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notesSlides/notesSlide2.xml" ContentType="application/vnd.openxmlformats-officedocument.presentationml.notesSlide+xml"/>
  <Override PartName="/ppt/tags/tag9.xml" ContentType="application/vnd.openxmlformats-officedocument.presentationml.tag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2.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notesSlides/notesSlide7.xml" ContentType="application/vnd.openxmlformats-officedocument.presentationml.notesSlide+xml"/>
  <Override PartName="/ppt/tags/tag14.xml" ContentType="application/vnd.openxmlformats-officedocument.presentationml.tags+xml"/>
  <Override PartName="/ppt/notesSlides/notesSlide8.xml" ContentType="application/vnd.openxmlformats-officedocument.presentationml.notesSlide+xml"/>
  <Override PartName="/ppt/tags/tag15.xml" ContentType="application/vnd.openxmlformats-officedocument.presentationml.tags+xml"/>
  <Override PartName="/ppt/notesSlides/notesSlide9.xml" ContentType="application/vnd.openxmlformats-officedocument.presentationml.notesSlide+xml"/>
  <Override PartName="/ppt/tags/tag16.xml" ContentType="application/vnd.openxmlformats-officedocument.presentationml.tags+xml"/>
  <Override PartName="/ppt/notesSlides/notesSlide10.xml" ContentType="application/vnd.openxmlformats-officedocument.presentationml.notesSlide+xml"/>
  <Override PartName="/ppt/tags/tag17.xml" ContentType="application/vnd.openxmlformats-officedocument.presentationml.tags+xml"/>
  <Override PartName="/ppt/notesSlides/notesSlide11.xml" ContentType="application/vnd.openxmlformats-officedocument.presentationml.notesSlide+xml"/>
  <Override PartName="/ppt/tags/tag18.xml" ContentType="application/vnd.openxmlformats-officedocument.presentationml.tags+xml"/>
  <Override PartName="/ppt/notesSlides/notesSlide12.xml" ContentType="application/vnd.openxmlformats-officedocument.presentationml.notesSlide+xml"/>
  <Override PartName="/ppt/tags/tag19.xml" ContentType="application/vnd.openxmlformats-officedocument.presentationml.tags+xml"/>
  <Override PartName="/ppt/notesSlides/notesSlide13.xml" ContentType="application/vnd.openxmlformats-officedocument.presentationml.notesSlide+xml"/>
  <Override PartName="/ppt/tags/tag20.xml" ContentType="application/vnd.openxmlformats-officedocument.presentationml.tags+xml"/>
  <Override PartName="/ppt/notesSlides/notesSlide14.xml" ContentType="application/vnd.openxmlformats-officedocument.presentationml.notesSlide+xml"/>
  <Override PartName="/ppt/tags/tag21.xml" ContentType="application/vnd.openxmlformats-officedocument.presentationml.tags+xml"/>
  <Override PartName="/ppt/notesSlides/notesSlide15.xml" ContentType="application/vnd.openxmlformats-officedocument.presentationml.notesSlide+xml"/>
  <Override PartName="/ppt/tags/tag22.xml" ContentType="application/vnd.openxmlformats-officedocument.presentationml.tags+xml"/>
  <Override PartName="/ppt/notesSlides/notesSlide16.xml" ContentType="application/vnd.openxmlformats-officedocument.presentationml.notesSlide+xml"/>
  <Override PartName="/ppt/tags/tag23.xml" ContentType="application/vnd.openxmlformats-officedocument.presentationml.tags+xml"/>
  <Override PartName="/ppt/notesSlides/notesSlide17.xml" ContentType="application/vnd.openxmlformats-officedocument.presentationml.notesSlide+xml"/>
  <Override PartName="/ppt/tags/tag24.xml" ContentType="application/vnd.openxmlformats-officedocument.presentationml.tags+xml"/>
  <Override PartName="/ppt/notesSlides/notesSlide18.xml" ContentType="application/vnd.openxmlformats-officedocument.presentationml.notesSlide+xml"/>
  <Override PartName="/ppt/tags/tag25.xml" ContentType="application/vnd.openxmlformats-officedocument.presentationml.tags+xml"/>
  <Override PartName="/ppt/notesSlides/notesSlide19.xml" ContentType="application/vnd.openxmlformats-officedocument.presentationml.notesSlide+xml"/>
  <Override PartName="/ppt/tags/tag26.xml" ContentType="application/vnd.openxmlformats-officedocument.presentationml.tags+xml"/>
  <Override PartName="/ppt/notesSlides/notesSlide20.xml" ContentType="application/vnd.openxmlformats-officedocument.presentationml.notesSlide+xml"/>
  <Override PartName="/ppt/tags/tag27.xml" ContentType="application/vnd.openxmlformats-officedocument.presentationml.tags+xml"/>
  <Override PartName="/ppt/notesSlides/notesSlide21.xml" ContentType="application/vnd.openxmlformats-officedocument.presentationml.notesSlide+xml"/>
  <Override PartName="/ppt/tags/tag28.xml" ContentType="application/vnd.openxmlformats-officedocument.presentationml.tags+xml"/>
  <Override PartName="/ppt/notesSlides/notesSlide2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29.xml" ContentType="application/vnd.openxmlformats-officedocument.presentationml.tags+xml"/>
  <Override PartName="/ppt/notesSlides/notesSlide2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30.xml" ContentType="application/vnd.openxmlformats-officedocument.presentationml.tags+xml"/>
  <Override PartName="/ppt/notesSlides/notesSlide24.xml" ContentType="application/vnd.openxmlformats-officedocument.presentationml.notesSlide+xml"/>
  <Override PartName="/ppt/tags/tag31.xml" ContentType="application/vnd.openxmlformats-officedocument.presentationml.tags+xml"/>
  <Override PartName="/ppt/notesSlides/notesSlide25.xml" ContentType="application/vnd.openxmlformats-officedocument.presentationml.notesSlide+xml"/>
  <Override PartName="/ppt/tags/tag32.xml" ContentType="application/vnd.openxmlformats-officedocument.presentationml.tags+xml"/>
  <Override PartName="/ppt/notesSlides/notesSlide26.xml" ContentType="application/vnd.openxmlformats-officedocument.presentationml.notesSlide+xml"/>
  <Override PartName="/ppt/tags/tag33.xml" ContentType="application/vnd.openxmlformats-officedocument.presentationml.tags+xml"/>
  <Override PartName="/ppt/notesSlides/notesSlide27.xml" ContentType="application/vnd.openxmlformats-officedocument.presentationml.notesSlide+xml"/>
  <Override PartName="/ppt/tags/tag34.xml" ContentType="application/vnd.openxmlformats-officedocument.presentationml.tags+xml"/>
  <Override PartName="/ppt/notesSlides/notesSlide28.xml" ContentType="application/vnd.openxmlformats-officedocument.presentationml.notesSlide+xml"/>
  <Override PartName="/ppt/tags/tag35.xml" ContentType="application/vnd.openxmlformats-officedocument.presentationml.tags+xml"/>
  <Override PartName="/ppt/notesSlides/notesSlide2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36.xml" ContentType="application/vnd.openxmlformats-officedocument.presentationml.tags+xml"/>
  <Override PartName="/ppt/notesSlides/notesSlide30.xml" ContentType="application/vnd.openxmlformats-officedocument.presentationml.notesSlide+xml"/>
  <Override PartName="/ppt/tags/tag37.xml" ContentType="application/vnd.openxmlformats-officedocument.presentationml.tags+xml"/>
  <Override PartName="/ppt/notesSlides/notesSlide31.xml" ContentType="application/vnd.openxmlformats-officedocument.presentationml.notesSlide+xml"/>
  <Override PartName="/ppt/tags/tag38.xml" ContentType="application/vnd.openxmlformats-officedocument.presentationml.tags+xml"/>
  <Override PartName="/ppt/notesSlides/notesSlide32.xml" ContentType="application/vnd.openxmlformats-officedocument.presentationml.notesSlide+xml"/>
  <Override PartName="/ppt/tags/tag39.xml" ContentType="application/vnd.openxmlformats-officedocument.presentationml.tags+xml"/>
  <Override PartName="/ppt/notesSlides/notesSlide33.xml" ContentType="application/vnd.openxmlformats-officedocument.presentationml.notesSlide+xml"/>
  <Override PartName="/ppt/tags/tag40.xml" ContentType="application/vnd.openxmlformats-officedocument.presentationml.tags+xml"/>
  <Override PartName="/ppt/notesSlides/notesSlide3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41.xml" ContentType="application/vnd.openxmlformats-officedocument.presentationml.tags+xml"/>
  <Override PartName="/ppt/notesSlides/notesSlide35.xml" ContentType="application/vnd.openxmlformats-officedocument.presentationml.notesSlide+xml"/>
  <Override PartName="/ppt/tags/tag42.xml" ContentType="application/vnd.openxmlformats-officedocument.presentationml.tags+xml"/>
  <Override PartName="/ppt/notesSlides/notesSlide36.xml" ContentType="application/vnd.openxmlformats-officedocument.presentationml.notesSlide+xml"/>
  <Override PartName="/ppt/tags/tag43.xml" ContentType="application/vnd.openxmlformats-officedocument.presentationml.tags+xml"/>
  <Override PartName="/ppt/notesSlides/notesSlide37.xml" ContentType="application/vnd.openxmlformats-officedocument.presentationml.notesSlide+xml"/>
  <Override PartName="/ppt/tags/tag44.xml" ContentType="application/vnd.openxmlformats-officedocument.presentationml.tags+xml"/>
  <Override PartName="/ppt/notesSlides/notesSlide38.xml" ContentType="application/vnd.openxmlformats-officedocument.presentationml.notesSlide+xml"/>
  <Override PartName="/ppt/tags/tag45.xml" ContentType="application/vnd.openxmlformats-officedocument.presentationml.tags+xml"/>
  <Override PartName="/ppt/notesSlides/notesSlide39.xml" ContentType="application/vnd.openxmlformats-officedocument.presentationml.notesSlide+xml"/>
  <Override PartName="/ppt/tags/tag46.xml" ContentType="application/vnd.openxmlformats-officedocument.presentationml.tags+xml"/>
  <Override PartName="/ppt/notesSlides/notesSlide4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tags/tag47.xml" ContentType="application/vnd.openxmlformats-officedocument.presentationml.tags+xml"/>
  <Override PartName="/ppt/notesSlides/notesSlide41.xml" ContentType="application/vnd.openxmlformats-officedocument.presentationml.notesSlide+xml"/>
  <Override PartName="/ppt/tags/tag48.xml" ContentType="application/vnd.openxmlformats-officedocument.presentationml.tags+xml"/>
  <Override PartName="/ppt/notesSlides/notesSlide42.xml" ContentType="application/vnd.openxmlformats-officedocument.presentationml.notesSlide+xml"/>
  <Override PartName="/ppt/tags/tag49.xml" ContentType="application/vnd.openxmlformats-officedocument.presentationml.tags+xml"/>
  <Override PartName="/ppt/notesSlides/notesSlide43.xml" ContentType="application/vnd.openxmlformats-officedocument.presentationml.notesSlide+xml"/>
  <Override PartName="/ppt/tags/tag50.xml" ContentType="application/vnd.openxmlformats-officedocument.presentationml.tags+xml"/>
  <Override PartName="/ppt/notesSlides/notesSlide44.xml" ContentType="application/vnd.openxmlformats-officedocument.presentationml.notesSlide+xml"/>
  <Override PartName="/ppt/tags/tag51.xml" ContentType="application/vnd.openxmlformats-officedocument.presentationml.tags+xml"/>
  <Override PartName="/ppt/notesSlides/notesSlide45.xml" ContentType="application/vnd.openxmlformats-officedocument.presentationml.notesSlide+xml"/>
  <Override PartName="/ppt/tags/tag52.xml" ContentType="application/vnd.openxmlformats-officedocument.presentationml.tags+xml"/>
  <Override PartName="/ppt/notesSlides/notesSlide46.xml" ContentType="application/vnd.openxmlformats-officedocument.presentationml.notesSlide+xml"/>
  <Override PartName="/ppt/tags/tag53.xml" ContentType="application/vnd.openxmlformats-officedocument.presentationml.tags+xml"/>
  <Override PartName="/ppt/notesSlides/notesSlide47.xml" ContentType="application/vnd.openxmlformats-officedocument.presentationml.notesSlide+xml"/>
  <Override PartName="/ppt/tags/tag54.xml" ContentType="application/vnd.openxmlformats-officedocument.presentationml.tags+xml"/>
  <Override PartName="/ppt/notesSlides/notesSlide4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4412" r:id="rId4"/>
  </p:sldMasterIdLst>
  <p:notesMasterIdLst>
    <p:notesMasterId r:id="rId53"/>
  </p:notesMasterIdLst>
  <p:handoutMasterIdLst>
    <p:handoutMasterId r:id="rId54"/>
  </p:handoutMasterIdLst>
  <p:sldIdLst>
    <p:sldId id="686" r:id="rId5"/>
    <p:sldId id="687" r:id="rId6"/>
    <p:sldId id="685" r:id="rId7"/>
    <p:sldId id="668" r:id="rId8"/>
    <p:sldId id="699" r:id="rId9"/>
    <p:sldId id="673" r:id="rId10"/>
    <p:sldId id="717" r:id="rId11"/>
    <p:sldId id="706" r:id="rId12"/>
    <p:sldId id="724" r:id="rId13"/>
    <p:sldId id="694" r:id="rId14"/>
    <p:sldId id="675" r:id="rId15"/>
    <p:sldId id="671" r:id="rId16"/>
    <p:sldId id="663" r:id="rId17"/>
    <p:sldId id="676" r:id="rId18"/>
    <p:sldId id="678" r:id="rId19"/>
    <p:sldId id="677" r:id="rId20"/>
    <p:sldId id="364" r:id="rId21"/>
    <p:sldId id="709" r:id="rId22"/>
    <p:sldId id="669" r:id="rId23"/>
    <p:sldId id="711" r:id="rId24"/>
    <p:sldId id="726" r:id="rId25"/>
    <p:sldId id="703" r:id="rId26"/>
    <p:sldId id="654" r:id="rId27"/>
    <p:sldId id="360" r:id="rId28"/>
    <p:sldId id="688" r:id="rId29"/>
    <p:sldId id="689" r:id="rId30"/>
    <p:sldId id="691" r:id="rId31"/>
    <p:sldId id="690" r:id="rId32"/>
    <p:sldId id="651" r:id="rId33"/>
    <p:sldId id="695" r:id="rId34"/>
    <p:sldId id="721" r:id="rId35"/>
    <p:sldId id="697" r:id="rId36"/>
    <p:sldId id="722" r:id="rId37"/>
    <p:sldId id="696" r:id="rId38"/>
    <p:sldId id="720" r:id="rId39"/>
    <p:sldId id="725" r:id="rId40"/>
    <p:sldId id="680" r:id="rId41"/>
    <p:sldId id="679" r:id="rId42"/>
    <p:sldId id="681" r:id="rId43"/>
    <p:sldId id="712" r:id="rId44"/>
    <p:sldId id="713" r:id="rId45"/>
    <p:sldId id="714" r:id="rId46"/>
    <p:sldId id="719" r:id="rId47"/>
    <p:sldId id="698" r:id="rId48"/>
    <p:sldId id="718" r:id="rId49"/>
    <p:sldId id="716" r:id="rId50"/>
    <p:sldId id="723" r:id="rId51"/>
    <p:sldId id="267" r:id="rId52"/>
  </p:sldIdLst>
  <p:sldSz cx="12192000" cy="6858000"/>
  <p:notesSz cx="7104063" cy="10234613"/>
  <p:custDataLst>
    <p:tags r:id="rId55"/>
  </p:custData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76A6238-9CAF-BA1E-8DA1-DE2697044787}" name="zaenkert" initials="za" userId="S::zaenkert_zbmed.de#ext#@gesisev.onmicrosoft.com::0cbcaa81-a0bd-46e0-b600-c85d7e09985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92D050"/>
    <a:srgbClr val="190CBF"/>
    <a:srgbClr val="1532EB"/>
    <a:srgbClr val="2B5FE0"/>
    <a:srgbClr val="187DEA"/>
    <a:srgbClr val="15A5EB"/>
    <a:srgbClr val="705484"/>
    <a:srgbClr val="22160F"/>
    <a:srgbClr val="CBB4B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250" autoAdjust="0"/>
    <p:restoredTop sz="67059" autoAdjust="0"/>
  </p:normalViewPr>
  <p:slideViewPr>
    <p:cSldViewPr snapToGrid="0" snapToObjects="1">
      <p:cViewPr varScale="1">
        <p:scale>
          <a:sx n="52" d="100"/>
          <a:sy n="52" d="100"/>
        </p:scale>
        <p:origin x="1416" y="43"/>
      </p:cViewPr>
      <p:guideLst/>
    </p:cSldViewPr>
  </p:slideViewPr>
  <p:notesTextViewPr>
    <p:cViewPr>
      <p:scale>
        <a:sx n="1" d="1"/>
        <a:sy n="1" d="1"/>
      </p:scale>
      <p:origin x="0" y="0"/>
    </p:cViewPr>
  </p:notesTextViewPr>
  <p:notesViewPr>
    <p:cSldViewPr snapToGrid="0" snapToObjects="1">
      <p:cViewPr varScale="1">
        <p:scale>
          <a:sx n="86" d="100"/>
          <a:sy n="86" d="100"/>
        </p:scale>
        <p:origin x="2994"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diagrams/_rels/data1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svg"/><Relationship Id="rId1" Type="http://schemas.openxmlformats.org/officeDocument/2006/relationships/image" Target="../media/image81.png"/><Relationship Id="rId6" Type="http://schemas.openxmlformats.org/officeDocument/2006/relationships/image" Target="../media/image86.svg"/><Relationship Id="rId5" Type="http://schemas.openxmlformats.org/officeDocument/2006/relationships/image" Target="../media/image85.png"/><Relationship Id="rId4" Type="http://schemas.openxmlformats.org/officeDocument/2006/relationships/image" Target="../media/image84.svg"/></Relationships>
</file>

<file path=ppt/diagrams/_rels/data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svg"/><Relationship Id="rId1" Type="http://schemas.openxmlformats.org/officeDocument/2006/relationships/image" Target="../media/image81.png"/><Relationship Id="rId6" Type="http://schemas.openxmlformats.org/officeDocument/2006/relationships/image" Target="../media/image86.svg"/><Relationship Id="rId5" Type="http://schemas.openxmlformats.org/officeDocument/2006/relationships/image" Target="../media/image85.png"/><Relationship Id="rId4" Type="http://schemas.openxmlformats.org/officeDocument/2006/relationships/image" Target="../media/image84.svg"/></Relationships>
</file>

<file path=ppt/diagrams/_rels/data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svg"/><Relationship Id="rId1" Type="http://schemas.openxmlformats.org/officeDocument/2006/relationships/image" Target="../media/image81.png"/><Relationship Id="rId6" Type="http://schemas.openxmlformats.org/officeDocument/2006/relationships/image" Target="../media/image86.svg"/><Relationship Id="rId5" Type="http://schemas.openxmlformats.org/officeDocument/2006/relationships/image" Target="../media/image85.png"/><Relationship Id="rId4" Type="http://schemas.openxmlformats.org/officeDocument/2006/relationships/image" Target="../media/image84.svg"/></Relationships>
</file>

<file path=ppt/diagrams/_rels/drawing1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svg"/><Relationship Id="rId1" Type="http://schemas.openxmlformats.org/officeDocument/2006/relationships/image" Target="../media/image81.png"/><Relationship Id="rId6" Type="http://schemas.openxmlformats.org/officeDocument/2006/relationships/image" Target="../media/image86.svg"/><Relationship Id="rId5" Type="http://schemas.openxmlformats.org/officeDocument/2006/relationships/image" Target="../media/image85.png"/><Relationship Id="rId4" Type="http://schemas.openxmlformats.org/officeDocument/2006/relationships/image" Target="../media/image84.svg"/></Relationships>
</file>

<file path=ppt/diagrams/_rels/drawing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svg"/><Relationship Id="rId1" Type="http://schemas.openxmlformats.org/officeDocument/2006/relationships/image" Target="../media/image81.png"/><Relationship Id="rId6" Type="http://schemas.openxmlformats.org/officeDocument/2006/relationships/image" Target="../media/image86.svg"/><Relationship Id="rId5" Type="http://schemas.openxmlformats.org/officeDocument/2006/relationships/image" Target="../media/image85.png"/><Relationship Id="rId4" Type="http://schemas.openxmlformats.org/officeDocument/2006/relationships/image" Target="../media/image84.svg"/></Relationships>
</file>

<file path=ppt/diagrams/_rels/drawing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svg"/><Relationship Id="rId1" Type="http://schemas.openxmlformats.org/officeDocument/2006/relationships/image" Target="../media/image81.png"/><Relationship Id="rId6" Type="http://schemas.openxmlformats.org/officeDocument/2006/relationships/image" Target="../media/image86.svg"/><Relationship Id="rId5" Type="http://schemas.openxmlformats.org/officeDocument/2006/relationships/image" Target="../media/image85.png"/><Relationship Id="rId4" Type="http://schemas.openxmlformats.org/officeDocument/2006/relationships/image" Target="../media/image84.svg"/></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DEFA4B-3FF4-4044-80F6-CD36EE0EBF99}" type="doc">
      <dgm:prSet loTypeId="urn:microsoft.com/office/officeart/2005/8/layout/matrix1" loCatId="matrix" qsTypeId="urn:microsoft.com/office/officeart/2005/8/quickstyle/simple1" qsCatId="simple" csTypeId="urn:microsoft.com/office/officeart/2005/8/colors/accent1_3" csCatId="accent1" phldr="1"/>
      <dgm:spPr/>
      <dgm:t>
        <a:bodyPr/>
        <a:lstStyle/>
        <a:p>
          <a:endParaRPr lang="de-DE"/>
        </a:p>
      </dgm:t>
    </dgm:pt>
    <dgm:pt modelId="{492C6922-FC9C-4A29-BC35-7AC595E85BE0}">
      <dgm:prSet phldrT="[Text]" custT="1"/>
      <dgm:spPr/>
      <dgm:t>
        <a:bodyPr/>
        <a:lstStyle/>
        <a:p>
          <a:r>
            <a:rPr lang="de-DE" sz="2400" dirty="0" err="1"/>
            <a:t>That‘s</a:t>
          </a:r>
          <a:r>
            <a:rPr lang="de-DE" sz="2400" dirty="0"/>
            <a:t> </a:t>
          </a:r>
          <a:br>
            <a:rPr lang="de-DE" sz="2400" dirty="0"/>
          </a:br>
          <a:r>
            <a:rPr lang="de-DE" sz="2400" dirty="0" err="1"/>
            <a:t>me</a:t>
          </a:r>
          <a:endParaRPr lang="de-DE" sz="2400" dirty="0"/>
        </a:p>
      </dgm:t>
    </dgm:pt>
    <dgm:pt modelId="{64F0AB65-4527-473C-9698-FF8E843903E3}" type="parTrans" cxnId="{12EE2080-BCF7-4FB7-84F9-8E31CBA819EA}">
      <dgm:prSet/>
      <dgm:spPr/>
      <dgm:t>
        <a:bodyPr/>
        <a:lstStyle/>
        <a:p>
          <a:endParaRPr lang="de-DE"/>
        </a:p>
      </dgm:t>
    </dgm:pt>
    <dgm:pt modelId="{8DF51FF0-367B-4FA3-99C4-04835DD528B2}" type="sibTrans" cxnId="{12EE2080-BCF7-4FB7-84F9-8E31CBA819EA}">
      <dgm:prSet/>
      <dgm:spPr/>
      <dgm:t>
        <a:bodyPr/>
        <a:lstStyle/>
        <a:p>
          <a:endParaRPr lang="de-DE"/>
        </a:p>
      </dgm:t>
    </dgm:pt>
    <dgm:pt modelId="{2BAC80ED-B4F0-45E7-9065-DC2EC544836E}">
      <dgm:prSet phldrT="[Text]" custT="1"/>
      <dgm:spPr/>
      <dgm:t>
        <a:bodyPr/>
        <a:lstStyle/>
        <a:p>
          <a:endParaRPr lang="de-DE" sz="2400" dirty="0"/>
        </a:p>
        <a:p>
          <a:r>
            <a:rPr lang="de-DE" sz="2400" dirty="0"/>
            <a:t>Main Work</a:t>
          </a:r>
        </a:p>
      </dgm:t>
    </dgm:pt>
    <dgm:pt modelId="{4ACC8B41-BA11-4372-94B4-DD6CD0AF5068}" type="parTrans" cxnId="{8CF4A0C4-4261-4881-A8E1-662A4F0A519C}">
      <dgm:prSet/>
      <dgm:spPr/>
      <dgm:t>
        <a:bodyPr/>
        <a:lstStyle/>
        <a:p>
          <a:endParaRPr lang="de-DE"/>
        </a:p>
      </dgm:t>
    </dgm:pt>
    <dgm:pt modelId="{F696642D-31D3-47C6-805D-F068543529BF}" type="sibTrans" cxnId="{8CF4A0C4-4261-4881-A8E1-662A4F0A519C}">
      <dgm:prSet/>
      <dgm:spPr/>
      <dgm:t>
        <a:bodyPr/>
        <a:lstStyle/>
        <a:p>
          <a:endParaRPr lang="de-DE"/>
        </a:p>
      </dgm:t>
    </dgm:pt>
    <dgm:pt modelId="{63F860D4-5268-435E-97D7-840B48AF8A0F}">
      <dgm:prSet phldrT="[Text]" custT="1"/>
      <dgm:spPr/>
      <dgm:t>
        <a:bodyPr/>
        <a:lstStyle/>
        <a:p>
          <a:endParaRPr lang="de-DE" sz="2400" dirty="0"/>
        </a:p>
        <a:p>
          <a:r>
            <a:rPr lang="de-DE" sz="2400" dirty="0"/>
            <a:t>„Extra-</a:t>
          </a:r>
          <a:r>
            <a:rPr lang="de-DE" sz="2400" dirty="0" err="1"/>
            <a:t>Curriculars</a:t>
          </a:r>
          <a:r>
            <a:rPr lang="de-DE" sz="2400" dirty="0"/>
            <a:t>“</a:t>
          </a:r>
        </a:p>
      </dgm:t>
    </dgm:pt>
    <dgm:pt modelId="{29E56856-7276-4314-B861-03A4BD9CC6D4}" type="parTrans" cxnId="{477FD203-1F12-414C-BD14-667BFDA05F94}">
      <dgm:prSet/>
      <dgm:spPr/>
      <dgm:t>
        <a:bodyPr/>
        <a:lstStyle/>
        <a:p>
          <a:endParaRPr lang="de-DE"/>
        </a:p>
      </dgm:t>
    </dgm:pt>
    <dgm:pt modelId="{9C90AF97-3505-4A05-B0E3-41E653E50886}" type="sibTrans" cxnId="{477FD203-1F12-414C-BD14-667BFDA05F94}">
      <dgm:prSet/>
      <dgm:spPr/>
      <dgm:t>
        <a:bodyPr/>
        <a:lstStyle/>
        <a:p>
          <a:endParaRPr lang="de-DE"/>
        </a:p>
      </dgm:t>
    </dgm:pt>
    <dgm:pt modelId="{6F51BEF7-382B-4857-8374-953A55AD3E69}">
      <dgm:prSet phldrT="[Text]" custT="1"/>
      <dgm:spPr/>
      <dgm:t>
        <a:bodyPr/>
        <a:lstStyle/>
        <a:p>
          <a:r>
            <a:rPr lang="de-DE" sz="2400" dirty="0"/>
            <a:t>Family</a:t>
          </a:r>
        </a:p>
        <a:p>
          <a:endParaRPr lang="de-DE" sz="2400" dirty="0"/>
        </a:p>
      </dgm:t>
    </dgm:pt>
    <dgm:pt modelId="{B664364D-2CCA-458A-A441-C97163047391}" type="parTrans" cxnId="{0EC7A118-9030-4EDC-9622-DE5E1D5A0BAD}">
      <dgm:prSet/>
      <dgm:spPr/>
      <dgm:t>
        <a:bodyPr/>
        <a:lstStyle/>
        <a:p>
          <a:endParaRPr lang="de-DE"/>
        </a:p>
      </dgm:t>
    </dgm:pt>
    <dgm:pt modelId="{A305A2FC-557A-4193-81FB-A07DA33F3EF2}" type="sibTrans" cxnId="{0EC7A118-9030-4EDC-9622-DE5E1D5A0BAD}">
      <dgm:prSet/>
      <dgm:spPr/>
      <dgm:t>
        <a:bodyPr/>
        <a:lstStyle/>
        <a:p>
          <a:endParaRPr lang="de-DE"/>
        </a:p>
      </dgm:t>
    </dgm:pt>
    <dgm:pt modelId="{A26E6EE2-5405-4B70-A602-B30A17FFB30F}">
      <dgm:prSet phldrT="[Text]" custT="1"/>
      <dgm:spPr/>
      <dgm:t>
        <a:bodyPr/>
        <a:lstStyle/>
        <a:p>
          <a:r>
            <a:rPr lang="de-DE" sz="2400" dirty="0"/>
            <a:t>For </a:t>
          </a:r>
          <a:br>
            <a:rPr lang="de-DE" sz="2400" dirty="0"/>
          </a:br>
          <a:r>
            <a:rPr lang="de-DE" sz="2400" dirty="0"/>
            <a:t>Fun</a:t>
          </a:r>
        </a:p>
        <a:p>
          <a:endParaRPr lang="de-DE" sz="2400" dirty="0"/>
        </a:p>
      </dgm:t>
    </dgm:pt>
    <dgm:pt modelId="{048DAE31-6AB3-4066-B032-71D973C12CE9}" type="parTrans" cxnId="{BD636E65-C133-47B1-B23F-7478574809F7}">
      <dgm:prSet/>
      <dgm:spPr/>
      <dgm:t>
        <a:bodyPr/>
        <a:lstStyle/>
        <a:p>
          <a:endParaRPr lang="de-DE"/>
        </a:p>
      </dgm:t>
    </dgm:pt>
    <dgm:pt modelId="{FD292E19-47CA-4B16-91E0-ED6E9AF83630}" type="sibTrans" cxnId="{BD636E65-C133-47B1-B23F-7478574809F7}">
      <dgm:prSet/>
      <dgm:spPr/>
      <dgm:t>
        <a:bodyPr/>
        <a:lstStyle/>
        <a:p>
          <a:endParaRPr lang="de-DE"/>
        </a:p>
      </dgm:t>
    </dgm:pt>
    <dgm:pt modelId="{551584CE-A7BB-4E38-9EC0-541BE37C6DCA}" type="pres">
      <dgm:prSet presAssocID="{4ADEFA4B-3FF4-4044-80F6-CD36EE0EBF99}" presName="diagram" presStyleCnt="0">
        <dgm:presLayoutVars>
          <dgm:chMax val="1"/>
          <dgm:dir/>
          <dgm:animLvl val="ctr"/>
          <dgm:resizeHandles val="exact"/>
        </dgm:presLayoutVars>
      </dgm:prSet>
      <dgm:spPr/>
    </dgm:pt>
    <dgm:pt modelId="{9F97B85D-1739-4B38-8E50-1E726D6FC415}" type="pres">
      <dgm:prSet presAssocID="{4ADEFA4B-3FF4-4044-80F6-CD36EE0EBF99}" presName="matrix" presStyleCnt="0"/>
      <dgm:spPr/>
    </dgm:pt>
    <dgm:pt modelId="{E4538C3E-B9C8-435F-97F7-5775009D1D1B}" type="pres">
      <dgm:prSet presAssocID="{4ADEFA4B-3FF4-4044-80F6-CD36EE0EBF99}" presName="tile1" presStyleLbl="node1" presStyleIdx="0" presStyleCnt="4"/>
      <dgm:spPr/>
    </dgm:pt>
    <dgm:pt modelId="{4C54B63A-3C8E-4717-8CEA-22449625FE1A}" type="pres">
      <dgm:prSet presAssocID="{4ADEFA4B-3FF4-4044-80F6-CD36EE0EBF99}" presName="tile1text" presStyleLbl="node1" presStyleIdx="0" presStyleCnt="4">
        <dgm:presLayoutVars>
          <dgm:chMax val="0"/>
          <dgm:chPref val="0"/>
          <dgm:bulletEnabled val="1"/>
        </dgm:presLayoutVars>
      </dgm:prSet>
      <dgm:spPr/>
    </dgm:pt>
    <dgm:pt modelId="{DA7D7AF8-F096-4869-AE2F-B48DDB544EC7}" type="pres">
      <dgm:prSet presAssocID="{4ADEFA4B-3FF4-4044-80F6-CD36EE0EBF99}" presName="tile2" presStyleLbl="node1" presStyleIdx="1" presStyleCnt="4"/>
      <dgm:spPr/>
    </dgm:pt>
    <dgm:pt modelId="{805ECD70-CBB6-4381-B6C5-1028E7C962E6}" type="pres">
      <dgm:prSet presAssocID="{4ADEFA4B-3FF4-4044-80F6-CD36EE0EBF99}" presName="tile2text" presStyleLbl="node1" presStyleIdx="1" presStyleCnt="4">
        <dgm:presLayoutVars>
          <dgm:chMax val="0"/>
          <dgm:chPref val="0"/>
          <dgm:bulletEnabled val="1"/>
        </dgm:presLayoutVars>
      </dgm:prSet>
      <dgm:spPr/>
    </dgm:pt>
    <dgm:pt modelId="{4EFC17A2-016E-4B95-B8AC-B16925427D94}" type="pres">
      <dgm:prSet presAssocID="{4ADEFA4B-3FF4-4044-80F6-CD36EE0EBF99}" presName="tile3" presStyleLbl="node1" presStyleIdx="2" presStyleCnt="4"/>
      <dgm:spPr/>
    </dgm:pt>
    <dgm:pt modelId="{26B67184-7892-4006-A54E-45B7CF863625}" type="pres">
      <dgm:prSet presAssocID="{4ADEFA4B-3FF4-4044-80F6-CD36EE0EBF99}" presName="tile3text" presStyleLbl="node1" presStyleIdx="2" presStyleCnt="4">
        <dgm:presLayoutVars>
          <dgm:chMax val="0"/>
          <dgm:chPref val="0"/>
          <dgm:bulletEnabled val="1"/>
        </dgm:presLayoutVars>
      </dgm:prSet>
      <dgm:spPr/>
    </dgm:pt>
    <dgm:pt modelId="{F9E5D7B3-F613-4F64-BDC3-B42D2083C6F5}" type="pres">
      <dgm:prSet presAssocID="{4ADEFA4B-3FF4-4044-80F6-CD36EE0EBF99}" presName="tile4" presStyleLbl="node1" presStyleIdx="3" presStyleCnt="4"/>
      <dgm:spPr/>
    </dgm:pt>
    <dgm:pt modelId="{44087573-FCE2-4F98-878E-7BE597DD5082}" type="pres">
      <dgm:prSet presAssocID="{4ADEFA4B-3FF4-4044-80F6-CD36EE0EBF99}" presName="tile4text" presStyleLbl="node1" presStyleIdx="3" presStyleCnt="4">
        <dgm:presLayoutVars>
          <dgm:chMax val="0"/>
          <dgm:chPref val="0"/>
          <dgm:bulletEnabled val="1"/>
        </dgm:presLayoutVars>
      </dgm:prSet>
      <dgm:spPr/>
    </dgm:pt>
    <dgm:pt modelId="{C7A7B1AE-7F5C-40B1-A8F1-9051946EE899}" type="pres">
      <dgm:prSet presAssocID="{4ADEFA4B-3FF4-4044-80F6-CD36EE0EBF99}" presName="centerTile" presStyleLbl="fgShp" presStyleIdx="0" presStyleCnt="1">
        <dgm:presLayoutVars>
          <dgm:chMax val="0"/>
          <dgm:chPref val="0"/>
        </dgm:presLayoutVars>
      </dgm:prSet>
      <dgm:spPr/>
    </dgm:pt>
  </dgm:ptLst>
  <dgm:cxnLst>
    <dgm:cxn modelId="{2C35EB00-2098-48D4-AA6B-5682EC5AF111}" type="presOf" srcId="{492C6922-FC9C-4A29-BC35-7AC595E85BE0}" destId="{C7A7B1AE-7F5C-40B1-A8F1-9051946EE899}" srcOrd="0" destOrd="0" presId="urn:microsoft.com/office/officeart/2005/8/layout/matrix1"/>
    <dgm:cxn modelId="{477FD203-1F12-414C-BD14-667BFDA05F94}" srcId="{492C6922-FC9C-4A29-BC35-7AC595E85BE0}" destId="{63F860D4-5268-435E-97D7-840B48AF8A0F}" srcOrd="1" destOrd="0" parTransId="{29E56856-7276-4314-B861-03A4BD9CC6D4}" sibTransId="{9C90AF97-3505-4A05-B0E3-41E653E50886}"/>
    <dgm:cxn modelId="{0EC7A118-9030-4EDC-9622-DE5E1D5A0BAD}" srcId="{492C6922-FC9C-4A29-BC35-7AC595E85BE0}" destId="{6F51BEF7-382B-4857-8374-953A55AD3E69}" srcOrd="2" destOrd="0" parTransId="{B664364D-2CCA-458A-A441-C97163047391}" sibTransId="{A305A2FC-557A-4193-81FB-A07DA33F3EF2}"/>
    <dgm:cxn modelId="{6110C42B-184C-4161-BCC7-D5C5AC2A59A8}" type="presOf" srcId="{6F51BEF7-382B-4857-8374-953A55AD3E69}" destId="{4EFC17A2-016E-4B95-B8AC-B16925427D94}" srcOrd="0" destOrd="0" presId="urn:microsoft.com/office/officeart/2005/8/layout/matrix1"/>
    <dgm:cxn modelId="{BD636E65-C133-47B1-B23F-7478574809F7}" srcId="{492C6922-FC9C-4A29-BC35-7AC595E85BE0}" destId="{A26E6EE2-5405-4B70-A602-B30A17FFB30F}" srcOrd="3" destOrd="0" parTransId="{048DAE31-6AB3-4066-B032-71D973C12CE9}" sibTransId="{FD292E19-47CA-4B16-91E0-ED6E9AF83630}"/>
    <dgm:cxn modelId="{C50AAE67-E6AD-44F9-9CD9-342A46672D6B}" type="presOf" srcId="{A26E6EE2-5405-4B70-A602-B30A17FFB30F}" destId="{44087573-FCE2-4F98-878E-7BE597DD5082}" srcOrd="1" destOrd="0" presId="urn:microsoft.com/office/officeart/2005/8/layout/matrix1"/>
    <dgm:cxn modelId="{12EE2080-BCF7-4FB7-84F9-8E31CBA819EA}" srcId="{4ADEFA4B-3FF4-4044-80F6-CD36EE0EBF99}" destId="{492C6922-FC9C-4A29-BC35-7AC595E85BE0}" srcOrd="0" destOrd="0" parTransId="{64F0AB65-4527-473C-9698-FF8E843903E3}" sibTransId="{8DF51FF0-367B-4FA3-99C4-04835DD528B2}"/>
    <dgm:cxn modelId="{96920284-D3F7-4718-809F-4E85EBBCF9BF}" type="presOf" srcId="{2BAC80ED-B4F0-45E7-9065-DC2EC544836E}" destId="{4C54B63A-3C8E-4717-8CEA-22449625FE1A}" srcOrd="1" destOrd="0" presId="urn:microsoft.com/office/officeart/2005/8/layout/matrix1"/>
    <dgm:cxn modelId="{31106287-3D44-4681-BA37-C7C81DFD7C19}" type="presOf" srcId="{63F860D4-5268-435E-97D7-840B48AF8A0F}" destId="{DA7D7AF8-F096-4869-AE2F-B48DDB544EC7}" srcOrd="0" destOrd="0" presId="urn:microsoft.com/office/officeart/2005/8/layout/matrix1"/>
    <dgm:cxn modelId="{48D0F1B8-2CF0-4E09-A585-08D685CA9C33}" type="presOf" srcId="{4ADEFA4B-3FF4-4044-80F6-CD36EE0EBF99}" destId="{551584CE-A7BB-4E38-9EC0-541BE37C6DCA}" srcOrd="0" destOrd="0" presId="urn:microsoft.com/office/officeart/2005/8/layout/matrix1"/>
    <dgm:cxn modelId="{8CF4A0C4-4261-4881-A8E1-662A4F0A519C}" srcId="{492C6922-FC9C-4A29-BC35-7AC595E85BE0}" destId="{2BAC80ED-B4F0-45E7-9065-DC2EC544836E}" srcOrd="0" destOrd="0" parTransId="{4ACC8B41-BA11-4372-94B4-DD6CD0AF5068}" sibTransId="{F696642D-31D3-47C6-805D-F068543529BF}"/>
    <dgm:cxn modelId="{C226FDC6-D947-4BC2-BE38-2D1DD8CE6622}" type="presOf" srcId="{2BAC80ED-B4F0-45E7-9065-DC2EC544836E}" destId="{E4538C3E-B9C8-435F-97F7-5775009D1D1B}" srcOrd="0" destOrd="0" presId="urn:microsoft.com/office/officeart/2005/8/layout/matrix1"/>
    <dgm:cxn modelId="{46CBDADE-AE4F-45CF-A981-CBBC1C338690}" type="presOf" srcId="{63F860D4-5268-435E-97D7-840B48AF8A0F}" destId="{805ECD70-CBB6-4381-B6C5-1028E7C962E6}" srcOrd="1" destOrd="0" presId="urn:microsoft.com/office/officeart/2005/8/layout/matrix1"/>
    <dgm:cxn modelId="{36223EF2-A705-4C4C-B35D-77DE44D01988}" type="presOf" srcId="{6F51BEF7-382B-4857-8374-953A55AD3E69}" destId="{26B67184-7892-4006-A54E-45B7CF863625}" srcOrd="1" destOrd="0" presId="urn:microsoft.com/office/officeart/2005/8/layout/matrix1"/>
    <dgm:cxn modelId="{EC6FA5FB-7037-418A-9FBC-C1CC1A1A68E0}" type="presOf" srcId="{A26E6EE2-5405-4B70-A602-B30A17FFB30F}" destId="{F9E5D7B3-F613-4F64-BDC3-B42D2083C6F5}" srcOrd="0" destOrd="0" presId="urn:microsoft.com/office/officeart/2005/8/layout/matrix1"/>
    <dgm:cxn modelId="{131E1935-6462-495E-9BD2-7233421B903C}" type="presParOf" srcId="{551584CE-A7BB-4E38-9EC0-541BE37C6DCA}" destId="{9F97B85D-1739-4B38-8E50-1E726D6FC415}" srcOrd="0" destOrd="0" presId="urn:microsoft.com/office/officeart/2005/8/layout/matrix1"/>
    <dgm:cxn modelId="{553E0DD6-0EA1-4337-ADCC-2EC3559DEE21}" type="presParOf" srcId="{9F97B85D-1739-4B38-8E50-1E726D6FC415}" destId="{E4538C3E-B9C8-435F-97F7-5775009D1D1B}" srcOrd="0" destOrd="0" presId="urn:microsoft.com/office/officeart/2005/8/layout/matrix1"/>
    <dgm:cxn modelId="{72A64494-D48C-4ED6-8893-A4471750BB28}" type="presParOf" srcId="{9F97B85D-1739-4B38-8E50-1E726D6FC415}" destId="{4C54B63A-3C8E-4717-8CEA-22449625FE1A}" srcOrd="1" destOrd="0" presId="urn:microsoft.com/office/officeart/2005/8/layout/matrix1"/>
    <dgm:cxn modelId="{E6E49426-2C09-4FC3-8E41-39B80DAEFAE7}" type="presParOf" srcId="{9F97B85D-1739-4B38-8E50-1E726D6FC415}" destId="{DA7D7AF8-F096-4869-AE2F-B48DDB544EC7}" srcOrd="2" destOrd="0" presId="urn:microsoft.com/office/officeart/2005/8/layout/matrix1"/>
    <dgm:cxn modelId="{53DFC674-01D7-4148-898F-F1B7572E53C7}" type="presParOf" srcId="{9F97B85D-1739-4B38-8E50-1E726D6FC415}" destId="{805ECD70-CBB6-4381-B6C5-1028E7C962E6}" srcOrd="3" destOrd="0" presId="urn:microsoft.com/office/officeart/2005/8/layout/matrix1"/>
    <dgm:cxn modelId="{05C48544-6D4C-4EDA-9622-D4D2C36DCABA}" type="presParOf" srcId="{9F97B85D-1739-4B38-8E50-1E726D6FC415}" destId="{4EFC17A2-016E-4B95-B8AC-B16925427D94}" srcOrd="4" destOrd="0" presId="urn:microsoft.com/office/officeart/2005/8/layout/matrix1"/>
    <dgm:cxn modelId="{26337273-71DF-4A13-9BB2-95A4B8C52CF0}" type="presParOf" srcId="{9F97B85D-1739-4B38-8E50-1E726D6FC415}" destId="{26B67184-7892-4006-A54E-45B7CF863625}" srcOrd="5" destOrd="0" presId="urn:microsoft.com/office/officeart/2005/8/layout/matrix1"/>
    <dgm:cxn modelId="{BD9ACD56-4F99-44D5-BB9A-1FDE045376C0}" type="presParOf" srcId="{9F97B85D-1739-4B38-8E50-1E726D6FC415}" destId="{F9E5D7B3-F613-4F64-BDC3-B42D2083C6F5}" srcOrd="6" destOrd="0" presId="urn:microsoft.com/office/officeart/2005/8/layout/matrix1"/>
    <dgm:cxn modelId="{4C7E418B-026F-4FB4-9D97-C449E7D1DEC1}" type="presParOf" srcId="{9F97B85D-1739-4B38-8E50-1E726D6FC415}" destId="{44087573-FCE2-4F98-878E-7BE597DD5082}" srcOrd="7" destOrd="0" presId="urn:microsoft.com/office/officeart/2005/8/layout/matrix1"/>
    <dgm:cxn modelId="{E298D191-16C5-4170-A94C-96FE678DFAF0}" type="presParOf" srcId="{551584CE-A7BB-4E38-9EC0-541BE37C6DCA}" destId="{C7A7B1AE-7F5C-40B1-A8F1-9051946EE899}" srcOrd="1" destOrd="0" presId="urn:microsoft.com/office/officeart/2005/8/layout/matrix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64E1393-985F-4A0B-A0D3-25F8E8C43B83}" type="doc">
      <dgm:prSet loTypeId="urn:microsoft.com/office/officeart/2005/8/layout/hProcess10" loCatId="process" qsTypeId="urn:microsoft.com/office/officeart/2005/8/quickstyle/simple1" qsCatId="simple" csTypeId="urn:microsoft.com/office/officeart/2005/8/colors/colorful2" csCatId="colorful" phldr="1"/>
      <dgm:spPr/>
      <dgm:t>
        <a:bodyPr/>
        <a:lstStyle/>
        <a:p>
          <a:endParaRPr lang="de-DE"/>
        </a:p>
      </dgm:t>
    </dgm:pt>
    <dgm:pt modelId="{642B84DF-10A0-4ADD-B650-1868ADD5868E}">
      <dgm:prSet phldrT="[Text]" custT="1"/>
      <dgm:spPr/>
      <dgm:t>
        <a:bodyPr/>
        <a:lstStyle/>
        <a:p>
          <a:r>
            <a:rPr lang="de-DE" sz="1600" b="1" dirty="0" err="1"/>
            <a:t>B</a:t>
          </a:r>
          <a:r>
            <a:rPr lang="de-DE" sz="1600" dirty="0" err="1"/>
            <a:t>uild</a:t>
          </a:r>
          <a:r>
            <a:rPr lang="de-DE" sz="1600" dirty="0"/>
            <a:t> a </a:t>
          </a:r>
          <a:r>
            <a:rPr lang="de-DE" sz="1600" dirty="0" err="1"/>
            <a:t>change</a:t>
          </a:r>
          <a:r>
            <a:rPr lang="de-DE" sz="1600" dirty="0"/>
            <a:t> </a:t>
          </a:r>
          <a:r>
            <a:rPr lang="de-DE" sz="1600" b="0" dirty="0"/>
            <a:t>A</a:t>
          </a:r>
          <a:r>
            <a:rPr lang="de-DE" sz="1600" dirty="0"/>
            <a:t>lliance</a:t>
          </a:r>
        </a:p>
      </dgm:t>
    </dgm:pt>
    <dgm:pt modelId="{56D27745-232E-4B76-8BA3-437FC0E9C691}" type="parTrans" cxnId="{74CA6067-AAAC-45F7-8CD0-6C36ED6FF2BD}">
      <dgm:prSet/>
      <dgm:spPr/>
      <dgm:t>
        <a:bodyPr/>
        <a:lstStyle/>
        <a:p>
          <a:endParaRPr lang="de-DE" sz="1400"/>
        </a:p>
      </dgm:t>
    </dgm:pt>
    <dgm:pt modelId="{E064E62B-8690-44BC-999E-ECDF0E3017CD}" type="sibTrans" cxnId="{74CA6067-AAAC-45F7-8CD0-6C36ED6FF2BD}">
      <dgm:prSet custT="1"/>
      <dgm:spPr/>
      <dgm:t>
        <a:bodyPr/>
        <a:lstStyle/>
        <a:p>
          <a:endParaRPr lang="de-DE" sz="1000"/>
        </a:p>
      </dgm:t>
    </dgm:pt>
    <dgm:pt modelId="{75C1705A-C9CF-41B6-B390-2CD5CE57B830}">
      <dgm:prSet phldrT="[Text]" custT="1"/>
      <dgm:spPr/>
      <dgm:t>
        <a:bodyPr/>
        <a:lstStyle/>
        <a:p>
          <a:r>
            <a:rPr lang="de-DE" sz="1600" b="1" dirty="0"/>
            <a:t>C</a:t>
          </a:r>
          <a:r>
            <a:rPr lang="de-DE" sz="1600" b="0" dirty="0"/>
            <a:t>reate your N</a:t>
          </a:r>
          <a:r>
            <a:rPr lang="de-DE" sz="1600" dirty="0"/>
            <a:t>orth Star / Vision</a:t>
          </a:r>
        </a:p>
      </dgm:t>
    </dgm:pt>
    <dgm:pt modelId="{FFABDFEC-A7AB-483A-A78F-4F1CB79F4288}" type="parTrans" cxnId="{69FB7D6E-E1D5-4395-A184-701A1020BDFE}">
      <dgm:prSet/>
      <dgm:spPr/>
      <dgm:t>
        <a:bodyPr/>
        <a:lstStyle/>
        <a:p>
          <a:endParaRPr lang="de-DE" sz="1400"/>
        </a:p>
      </dgm:t>
    </dgm:pt>
    <dgm:pt modelId="{8003CAE0-E304-41BE-BBBF-04EC4C022C02}" type="sibTrans" cxnId="{69FB7D6E-E1D5-4395-A184-701A1020BDFE}">
      <dgm:prSet/>
      <dgm:spPr/>
      <dgm:t>
        <a:bodyPr/>
        <a:lstStyle/>
        <a:p>
          <a:endParaRPr lang="de-DE" sz="1400"/>
        </a:p>
      </dgm:t>
    </dgm:pt>
    <dgm:pt modelId="{733CD378-81BB-4D65-B1D1-5AEDD05E4337}">
      <dgm:prSet phldrT="[Text]" custT="1"/>
      <dgm:spPr/>
      <dgm:t>
        <a:bodyPr/>
        <a:lstStyle/>
        <a:p>
          <a:r>
            <a:rPr lang="de-DE" sz="1600" b="1" dirty="0" err="1"/>
            <a:t>D</a:t>
          </a:r>
          <a:r>
            <a:rPr lang="de-DE" sz="1600" dirty="0" err="1"/>
            <a:t>efine</a:t>
          </a:r>
          <a:r>
            <a:rPr lang="de-DE" sz="1600" dirty="0"/>
            <a:t> </a:t>
          </a:r>
          <a:r>
            <a:rPr lang="de-DE" sz="1600" dirty="0" err="1"/>
            <a:t>the</a:t>
          </a:r>
          <a:r>
            <a:rPr lang="de-DE" sz="1600" dirty="0"/>
            <a:t> </a:t>
          </a:r>
          <a:r>
            <a:rPr lang="de-DE" sz="1600" dirty="0" err="1"/>
            <a:t>challenge</a:t>
          </a:r>
          <a:endParaRPr lang="de-DE" sz="1600" dirty="0"/>
        </a:p>
      </dgm:t>
    </dgm:pt>
    <dgm:pt modelId="{9B4BB660-ADA7-48EC-BB45-EDF12E072461}" type="parTrans" cxnId="{8A2B087C-0CF3-4C9E-B0B6-AEE5934D65AE}">
      <dgm:prSet/>
      <dgm:spPr/>
      <dgm:t>
        <a:bodyPr/>
        <a:lstStyle/>
        <a:p>
          <a:endParaRPr lang="de-DE" sz="1400"/>
        </a:p>
      </dgm:t>
    </dgm:pt>
    <dgm:pt modelId="{56DEBD09-52A4-46FD-B485-0A4E1317E7BB}" type="sibTrans" cxnId="{8A2B087C-0CF3-4C9E-B0B6-AEE5934D65AE}">
      <dgm:prSet custT="1"/>
      <dgm:spPr/>
      <dgm:t>
        <a:bodyPr/>
        <a:lstStyle/>
        <a:p>
          <a:endParaRPr lang="de-DE" sz="1000"/>
        </a:p>
      </dgm:t>
    </dgm:pt>
    <dgm:pt modelId="{A86FF17E-4255-494A-BD6A-0FED6A22B496}" type="pres">
      <dgm:prSet presAssocID="{564E1393-985F-4A0B-A0D3-25F8E8C43B83}" presName="Name0" presStyleCnt="0">
        <dgm:presLayoutVars>
          <dgm:dir/>
          <dgm:resizeHandles val="exact"/>
        </dgm:presLayoutVars>
      </dgm:prSet>
      <dgm:spPr/>
    </dgm:pt>
    <dgm:pt modelId="{15322A20-3083-4C18-BCE8-18A082B7C451}" type="pres">
      <dgm:prSet presAssocID="{733CD378-81BB-4D65-B1D1-5AEDD05E4337}" presName="composite" presStyleCnt="0"/>
      <dgm:spPr/>
    </dgm:pt>
    <dgm:pt modelId="{852BFDEE-79ED-4C12-9771-93A562186F8F}" type="pres">
      <dgm:prSet presAssocID="{733CD378-81BB-4D65-B1D1-5AEDD05E4337}" presName="imagSh" presStyleLbl="bgImgPlace1" presStyleIdx="0" presStyleCnt="3" custLinFactNeighborY="-3555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Eisberg mit einfarbiger Füllung"/>
        </a:ext>
      </dgm:extLst>
    </dgm:pt>
    <dgm:pt modelId="{54EC88C1-FD80-4F50-8773-2C79A2D32EB2}" type="pres">
      <dgm:prSet presAssocID="{733CD378-81BB-4D65-B1D1-5AEDD05E4337}" presName="txNode" presStyleLbl="node1" presStyleIdx="0" presStyleCnt="3" custScaleY="139685">
        <dgm:presLayoutVars>
          <dgm:bulletEnabled val="1"/>
        </dgm:presLayoutVars>
      </dgm:prSet>
      <dgm:spPr/>
    </dgm:pt>
    <dgm:pt modelId="{A858B821-986A-4FC9-B22A-51D5FCA61FAC}" type="pres">
      <dgm:prSet presAssocID="{56DEBD09-52A4-46FD-B485-0A4E1317E7BB}" presName="sibTrans" presStyleLbl="sibTrans2D1" presStyleIdx="0" presStyleCnt="2"/>
      <dgm:spPr/>
    </dgm:pt>
    <dgm:pt modelId="{5F1DE7E2-5287-4729-9A55-B10B74EC33A1}" type="pres">
      <dgm:prSet presAssocID="{56DEBD09-52A4-46FD-B485-0A4E1317E7BB}" presName="connTx" presStyleLbl="sibTrans2D1" presStyleIdx="0" presStyleCnt="2"/>
      <dgm:spPr/>
    </dgm:pt>
    <dgm:pt modelId="{BE9C9B83-FE79-4970-8A24-2E83BD60A52F}" type="pres">
      <dgm:prSet presAssocID="{642B84DF-10A0-4ADD-B650-1868ADD5868E}" presName="composite" presStyleCnt="0"/>
      <dgm:spPr/>
    </dgm:pt>
    <dgm:pt modelId="{011FF50A-B7AA-42A7-BB9D-7E4E4AF57911}" type="pres">
      <dgm:prSet presAssocID="{642B84DF-10A0-4ADD-B650-1868ADD5868E}" presName="imagSh" presStyleLbl="bgImgPlace1" presStyleIdx="1" presStyleCnt="3" custLinFactNeighborY="-29088"/>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Prost mit einfarbiger Füllung"/>
        </a:ext>
      </dgm:extLst>
    </dgm:pt>
    <dgm:pt modelId="{077F10B3-90A7-410A-88FA-382876B1A5A4}" type="pres">
      <dgm:prSet presAssocID="{642B84DF-10A0-4ADD-B650-1868ADD5868E}" presName="txNode" presStyleLbl="node1" presStyleIdx="1" presStyleCnt="3" custScaleY="138041">
        <dgm:presLayoutVars>
          <dgm:bulletEnabled val="1"/>
        </dgm:presLayoutVars>
      </dgm:prSet>
      <dgm:spPr/>
    </dgm:pt>
    <dgm:pt modelId="{E15F1091-1D7A-474F-8B4C-402FCFF051B5}" type="pres">
      <dgm:prSet presAssocID="{E064E62B-8690-44BC-999E-ECDF0E3017CD}" presName="sibTrans" presStyleLbl="sibTrans2D1" presStyleIdx="1" presStyleCnt="2"/>
      <dgm:spPr/>
    </dgm:pt>
    <dgm:pt modelId="{FB9599B8-0031-4238-BD92-73C95AB7A6C3}" type="pres">
      <dgm:prSet presAssocID="{E064E62B-8690-44BC-999E-ECDF0E3017CD}" presName="connTx" presStyleLbl="sibTrans2D1" presStyleIdx="1" presStyleCnt="2"/>
      <dgm:spPr/>
    </dgm:pt>
    <dgm:pt modelId="{27F5D6B9-3795-46F5-91C6-A11476E3E3A5}" type="pres">
      <dgm:prSet presAssocID="{75C1705A-C9CF-41B6-B390-2CD5CE57B830}" presName="composite" presStyleCnt="0"/>
      <dgm:spPr/>
    </dgm:pt>
    <dgm:pt modelId="{29BF8A74-800D-473B-BE45-C96572390B07}" type="pres">
      <dgm:prSet presAssocID="{75C1705A-C9CF-41B6-B390-2CD5CE57B830}" presName="imagSh" presStyleLbl="bgImgPlace1" presStyleIdx="2" presStyleCnt="3" custLinFactNeighborY="-4040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Ziel mit einfarbiger Füllung"/>
        </a:ext>
      </dgm:extLst>
    </dgm:pt>
    <dgm:pt modelId="{9C9D7CE7-D19F-4C0E-961A-28AABD19654B}" type="pres">
      <dgm:prSet presAssocID="{75C1705A-C9CF-41B6-B390-2CD5CE57B830}" presName="txNode" presStyleLbl="node1" presStyleIdx="2" presStyleCnt="3" custScaleY="140464">
        <dgm:presLayoutVars>
          <dgm:bulletEnabled val="1"/>
        </dgm:presLayoutVars>
      </dgm:prSet>
      <dgm:spPr/>
    </dgm:pt>
  </dgm:ptLst>
  <dgm:cxnLst>
    <dgm:cxn modelId="{48F8AF05-F408-4529-A160-C52B52B637D2}" type="presOf" srcId="{56DEBD09-52A4-46FD-B485-0A4E1317E7BB}" destId="{A858B821-986A-4FC9-B22A-51D5FCA61FAC}" srcOrd="0" destOrd="0" presId="urn:microsoft.com/office/officeart/2005/8/layout/hProcess10"/>
    <dgm:cxn modelId="{4853B605-A352-4BDB-84A9-D48B9DD0E3CD}" type="presOf" srcId="{642B84DF-10A0-4ADD-B650-1868ADD5868E}" destId="{077F10B3-90A7-410A-88FA-382876B1A5A4}" srcOrd="0" destOrd="0" presId="urn:microsoft.com/office/officeart/2005/8/layout/hProcess10"/>
    <dgm:cxn modelId="{74CA6067-AAAC-45F7-8CD0-6C36ED6FF2BD}" srcId="{564E1393-985F-4A0B-A0D3-25F8E8C43B83}" destId="{642B84DF-10A0-4ADD-B650-1868ADD5868E}" srcOrd="1" destOrd="0" parTransId="{56D27745-232E-4B76-8BA3-437FC0E9C691}" sibTransId="{E064E62B-8690-44BC-999E-ECDF0E3017CD}"/>
    <dgm:cxn modelId="{69FB7D6E-E1D5-4395-A184-701A1020BDFE}" srcId="{564E1393-985F-4A0B-A0D3-25F8E8C43B83}" destId="{75C1705A-C9CF-41B6-B390-2CD5CE57B830}" srcOrd="2" destOrd="0" parTransId="{FFABDFEC-A7AB-483A-A78F-4F1CB79F4288}" sibTransId="{8003CAE0-E304-41BE-BBBF-04EC4C022C02}"/>
    <dgm:cxn modelId="{177A3171-BED3-4E88-81E7-EE49033995CB}" type="presOf" srcId="{564E1393-985F-4A0B-A0D3-25F8E8C43B83}" destId="{A86FF17E-4255-494A-BD6A-0FED6A22B496}" srcOrd="0" destOrd="0" presId="urn:microsoft.com/office/officeart/2005/8/layout/hProcess10"/>
    <dgm:cxn modelId="{DC104779-1C9B-4596-836F-F4A6179BDF61}" type="presOf" srcId="{E064E62B-8690-44BC-999E-ECDF0E3017CD}" destId="{E15F1091-1D7A-474F-8B4C-402FCFF051B5}" srcOrd="0" destOrd="0" presId="urn:microsoft.com/office/officeart/2005/8/layout/hProcess10"/>
    <dgm:cxn modelId="{43689079-F68D-456E-8223-5792B2553EF7}" type="presOf" srcId="{56DEBD09-52A4-46FD-B485-0A4E1317E7BB}" destId="{5F1DE7E2-5287-4729-9A55-B10B74EC33A1}" srcOrd="1" destOrd="0" presId="urn:microsoft.com/office/officeart/2005/8/layout/hProcess10"/>
    <dgm:cxn modelId="{8A2B087C-0CF3-4C9E-B0B6-AEE5934D65AE}" srcId="{564E1393-985F-4A0B-A0D3-25F8E8C43B83}" destId="{733CD378-81BB-4D65-B1D1-5AEDD05E4337}" srcOrd="0" destOrd="0" parTransId="{9B4BB660-ADA7-48EC-BB45-EDF12E072461}" sibTransId="{56DEBD09-52A4-46FD-B485-0A4E1317E7BB}"/>
    <dgm:cxn modelId="{30DB0A85-3543-4E38-B4A9-3EF523EB91CB}" type="presOf" srcId="{75C1705A-C9CF-41B6-B390-2CD5CE57B830}" destId="{9C9D7CE7-D19F-4C0E-961A-28AABD19654B}" srcOrd="0" destOrd="0" presId="urn:microsoft.com/office/officeart/2005/8/layout/hProcess10"/>
    <dgm:cxn modelId="{2DD8D9B4-D889-4D95-97DC-3A8069AABB5A}" type="presOf" srcId="{733CD378-81BB-4D65-B1D1-5AEDD05E4337}" destId="{54EC88C1-FD80-4F50-8773-2C79A2D32EB2}" srcOrd="0" destOrd="0" presId="urn:microsoft.com/office/officeart/2005/8/layout/hProcess10"/>
    <dgm:cxn modelId="{01C098CF-02CB-479E-9ADC-217828EE1DE9}" type="presOf" srcId="{E064E62B-8690-44BC-999E-ECDF0E3017CD}" destId="{FB9599B8-0031-4238-BD92-73C95AB7A6C3}" srcOrd="1" destOrd="0" presId="urn:microsoft.com/office/officeart/2005/8/layout/hProcess10"/>
    <dgm:cxn modelId="{1498958D-8B8E-44F2-A6EE-D0A30507469E}" type="presParOf" srcId="{A86FF17E-4255-494A-BD6A-0FED6A22B496}" destId="{15322A20-3083-4C18-BCE8-18A082B7C451}" srcOrd="0" destOrd="0" presId="urn:microsoft.com/office/officeart/2005/8/layout/hProcess10"/>
    <dgm:cxn modelId="{C88C85D2-66D2-4B4B-920B-ED7177FF6C6F}" type="presParOf" srcId="{15322A20-3083-4C18-BCE8-18A082B7C451}" destId="{852BFDEE-79ED-4C12-9771-93A562186F8F}" srcOrd="0" destOrd="0" presId="urn:microsoft.com/office/officeart/2005/8/layout/hProcess10"/>
    <dgm:cxn modelId="{AA10B4B4-D9A9-4DAE-8B44-3714FBB70F3B}" type="presParOf" srcId="{15322A20-3083-4C18-BCE8-18A082B7C451}" destId="{54EC88C1-FD80-4F50-8773-2C79A2D32EB2}" srcOrd="1" destOrd="0" presId="urn:microsoft.com/office/officeart/2005/8/layout/hProcess10"/>
    <dgm:cxn modelId="{91AD6AD5-0297-4BD7-9203-D8F3010B6BAD}" type="presParOf" srcId="{A86FF17E-4255-494A-BD6A-0FED6A22B496}" destId="{A858B821-986A-4FC9-B22A-51D5FCA61FAC}" srcOrd="1" destOrd="0" presId="urn:microsoft.com/office/officeart/2005/8/layout/hProcess10"/>
    <dgm:cxn modelId="{9C2ABC0E-3AD6-47FC-A0C9-9905AB5F2F0E}" type="presParOf" srcId="{A858B821-986A-4FC9-B22A-51D5FCA61FAC}" destId="{5F1DE7E2-5287-4729-9A55-B10B74EC33A1}" srcOrd="0" destOrd="0" presId="urn:microsoft.com/office/officeart/2005/8/layout/hProcess10"/>
    <dgm:cxn modelId="{5CC6555F-A011-4077-A5DE-F12C21AF7467}" type="presParOf" srcId="{A86FF17E-4255-494A-BD6A-0FED6A22B496}" destId="{BE9C9B83-FE79-4970-8A24-2E83BD60A52F}" srcOrd="2" destOrd="0" presId="urn:microsoft.com/office/officeart/2005/8/layout/hProcess10"/>
    <dgm:cxn modelId="{A3F0B618-734B-4DA6-951D-5DBFC84B96BB}" type="presParOf" srcId="{BE9C9B83-FE79-4970-8A24-2E83BD60A52F}" destId="{011FF50A-B7AA-42A7-BB9D-7E4E4AF57911}" srcOrd="0" destOrd="0" presId="urn:microsoft.com/office/officeart/2005/8/layout/hProcess10"/>
    <dgm:cxn modelId="{7BCD0764-86F5-419B-9687-D5A2D9E3974C}" type="presParOf" srcId="{BE9C9B83-FE79-4970-8A24-2E83BD60A52F}" destId="{077F10B3-90A7-410A-88FA-382876B1A5A4}" srcOrd="1" destOrd="0" presId="urn:microsoft.com/office/officeart/2005/8/layout/hProcess10"/>
    <dgm:cxn modelId="{3A93BEE9-8880-418E-8774-DCB041412FBE}" type="presParOf" srcId="{A86FF17E-4255-494A-BD6A-0FED6A22B496}" destId="{E15F1091-1D7A-474F-8B4C-402FCFF051B5}" srcOrd="3" destOrd="0" presId="urn:microsoft.com/office/officeart/2005/8/layout/hProcess10"/>
    <dgm:cxn modelId="{110BA17B-12DC-4BC6-AFEC-240BDA9955FF}" type="presParOf" srcId="{E15F1091-1D7A-474F-8B4C-402FCFF051B5}" destId="{FB9599B8-0031-4238-BD92-73C95AB7A6C3}" srcOrd="0" destOrd="0" presId="urn:microsoft.com/office/officeart/2005/8/layout/hProcess10"/>
    <dgm:cxn modelId="{EEEE5026-8E8D-488B-B831-1CDB709F6EFD}" type="presParOf" srcId="{A86FF17E-4255-494A-BD6A-0FED6A22B496}" destId="{27F5D6B9-3795-46F5-91C6-A11476E3E3A5}" srcOrd="4" destOrd="0" presId="urn:microsoft.com/office/officeart/2005/8/layout/hProcess10"/>
    <dgm:cxn modelId="{53AA4216-2E22-4323-A6C0-C9EA20642507}" type="presParOf" srcId="{27F5D6B9-3795-46F5-91C6-A11476E3E3A5}" destId="{29BF8A74-800D-473B-BE45-C96572390B07}" srcOrd="0" destOrd="0" presId="urn:microsoft.com/office/officeart/2005/8/layout/hProcess10"/>
    <dgm:cxn modelId="{F98BDA89-A3AA-4484-B401-44C7D01A8360}" type="presParOf" srcId="{27F5D6B9-3795-46F5-91C6-A11476E3E3A5}" destId="{9C9D7CE7-D19F-4C0E-961A-28AABD19654B}" srcOrd="1" destOrd="0" presId="urn:microsoft.com/office/officeart/2005/8/layout/hProcess10"/>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CC79A4C-7276-4F1B-B5C3-ECB133B6AA41}"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GB"/>
        </a:p>
      </dgm:t>
    </dgm:pt>
    <dgm:pt modelId="{855ED14A-44D7-41FE-89B3-C477E0A85EE0}">
      <dgm:prSet phldrT="[Text]"/>
      <dgm:spPr/>
      <dgm:t>
        <a:bodyPr/>
        <a:lstStyle/>
        <a:p>
          <a:r>
            <a:rPr lang="en-GB" dirty="0"/>
            <a:t>Trains researchers on research data management</a:t>
          </a:r>
        </a:p>
      </dgm:t>
    </dgm:pt>
    <dgm:pt modelId="{D4F7D182-1D09-465D-BBE8-897F17DF213B}" type="parTrans" cxnId="{E9CB6EB6-F6F7-4310-AC13-E417CFBB6EF9}">
      <dgm:prSet/>
      <dgm:spPr/>
      <dgm:t>
        <a:bodyPr/>
        <a:lstStyle/>
        <a:p>
          <a:endParaRPr lang="en-GB"/>
        </a:p>
      </dgm:t>
    </dgm:pt>
    <dgm:pt modelId="{78C63881-01F7-4262-92C7-DC4BD6C318F4}" type="sibTrans" cxnId="{E9CB6EB6-F6F7-4310-AC13-E417CFBB6EF9}">
      <dgm:prSet/>
      <dgm:spPr/>
      <dgm:t>
        <a:bodyPr/>
        <a:lstStyle/>
        <a:p>
          <a:endParaRPr lang="en-GB"/>
        </a:p>
      </dgm:t>
    </dgm:pt>
    <dgm:pt modelId="{25AEFBF7-CA6D-4FDB-BA35-D1377CA1A3FD}">
      <dgm:prSet/>
      <dgm:spPr/>
      <dgm:t>
        <a:bodyPr/>
        <a:lstStyle/>
        <a:p>
          <a:r>
            <a:rPr lang="en-GB" dirty="0"/>
            <a:t>Consults researchers on individual research data questions</a:t>
          </a:r>
        </a:p>
      </dgm:t>
    </dgm:pt>
    <dgm:pt modelId="{BD24DECA-FF03-4D4C-891B-814242EB3982}" type="parTrans" cxnId="{131BE987-B766-4503-A031-21E96B76C9D4}">
      <dgm:prSet/>
      <dgm:spPr/>
      <dgm:t>
        <a:bodyPr/>
        <a:lstStyle/>
        <a:p>
          <a:endParaRPr lang="en-GB"/>
        </a:p>
      </dgm:t>
    </dgm:pt>
    <dgm:pt modelId="{078D75C1-5EF0-4D48-B147-52CDF7559742}" type="sibTrans" cxnId="{131BE987-B766-4503-A031-21E96B76C9D4}">
      <dgm:prSet/>
      <dgm:spPr/>
      <dgm:t>
        <a:bodyPr/>
        <a:lstStyle/>
        <a:p>
          <a:endParaRPr lang="en-GB"/>
        </a:p>
      </dgm:t>
    </dgm:pt>
    <dgm:pt modelId="{E98A7579-BDB7-4322-8474-9F24FAAD686B}">
      <dgm:prSet/>
      <dgm:spPr/>
      <dgm:t>
        <a:bodyPr/>
        <a:lstStyle/>
        <a:p>
          <a:r>
            <a:rPr lang="en-GB" dirty="0"/>
            <a:t>Engages with PIs and institution leads for support &amp; funding</a:t>
          </a:r>
        </a:p>
      </dgm:t>
    </dgm:pt>
    <dgm:pt modelId="{C0B8E3E4-6834-42B1-8773-C626A38B7F20}" type="parTrans" cxnId="{F89711A1-6365-4A1D-9227-82F818DAC444}">
      <dgm:prSet/>
      <dgm:spPr/>
      <dgm:t>
        <a:bodyPr/>
        <a:lstStyle/>
        <a:p>
          <a:endParaRPr lang="en-GB"/>
        </a:p>
      </dgm:t>
    </dgm:pt>
    <dgm:pt modelId="{7889B956-48F5-4008-B9FD-C5E9F8EADC7D}" type="sibTrans" cxnId="{F89711A1-6365-4A1D-9227-82F818DAC444}">
      <dgm:prSet/>
      <dgm:spPr/>
      <dgm:t>
        <a:bodyPr/>
        <a:lstStyle/>
        <a:p>
          <a:endParaRPr lang="en-GB"/>
        </a:p>
      </dgm:t>
    </dgm:pt>
    <dgm:pt modelId="{02F610D7-5C39-4430-8163-7291C34F8599}" type="pres">
      <dgm:prSet presAssocID="{DCC79A4C-7276-4F1B-B5C3-ECB133B6AA41}" presName="Name0" presStyleCnt="0">
        <dgm:presLayoutVars>
          <dgm:chMax val="7"/>
          <dgm:chPref val="7"/>
          <dgm:dir/>
        </dgm:presLayoutVars>
      </dgm:prSet>
      <dgm:spPr/>
    </dgm:pt>
    <dgm:pt modelId="{3C543603-C7A7-45AC-B079-56176356656D}" type="pres">
      <dgm:prSet presAssocID="{DCC79A4C-7276-4F1B-B5C3-ECB133B6AA41}" presName="Name1" presStyleCnt="0"/>
      <dgm:spPr/>
    </dgm:pt>
    <dgm:pt modelId="{2F469CFB-18D4-4A8C-91B9-C613246915B2}" type="pres">
      <dgm:prSet presAssocID="{DCC79A4C-7276-4F1B-B5C3-ECB133B6AA41}" presName="cycle" presStyleCnt="0"/>
      <dgm:spPr/>
    </dgm:pt>
    <dgm:pt modelId="{789976DC-85DD-43C5-8E11-8810945D3AFD}" type="pres">
      <dgm:prSet presAssocID="{DCC79A4C-7276-4F1B-B5C3-ECB133B6AA41}" presName="srcNode" presStyleLbl="node1" presStyleIdx="0" presStyleCnt="3"/>
      <dgm:spPr/>
    </dgm:pt>
    <dgm:pt modelId="{7DBEF617-BC68-4367-9058-B11940CFAD48}" type="pres">
      <dgm:prSet presAssocID="{DCC79A4C-7276-4F1B-B5C3-ECB133B6AA41}" presName="conn" presStyleLbl="parChTrans1D2" presStyleIdx="0" presStyleCnt="1"/>
      <dgm:spPr/>
    </dgm:pt>
    <dgm:pt modelId="{0BA6C698-72AB-48CA-A91E-086404C1A26A}" type="pres">
      <dgm:prSet presAssocID="{DCC79A4C-7276-4F1B-B5C3-ECB133B6AA41}" presName="extraNode" presStyleLbl="node1" presStyleIdx="0" presStyleCnt="3"/>
      <dgm:spPr/>
    </dgm:pt>
    <dgm:pt modelId="{0AB4D358-13B0-4CC5-83A9-15675241F269}" type="pres">
      <dgm:prSet presAssocID="{DCC79A4C-7276-4F1B-B5C3-ECB133B6AA41}" presName="dstNode" presStyleLbl="node1" presStyleIdx="0" presStyleCnt="3"/>
      <dgm:spPr/>
    </dgm:pt>
    <dgm:pt modelId="{80CAADD1-AC0E-4B0B-9977-32A41F780D42}" type="pres">
      <dgm:prSet presAssocID="{855ED14A-44D7-41FE-89B3-C477E0A85EE0}" presName="text_1" presStyleLbl="node1" presStyleIdx="0" presStyleCnt="3">
        <dgm:presLayoutVars>
          <dgm:bulletEnabled val="1"/>
        </dgm:presLayoutVars>
      </dgm:prSet>
      <dgm:spPr/>
    </dgm:pt>
    <dgm:pt modelId="{F36527FB-5156-4E72-BFEF-38CDF42D7C06}" type="pres">
      <dgm:prSet presAssocID="{855ED14A-44D7-41FE-89B3-C477E0A85EE0}" presName="accent_1" presStyleCnt="0"/>
      <dgm:spPr/>
    </dgm:pt>
    <dgm:pt modelId="{1B72B436-D3BF-4D00-87D0-D598FE2F9FD6}" type="pres">
      <dgm:prSet presAssocID="{855ED14A-44D7-41FE-89B3-C477E0A85EE0}" presName="accentRepeatNode" presStyleLbl="solidFgAcc1" presStyleIdx="0" presStyleCnt="3"/>
      <dgm:spPr/>
    </dgm:pt>
    <dgm:pt modelId="{652D3079-BD8C-43FD-A883-AE866D8BFD34}" type="pres">
      <dgm:prSet presAssocID="{25AEFBF7-CA6D-4FDB-BA35-D1377CA1A3FD}" presName="text_2" presStyleLbl="node1" presStyleIdx="1" presStyleCnt="3">
        <dgm:presLayoutVars>
          <dgm:bulletEnabled val="1"/>
        </dgm:presLayoutVars>
      </dgm:prSet>
      <dgm:spPr/>
    </dgm:pt>
    <dgm:pt modelId="{FD7596E6-154D-45AF-8015-81503C939317}" type="pres">
      <dgm:prSet presAssocID="{25AEFBF7-CA6D-4FDB-BA35-D1377CA1A3FD}" presName="accent_2" presStyleCnt="0"/>
      <dgm:spPr/>
    </dgm:pt>
    <dgm:pt modelId="{85EC5313-22A0-4DC2-8451-3593EBDDFB4A}" type="pres">
      <dgm:prSet presAssocID="{25AEFBF7-CA6D-4FDB-BA35-D1377CA1A3FD}" presName="accentRepeatNode" presStyleLbl="solidFgAcc1" presStyleIdx="1" presStyleCnt="3"/>
      <dgm:spPr/>
    </dgm:pt>
    <dgm:pt modelId="{F701BCE4-98ED-41E9-9B23-2CA3A562C118}" type="pres">
      <dgm:prSet presAssocID="{E98A7579-BDB7-4322-8474-9F24FAAD686B}" presName="text_3" presStyleLbl="node1" presStyleIdx="2" presStyleCnt="3">
        <dgm:presLayoutVars>
          <dgm:bulletEnabled val="1"/>
        </dgm:presLayoutVars>
      </dgm:prSet>
      <dgm:spPr/>
    </dgm:pt>
    <dgm:pt modelId="{70D06112-D659-4852-8717-1777119A4342}" type="pres">
      <dgm:prSet presAssocID="{E98A7579-BDB7-4322-8474-9F24FAAD686B}" presName="accent_3" presStyleCnt="0"/>
      <dgm:spPr/>
    </dgm:pt>
    <dgm:pt modelId="{E984F0C3-3282-4A38-9083-3A83DCF1C03A}" type="pres">
      <dgm:prSet presAssocID="{E98A7579-BDB7-4322-8474-9F24FAAD686B}" presName="accentRepeatNode" presStyleLbl="solidFgAcc1" presStyleIdx="2" presStyleCnt="3"/>
      <dgm:spPr/>
    </dgm:pt>
  </dgm:ptLst>
  <dgm:cxnLst>
    <dgm:cxn modelId="{BAF7A71D-16CC-4DCE-A3E9-5E650DF31255}" type="presOf" srcId="{DCC79A4C-7276-4F1B-B5C3-ECB133B6AA41}" destId="{02F610D7-5C39-4430-8163-7291C34F8599}" srcOrd="0" destOrd="0" presId="urn:microsoft.com/office/officeart/2008/layout/VerticalCurvedList"/>
    <dgm:cxn modelId="{FE877A61-BE59-4B48-B44A-028728A1BA3E}" type="presOf" srcId="{78C63881-01F7-4262-92C7-DC4BD6C318F4}" destId="{7DBEF617-BC68-4367-9058-B11940CFAD48}" srcOrd="0" destOrd="0" presId="urn:microsoft.com/office/officeart/2008/layout/VerticalCurvedList"/>
    <dgm:cxn modelId="{131BE987-B766-4503-A031-21E96B76C9D4}" srcId="{DCC79A4C-7276-4F1B-B5C3-ECB133B6AA41}" destId="{25AEFBF7-CA6D-4FDB-BA35-D1377CA1A3FD}" srcOrd="1" destOrd="0" parTransId="{BD24DECA-FF03-4D4C-891B-814242EB3982}" sibTransId="{078D75C1-5EF0-4D48-B147-52CDF7559742}"/>
    <dgm:cxn modelId="{F89711A1-6365-4A1D-9227-82F818DAC444}" srcId="{DCC79A4C-7276-4F1B-B5C3-ECB133B6AA41}" destId="{E98A7579-BDB7-4322-8474-9F24FAAD686B}" srcOrd="2" destOrd="0" parTransId="{C0B8E3E4-6834-42B1-8773-C626A38B7F20}" sibTransId="{7889B956-48F5-4008-B9FD-C5E9F8EADC7D}"/>
    <dgm:cxn modelId="{2558D0A2-CD9D-449E-B898-D3B9F06E08B7}" type="presOf" srcId="{E98A7579-BDB7-4322-8474-9F24FAAD686B}" destId="{F701BCE4-98ED-41E9-9B23-2CA3A562C118}" srcOrd="0" destOrd="0" presId="urn:microsoft.com/office/officeart/2008/layout/VerticalCurvedList"/>
    <dgm:cxn modelId="{49390BB0-FE5F-4D83-9B99-A40D9A90541C}" type="presOf" srcId="{25AEFBF7-CA6D-4FDB-BA35-D1377CA1A3FD}" destId="{652D3079-BD8C-43FD-A883-AE866D8BFD34}" srcOrd="0" destOrd="0" presId="urn:microsoft.com/office/officeart/2008/layout/VerticalCurvedList"/>
    <dgm:cxn modelId="{E9CB6EB6-F6F7-4310-AC13-E417CFBB6EF9}" srcId="{DCC79A4C-7276-4F1B-B5C3-ECB133B6AA41}" destId="{855ED14A-44D7-41FE-89B3-C477E0A85EE0}" srcOrd="0" destOrd="0" parTransId="{D4F7D182-1D09-465D-BBE8-897F17DF213B}" sibTransId="{78C63881-01F7-4262-92C7-DC4BD6C318F4}"/>
    <dgm:cxn modelId="{BC8141B8-E280-4230-930F-3706D57DB245}" type="presOf" srcId="{855ED14A-44D7-41FE-89B3-C477E0A85EE0}" destId="{80CAADD1-AC0E-4B0B-9977-32A41F780D42}" srcOrd="0" destOrd="0" presId="urn:microsoft.com/office/officeart/2008/layout/VerticalCurvedList"/>
    <dgm:cxn modelId="{4FD1228C-ADFC-4DF2-8443-7876C680FBD3}" type="presParOf" srcId="{02F610D7-5C39-4430-8163-7291C34F8599}" destId="{3C543603-C7A7-45AC-B079-56176356656D}" srcOrd="0" destOrd="0" presId="urn:microsoft.com/office/officeart/2008/layout/VerticalCurvedList"/>
    <dgm:cxn modelId="{4FCF9813-C1B4-4F5D-8838-DFD6228AD518}" type="presParOf" srcId="{3C543603-C7A7-45AC-B079-56176356656D}" destId="{2F469CFB-18D4-4A8C-91B9-C613246915B2}" srcOrd="0" destOrd="0" presId="urn:microsoft.com/office/officeart/2008/layout/VerticalCurvedList"/>
    <dgm:cxn modelId="{7611A421-8E17-4076-B8BB-D837F0533B1F}" type="presParOf" srcId="{2F469CFB-18D4-4A8C-91B9-C613246915B2}" destId="{789976DC-85DD-43C5-8E11-8810945D3AFD}" srcOrd="0" destOrd="0" presId="urn:microsoft.com/office/officeart/2008/layout/VerticalCurvedList"/>
    <dgm:cxn modelId="{B20EB524-DA67-46DD-AE51-9F7996D2C18A}" type="presParOf" srcId="{2F469CFB-18D4-4A8C-91B9-C613246915B2}" destId="{7DBEF617-BC68-4367-9058-B11940CFAD48}" srcOrd="1" destOrd="0" presId="urn:microsoft.com/office/officeart/2008/layout/VerticalCurvedList"/>
    <dgm:cxn modelId="{01160FED-BFCD-42DC-8DB3-A105020FC06C}" type="presParOf" srcId="{2F469CFB-18D4-4A8C-91B9-C613246915B2}" destId="{0BA6C698-72AB-48CA-A91E-086404C1A26A}" srcOrd="2" destOrd="0" presId="urn:microsoft.com/office/officeart/2008/layout/VerticalCurvedList"/>
    <dgm:cxn modelId="{813D8702-21F6-43C3-896F-779969FA9CE0}" type="presParOf" srcId="{2F469CFB-18D4-4A8C-91B9-C613246915B2}" destId="{0AB4D358-13B0-4CC5-83A9-15675241F269}" srcOrd="3" destOrd="0" presId="urn:microsoft.com/office/officeart/2008/layout/VerticalCurvedList"/>
    <dgm:cxn modelId="{4076F12D-E3F7-4B3A-82F6-19526401491D}" type="presParOf" srcId="{3C543603-C7A7-45AC-B079-56176356656D}" destId="{80CAADD1-AC0E-4B0B-9977-32A41F780D42}" srcOrd="1" destOrd="0" presId="urn:microsoft.com/office/officeart/2008/layout/VerticalCurvedList"/>
    <dgm:cxn modelId="{96AC9D0F-5BE0-4C15-87C9-5D5A1CD28444}" type="presParOf" srcId="{3C543603-C7A7-45AC-B079-56176356656D}" destId="{F36527FB-5156-4E72-BFEF-38CDF42D7C06}" srcOrd="2" destOrd="0" presId="urn:microsoft.com/office/officeart/2008/layout/VerticalCurvedList"/>
    <dgm:cxn modelId="{33ED60DB-8ACE-4441-A171-4724BBDDE4DB}" type="presParOf" srcId="{F36527FB-5156-4E72-BFEF-38CDF42D7C06}" destId="{1B72B436-D3BF-4D00-87D0-D598FE2F9FD6}" srcOrd="0" destOrd="0" presId="urn:microsoft.com/office/officeart/2008/layout/VerticalCurvedList"/>
    <dgm:cxn modelId="{4BF0C174-01FF-4EED-A81C-2AB22C41EB3C}" type="presParOf" srcId="{3C543603-C7A7-45AC-B079-56176356656D}" destId="{652D3079-BD8C-43FD-A883-AE866D8BFD34}" srcOrd="3" destOrd="0" presId="urn:microsoft.com/office/officeart/2008/layout/VerticalCurvedList"/>
    <dgm:cxn modelId="{C9F99448-B02D-4E34-9663-4C5AC0F6BBD6}" type="presParOf" srcId="{3C543603-C7A7-45AC-B079-56176356656D}" destId="{FD7596E6-154D-45AF-8015-81503C939317}" srcOrd="4" destOrd="0" presId="urn:microsoft.com/office/officeart/2008/layout/VerticalCurvedList"/>
    <dgm:cxn modelId="{877518D2-D105-40E1-BB63-F048B64B1908}" type="presParOf" srcId="{FD7596E6-154D-45AF-8015-81503C939317}" destId="{85EC5313-22A0-4DC2-8451-3593EBDDFB4A}" srcOrd="0" destOrd="0" presId="urn:microsoft.com/office/officeart/2008/layout/VerticalCurvedList"/>
    <dgm:cxn modelId="{77575588-8A3E-4F9C-8491-B314AD6CEE57}" type="presParOf" srcId="{3C543603-C7A7-45AC-B079-56176356656D}" destId="{F701BCE4-98ED-41E9-9B23-2CA3A562C118}" srcOrd="5" destOrd="0" presId="urn:microsoft.com/office/officeart/2008/layout/VerticalCurvedList"/>
    <dgm:cxn modelId="{8245AB84-A8B4-4014-A47C-BA68AAA4C77E}" type="presParOf" srcId="{3C543603-C7A7-45AC-B079-56176356656D}" destId="{70D06112-D659-4852-8717-1777119A4342}" srcOrd="6" destOrd="0" presId="urn:microsoft.com/office/officeart/2008/layout/VerticalCurvedList"/>
    <dgm:cxn modelId="{F52C45D6-C2A9-405C-8ACE-F3F08F972C59}" type="presParOf" srcId="{70D06112-D659-4852-8717-1777119A4342}" destId="{E984F0C3-3282-4A38-9083-3A83DCF1C03A}"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D8C9A40-DA51-4A3A-9EE5-41A38A398863}" type="doc">
      <dgm:prSet loTypeId="urn:microsoft.com/office/officeart/2005/8/layout/cycle5" loCatId="cycle" qsTypeId="urn:microsoft.com/office/officeart/2005/8/quickstyle/simple1" qsCatId="simple" csTypeId="urn:microsoft.com/office/officeart/2005/8/colors/accent4_2" csCatId="accent4" phldr="1"/>
      <dgm:spPr/>
    </dgm:pt>
    <dgm:pt modelId="{EBFA75C9-3042-44DF-872A-1A7263026A81}">
      <dgm:prSet phldrT="[Text]" custT="1"/>
      <dgm:spPr/>
      <dgm:t>
        <a:bodyPr/>
        <a:lstStyle/>
        <a:p>
          <a:r>
            <a:rPr lang="de-DE" sz="1600" b="1" err="1"/>
            <a:t>E</a:t>
          </a:r>
          <a:r>
            <a:rPr lang="de-DE" sz="1600" b="0" err="1"/>
            <a:t>nable</a:t>
          </a:r>
          <a:r>
            <a:rPr lang="de-DE" sz="1600" b="0"/>
            <a:t> &amp; </a:t>
          </a:r>
          <a:r>
            <a:rPr lang="de-DE" sz="1600" b="0" err="1"/>
            <a:t>remove</a:t>
          </a:r>
          <a:r>
            <a:rPr lang="de-DE" sz="1600" b="0"/>
            <a:t> </a:t>
          </a:r>
          <a:r>
            <a:rPr lang="de-DE" sz="1600" b="0" err="1"/>
            <a:t>obstacles</a:t>
          </a:r>
          <a:endParaRPr lang="de-DE" sz="1600" b="0"/>
        </a:p>
      </dgm:t>
    </dgm:pt>
    <dgm:pt modelId="{232037ED-CAC3-4A53-9403-C648F056ED86}" type="parTrans" cxnId="{82173867-F08B-489D-9284-9D667FAF5A79}">
      <dgm:prSet/>
      <dgm:spPr/>
      <dgm:t>
        <a:bodyPr/>
        <a:lstStyle/>
        <a:p>
          <a:endParaRPr lang="de-DE" sz="1400"/>
        </a:p>
      </dgm:t>
    </dgm:pt>
    <dgm:pt modelId="{5DEA07AC-8847-43FE-A48C-FA8004B6A5E7}" type="sibTrans" cxnId="{82173867-F08B-489D-9284-9D667FAF5A79}">
      <dgm:prSet/>
      <dgm:spPr/>
      <dgm:t>
        <a:bodyPr/>
        <a:lstStyle/>
        <a:p>
          <a:endParaRPr lang="de-DE" sz="1400"/>
        </a:p>
      </dgm:t>
    </dgm:pt>
    <dgm:pt modelId="{8327D6A0-12E4-4844-83B5-FC76D2B28E8E}">
      <dgm:prSet phldrT="[Text]" custT="1"/>
      <dgm:spPr/>
      <dgm:t>
        <a:bodyPr/>
        <a:lstStyle/>
        <a:p>
          <a:r>
            <a:rPr lang="de-DE" sz="1600" b="1" err="1"/>
            <a:t>R</a:t>
          </a:r>
          <a:r>
            <a:rPr lang="de-DE" sz="1600" err="1"/>
            <a:t>einforce</a:t>
          </a:r>
          <a:r>
            <a:rPr lang="de-DE" sz="1600"/>
            <a:t> &amp; </a:t>
          </a:r>
          <a:r>
            <a:rPr lang="de-DE" sz="1600" err="1"/>
            <a:t>Acknowledge</a:t>
          </a:r>
          <a:endParaRPr lang="de-DE" sz="1600"/>
        </a:p>
      </dgm:t>
    </dgm:pt>
    <dgm:pt modelId="{2E9E94EE-9882-4095-933F-C31A4BEFDFD9}" type="parTrans" cxnId="{23F226D1-BA5F-4364-A09F-5FC308DF683D}">
      <dgm:prSet/>
      <dgm:spPr/>
      <dgm:t>
        <a:bodyPr/>
        <a:lstStyle/>
        <a:p>
          <a:endParaRPr lang="de-DE" sz="1400"/>
        </a:p>
      </dgm:t>
    </dgm:pt>
    <dgm:pt modelId="{79E1B9C2-7670-4DFF-BC65-81F1EE260E1D}" type="sibTrans" cxnId="{23F226D1-BA5F-4364-A09F-5FC308DF683D}">
      <dgm:prSet/>
      <dgm:spPr/>
      <dgm:t>
        <a:bodyPr/>
        <a:lstStyle/>
        <a:p>
          <a:endParaRPr lang="de-DE" sz="1400"/>
        </a:p>
      </dgm:t>
    </dgm:pt>
    <dgm:pt modelId="{D05A4B81-94A0-4911-BF80-A10978790314}">
      <dgm:prSet phldrT="[Text]" custT="1"/>
      <dgm:spPr/>
      <dgm:t>
        <a:bodyPr/>
        <a:lstStyle/>
        <a:p>
          <a:r>
            <a:rPr lang="de-DE" sz="1600" b="1" dirty="0"/>
            <a:t>P</a:t>
          </a:r>
          <a:r>
            <a:rPr lang="de-DE" sz="1600" b="0" dirty="0"/>
            <a:t>lan </a:t>
          </a:r>
          <a:r>
            <a:rPr lang="de-DE" sz="1600" b="0" dirty="0" err="1"/>
            <a:t>for</a:t>
          </a:r>
          <a:r>
            <a:rPr lang="de-DE" sz="1600" b="0" dirty="0"/>
            <a:t> 1 </a:t>
          </a:r>
          <a:r>
            <a:rPr lang="de-DE" sz="1600" b="0" dirty="0" err="1"/>
            <a:t>or</a:t>
          </a:r>
          <a:r>
            <a:rPr lang="de-DE" sz="1600" b="0" dirty="0"/>
            <a:t> </a:t>
          </a:r>
          <a:r>
            <a:rPr lang="de-DE" sz="1600" b="0" dirty="0" err="1"/>
            <a:t>more</a:t>
          </a:r>
          <a:r>
            <a:rPr lang="de-DE" sz="1600" b="0" dirty="0"/>
            <a:t> </a:t>
          </a:r>
          <a:r>
            <a:rPr lang="de-DE" sz="1600" b="0" dirty="0" err="1"/>
            <a:t>concrete</a:t>
          </a:r>
          <a:r>
            <a:rPr lang="de-DE" sz="1600" b="0" dirty="0"/>
            <a:t> </a:t>
          </a:r>
          <a:r>
            <a:rPr lang="de-DE" sz="1600" b="0" dirty="0" err="1"/>
            <a:t>outcomes</a:t>
          </a:r>
          <a:endParaRPr lang="de-DE" sz="1600" b="0" dirty="0"/>
        </a:p>
      </dgm:t>
    </dgm:pt>
    <dgm:pt modelId="{AAB3D652-D54F-4B83-BD29-087F4902B8FD}" type="parTrans" cxnId="{02401A78-DA9B-4DDD-A013-0B49CB77BAD8}">
      <dgm:prSet/>
      <dgm:spPr/>
      <dgm:t>
        <a:bodyPr/>
        <a:lstStyle/>
        <a:p>
          <a:endParaRPr lang="de-DE" sz="1400"/>
        </a:p>
      </dgm:t>
    </dgm:pt>
    <dgm:pt modelId="{BFC37202-0A22-473F-B7C3-FB2FE069198E}" type="sibTrans" cxnId="{02401A78-DA9B-4DDD-A013-0B49CB77BAD8}">
      <dgm:prSet/>
      <dgm:spPr/>
      <dgm:t>
        <a:bodyPr/>
        <a:lstStyle/>
        <a:p>
          <a:endParaRPr lang="de-DE" sz="1400"/>
        </a:p>
      </dgm:t>
    </dgm:pt>
    <dgm:pt modelId="{C0F6506E-8362-4A79-B5B1-144B8D6347E4}">
      <dgm:prSet phldrT="[Text]" custT="1"/>
      <dgm:spPr/>
      <dgm:t>
        <a:bodyPr/>
        <a:lstStyle/>
        <a:p>
          <a:r>
            <a:rPr lang="de-DE" sz="1600" b="1" err="1"/>
            <a:t>C</a:t>
          </a:r>
          <a:r>
            <a:rPr lang="de-DE" sz="1600" err="1"/>
            <a:t>ommunicate</a:t>
          </a:r>
          <a:r>
            <a:rPr lang="de-DE" sz="1600"/>
            <a:t> </a:t>
          </a:r>
          <a:r>
            <a:rPr lang="de-DE" sz="1600" err="1"/>
            <a:t>for</a:t>
          </a:r>
          <a:r>
            <a:rPr lang="de-DE" sz="1600"/>
            <a:t> </a:t>
          </a:r>
          <a:r>
            <a:rPr lang="de-DE" sz="1600" err="1"/>
            <a:t>awareness</a:t>
          </a:r>
          <a:r>
            <a:rPr lang="de-DE" sz="1600"/>
            <a:t> &amp; </a:t>
          </a:r>
          <a:r>
            <a:rPr lang="de-DE" sz="1600" err="1"/>
            <a:t>buy</a:t>
          </a:r>
          <a:r>
            <a:rPr lang="de-DE" sz="1600"/>
            <a:t>-in</a:t>
          </a:r>
        </a:p>
      </dgm:t>
    </dgm:pt>
    <dgm:pt modelId="{95DDA2E7-66EB-452E-A50F-790F009E9F11}" type="parTrans" cxnId="{374DAED5-14A6-4B5B-91B9-67DE081E7106}">
      <dgm:prSet/>
      <dgm:spPr/>
      <dgm:t>
        <a:bodyPr/>
        <a:lstStyle/>
        <a:p>
          <a:endParaRPr lang="de-DE" sz="1400"/>
        </a:p>
      </dgm:t>
    </dgm:pt>
    <dgm:pt modelId="{B8C795F6-9598-4C53-A8C8-131B72D8E04D}" type="sibTrans" cxnId="{374DAED5-14A6-4B5B-91B9-67DE081E7106}">
      <dgm:prSet/>
      <dgm:spPr/>
      <dgm:t>
        <a:bodyPr/>
        <a:lstStyle/>
        <a:p>
          <a:endParaRPr lang="de-DE" sz="1400"/>
        </a:p>
      </dgm:t>
    </dgm:pt>
    <dgm:pt modelId="{9294723F-A48B-4715-B98F-655834E3C78D}" type="pres">
      <dgm:prSet presAssocID="{6D8C9A40-DA51-4A3A-9EE5-41A38A398863}" presName="cycle" presStyleCnt="0">
        <dgm:presLayoutVars>
          <dgm:dir/>
          <dgm:resizeHandles val="exact"/>
        </dgm:presLayoutVars>
      </dgm:prSet>
      <dgm:spPr/>
    </dgm:pt>
    <dgm:pt modelId="{25971818-B957-4956-A41B-21545F2E0FF7}" type="pres">
      <dgm:prSet presAssocID="{D05A4B81-94A0-4911-BF80-A10978790314}" presName="node" presStyleLbl="node1" presStyleIdx="0" presStyleCnt="4">
        <dgm:presLayoutVars>
          <dgm:bulletEnabled val="1"/>
        </dgm:presLayoutVars>
      </dgm:prSet>
      <dgm:spPr/>
    </dgm:pt>
    <dgm:pt modelId="{F97FB542-65D4-4CF5-B537-9DD6D627BA68}" type="pres">
      <dgm:prSet presAssocID="{D05A4B81-94A0-4911-BF80-A10978790314}" presName="spNode" presStyleCnt="0"/>
      <dgm:spPr/>
    </dgm:pt>
    <dgm:pt modelId="{D2EA6040-5E94-4375-9BC0-50029704F65C}" type="pres">
      <dgm:prSet presAssocID="{BFC37202-0A22-473F-B7C3-FB2FE069198E}" presName="sibTrans" presStyleLbl="sibTrans1D1" presStyleIdx="0" presStyleCnt="4"/>
      <dgm:spPr/>
    </dgm:pt>
    <dgm:pt modelId="{85921D4B-560C-4B79-A741-458F80BDAB87}" type="pres">
      <dgm:prSet presAssocID="{C0F6506E-8362-4A79-B5B1-144B8D6347E4}" presName="node" presStyleLbl="node1" presStyleIdx="1" presStyleCnt="4">
        <dgm:presLayoutVars>
          <dgm:bulletEnabled val="1"/>
        </dgm:presLayoutVars>
      </dgm:prSet>
      <dgm:spPr/>
    </dgm:pt>
    <dgm:pt modelId="{2E51117E-2D8E-4FFE-A12B-BAD141995AA4}" type="pres">
      <dgm:prSet presAssocID="{C0F6506E-8362-4A79-B5B1-144B8D6347E4}" presName="spNode" presStyleCnt="0"/>
      <dgm:spPr/>
    </dgm:pt>
    <dgm:pt modelId="{7EF9D5F8-0B81-4DB2-85C5-CDE4AC89885D}" type="pres">
      <dgm:prSet presAssocID="{B8C795F6-9598-4C53-A8C8-131B72D8E04D}" presName="sibTrans" presStyleLbl="sibTrans1D1" presStyleIdx="1" presStyleCnt="4"/>
      <dgm:spPr/>
    </dgm:pt>
    <dgm:pt modelId="{93B0AE1E-41AB-4AD6-B0B7-E1D9AB5E3930}" type="pres">
      <dgm:prSet presAssocID="{EBFA75C9-3042-44DF-872A-1A7263026A81}" presName="node" presStyleLbl="node1" presStyleIdx="2" presStyleCnt="4">
        <dgm:presLayoutVars>
          <dgm:bulletEnabled val="1"/>
        </dgm:presLayoutVars>
      </dgm:prSet>
      <dgm:spPr/>
    </dgm:pt>
    <dgm:pt modelId="{DAADB04D-6E32-4FDE-8C9F-FC76CBCA2505}" type="pres">
      <dgm:prSet presAssocID="{EBFA75C9-3042-44DF-872A-1A7263026A81}" presName="spNode" presStyleCnt="0"/>
      <dgm:spPr/>
    </dgm:pt>
    <dgm:pt modelId="{36E48171-4972-4B59-8A84-FF567DADC344}" type="pres">
      <dgm:prSet presAssocID="{5DEA07AC-8847-43FE-A48C-FA8004B6A5E7}" presName="sibTrans" presStyleLbl="sibTrans1D1" presStyleIdx="2" presStyleCnt="4"/>
      <dgm:spPr/>
    </dgm:pt>
    <dgm:pt modelId="{8BEA87E9-D790-40DB-B38D-0C68FE082444}" type="pres">
      <dgm:prSet presAssocID="{8327D6A0-12E4-4844-83B5-FC76D2B28E8E}" presName="node" presStyleLbl="node1" presStyleIdx="3" presStyleCnt="4">
        <dgm:presLayoutVars>
          <dgm:bulletEnabled val="1"/>
        </dgm:presLayoutVars>
      </dgm:prSet>
      <dgm:spPr/>
    </dgm:pt>
    <dgm:pt modelId="{EC967901-B6F8-479E-9A20-1DC7640B3A7F}" type="pres">
      <dgm:prSet presAssocID="{8327D6A0-12E4-4844-83B5-FC76D2B28E8E}" presName="spNode" presStyleCnt="0"/>
      <dgm:spPr/>
    </dgm:pt>
    <dgm:pt modelId="{F4B1CDEA-F5AC-463B-AA81-7270C3FA7AED}" type="pres">
      <dgm:prSet presAssocID="{79E1B9C2-7670-4DFF-BC65-81F1EE260E1D}" presName="sibTrans" presStyleLbl="sibTrans1D1" presStyleIdx="3" presStyleCnt="4"/>
      <dgm:spPr/>
    </dgm:pt>
  </dgm:ptLst>
  <dgm:cxnLst>
    <dgm:cxn modelId="{40E3BD0B-BC52-4EF2-A5A1-2671FA2449E2}" type="presOf" srcId="{C0F6506E-8362-4A79-B5B1-144B8D6347E4}" destId="{85921D4B-560C-4B79-A741-458F80BDAB87}" srcOrd="0" destOrd="0" presId="urn:microsoft.com/office/officeart/2005/8/layout/cycle5"/>
    <dgm:cxn modelId="{CB813929-1059-4CBD-825F-8F47A9C7B841}" type="presOf" srcId="{B8C795F6-9598-4C53-A8C8-131B72D8E04D}" destId="{7EF9D5F8-0B81-4DB2-85C5-CDE4AC89885D}" srcOrd="0" destOrd="0" presId="urn:microsoft.com/office/officeart/2005/8/layout/cycle5"/>
    <dgm:cxn modelId="{39782F2C-E515-42F8-B4D9-84D66121D06F}" type="presOf" srcId="{8327D6A0-12E4-4844-83B5-FC76D2B28E8E}" destId="{8BEA87E9-D790-40DB-B38D-0C68FE082444}" srcOrd="0" destOrd="0" presId="urn:microsoft.com/office/officeart/2005/8/layout/cycle5"/>
    <dgm:cxn modelId="{3500DB62-AFCB-48C1-93D7-FB7CE323E1F0}" type="presOf" srcId="{5DEA07AC-8847-43FE-A48C-FA8004B6A5E7}" destId="{36E48171-4972-4B59-8A84-FF567DADC344}" srcOrd="0" destOrd="0" presId="urn:microsoft.com/office/officeart/2005/8/layout/cycle5"/>
    <dgm:cxn modelId="{82173867-F08B-489D-9284-9D667FAF5A79}" srcId="{6D8C9A40-DA51-4A3A-9EE5-41A38A398863}" destId="{EBFA75C9-3042-44DF-872A-1A7263026A81}" srcOrd="2" destOrd="0" parTransId="{232037ED-CAC3-4A53-9403-C648F056ED86}" sibTransId="{5DEA07AC-8847-43FE-A48C-FA8004B6A5E7}"/>
    <dgm:cxn modelId="{02401A78-DA9B-4DDD-A013-0B49CB77BAD8}" srcId="{6D8C9A40-DA51-4A3A-9EE5-41A38A398863}" destId="{D05A4B81-94A0-4911-BF80-A10978790314}" srcOrd="0" destOrd="0" parTransId="{AAB3D652-D54F-4B83-BD29-087F4902B8FD}" sibTransId="{BFC37202-0A22-473F-B7C3-FB2FE069198E}"/>
    <dgm:cxn modelId="{8BC49597-8F02-4AF0-AAD4-49E31B6DE6FF}" type="presOf" srcId="{BFC37202-0A22-473F-B7C3-FB2FE069198E}" destId="{D2EA6040-5E94-4375-9BC0-50029704F65C}" srcOrd="0" destOrd="0" presId="urn:microsoft.com/office/officeart/2005/8/layout/cycle5"/>
    <dgm:cxn modelId="{46BF57BA-8FFE-4827-A3A2-BB8DEE8A2383}" type="presOf" srcId="{EBFA75C9-3042-44DF-872A-1A7263026A81}" destId="{93B0AE1E-41AB-4AD6-B0B7-E1D9AB5E3930}" srcOrd="0" destOrd="0" presId="urn:microsoft.com/office/officeart/2005/8/layout/cycle5"/>
    <dgm:cxn modelId="{23F226D1-BA5F-4364-A09F-5FC308DF683D}" srcId="{6D8C9A40-DA51-4A3A-9EE5-41A38A398863}" destId="{8327D6A0-12E4-4844-83B5-FC76D2B28E8E}" srcOrd="3" destOrd="0" parTransId="{2E9E94EE-9882-4095-933F-C31A4BEFDFD9}" sibTransId="{79E1B9C2-7670-4DFF-BC65-81F1EE260E1D}"/>
    <dgm:cxn modelId="{374DAED5-14A6-4B5B-91B9-67DE081E7106}" srcId="{6D8C9A40-DA51-4A3A-9EE5-41A38A398863}" destId="{C0F6506E-8362-4A79-B5B1-144B8D6347E4}" srcOrd="1" destOrd="0" parTransId="{95DDA2E7-66EB-452E-A50F-790F009E9F11}" sibTransId="{B8C795F6-9598-4C53-A8C8-131B72D8E04D}"/>
    <dgm:cxn modelId="{D7167BD8-BDC5-4467-A607-84991DD7EFF6}" type="presOf" srcId="{D05A4B81-94A0-4911-BF80-A10978790314}" destId="{25971818-B957-4956-A41B-21545F2E0FF7}" srcOrd="0" destOrd="0" presId="urn:microsoft.com/office/officeart/2005/8/layout/cycle5"/>
    <dgm:cxn modelId="{FB06B3DD-28CE-45A3-9A3A-90EDEB1A0B6F}" type="presOf" srcId="{6D8C9A40-DA51-4A3A-9EE5-41A38A398863}" destId="{9294723F-A48B-4715-B98F-655834E3C78D}" srcOrd="0" destOrd="0" presId="urn:microsoft.com/office/officeart/2005/8/layout/cycle5"/>
    <dgm:cxn modelId="{B4AC12E8-6B2C-4861-A564-2A9E99D9DFA3}" type="presOf" srcId="{79E1B9C2-7670-4DFF-BC65-81F1EE260E1D}" destId="{F4B1CDEA-F5AC-463B-AA81-7270C3FA7AED}" srcOrd="0" destOrd="0" presId="urn:microsoft.com/office/officeart/2005/8/layout/cycle5"/>
    <dgm:cxn modelId="{ED221FC4-4791-4093-86AD-9BEC2A938E05}" type="presParOf" srcId="{9294723F-A48B-4715-B98F-655834E3C78D}" destId="{25971818-B957-4956-A41B-21545F2E0FF7}" srcOrd="0" destOrd="0" presId="urn:microsoft.com/office/officeart/2005/8/layout/cycle5"/>
    <dgm:cxn modelId="{8ADA4C7E-78DD-4224-85D0-BA078A7902BE}" type="presParOf" srcId="{9294723F-A48B-4715-B98F-655834E3C78D}" destId="{F97FB542-65D4-4CF5-B537-9DD6D627BA68}" srcOrd="1" destOrd="0" presId="urn:microsoft.com/office/officeart/2005/8/layout/cycle5"/>
    <dgm:cxn modelId="{FCCDDFBC-E067-43DD-AFFB-EFFA72A3E142}" type="presParOf" srcId="{9294723F-A48B-4715-B98F-655834E3C78D}" destId="{D2EA6040-5E94-4375-9BC0-50029704F65C}" srcOrd="2" destOrd="0" presId="urn:microsoft.com/office/officeart/2005/8/layout/cycle5"/>
    <dgm:cxn modelId="{ADDA0D72-51FA-4B0D-A24F-781D91DC06E5}" type="presParOf" srcId="{9294723F-A48B-4715-B98F-655834E3C78D}" destId="{85921D4B-560C-4B79-A741-458F80BDAB87}" srcOrd="3" destOrd="0" presId="urn:microsoft.com/office/officeart/2005/8/layout/cycle5"/>
    <dgm:cxn modelId="{DE31212C-8792-4144-9301-2369B9CB3825}" type="presParOf" srcId="{9294723F-A48B-4715-B98F-655834E3C78D}" destId="{2E51117E-2D8E-4FFE-A12B-BAD141995AA4}" srcOrd="4" destOrd="0" presId="urn:microsoft.com/office/officeart/2005/8/layout/cycle5"/>
    <dgm:cxn modelId="{26E7026A-1DB7-4346-B29D-BBD0DFEA41AD}" type="presParOf" srcId="{9294723F-A48B-4715-B98F-655834E3C78D}" destId="{7EF9D5F8-0B81-4DB2-85C5-CDE4AC89885D}" srcOrd="5" destOrd="0" presId="urn:microsoft.com/office/officeart/2005/8/layout/cycle5"/>
    <dgm:cxn modelId="{218FE3A5-E68E-4703-875B-EF5E910B80C0}" type="presParOf" srcId="{9294723F-A48B-4715-B98F-655834E3C78D}" destId="{93B0AE1E-41AB-4AD6-B0B7-E1D9AB5E3930}" srcOrd="6" destOrd="0" presId="urn:microsoft.com/office/officeart/2005/8/layout/cycle5"/>
    <dgm:cxn modelId="{043481CB-5B04-42EB-AA74-109F0A79678D}" type="presParOf" srcId="{9294723F-A48B-4715-B98F-655834E3C78D}" destId="{DAADB04D-6E32-4FDE-8C9F-FC76CBCA2505}" srcOrd="7" destOrd="0" presId="urn:microsoft.com/office/officeart/2005/8/layout/cycle5"/>
    <dgm:cxn modelId="{A1AB0B5B-AD58-4951-B025-E8E9F8DBF401}" type="presParOf" srcId="{9294723F-A48B-4715-B98F-655834E3C78D}" destId="{36E48171-4972-4B59-8A84-FF567DADC344}" srcOrd="8" destOrd="0" presId="urn:microsoft.com/office/officeart/2005/8/layout/cycle5"/>
    <dgm:cxn modelId="{08BD47D8-3226-4774-B2FD-1FBD579D089F}" type="presParOf" srcId="{9294723F-A48B-4715-B98F-655834E3C78D}" destId="{8BEA87E9-D790-40DB-B38D-0C68FE082444}" srcOrd="9" destOrd="0" presId="urn:microsoft.com/office/officeart/2005/8/layout/cycle5"/>
    <dgm:cxn modelId="{7B97F6B8-8391-4324-8D1F-035445D2BA1B}" type="presParOf" srcId="{9294723F-A48B-4715-B98F-655834E3C78D}" destId="{EC967901-B6F8-479E-9A20-1DC7640B3A7F}" srcOrd="10" destOrd="0" presId="urn:microsoft.com/office/officeart/2005/8/layout/cycle5"/>
    <dgm:cxn modelId="{692F8E29-039F-426B-B852-1DF3715B2180}" type="presParOf" srcId="{9294723F-A48B-4715-B98F-655834E3C78D}" destId="{F4B1CDEA-F5AC-463B-AA81-7270C3FA7AED}" srcOrd="11" destOrd="0" presId="urn:microsoft.com/office/officeart/2005/8/layout/cycle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64E1393-985F-4A0B-A0D3-25F8E8C43B83}" type="doc">
      <dgm:prSet loTypeId="urn:microsoft.com/office/officeart/2005/8/layout/hProcess10" loCatId="process" qsTypeId="urn:microsoft.com/office/officeart/2005/8/quickstyle/simple1" qsCatId="simple" csTypeId="urn:microsoft.com/office/officeart/2005/8/colors/colorful2" csCatId="colorful" phldr="1"/>
      <dgm:spPr/>
      <dgm:t>
        <a:bodyPr/>
        <a:lstStyle/>
        <a:p>
          <a:endParaRPr lang="de-DE"/>
        </a:p>
      </dgm:t>
    </dgm:pt>
    <dgm:pt modelId="{642B84DF-10A0-4ADD-B650-1868ADD5868E}">
      <dgm:prSet phldrT="[Text]" custT="1"/>
      <dgm:spPr/>
      <dgm:t>
        <a:bodyPr/>
        <a:lstStyle/>
        <a:p>
          <a:r>
            <a:rPr lang="de-DE" sz="1600" b="1" dirty="0" err="1"/>
            <a:t>B</a:t>
          </a:r>
          <a:r>
            <a:rPr lang="de-DE" sz="1600" dirty="0" err="1"/>
            <a:t>uild</a:t>
          </a:r>
          <a:r>
            <a:rPr lang="de-DE" sz="1600" dirty="0"/>
            <a:t> a </a:t>
          </a:r>
          <a:r>
            <a:rPr lang="de-DE" sz="1600" dirty="0" err="1"/>
            <a:t>change</a:t>
          </a:r>
          <a:r>
            <a:rPr lang="de-DE" sz="1600" dirty="0"/>
            <a:t> </a:t>
          </a:r>
          <a:r>
            <a:rPr lang="de-DE" sz="1600" b="0" dirty="0"/>
            <a:t>A</a:t>
          </a:r>
          <a:r>
            <a:rPr lang="de-DE" sz="1600" dirty="0"/>
            <a:t>lliance</a:t>
          </a:r>
        </a:p>
      </dgm:t>
    </dgm:pt>
    <dgm:pt modelId="{56D27745-232E-4B76-8BA3-437FC0E9C691}" type="parTrans" cxnId="{74CA6067-AAAC-45F7-8CD0-6C36ED6FF2BD}">
      <dgm:prSet/>
      <dgm:spPr/>
      <dgm:t>
        <a:bodyPr/>
        <a:lstStyle/>
        <a:p>
          <a:endParaRPr lang="de-DE" sz="1400"/>
        </a:p>
      </dgm:t>
    </dgm:pt>
    <dgm:pt modelId="{E064E62B-8690-44BC-999E-ECDF0E3017CD}" type="sibTrans" cxnId="{74CA6067-AAAC-45F7-8CD0-6C36ED6FF2BD}">
      <dgm:prSet custT="1"/>
      <dgm:spPr/>
      <dgm:t>
        <a:bodyPr/>
        <a:lstStyle/>
        <a:p>
          <a:endParaRPr lang="de-DE" sz="1000"/>
        </a:p>
      </dgm:t>
    </dgm:pt>
    <dgm:pt modelId="{75C1705A-C9CF-41B6-B390-2CD5CE57B830}">
      <dgm:prSet phldrT="[Text]" custT="1"/>
      <dgm:spPr/>
      <dgm:t>
        <a:bodyPr/>
        <a:lstStyle/>
        <a:p>
          <a:r>
            <a:rPr lang="de-DE" sz="1600" b="1" dirty="0"/>
            <a:t>C</a:t>
          </a:r>
          <a:r>
            <a:rPr lang="de-DE" sz="1600" b="0" dirty="0"/>
            <a:t>reate your N</a:t>
          </a:r>
          <a:r>
            <a:rPr lang="de-DE" sz="1600" dirty="0"/>
            <a:t>orth Star / Vision</a:t>
          </a:r>
        </a:p>
      </dgm:t>
    </dgm:pt>
    <dgm:pt modelId="{FFABDFEC-A7AB-483A-A78F-4F1CB79F4288}" type="parTrans" cxnId="{69FB7D6E-E1D5-4395-A184-701A1020BDFE}">
      <dgm:prSet/>
      <dgm:spPr/>
      <dgm:t>
        <a:bodyPr/>
        <a:lstStyle/>
        <a:p>
          <a:endParaRPr lang="de-DE" sz="1400"/>
        </a:p>
      </dgm:t>
    </dgm:pt>
    <dgm:pt modelId="{8003CAE0-E304-41BE-BBBF-04EC4C022C02}" type="sibTrans" cxnId="{69FB7D6E-E1D5-4395-A184-701A1020BDFE}">
      <dgm:prSet/>
      <dgm:spPr/>
      <dgm:t>
        <a:bodyPr/>
        <a:lstStyle/>
        <a:p>
          <a:endParaRPr lang="de-DE" sz="1400"/>
        </a:p>
      </dgm:t>
    </dgm:pt>
    <dgm:pt modelId="{733CD378-81BB-4D65-B1D1-5AEDD05E4337}">
      <dgm:prSet phldrT="[Text]" custT="1"/>
      <dgm:spPr/>
      <dgm:t>
        <a:bodyPr/>
        <a:lstStyle/>
        <a:p>
          <a:r>
            <a:rPr lang="de-DE" sz="1600" b="1" dirty="0" err="1"/>
            <a:t>D</a:t>
          </a:r>
          <a:r>
            <a:rPr lang="de-DE" sz="1600" dirty="0" err="1"/>
            <a:t>efine</a:t>
          </a:r>
          <a:r>
            <a:rPr lang="de-DE" sz="1600" dirty="0"/>
            <a:t> </a:t>
          </a:r>
          <a:r>
            <a:rPr lang="de-DE" sz="1600" dirty="0" err="1"/>
            <a:t>the</a:t>
          </a:r>
          <a:r>
            <a:rPr lang="de-DE" sz="1600" dirty="0"/>
            <a:t> </a:t>
          </a:r>
          <a:r>
            <a:rPr lang="de-DE" sz="1600" dirty="0" err="1"/>
            <a:t>challenge</a:t>
          </a:r>
          <a:endParaRPr lang="de-DE" sz="1600" dirty="0"/>
        </a:p>
      </dgm:t>
    </dgm:pt>
    <dgm:pt modelId="{9B4BB660-ADA7-48EC-BB45-EDF12E072461}" type="parTrans" cxnId="{8A2B087C-0CF3-4C9E-B0B6-AEE5934D65AE}">
      <dgm:prSet/>
      <dgm:spPr/>
      <dgm:t>
        <a:bodyPr/>
        <a:lstStyle/>
        <a:p>
          <a:endParaRPr lang="de-DE" sz="1400"/>
        </a:p>
      </dgm:t>
    </dgm:pt>
    <dgm:pt modelId="{56DEBD09-52A4-46FD-B485-0A4E1317E7BB}" type="sibTrans" cxnId="{8A2B087C-0CF3-4C9E-B0B6-AEE5934D65AE}">
      <dgm:prSet custT="1"/>
      <dgm:spPr/>
      <dgm:t>
        <a:bodyPr/>
        <a:lstStyle/>
        <a:p>
          <a:endParaRPr lang="de-DE" sz="1000"/>
        </a:p>
      </dgm:t>
    </dgm:pt>
    <dgm:pt modelId="{A86FF17E-4255-494A-BD6A-0FED6A22B496}" type="pres">
      <dgm:prSet presAssocID="{564E1393-985F-4A0B-A0D3-25F8E8C43B83}" presName="Name0" presStyleCnt="0">
        <dgm:presLayoutVars>
          <dgm:dir/>
          <dgm:resizeHandles val="exact"/>
        </dgm:presLayoutVars>
      </dgm:prSet>
      <dgm:spPr/>
    </dgm:pt>
    <dgm:pt modelId="{15322A20-3083-4C18-BCE8-18A082B7C451}" type="pres">
      <dgm:prSet presAssocID="{733CD378-81BB-4D65-B1D1-5AEDD05E4337}" presName="composite" presStyleCnt="0"/>
      <dgm:spPr/>
    </dgm:pt>
    <dgm:pt modelId="{852BFDEE-79ED-4C12-9771-93A562186F8F}" type="pres">
      <dgm:prSet presAssocID="{733CD378-81BB-4D65-B1D1-5AEDD05E4337}" presName="imagSh" presStyleLbl="bgImgPlace1" presStyleIdx="0" presStyleCnt="3" custLinFactNeighborY="-3555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Eisberg mit einfarbiger Füllung"/>
        </a:ext>
      </dgm:extLst>
    </dgm:pt>
    <dgm:pt modelId="{54EC88C1-FD80-4F50-8773-2C79A2D32EB2}" type="pres">
      <dgm:prSet presAssocID="{733CD378-81BB-4D65-B1D1-5AEDD05E4337}" presName="txNode" presStyleLbl="node1" presStyleIdx="0" presStyleCnt="3" custScaleY="139685">
        <dgm:presLayoutVars>
          <dgm:bulletEnabled val="1"/>
        </dgm:presLayoutVars>
      </dgm:prSet>
      <dgm:spPr/>
    </dgm:pt>
    <dgm:pt modelId="{A858B821-986A-4FC9-B22A-51D5FCA61FAC}" type="pres">
      <dgm:prSet presAssocID="{56DEBD09-52A4-46FD-B485-0A4E1317E7BB}" presName="sibTrans" presStyleLbl="sibTrans2D1" presStyleIdx="0" presStyleCnt="2"/>
      <dgm:spPr/>
    </dgm:pt>
    <dgm:pt modelId="{5F1DE7E2-5287-4729-9A55-B10B74EC33A1}" type="pres">
      <dgm:prSet presAssocID="{56DEBD09-52A4-46FD-B485-0A4E1317E7BB}" presName="connTx" presStyleLbl="sibTrans2D1" presStyleIdx="0" presStyleCnt="2"/>
      <dgm:spPr/>
    </dgm:pt>
    <dgm:pt modelId="{BE9C9B83-FE79-4970-8A24-2E83BD60A52F}" type="pres">
      <dgm:prSet presAssocID="{642B84DF-10A0-4ADD-B650-1868ADD5868E}" presName="composite" presStyleCnt="0"/>
      <dgm:spPr/>
    </dgm:pt>
    <dgm:pt modelId="{011FF50A-B7AA-42A7-BB9D-7E4E4AF57911}" type="pres">
      <dgm:prSet presAssocID="{642B84DF-10A0-4ADD-B650-1868ADD5868E}" presName="imagSh" presStyleLbl="bgImgPlace1" presStyleIdx="1" presStyleCnt="3" custLinFactNeighborY="-29088"/>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Prost mit einfarbiger Füllung"/>
        </a:ext>
      </dgm:extLst>
    </dgm:pt>
    <dgm:pt modelId="{077F10B3-90A7-410A-88FA-382876B1A5A4}" type="pres">
      <dgm:prSet presAssocID="{642B84DF-10A0-4ADD-B650-1868ADD5868E}" presName="txNode" presStyleLbl="node1" presStyleIdx="1" presStyleCnt="3" custScaleY="138041">
        <dgm:presLayoutVars>
          <dgm:bulletEnabled val="1"/>
        </dgm:presLayoutVars>
      </dgm:prSet>
      <dgm:spPr/>
    </dgm:pt>
    <dgm:pt modelId="{E15F1091-1D7A-474F-8B4C-402FCFF051B5}" type="pres">
      <dgm:prSet presAssocID="{E064E62B-8690-44BC-999E-ECDF0E3017CD}" presName="sibTrans" presStyleLbl="sibTrans2D1" presStyleIdx="1" presStyleCnt="2"/>
      <dgm:spPr/>
    </dgm:pt>
    <dgm:pt modelId="{FB9599B8-0031-4238-BD92-73C95AB7A6C3}" type="pres">
      <dgm:prSet presAssocID="{E064E62B-8690-44BC-999E-ECDF0E3017CD}" presName="connTx" presStyleLbl="sibTrans2D1" presStyleIdx="1" presStyleCnt="2"/>
      <dgm:spPr/>
    </dgm:pt>
    <dgm:pt modelId="{27F5D6B9-3795-46F5-91C6-A11476E3E3A5}" type="pres">
      <dgm:prSet presAssocID="{75C1705A-C9CF-41B6-B390-2CD5CE57B830}" presName="composite" presStyleCnt="0"/>
      <dgm:spPr/>
    </dgm:pt>
    <dgm:pt modelId="{29BF8A74-800D-473B-BE45-C96572390B07}" type="pres">
      <dgm:prSet presAssocID="{75C1705A-C9CF-41B6-B390-2CD5CE57B830}" presName="imagSh" presStyleLbl="bgImgPlace1" presStyleIdx="2" presStyleCnt="3" custLinFactNeighborY="-4040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Ziel mit einfarbiger Füllung"/>
        </a:ext>
      </dgm:extLst>
    </dgm:pt>
    <dgm:pt modelId="{9C9D7CE7-D19F-4C0E-961A-28AABD19654B}" type="pres">
      <dgm:prSet presAssocID="{75C1705A-C9CF-41B6-B390-2CD5CE57B830}" presName="txNode" presStyleLbl="node1" presStyleIdx="2" presStyleCnt="3" custScaleY="140464">
        <dgm:presLayoutVars>
          <dgm:bulletEnabled val="1"/>
        </dgm:presLayoutVars>
      </dgm:prSet>
      <dgm:spPr/>
    </dgm:pt>
  </dgm:ptLst>
  <dgm:cxnLst>
    <dgm:cxn modelId="{48F8AF05-F408-4529-A160-C52B52B637D2}" type="presOf" srcId="{56DEBD09-52A4-46FD-B485-0A4E1317E7BB}" destId="{A858B821-986A-4FC9-B22A-51D5FCA61FAC}" srcOrd="0" destOrd="0" presId="urn:microsoft.com/office/officeart/2005/8/layout/hProcess10"/>
    <dgm:cxn modelId="{4853B605-A352-4BDB-84A9-D48B9DD0E3CD}" type="presOf" srcId="{642B84DF-10A0-4ADD-B650-1868ADD5868E}" destId="{077F10B3-90A7-410A-88FA-382876B1A5A4}" srcOrd="0" destOrd="0" presId="urn:microsoft.com/office/officeart/2005/8/layout/hProcess10"/>
    <dgm:cxn modelId="{74CA6067-AAAC-45F7-8CD0-6C36ED6FF2BD}" srcId="{564E1393-985F-4A0B-A0D3-25F8E8C43B83}" destId="{642B84DF-10A0-4ADD-B650-1868ADD5868E}" srcOrd="1" destOrd="0" parTransId="{56D27745-232E-4B76-8BA3-437FC0E9C691}" sibTransId="{E064E62B-8690-44BC-999E-ECDF0E3017CD}"/>
    <dgm:cxn modelId="{69FB7D6E-E1D5-4395-A184-701A1020BDFE}" srcId="{564E1393-985F-4A0B-A0D3-25F8E8C43B83}" destId="{75C1705A-C9CF-41B6-B390-2CD5CE57B830}" srcOrd="2" destOrd="0" parTransId="{FFABDFEC-A7AB-483A-A78F-4F1CB79F4288}" sibTransId="{8003CAE0-E304-41BE-BBBF-04EC4C022C02}"/>
    <dgm:cxn modelId="{177A3171-BED3-4E88-81E7-EE49033995CB}" type="presOf" srcId="{564E1393-985F-4A0B-A0D3-25F8E8C43B83}" destId="{A86FF17E-4255-494A-BD6A-0FED6A22B496}" srcOrd="0" destOrd="0" presId="urn:microsoft.com/office/officeart/2005/8/layout/hProcess10"/>
    <dgm:cxn modelId="{DC104779-1C9B-4596-836F-F4A6179BDF61}" type="presOf" srcId="{E064E62B-8690-44BC-999E-ECDF0E3017CD}" destId="{E15F1091-1D7A-474F-8B4C-402FCFF051B5}" srcOrd="0" destOrd="0" presId="urn:microsoft.com/office/officeart/2005/8/layout/hProcess10"/>
    <dgm:cxn modelId="{43689079-F68D-456E-8223-5792B2553EF7}" type="presOf" srcId="{56DEBD09-52A4-46FD-B485-0A4E1317E7BB}" destId="{5F1DE7E2-5287-4729-9A55-B10B74EC33A1}" srcOrd="1" destOrd="0" presId="urn:microsoft.com/office/officeart/2005/8/layout/hProcess10"/>
    <dgm:cxn modelId="{8A2B087C-0CF3-4C9E-B0B6-AEE5934D65AE}" srcId="{564E1393-985F-4A0B-A0D3-25F8E8C43B83}" destId="{733CD378-81BB-4D65-B1D1-5AEDD05E4337}" srcOrd="0" destOrd="0" parTransId="{9B4BB660-ADA7-48EC-BB45-EDF12E072461}" sibTransId="{56DEBD09-52A4-46FD-B485-0A4E1317E7BB}"/>
    <dgm:cxn modelId="{30DB0A85-3543-4E38-B4A9-3EF523EB91CB}" type="presOf" srcId="{75C1705A-C9CF-41B6-B390-2CD5CE57B830}" destId="{9C9D7CE7-D19F-4C0E-961A-28AABD19654B}" srcOrd="0" destOrd="0" presId="urn:microsoft.com/office/officeart/2005/8/layout/hProcess10"/>
    <dgm:cxn modelId="{2DD8D9B4-D889-4D95-97DC-3A8069AABB5A}" type="presOf" srcId="{733CD378-81BB-4D65-B1D1-5AEDD05E4337}" destId="{54EC88C1-FD80-4F50-8773-2C79A2D32EB2}" srcOrd="0" destOrd="0" presId="urn:microsoft.com/office/officeart/2005/8/layout/hProcess10"/>
    <dgm:cxn modelId="{01C098CF-02CB-479E-9ADC-217828EE1DE9}" type="presOf" srcId="{E064E62B-8690-44BC-999E-ECDF0E3017CD}" destId="{FB9599B8-0031-4238-BD92-73C95AB7A6C3}" srcOrd="1" destOrd="0" presId="urn:microsoft.com/office/officeart/2005/8/layout/hProcess10"/>
    <dgm:cxn modelId="{1498958D-8B8E-44F2-A6EE-D0A30507469E}" type="presParOf" srcId="{A86FF17E-4255-494A-BD6A-0FED6A22B496}" destId="{15322A20-3083-4C18-BCE8-18A082B7C451}" srcOrd="0" destOrd="0" presId="urn:microsoft.com/office/officeart/2005/8/layout/hProcess10"/>
    <dgm:cxn modelId="{C88C85D2-66D2-4B4B-920B-ED7177FF6C6F}" type="presParOf" srcId="{15322A20-3083-4C18-BCE8-18A082B7C451}" destId="{852BFDEE-79ED-4C12-9771-93A562186F8F}" srcOrd="0" destOrd="0" presId="urn:microsoft.com/office/officeart/2005/8/layout/hProcess10"/>
    <dgm:cxn modelId="{AA10B4B4-D9A9-4DAE-8B44-3714FBB70F3B}" type="presParOf" srcId="{15322A20-3083-4C18-BCE8-18A082B7C451}" destId="{54EC88C1-FD80-4F50-8773-2C79A2D32EB2}" srcOrd="1" destOrd="0" presId="urn:microsoft.com/office/officeart/2005/8/layout/hProcess10"/>
    <dgm:cxn modelId="{91AD6AD5-0297-4BD7-9203-D8F3010B6BAD}" type="presParOf" srcId="{A86FF17E-4255-494A-BD6A-0FED6A22B496}" destId="{A858B821-986A-4FC9-B22A-51D5FCA61FAC}" srcOrd="1" destOrd="0" presId="urn:microsoft.com/office/officeart/2005/8/layout/hProcess10"/>
    <dgm:cxn modelId="{9C2ABC0E-3AD6-47FC-A0C9-9905AB5F2F0E}" type="presParOf" srcId="{A858B821-986A-4FC9-B22A-51D5FCA61FAC}" destId="{5F1DE7E2-5287-4729-9A55-B10B74EC33A1}" srcOrd="0" destOrd="0" presId="urn:microsoft.com/office/officeart/2005/8/layout/hProcess10"/>
    <dgm:cxn modelId="{5CC6555F-A011-4077-A5DE-F12C21AF7467}" type="presParOf" srcId="{A86FF17E-4255-494A-BD6A-0FED6A22B496}" destId="{BE9C9B83-FE79-4970-8A24-2E83BD60A52F}" srcOrd="2" destOrd="0" presId="urn:microsoft.com/office/officeart/2005/8/layout/hProcess10"/>
    <dgm:cxn modelId="{A3F0B618-734B-4DA6-951D-5DBFC84B96BB}" type="presParOf" srcId="{BE9C9B83-FE79-4970-8A24-2E83BD60A52F}" destId="{011FF50A-B7AA-42A7-BB9D-7E4E4AF57911}" srcOrd="0" destOrd="0" presId="urn:microsoft.com/office/officeart/2005/8/layout/hProcess10"/>
    <dgm:cxn modelId="{7BCD0764-86F5-419B-9687-D5A2D9E3974C}" type="presParOf" srcId="{BE9C9B83-FE79-4970-8A24-2E83BD60A52F}" destId="{077F10B3-90A7-410A-88FA-382876B1A5A4}" srcOrd="1" destOrd="0" presId="urn:microsoft.com/office/officeart/2005/8/layout/hProcess10"/>
    <dgm:cxn modelId="{3A93BEE9-8880-418E-8774-DCB041412FBE}" type="presParOf" srcId="{A86FF17E-4255-494A-BD6A-0FED6A22B496}" destId="{E15F1091-1D7A-474F-8B4C-402FCFF051B5}" srcOrd="3" destOrd="0" presId="urn:microsoft.com/office/officeart/2005/8/layout/hProcess10"/>
    <dgm:cxn modelId="{110BA17B-12DC-4BC6-AFEC-240BDA9955FF}" type="presParOf" srcId="{E15F1091-1D7A-474F-8B4C-402FCFF051B5}" destId="{FB9599B8-0031-4238-BD92-73C95AB7A6C3}" srcOrd="0" destOrd="0" presId="urn:microsoft.com/office/officeart/2005/8/layout/hProcess10"/>
    <dgm:cxn modelId="{EEEE5026-8E8D-488B-B831-1CDB709F6EFD}" type="presParOf" srcId="{A86FF17E-4255-494A-BD6A-0FED6A22B496}" destId="{27F5D6B9-3795-46F5-91C6-A11476E3E3A5}" srcOrd="4" destOrd="0" presId="urn:microsoft.com/office/officeart/2005/8/layout/hProcess10"/>
    <dgm:cxn modelId="{53AA4216-2E22-4323-A6C0-C9EA20642507}" type="presParOf" srcId="{27F5D6B9-3795-46F5-91C6-A11476E3E3A5}" destId="{29BF8A74-800D-473B-BE45-C96572390B07}" srcOrd="0" destOrd="0" presId="urn:microsoft.com/office/officeart/2005/8/layout/hProcess10"/>
    <dgm:cxn modelId="{F98BDA89-A3AA-4484-B401-44C7D01A8360}" type="presParOf" srcId="{27F5D6B9-3795-46F5-91C6-A11476E3E3A5}" destId="{9C9D7CE7-D19F-4C0E-961A-28AABD19654B}" srcOrd="1" destOrd="0" presId="urn:microsoft.com/office/officeart/2005/8/layout/hProcess10"/>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C1463CE-1789-44E7-8CFF-1372AB508D3E}" type="doc">
      <dgm:prSet loTypeId="urn:microsoft.com/office/officeart/2005/8/layout/matrix3" loCatId="matrix" qsTypeId="urn:microsoft.com/office/officeart/2005/8/quickstyle/simple1" qsCatId="simple" csTypeId="urn:microsoft.com/office/officeart/2005/8/colors/colorful2" csCatId="colorful" phldr="1"/>
      <dgm:spPr/>
      <dgm:t>
        <a:bodyPr/>
        <a:lstStyle/>
        <a:p>
          <a:endParaRPr lang="de-DE"/>
        </a:p>
      </dgm:t>
    </dgm:pt>
    <dgm:pt modelId="{144030FD-40BE-4FE1-92F0-D8AD698B2D56}">
      <dgm:prSet phldrT="[Text]"/>
      <dgm:spPr/>
      <dgm:t>
        <a:bodyPr/>
        <a:lstStyle/>
        <a:p>
          <a:r>
            <a:rPr lang="de-DE"/>
            <a:t>What </a:t>
          </a:r>
          <a:r>
            <a:rPr lang="de-DE" err="1"/>
            <a:t>is</a:t>
          </a:r>
          <a:r>
            <a:rPr lang="de-DE"/>
            <a:t> </a:t>
          </a:r>
          <a:r>
            <a:rPr lang="de-DE" err="1"/>
            <a:t>the</a:t>
          </a:r>
          <a:r>
            <a:rPr lang="de-DE"/>
            <a:t> </a:t>
          </a:r>
          <a:r>
            <a:rPr lang="de-DE" err="1"/>
            <a:t>overall</a:t>
          </a:r>
          <a:r>
            <a:rPr lang="de-DE"/>
            <a:t> </a:t>
          </a:r>
          <a:r>
            <a:rPr lang="de-DE" err="1"/>
            <a:t>goal</a:t>
          </a:r>
          <a:r>
            <a:rPr lang="de-DE"/>
            <a:t>?</a:t>
          </a:r>
        </a:p>
      </dgm:t>
    </dgm:pt>
    <dgm:pt modelId="{57131546-033F-4442-8766-8B289B924F39}" type="parTrans" cxnId="{F0C826B2-463D-4E4E-AA47-3C62AF73A8BB}">
      <dgm:prSet/>
      <dgm:spPr/>
      <dgm:t>
        <a:bodyPr/>
        <a:lstStyle/>
        <a:p>
          <a:endParaRPr lang="de-DE"/>
        </a:p>
      </dgm:t>
    </dgm:pt>
    <dgm:pt modelId="{33B5C5BB-BD7F-44BD-9DE0-E3577519C443}" type="sibTrans" cxnId="{F0C826B2-463D-4E4E-AA47-3C62AF73A8BB}">
      <dgm:prSet/>
      <dgm:spPr/>
      <dgm:t>
        <a:bodyPr/>
        <a:lstStyle/>
        <a:p>
          <a:endParaRPr lang="de-DE"/>
        </a:p>
      </dgm:t>
    </dgm:pt>
    <dgm:pt modelId="{34FF6A14-00D9-42F7-B01A-8F44E7466325}">
      <dgm:prSet phldrT="[Text]"/>
      <dgm:spPr/>
      <dgm:t>
        <a:bodyPr/>
        <a:lstStyle/>
        <a:p>
          <a:r>
            <a:rPr lang="de-DE" dirty="0"/>
            <a:t>Who </a:t>
          </a:r>
          <a:r>
            <a:rPr lang="de-DE" dirty="0" err="1"/>
            <a:t>needs</a:t>
          </a:r>
          <a:r>
            <a:rPr lang="de-DE" dirty="0"/>
            <a:t> to </a:t>
          </a:r>
          <a:r>
            <a:rPr lang="de-DE" dirty="0" err="1"/>
            <a:t>change</a:t>
          </a:r>
          <a:r>
            <a:rPr lang="de-DE" dirty="0"/>
            <a:t>?</a:t>
          </a:r>
        </a:p>
      </dgm:t>
    </dgm:pt>
    <dgm:pt modelId="{88AFA1A7-38E1-4B5C-9741-4B7A5E74F25A}" type="parTrans" cxnId="{4181DDC5-682C-4414-8CEC-A033F89554F7}">
      <dgm:prSet/>
      <dgm:spPr/>
      <dgm:t>
        <a:bodyPr/>
        <a:lstStyle/>
        <a:p>
          <a:endParaRPr lang="de-DE"/>
        </a:p>
      </dgm:t>
    </dgm:pt>
    <dgm:pt modelId="{892C1068-913D-4BB8-B372-6831D9DEB326}" type="sibTrans" cxnId="{4181DDC5-682C-4414-8CEC-A033F89554F7}">
      <dgm:prSet/>
      <dgm:spPr/>
      <dgm:t>
        <a:bodyPr/>
        <a:lstStyle/>
        <a:p>
          <a:endParaRPr lang="de-DE"/>
        </a:p>
      </dgm:t>
    </dgm:pt>
    <dgm:pt modelId="{429A457D-8C0C-4821-B508-D16C0B64C0C1}">
      <dgm:prSet phldrT="[Text]"/>
      <dgm:spPr/>
      <dgm:t>
        <a:bodyPr/>
        <a:lstStyle/>
        <a:p>
          <a:r>
            <a:rPr lang="de-DE"/>
            <a:t>What </a:t>
          </a:r>
          <a:r>
            <a:rPr lang="de-DE" err="1"/>
            <a:t>exactly</a:t>
          </a:r>
          <a:r>
            <a:rPr lang="de-DE"/>
            <a:t> </a:t>
          </a:r>
          <a:r>
            <a:rPr lang="de-DE" err="1"/>
            <a:t>is</a:t>
          </a:r>
          <a:r>
            <a:rPr lang="de-DE"/>
            <a:t> </a:t>
          </a:r>
          <a:r>
            <a:rPr lang="de-DE" err="1"/>
            <a:t>changing</a:t>
          </a:r>
          <a:r>
            <a:rPr lang="de-DE"/>
            <a:t>?</a:t>
          </a:r>
        </a:p>
      </dgm:t>
    </dgm:pt>
    <dgm:pt modelId="{A9E587F2-D0BD-4239-8EE7-A47BB050D52D}" type="parTrans" cxnId="{2856B41D-3081-4B9C-B59F-411C44A2D138}">
      <dgm:prSet/>
      <dgm:spPr/>
      <dgm:t>
        <a:bodyPr/>
        <a:lstStyle/>
        <a:p>
          <a:endParaRPr lang="de-DE"/>
        </a:p>
      </dgm:t>
    </dgm:pt>
    <dgm:pt modelId="{350188FF-5D6B-4ACD-8A96-000187E47547}" type="sibTrans" cxnId="{2856B41D-3081-4B9C-B59F-411C44A2D138}">
      <dgm:prSet/>
      <dgm:spPr/>
      <dgm:t>
        <a:bodyPr/>
        <a:lstStyle/>
        <a:p>
          <a:endParaRPr lang="de-DE"/>
        </a:p>
      </dgm:t>
    </dgm:pt>
    <dgm:pt modelId="{DBF850D7-E2B7-4106-8D0F-CF25BFD4DD06}">
      <dgm:prSet phldrT="[Text]"/>
      <dgm:spPr/>
      <dgm:t>
        <a:bodyPr/>
        <a:lstStyle/>
        <a:p>
          <a:r>
            <a:rPr lang="de-DE" dirty="0" err="1"/>
            <a:t>Why</a:t>
          </a:r>
          <a:r>
            <a:rPr lang="de-DE" dirty="0"/>
            <a:t> </a:t>
          </a:r>
          <a:r>
            <a:rPr lang="de-DE" dirty="0" err="1"/>
            <a:t>is</a:t>
          </a:r>
          <a:r>
            <a:rPr lang="de-DE" dirty="0"/>
            <a:t> </a:t>
          </a:r>
          <a:r>
            <a:rPr lang="de-DE" dirty="0" err="1"/>
            <a:t>the</a:t>
          </a:r>
          <a:r>
            <a:rPr lang="de-DE" dirty="0"/>
            <a:t> </a:t>
          </a:r>
          <a:r>
            <a:rPr lang="de-DE" dirty="0" err="1"/>
            <a:t>change</a:t>
          </a:r>
          <a:r>
            <a:rPr lang="de-DE" dirty="0"/>
            <a:t> </a:t>
          </a:r>
          <a:r>
            <a:rPr lang="de-DE" dirty="0" err="1"/>
            <a:t>necessary</a:t>
          </a:r>
          <a:r>
            <a:rPr lang="de-DE" dirty="0"/>
            <a:t>? What </a:t>
          </a:r>
          <a:r>
            <a:rPr lang="de-DE" dirty="0" err="1"/>
            <a:t>are</a:t>
          </a:r>
          <a:r>
            <a:rPr lang="de-DE" dirty="0"/>
            <a:t> </a:t>
          </a:r>
          <a:r>
            <a:rPr lang="de-DE" dirty="0" err="1"/>
            <a:t>the</a:t>
          </a:r>
          <a:r>
            <a:rPr lang="de-DE" dirty="0"/>
            <a:t> </a:t>
          </a:r>
          <a:r>
            <a:rPr lang="de-DE" dirty="0" err="1"/>
            <a:t>benefits</a:t>
          </a:r>
          <a:r>
            <a:rPr lang="de-DE" dirty="0"/>
            <a:t>?</a:t>
          </a:r>
        </a:p>
      </dgm:t>
    </dgm:pt>
    <dgm:pt modelId="{09B4ABC8-1226-4E40-AC95-AD743C1602B3}" type="parTrans" cxnId="{3C3227BA-2E0E-4A60-8CA2-DC3DCF651FBB}">
      <dgm:prSet/>
      <dgm:spPr/>
      <dgm:t>
        <a:bodyPr/>
        <a:lstStyle/>
        <a:p>
          <a:endParaRPr lang="en-GB"/>
        </a:p>
      </dgm:t>
    </dgm:pt>
    <dgm:pt modelId="{D0272DFF-FB2F-4179-B7F7-D06518F114E2}" type="sibTrans" cxnId="{3C3227BA-2E0E-4A60-8CA2-DC3DCF651FBB}">
      <dgm:prSet/>
      <dgm:spPr/>
      <dgm:t>
        <a:bodyPr/>
        <a:lstStyle/>
        <a:p>
          <a:endParaRPr lang="en-GB"/>
        </a:p>
      </dgm:t>
    </dgm:pt>
    <dgm:pt modelId="{39D2A1E7-6D96-47B4-9E96-F02390753C57}" type="pres">
      <dgm:prSet presAssocID="{AC1463CE-1789-44E7-8CFF-1372AB508D3E}" presName="matrix" presStyleCnt="0">
        <dgm:presLayoutVars>
          <dgm:chMax val="1"/>
          <dgm:dir/>
          <dgm:resizeHandles val="exact"/>
        </dgm:presLayoutVars>
      </dgm:prSet>
      <dgm:spPr/>
    </dgm:pt>
    <dgm:pt modelId="{D374EA48-D986-4685-A1B7-1ACB7562611E}" type="pres">
      <dgm:prSet presAssocID="{AC1463CE-1789-44E7-8CFF-1372AB508D3E}" presName="diamond" presStyleLbl="bgShp" presStyleIdx="0" presStyleCnt="1" custLinFactNeighborY="841"/>
      <dgm:spPr/>
    </dgm:pt>
    <dgm:pt modelId="{F740A597-5528-4F60-89AC-E92D43C86226}" type="pres">
      <dgm:prSet presAssocID="{AC1463CE-1789-44E7-8CFF-1372AB508D3E}" presName="quad1" presStyleLbl="node1" presStyleIdx="0" presStyleCnt="4">
        <dgm:presLayoutVars>
          <dgm:chMax val="0"/>
          <dgm:chPref val="0"/>
          <dgm:bulletEnabled val="1"/>
        </dgm:presLayoutVars>
      </dgm:prSet>
      <dgm:spPr/>
    </dgm:pt>
    <dgm:pt modelId="{E391FA3F-6E4B-469F-B5A8-1E3D512282F1}" type="pres">
      <dgm:prSet presAssocID="{AC1463CE-1789-44E7-8CFF-1372AB508D3E}" presName="quad2" presStyleLbl="node1" presStyleIdx="1" presStyleCnt="4">
        <dgm:presLayoutVars>
          <dgm:chMax val="0"/>
          <dgm:chPref val="0"/>
          <dgm:bulletEnabled val="1"/>
        </dgm:presLayoutVars>
      </dgm:prSet>
      <dgm:spPr/>
    </dgm:pt>
    <dgm:pt modelId="{4B5831E4-733C-46E1-B34C-322DFFC18A36}" type="pres">
      <dgm:prSet presAssocID="{AC1463CE-1789-44E7-8CFF-1372AB508D3E}" presName="quad3" presStyleLbl="node1" presStyleIdx="2" presStyleCnt="4" custLinFactNeighborY="104">
        <dgm:presLayoutVars>
          <dgm:chMax val="0"/>
          <dgm:chPref val="0"/>
          <dgm:bulletEnabled val="1"/>
        </dgm:presLayoutVars>
      </dgm:prSet>
      <dgm:spPr/>
    </dgm:pt>
    <dgm:pt modelId="{7FA17A87-E1F0-43EB-8F7B-22759D6C341F}" type="pres">
      <dgm:prSet presAssocID="{AC1463CE-1789-44E7-8CFF-1372AB508D3E}" presName="quad4" presStyleLbl="node1" presStyleIdx="3" presStyleCnt="4">
        <dgm:presLayoutVars>
          <dgm:chMax val="0"/>
          <dgm:chPref val="0"/>
          <dgm:bulletEnabled val="1"/>
        </dgm:presLayoutVars>
      </dgm:prSet>
      <dgm:spPr/>
    </dgm:pt>
  </dgm:ptLst>
  <dgm:cxnLst>
    <dgm:cxn modelId="{2856B41D-3081-4B9C-B59F-411C44A2D138}" srcId="{AC1463CE-1789-44E7-8CFF-1372AB508D3E}" destId="{429A457D-8C0C-4821-B508-D16C0B64C0C1}" srcOrd="3" destOrd="0" parTransId="{A9E587F2-D0BD-4239-8EE7-A47BB050D52D}" sibTransId="{350188FF-5D6B-4ACD-8A96-000187E47547}"/>
    <dgm:cxn modelId="{BEDC3E2B-4BB3-4731-9092-BF711B2BDE48}" type="presOf" srcId="{429A457D-8C0C-4821-B508-D16C0B64C0C1}" destId="{7FA17A87-E1F0-43EB-8F7B-22759D6C341F}" srcOrd="0" destOrd="0" presId="urn:microsoft.com/office/officeart/2005/8/layout/matrix3"/>
    <dgm:cxn modelId="{F261B06B-9C87-49F4-82DF-550EF75908CC}" type="presOf" srcId="{34FF6A14-00D9-42F7-B01A-8F44E7466325}" destId="{E391FA3F-6E4B-469F-B5A8-1E3D512282F1}" srcOrd="0" destOrd="0" presId="urn:microsoft.com/office/officeart/2005/8/layout/matrix3"/>
    <dgm:cxn modelId="{099A5272-C0F1-480B-BD2B-DF40D5AFC575}" type="presOf" srcId="{144030FD-40BE-4FE1-92F0-D8AD698B2D56}" destId="{F740A597-5528-4F60-89AC-E92D43C86226}" srcOrd="0" destOrd="0" presId="urn:microsoft.com/office/officeart/2005/8/layout/matrix3"/>
    <dgm:cxn modelId="{0D975476-F818-4417-8149-53C7287E0129}" type="presOf" srcId="{DBF850D7-E2B7-4106-8D0F-CF25BFD4DD06}" destId="{4B5831E4-733C-46E1-B34C-322DFFC18A36}" srcOrd="0" destOrd="0" presId="urn:microsoft.com/office/officeart/2005/8/layout/matrix3"/>
    <dgm:cxn modelId="{F0C826B2-463D-4E4E-AA47-3C62AF73A8BB}" srcId="{AC1463CE-1789-44E7-8CFF-1372AB508D3E}" destId="{144030FD-40BE-4FE1-92F0-D8AD698B2D56}" srcOrd="0" destOrd="0" parTransId="{57131546-033F-4442-8766-8B289B924F39}" sibTransId="{33B5C5BB-BD7F-44BD-9DE0-E3577519C443}"/>
    <dgm:cxn modelId="{3C3227BA-2E0E-4A60-8CA2-DC3DCF651FBB}" srcId="{AC1463CE-1789-44E7-8CFF-1372AB508D3E}" destId="{DBF850D7-E2B7-4106-8D0F-CF25BFD4DD06}" srcOrd="2" destOrd="0" parTransId="{09B4ABC8-1226-4E40-AC95-AD743C1602B3}" sibTransId="{D0272DFF-FB2F-4179-B7F7-D06518F114E2}"/>
    <dgm:cxn modelId="{4181DDC5-682C-4414-8CEC-A033F89554F7}" srcId="{AC1463CE-1789-44E7-8CFF-1372AB508D3E}" destId="{34FF6A14-00D9-42F7-B01A-8F44E7466325}" srcOrd="1" destOrd="0" parTransId="{88AFA1A7-38E1-4B5C-9741-4B7A5E74F25A}" sibTransId="{892C1068-913D-4BB8-B372-6831D9DEB326}"/>
    <dgm:cxn modelId="{8DFF2CC7-4B3B-4AE7-AEEF-F6987118A237}" type="presOf" srcId="{AC1463CE-1789-44E7-8CFF-1372AB508D3E}" destId="{39D2A1E7-6D96-47B4-9E96-F02390753C57}" srcOrd="0" destOrd="0" presId="urn:microsoft.com/office/officeart/2005/8/layout/matrix3"/>
    <dgm:cxn modelId="{F1BDBD60-D31F-4F7B-A6BB-1016BA7027D7}" type="presParOf" srcId="{39D2A1E7-6D96-47B4-9E96-F02390753C57}" destId="{D374EA48-D986-4685-A1B7-1ACB7562611E}" srcOrd="0" destOrd="0" presId="urn:microsoft.com/office/officeart/2005/8/layout/matrix3"/>
    <dgm:cxn modelId="{50F9A465-D6FA-4DAE-ABE7-8BC96968FF46}" type="presParOf" srcId="{39D2A1E7-6D96-47B4-9E96-F02390753C57}" destId="{F740A597-5528-4F60-89AC-E92D43C86226}" srcOrd="1" destOrd="0" presId="urn:microsoft.com/office/officeart/2005/8/layout/matrix3"/>
    <dgm:cxn modelId="{AFF955E7-BE47-4564-B981-558A365B6C83}" type="presParOf" srcId="{39D2A1E7-6D96-47B4-9E96-F02390753C57}" destId="{E391FA3F-6E4B-469F-B5A8-1E3D512282F1}" srcOrd="2" destOrd="0" presId="urn:microsoft.com/office/officeart/2005/8/layout/matrix3"/>
    <dgm:cxn modelId="{8BCB80F0-34F7-485B-9419-FB9B756C78EC}" type="presParOf" srcId="{39D2A1E7-6D96-47B4-9E96-F02390753C57}" destId="{4B5831E4-733C-46E1-B34C-322DFFC18A36}" srcOrd="3" destOrd="0" presId="urn:microsoft.com/office/officeart/2005/8/layout/matrix3"/>
    <dgm:cxn modelId="{3CF6B7F9-F43A-44CA-B1F5-C8E8045DA2A8}" type="presParOf" srcId="{39D2A1E7-6D96-47B4-9E96-F02390753C57}" destId="{7FA17A87-E1F0-43EB-8F7B-22759D6C341F}" srcOrd="4" destOrd="0" presId="urn:microsoft.com/office/officeart/2005/8/layout/matrix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D8C9A40-DA51-4A3A-9EE5-41A38A398863}" type="doc">
      <dgm:prSet loTypeId="urn:microsoft.com/office/officeart/2005/8/layout/cycle5" loCatId="cycle" qsTypeId="urn:microsoft.com/office/officeart/2005/8/quickstyle/simple1" qsCatId="simple" csTypeId="urn:microsoft.com/office/officeart/2005/8/colors/accent4_2" csCatId="accent4" phldr="1"/>
      <dgm:spPr/>
    </dgm:pt>
    <dgm:pt modelId="{EBFA75C9-3042-44DF-872A-1A7263026A81}">
      <dgm:prSet phldrT="[Text]" custT="1"/>
      <dgm:spPr/>
      <dgm:t>
        <a:bodyPr/>
        <a:lstStyle/>
        <a:p>
          <a:r>
            <a:rPr lang="de-DE" sz="1600" b="1" err="1"/>
            <a:t>E</a:t>
          </a:r>
          <a:r>
            <a:rPr lang="de-DE" sz="1600" b="0" err="1"/>
            <a:t>nable</a:t>
          </a:r>
          <a:r>
            <a:rPr lang="de-DE" sz="1600" b="0"/>
            <a:t> &amp; </a:t>
          </a:r>
          <a:r>
            <a:rPr lang="de-DE" sz="1600" b="0" err="1"/>
            <a:t>remove</a:t>
          </a:r>
          <a:r>
            <a:rPr lang="de-DE" sz="1600" b="0"/>
            <a:t> </a:t>
          </a:r>
          <a:r>
            <a:rPr lang="de-DE" sz="1600" b="0" err="1"/>
            <a:t>obstacles</a:t>
          </a:r>
          <a:endParaRPr lang="de-DE" sz="1600" b="0"/>
        </a:p>
      </dgm:t>
    </dgm:pt>
    <dgm:pt modelId="{232037ED-CAC3-4A53-9403-C648F056ED86}" type="parTrans" cxnId="{82173867-F08B-489D-9284-9D667FAF5A79}">
      <dgm:prSet/>
      <dgm:spPr/>
      <dgm:t>
        <a:bodyPr/>
        <a:lstStyle/>
        <a:p>
          <a:endParaRPr lang="de-DE" sz="1400"/>
        </a:p>
      </dgm:t>
    </dgm:pt>
    <dgm:pt modelId="{5DEA07AC-8847-43FE-A48C-FA8004B6A5E7}" type="sibTrans" cxnId="{82173867-F08B-489D-9284-9D667FAF5A79}">
      <dgm:prSet/>
      <dgm:spPr/>
      <dgm:t>
        <a:bodyPr/>
        <a:lstStyle/>
        <a:p>
          <a:endParaRPr lang="de-DE" sz="1400"/>
        </a:p>
      </dgm:t>
    </dgm:pt>
    <dgm:pt modelId="{8327D6A0-12E4-4844-83B5-FC76D2B28E8E}">
      <dgm:prSet phldrT="[Text]" custT="1"/>
      <dgm:spPr/>
      <dgm:t>
        <a:bodyPr/>
        <a:lstStyle/>
        <a:p>
          <a:r>
            <a:rPr lang="de-DE" sz="1600" b="1" err="1"/>
            <a:t>R</a:t>
          </a:r>
          <a:r>
            <a:rPr lang="de-DE" sz="1600" err="1"/>
            <a:t>einforce</a:t>
          </a:r>
          <a:r>
            <a:rPr lang="de-DE" sz="1600"/>
            <a:t> &amp; </a:t>
          </a:r>
          <a:r>
            <a:rPr lang="de-DE" sz="1600" err="1"/>
            <a:t>Acknowledge</a:t>
          </a:r>
          <a:endParaRPr lang="de-DE" sz="1600"/>
        </a:p>
      </dgm:t>
    </dgm:pt>
    <dgm:pt modelId="{2E9E94EE-9882-4095-933F-C31A4BEFDFD9}" type="parTrans" cxnId="{23F226D1-BA5F-4364-A09F-5FC308DF683D}">
      <dgm:prSet/>
      <dgm:spPr/>
      <dgm:t>
        <a:bodyPr/>
        <a:lstStyle/>
        <a:p>
          <a:endParaRPr lang="de-DE" sz="1400"/>
        </a:p>
      </dgm:t>
    </dgm:pt>
    <dgm:pt modelId="{79E1B9C2-7670-4DFF-BC65-81F1EE260E1D}" type="sibTrans" cxnId="{23F226D1-BA5F-4364-A09F-5FC308DF683D}">
      <dgm:prSet/>
      <dgm:spPr/>
      <dgm:t>
        <a:bodyPr/>
        <a:lstStyle/>
        <a:p>
          <a:endParaRPr lang="de-DE" sz="1400"/>
        </a:p>
      </dgm:t>
    </dgm:pt>
    <dgm:pt modelId="{D05A4B81-94A0-4911-BF80-A10978790314}">
      <dgm:prSet phldrT="[Text]" custT="1"/>
      <dgm:spPr/>
      <dgm:t>
        <a:bodyPr/>
        <a:lstStyle/>
        <a:p>
          <a:r>
            <a:rPr lang="de-DE" sz="1600" b="1" dirty="0"/>
            <a:t>P</a:t>
          </a:r>
          <a:r>
            <a:rPr lang="de-DE" sz="1600" b="0" dirty="0"/>
            <a:t>lan </a:t>
          </a:r>
          <a:r>
            <a:rPr lang="de-DE" sz="1600" b="0" dirty="0" err="1"/>
            <a:t>for</a:t>
          </a:r>
          <a:r>
            <a:rPr lang="de-DE" sz="1600" b="0" dirty="0"/>
            <a:t> 1 </a:t>
          </a:r>
          <a:r>
            <a:rPr lang="de-DE" sz="1600" b="0" dirty="0" err="1"/>
            <a:t>or</a:t>
          </a:r>
          <a:r>
            <a:rPr lang="de-DE" sz="1600" b="0" dirty="0"/>
            <a:t> </a:t>
          </a:r>
          <a:r>
            <a:rPr lang="de-DE" sz="1600" b="0" dirty="0" err="1"/>
            <a:t>more</a:t>
          </a:r>
          <a:r>
            <a:rPr lang="de-DE" sz="1600" b="0" dirty="0"/>
            <a:t> </a:t>
          </a:r>
          <a:r>
            <a:rPr lang="de-DE" sz="1600" b="0" dirty="0" err="1"/>
            <a:t>concrete</a:t>
          </a:r>
          <a:r>
            <a:rPr lang="de-DE" sz="1600" b="0" dirty="0"/>
            <a:t> </a:t>
          </a:r>
          <a:r>
            <a:rPr lang="de-DE" sz="1600" b="0" dirty="0" err="1"/>
            <a:t>outcomes</a:t>
          </a:r>
          <a:endParaRPr lang="de-DE" sz="1600" b="0" dirty="0"/>
        </a:p>
      </dgm:t>
    </dgm:pt>
    <dgm:pt modelId="{AAB3D652-D54F-4B83-BD29-087F4902B8FD}" type="parTrans" cxnId="{02401A78-DA9B-4DDD-A013-0B49CB77BAD8}">
      <dgm:prSet/>
      <dgm:spPr/>
      <dgm:t>
        <a:bodyPr/>
        <a:lstStyle/>
        <a:p>
          <a:endParaRPr lang="de-DE" sz="1400"/>
        </a:p>
      </dgm:t>
    </dgm:pt>
    <dgm:pt modelId="{BFC37202-0A22-473F-B7C3-FB2FE069198E}" type="sibTrans" cxnId="{02401A78-DA9B-4DDD-A013-0B49CB77BAD8}">
      <dgm:prSet/>
      <dgm:spPr/>
      <dgm:t>
        <a:bodyPr/>
        <a:lstStyle/>
        <a:p>
          <a:endParaRPr lang="de-DE" sz="1400"/>
        </a:p>
      </dgm:t>
    </dgm:pt>
    <dgm:pt modelId="{C0F6506E-8362-4A79-B5B1-144B8D6347E4}">
      <dgm:prSet phldrT="[Text]" custT="1"/>
      <dgm:spPr/>
      <dgm:t>
        <a:bodyPr/>
        <a:lstStyle/>
        <a:p>
          <a:r>
            <a:rPr lang="de-DE" sz="1600" b="1" err="1"/>
            <a:t>C</a:t>
          </a:r>
          <a:r>
            <a:rPr lang="de-DE" sz="1600" err="1"/>
            <a:t>ommunicate</a:t>
          </a:r>
          <a:r>
            <a:rPr lang="de-DE" sz="1600"/>
            <a:t> </a:t>
          </a:r>
          <a:r>
            <a:rPr lang="de-DE" sz="1600" err="1"/>
            <a:t>for</a:t>
          </a:r>
          <a:r>
            <a:rPr lang="de-DE" sz="1600"/>
            <a:t> </a:t>
          </a:r>
          <a:r>
            <a:rPr lang="de-DE" sz="1600" err="1"/>
            <a:t>awareness</a:t>
          </a:r>
          <a:r>
            <a:rPr lang="de-DE" sz="1600"/>
            <a:t> &amp; </a:t>
          </a:r>
          <a:r>
            <a:rPr lang="de-DE" sz="1600" err="1"/>
            <a:t>buy</a:t>
          </a:r>
          <a:r>
            <a:rPr lang="de-DE" sz="1600"/>
            <a:t>-in</a:t>
          </a:r>
        </a:p>
      </dgm:t>
    </dgm:pt>
    <dgm:pt modelId="{95DDA2E7-66EB-452E-A50F-790F009E9F11}" type="parTrans" cxnId="{374DAED5-14A6-4B5B-91B9-67DE081E7106}">
      <dgm:prSet/>
      <dgm:spPr/>
      <dgm:t>
        <a:bodyPr/>
        <a:lstStyle/>
        <a:p>
          <a:endParaRPr lang="de-DE" sz="1400"/>
        </a:p>
      </dgm:t>
    </dgm:pt>
    <dgm:pt modelId="{B8C795F6-9598-4C53-A8C8-131B72D8E04D}" type="sibTrans" cxnId="{374DAED5-14A6-4B5B-91B9-67DE081E7106}">
      <dgm:prSet/>
      <dgm:spPr/>
      <dgm:t>
        <a:bodyPr/>
        <a:lstStyle/>
        <a:p>
          <a:endParaRPr lang="de-DE" sz="1400"/>
        </a:p>
      </dgm:t>
    </dgm:pt>
    <dgm:pt modelId="{9294723F-A48B-4715-B98F-655834E3C78D}" type="pres">
      <dgm:prSet presAssocID="{6D8C9A40-DA51-4A3A-9EE5-41A38A398863}" presName="cycle" presStyleCnt="0">
        <dgm:presLayoutVars>
          <dgm:dir/>
          <dgm:resizeHandles val="exact"/>
        </dgm:presLayoutVars>
      </dgm:prSet>
      <dgm:spPr/>
    </dgm:pt>
    <dgm:pt modelId="{25971818-B957-4956-A41B-21545F2E0FF7}" type="pres">
      <dgm:prSet presAssocID="{D05A4B81-94A0-4911-BF80-A10978790314}" presName="node" presStyleLbl="node1" presStyleIdx="0" presStyleCnt="4">
        <dgm:presLayoutVars>
          <dgm:bulletEnabled val="1"/>
        </dgm:presLayoutVars>
      </dgm:prSet>
      <dgm:spPr/>
    </dgm:pt>
    <dgm:pt modelId="{F97FB542-65D4-4CF5-B537-9DD6D627BA68}" type="pres">
      <dgm:prSet presAssocID="{D05A4B81-94A0-4911-BF80-A10978790314}" presName="spNode" presStyleCnt="0"/>
      <dgm:spPr/>
    </dgm:pt>
    <dgm:pt modelId="{D2EA6040-5E94-4375-9BC0-50029704F65C}" type="pres">
      <dgm:prSet presAssocID="{BFC37202-0A22-473F-B7C3-FB2FE069198E}" presName="sibTrans" presStyleLbl="sibTrans1D1" presStyleIdx="0" presStyleCnt="4"/>
      <dgm:spPr/>
    </dgm:pt>
    <dgm:pt modelId="{85921D4B-560C-4B79-A741-458F80BDAB87}" type="pres">
      <dgm:prSet presAssocID="{C0F6506E-8362-4A79-B5B1-144B8D6347E4}" presName="node" presStyleLbl="node1" presStyleIdx="1" presStyleCnt="4">
        <dgm:presLayoutVars>
          <dgm:bulletEnabled val="1"/>
        </dgm:presLayoutVars>
      </dgm:prSet>
      <dgm:spPr/>
    </dgm:pt>
    <dgm:pt modelId="{2E51117E-2D8E-4FFE-A12B-BAD141995AA4}" type="pres">
      <dgm:prSet presAssocID="{C0F6506E-8362-4A79-B5B1-144B8D6347E4}" presName="spNode" presStyleCnt="0"/>
      <dgm:spPr/>
    </dgm:pt>
    <dgm:pt modelId="{7EF9D5F8-0B81-4DB2-85C5-CDE4AC89885D}" type="pres">
      <dgm:prSet presAssocID="{B8C795F6-9598-4C53-A8C8-131B72D8E04D}" presName="sibTrans" presStyleLbl="sibTrans1D1" presStyleIdx="1" presStyleCnt="4"/>
      <dgm:spPr/>
    </dgm:pt>
    <dgm:pt modelId="{93B0AE1E-41AB-4AD6-B0B7-E1D9AB5E3930}" type="pres">
      <dgm:prSet presAssocID="{EBFA75C9-3042-44DF-872A-1A7263026A81}" presName="node" presStyleLbl="node1" presStyleIdx="2" presStyleCnt="4">
        <dgm:presLayoutVars>
          <dgm:bulletEnabled val="1"/>
        </dgm:presLayoutVars>
      </dgm:prSet>
      <dgm:spPr/>
    </dgm:pt>
    <dgm:pt modelId="{DAADB04D-6E32-4FDE-8C9F-FC76CBCA2505}" type="pres">
      <dgm:prSet presAssocID="{EBFA75C9-3042-44DF-872A-1A7263026A81}" presName="spNode" presStyleCnt="0"/>
      <dgm:spPr/>
    </dgm:pt>
    <dgm:pt modelId="{36E48171-4972-4B59-8A84-FF567DADC344}" type="pres">
      <dgm:prSet presAssocID="{5DEA07AC-8847-43FE-A48C-FA8004B6A5E7}" presName="sibTrans" presStyleLbl="sibTrans1D1" presStyleIdx="2" presStyleCnt="4"/>
      <dgm:spPr/>
    </dgm:pt>
    <dgm:pt modelId="{8BEA87E9-D790-40DB-B38D-0C68FE082444}" type="pres">
      <dgm:prSet presAssocID="{8327D6A0-12E4-4844-83B5-FC76D2B28E8E}" presName="node" presStyleLbl="node1" presStyleIdx="3" presStyleCnt="4">
        <dgm:presLayoutVars>
          <dgm:bulletEnabled val="1"/>
        </dgm:presLayoutVars>
      </dgm:prSet>
      <dgm:spPr/>
    </dgm:pt>
    <dgm:pt modelId="{EC967901-B6F8-479E-9A20-1DC7640B3A7F}" type="pres">
      <dgm:prSet presAssocID="{8327D6A0-12E4-4844-83B5-FC76D2B28E8E}" presName="spNode" presStyleCnt="0"/>
      <dgm:spPr/>
    </dgm:pt>
    <dgm:pt modelId="{F4B1CDEA-F5AC-463B-AA81-7270C3FA7AED}" type="pres">
      <dgm:prSet presAssocID="{79E1B9C2-7670-4DFF-BC65-81F1EE260E1D}" presName="sibTrans" presStyleLbl="sibTrans1D1" presStyleIdx="3" presStyleCnt="4"/>
      <dgm:spPr/>
    </dgm:pt>
  </dgm:ptLst>
  <dgm:cxnLst>
    <dgm:cxn modelId="{40E3BD0B-BC52-4EF2-A5A1-2671FA2449E2}" type="presOf" srcId="{C0F6506E-8362-4A79-B5B1-144B8D6347E4}" destId="{85921D4B-560C-4B79-A741-458F80BDAB87}" srcOrd="0" destOrd="0" presId="urn:microsoft.com/office/officeart/2005/8/layout/cycle5"/>
    <dgm:cxn modelId="{CB813929-1059-4CBD-825F-8F47A9C7B841}" type="presOf" srcId="{B8C795F6-9598-4C53-A8C8-131B72D8E04D}" destId="{7EF9D5F8-0B81-4DB2-85C5-CDE4AC89885D}" srcOrd="0" destOrd="0" presId="urn:microsoft.com/office/officeart/2005/8/layout/cycle5"/>
    <dgm:cxn modelId="{39782F2C-E515-42F8-B4D9-84D66121D06F}" type="presOf" srcId="{8327D6A0-12E4-4844-83B5-FC76D2B28E8E}" destId="{8BEA87E9-D790-40DB-B38D-0C68FE082444}" srcOrd="0" destOrd="0" presId="urn:microsoft.com/office/officeart/2005/8/layout/cycle5"/>
    <dgm:cxn modelId="{3500DB62-AFCB-48C1-93D7-FB7CE323E1F0}" type="presOf" srcId="{5DEA07AC-8847-43FE-A48C-FA8004B6A5E7}" destId="{36E48171-4972-4B59-8A84-FF567DADC344}" srcOrd="0" destOrd="0" presId="urn:microsoft.com/office/officeart/2005/8/layout/cycle5"/>
    <dgm:cxn modelId="{82173867-F08B-489D-9284-9D667FAF5A79}" srcId="{6D8C9A40-DA51-4A3A-9EE5-41A38A398863}" destId="{EBFA75C9-3042-44DF-872A-1A7263026A81}" srcOrd="2" destOrd="0" parTransId="{232037ED-CAC3-4A53-9403-C648F056ED86}" sibTransId="{5DEA07AC-8847-43FE-A48C-FA8004B6A5E7}"/>
    <dgm:cxn modelId="{02401A78-DA9B-4DDD-A013-0B49CB77BAD8}" srcId="{6D8C9A40-DA51-4A3A-9EE5-41A38A398863}" destId="{D05A4B81-94A0-4911-BF80-A10978790314}" srcOrd="0" destOrd="0" parTransId="{AAB3D652-D54F-4B83-BD29-087F4902B8FD}" sibTransId="{BFC37202-0A22-473F-B7C3-FB2FE069198E}"/>
    <dgm:cxn modelId="{8BC49597-8F02-4AF0-AAD4-49E31B6DE6FF}" type="presOf" srcId="{BFC37202-0A22-473F-B7C3-FB2FE069198E}" destId="{D2EA6040-5E94-4375-9BC0-50029704F65C}" srcOrd="0" destOrd="0" presId="urn:microsoft.com/office/officeart/2005/8/layout/cycle5"/>
    <dgm:cxn modelId="{46BF57BA-8FFE-4827-A3A2-BB8DEE8A2383}" type="presOf" srcId="{EBFA75C9-3042-44DF-872A-1A7263026A81}" destId="{93B0AE1E-41AB-4AD6-B0B7-E1D9AB5E3930}" srcOrd="0" destOrd="0" presId="urn:microsoft.com/office/officeart/2005/8/layout/cycle5"/>
    <dgm:cxn modelId="{23F226D1-BA5F-4364-A09F-5FC308DF683D}" srcId="{6D8C9A40-DA51-4A3A-9EE5-41A38A398863}" destId="{8327D6A0-12E4-4844-83B5-FC76D2B28E8E}" srcOrd="3" destOrd="0" parTransId="{2E9E94EE-9882-4095-933F-C31A4BEFDFD9}" sibTransId="{79E1B9C2-7670-4DFF-BC65-81F1EE260E1D}"/>
    <dgm:cxn modelId="{374DAED5-14A6-4B5B-91B9-67DE081E7106}" srcId="{6D8C9A40-DA51-4A3A-9EE5-41A38A398863}" destId="{C0F6506E-8362-4A79-B5B1-144B8D6347E4}" srcOrd="1" destOrd="0" parTransId="{95DDA2E7-66EB-452E-A50F-790F009E9F11}" sibTransId="{B8C795F6-9598-4C53-A8C8-131B72D8E04D}"/>
    <dgm:cxn modelId="{D7167BD8-BDC5-4467-A607-84991DD7EFF6}" type="presOf" srcId="{D05A4B81-94A0-4911-BF80-A10978790314}" destId="{25971818-B957-4956-A41B-21545F2E0FF7}" srcOrd="0" destOrd="0" presId="urn:microsoft.com/office/officeart/2005/8/layout/cycle5"/>
    <dgm:cxn modelId="{FB06B3DD-28CE-45A3-9A3A-90EDEB1A0B6F}" type="presOf" srcId="{6D8C9A40-DA51-4A3A-9EE5-41A38A398863}" destId="{9294723F-A48B-4715-B98F-655834E3C78D}" srcOrd="0" destOrd="0" presId="urn:microsoft.com/office/officeart/2005/8/layout/cycle5"/>
    <dgm:cxn modelId="{B4AC12E8-6B2C-4861-A564-2A9E99D9DFA3}" type="presOf" srcId="{79E1B9C2-7670-4DFF-BC65-81F1EE260E1D}" destId="{F4B1CDEA-F5AC-463B-AA81-7270C3FA7AED}" srcOrd="0" destOrd="0" presId="urn:microsoft.com/office/officeart/2005/8/layout/cycle5"/>
    <dgm:cxn modelId="{ED221FC4-4791-4093-86AD-9BEC2A938E05}" type="presParOf" srcId="{9294723F-A48B-4715-B98F-655834E3C78D}" destId="{25971818-B957-4956-A41B-21545F2E0FF7}" srcOrd="0" destOrd="0" presId="urn:microsoft.com/office/officeart/2005/8/layout/cycle5"/>
    <dgm:cxn modelId="{8ADA4C7E-78DD-4224-85D0-BA078A7902BE}" type="presParOf" srcId="{9294723F-A48B-4715-B98F-655834E3C78D}" destId="{F97FB542-65D4-4CF5-B537-9DD6D627BA68}" srcOrd="1" destOrd="0" presId="urn:microsoft.com/office/officeart/2005/8/layout/cycle5"/>
    <dgm:cxn modelId="{FCCDDFBC-E067-43DD-AFFB-EFFA72A3E142}" type="presParOf" srcId="{9294723F-A48B-4715-B98F-655834E3C78D}" destId="{D2EA6040-5E94-4375-9BC0-50029704F65C}" srcOrd="2" destOrd="0" presId="urn:microsoft.com/office/officeart/2005/8/layout/cycle5"/>
    <dgm:cxn modelId="{ADDA0D72-51FA-4B0D-A24F-781D91DC06E5}" type="presParOf" srcId="{9294723F-A48B-4715-B98F-655834E3C78D}" destId="{85921D4B-560C-4B79-A741-458F80BDAB87}" srcOrd="3" destOrd="0" presId="urn:microsoft.com/office/officeart/2005/8/layout/cycle5"/>
    <dgm:cxn modelId="{DE31212C-8792-4144-9301-2369B9CB3825}" type="presParOf" srcId="{9294723F-A48B-4715-B98F-655834E3C78D}" destId="{2E51117E-2D8E-4FFE-A12B-BAD141995AA4}" srcOrd="4" destOrd="0" presId="urn:microsoft.com/office/officeart/2005/8/layout/cycle5"/>
    <dgm:cxn modelId="{26E7026A-1DB7-4346-B29D-BBD0DFEA41AD}" type="presParOf" srcId="{9294723F-A48B-4715-B98F-655834E3C78D}" destId="{7EF9D5F8-0B81-4DB2-85C5-CDE4AC89885D}" srcOrd="5" destOrd="0" presId="urn:microsoft.com/office/officeart/2005/8/layout/cycle5"/>
    <dgm:cxn modelId="{218FE3A5-E68E-4703-875B-EF5E910B80C0}" type="presParOf" srcId="{9294723F-A48B-4715-B98F-655834E3C78D}" destId="{93B0AE1E-41AB-4AD6-B0B7-E1D9AB5E3930}" srcOrd="6" destOrd="0" presId="urn:microsoft.com/office/officeart/2005/8/layout/cycle5"/>
    <dgm:cxn modelId="{043481CB-5B04-42EB-AA74-109F0A79678D}" type="presParOf" srcId="{9294723F-A48B-4715-B98F-655834E3C78D}" destId="{DAADB04D-6E32-4FDE-8C9F-FC76CBCA2505}" srcOrd="7" destOrd="0" presId="urn:microsoft.com/office/officeart/2005/8/layout/cycle5"/>
    <dgm:cxn modelId="{A1AB0B5B-AD58-4951-B025-E8E9F8DBF401}" type="presParOf" srcId="{9294723F-A48B-4715-B98F-655834E3C78D}" destId="{36E48171-4972-4B59-8A84-FF567DADC344}" srcOrd="8" destOrd="0" presId="urn:microsoft.com/office/officeart/2005/8/layout/cycle5"/>
    <dgm:cxn modelId="{08BD47D8-3226-4774-B2FD-1FBD579D089F}" type="presParOf" srcId="{9294723F-A48B-4715-B98F-655834E3C78D}" destId="{8BEA87E9-D790-40DB-B38D-0C68FE082444}" srcOrd="9" destOrd="0" presId="urn:microsoft.com/office/officeart/2005/8/layout/cycle5"/>
    <dgm:cxn modelId="{7B97F6B8-8391-4324-8D1F-035445D2BA1B}" type="presParOf" srcId="{9294723F-A48B-4715-B98F-655834E3C78D}" destId="{EC967901-B6F8-479E-9A20-1DC7640B3A7F}" srcOrd="10" destOrd="0" presId="urn:microsoft.com/office/officeart/2005/8/layout/cycle5"/>
    <dgm:cxn modelId="{692F8E29-039F-426B-B852-1DF3715B2180}" type="presParOf" srcId="{9294723F-A48B-4715-B98F-655834E3C78D}" destId="{F4B1CDEA-F5AC-463B-AA81-7270C3FA7AED}" srcOrd="11" destOrd="0" presId="urn:microsoft.com/office/officeart/2005/8/layout/cycle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64E1393-985F-4A0B-A0D3-25F8E8C43B83}" type="doc">
      <dgm:prSet loTypeId="urn:microsoft.com/office/officeart/2005/8/layout/hProcess10" loCatId="process" qsTypeId="urn:microsoft.com/office/officeart/2005/8/quickstyle/simple1" qsCatId="simple" csTypeId="urn:microsoft.com/office/officeart/2005/8/colors/colorful2" csCatId="colorful" phldr="1"/>
      <dgm:spPr/>
      <dgm:t>
        <a:bodyPr/>
        <a:lstStyle/>
        <a:p>
          <a:endParaRPr lang="de-DE"/>
        </a:p>
      </dgm:t>
    </dgm:pt>
    <dgm:pt modelId="{642B84DF-10A0-4ADD-B650-1868ADD5868E}">
      <dgm:prSet phldrT="[Text]" custT="1"/>
      <dgm:spPr/>
      <dgm:t>
        <a:bodyPr/>
        <a:lstStyle/>
        <a:p>
          <a:r>
            <a:rPr lang="de-DE" sz="1600" b="1" dirty="0" err="1"/>
            <a:t>B</a:t>
          </a:r>
          <a:r>
            <a:rPr lang="de-DE" sz="1600" dirty="0" err="1"/>
            <a:t>uild</a:t>
          </a:r>
          <a:r>
            <a:rPr lang="de-DE" sz="1600" dirty="0"/>
            <a:t> a </a:t>
          </a:r>
          <a:r>
            <a:rPr lang="de-DE" sz="1600" dirty="0" err="1"/>
            <a:t>change</a:t>
          </a:r>
          <a:r>
            <a:rPr lang="de-DE" sz="1600" dirty="0"/>
            <a:t> </a:t>
          </a:r>
          <a:r>
            <a:rPr lang="de-DE" sz="1600" b="0" dirty="0"/>
            <a:t>A</a:t>
          </a:r>
          <a:r>
            <a:rPr lang="de-DE" sz="1600" dirty="0"/>
            <a:t>lliance</a:t>
          </a:r>
        </a:p>
      </dgm:t>
    </dgm:pt>
    <dgm:pt modelId="{56D27745-232E-4B76-8BA3-437FC0E9C691}" type="parTrans" cxnId="{74CA6067-AAAC-45F7-8CD0-6C36ED6FF2BD}">
      <dgm:prSet/>
      <dgm:spPr/>
      <dgm:t>
        <a:bodyPr/>
        <a:lstStyle/>
        <a:p>
          <a:endParaRPr lang="de-DE" sz="1400"/>
        </a:p>
      </dgm:t>
    </dgm:pt>
    <dgm:pt modelId="{E064E62B-8690-44BC-999E-ECDF0E3017CD}" type="sibTrans" cxnId="{74CA6067-AAAC-45F7-8CD0-6C36ED6FF2BD}">
      <dgm:prSet custT="1"/>
      <dgm:spPr/>
      <dgm:t>
        <a:bodyPr/>
        <a:lstStyle/>
        <a:p>
          <a:endParaRPr lang="de-DE" sz="1000"/>
        </a:p>
      </dgm:t>
    </dgm:pt>
    <dgm:pt modelId="{75C1705A-C9CF-41B6-B390-2CD5CE57B830}">
      <dgm:prSet phldrT="[Text]" custT="1"/>
      <dgm:spPr/>
      <dgm:t>
        <a:bodyPr/>
        <a:lstStyle/>
        <a:p>
          <a:r>
            <a:rPr lang="de-DE" sz="1600" b="1" dirty="0"/>
            <a:t>C</a:t>
          </a:r>
          <a:r>
            <a:rPr lang="de-DE" sz="1600" b="0" dirty="0"/>
            <a:t>reate your N</a:t>
          </a:r>
          <a:r>
            <a:rPr lang="de-DE" sz="1600" dirty="0"/>
            <a:t>orth Star / Vision</a:t>
          </a:r>
        </a:p>
      </dgm:t>
    </dgm:pt>
    <dgm:pt modelId="{FFABDFEC-A7AB-483A-A78F-4F1CB79F4288}" type="parTrans" cxnId="{69FB7D6E-E1D5-4395-A184-701A1020BDFE}">
      <dgm:prSet/>
      <dgm:spPr/>
      <dgm:t>
        <a:bodyPr/>
        <a:lstStyle/>
        <a:p>
          <a:endParaRPr lang="de-DE" sz="1400"/>
        </a:p>
      </dgm:t>
    </dgm:pt>
    <dgm:pt modelId="{8003CAE0-E304-41BE-BBBF-04EC4C022C02}" type="sibTrans" cxnId="{69FB7D6E-E1D5-4395-A184-701A1020BDFE}">
      <dgm:prSet/>
      <dgm:spPr/>
      <dgm:t>
        <a:bodyPr/>
        <a:lstStyle/>
        <a:p>
          <a:endParaRPr lang="de-DE" sz="1400"/>
        </a:p>
      </dgm:t>
    </dgm:pt>
    <dgm:pt modelId="{733CD378-81BB-4D65-B1D1-5AEDD05E4337}">
      <dgm:prSet phldrT="[Text]" custT="1"/>
      <dgm:spPr/>
      <dgm:t>
        <a:bodyPr/>
        <a:lstStyle/>
        <a:p>
          <a:r>
            <a:rPr lang="de-DE" sz="1600" b="1" dirty="0" err="1"/>
            <a:t>D</a:t>
          </a:r>
          <a:r>
            <a:rPr lang="de-DE" sz="1600" dirty="0" err="1"/>
            <a:t>efine</a:t>
          </a:r>
          <a:r>
            <a:rPr lang="de-DE" sz="1600" dirty="0"/>
            <a:t> </a:t>
          </a:r>
          <a:r>
            <a:rPr lang="de-DE" sz="1600" dirty="0" err="1"/>
            <a:t>the</a:t>
          </a:r>
          <a:r>
            <a:rPr lang="de-DE" sz="1600" dirty="0"/>
            <a:t> </a:t>
          </a:r>
          <a:r>
            <a:rPr lang="de-DE" sz="1600" dirty="0" err="1"/>
            <a:t>challenge</a:t>
          </a:r>
          <a:endParaRPr lang="de-DE" sz="1600" dirty="0"/>
        </a:p>
      </dgm:t>
    </dgm:pt>
    <dgm:pt modelId="{9B4BB660-ADA7-48EC-BB45-EDF12E072461}" type="parTrans" cxnId="{8A2B087C-0CF3-4C9E-B0B6-AEE5934D65AE}">
      <dgm:prSet/>
      <dgm:spPr/>
      <dgm:t>
        <a:bodyPr/>
        <a:lstStyle/>
        <a:p>
          <a:endParaRPr lang="de-DE" sz="1400"/>
        </a:p>
      </dgm:t>
    </dgm:pt>
    <dgm:pt modelId="{56DEBD09-52A4-46FD-B485-0A4E1317E7BB}" type="sibTrans" cxnId="{8A2B087C-0CF3-4C9E-B0B6-AEE5934D65AE}">
      <dgm:prSet custT="1"/>
      <dgm:spPr/>
      <dgm:t>
        <a:bodyPr/>
        <a:lstStyle/>
        <a:p>
          <a:endParaRPr lang="de-DE" sz="1000"/>
        </a:p>
      </dgm:t>
    </dgm:pt>
    <dgm:pt modelId="{A86FF17E-4255-494A-BD6A-0FED6A22B496}" type="pres">
      <dgm:prSet presAssocID="{564E1393-985F-4A0B-A0D3-25F8E8C43B83}" presName="Name0" presStyleCnt="0">
        <dgm:presLayoutVars>
          <dgm:dir/>
          <dgm:resizeHandles val="exact"/>
        </dgm:presLayoutVars>
      </dgm:prSet>
      <dgm:spPr/>
    </dgm:pt>
    <dgm:pt modelId="{15322A20-3083-4C18-BCE8-18A082B7C451}" type="pres">
      <dgm:prSet presAssocID="{733CD378-81BB-4D65-B1D1-5AEDD05E4337}" presName="composite" presStyleCnt="0"/>
      <dgm:spPr/>
    </dgm:pt>
    <dgm:pt modelId="{852BFDEE-79ED-4C12-9771-93A562186F8F}" type="pres">
      <dgm:prSet presAssocID="{733CD378-81BB-4D65-B1D1-5AEDD05E4337}" presName="imagSh" presStyleLbl="bgImgPlace1" presStyleIdx="0" presStyleCnt="3" custLinFactNeighborY="-3555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Eisberg mit einfarbiger Füllung"/>
        </a:ext>
      </dgm:extLst>
    </dgm:pt>
    <dgm:pt modelId="{54EC88C1-FD80-4F50-8773-2C79A2D32EB2}" type="pres">
      <dgm:prSet presAssocID="{733CD378-81BB-4D65-B1D1-5AEDD05E4337}" presName="txNode" presStyleLbl="node1" presStyleIdx="0" presStyleCnt="3" custScaleY="139685">
        <dgm:presLayoutVars>
          <dgm:bulletEnabled val="1"/>
        </dgm:presLayoutVars>
      </dgm:prSet>
      <dgm:spPr/>
    </dgm:pt>
    <dgm:pt modelId="{A858B821-986A-4FC9-B22A-51D5FCA61FAC}" type="pres">
      <dgm:prSet presAssocID="{56DEBD09-52A4-46FD-B485-0A4E1317E7BB}" presName="sibTrans" presStyleLbl="sibTrans2D1" presStyleIdx="0" presStyleCnt="2"/>
      <dgm:spPr/>
    </dgm:pt>
    <dgm:pt modelId="{5F1DE7E2-5287-4729-9A55-B10B74EC33A1}" type="pres">
      <dgm:prSet presAssocID="{56DEBD09-52A4-46FD-B485-0A4E1317E7BB}" presName="connTx" presStyleLbl="sibTrans2D1" presStyleIdx="0" presStyleCnt="2"/>
      <dgm:spPr/>
    </dgm:pt>
    <dgm:pt modelId="{BE9C9B83-FE79-4970-8A24-2E83BD60A52F}" type="pres">
      <dgm:prSet presAssocID="{642B84DF-10A0-4ADD-B650-1868ADD5868E}" presName="composite" presStyleCnt="0"/>
      <dgm:spPr/>
    </dgm:pt>
    <dgm:pt modelId="{011FF50A-B7AA-42A7-BB9D-7E4E4AF57911}" type="pres">
      <dgm:prSet presAssocID="{642B84DF-10A0-4ADD-B650-1868ADD5868E}" presName="imagSh" presStyleLbl="bgImgPlace1" presStyleIdx="1" presStyleCnt="3" custLinFactNeighborY="-29088"/>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Prost mit einfarbiger Füllung"/>
        </a:ext>
      </dgm:extLst>
    </dgm:pt>
    <dgm:pt modelId="{077F10B3-90A7-410A-88FA-382876B1A5A4}" type="pres">
      <dgm:prSet presAssocID="{642B84DF-10A0-4ADD-B650-1868ADD5868E}" presName="txNode" presStyleLbl="node1" presStyleIdx="1" presStyleCnt="3" custScaleY="138041">
        <dgm:presLayoutVars>
          <dgm:bulletEnabled val="1"/>
        </dgm:presLayoutVars>
      </dgm:prSet>
      <dgm:spPr/>
    </dgm:pt>
    <dgm:pt modelId="{E15F1091-1D7A-474F-8B4C-402FCFF051B5}" type="pres">
      <dgm:prSet presAssocID="{E064E62B-8690-44BC-999E-ECDF0E3017CD}" presName="sibTrans" presStyleLbl="sibTrans2D1" presStyleIdx="1" presStyleCnt="2"/>
      <dgm:spPr/>
    </dgm:pt>
    <dgm:pt modelId="{FB9599B8-0031-4238-BD92-73C95AB7A6C3}" type="pres">
      <dgm:prSet presAssocID="{E064E62B-8690-44BC-999E-ECDF0E3017CD}" presName="connTx" presStyleLbl="sibTrans2D1" presStyleIdx="1" presStyleCnt="2"/>
      <dgm:spPr/>
    </dgm:pt>
    <dgm:pt modelId="{27F5D6B9-3795-46F5-91C6-A11476E3E3A5}" type="pres">
      <dgm:prSet presAssocID="{75C1705A-C9CF-41B6-B390-2CD5CE57B830}" presName="composite" presStyleCnt="0"/>
      <dgm:spPr/>
    </dgm:pt>
    <dgm:pt modelId="{29BF8A74-800D-473B-BE45-C96572390B07}" type="pres">
      <dgm:prSet presAssocID="{75C1705A-C9CF-41B6-B390-2CD5CE57B830}" presName="imagSh" presStyleLbl="bgImgPlace1" presStyleIdx="2" presStyleCnt="3" custLinFactNeighborY="-4040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Ziel mit einfarbiger Füllung"/>
        </a:ext>
      </dgm:extLst>
    </dgm:pt>
    <dgm:pt modelId="{9C9D7CE7-D19F-4C0E-961A-28AABD19654B}" type="pres">
      <dgm:prSet presAssocID="{75C1705A-C9CF-41B6-B390-2CD5CE57B830}" presName="txNode" presStyleLbl="node1" presStyleIdx="2" presStyleCnt="3" custScaleY="140464">
        <dgm:presLayoutVars>
          <dgm:bulletEnabled val="1"/>
        </dgm:presLayoutVars>
      </dgm:prSet>
      <dgm:spPr/>
    </dgm:pt>
  </dgm:ptLst>
  <dgm:cxnLst>
    <dgm:cxn modelId="{48F8AF05-F408-4529-A160-C52B52B637D2}" type="presOf" srcId="{56DEBD09-52A4-46FD-B485-0A4E1317E7BB}" destId="{A858B821-986A-4FC9-B22A-51D5FCA61FAC}" srcOrd="0" destOrd="0" presId="urn:microsoft.com/office/officeart/2005/8/layout/hProcess10"/>
    <dgm:cxn modelId="{4853B605-A352-4BDB-84A9-D48B9DD0E3CD}" type="presOf" srcId="{642B84DF-10A0-4ADD-B650-1868ADD5868E}" destId="{077F10B3-90A7-410A-88FA-382876B1A5A4}" srcOrd="0" destOrd="0" presId="urn:microsoft.com/office/officeart/2005/8/layout/hProcess10"/>
    <dgm:cxn modelId="{74CA6067-AAAC-45F7-8CD0-6C36ED6FF2BD}" srcId="{564E1393-985F-4A0B-A0D3-25F8E8C43B83}" destId="{642B84DF-10A0-4ADD-B650-1868ADD5868E}" srcOrd="1" destOrd="0" parTransId="{56D27745-232E-4B76-8BA3-437FC0E9C691}" sibTransId="{E064E62B-8690-44BC-999E-ECDF0E3017CD}"/>
    <dgm:cxn modelId="{69FB7D6E-E1D5-4395-A184-701A1020BDFE}" srcId="{564E1393-985F-4A0B-A0D3-25F8E8C43B83}" destId="{75C1705A-C9CF-41B6-B390-2CD5CE57B830}" srcOrd="2" destOrd="0" parTransId="{FFABDFEC-A7AB-483A-A78F-4F1CB79F4288}" sibTransId="{8003CAE0-E304-41BE-BBBF-04EC4C022C02}"/>
    <dgm:cxn modelId="{177A3171-BED3-4E88-81E7-EE49033995CB}" type="presOf" srcId="{564E1393-985F-4A0B-A0D3-25F8E8C43B83}" destId="{A86FF17E-4255-494A-BD6A-0FED6A22B496}" srcOrd="0" destOrd="0" presId="urn:microsoft.com/office/officeart/2005/8/layout/hProcess10"/>
    <dgm:cxn modelId="{DC104779-1C9B-4596-836F-F4A6179BDF61}" type="presOf" srcId="{E064E62B-8690-44BC-999E-ECDF0E3017CD}" destId="{E15F1091-1D7A-474F-8B4C-402FCFF051B5}" srcOrd="0" destOrd="0" presId="urn:microsoft.com/office/officeart/2005/8/layout/hProcess10"/>
    <dgm:cxn modelId="{43689079-F68D-456E-8223-5792B2553EF7}" type="presOf" srcId="{56DEBD09-52A4-46FD-B485-0A4E1317E7BB}" destId="{5F1DE7E2-5287-4729-9A55-B10B74EC33A1}" srcOrd="1" destOrd="0" presId="urn:microsoft.com/office/officeart/2005/8/layout/hProcess10"/>
    <dgm:cxn modelId="{8A2B087C-0CF3-4C9E-B0B6-AEE5934D65AE}" srcId="{564E1393-985F-4A0B-A0D3-25F8E8C43B83}" destId="{733CD378-81BB-4D65-B1D1-5AEDD05E4337}" srcOrd="0" destOrd="0" parTransId="{9B4BB660-ADA7-48EC-BB45-EDF12E072461}" sibTransId="{56DEBD09-52A4-46FD-B485-0A4E1317E7BB}"/>
    <dgm:cxn modelId="{30DB0A85-3543-4E38-B4A9-3EF523EB91CB}" type="presOf" srcId="{75C1705A-C9CF-41B6-B390-2CD5CE57B830}" destId="{9C9D7CE7-D19F-4C0E-961A-28AABD19654B}" srcOrd="0" destOrd="0" presId="urn:microsoft.com/office/officeart/2005/8/layout/hProcess10"/>
    <dgm:cxn modelId="{2DD8D9B4-D889-4D95-97DC-3A8069AABB5A}" type="presOf" srcId="{733CD378-81BB-4D65-B1D1-5AEDD05E4337}" destId="{54EC88C1-FD80-4F50-8773-2C79A2D32EB2}" srcOrd="0" destOrd="0" presId="urn:microsoft.com/office/officeart/2005/8/layout/hProcess10"/>
    <dgm:cxn modelId="{01C098CF-02CB-479E-9ADC-217828EE1DE9}" type="presOf" srcId="{E064E62B-8690-44BC-999E-ECDF0E3017CD}" destId="{FB9599B8-0031-4238-BD92-73C95AB7A6C3}" srcOrd="1" destOrd="0" presId="urn:microsoft.com/office/officeart/2005/8/layout/hProcess10"/>
    <dgm:cxn modelId="{1498958D-8B8E-44F2-A6EE-D0A30507469E}" type="presParOf" srcId="{A86FF17E-4255-494A-BD6A-0FED6A22B496}" destId="{15322A20-3083-4C18-BCE8-18A082B7C451}" srcOrd="0" destOrd="0" presId="urn:microsoft.com/office/officeart/2005/8/layout/hProcess10"/>
    <dgm:cxn modelId="{C88C85D2-66D2-4B4B-920B-ED7177FF6C6F}" type="presParOf" srcId="{15322A20-3083-4C18-BCE8-18A082B7C451}" destId="{852BFDEE-79ED-4C12-9771-93A562186F8F}" srcOrd="0" destOrd="0" presId="urn:microsoft.com/office/officeart/2005/8/layout/hProcess10"/>
    <dgm:cxn modelId="{AA10B4B4-D9A9-4DAE-8B44-3714FBB70F3B}" type="presParOf" srcId="{15322A20-3083-4C18-BCE8-18A082B7C451}" destId="{54EC88C1-FD80-4F50-8773-2C79A2D32EB2}" srcOrd="1" destOrd="0" presId="urn:microsoft.com/office/officeart/2005/8/layout/hProcess10"/>
    <dgm:cxn modelId="{91AD6AD5-0297-4BD7-9203-D8F3010B6BAD}" type="presParOf" srcId="{A86FF17E-4255-494A-BD6A-0FED6A22B496}" destId="{A858B821-986A-4FC9-B22A-51D5FCA61FAC}" srcOrd="1" destOrd="0" presId="urn:microsoft.com/office/officeart/2005/8/layout/hProcess10"/>
    <dgm:cxn modelId="{9C2ABC0E-3AD6-47FC-A0C9-9905AB5F2F0E}" type="presParOf" srcId="{A858B821-986A-4FC9-B22A-51D5FCA61FAC}" destId="{5F1DE7E2-5287-4729-9A55-B10B74EC33A1}" srcOrd="0" destOrd="0" presId="urn:microsoft.com/office/officeart/2005/8/layout/hProcess10"/>
    <dgm:cxn modelId="{5CC6555F-A011-4077-A5DE-F12C21AF7467}" type="presParOf" srcId="{A86FF17E-4255-494A-BD6A-0FED6A22B496}" destId="{BE9C9B83-FE79-4970-8A24-2E83BD60A52F}" srcOrd="2" destOrd="0" presId="urn:microsoft.com/office/officeart/2005/8/layout/hProcess10"/>
    <dgm:cxn modelId="{A3F0B618-734B-4DA6-951D-5DBFC84B96BB}" type="presParOf" srcId="{BE9C9B83-FE79-4970-8A24-2E83BD60A52F}" destId="{011FF50A-B7AA-42A7-BB9D-7E4E4AF57911}" srcOrd="0" destOrd="0" presId="urn:microsoft.com/office/officeart/2005/8/layout/hProcess10"/>
    <dgm:cxn modelId="{7BCD0764-86F5-419B-9687-D5A2D9E3974C}" type="presParOf" srcId="{BE9C9B83-FE79-4970-8A24-2E83BD60A52F}" destId="{077F10B3-90A7-410A-88FA-382876B1A5A4}" srcOrd="1" destOrd="0" presId="urn:microsoft.com/office/officeart/2005/8/layout/hProcess10"/>
    <dgm:cxn modelId="{3A93BEE9-8880-418E-8774-DCB041412FBE}" type="presParOf" srcId="{A86FF17E-4255-494A-BD6A-0FED6A22B496}" destId="{E15F1091-1D7A-474F-8B4C-402FCFF051B5}" srcOrd="3" destOrd="0" presId="urn:microsoft.com/office/officeart/2005/8/layout/hProcess10"/>
    <dgm:cxn modelId="{110BA17B-12DC-4BC6-AFEC-240BDA9955FF}" type="presParOf" srcId="{E15F1091-1D7A-474F-8B4C-402FCFF051B5}" destId="{FB9599B8-0031-4238-BD92-73C95AB7A6C3}" srcOrd="0" destOrd="0" presId="urn:microsoft.com/office/officeart/2005/8/layout/hProcess10"/>
    <dgm:cxn modelId="{EEEE5026-8E8D-488B-B831-1CDB709F6EFD}" type="presParOf" srcId="{A86FF17E-4255-494A-BD6A-0FED6A22B496}" destId="{27F5D6B9-3795-46F5-91C6-A11476E3E3A5}" srcOrd="4" destOrd="0" presId="urn:microsoft.com/office/officeart/2005/8/layout/hProcess10"/>
    <dgm:cxn modelId="{53AA4216-2E22-4323-A6C0-C9EA20642507}" type="presParOf" srcId="{27F5D6B9-3795-46F5-91C6-A11476E3E3A5}" destId="{29BF8A74-800D-473B-BE45-C96572390B07}" srcOrd="0" destOrd="0" presId="urn:microsoft.com/office/officeart/2005/8/layout/hProcess10"/>
    <dgm:cxn modelId="{F98BDA89-A3AA-4484-B401-44C7D01A8360}" type="presParOf" srcId="{27F5D6B9-3795-46F5-91C6-A11476E3E3A5}" destId="{9C9D7CE7-D19F-4C0E-961A-28AABD19654B}" srcOrd="1" destOrd="0" presId="urn:microsoft.com/office/officeart/2005/8/layout/hProcess10"/>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42938ED-A73E-47C0-902D-74EEC17CE5E1}" type="doc">
      <dgm:prSet loTypeId="urn:microsoft.com/office/officeart/2005/8/layout/hList1" loCatId="list" qsTypeId="urn:microsoft.com/office/officeart/2005/8/quickstyle/simple1" qsCatId="simple" csTypeId="urn:microsoft.com/office/officeart/2005/8/colors/colorful2" csCatId="colorful" phldr="1"/>
      <dgm:spPr/>
      <dgm:t>
        <a:bodyPr/>
        <a:lstStyle/>
        <a:p>
          <a:endParaRPr lang="en-GB"/>
        </a:p>
      </dgm:t>
    </dgm:pt>
    <dgm:pt modelId="{66E5AC0B-9303-4635-981D-8CF086EDAB20}">
      <dgm:prSet phldrT="[Text]" custT="1"/>
      <dgm:spPr/>
      <dgm:t>
        <a:bodyPr/>
        <a:lstStyle/>
        <a:p>
          <a:r>
            <a:rPr lang="en-GB" sz="2000" dirty="0"/>
            <a:t>Training</a:t>
          </a:r>
        </a:p>
      </dgm:t>
    </dgm:pt>
    <dgm:pt modelId="{218340F2-2DE0-4C8B-9052-CF3E0FC78752}" type="parTrans" cxnId="{31A61DD7-5AF7-4C80-A74E-3C129C7D7D41}">
      <dgm:prSet/>
      <dgm:spPr/>
      <dgm:t>
        <a:bodyPr/>
        <a:lstStyle/>
        <a:p>
          <a:endParaRPr lang="en-GB"/>
        </a:p>
      </dgm:t>
    </dgm:pt>
    <dgm:pt modelId="{9CAD906E-16F3-439B-889B-372E73AD8A59}" type="sibTrans" cxnId="{31A61DD7-5AF7-4C80-A74E-3C129C7D7D41}">
      <dgm:prSet/>
      <dgm:spPr/>
      <dgm:t>
        <a:bodyPr/>
        <a:lstStyle/>
        <a:p>
          <a:endParaRPr lang="en-GB"/>
        </a:p>
      </dgm:t>
    </dgm:pt>
    <dgm:pt modelId="{6CBCBB6B-2B64-4F80-9F4C-0BB1F77A257B}">
      <dgm:prSet phldrT="[Text]" custT="1"/>
      <dgm:spPr/>
      <dgm:t>
        <a:bodyPr/>
        <a:lstStyle/>
        <a:p>
          <a:r>
            <a:rPr lang="en-GB" sz="1600" dirty="0"/>
            <a:t>How </a:t>
          </a:r>
          <a:r>
            <a:rPr lang="en-GB" sz="1600" dirty="0" err="1"/>
            <a:t>Tos</a:t>
          </a:r>
          <a:endParaRPr lang="en-GB" sz="1600" dirty="0"/>
        </a:p>
      </dgm:t>
    </dgm:pt>
    <dgm:pt modelId="{4F552A04-CA1A-4428-B0CF-0D27344BE4C9}" type="parTrans" cxnId="{F728BE7B-AC70-4F18-8DD2-72BE266EC960}">
      <dgm:prSet/>
      <dgm:spPr/>
      <dgm:t>
        <a:bodyPr/>
        <a:lstStyle/>
        <a:p>
          <a:endParaRPr lang="en-GB"/>
        </a:p>
      </dgm:t>
    </dgm:pt>
    <dgm:pt modelId="{49A219A2-89B0-4B3A-8E62-41D2D804B0F1}" type="sibTrans" cxnId="{F728BE7B-AC70-4F18-8DD2-72BE266EC960}">
      <dgm:prSet/>
      <dgm:spPr/>
      <dgm:t>
        <a:bodyPr/>
        <a:lstStyle/>
        <a:p>
          <a:endParaRPr lang="en-GB"/>
        </a:p>
      </dgm:t>
    </dgm:pt>
    <dgm:pt modelId="{70EEEBCC-BDF4-4BA7-BA65-961B23EE250A}">
      <dgm:prSet phldrT="[Text]" custT="1"/>
      <dgm:spPr/>
      <dgm:t>
        <a:bodyPr/>
        <a:lstStyle/>
        <a:p>
          <a:r>
            <a:rPr lang="en-GB" sz="1600" dirty="0"/>
            <a:t>Posters</a:t>
          </a:r>
        </a:p>
      </dgm:t>
    </dgm:pt>
    <dgm:pt modelId="{BFE90A5E-9E43-4C21-AFAF-A57A76914305}" type="parTrans" cxnId="{0A26556B-2D24-449B-AE10-F4EAE62D1B45}">
      <dgm:prSet/>
      <dgm:spPr/>
      <dgm:t>
        <a:bodyPr/>
        <a:lstStyle/>
        <a:p>
          <a:endParaRPr lang="en-GB"/>
        </a:p>
      </dgm:t>
    </dgm:pt>
    <dgm:pt modelId="{A074C84D-5572-4A30-BE2E-BC1D41D5097B}" type="sibTrans" cxnId="{0A26556B-2D24-449B-AE10-F4EAE62D1B45}">
      <dgm:prSet/>
      <dgm:spPr/>
      <dgm:t>
        <a:bodyPr/>
        <a:lstStyle/>
        <a:p>
          <a:endParaRPr lang="en-GB"/>
        </a:p>
      </dgm:t>
    </dgm:pt>
    <dgm:pt modelId="{BAD71232-50E3-4BEA-A729-6CFD10FEBD24}">
      <dgm:prSet phldrT="[Text]" custT="1"/>
      <dgm:spPr/>
      <dgm:t>
        <a:bodyPr/>
        <a:lstStyle/>
        <a:p>
          <a:r>
            <a:rPr lang="en-GB" sz="2000" dirty="0"/>
            <a:t>Support</a:t>
          </a:r>
        </a:p>
      </dgm:t>
    </dgm:pt>
    <dgm:pt modelId="{14E9EF37-1CEF-4FD7-8554-61D4B5A44534}" type="parTrans" cxnId="{6AFA1292-D63A-4795-8E8B-A35FA45A52FE}">
      <dgm:prSet/>
      <dgm:spPr/>
      <dgm:t>
        <a:bodyPr/>
        <a:lstStyle/>
        <a:p>
          <a:endParaRPr lang="en-GB"/>
        </a:p>
      </dgm:t>
    </dgm:pt>
    <dgm:pt modelId="{B21E1ABF-D592-487F-A187-3C9FF7E8A7B9}" type="sibTrans" cxnId="{6AFA1292-D63A-4795-8E8B-A35FA45A52FE}">
      <dgm:prSet/>
      <dgm:spPr/>
      <dgm:t>
        <a:bodyPr/>
        <a:lstStyle/>
        <a:p>
          <a:endParaRPr lang="en-GB"/>
        </a:p>
      </dgm:t>
    </dgm:pt>
    <dgm:pt modelId="{AED405A8-20A4-4308-882B-78628FEA3A9D}">
      <dgm:prSet phldrT="[Text]" custT="1"/>
      <dgm:spPr/>
      <dgm:t>
        <a:bodyPr/>
        <a:lstStyle/>
        <a:p>
          <a:r>
            <a:rPr lang="en-GB" sz="1600" dirty="0"/>
            <a:t>Sustain management support</a:t>
          </a:r>
        </a:p>
      </dgm:t>
    </dgm:pt>
    <dgm:pt modelId="{4FCD6B44-F95C-49CE-A53E-A033589BD027}" type="parTrans" cxnId="{6959CE3B-1F10-4E4D-B0AB-366107CD64C1}">
      <dgm:prSet/>
      <dgm:spPr/>
      <dgm:t>
        <a:bodyPr/>
        <a:lstStyle/>
        <a:p>
          <a:endParaRPr lang="en-GB"/>
        </a:p>
      </dgm:t>
    </dgm:pt>
    <dgm:pt modelId="{53E03842-6547-4180-AA5B-5A1F3C7CF073}" type="sibTrans" cxnId="{6959CE3B-1F10-4E4D-B0AB-366107CD64C1}">
      <dgm:prSet/>
      <dgm:spPr/>
      <dgm:t>
        <a:bodyPr/>
        <a:lstStyle/>
        <a:p>
          <a:endParaRPr lang="en-GB"/>
        </a:p>
      </dgm:t>
    </dgm:pt>
    <dgm:pt modelId="{0EA12497-112E-4702-881B-BAC031F9F78B}">
      <dgm:prSet phldrT="[Text]" custT="1"/>
      <dgm:spPr/>
      <dgm:t>
        <a:bodyPr/>
        <a:lstStyle/>
        <a:p>
          <a:r>
            <a:rPr lang="en-GB" sz="1600" dirty="0"/>
            <a:t>Office Hours</a:t>
          </a:r>
        </a:p>
      </dgm:t>
    </dgm:pt>
    <dgm:pt modelId="{5E19A00E-738B-472F-9FB4-85106EE4D3CC}" type="parTrans" cxnId="{2EF17D97-4D83-4B87-8F9F-B8EF03680769}">
      <dgm:prSet/>
      <dgm:spPr/>
      <dgm:t>
        <a:bodyPr/>
        <a:lstStyle/>
        <a:p>
          <a:endParaRPr lang="en-GB"/>
        </a:p>
      </dgm:t>
    </dgm:pt>
    <dgm:pt modelId="{15825EA4-4087-4208-8A3A-FB5C2F5F6B4D}" type="sibTrans" cxnId="{2EF17D97-4D83-4B87-8F9F-B8EF03680769}">
      <dgm:prSet/>
      <dgm:spPr/>
      <dgm:t>
        <a:bodyPr/>
        <a:lstStyle/>
        <a:p>
          <a:endParaRPr lang="en-GB"/>
        </a:p>
      </dgm:t>
    </dgm:pt>
    <dgm:pt modelId="{1BB61B39-103F-4216-9767-93B0043167F5}">
      <dgm:prSet phldrT="[Text]" custT="1"/>
      <dgm:spPr/>
      <dgm:t>
        <a:bodyPr/>
        <a:lstStyle/>
        <a:p>
          <a:r>
            <a:rPr lang="en-GB" sz="2000" dirty="0"/>
            <a:t>Ambassador Programs</a:t>
          </a:r>
        </a:p>
      </dgm:t>
    </dgm:pt>
    <dgm:pt modelId="{B66D3515-57A9-4D9D-ADE3-2185C9623315}" type="parTrans" cxnId="{3DD2075D-C6AE-4C0F-9250-FDEC90B5DD9B}">
      <dgm:prSet/>
      <dgm:spPr/>
      <dgm:t>
        <a:bodyPr/>
        <a:lstStyle/>
        <a:p>
          <a:endParaRPr lang="en-GB"/>
        </a:p>
      </dgm:t>
    </dgm:pt>
    <dgm:pt modelId="{3CD0BAAB-E90D-4621-9B3F-D825CEC74E40}" type="sibTrans" cxnId="{3DD2075D-C6AE-4C0F-9250-FDEC90B5DD9B}">
      <dgm:prSet/>
      <dgm:spPr/>
      <dgm:t>
        <a:bodyPr/>
        <a:lstStyle/>
        <a:p>
          <a:endParaRPr lang="en-GB"/>
        </a:p>
      </dgm:t>
    </dgm:pt>
    <dgm:pt modelId="{7D47C330-C6AE-429C-8DC6-DC8B6DA7642B}">
      <dgm:prSet phldrT="[Text]" custT="1"/>
      <dgm:spPr/>
      <dgm:t>
        <a:bodyPr/>
        <a:lstStyle/>
        <a:p>
          <a:r>
            <a:rPr lang="en-GB" sz="1600" dirty="0"/>
            <a:t>Train the Trainer</a:t>
          </a:r>
        </a:p>
      </dgm:t>
    </dgm:pt>
    <dgm:pt modelId="{6EC23B3B-C9D3-4D87-8660-1688D5D82492}" type="parTrans" cxnId="{C735CC81-FB5F-4BC6-99A8-D62C14AACA92}">
      <dgm:prSet/>
      <dgm:spPr/>
      <dgm:t>
        <a:bodyPr/>
        <a:lstStyle/>
        <a:p>
          <a:endParaRPr lang="en-GB"/>
        </a:p>
      </dgm:t>
    </dgm:pt>
    <dgm:pt modelId="{445E4C40-E95A-4DDB-8B0A-AD974E73A109}" type="sibTrans" cxnId="{C735CC81-FB5F-4BC6-99A8-D62C14AACA92}">
      <dgm:prSet/>
      <dgm:spPr/>
      <dgm:t>
        <a:bodyPr/>
        <a:lstStyle/>
        <a:p>
          <a:endParaRPr lang="en-GB"/>
        </a:p>
      </dgm:t>
    </dgm:pt>
    <dgm:pt modelId="{FFA52ACD-46EB-46EC-BE56-23B821E02478}">
      <dgm:prSet phldrT="[Text]" custT="1"/>
      <dgm:spPr/>
      <dgm:t>
        <a:bodyPr/>
        <a:lstStyle/>
        <a:p>
          <a:r>
            <a:rPr lang="en-GB" sz="1600" dirty="0"/>
            <a:t>Train Management / Leadership</a:t>
          </a:r>
        </a:p>
      </dgm:t>
    </dgm:pt>
    <dgm:pt modelId="{4EC772C5-5215-4D02-B9F3-E0C6E98F69DE}" type="parTrans" cxnId="{EA418165-EA7E-49DB-A33B-C79333226708}">
      <dgm:prSet/>
      <dgm:spPr/>
      <dgm:t>
        <a:bodyPr/>
        <a:lstStyle/>
        <a:p>
          <a:endParaRPr lang="en-GB"/>
        </a:p>
      </dgm:t>
    </dgm:pt>
    <dgm:pt modelId="{6E4823BE-D172-479B-B4E2-79D3694118A7}" type="sibTrans" cxnId="{EA418165-EA7E-49DB-A33B-C79333226708}">
      <dgm:prSet/>
      <dgm:spPr/>
      <dgm:t>
        <a:bodyPr/>
        <a:lstStyle/>
        <a:p>
          <a:endParaRPr lang="en-GB"/>
        </a:p>
      </dgm:t>
    </dgm:pt>
    <dgm:pt modelId="{E914FF39-5D95-4A84-90A9-D28A3370AF67}">
      <dgm:prSet phldrT="[Text]" custT="1"/>
      <dgm:spPr/>
      <dgm:t>
        <a:bodyPr/>
        <a:lstStyle/>
        <a:p>
          <a:r>
            <a:rPr lang="en-GB" sz="1600" dirty="0"/>
            <a:t>Coaching / mentoring</a:t>
          </a:r>
        </a:p>
      </dgm:t>
    </dgm:pt>
    <dgm:pt modelId="{B4783FA8-9086-4D51-A93C-A3CECBD508F1}" type="parTrans" cxnId="{6E5DFABD-6FB5-4208-BA77-92678F496355}">
      <dgm:prSet/>
      <dgm:spPr/>
      <dgm:t>
        <a:bodyPr/>
        <a:lstStyle/>
        <a:p>
          <a:endParaRPr lang="en-GB"/>
        </a:p>
      </dgm:t>
    </dgm:pt>
    <dgm:pt modelId="{0A611643-E173-4958-AE8F-5055D44F02A1}" type="sibTrans" cxnId="{6E5DFABD-6FB5-4208-BA77-92678F496355}">
      <dgm:prSet/>
      <dgm:spPr/>
      <dgm:t>
        <a:bodyPr/>
        <a:lstStyle/>
        <a:p>
          <a:endParaRPr lang="en-GB"/>
        </a:p>
      </dgm:t>
    </dgm:pt>
    <dgm:pt modelId="{AA995F77-22A0-431F-ADE8-7C6451C5DB78}">
      <dgm:prSet phldrT="[Text]" custT="1"/>
      <dgm:spPr/>
      <dgm:t>
        <a:bodyPr/>
        <a:lstStyle/>
        <a:p>
          <a:endParaRPr lang="en-GB" sz="1600" dirty="0"/>
        </a:p>
      </dgm:t>
    </dgm:pt>
    <dgm:pt modelId="{4BF08E1B-6B26-4EDF-B3E3-38A7B392A03B}" type="parTrans" cxnId="{FDB1F4F9-B9E6-4507-8D52-15EC3EE84C38}">
      <dgm:prSet/>
      <dgm:spPr/>
      <dgm:t>
        <a:bodyPr/>
        <a:lstStyle/>
        <a:p>
          <a:endParaRPr lang="en-GB"/>
        </a:p>
      </dgm:t>
    </dgm:pt>
    <dgm:pt modelId="{4E91AC7B-FD7A-4BD2-A256-241124802251}" type="sibTrans" cxnId="{FDB1F4F9-B9E6-4507-8D52-15EC3EE84C38}">
      <dgm:prSet/>
      <dgm:spPr/>
      <dgm:t>
        <a:bodyPr/>
        <a:lstStyle/>
        <a:p>
          <a:endParaRPr lang="en-GB"/>
        </a:p>
      </dgm:t>
    </dgm:pt>
    <dgm:pt modelId="{9E2C4BEA-36AC-47C7-8E7A-1E453F86B0F6}">
      <dgm:prSet phldrT="[Text]" custT="1"/>
      <dgm:spPr/>
      <dgm:t>
        <a:bodyPr/>
        <a:lstStyle/>
        <a:p>
          <a:r>
            <a:rPr lang="en-GB" sz="1600" dirty="0"/>
            <a:t>Continuous encouragement</a:t>
          </a:r>
        </a:p>
      </dgm:t>
    </dgm:pt>
    <dgm:pt modelId="{283E79D4-9609-42AD-B597-E419E38E0A8A}" type="parTrans" cxnId="{2E38FB09-4DD1-4897-8675-4CDA1E516F76}">
      <dgm:prSet/>
      <dgm:spPr/>
      <dgm:t>
        <a:bodyPr/>
        <a:lstStyle/>
        <a:p>
          <a:endParaRPr lang="en-GB"/>
        </a:p>
      </dgm:t>
    </dgm:pt>
    <dgm:pt modelId="{94846476-CF63-42D1-BA19-D886175CD9FC}" type="sibTrans" cxnId="{2E38FB09-4DD1-4897-8675-4CDA1E516F76}">
      <dgm:prSet/>
      <dgm:spPr/>
      <dgm:t>
        <a:bodyPr/>
        <a:lstStyle/>
        <a:p>
          <a:endParaRPr lang="en-GB"/>
        </a:p>
      </dgm:t>
    </dgm:pt>
    <dgm:pt modelId="{488E8C38-031F-43D6-B309-9DA517421EEF}">
      <dgm:prSet phldrT="[Text]" custT="1"/>
      <dgm:spPr/>
      <dgm:t>
        <a:bodyPr/>
        <a:lstStyle/>
        <a:p>
          <a:r>
            <a:rPr lang="en-GB" sz="2000" dirty="0"/>
            <a:t>Change Experience</a:t>
          </a:r>
        </a:p>
      </dgm:t>
    </dgm:pt>
    <dgm:pt modelId="{C1CF49D8-B178-47EA-8998-2024931CD87B}" type="parTrans" cxnId="{A5E9C757-9656-4FEC-9453-7441ADE9FFFE}">
      <dgm:prSet/>
      <dgm:spPr/>
      <dgm:t>
        <a:bodyPr/>
        <a:lstStyle/>
        <a:p>
          <a:endParaRPr lang="en-GB"/>
        </a:p>
      </dgm:t>
    </dgm:pt>
    <dgm:pt modelId="{0FFF2161-1846-4C68-97B8-A974B3977CC7}" type="sibTrans" cxnId="{A5E9C757-9656-4FEC-9453-7441ADE9FFFE}">
      <dgm:prSet/>
      <dgm:spPr/>
      <dgm:t>
        <a:bodyPr/>
        <a:lstStyle/>
        <a:p>
          <a:endParaRPr lang="en-GB"/>
        </a:p>
      </dgm:t>
    </dgm:pt>
    <dgm:pt modelId="{00370AD1-31BC-42BA-9217-B4CB2CBB5516}">
      <dgm:prSet phldrT="[Text]" custT="1"/>
      <dgm:spPr/>
      <dgm:t>
        <a:bodyPr/>
        <a:lstStyle/>
        <a:p>
          <a:r>
            <a:rPr lang="en-GB" sz="1600" dirty="0"/>
            <a:t>Build </a:t>
          </a:r>
          <a:r>
            <a:rPr lang="en-GB" sz="1600" dirty="0" err="1"/>
            <a:t>protoypes</a:t>
          </a:r>
          <a:endParaRPr lang="en-GB" sz="1600" dirty="0"/>
        </a:p>
      </dgm:t>
    </dgm:pt>
    <dgm:pt modelId="{745607C7-BD81-4550-A4AE-F90E3C457CB3}" type="parTrans" cxnId="{FAA267AC-0F23-41F3-96BA-0F54E8D407F9}">
      <dgm:prSet/>
      <dgm:spPr/>
      <dgm:t>
        <a:bodyPr/>
        <a:lstStyle/>
        <a:p>
          <a:endParaRPr lang="en-GB"/>
        </a:p>
      </dgm:t>
    </dgm:pt>
    <dgm:pt modelId="{3DC13E8D-8AC9-4826-8D9A-FBEE848824A8}" type="sibTrans" cxnId="{FAA267AC-0F23-41F3-96BA-0F54E8D407F9}">
      <dgm:prSet/>
      <dgm:spPr/>
      <dgm:t>
        <a:bodyPr/>
        <a:lstStyle/>
        <a:p>
          <a:endParaRPr lang="en-GB"/>
        </a:p>
      </dgm:t>
    </dgm:pt>
    <dgm:pt modelId="{965CA2E2-F6BE-4AA8-AB99-EDBD6618A0E2}">
      <dgm:prSet phldrT="[Text]" custT="1"/>
      <dgm:spPr/>
      <dgm:t>
        <a:bodyPr/>
        <a:lstStyle/>
        <a:p>
          <a:r>
            <a:rPr lang="en-GB" sz="1600" dirty="0"/>
            <a:t>Start small</a:t>
          </a:r>
        </a:p>
      </dgm:t>
    </dgm:pt>
    <dgm:pt modelId="{D5932527-35E1-43AC-A027-3D9ACCE4FD3D}" type="parTrans" cxnId="{06766051-2200-4A49-9660-26FB26C4A78C}">
      <dgm:prSet/>
      <dgm:spPr/>
      <dgm:t>
        <a:bodyPr/>
        <a:lstStyle/>
        <a:p>
          <a:endParaRPr lang="en-GB"/>
        </a:p>
      </dgm:t>
    </dgm:pt>
    <dgm:pt modelId="{6196D147-670A-4EF8-B4F4-D6F809C9625B}" type="sibTrans" cxnId="{06766051-2200-4A49-9660-26FB26C4A78C}">
      <dgm:prSet/>
      <dgm:spPr/>
      <dgm:t>
        <a:bodyPr/>
        <a:lstStyle/>
        <a:p>
          <a:endParaRPr lang="en-GB"/>
        </a:p>
      </dgm:t>
    </dgm:pt>
    <dgm:pt modelId="{CD88A6F6-FD46-4E17-907D-9A85013EA32B}">
      <dgm:prSet phldrT="[Text]" custT="1"/>
      <dgm:spPr/>
      <dgm:t>
        <a:bodyPr/>
        <a:lstStyle/>
        <a:p>
          <a:r>
            <a:rPr lang="en-GB" sz="1600" dirty="0"/>
            <a:t>Create success stories</a:t>
          </a:r>
        </a:p>
      </dgm:t>
    </dgm:pt>
    <dgm:pt modelId="{9E625ACF-36E8-44A3-AFF5-CB764ACF812D}" type="parTrans" cxnId="{06A78371-49E8-4178-845D-CF21E3299783}">
      <dgm:prSet/>
      <dgm:spPr/>
      <dgm:t>
        <a:bodyPr/>
        <a:lstStyle/>
        <a:p>
          <a:endParaRPr lang="en-GB"/>
        </a:p>
      </dgm:t>
    </dgm:pt>
    <dgm:pt modelId="{D9C56BF7-4EBF-4EA3-84E1-821606FC9836}" type="sibTrans" cxnId="{06A78371-49E8-4178-845D-CF21E3299783}">
      <dgm:prSet/>
      <dgm:spPr/>
      <dgm:t>
        <a:bodyPr/>
        <a:lstStyle/>
        <a:p>
          <a:endParaRPr lang="en-GB"/>
        </a:p>
      </dgm:t>
    </dgm:pt>
    <dgm:pt modelId="{CE744BF9-AAD9-48E5-80E6-23B559B0CB54}">
      <dgm:prSet phldrT="[Text]" custT="1"/>
      <dgm:spPr/>
      <dgm:t>
        <a:bodyPr/>
        <a:lstStyle/>
        <a:p>
          <a:r>
            <a:rPr lang="en-GB" sz="1600" dirty="0"/>
            <a:t>…</a:t>
          </a:r>
        </a:p>
      </dgm:t>
    </dgm:pt>
    <dgm:pt modelId="{8999E52C-C222-4682-97A9-447D1387935D}" type="parTrans" cxnId="{11FF51FF-E778-4DE6-90C4-41AD4EA2F39C}">
      <dgm:prSet/>
      <dgm:spPr/>
      <dgm:t>
        <a:bodyPr/>
        <a:lstStyle/>
        <a:p>
          <a:endParaRPr lang="en-GB"/>
        </a:p>
      </dgm:t>
    </dgm:pt>
    <dgm:pt modelId="{D3211338-6E9B-458C-B91B-546C45339D5C}" type="sibTrans" cxnId="{11FF51FF-E778-4DE6-90C4-41AD4EA2F39C}">
      <dgm:prSet/>
      <dgm:spPr/>
      <dgm:t>
        <a:bodyPr/>
        <a:lstStyle/>
        <a:p>
          <a:endParaRPr lang="en-GB"/>
        </a:p>
      </dgm:t>
    </dgm:pt>
    <dgm:pt modelId="{9E84D75D-D5D5-482E-9E5E-5D1D20CAFA0A}">
      <dgm:prSet phldrT="[Text]" custT="1"/>
      <dgm:spPr/>
      <dgm:t>
        <a:bodyPr/>
        <a:lstStyle/>
        <a:p>
          <a:r>
            <a:rPr lang="en-GB" sz="1600" dirty="0"/>
            <a:t>…</a:t>
          </a:r>
        </a:p>
      </dgm:t>
    </dgm:pt>
    <dgm:pt modelId="{5075FC53-F14B-4D51-B89C-D0988DDC5A82}" type="parTrans" cxnId="{EB91FE21-9618-4FDB-B22E-1D613B69F88D}">
      <dgm:prSet/>
      <dgm:spPr/>
      <dgm:t>
        <a:bodyPr/>
        <a:lstStyle/>
        <a:p>
          <a:endParaRPr lang="en-GB"/>
        </a:p>
      </dgm:t>
    </dgm:pt>
    <dgm:pt modelId="{87EADA68-A987-426D-B8AE-E2E91CF486A4}" type="sibTrans" cxnId="{EB91FE21-9618-4FDB-B22E-1D613B69F88D}">
      <dgm:prSet/>
      <dgm:spPr/>
      <dgm:t>
        <a:bodyPr/>
        <a:lstStyle/>
        <a:p>
          <a:endParaRPr lang="en-GB"/>
        </a:p>
      </dgm:t>
    </dgm:pt>
    <dgm:pt modelId="{27E5ABAB-41CE-4C9D-A53B-78F9EF0C0468}">
      <dgm:prSet phldrT="[Text]" custT="1"/>
      <dgm:spPr/>
      <dgm:t>
        <a:bodyPr/>
        <a:lstStyle/>
        <a:p>
          <a:r>
            <a:rPr lang="en-GB" sz="1600" dirty="0"/>
            <a:t>Find champions and trailblazers</a:t>
          </a:r>
        </a:p>
      </dgm:t>
    </dgm:pt>
    <dgm:pt modelId="{DC6FEA34-C5CA-413B-BD7E-436FF2E56850}" type="parTrans" cxnId="{DA8D6F26-46D7-42D4-A3B8-0D578104D7B3}">
      <dgm:prSet/>
      <dgm:spPr/>
      <dgm:t>
        <a:bodyPr/>
        <a:lstStyle/>
        <a:p>
          <a:endParaRPr lang="en-GB"/>
        </a:p>
      </dgm:t>
    </dgm:pt>
    <dgm:pt modelId="{2FF6439E-4870-450C-8151-C3696A4A0B2A}" type="sibTrans" cxnId="{DA8D6F26-46D7-42D4-A3B8-0D578104D7B3}">
      <dgm:prSet/>
      <dgm:spPr/>
      <dgm:t>
        <a:bodyPr/>
        <a:lstStyle/>
        <a:p>
          <a:endParaRPr lang="en-GB"/>
        </a:p>
      </dgm:t>
    </dgm:pt>
    <dgm:pt modelId="{546D028C-1419-41C5-AE87-B8FD8C5D14A2}">
      <dgm:prSet phldrT="[Text]" custT="1"/>
      <dgm:spPr/>
      <dgm:t>
        <a:bodyPr/>
        <a:lstStyle/>
        <a:p>
          <a:r>
            <a:rPr lang="en-GB" sz="2000"/>
            <a:t>Reiterate</a:t>
          </a:r>
          <a:endParaRPr lang="en-GB" sz="2000" dirty="0"/>
        </a:p>
      </dgm:t>
    </dgm:pt>
    <dgm:pt modelId="{9DF1E553-0C8F-4B97-9FFF-D842BC6CEE25}" type="parTrans" cxnId="{8E86D6DB-51F8-42BB-9E69-DE7A99A1A29C}">
      <dgm:prSet/>
      <dgm:spPr/>
      <dgm:t>
        <a:bodyPr/>
        <a:lstStyle/>
        <a:p>
          <a:endParaRPr lang="en-GB"/>
        </a:p>
      </dgm:t>
    </dgm:pt>
    <dgm:pt modelId="{36670ACD-B91E-4A3E-B6ED-642ACEF918CB}" type="sibTrans" cxnId="{8E86D6DB-51F8-42BB-9E69-DE7A99A1A29C}">
      <dgm:prSet/>
      <dgm:spPr/>
      <dgm:t>
        <a:bodyPr/>
        <a:lstStyle/>
        <a:p>
          <a:endParaRPr lang="en-GB"/>
        </a:p>
      </dgm:t>
    </dgm:pt>
    <dgm:pt modelId="{8AA5D717-3893-4592-B945-FCD005B109B3}">
      <dgm:prSet phldrT="[Text]" custT="1"/>
      <dgm:spPr/>
      <dgm:t>
        <a:bodyPr/>
        <a:lstStyle/>
        <a:p>
          <a:r>
            <a:rPr lang="en-GB" sz="1600" dirty="0"/>
            <a:t>Get feedback</a:t>
          </a:r>
        </a:p>
      </dgm:t>
    </dgm:pt>
    <dgm:pt modelId="{CBCD2619-6A93-415C-93EA-D7D5D0F9D178}" type="parTrans" cxnId="{D185D914-CE1B-4E3E-9F49-BDDE7D30B824}">
      <dgm:prSet/>
      <dgm:spPr/>
      <dgm:t>
        <a:bodyPr/>
        <a:lstStyle/>
        <a:p>
          <a:endParaRPr lang="en-GB"/>
        </a:p>
      </dgm:t>
    </dgm:pt>
    <dgm:pt modelId="{53FB4F7B-AB73-4042-8DE1-2E7539AD221C}" type="sibTrans" cxnId="{D185D914-CE1B-4E3E-9F49-BDDE7D30B824}">
      <dgm:prSet/>
      <dgm:spPr/>
      <dgm:t>
        <a:bodyPr/>
        <a:lstStyle/>
        <a:p>
          <a:endParaRPr lang="en-GB"/>
        </a:p>
      </dgm:t>
    </dgm:pt>
    <dgm:pt modelId="{79487E14-6439-4BFB-BE68-A8BC66ED28CC}">
      <dgm:prSet phldrT="[Text]" custT="1"/>
      <dgm:spPr/>
      <dgm:t>
        <a:bodyPr/>
        <a:lstStyle/>
        <a:p>
          <a:r>
            <a:rPr lang="en-GB" sz="1600" dirty="0"/>
            <a:t>Listen actively</a:t>
          </a:r>
        </a:p>
      </dgm:t>
    </dgm:pt>
    <dgm:pt modelId="{0957AB72-E362-4B26-A383-533CF8F052F8}" type="parTrans" cxnId="{07350C50-9358-44DC-9F1C-9458E6A7E35E}">
      <dgm:prSet/>
      <dgm:spPr/>
      <dgm:t>
        <a:bodyPr/>
        <a:lstStyle/>
        <a:p>
          <a:endParaRPr lang="en-GB"/>
        </a:p>
      </dgm:t>
    </dgm:pt>
    <dgm:pt modelId="{F0F95E85-1360-4FB9-B628-E0A58BEB3536}" type="sibTrans" cxnId="{07350C50-9358-44DC-9F1C-9458E6A7E35E}">
      <dgm:prSet/>
      <dgm:spPr/>
      <dgm:t>
        <a:bodyPr/>
        <a:lstStyle/>
        <a:p>
          <a:endParaRPr lang="en-GB"/>
        </a:p>
      </dgm:t>
    </dgm:pt>
    <dgm:pt modelId="{42369AE1-51B4-4670-ADC0-E608A6E245AD}">
      <dgm:prSet phldrT="[Text]" custT="1"/>
      <dgm:spPr/>
      <dgm:t>
        <a:bodyPr/>
        <a:lstStyle/>
        <a:p>
          <a:r>
            <a:rPr lang="en-GB" sz="1600" dirty="0"/>
            <a:t>Address barriers &amp; cultural aspects</a:t>
          </a:r>
        </a:p>
      </dgm:t>
    </dgm:pt>
    <dgm:pt modelId="{0B5691FB-EEE5-43DF-B06C-A4146DED77B6}" type="parTrans" cxnId="{1968A810-8E20-4ED5-8665-9B8232A68BE9}">
      <dgm:prSet/>
      <dgm:spPr/>
      <dgm:t>
        <a:bodyPr/>
        <a:lstStyle/>
        <a:p>
          <a:endParaRPr lang="en-GB"/>
        </a:p>
      </dgm:t>
    </dgm:pt>
    <dgm:pt modelId="{1005A8B2-D1D9-42CC-9E12-2899CDF5BB62}" type="sibTrans" cxnId="{1968A810-8E20-4ED5-8665-9B8232A68BE9}">
      <dgm:prSet/>
      <dgm:spPr/>
      <dgm:t>
        <a:bodyPr/>
        <a:lstStyle/>
        <a:p>
          <a:endParaRPr lang="en-GB"/>
        </a:p>
      </dgm:t>
    </dgm:pt>
    <dgm:pt modelId="{7FC86D5E-D922-455C-B06B-2FF10AF35DE4}" type="pres">
      <dgm:prSet presAssocID="{742938ED-A73E-47C0-902D-74EEC17CE5E1}" presName="Name0" presStyleCnt="0">
        <dgm:presLayoutVars>
          <dgm:dir/>
          <dgm:animLvl val="lvl"/>
          <dgm:resizeHandles val="exact"/>
        </dgm:presLayoutVars>
      </dgm:prSet>
      <dgm:spPr/>
    </dgm:pt>
    <dgm:pt modelId="{438F437E-1635-4D33-8B2A-7ED6B506DCD4}" type="pres">
      <dgm:prSet presAssocID="{66E5AC0B-9303-4635-981D-8CF086EDAB20}" presName="composite" presStyleCnt="0"/>
      <dgm:spPr/>
    </dgm:pt>
    <dgm:pt modelId="{71B87059-A55F-432B-A00C-FC890D06F81F}" type="pres">
      <dgm:prSet presAssocID="{66E5AC0B-9303-4635-981D-8CF086EDAB20}" presName="parTx" presStyleLbl="alignNode1" presStyleIdx="0" presStyleCnt="5">
        <dgm:presLayoutVars>
          <dgm:chMax val="0"/>
          <dgm:chPref val="0"/>
          <dgm:bulletEnabled val="1"/>
        </dgm:presLayoutVars>
      </dgm:prSet>
      <dgm:spPr/>
    </dgm:pt>
    <dgm:pt modelId="{4ADCC463-BB04-4F36-A7B3-2A9029C3076F}" type="pres">
      <dgm:prSet presAssocID="{66E5AC0B-9303-4635-981D-8CF086EDAB20}" presName="desTx" presStyleLbl="alignAccFollowNode1" presStyleIdx="0" presStyleCnt="5">
        <dgm:presLayoutVars>
          <dgm:bulletEnabled val="1"/>
        </dgm:presLayoutVars>
      </dgm:prSet>
      <dgm:spPr/>
    </dgm:pt>
    <dgm:pt modelId="{7AB47376-ED18-4897-AFF9-EA3DD5EAFE2B}" type="pres">
      <dgm:prSet presAssocID="{9CAD906E-16F3-439B-889B-372E73AD8A59}" presName="space" presStyleCnt="0"/>
      <dgm:spPr/>
    </dgm:pt>
    <dgm:pt modelId="{ED472356-C031-4130-A567-65AE7A353812}" type="pres">
      <dgm:prSet presAssocID="{BAD71232-50E3-4BEA-A729-6CFD10FEBD24}" presName="composite" presStyleCnt="0"/>
      <dgm:spPr/>
    </dgm:pt>
    <dgm:pt modelId="{EDA2C0EA-A0AB-40CA-BBAA-2D0F17FA0E14}" type="pres">
      <dgm:prSet presAssocID="{BAD71232-50E3-4BEA-A729-6CFD10FEBD24}" presName="parTx" presStyleLbl="alignNode1" presStyleIdx="1" presStyleCnt="5">
        <dgm:presLayoutVars>
          <dgm:chMax val="0"/>
          <dgm:chPref val="0"/>
          <dgm:bulletEnabled val="1"/>
        </dgm:presLayoutVars>
      </dgm:prSet>
      <dgm:spPr/>
    </dgm:pt>
    <dgm:pt modelId="{59B96C5B-616E-40B7-9C1D-12ABF255582A}" type="pres">
      <dgm:prSet presAssocID="{BAD71232-50E3-4BEA-A729-6CFD10FEBD24}" presName="desTx" presStyleLbl="alignAccFollowNode1" presStyleIdx="1" presStyleCnt="5">
        <dgm:presLayoutVars>
          <dgm:bulletEnabled val="1"/>
        </dgm:presLayoutVars>
      </dgm:prSet>
      <dgm:spPr/>
    </dgm:pt>
    <dgm:pt modelId="{89A18CB2-7991-4EBE-B9CF-F621BD4B242F}" type="pres">
      <dgm:prSet presAssocID="{B21E1ABF-D592-487F-A187-3C9FF7E8A7B9}" presName="space" presStyleCnt="0"/>
      <dgm:spPr/>
    </dgm:pt>
    <dgm:pt modelId="{344426D3-0956-454D-8343-4F2856CD7C1A}" type="pres">
      <dgm:prSet presAssocID="{1BB61B39-103F-4216-9767-93B0043167F5}" presName="composite" presStyleCnt="0"/>
      <dgm:spPr/>
    </dgm:pt>
    <dgm:pt modelId="{7C2FE4A5-995B-41F8-828D-00ED920A9AB8}" type="pres">
      <dgm:prSet presAssocID="{1BB61B39-103F-4216-9767-93B0043167F5}" presName="parTx" presStyleLbl="alignNode1" presStyleIdx="2" presStyleCnt="5">
        <dgm:presLayoutVars>
          <dgm:chMax val="0"/>
          <dgm:chPref val="0"/>
          <dgm:bulletEnabled val="1"/>
        </dgm:presLayoutVars>
      </dgm:prSet>
      <dgm:spPr/>
    </dgm:pt>
    <dgm:pt modelId="{C377EB10-12FD-46F7-A2C4-3E4087BDF8FF}" type="pres">
      <dgm:prSet presAssocID="{1BB61B39-103F-4216-9767-93B0043167F5}" presName="desTx" presStyleLbl="alignAccFollowNode1" presStyleIdx="2" presStyleCnt="5">
        <dgm:presLayoutVars>
          <dgm:bulletEnabled val="1"/>
        </dgm:presLayoutVars>
      </dgm:prSet>
      <dgm:spPr/>
    </dgm:pt>
    <dgm:pt modelId="{56846287-7F39-44D9-B0EE-7243272DC541}" type="pres">
      <dgm:prSet presAssocID="{3CD0BAAB-E90D-4621-9B3F-D825CEC74E40}" presName="space" presStyleCnt="0"/>
      <dgm:spPr/>
    </dgm:pt>
    <dgm:pt modelId="{DF3C3DF4-65EA-49BB-8915-24BD746C3D7B}" type="pres">
      <dgm:prSet presAssocID="{488E8C38-031F-43D6-B309-9DA517421EEF}" presName="composite" presStyleCnt="0"/>
      <dgm:spPr/>
    </dgm:pt>
    <dgm:pt modelId="{10703783-0594-4689-9FE9-C5604BAFC5A9}" type="pres">
      <dgm:prSet presAssocID="{488E8C38-031F-43D6-B309-9DA517421EEF}" presName="parTx" presStyleLbl="alignNode1" presStyleIdx="3" presStyleCnt="5">
        <dgm:presLayoutVars>
          <dgm:chMax val="0"/>
          <dgm:chPref val="0"/>
          <dgm:bulletEnabled val="1"/>
        </dgm:presLayoutVars>
      </dgm:prSet>
      <dgm:spPr/>
    </dgm:pt>
    <dgm:pt modelId="{06D146E3-74C5-4D88-9C99-FDC97EB3A0A6}" type="pres">
      <dgm:prSet presAssocID="{488E8C38-031F-43D6-B309-9DA517421EEF}" presName="desTx" presStyleLbl="alignAccFollowNode1" presStyleIdx="3" presStyleCnt="5">
        <dgm:presLayoutVars>
          <dgm:bulletEnabled val="1"/>
        </dgm:presLayoutVars>
      </dgm:prSet>
      <dgm:spPr/>
    </dgm:pt>
    <dgm:pt modelId="{B6FE2885-1AA9-4AF5-A3C9-B0FA8694E39C}" type="pres">
      <dgm:prSet presAssocID="{0FFF2161-1846-4C68-97B8-A974B3977CC7}" presName="space" presStyleCnt="0"/>
      <dgm:spPr/>
    </dgm:pt>
    <dgm:pt modelId="{8E827690-9019-4983-A852-0B3ACA2EA703}" type="pres">
      <dgm:prSet presAssocID="{546D028C-1419-41C5-AE87-B8FD8C5D14A2}" presName="composite" presStyleCnt="0"/>
      <dgm:spPr/>
    </dgm:pt>
    <dgm:pt modelId="{1D7018A3-0F4C-4A5F-860B-588C17C02EC0}" type="pres">
      <dgm:prSet presAssocID="{546D028C-1419-41C5-AE87-B8FD8C5D14A2}" presName="parTx" presStyleLbl="alignNode1" presStyleIdx="4" presStyleCnt="5">
        <dgm:presLayoutVars>
          <dgm:chMax val="0"/>
          <dgm:chPref val="0"/>
          <dgm:bulletEnabled val="1"/>
        </dgm:presLayoutVars>
      </dgm:prSet>
      <dgm:spPr/>
    </dgm:pt>
    <dgm:pt modelId="{21BFAB72-2D5D-46BB-AF64-C5548B57ABF8}" type="pres">
      <dgm:prSet presAssocID="{546D028C-1419-41C5-AE87-B8FD8C5D14A2}" presName="desTx" presStyleLbl="alignAccFollowNode1" presStyleIdx="4" presStyleCnt="5">
        <dgm:presLayoutVars>
          <dgm:bulletEnabled val="1"/>
        </dgm:presLayoutVars>
      </dgm:prSet>
      <dgm:spPr/>
    </dgm:pt>
  </dgm:ptLst>
  <dgm:cxnLst>
    <dgm:cxn modelId="{2E38FB09-4DD1-4897-8675-4CDA1E516F76}" srcId="{BAD71232-50E3-4BEA-A729-6CFD10FEBD24}" destId="{9E2C4BEA-36AC-47C7-8E7A-1E453F86B0F6}" srcOrd="2" destOrd="0" parTransId="{283E79D4-9609-42AD-B597-E419E38E0A8A}" sibTransId="{94846476-CF63-42D1-BA19-D886175CD9FC}"/>
    <dgm:cxn modelId="{3572020B-3BD9-4EE1-AEB4-AB50862AE780}" type="presOf" srcId="{742938ED-A73E-47C0-902D-74EEC17CE5E1}" destId="{7FC86D5E-D922-455C-B06B-2FF10AF35DE4}" srcOrd="0" destOrd="0" presId="urn:microsoft.com/office/officeart/2005/8/layout/hList1"/>
    <dgm:cxn modelId="{FEEDC10F-FA47-420B-9EDB-6E99045D6A7B}" type="presOf" srcId="{00370AD1-31BC-42BA-9217-B4CB2CBB5516}" destId="{06D146E3-74C5-4D88-9C99-FDC97EB3A0A6}" srcOrd="0" destOrd="0" presId="urn:microsoft.com/office/officeart/2005/8/layout/hList1"/>
    <dgm:cxn modelId="{1968A810-8E20-4ED5-8665-9B8232A68BE9}" srcId="{546D028C-1419-41C5-AE87-B8FD8C5D14A2}" destId="{42369AE1-51B4-4670-ADC0-E608A6E245AD}" srcOrd="2" destOrd="0" parTransId="{0B5691FB-EEE5-43DF-B06C-A4146DED77B6}" sibTransId="{1005A8B2-D1D9-42CC-9E12-2899CDF5BB62}"/>
    <dgm:cxn modelId="{D185D914-CE1B-4E3E-9F49-BDDE7D30B824}" srcId="{546D028C-1419-41C5-AE87-B8FD8C5D14A2}" destId="{8AA5D717-3893-4592-B945-FCD005B109B3}" srcOrd="0" destOrd="0" parTransId="{CBCD2619-6A93-415C-93EA-D7D5D0F9D178}" sibTransId="{53FB4F7B-AB73-4042-8DE1-2E7539AD221C}"/>
    <dgm:cxn modelId="{EB91FE21-9618-4FDB-B22E-1D613B69F88D}" srcId="{BAD71232-50E3-4BEA-A729-6CFD10FEBD24}" destId="{9E84D75D-D5D5-482E-9E5E-5D1D20CAFA0A}" srcOrd="3" destOrd="0" parTransId="{5075FC53-F14B-4D51-B89C-D0988DDC5A82}" sibTransId="{87EADA68-A987-426D-B8AE-E2E91CF486A4}"/>
    <dgm:cxn modelId="{DA8D6F26-46D7-42D4-A3B8-0D578104D7B3}" srcId="{1BB61B39-103F-4216-9767-93B0043167F5}" destId="{27E5ABAB-41CE-4C9D-A53B-78F9EF0C0468}" srcOrd="2" destOrd="0" parTransId="{DC6FEA34-C5CA-413B-BD7E-436FF2E56850}" sibTransId="{2FF6439E-4870-450C-8151-C3696A4A0B2A}"/>
    <dgm:cxn modelId="{F2039B2F-A121-4474-87B4-093EF851B3A3}" type="presOf" srcId="{6CBCBB6B-2B64-4F80-9F4C-0BB1F77A257B}" destId="{4ADCC463-BB04-4F36-A7B3-2A9029C3076F}" srcOrd="0" destOrd="0" presId="urn:microsoft.com/office/officeart/2005/8/layout/hList1"/>
    <dgm:cxn modelId="{830A2C3B-620D-4E13-AF74-63F29DAC0F8A}" type="presOf" srcId="{8AA5D717-3893-4592-B945-FCD005B109B3}" destId="{21BFAB72-2D5D-46BB-AF64-C5548B57ABF8}" srcOrd="0" destOrd="0" presId="urn:microsoft.com/office/officeart/2005/8/layout/hList1"/>
    <dgm:cxn modelId="{6959CE3B-1F10-4E4D-B0AB-366107CD64C1}" srcId="{BAD71232-50E3-4BEA-A729-6CFD10FEBD24}" destId="{AED405A8-20A4-4308-882B-78628FEA3A9D}" srcOrd="0" destOrd="0" parTransId="{4FCD6B44-F95C-49CE-A53E-A033589BD027}" sibTransId="{53E03842-6547-4180-AA5B-5A1F3C7CF073}"/>
    <dgm:cxn modelId="{4B82B65B-1A91-4615-8738-13417045B33B}" type="presOf" srcId="{9E84D75D-D5D5-482E-9E5E-5D1D20CAFA0A}" destId="{59B96C5B-616E-40B7-9C1D-12ABF255582A}" srcOrd="0" destOrd="3" presId="urn:microsoft.com/office/officeart/2005/8/layout/hList1"/>
    <dgm:cxn modelId="{3DD2075D-C6AE-4C0F-9250-FDEC90B5DD9B}" srcId="{742938ED-A73E-47C0-902D-74EEC17CE5E1}" destId="{1BB61B39-103F-4216-9767-93B0043167F5}" srcOrd="2" destOrd="0" parTransId="{B66D3515-57A9-4D9D-ADE3-2185C9623315}" sibTransId="{3CD0BAAB-E90D-4621-9B3F-D825CEC74E40}"/>
    <dgm:cxn modelId="{EA418165-EA7E-49DB-A33B-C79333226708}" srcId="{1BB61B39-103F-4216-9767-93B0043167F5}" destId="{FFA52ACD-46EB-46EC-BE56-23B821E02478}" srcOrd="1" destOrd="0" parTransId="{4EC772C5-5215-4D02-B9F3-E0C6E98F69DE}" sibTransId="{6E4823BE-D172-479B-B4E2-79D3694118A7}"/>
    <dgm:cxn modelId="{C8B24B69-D3B7-4588-B123-D0584644CE7D}" type="presOf" srcId="{BAD71232-50E3-4BEA-A729-6CFD10FEBD24}" destId="{EDA2C0EA-A0AB-40CA-BBAA-2D0F17FA0E14}" srcOrd="0" destOrd="0" presId="urn:microsoft.com/office/officeart/2005/8/layout/hList1"/>
    <dgm:cxn modelId="{0A26556B-2D24-449B-AE10-F4EAE62D1B45}" srcId="{66E5AC0B-9303-4635-981D-8CF086EDAB20}" destId="{70EEEBCC-BDF4-4BA7-BA65-961B23EE250A}" srcOrd="1" destOrd="0" parTransId="{BFE90A5E-9E43-4C21-AFAF-A57A76914305}" sibTransId="{A074C84D-5572-4A30-BE2E-BC1D41D5097B}"/>
    <dgm:cxn modelId="{4796136C-6D79-419C-BFD4-F6BC9AD49CFD}" type="presOf" srcId="{CE744BF9-AAD9-48E5-80E6-23B559B0CB54}" destId="{4ADCC463-BB04-4F36-A7B3-2A9029C3076F}" srcOrd="0" destOrd="3" presId="urn:microsoft.com/office/officeart/2005/8/layout/hList1"/>
    <dgm:cxn modelId="{03F3234E-917F-4D49-9874-739D1E7CE253}" type="presOf" srcId="{AA995F77-22A0-431F-ADE8-7C6451C5DB78}" destId="{4ADCC463-BB04-4F36-A7B3-2A9029C3076F}" srcOrd="0" destOrd="4" presId="urn:microsoft.com/office/officeart/2005/8/layout/hList1"/>
    <dgm:cxn modelId="{D484EB6F-12B6-4751-A3C6-54843142F367}" type="presOf" srcId="{70EEEBCC-BDF4-4BA7-BA65-961B23EE250A}" destId="{4ADCC463-BB04-4F36-A7B3-2A9029C3076F}" srcOrd="0" destOrd="1" presId="urn:microsoft.com/office/officeart/2005/8/layout/hList1"/>
    <dgm:cxn modelId="{07350C50-9358-44DC-9F1C-9458E6A7E35E}" srcId="{546D028C-1419-41C5-AE87-B8FD8C5D14A2}" destId="{79487E14-6439-4BFB-BE68-A8BC66ED28CC}" srcOrd="1" destOrd="0" parTransId="{0957AB72-E362-4B26-A383-533CF8F052F8}" sibTransId="{F0F95E85-1360-4FB9-B628-E0A58BEB3536}"/>
    <dgm:cxn modelId="{06766051-2200-4A49-9660-26FB26C4A78C}" srcId="{488E8C38-031F-43D6-B309-9DA517421EEF}" destId="{965CA2E2-F6BE-4AA8-AB99-EDBD6618A0E2}" srcOrd="1" destOrd="0" parTransId="{D5932527-35E1-43AC-A027-3D9ACCE4FD3D}" sibTransId="{6196D147-670A-4EF8-B4F4-D6F809C9625B}"/>
    <dgm:cxn modelId="{06A78371-49E8-4178-845D-CF21E3299783}" srcId="{488E8C38-031F-43D6-B309-9DA517421EEF}" destId="{CD88A6F6-FD46-4E17-907D-9A85013EA32B}" srcOrd="2" destOrd="0" parTransId="{9E625ACF-36E8-44A3-AFF5-CB764ACF812D}" sibTransId="{D9C56BF7-4EBF-4EA3-84E1-821606FC9836}"/>
    <dgm:cxn modelId="{D2CC6474-D922-405B-9CFA-A1F015D10FD4}" type="presOf" srcId="{42369AE1-51B4-4670-ADC0-E608A6E245AD}" destId="{21BFAB72-2D5D-46BB-AF64-C5548B57ABF8}" srcOrd="0" destOrd="2" presId="urn:microsoft.com/office/officeart/2005/8/layout/hList1"/>
    <dgm:cxn modelId="{4BFA9855-DA22-4822-8454-4423313BA640}" type="presOf" srcId="{CD88A6F6-FD46-4E17-907D-9A85013EA32B}" destId="{06D146E3-74C5-4D88-9C99-FDC97EB3A0A6}" srcOrd="0" destOrd="2" presId="urn:microsoft.com/office/officeart/2005/8/layout/hList1"/>
    <dgm:cxn modelId="{A5E9C757-9656-4FEC-9453-7441ADE9FFFE}" srcId="{742938ED-A73E-47C0-902D-74EEC17CE5E1}" destId="{488E8C38-031F-43D6-B309-9DA517421EEF}" srcOrd="3" destOrd="0" parTransId="{C1CF49D8-B178-47EA-8998-2024931CD87B}" sibTransId="{0FFF2161-1846-4C68-97B8-A974B3977CC7}"/>
    <dgm:cxn modelId="{F728BE7B-AC70-4F18-8DD2-72BE266EC960}" srcId="{66E5AC0B-9303-4635-981D-8CF086EDAB20}" destId="{6CBCBB6B-2B64-4F80-9F4C-0BB1F77A257B}" srcOrd="0" destOrd="0" parTransId="{4F552A04-CA1A-4428-B0CF-0D27344BE4C9}" sibTransId="{49A219A2-89B0-4B3A-8E62-41D2D804B0F1}"/>
    <dgm:cxn modelId="{A994B67D-D0C8-459B-9497-7FBD5145FACB}" type="presOf" srcId="{27E5ABAB-41CE-4C9D-A53B-78F9EF0C0468}" destId="{C377EB10-12FD-46F7-A2C4-3E4087BDF8FF}" srcOrd="0" destOrd="2" presId="urn:microsoft.com/office/officeart/2005/8/layout/hList1"/>
    <dgm:cxn modelId="{C735CC81-FB5F-4BC6-99A8-D62C14AACA92}" srcId="{1BB61B39-103F-4216-9767-93B0043167F5}" destId="{7D47C330-C6AE-429C-8DC6-DC8B6DA7642B}" srcOrd="0" destOrd="0" parTransId="{6EC23B3B-C9D3-4D87-8660-1688D5D82492}" sibTransId="{445E4C40-E95A-4DDB-8B0A-AD974E73A109}"/>
    <dgm:cxn modelId="{2F06AE88-493D-4FDC-979C-1B92BC136798}" type="presOf" srcId="{488E8C38-031F-43D6-B309-9DA517421EEF}" destId="{10703783-0594-4689-9FE9-C5604BAFC5A9}" srcOrd="0" destOrd="0" presId="urn:microsoft.com/office/officeart/2005/8/layout/hList1"/>
    <dgm:cxn modelId="{0FDA3789-25A6-4551-8236-0FB0B19F2365}" type="presOf" srcId="{79487E14-6439-4BFB-BE68-A8BC66ED28CC}" destId="{21BFAB72-2D5D-46BB-AF64-C5548B57ABF8}" srcOrd="0" destOrd="1" presId="urn:microsoft.com/office/officeart/2005/8/layout/hList1"/>
    <dgm:cxn modelId="{A067A88C-0DAA-49B6-93FA-048E8EC97853}" type="presOf" srcId="{66E5AC0B-9303-4635-981D-8CF086EDAB20}" destId="{71B87059-A55F-432B-A00C-FC890D06F81F}" srcOrd="0" destOrd="0" presId="urn:microsoft.com/office/officeart/2005/8/layout/hList1"/>
    <dgm:cxn modelId="{6AFA1292-D63A-4795-8E8B-A35FA45A52FE}" srcId="{742938ED-A73E-47C0-902D-74EEC17CE5E1}" destId="{BAD71232-50E3-4BEA-A729-6CFD10FEBD24}" srcOrd="1" destOrd="0" parTransId="{14E9EF37-1CEF-4FD7-8554-61D4B5A44534}" sibTransId="{B21E1ABF-D592-487F-A187-3C9FF7E8A7B9}"/>
    <dgm:cxn modelId="{2EF17D97-4D83-4B87-8F9F-B8EF03680769}" srcId="{BAD71232-50E3-4BEA-A729-6CFD10FEBD24}" destId="{0EA12497-112E-4702-881B-BAC031F9F78B}" srcOrd="1" destOrd="0" parTransId="{5E19A00E-738B-472F-9FB4-85106EE4D3CC}" sibTransId="{15825EA4-4087-4208-8A3A-FB5C2F5F6B4D}"/>
    <dgm:cxn modelId="{438B899C-D4BE-4F21-812F-B85EF243C33B}" type="presOf" srcId="{546D028C-1419-41C5-AE87-B8FD8C5D14A2}" destId="{1D7018A3-0F4C-4A5F-860B-588C17C02EC0}" srcOrd="0" destOrd="0" presId="urn:microsoft.com/office/officeart/2005/8/layout/hList1"/>
    <dgm:cxn modelId="{B73D5F9D-5C0E-4E35-B7F9-4C85ADEEF4C2}" type="presOf" srcId="{FFA52ACD-46EB-46EC-BE56-23B821E02478}" destId="{C377EB10-12FD-46F7-A2C4-3E4087BDF8FF}" srcOrd="0" destOrd="1" presId="urn:microsoft.com/office/officeart/2005/8/layout/hList1"/>
    <dgm:cxn modelId="{FAA267AC-0F23-41F3-96BA-0F54E8D407F9}" srcId="{488E8C38-031F-43D6-B309-9DA517421EEF}" destId="{00370AD1-31BC-42BA-9217-B4CB2CBB5516}" srcOrd="0" destOrd="0" parTransId="{745607C7-BD81-4550-A4AE-F90E3C457CB3}" sibTransId="{3DC13E8D-8AC9-4826-8D9A-FBEE848824A8}"/>
    <dgm:cxn modelId="{6E5DFABD-6FB5-4208-BA77-92678F496355}" srcId="{66E5AC0B-9303-4635-981D-8CF086EDAB20}" destId="{E914FF39-5D95-4A84-90A9-D28A3370AF67}" srcOrd="2" destOrd="0" parTransId="{B4783FA8-9086-4D51-A93C-A3CECBD508F1}" sibTransId="{0A611643-E173-4958-AE8F-5055D44F02A1}"/>
    <dgm:cxn modelId="{C26789C5-DAAE-4FBD-B88D-748E87344870}" type="presOf" srcId="{AED405A8-20A4-4308-882B-78628FEA3A9D}" destId="{59B96C5B-616E-40B7-9C1D-12ABF255582A}" srcOrd="0" destOrd="0" presId="urn:microsoft.com/office/officeart/2005/8/layout/hList1"/>
    <dgm:cxn modelId="{9DC1FFCA-D823-4990-9A15-FE66F089D74A}" type="presOf" srcId="{E914FF39-5D95-4A84-90A9-D28A3370AF67}" destId="{4ADCC463-BB04-4F36-A7B3-2A9029C3076F}" srcOrd="0" destOrd="2" presId="urn:microsoft.com/office/officeart/2005/8/layout/hList1"/>
    <dgm:cxn modelId="{81A54ACC-C379-4482-9E83-AC8B0C879FA1}" type="presOf" srcId="{0EA12497-112E-4702-881B-BAC031F9F78B}" destId="{59B96C5B-616E-40B7-9C1D-12ABF255582A}" srcOrd="0" destOrd="1" presId="urn:microsoft.com/office/officeart/2005/8/layout/hList1"/>
    <dgm:cxn modelId="{66D574CC-5743-4562-B457-C2486650F8BB}" type="presOf" srcId="{1BB61B39-103F-4216-9767-93B0043167F5}" destId="{7C2FE4A5-995B-41F8-828D-00ED920A9AB8}" srcOrd="0" destOrd="0" presId="urn:microsoft.com/office/officeart/2005/8/layout/hList1"/>
    <dgm:cxn modelId="{B06455CC-C08B-4D75-B4A6-2C5AE1729537}" type="presOf" srcId="{7D47C330-C6AE-429C-8DC6-DC8B6DA7642B}" destId="{C377EB10-12FD-46F7-A2C4-3E4087BDF8FF}" srcOrd="0" destOrd="0" presId="urn:microsoft.com/office/officeart/2005/8/layout/hList1"/>
    <dgm:cxn modelId="{31A61DD7-5AF7-4C80-A74E-3C129C7D7D41}" srcId="{742938ED-A73E-47C0-902D-74EEC17CE5E1}" destId="{66E5AC0B-9303-4635-981D-8CF086EDAB20}" srcOrd="0" destOrd="0" parTransId="{218340F2-2DE0-4C8B-9052-CF3E0FC78752}" sibTransId="{9CAD906E-16F3-439B-889B-372E73AD8A59}"/>
    <dgm:cxn modelId="{8E86D6DB-51F8-42BB-9E69-DE7A99A1A29C}" srcId="{742938ED-A73E-47C0-902D-74EEC17CE5E1}" destId="{546D028C-1419-41C5-AE87-B8FD8C5D14A2}" srcOrd="4" destOrd="0" parTransId="{9DF1E553-0C8F-4B97-9FFF-D842BC6CEE25}" sibTransId="{36670ACD-B91E-4A3E-B6ED-642ACEF918CB}"/>
    <dgm:cxn modelId="{78F178E6-C7AD-487B-B8C5-6099CD63BA2E}" type="presOf" srcId="{965CA2E2-F6BE-4AA8-AB99-EDBD6618A0E2}" destId="{06D146E3-74C5-4D88-9C99-FDC97EB3A0A6}" srcOrd="0" destOrd="1" presId="urn:microsoft.com/office/officeart/2005/8/layout/hList1"/>
    <dgm:cxn modelId="{FDB1F4F9-B9E6-4507-8D52-15EC3EE84C38}" srcId="{66E5AC0B-9303-4635-981D-8CF086EDAB20}" destId="{AA995F77-22A0-431F-ADE8-7C6451C5DB78}" srcOrd="4" destOrd="0" parTransId="{4BF08E1B-6B26-4EDF-B3E3-38A7B392A03B}" sibTransId="{4E91AC7B-FD7A-4BD2-A256-241124802251}"/>
    <dgm:cxn modelId="{73CE7DFE-1DB6-45DB-9652-EF4569D8829C}" type="presOf" srcId="{9E2C4BEA-36AC-47C7-8E7A-1E453F86B0F6}" destId="{59B96C5B-616E-40B7-9C1D-12ABF255582A}" srcOrd="0" destOrd="2" presId="urn:microsoft.com/office/officeart/2005/8/layout/hList1"/>
    <dgm:cxn modelId="{11FF51FF-E778-4DE6-90C4-41AD4EA2F39C}" srcId="{66E5AC0B-9303-4635-981D-8CF086EDAB20}" destId="{CE744BF9-AAD9-48E5-80E6-23B559B0CB54}" srcOrd="3" destOrd="0" parTransId="{8999E52C-C222-4682-97A9-447D1387935D}" sibTransId="{D3211338-6E9B-458C-B91B-546C45339D5C}"/>
    <dgm:cxn modelId="{5F469DA8-F0A6-4F43-8B9A-C7C4E1252D86}" type="presParOf" srcId="{7FC86D5E-D922-455C-B06B-2FF10AF35DE4}" destId="{438F437E-1635-4D33-8B2A-7ED6B506DCD4}" srcOrd="0" destOrd="0" presId="urn:microsoft.com/office/officeart/2005/8/layout/hList1"/>
    <dgm:cxn modelId="{35FBA28A-A88D-4411-A0E7-7E2D50B1289C}" type="presParOf" srcId="{438F437E-1635-4D33-8B2A-7ED6B506DCD4}" destId="{71B87059-A55F-432B-A00C-FC890D06F81F}" srcOrd="0" destOrd="0" presId="urn:microsoft.com/office/officeart/2005/8/layout/hList1"/>
    <dgm:cxn modelId="{74810624-C12D-4AB7-9902-7A7BACED726B}" type="presParOf" srcId="{438F437E-1635-4D33-8B2A-7ED6B506DCD4}" destId="{4ADCC463-BB04-4F36-A7B3-2A9029C3076F}" srcOrd="1" destOrd="0" presId="urn:microsoft.com/office/officeart/2005/8/layout/hList1"/>
    <dgm:cxn modelId="{00BDBCBB-A407-4B5A-98E9-50F12A63F99D}" type="presParOf" srcId="{7FC86D5E-D922-455C-B06B-2FF10AF35DE4}" destId="{7AB47376-ED18-4897-AFF9-EA3DD5EAFE2B}" srcOrd="1" destOrd="0" presId="urn:microsoft.com/office/officeart/2005/8/layout/hList1"/>
    <dgm:cxn modelId="{F9E93074-5DD1-43DB-B647-0B2CA975BF5C}" type="presParOf" srcId="{7FC86D5E-D922-455C-B06B-2FF10AF35DE4}" destId="{ED472356-C031-4130-A567-65AE7A353812}" srcOrd="2" destOrd="0" presId="urn:microsoft.com/office/officeart/2005/8/layout/hList1"/>
    <dgm:cxn modelId="{311D76DE-892F-417A-BD90-08EAB3309F6E}" type="presParOf" srcId="{ED472356-C031-4130-A567-65AE7A353812}" destId="{EDA2C0EA-A0AB-40CA-BBAA-2D0F17FA0E14}" srcOrd="0" destOrd="0" presId="urn:microsoft.com/office/officeart/2005/8/layout/hList1"/>
    <dgm:cxn modelId="{58FFB458-CA95-449F-B6C6-DE0798CD86C8}" type="presParOf" srcId="{ED472356-C031-4130-A567-65AE7A353812}" destId="{59B96C5B-616E-40B7-9C1D-12ABF255582A}" srcOrd="1" destOrd="0" presId="urn:microsoft.com/office/officeart/2005/8/layout/hList1"/>
    <dgm:cxn modelId="{E907A9D9-6874-452B-8535-ABF891BD08ED}" type="presParOf" srcId="{7FC86D5E-D922-455C-B06B-2FF10AF35DE4}" destId="{89A18CB2-7991-4EBE-B9CF-F621BD4B242F}" srcOrd="3" destOrd="0" presId="urn:microsoft.com/office/officeart/2005/8/layout/hList1"/>
    <dgm:cxn modelId="{9A2D3131-2489-4766-B2C8-235DFB701E14}" type="presParOf" srcId="{7FC86D5E-D922-455C-B06B-2FF10AF35DE4}" destId="{344426D3-0956-454D-8343-4F2856CD7C1A}" srcOrd="4" destOrd="0" presId="urn:microsoft.com/office/officeart/2005/8/layout/hList1"/>
    <dgm:cxn modelId="{6E9F830D-35E2-4A4C-AF89-9F709BCE2A51}" type="presParOf" srcId="{344426D3-0956-454D-8343-4F2856CD7C1A}" destId="{7C2FE4A5-995B-41F8-828D-00ED920A9AB8}" srcOrd="0" destOrd="0" presId="urn:microsoft.com/office/officeart/2005/8/layout/hList1"/>
    <dgm:cxn modelId="{5C05081A-ADAB-450E-96A7-ABE662F18742}" type="presParOf" srcId="{344426D3-0956-454D-8343-4F2856CD7C1A}" destId="{C377EB10-12FD-46F7-A2C4-3E4087BDF8FF}" srcOrd="1" destOrd="0" presId="urn:microsoft.com/office/officeart/2005/8/layout/hList1"/>
    <dgm:cxn modelId="{BD6C5DCC-9672-417F-BA0E-2570C75F44FA}" type="presParOf" srcId="{7FC86D5E-D922-455C-B06B-2FF10AF35DE4}" destId="{56846287-7F39-44D9-B0EE-7243272DC541}" srcOrd="5" destOrd="0" presId="urn:microsoft.com/office/officeart/2005/8/layout/hList1"/>
    <dgm:cxn modelId="{70717E3D-C71E-4C99-BE0B-BE56DCD477FF}" type="presParOf" srcId="{7FC86D5E-D922-455C-B06B-2FF10AF35DE4}" destId="{DF3C3DF4-65EA-49BB-8915-24BD746C3D7B}" srcOrd="6" destOrd="0" presId="urn:microsoft.com/office/officeart/2005/8/layout/hList1"/>
    <dgm:cxn modelId="{78EAE04F-9692-439E-9F1F-ED386DCEBBDF}" type="presParOf" srcId="{DF3C3DF4-65EA-49BB-8915-24BD746C3D7B}" destId="{10703783-0594-4689-9FE9-C5604BAFC5A9}" srcOrd="0" destOrd="0" presId="urn:microsoft.com/office/officeart/2005/8/layout/hList1"/>
    <dgm:cxn modelId="{85E8FAE8-F5A8-402C-96CF-D44B4D1D704F}" type="presParOf" srcId="{DF3C3DF4-65EA-49BB-8915-24BD746C3D7B}" destId="{06D146E3-74C5-4D88-9C99-FDC97EB3A0A6}" srcOrd="1" destOrd="0" presId="urn:microsoft.com/office/officeart/2005/8/layout/hList1"/>
    <dgm:cxn modelId="{2AD0B666-7B50-4B5E-BE4F-3F39449787D7}" type="presParOf" srcId="{7FC86D5E-D922-455C-B06B-2FF10AF35DE4}" destId="{B6FE2885-1AA9-4AF5-A3C9-B0FA8694E39C}" srcOrd="7" destOrd="0" presId="urn:microsoft.com/office/officeart/2005/8/layout/hList1"/>
    <dgm:cxn modelId="{76931F73-4498-4948-9D04-8A4738D5472B}" type="presParOf" srcId="{7FC86D5E-D922-455C-B06B-2FF10AF35DE4}" destId="{8E827690-9019-4983-A852-0B3ACA2EA703}" srcOrd="8" destOrd="0" presId="urn:microsoft.com/office/officeart/2005/8/layout/hList1"/>
    <dgm:cxn modelId="{566718E0-BF34-49E1-BF20-692DF36E0726}" type="presParOf" srcId="{8E827690-9019-4983-A852-0B3ACA2EA703}" destId="{1D7018A3-0F4C-4A5F-860B-588C17C02EC0}" srcOrd="0" destOrd="0" presId="urn:microsoft.com/office/officeart/2005/8/layout/hList1"/>
    <dgm:cxn modelId="{278B5365-6F42-430B-850F-747FB843DCD0}" type="presParOf" srcId="{8E827690-9019-4983-A852-0B3ACA2EA703}" destId="{21BFAB72-2D5D-46BB-AF64-C5548B57ABF8}" srcOrd="1" destOrd="0" presId="urn:microsoft.com/office/officeart/2005/8/layout/hList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D8C9A40-DA51-4A3A-9EE5-41A38A398863}" type="doc">
      <dgm:prSet loTypeId="urn:microsoft.com/office/officeart/2005/8/layout/cycle5" loCatId="cycle" qsTypeId="urn:microsoft.com/office/officeart/2005/8/quickstyle/simple1" qsCatId="simple" csTypeId="urn:microsoft.com/office/officeart/2005/8/colors/accent4_2" csCatId="accent4" phldr="1"/>
      <dgm:spPr/>
    </dgm:pt>
    <dgm:pt modelId="{EBFA75C9-3042-44DF-872A-1A7263026A81}">
      <dgm:prSet phldrT="[Text]" custT="1"/>
      <dgm:spPr/>
      <dgm:t>
        <a:bodyPr/>
        <a:lstStyle/>
        <a:p>
          <a:r>
            <a:rPr lang="de-DE" sz="1600" b="1" err="1"/>
            <a:t>E</a:t>
          </a:r>
          <a:r>
            <a:rPr lang="de-DE" sz="1600" b="0" err="1"/>
            <a:t>nable</a:t>
          </a:r>
          <a:r>
            <a:rPr lang="de-DE" sz="1600" b="0"/>
            <a:t> &amp; </a:t>
          </a:r>
          <a:r>
            <a:rPr lang="de-DE" sz="1600" b="0" err="1"/>
            <a:t>remove</a:t>
          </a:r>
          <a:r>
            <a:rPr lang="de-DE" sz="1600" b="0"/>
            <a:t> </a:t>
          </a:r>
          <a:r>
            <a:rPr lang="de-DE" sz="1600" b="0" err="1"/>
            <a:t>obstacles</a:t>
          </a:r>
          <a:endParaRPr lang="de-DE" sz="1600" b="0"/>
        </a:p>
      </dgm:t>
    </dgm:pt>
    <dgm:pt modelId="{232037ED-CAC3-4A53-9403-C648F056ED86}" type="parTrans" cxnId="{82173867-F08B-489D-9284-9D667FAF5A79}">
      <dgm:prSet/>
      <dgm:spPr/>
      <dgm:t>
        <a:bodyPr/>
        <a:lstStyle/>
        <a:p>
          <a:endParaRPr lang="de-DE" sz="1400"/>
        </a:p>
      </dgm:t>
    </dgm:pt>
    <dgm:pt modelId="{5DEA07AC-8847-43FE-A48C-FA8004B6A5E7}" type="sibTrans" cxnId="{82173867-F08B-489D-9284-9D667FAF5A79}">
      <dgm:prSet/>
      <dgm:spPr/>
      <dgm:t>
        <a:bodyPr/>
        <a:lstStyle/>
        <a:p>
          <a:endParaRPr lang="de-DE" sz="1400"/>
        </a:p>
      </dgm:t>
    </dgm:pt>
    <dgm:pt modelId="{8327D6A0-12E4-4844-83B5-FC76D2B28E8E}">
      <dgm:prSet phldrT="[Text]" custT="1"/>
      <dgm:spPr/>
      <dgm:t>
        <a:bodyPr/>
        <a:lstStyle/>
        <a:p>
          <a:r>
            <a:rPr lang="de-DE" sz="1600" b="1" err="1"/>
            <a:t>R</a:t>
          </a:r>
          <a:r>
            <a:rPr lang="de-DE" sz="1600" err="1"/>
            <a:t>einforce</a:t>
          </a:r>
          <a:r>
            <a:rPr lang="de-DE" sz="1600"/>
            <a:t> &amp; </a:t>
          </a:r>
          <a:r>
            <a:rPr lang="de-DE" sz="1600" err="1"/>
            <a:t>Acknowledge</a:t>
          </a:r>
          <a:endParaRPr lang="de-DE" sz="1600"/>
        </a:p>
      </dgm:t>
    </dgm:pt>
    <dgm:pt modelId="{2E9E94EE-9882-4095-933F-C31A4BEFDFD9}" type="parTrans" cxnId="{23F226D1-BA5F-4364-A09F-5FC308DF683D}">
      <dgm:prSet/>
      <dgm:spPr/>
      <dgm:t>
        <a:bodyPr/>
        <a:lstStyle/>
        <a:p>
          <a:endParaRPr lang="de-DE" sz="1400"/>
        </a:p>
      </dgm:t>
    </dgm:pt>
    <dgm:pt modelId="{79E1B9C2-7670-4DFF-BC65-81F1EE260E1D}" type="sibTrans" cxnId="{23F226D1-BA5F-4364-A09F-5FC308DF683D}">
      <dgm:prSet/>
      <dgm:spPr/>
      <dgm:t>
        <a:bodyPr/>
        <a:lstStyle/>
        <a:p>
          <a:endParaRPr lang="de-DE" sz="1400"/>
        </a:p>
      </dgm:t>
    </dgm:pt>
    <dgm:pt modelId="{D05A4B81-94A0-4911-BF80-A10978790314}">
      <dgm:prSet phldrT="[Text]" custT="1"/>
      <dgm:spPr/>
      <dgm:t>
        <a:bodyPr/>
        <a:lstStyle/>
        <a:p>
          <a:r>
            <a:rPr lang="de-DE" sz="1600" b="1" dirty="0"/>
            <a:t>P</a:t>
          </a:r>
          <a:r>
            <a:rPr lang="de-DE" sz="1600" b="0" dirty="0"/>
            <a:t>lan </a:t>
          </a:r>
          <a:r>
            <a:rPr lang="de-DE" sz="1600" b="0" dirty="0" err="1"/>
            <a:t>for</a:t>
          </a:r>
          <a:r>
            <a:rPr lang="de-DE" sz="1600" b="0" dirty="0"/>
            <a:t> 1 </a:t>
          </a:r>
          <a:r>
            <a:rPr lang="de-DE" sz="1600" b="0" dirty="0" err="1"/>
            <a:t>or</a:t>
          </a:r>
          <a:r>
            <a:rPr lang="de-DE" sz="1600" b="0" dirty="0"/>
            <a:t> </a:t>
          </a:r>
          <a:r>
            <a:rPr lang="de-DE" sz="1600" b="0" dirty="0" err="1"/>
            <a:t>more</a:t>
          </a:r>
          <a:r>
            <a:rPr lang="de-DE" sz="1600" b="0" dirty="0"/>
            <a:t> </a:t>
          </a:r>
          <a:r>
            <a:rPr lang="de-DE" sz="1600" b="0" dirty="0" err="1"/>
            <a:t>concrete</a:t>
          </a:r>
          <a:r>
            <a:rPr lang="de-DE" sz="1600" b="0" dirty="0"/>
            <a:t> </a:t>
          </a:r>
          <a:r>
            <a:rPr lang="de-DE" sz="1600" b="0" dirty="0" err="1"/>
            <a:t>outcomes</a:t>
          </a:r>
          <a:endParaRPr lang="de-DE" sz="1600" b="0" dirty="0"/>
        </a:p>
      </dgm:t>
    </dgm:pt>
    <dgm:pt modelId="{AAB3D652-D54F-4B83-BD29-087F4902B8FD}" type="parTrans" cxnId="{02401A78-DA9B-4DDD-A013-0B49CB77BAD8}">
      <dgm:prSet/>
      <dgm:spPr/>
      <dgm:t>
        <a:bodyPr/>
        <a:lstStyle/>
        <a:p>
          <a:endParaRPr lang="de-DE" sz="1400"/>
        </a:p>
      </dgm:t>
    </dgm:pt>
    <dgm:pt modelId="{BFC37202-0A22-473F-B7C3-FB2FE069198E}" type="sibTrans" cxnId="{02401A78-DA9B-4DDD-A013-0B49CB77BAD8}">
      <dgm:prSet/>
      <dgm:spPr/>
      <dgm:t>
        <a:bodyPr/>
        <a:lstStyle/>
        <a:p>
          <a:endParaRPr lang="de-DE" sz="1400"/>
        </a:p>
      </dgm:t>
    </dgm:pt>
    <dgm:pt modelId="{C0F6506E-8362-4A79-B5B1-144B8D6347E4}">
      <dgm:prSet phldrT="[Text]" custT="1"/>
      <dgm:spPr/>
      <dgm:t>
        <a:bodyPr/>
        <a:lstStyle/>
        <a:p>
          <a:r>
            <a:rPr lang="de-DE" sz="1600" b="1" err="1"/>
            <a:t>C</a:t>
          </a:r>
          <a:r>
            <a:rPr lang="de-DE" sz="1600" err="1"/>
            <a:t>ommunicate</a:t>
          </a:r>
          <a:r>
            <a:rPr lang="de-DE" sz="1600"/>
            <a:t> </a:t>
          </a:r>
          <a:r>
            <a:rPr lang="de-DE" sz="1600" err="1"/>
            <a:t>for</a:t>
          </a:r>
          <a:r>
            <a:rPr lang="de-DE" sz="1600"/>
            <a:t> </a:t>
          </a:r>
          <a:r>
            <a:rPr lang="de-DE" sz="1600" err="1"/>
            <a:t>awareness</a:t>
          </a:r>
          <a:r>
            <a:rPr lang="de-DE" sz="1600"/>
            <a:t> &amp; </a:t>
          </a:r>
          <a:r>
            <a:rPr lang="de-DE" sz="1600" err="1"/>
            <a:t>buy</a:t>
          </a:r>
          <a:r>
            <a:rPr lang="de-DE" sz="1600"/>
            <a:t>-in</a:t>
          </a:r>
        </a:p>
      </dgm:t>
    </dgm:pt>
    <dgm:pt modelId="{95DDA2E7-66EB-452E-A50F-790F009E9F11}" type="parTrans" cxnId="{374DAED5-14A6-4B5B-91B9-67DE081E7106}">
      <dgm:prSet/>
      <dgm:spPr/>
      <dgm:t>
        <a:bodyPr/>
        <a:lstStyle/>
        <a:p>
          <a:endParaRPr lang="de-DE" sz="1400"/>
        </a:p>
      </dgm:t>
    </dgm:pt>
    <dgm:pt modelId="{B8C795F6-9598-4C53-A8C8-131B72D8E04D}" type="sibTrans" cxnId="{374DAED5-14A6-4B5B-91B9-67DE081E7106}">
      <dgm:prSet/>
      <dgm:spPr/>
      <dgm:t>
        <a:bodyPr/>
        <a:lstStyle/>
        <a:p>
          <a:endParaRPr lang="de-DE" sz="1400"/>
        </a:p>
      </dgm:t>
    </dgm:pt>
    <dgm:pt modelId="{9294723F-A48B-4715-B98F-655834E3C78D}" type="pres">
      <dgm:prSet presAssocID="{6D8C9A40-DA51-4A3A-9EE5-41A38A398863}" presName="cycle" presStyleCnt="0">
        <dgm:presLayoutVars>
          <dgm:dir/>
          <dgm:resizeHandles val="exact"/>
        </dgm:presLayoutVars>
      </dgm:prSet>
      <dgm:spPr/>
    </dgm:pt>
    <dgm:pt modelId="{25971818-B957-4956-A41B-21545F2E0FF7}" type="pres">
      <dgm:prSet presAssocID="{D05A4B81-94A0-4911-BF80-A10978790314}" presName="node" presStyleLbl="node1" presStyleIdx="0" presStyleCnt="4">
        <dgm:presLayoutVars>
          <dgm:bulletEnabled val="1"/>
        </dgm:presLayoutVars>
      </dgm:prSet>
      <dgm:spPr/>
    </dgm:pt>
    <dgm:pt modelId="{F97FB542-65D4-4CF5-B537-9DD6D627BA68}" type="pres">
      <dgm:prSet presAssocID="{D05A4B81-94A0-4911-BF80-A10978790314}" presName="spNode" presStyleCnt="0"/>
      <dgm:spPr/>
    </dgm:pt>
    <dgm:pt modelId="{D2EA6040-5E94-4375-9BC0-50029704F65C}" type="pres">
      <dgm:prSet presAssocID="{BFC37202-0A22-473F-B7C3-FB2FE069198E}" presName="sibTrans" presStyleLbl="sibTrans1D1" presStyleIdx="0" presStyleCnt="4"/>
      <dgm:spPr/>
    </dgm:pt>
    <dgm:pt modelId="{85921D4B-560C-4B79-A741-458F80BDAB87}" type="pres">
      <dgm:prSet presAssocID="{C0F6506E-8362-4A79-B5B1-144B8D6347E4}" presName="node" presStyleLbl="node1" presStyleIdx="1" presStyleCnt="4">
        <dgm:presLayoutVars>
          <dgm:bulletEnabled val="1"/>
        </dgm:presLayoutVars>
      </dgm:prSet>
      <dgm:spPr/>
    </dgm:pt>
    <dgm:pt modelId="{2E51117E-2D8E-4FFE-A12B-BAD141995AA4}" type="pres">
      <dgm:prSet presAssocID="{C0F6506E-8362-4A79-B5B1-144B8D6347E4}" presName="spNode" presStyleCnt="0"/>
      <dgm:spPr/>
    </dgm:pt>
    <dgm:pt modelId="{7EF9D5F8-0B81-4DB2-85C5-CDE4AC89885D}" type="pres">
      <dgm:prSet presAssocID="{B8C795F6-9598-4C53-A8C8-131B72D8E04D}" presName="sibTrans" presStyleLbl="sibTrans1D1" presStyleIdx="1" presStyleCnt="4"/>
      <dgm:spPr/>
    </dgm:pt>
    <dgm:pt modelId="{93B0AE1E-41AB-4AD6-B0B7-E1D9AB5E3930}" type="pres">
      <dgm:prSet presAssocID="{EBFA75C9-3042-44DF-872A-1A7263026A81}" presName="node" presStyleLbl="node1" presStyleIdx="2" presStyleCnt="4">
        <dgm:presLayoutVars>
          <dgm:bulletEnabled val="1"/>
        </dgm:presLayoutVars>
      </dgm:prSet>
      <dgm:spPr/>
    </dgm:pt>
    <dgm:pt modelId="{DAADB04D-6E32-4FDE-8C9F-FC76CBCA2505}" type="pres">
      <dgm:prSet presAssocID="{EBFA75C9-3042-44DF-872A-1A7263026A81}" presName="spNode" presStyleCnt="0"/>
      <dgm:spPr/>
    </dgm:pt>
    <dgm:pt modelId="{36E48171-4972-4B59-8A84-FF567DADC344}" type="pres">
      <dgm:prSet presAssocID="{5DEA07AC-8847-43FE-A48C-FA8004B6A5E7}" presName="sibTrans" presStyleLbl="sibTrans1D1" presStyleIdx="2" presStyleCnt="4"/>
      <dgm:spPr/>
    </dgm:pt>
    <dgm:pt modelId="{8BEA87E9-D790-40DB-B38D-0C68FE082444}" type="pres">
      <dgm:prSet presAssocID="{8327D6A0-12E4-4844-83B5-FC76D2B28E8E}" presName="node" presStyleLbl="node1" presStyleIdx="3" presStyleCnt="4">
        <dgm:presLayoutVars>
          <dgm:bulletEnabled val="1"/>
        </dgm:presLayoutVars>
      </dgm:prSet>
      <dgm:spPr/>
    </dgm:pt>
    <dgm:pt modelId="{EC967901-B6F8-479E-9A20-1DC7640B3A7F}" type="pres">
      <dgm:prSet presAssocID="{8327D6A0-12E4-4844-83B5-FC76D2B28E8E}" presName="spNode" presStyleCnt="0"/>
      <dgm:spPr/>
    </dgm:pt>
    <dgm:pt modelId="{F4B1CDEA-F5AC-463B-AA81-7270C3FA7AED}" type="pres">
      <dgm:prSet presAssocID="{79E1B9C2-7670-4DFF-BC65-81F1EE260E1D}" presName="sibTrans" presStyleLbl="sibTrans1D1" presStyleIdx="3" presStyleCnt="4"/>
      <dgm:spPr/>
    </dgm:pt>
  </dgm:ptLst>
  <dgm:cxnLst>
    <dgm:cxn modelId="{40E3BD0B-BC52-4EF2-A5A1-2671FA2449E2}" type="presOf" srcId="{C0F6506E-8362-4A79-B5B1-144B8D6347E4}" destId="{85921D4B-560C-4B79-A741-458F80BDAB87}" srcOrd="0" destOrd="0" presId="urn:microsoft.com/office/officeart/2005/8/layout/cycle5"/>
    <dgm:cxn modelId="{CB813929-1059-4CBD-825F-8F47A9C7B841}" type="presOf" srcId="{B8C795F6-9598-4C53-A8C8-131B72D8E04D}" destId="{7EF9D5F8-0B81-4DB2-85C5-CDE4AC89885D}" srcOrd="0" destOrd="0" presId="urn:microsoft.com/office/officeart/2005/8/layout/cycle5"/>
    <dgm:cxn modelId="{39782F2C-E515-42F8-B4D9-84D66121D06F}" type="presOf" srcId="{8327D6A0-12E4-4844-83B5-FC76D2B28E8E}" destId="{8BEA87E9-D790-40DB-B38D-0C68FE082444}" srcOrd="0" destOrd="0" presId="urn:microsoft.com/office/officeart/2005/8/layout/cycle5"/>
    <dgm:cxn modelId="{3500DB62-AFCB-48C1-93D7-FB7CE323E1F0}" type="presOf" srcId="{5DEA07AC-8847-43FE-A48C-FA8004B6A5E7}" destId="{36E48171-4972-4B59-8A84-FF567DADC344}" srcOrd="0" destOrd="0" presId="urn:microsoft.com/office/officeart/2005/8/layout/cycle5"/>
    <dgm:cxn modelId="{82173867-F08B-489D-9284-9D667FAF5A79}" srcId="{6D8C9A40-DA51-4A3A-9EE5-41A38A398863}" destId="{EBFA75C9-3042-44DF-872A-1A7263026A81}" srcOrd="2" destOrd="0" parTransId="{232037ED-CAC3-4A53-9403-C648F056ED86}" sibTransId="{5DEA07AC-8847-43FE-A48C-FA8004B6A5E7}"/>
    <dgm:cxn modelId="{02401A78-DA9B-4DDD-A013-0B49CB77BAD8}" srcId="{6D8C9A40-DA51-4A3A-9EE5-41A38A398863}" destId="{D05A4B81-94A0-4911-BF80-A10978790314}" srcOrd="0" destOrd="0" parTransId="{AAB3D652-D54F-4B83-BD29-087F4902B8FD}" sibTransId="{BFC37202-0A22-473F-B7C3-FB2FE069198E}"/>
    <dgm:cxn modelId="{8BC49597-8F02-4AF0-AAD4-49E31B6DE6FF}" type="presOf" srcId="{BFC37202-0A22-473F-B7C3-FB2FE069198E}" destId="{D2EA6040-5E94-4375-9BC0-50029704F65C}" srcOrd="0" destOrd="0" presId="urn:microsoft.com/office/officeart/2005/8/layout/cycle5"/>
    <dgm:cxn modelId="{46BF57BA-8FFE-4827-A3A2-BB8DEE8A2383}" type="presOf" srcId="{EBFA75C9-3042-44DF-872A-1A7263026A81}" destId="{93B0AE1E-41AB-4AD6-B0B7-E1D9AB5E3930}" srcOrd="0" destOrd="0" presId="urn:microsoft.com/office/officeart/2005/8/layout/cycle5"/>
    <dgm:cxn modelId="{23F226D1-BA5F-4364-A09F-5FC308DF683D}" srcId="{6D8C9A40-DA51-4A3A-9EE5-41A38A398863}" destId="{8327D6A0-12E4-4844-83B5-FC76D2B28E8E}" srcOrd="3" destOrd="0" parTransId="{2E9E94EE-9882-4095-933F-C31A4BEFDFD9}" sibTransId="{79E1B9C2-7670-4DFF-BC65-81F1EE260E1D}"/>
    <dgm:cxn modelId="{374DAED5-14A6-4B5B-91B9-67DE081E7106}" srcId="{6D8C9A40-DA51-4A3A-9EE5-41A38A398863}" destId="{C0F6506E-8362-4A79-B5B1-144B8D6347E4}" srcOrd="1" destOrd="0" parTransId="{95DDA2E7-66EB-452E-A50F-790F009E9F11}" sibTransId="{B8C795F6-9598-4C53-A8C8-131B72D8E04D}"/>
    <dgm:cxn modelId="{D7167BD8-BDC5-4467-A607-84991DD7EFF6}" type="presOf" srcId="{D05A4B81-94A0-4911-BF80-A10978790314}" destId="{25971818-B957-4956-A41B-21545F2E0FF7}" srcOrd="0" destOrd="0" presId="urn:microsoft.com/office/officeart/2005/8/layout/cycle5"/>
    <dgm:cxn modelId="{FB06B3DD-28CE-45A3-9A3A-90EDEB1A0B6F}" type="presOf" srcId="{6D8C9A40-DA51-4A3A-9EE5-41A38A398863}" destId="{9294723F-A48B-4715-B98F-655834E3C78D}" srcOrd="0" destOrd="0" presId="urn:microsoft.com/office/officeart/2005/8/layout/cycle5"/>
    <dgm:cxn modelId="{B4AC12E8-6B2C-4861-A564-2A9E99D9DFA3}" type="presOf" srcId="{79E1B9C2-7670-4DFF-BC65-81F1EE260E1D}" destId="{F4B1CDEA-F5AC-463B-AA81-7270C3FA7AED}" srcOrd="0" destOrd="0" presId="urn:microsoft.com/office/officeart/2005/8/layout/cycle5"/>
    <dgm:cxn modelId="{ED221FC4-4791-4093-86AD-9BEC2A938E05}" type="presParOf" srcId="{9294723F-A48B-4715-B98F-655834E3C78D}" destId="{25971818-B957-4956-A41B-21545F2E0FF7}" srcOrd="0" destOrd="0" presId="urn:microsoft.com/office/officeart/2005/8/layout/cycle5"/>
    <dgm:cxn modelId="{8ADA4C7E-78DD-4224-85D0-BA078A7902BE}" type="presParOf" srcId="{9294723F-A48B-4715-B98F-655834E3C78D}" destId="{F97FB542-65D4-4CF5-B537-9DD6D627BA68}" srcOrd="1" destOrd="0" presId="urn:microsoft.com/office/officeart/2005/8/layout/cycle5"/>
    <dgm:cxn modelId="{FCCDDFBC-E067-43DD-AFFB-EFFA72A3E142}" type="presParOf" srcId="{9294723F-A48B-4715-B98F-655834E3C78D}" destId="{D2EA6040-5E94-4375-9BC0-50029704F65C}" srcOrd="2" destOrd="0" presId="urn:microsoft.com/office/officeart/2005/8/layout/cycle5"/>
    <dgm:cxn modelId="{ADDA0D72-51FA-4B0D-A24F-781D91DC06E5}" type="presParOf" srcId="{9294723F-A48B-4715-B98F-655834E3C78D}" destId="{85921D4B-560C-4B79-A741-458F80BDAB87}" srcOrd="3" destOrd="0" presId="urn:microsoft.com/office/officeart/2005/8/layout/cycle5"/>
    <dgm:cxn modelId="{DE31212C-8792-4144-9301-2369B9CB3825}" type="presParOf" srcId="{9294723F-A48B-4715-B98F-655834E3C78D}" destId="{2E51117E-2D8E-4FFE-A12B-BAD141995AA4}" srcOrd="4" destOrd="0" presId="urn:microsoft.com/office/officeart/2005/8/layout/cycle5"/>
    <dgm:cxn modelId="{26E7026A-1DB7-4346-B29D-BBD0DFEA41AD}" type="presParOf" srcId="{9294723F-A48B-4715-B98F-655834E3C78D}" destId="{7EF9D5F8-0B81-4DB2-85C5-CDE4AC89885D}" srcOrd="5" destOrd="0" presId="urn:microsoft.com/office/officeart/2005/8/layout/cycle5"/>
    <dgm:cxn modelId="{218FE3A5-E68E-4703-875B-EF5E910B80C0}" type="presParOf" srcId="{9294723F-A48B-4715-B98F-655834E3C78D}" destId="{93B0AE1E-41AB-4AD6-B0B7-E1D9AB5E3930}" srcOrd="6" destOrd="0" presId="urn:microsoft.com/office/officeart/2005/8/layout/cycle5"/>
    <dgm:cxn modelId="{043481CB-5B04-42EB-AA74-109F0A79678D}" type="presParOf" srcId="{9294723F-A48B-4715-B98F-655834E3C78D}" destId="{DAADB04D-6E32-4FDE-8C9F-FC76CBCA2505}" srcOrd="7" destOrd="0" presId="urn:microsoft.com/office/officeart/2005/8/layout/cycle5"/>
    <dgm:cxn modelId="{A1AB0B5B-AD58-4951-B025-E8E9F8DBF401}" type="presParOf" srcId="{9294723F-A48B-4715-B98F-655834E3C78D}" destId="{36E48171-4972-4B59-8A84-FF567DADC344}" srcOrd="8" destOrd="0" presId="urn:microsoft.com/office/officeart/2005/8/layout/cycle5"/>
    <dgm:cxn modelId="{08BD47D8-3226-4774-B2FD-1FBD579D089F}" type="presParOf" srcId="{9294723F-A48B-4715-B98F-655834E3C78D}" destId="{8BEA87E9-D790-40DB-B38D-0C68FE082444}" srcOrd="9" destOrd="0" presId="urn:microsoft.com/office/officeart/2005/8/layout/cycle5"/>
    <dgm:cxn modelId="{7B97F6B8-8391-4324-8D1F-035445D2BA1B}" type="presParOf" srcId="{9294723F-A48B-4715-B98F-655834E3C78D}" destId="{EC967901-B6F8-479E-9A20-1DC7640B3A7F}" srcOrd="10" destOrd="0" presId="urn:microsoft.com/office/officeart/2005/8/layout/cycle5"/>
    <dgm:cxn modelId="{692F8E29-039F-426B-B852-1DF3715B2180}" type="presParOf" srcId="{9294723F-A48B-4715-B98F-655834E3C78D}" destId="{F4B1CDEA-F5AC-463B-AA81-7270C3FA7AED}" srcOrd="11" destOrd="0" presId="urn:microsoft.com/office/officeart/2005/8/layout/cycle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538C3E-B9C8-435F-97F7-5775009D1D1B}">
      <dsp:nvSpPr>
        <dsp:cNvPr id="0" name=""/>
        <dsp:cNvSpPr/>
      </dsp:nvSpPr>
      <dsp:spPr>
        <a:xfrm rot="16200000">
          <a:off x="416625" y="-416625"/>
          <a:ext cx="1754953" cy="2588204"/>
        </a:xfrm>
        <a:prstGeom prst="round1Rect">
          <a:avLst/>
        </a:prstGeom>
        <a:solidFill>
          <a:schemeClr val="accent1">
            <a:shade val="8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endParaRPr lang="de-DE" sz="2400" kern="1200" dirty="0"/>
        </a:p>
        <a:p>
          <a:pPr marL="0" lvl="0" indent="0" algn="ctr" defTabSz="1066800">
            <a:lnSpc>
              <a:spcPct val="90000"/>
            </a:lnSpc>
            <a:spcBef>
              <a:spcPct val="0"/>
            </a:spcBef>
            <a:spcAft>
              <a:spcPct val="35000"/>
            </a:spcAft>
            <a:buNone/>
          </a:pPr>
          <a:r>
            <a:rPr lang="de-DE" sz="2400" kern="1200" dirty="0"/>
            <a:t>Main Work</a:t>
          </a:r>
        </a:p>
      </dsp:txBody>
      <dsp:txXfrm rot="5400000">
        <a:off x="-1" y="1"/>
        <a:ext cx="2588204" cy="1316214"/>
      </dsp:txXfrm>
    </dsp:sp>
    <dsp:sp modelId="{DA7D7AF8-F096-4869-AE2F-B48DDB544EC7}">
      <dsp:nvSpPr>
        <dsp:cNvPr id="0" name=""/>
        <dsp:cNvSpPr/>
      </dsp:nvSpPr>
      <dsp:spPr>
        <a:xfrm>
          <a:off x="2588204" y="0"/>
          <a:ext cx="2588204" cy="1754953"/>
        </a:xfrm>
        <a:prstGeom prst="round1Rect">
          <a:avLst/>
        </a:prstGeom>
        <a:solidFill>
          <a:schemeClr val="accent1">
            <a:shade val="80000"/>
            <a:hueOff val="39216"/>
            <a:satOff val="-2376"/>
            <a:lumOff val="865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endParaRPr lang="de-DE" sz="2400" kern="1200" dirty="0"/>
        </a:p>
        <a:p>
          <a:pPr marL="0" lvl="0" indent="0" algn="ctr" defTabSz="1066800">
            <a:lnSpc>
              <a:spcPct val="90000"/>
            </a:lnSpc>
            <a:spcBef>
              <a:spcPct val="0"/>
            </a:spcBef>
            <a:spcAft>
              <a:spcPct val="35000"/>
            </a:spcAft>
            <a:buNone/>
          </a:pPr>
          <a:r>
            <a:rPr lang="de-DE" sz="2400" kern="1200" dirty="0"/>
            <a:t>„Extra-</a:t>
          </a:r>
          <a:r>
            <a:rPr lang="de-DE" sz="2400" kern="1200" dirty="0" err="1"/>
            <a:t>Curriculars</a:t>
          </a:r>
          <a:r>
            <a:rPr lang="de-DE" sz="2400" kern="1200" dirty="0"/>
            <a:t>“</a:t>
          </a:r>
        </a:p>
      </dsp:txBody>
      <dsp:txXfrm>
        <a:off x="2588204" y="0"/>
        <a:ext cx="2588204" cy="1316214"/>
      </dsp:txXfrm>
    </dsp:sp>
    <dsp:sp modelId="{4EFC17A2-016E-4B95-B8AC-B16925427D94}">
      <dsp:nvSpPr>
        <dsp:cNvPr id="0" name=""/>
        <dsp:cNvSpPr/>
      </dsp:nvSpPr>
      <dsp:spPr>
        <a:xfrm rot="10800000">
          <a:off x="0" y="1754953"/>
          <a:ext cx="2588204" cy="1754953"/>
        </a:xfrm>
        <a:prstGeom prst="round1Rect">
          <a:avLst/>
        </a:prstGeom>
        <a:solidFill>
          <a:schemeClr val="accent1">
            <a:shade val="80000"/>
            <a:hueOff val="78432"/>
            <a:satOff val="-4751"/>
            <a:lumOff val="1731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de-DE" sz="2400" kern="1200" dirty="0"/>
            <a:t>Family</a:t>
          </a:r>
        </a:p>
        <a:p>
          <a:pPr marL="0" lvl="0" indent="0" algn="ctr" defTabSz="1066800">
            <a:lnSpc>
              <a:spcPct val="90000"/>
            </a:lnSpc>
            <a:spcBef>
              <a:spcPct val="0"/>
            </a:spcBef>
            <a:spcAft>
              <a:spcPct val="35000"/>
            </a:spcAft>
            <a:buNone/>
          </a:pPr>
          <a:endParaRPr lang="de-DE" sz="2400" kern="1200" dirty="0"/>
        </a:p>
      </dsp:txBody>
      <dsp:txXfrm rot="10800000">
        <a:off x="0" y="2193691"/>
        <a:ext cx="2588204" cy="1316214"/>
      </dsp:txXfrm>
    </dsp:sp>
    <dsp:sp modelId="{F9E5D7B3-F613-4F64-BDC3-B42D2083C6F5}">
      <dsp:nvSpPr>
        <dsp:cNvPr id="0" name=""/>
        <dsp:cNvSpPr/>
      </dsp:nvSpPr>
      <dsp:spPr>
        <a:xfrm rot="5400000">
          <a:off x="3004829" y="1338327"/>
          <a:ext cx="1754953" cy="2588204"/>
        </a:xfrm>
        <a:prstGeom prst="round1Rect">
          <a:avLst/>
        </a:prstGeom>
        <a:solidFill>
          <a:schemeClr val="accent1">
            <a:shade val="80000"/>
            <a:hueOff val="117648"/>
            <a:satOff val="-7127"/>
            <a:lumOff val="25978"/>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de-DE" sz="2400" kern="1200" dirty="0"/>
            <a:t>For </a:t>
          </a:r>
          <a:br>
            <a:rPr lang="de-DE" sz="2400" kern="1200" dirty="0"/>
          </a:br>
          <a:r>
            <a:rPr lang="de-DE" sz="2400" kern="1200" dirty="0"/>
            <a:t>Fun</a:t>
          </a:r>
        </a:p>
        <a:p>
          <a:pPr marL="0" lvl="0" indent="0" algn="ctr" defTabSz="1066800">
            <a:lnSpc>
              <a:spcPct val="90000"/>
            </a:lnSpc>
            <a:spcBef>
              <a:spcPct val="0"/>
            </a:spcBef>
            <a:spcAft>
              <a:spcPct val="35000"/>
            </a:spcAft>
            <a:buNone/>
          </a:pPr>
          <a:endParaRPr lang="de-DE" sz="2400" kern="1200" dirty="0"/>
        </a:p>
      </dsp:txBody>
      <dsp:txXfrm rot="-5400000">
        <a:off x="2588203" y="2193691"/>
        <a:ext cx="2588204" cy="1316214"/>
      </dsp:txXfrm>
    </dsp:sp>
    <dsp:sp modelId="{C7A7B1AE-7F5C-40B1-A8F1-9051946EE899}">
      <dsp:nvSpPr>
        <dsp:cNvPr id="0" name=""/>
        <dsp:cNvSpPr/>
      </dsp:nvSpPr>
      <dsp:spPr>
        <a:xfrm>
          <a:off x="1811742" y="1316214"/>
          <a:ext cx="1552922" cy="877476"/>
        </a:xfrm>
        <a:prstGeom prst="roundRect">
          <a:avLst/>
        </a:prstGeom>
        <a:solidFill>
          <a:schemeClr val="accent1">
            <a:tint val="4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de-DE" sz="2400" kern="1200" dirty="0" err="1"/>
            <a:t>That‘s</a:t>
          </a:r>
          <a:r>
            <a:rPr lang="de-DE" sz="2400" kern="1200" dirty="0"/>
            <a:t> </a:t>
          </a:r>
          <a:br>
            <a:rPr lang="de-DE" sz="2400" kern="1200" dirty="0"/>
          </a:br>
          <a:r>
            <a:rPr lang="de-DE" sz="2400" kern="1200" dirty="0" err="1"/>
            <a:t>me</a:t>
          </a:r>
          <a:endParaRPr lang="de-DE" sz="2400" kern="1200" dirty="0"/>
        </a:p>
      </dsp:txBody>
      <dsp:txXfrm>
        <a:off x="1854577" y="1359049"/>
        <a:ext cx="1467252" cy="79180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2BFDEE-79ED-4C12-9771-93A562186F8F}">
      <dsp:nvSpPr>
        <dsp:cNvPr id="0" name=""/>
        <dsp:cNvSpPr/>
      </dsp:nvSpPr>
      <dsp:spPr>
        <a:xfrm>
          <a:off x="2450" y="915005"/>
          <a:ext cx="1154617" cy="1154617"/>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dsp:style>
    </dsp:sp>
    <dsp:sp modelId="{54EC88C1-FD80-4F50-8773-2C79A2D32EB2}">
      <dsp:nvSpPr>
        <dsp:cNvPr id="0" name=""/>
        <dsp:cNvSpPr/>
      </dsp:nvSpPr>
      <dsp:spPr>
        <a:xfrm>
          <a:off x="190411" y="1789206"/>
          <a:ext cx="1154617" cy="1612827"/>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dirty="0" err="1"/>
            <a:t>D</a:t>
          </a:r>
          <a:r>
            <a:rPr lang="de-DE" sz="1600" kern="1200" dirty="0" err="1"/>
            <a:t>efine</a:t>
          </a:r>
          <a:r>
            <a:rPr lang="de-DE" sz="1600" kern="1200" dirty="0"/>
            <a:t> </a:t>
          </a:r>
          <a:r>
            <a:rPr lang="de-DE" sz="1600" kern="1200" dirty="0" err="1"/>
            <a:t>the</a:t>
          </a:r>
          <a:r>
            <a:rPr lang="de-DE" sz="1600" kern="1200" dirty="0"/>
            <a:t> </a:t>
          </a:r>
          <a:r>
            <a:rPr lang="de-DE" sz="1600" kern="1200" dirty="0" err="1"/>
            <a:t>challenge</a:t>
          </a:r>
          <a:endParaRPr lang="de-DE" sz="1600" kern="1200" dirty="0"/>
        </a:p>
      </dsp:txBody>
      <dsp:txXfrm>
        <a:off x="224229" y="1823024"/>
        <a:ext cx="1086981" cy="1545191"/>
      </dsp:txXfrm>
    </dsp:sp>
    <dsp:sp modelId="{A858B821-986A-4FC9-B22A-51D5FCA61FAC}">
      <dsp:nvSpPr>
        <dsp:cNvPr id="0" name=""/>
        <dsp:cNvSpPr/>
      </dsp:nvSpPr>
      <dsp:spPr>
        <a:xfrm rot="152435">
          <a:off x="1379363" y="1394012"/>
          <a:ext cx="222623" cy="277438"/>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de-DE" sz="1000" kern="1200"/>
        </a:p>
      </dsp:txBody>
      <dsp:txXfrm>
        <a:off x="1379396" y="1448020"/>
        <a:ext cx="155836" cy="166462"/>
      </dsp:txXfrm>
    </dsp:sp>
    <dsp:sp modelId="{011FF50A-B7AA-42A7-BB9D-7E4E4AF57911}">
      <dsp:nvSpPr>
        <dsp:cNvPr id="0" name=""/>
        <dsp:cNvSpPr/>
      </dsp:nvSpPr>
      <dsp:spPr>
        <a:xfrm>
          <a:off x="1792510" y="994431"/>
          <a:ext cx="1154617" cy="1154617"/>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dsp:style>
    </dsp:sp>
    <dsp:sp modelId="{077F10B3-90A7-410A-88FA-382876B1A5A4}">
      <dsp:nvSpPr>
        <dsp:cNvPr id="0" name=""/>
        <dsp:cNvSpPr/>
      </dsp:nvSpPr>
      <dsp:spPr>
        <a:xfrm>
          <a:off x="1980471" y="1803442"/>
          <a:ext cx="1154617" cy="1593845"/>
        </a:xfrm>
        <a:prstGeom prst="roundRect">
          <a:avLst>
            <a:gd name="adj" fmla="val 10000"/>
          </a:avLst>
        </a:prstGeom>
        <a:solidFill>
          <a:schemeClr val="accent2">
            <a:hueOff val="2996895"/>
            <a:satOff val="20249"/>
            <a:lumOff val="1274"/>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dirty="0" err="1"/>
            <a:t>B</a:t>
          </a:r>
          <a:r>
            <a:rPr lang="de-DE" sz="1600" kern="1200" dirty="0" err="1"/>
            <a:t>uild</a:t>
          </a:r>
          <a:r>
            <a:rPr lang="de-DE" sz="1600" kern="1200" dirty="0"/>
            <a:t> a </a:t>
          </a:r>
          <a:r>
            <a:rPr lang="de-DE" sz="1600" kern="1200" dirty="0" err="1"/>
            <a:t>change</a:t>
          </a:r>
          <a:r>
            <a:rPr lang="de-DE" sz="1600" kern="1200" dirty="0"/>
            <a:t> </a:t>
          </a:r>
          <a:r>
            <a:rPr lang="de-DE" sz="1600" b="0" kern="1200" dirty="0"/>
            <a:t>A</a:t>
          </a:r>
          <a:r>
            <a:rPr lang="de-DE" sz="1600" kern="1200" dirty="0"/>
            <a:t>lliance</a:t>
          </a:r>
        </a:p>
      </dsp:txBody>
      <dsp:txXfrm>
        <a:off x="2014289" y="1837260"/>
        <a:ext cx="1086981" cy="1526209"/>
      </dsp:txXfrm>
    </dsp:sp>
    <dsp:sp modelId="{E15F1091-1D7A-474F-8B4C-402FCFF051B5}">
      <dsp:nvSpPr>
        <dsp:cNvPr id="0" name=""/>
        <dsp:cNvSpPr/>
      </dsp:nvSpPr>
      <dsp:spPr>
        <a:xfrm rot="21336188">
          <a:off x="3169204" y="1362979"/>
          <a:ext cx="223061" cy="277438"/>
        </a:xfrm>
        <a:prstGeom prst="rightArrow">
          <a:avLst>
            <a:gd name="adj1" fmla="val 60000"/>
            <a:gd name="adj2" fmla="val 50000"/>
          </a:avLst>
        </a:prstGeom>
        <a:solidFill>
          <a:schemeClr val="accent2">
            <a:hueOff val="5993790"/>
            <a:satOff val="40499"/>
            <a:lumOff val="254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de-DE" sz="1000" kern="1200"/>
        </a:p>
      </dsp:txBody>
      <dsp:txXfrm>
        <a:off x="3169302" y="1421032"/>
        <a:ext cx="156143" cy="166462"/>
      </dsp:txXfrm>
    </dsp:sp>
    <dsp:sp modelId="{29BF8A74-800D-473B-BE45-C96572390B07}">
      <dsp:nvSpPr>
        <dsp:cNvPr id="0" name=""/>
        <dsp:cNvSpPr/>
      </dsp:nvSpPr>
      <dsp:spPr>
        <a:xfrm>
          <a:off x="3582570" y="856792"/>
          <a:ext cx="1154617" cy="1154617"/>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dsp:style>
    </dsp:sp>
    <dsp:sp modelId="{9C9D7CE7-D19F-4C0E-961A-28AABD19654B}">
      <dsp:nvSpPr>
        <dsp:cNvPr id="0" name=""/>
        <dsp:cNvSpPr/>
      </dsp:nvSpPr>
      <dsp:spPr>
        <a:xfrm>
          <a:off x="3770531" y="1782460"/>
          <a:ext cx="1154617" cy="1621821"/>
        </a:xfrm>
        <a:prstGeom prst="roundRect">
          <a:avLst>
            <a:gd name="adj" fmla="val 10000"/>
          </a:avLst>
        </a:prstGeom>
        <a:solidFill>
          <a:schemeClr val="accent2">
            <a:hueOff val="5993790"/>
            <a:satOff val="40499"/>
            <a:lumOff val="254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dirty="0"/>
            <a:t>C</a:t>
          </a:r>
          <a:r>
            <a:rPr lang="de-DE" sz="1600" b="0" kern="1200" dirty="0"/>
            <a:t>reate your N</a:t>
          </a:r>
          <a:r>
            <a:rPr lang="de-DE" sz="1600" kern="1200" dirty="0"/>
            <a:t>orth Star / Vision</a:t>
          </a:r>
        </a:p>
      </dsp:txBody>
      <dsp:txXfrm>
        <a:off x="3804349" y="1816278"/>
        <a:ext cx="1086981" cy="155418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BEF617-BC68-4367-9058-B11940CFAD48}">
      <dsp:nvSpPr>
        <dsp:cNvPr id="0" name=""/>
        <dsp:cNvSpPr/>
      </dsp:nvSpPr>
      <dsp:spPr>
        <a:xfrm>
          <a:off x="-4919424" y="-753830"/>
          <a:ext cx="5858998" cy="5858998"/>
        </a:xfrm>
        <a:prstGeom prst="blockArc">
          <a:avLst>
            <a:gd name="adj1" fmla="val 18900000"/>
            <a:gd name="adj2" fmla="val 2700000"/>
            <a:gd name="adj3" fmla="val 369"/>
          </a:avLst>
        </a:pr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0CAADD1-AC0E-4B0B-9977-32A41F780D42}">
      <dsp:nvSpPr>
        <dsp:cNvPr id="0" name=""/>
        <dsp:cNvSpPr/>
      </dsp:nvSpPr>
      <dsp:spPr>
        <a:xfrm>
          <a:off x="604289" y="435133"/>
          <a:ext cx="4517585" cy="87026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0775" tIns="45720" rIns="45720" bIns="45720" numCol="1" spcCol="1270" anchor="ctr" anchorCtr="0">
          <a:noAutofit/>
        </a:bodyPr>
        <a:lstStyle/>
        <a:p>
          <a:pPr marL="0" lvl="0" indent="0" algn="l" defTabSz="800100">
            <a:lnSpc>
              <a:spcPct val="90000"/>
            </a:lnSpc>
            <a:spcBef>
              <a:spcPct val="0"/>
            </a:spcBef>
            <a:spcAft>
              <a:spcPct val="35000"/>
            </a:spcAft>
            <a:buNone/>
          </a:pPr>
          <a:r>
            <a:rPr lang="en-GB" sz="1800" kern="1200" dirty="0"/>
            <a:t>Trains researchers on research data management</a:t>
          </a:r>
        </a:p>
      </dsp:txBody>
      <dsp:txXfrm>
        <a:off x="604289" y="435133"/>
        <a:ext cx="4517585" cy="870267"/>
      </dsp:txXfrm>
    </dsp:sp>
    <dsp:sp modelId="{1B72B436-D3BF-4D00-87D0-D598FE2F9FD6}">
      <dsp:nvSpPr>
        <dsp:cNvPr id="0" name=""/>
        <dsp:cNvSpPr/>
      </dsp:nvSpPr>
      <dsp:spPr>
        <a:xfrm>
          <a:off x="60372" y="326350"/>
          <a:ext cx="1087834" cy="1087834"/>
        </a:xfrm>
        <a:prstGeom prst="ellipse">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52D3079-BD8C-43FD-A883-AE866D8BFD34}">
      <dsp:nvSpPr>
        <dsp:cNvPr id="0" name=""/>
        <dsp:cNvSpPr/>
      </dsp:nvSpPr>
      <dsp:spPr>
        <a:xfrm>
          <a:off x="920631" y="1740535"/>
          <a:ext cx="4201243" cy="87026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0775" tIns="45720" rIns="45720" bIns="45720" numCol="1" spcCol="1270" anchor="ctr" anchorCtr="0">
          <a:noAutofit/>
        </a:bodyPr>
        <a:lstStyle/>
        <a:p>
          <a:pPr marL="0" lvl="0" indent="0" algn="l" defTabSz="800100">
            <a:lnSpc>
              <a:spcPct val="90000"/>
            </a:lnSpc>
            <a:spcBef>
              <a:spcPct val="0"/>
            </a:spcBef>
            <a:spcAft>
              <a:spcPct val="35000"/>
            </a:spcAft>
            <a:buNone/>
          </a:pPr>
          <a:r>
            <a:rPr lang="en-GB" sz="1800" kern="1200" dirty="0"/>
            <a:t>Consults researchers on individual research data questions</a:t>
          </a:r>
        </a:p>
      </dsp:txBody>
      <dsp:txXfrm>
        <a:off x="920631" y="1740535"/>
        <a:ext cx="4201243" cy="870267"/>
      </dsp:txXfrm>
    </dsp:sp>
    <dsp:sp modelId="{85EC5313-22A0-4DC2-8451-3593EBDDFB4A}">
      <dsp:nvSpPr>
        <dsp:cNvPr id="0" name=""/>
        <dsp:cNvSpPr/>
      </dsp:nvSpPr>
      <dsp:spPr>
        <a:xfrm>
          <a:off x="376714" y="1631751"/>
          <a:ext cx="1087834" cy="1087834"/>
        </a:xfrm>
        <a:prstGeom prst="ellipse">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701BCE4-98ED-41E9-9B23-2CA3A562C118}">
      <dsp:nvSpPr>
        <dsp:cNvPr id="0" name=""/>
        <dsp:cNvSpPr/>
      </dsp:nvSpPr>
      <dsp:spPr>
        <a:xfrm>
          <a:off x="604289" y="3045936"/>
          <a:ext cx="4517585" cy="87026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0775" tIns="45720" rIns="45720" bIns="45720" numCol="1" spcCol="1270" anchor="ctr" anchorCtr="0">
          <a:noAutofit/>
        </a:bodyPr>
        <a:lstStyle/>
        <a:p>
          <a:pPr marL="0" lvl="0" indent="0" algn="l" defTabSz="800100">
            <a:lnSpc>
              <a:spcPct val="90000"/>
            </a:lnSpc>
            <a:spcBef>
              <a:spcPct val="0"/>
            </a:spcBef>
            <a:spcAft>
              <a:spcPct val="35000"/>
            </a:spcAft>
            <a:buNone/>
          </a:pPr>
          <a:r>
            <a:rPr lang="en-GB" sz="1800" kern="1200" dirty="0"/>
            <a:t>Engages with PIs and institution leads for support &amp; funding</a:t>
          </a:r>
        </a:p>
      </dsp:txBody>
      <dsp:txXfrm>
        <a:off x="604289" y="3045936"/>
        <a:ext cx="4517585" cy="870267"/>
      </dsp:txXfrm>
    </dsp:sp>
    <dsp:sp modelId="{E984F0C3-3282-4A38-9083-3A83DCF1C03A}">
      <dsp:nvSpPr>
        <dsp:cNvPr id="0" name=""/>
        <dsp:cNvSpPr/>
      </dsp:nvSpPr>
      <dsp:spPr>
        <a:xfrm>
          <a:off x="60372" y="2937153"/>
          <a:ext cx="1087834" cy="1087834"/>
        </a:xfrm>
        <a:prstGeom prst="ellipse">
          <a:avLst/>
        </a:prstGeom>
        <a:solidFill>
          <a:schemeClr val="l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971818-B957-4956-A41B-21545F2E0FF7}">
      <dsp:nvSpPr>
        <dsp:cNvPr id="0" name=""/>
        <dsp:cNvSpPr/>
      </dsp:nvSpPr>
      <dsp:spPr>
        <a:xfrm>
          <a:off x="2463320" y="1198"/>
          <a:ext cx="1689595" cy="1098237"/>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dirty="0"/>
            <a:t>P</a:t>
          </a:r>
          <a:r>
            <a:rPr lang="de-DE" sz="1600" b="0" kern="1200" dirty="0"/>
            <a:t>lan </a:t>
          </a:r>
          <a:r>
            <a:rPr lang="de-DE" sz="1600" b="0" kern="1200" dirty="0" err="1"/>
            <a:t>for</a:t>
          </a:r>
          <a:r>
            <a:rPr lang="de-DE" sz="1600" b="0" kern="1200" dirty="0"/>
            <a:t> 1 </a:t>
          </a:r>
          <a:r>
            <a:rPr lang="de-DE" sz="1600" b="0" kern="1200" dirty="0" err="1"/>
            <a:t>or</a:t>
          </a:r>
          <a:r>
            <a:rPr lang="de-DE" sz="1600" b="0" kern="1200" dirty="0"/>
            <a:t> </a:t>
          </a:r>
          <a:r>
            <a:rPr lang="de-DE" sz="1600" b="0" kern="1200" dirty="0" err="1"/>
            <a:t>more</a:t>
          </a:r>
          <a:r>
            <a:rPr lang="de-DE" sz="1600" b="0" kern="1200" dirty="0"/>
            <a:t> </a:t>
          </a:r>
          <a:r>
            <a:rPr lang="de-DE" sz="1600" b="0" kern="1200" dirty="0" err="1"/>
            <a:t>concrete</a:t>
          </a:r>
          <a:r>
            <a:rPr lang="de-DE" sz="1600" b="0" kern="1200" dirty="0"/>
            <a:t> </a:t>
          </a:r>
          <a:r>
            <a:rPr lang="de-DE" sz="1600" b="0" kern="1200" dirty="0" err="1"/>
            <a:t>outcomes</a:t>
          </a:r>
          <a:endParaRPr lang="de-DE" sz="1600" b="0" kern="1200" dirty="0"/>
        </a:p>
      </dsp:txBody>
      <dsp:txXfrm>
        <a:off x="2516932" y="54810"/>
        <a:ext cx="1582371" cy="991013"/>
      </dsp:txXfrm>
    </dsp:sp>
    <dsp:sp modelId="{D2EA6040-5E94-4375-9BC0-50029704F65C}">
      <dsp:nvSpPr>
        <dsp:cNvPr id="0" name=""/>
        <dsp:cNvSpPr/>
      </dsp:nvSpPr>
      <dsp:spPr>
        <a:xfrm>
          <a:off x="1494647" y="550316"/>
          <a:ext cx="3626941" cy="3626941"/>
        </a:xfrm>
        <a:custGeom>
          <a:avLst/>
          <a:gdLst/>
          <a:ahLst/>
          <a:cxnLst/>
          <a:rect l="0" t="0" r="0" b="0"/>
          <a:pathLst>
            <a:path>
              <a:moveTo>
                <a:pt x="2891227" y="355006"/>
              </a:moveTo>
              <a:arcTo wR="1813470" hR="1813470" stAng="18387790" swAng="1632768"/>
            </a:path>
          </a:pathLst>
        </a:custGeom>
        <a:noFill/>
        <a:ln w="1270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85921D4B-560C-4B79-A741-458F80BDAB87}">
      <dsp:nvSpPr>
        <dsp:cNvPr id="0" name=""/>
        <dsp:cNvSpPr/>
      </dsp:nvSpPr>
      <dsp:spPr>
        <a:xfrm>
          <a:off x="4276790" y="1814668"/>
          <a:ext cx="1689595" cy="1098237"/>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err="1"/>
            <a:t>C</a:t>
          </a:r>
          <a:r>
            <a:rPr lang="de-DE" sz="1600" kern="1200" err="1"/>
            <a:t>ommunicate</a:t>
          </a:r>
          <a:r>
            <a:rPr lang="de-DE" sz="1600" kern="1200"/>
            <a:t> </a:t>
          </a:r>
          <a:r>
            <a:rPr lang="de-DE" sz="1600" kern="1200" err="1"/>
            <a:t>for</a:t>
          </a:r>
          <a:r>
            <a:rPr lang="de-DE" sz="1600" kern="1200"/>
            <a:t> </a:t>
          </a:r>
          <a:r>
            <a:rPr lang="de-DE" sz="1600" kern="1200" err="1"/>
            <a:t>awareness</a:t>
          </a:r>
          <a:r>
            <a:rPr lang="de-DE" sz="1600" kern="1200"/>
            <a:t> &amp; </a:t>
          </a:r>
          <a:r>
            <a:rPr lang="de-DE" sz="1600" kern="1200" err="1"/>
            <a:t>buy</a:t>
          </a:r>
          <a:r>
            <a:rPr lang="de-DE" sz="1600" kern="1200"/>
            <a:t>-in</a:t>
          </a:r>
        </a:p>
      </dsp:txBody>
      <dsp:txXfrm>
        <a:off x="4330402" y="1868280"/>
        <a:ext cx="1582371" cy="991013"/>
      </dsp:txXfrm>
    </dsp:sp>
    <dsp:sp modelId="{7EF9D5F8-0B81-4DB2-85C5-CDE4AC89885D}">
      <dsp:nvSpPr>
        <dsp:cNvPr id="0" name=""/>
        <dsp:cNvSpPr/>
      </dsp:nvSpPr>
      <dsp:spPr>
        <a:xfrm>
          <a:off x="1494647" y="550316"/>
          <a:ext cx="3626941" cy="3626941"/>
        </a:xfrm>
        <a:custGeom>
          <a:avLst/>
          <a:gdLst/>
          <a:ahLst/>
          <a:cxnLst/>
          <a:rect l="0" t="0" r="0" b="0"/>
          <a:pathLst>
            <a:path>
              <a:moveTo>
                <a:pt x="3438885" y="2617649"/>
              </a:moveTo>
              <a:arcTo wR="1813470" hR="1813470" stAng="1579442" swAng="1632768"/>
            </a:path>
          </a:pathLst>
        </a:custGeom>
        <a:noFill/>
        <a:ln w="1270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93B0AE1E-41AB-4AD6-B0B7-E1D9AB5E3930}">
      <dsp:nvSpPr>
        <dsp:cNvPr id="0" name=""/>
        <dsp:cNvSpPr/>
      </dsp:nvSpPr>
      <dsp:spPr>
        <a:xfrm>
          <a:off x="2463320" y="3628139"/>
          <a:ext cx="1689595" cy="1098237"/>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err="1"/>
            <a:t>E</a:t>
          </a:r>
          <a:r>
            <a:rPr lang="de-DE" sz="1600" b="0" kern="1200" err="1"/>
            <a:t>nable</a:t>
          </a:r>
          <a:r>
            <a:rPr lang="de-DE" sz="1600" b="0" kern="1200"/>
            <a:t> &amp; </a:t>
          </a:r>
          <a:r>
            <a:rPr lang="de-DE" sz="1600" b="0" kern="1200" err="1"/>
            <a:t>remove</a:t>
          </a:r>
          <a:r>
            <a:rPr lang="de-DE" sz="1600" b="0" kern="1200"/>
            <a:t> </a:t>
          </a:r>
          <a:r>
            <a:rPr lang="de-DE" sz="1600" b="0" kern="1200" err="1"/>
            <a:t>obstacles</a:t>
          </a:r>
          <a:endParaRPr lang="de-DE" sz="1600" b="0" kern="1200"/>
        </a:p>
      </dsp:txBody>
      <dsp:txXfrm>
        <a:off x="2516932" y="3681751"/>
        <a:ext cx="1582371" cy="991013"/>
      </dsp:txXfrm>
    </dsp:sp>
    <dsp:sp modelId="{36E48171-4972-4B59-8A84-FF567DADC344}">
      <dsp:nvSpPr>
        <dsp:cNvPr id="0" name=""/>
        <dsp:cNvSpPr/>
      </dsp:nvSpPr>
      <dsp:spPr>
        <a:xfrm>
          <a:off x="1494647" y="550316"/>
          <a:ext cx="3626941" cy="3626941"/>
        </a:xfrm>
        <a:custGeom>
          <a:avLst/>
          <a:gdLst/>
          <a:ahLst/>
          <a:cxnLst/>
          <a:rect l="0" t="0" r="0" b="0"/>
          <a:pathLst>
            <a:path>
              <a:moveTo>
                <a:pt x="735714" y="3271934"/>
              </a:moveTo>
              <a:arcTo wR="1813470" hR="1813470" stAng="7587790" swAng="1632768"/>
            </a:path>
          </a:pathLst>
        </a:custGeom>
        <a:noFill/>
        <a:ln w="1270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8BEA87E9-D790-40DB-B38D-0C68FE082444}">
      <dsp:nvSpPr>
        <dsp:cNvPr id="0" name=""/>
        <dsp:cNvSpPr/>
      </dsp:nvSpPr>
      <dsp:spPr>
        <a:xfrm>
          <a:off x="649849" y="1814668"/>
          <a:ext cx="1689595" cy="1098237"/>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err="1"/>
            <a:t>R</a:t>
          </a:r>
          <a:r>
            <a:rPr lang="de-DE" sz="1600" kern="1200" err="1"/>
            <a:t>einforce</a:t>
          </a:r>
          <a:r>
            <a:rPr lang="de-DE" sz="1600" kern="1200"/>
            <a:t> &amp; </a:t>
          </a:r>
          <a:r>
            <a:rPr lang="de-DE" sz="1600" kern="1200" err="1"/>
            <a:t>Acknowledge</a:t>
          </a:r>
          <a:endParaRPr lang="de-DE" sz="1600" kern="1200"/>
        </a:p>
      </dsp:txBody>
      <dsp:txXfrm>
        <a:off x="703461" y="1868280"/>
        <a:ext cx="1582371" cy="991013"/>
      </dsp:txXfrm>
    </dsp:sp>
    <dsp:sp modelId="{F4B1CDEA-F5AC-463B-AA81-7270C3FA7AED}">
      <dsp:nvSpPr>
        <dsp:cNvPr id="0" name=""/>
        <dsp:cNvSpPr/>
      </dsp:nvSpPr>
      <dsp:spPr>
        <a:xfrm>
          <a:off x="1494647" y="550316"/>
          <a:ext cx="3626941" cy="3626941"/>
        </a:xfrm>
        <a:custGeom>
          <a:avLst/>
          <a:gdLst/>
          <a:ahLst/>
          <a:cxnLst/>
          <a:rect l="0" t="0" r="0" b="0"/>
          <a:pathLst>
            <a:path>
              <a:moveTo>
                <a:pt x="188056" y="1009292"/>
              </a:moveTo>
              <a:arcTo wR="1813470" hR="1813470" stAng="12379442" swAng="1632768"/>
            </a:path>
          </a:pathLst>
        </a:custGeom>
        <a:noFill/>
        <a:ln w="1270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2BFDEE-79ED-4C12-9771-93A562186F8F}">
      <dsp:nvSpPr>
        <dsp:cNvPr id="0" name=""/>
        <dsp:cNvSpPr/>
      </dsp:nvSpPr>
      <dsp:spPr>
        <a:xfrm>
          <a:off x="2450" y="915005"/>
          <a:ext cx="1154617" cy="1154617"/>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dsp:style>
    </dsp:sp>
    <dsp:sp modelId="{54EC88C1-FD80-4F50-8773-2C79A2D32EB2}">
      <dsp:nvSpPr>
        <dsp:cNvPr id="0" name=""/>
        <dsp:cNvSpPr/>
      </dsp:nvSpPr>
      <dsp:spPr>
        <a:xfrm>
          <a:off x="190411" y="1789206"/>
          <a:ext cx="1154617" cy="1612827"/>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dirty="0" err="1"/>
            <a:t>D</a:t>
          </a:r>
          <a:r>
            <a:rPr lang="de-DE" sz="1600" kern="1200" dirty="0" err="1"/>
            <a:t>efine</a:t>
          </a:r>
          <a:r>
            <a:rPr lang="de-DE" sz="1600" kern="1200" dirty="0"/>
            <a:t> </a:t>
          </a:r>
          <a:r>
            <a:rPr lang="de-DE" sz="1600" kern="1200" dirty="0" err="1"/>
            <a:t>the</a:t>
          </a:r>
          <a:r>
            <a:rPr lang="de-DE" sz="1600" kern="1200" dirty="0"/>
            <a:t> </a:t>
          </a:r>
          <a:r>
            <a:rPr lang="de-DE" sz="1600" kern="1200" dirty="0" err="1"/>
            <a:t>challenge</a:t>
          </a:r>
          <a:endParaRPr lang="de-DE" sz="1600" kern="1200" dirty="0"/>
        </a:p>
      </dsp:txBody>
      <dsp:txXfrm>
        <a:off x="224229" y="1823024"/>
        <a:ext cx="1086981" cy="1545191"/>
      </dsp:txXfrm>
    </dsp:sp>
    <dsp:sp modelId="{A858B821-986A-4FC9-B22A-51D5FCA61FAC}">
      <dsp:nvSpPr>
        <dsp:cNvPr id="0" name=""/>
        <dsp:cNvSpPr/>
      </dsp:nvSpPr>
      <dsp:spPr>
        <a:xfrm rot="152435">
          <a:off x="1379363" y="1394012"/>
          <a:ext cx="222623" cy="277438"/>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de-DE" sz="1000" kern="1200"/>
        </a:p>
      </dsp:txBody>
      <dsp:txXfrm>
        <a:off x="1379396" y="1448020"/>
        <a:ext cx="155836" cy="166462"/>
      </dsp:txXfrm>
    </dsp:sp>
    <dsp:sp modelId="{011FF50A-B7AA-42A7-BB9D-7E4E4AF57911}">
      <dsp:nvSpPr>
        <dsp:cNvPr id="0" name=""/>
        <dsp:cNvSpPr/>
      </dsp:nvSpPr>
      <dsp:spPr>
        <a:xfrm>
          <a:off x="1792510" y="994431"/>
          <a:ext cx="1154617" cy="1154617"/>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dsp:style>
    </dsp:sp>
    <dsp:sp modelId="{077F10B3-90A7-410A-88FA-382876B1A5A4}">
      <dsp:nvSpPr>
        <dsp:cNvPr id="0" name=""/>
        <dsp:cNvSpPr/>
      </dsp:nvSpPr>
      <dsp:spPr>
        <a:xfrm>
          <a:off x="1980471" y="1803442"/>
          <a:ext cx="1154617" cy="1593845"/>
        </a:xfrm>
        <a:prstGeom prst="roundRect">
          <a:avLst>
            <a:gd name="adj" fmla="val 10000"/>
          </a:avLst>
        </a:prstGeom>
        <a:solidFill>
          <a:schemeClr val="accent2">
            <a:hueOff val="2996895"/>
            <a:satOff val="20249"/>
            <a:lumOff val="1274"/>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dirty="0" err="1"/>
            <a:t>B</a:t>
          </a:r>
          <a:r>
            <a:rPr lang="de-DE" sz="1600" kern="1200" dirty="0" err="1"/>
            <a:t>uild</a:t>
          </a:r>
          <a:r>
            <a:rPr lang="de-DE" sz="1600" kern="1200" dirty="0"/>
            <a:t> a </a:t>
          </a:r>
          <a:r>
            <a:rPr lang="de-DE" sz="1600" kern="1200" dirty="0" err="1"/>
            <a:t>change</a:t>
          </a:r>
          <a:r>
            <a:rPr lang="de-DE" sz="1600" kern="1200" dirty="0"/>
            <a:t> </a:t>
          </a:r>
          <a:r>
            <a:rPr lang="de-DE" sz="1600" b="0" kern="1200" dirty="0"/>
            <a:t>A</a:t>
          </a:r>
          <a:r>
            <a:rPr lang="de-DE" sz="1600" kern="1200" dirty="0"/>
            <a:t>lliance</a:t>
          </a:r>
        </a:p>
      </dsp:txBody>
      <dsp:txXfrm>
        <a:off x="2014289" y="1837260"/>
        <a:ext cx="1086981" cy="1526209"/>
      </dsp:txXfrm>
    </dsp:sp>
    <dsp:sp modelId="{E15F1091-1D7A-474F-8B4C-402FCFF051B5}">
      <dsp:nvSpPr>
        <dsp:cNvPr id="0" name=""/>
        <dsp:cNvSpPr/>
      </dsp:nvSpPr>
      <dsp:spPr>
        <a:xfrm rot="21336188">
          <a:off x="3169204" y="1362979"/>
          <a:ext cx="223061" cy="277438"/>
        </a:xfrm>
        <a:prstGeom prst="rightArrow">
          <a:avLst>
            <a:gd name="adj1" fmla="val 60000"/>
            <a:gd name="adj2" fmla="val 50000"/>
          </a:avLst>
        </a:prstGeom>
        <a:solidFill>
          <a:schemeClr val="accent2">
            <a:hueOff val="5993790"/>
            <a:satOff val="40499"/>
            <a:lumOff val="254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de-DE" sz="1000" kern="1200"/>
        </a:p>
      </dsp:txBody>
      <dsp:txXfrm>
        <a:off x="3169302" y="1421032"/>
        <a:ext cx="156143" cy="166462"/>
      </dsp:txXfrm>
    </dsp:sp>
    <dsp:sp modelId="{29BF8A74-800D-473B-BE45-C96572390B07}">
      <dsp:nvSpPr>
        <dsp:cNvPr id="0" name=""/>
        <dsp:cNvSpPr/>
      </dsp:nvSpPr>
      <dsp:spPr>
        <a:xfrm>
          <a:off x="3582570" y="856792"/>
          <a:ext cx="1154617" cy="1154617"/>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dsp:style>
    </dsp:sp>
    <dsp:sp modelId="{9C9D7CE7-D19F-4C0E-961A-28AABD19654B}">
      <dsp:nvSpPr>
        <dsp:cNvPr id="0" name=""/>
        <dsp:cNvSpPr/>
      </dsp:nvSpPr>
      <dsp:spPr>
        <a:xfrm>
          <a:off x="3770531" y="1782460"/>
          <a:ext cx="1154617" cy="1621821"/>
        </a:xfrm>
        <a:prstGeom prst="roundRect">
          <a:avLst>
            <a:gd name="adj" fmla="val 10000"/>
          </a:avLst>
        </a:prstGeom>
        <a:solidFill>
          <a:schemeClr val="accent2">
            <a:hueOff val="5993790"/>
            <a:satOff val="40499"/>
            <a:lumOff val="254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dirty="0"/>
            <a:t>C</a:t>
          </a:r>
          <a:r>
            <a:rPr lang="de-DE" sz="1600" b="0" kern="1200" dirty="0"/>
            <a:t>reate your N</a:t>
          </a:r>
          <a:r>
            <a:rPr lang="de-DE" sz="1600" kern="1200" dirty="0"/>
            <a:t>orth Star / Vision</a:t>
          </a:r>
        </a:p>
      </dsp:txBody>
      <dsp:txXfrm>
        <a:off x="3804349" y="1816278"/>
        <a:ext cx="1086981" cy="155418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74EA48-D986-4685-A1B7-1ACB7562611E}">
      <dsp:nvSpPr>
        <dsp:cNvPr id="0" name=""/>
        <dsp:cNvSpPr/>
      </dsp:nvSpPr>
      <dsp:spPr>
        <a:xfrm>
          <a:off x="1401233" y="0"/>
          <a:ext cx="4594013" cy="4594013"/>
        </a:xfrm>
        <a:prstGeom prst="diamond">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740A597-5528-4F60-89AC-E92D43C86226}">
      <dsp:nvSpPr>
        <dsp:cNvPr id="0" name=""/>
        <dsp:cNvSpPr/>
      </dsp:nvSpPr>
      <dsp:spPr>
        <a:xfrm>
          <a:off x="1837664" y="436431"/>
          <a:ext cx="1791665" cy="1791665"/>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a:t>What </a:t>
          </a:r>
          <a:r>
            <a:rPr lang="de-DE" sz="2000" kern="1200" err="1"/>
            <a:t>is</a:t>
          </a:r>
          <a:r>
            <a:rPr lang="de-DE" sz="2000" kern="1200"/>
            <a:t> </a:t>
          </a:r>
          <a:r>
            <a:rPr lang="de-DE" sz="2000" kern="1200" err="1"/>
            <a:t>the</a:t>
          </a:r>
          <a:r>
            <a:rPr lang="de-DE" sz="2000" kern="1200"/>
            <a:t> </a:t>
          </a:r>
          <a:r>
            <a:rPr lang="de-DE" sz="2000" kern="1200" err="1"/>
            <a:t>overall</a:t>
          </a:r>
          <a:r>
            <a:rPr lang="de-DE" sz="2000" kern="1200"/>
            <a:t> </a:t>
          </a:r>
          <a:r>
            <a:rPr lang="de-DE" sz="2000" kern="1200" err="1"/>
            <a:t>goal</a:t>
          </a:r>
          <a:r>
            <a:rPr lang="de-DE" sz="2000" kern="1200"/>
            <a:t>?</a:t>
          </a:r>
        </a:p>
      </dsp:txBody>
      <dsp:txXfrm>
        <a:off x="1925126" y="523893"/>
        <a:ext cx="1616741" cy="1616741"/>
      </dsp:txXfrm>
    </dsp:sp>
    <dsp:sp modelId="{E391FA3F-6E4B-469F-B5A8-1E3D512282F1}">
      <dsp:nvSpPr>
        <dsp:cNvPr id="0" name=""/>
        <dsp:cNvSpPr/>
      </dsp:nvSpPr>
      <dsp:spPr>
        <a:xfrm>
          <a:off x="3767150" y="436431"/>
          <a:ext cx="1791665" cy="1791665"/>
        </a:xfrm>
        <a:prstGeom prst="roundRect">
          <a:avLst/>
        </a:prstGeom>
        <a:solidFill>
          <a:schemeClr val="accent2">
            <a:hueOff val="1997930"/>
            <a:satOff val="13500"/>
            <a:lumOff val="85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dirty="0"/>
            <a:t>Who </a:t>
          </a:r>
          <a:r>
            <a:rPr lang="de-DE" sz="2000" kern="1200" dirty="0" err="1"/>
            <a:t>needs</a:t>
          </a:r>
          <a:r>
            <a:rPr lang="de-DE" sz="2000" kern="1200" dirty="0"/>
            <a:t> to </a:t>
          </a:r>
          <a:r>
            <a:rPr lang="de-DE" sz="2000" kern="1200" dirty="0" err="1"/>
            <a:t>change</a:t>
          </a:r>
          <a:r>
            <a:rPr lang="de-DE" sz="2000" kern="1200" dirty="0"/>
            <a:t>?</a:t>
          </a:r>
        </a:p>
      </dsp:txBody>
      <dsp:txXfrm>
        <a:off x="3854612" y="523893"/>
        <a:ext cx="1616741" cy="1616741"/>
      </dsp:txXfrm>
    </dsp:sp>
    <dsp:sp modelId="{4B5831E4-733C-46E1-B34C-322DFFC18A36}">
      <dsp:nvSpPr>
        <dsp:cNvPr id="0" name=""/>
        <dsp:cNvSpPr/>
      </dsp:nvSpPr>
      <dsp:spPr>
        <a:xfrm>
          <a:off x="1837664" y="2367780"/>
          <a:ext cx="1791665" cy="1791665"/>
        </a:xfrm>
        <a:prstGeom prst="roundRect">
          <a:avLst/>
        </a:prstGeom>
        <a:solidFill>
          <a:schemeClr val="accent2">
            <a:hueOff val="3995860"/>
            <a:satOff val="26999"/>
            <a:lumOff val="169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dirty="0" err="1"/>
            <a:t>Why</a:t>
          </a:r>
          <a:r>
            <a:rPr lang="de-DE" sz="2000" kern="1200" dirty="0"/>
            <a:t> </a:t>
          </a:r>
          <a:r>
            <a:rPr lang="de-DE" sz="2000" kern="1200" dirty="0" err="1"/>
            <a:t>is</a:t>
          </a:r>
          <a:r>
            <a:rPr lang="de-DE" sz="2000" kern="1200" dirty="0"/>
            <a:t> </a:t>
          </a:r>
          <a:r>
            <a:rPr lang="de-DE" sz="2000" kern="1200" dirty="0" err="1"/>
            <a:t>the</a:t>
          </a:r>
          <a:r>
            <a:rPr lang="de-DE" sz="2000" kern="1200" dirty="0"/>
            <a:t> </a:t>
          </a:r>
          <a:r>
            <a:rPr lang="de-DE" sz="2000" kern="1200" dirty="0" err="1"/>
            <a:t>change</a:t>
          </a:r>
          <a:r>
            <a:rPr lang="de-DE" sz="2000" kern="1200" dirty="0"/>
            <a:t> </a:t>
          </a:r>
          <a:r>
            <a:rPr lang="de-DE" sz="2000" kern="1200" dirty="0" err="1"/>
            <a:t>necessary</a:t>
          </a:r>
          <a:r>
            <a:rPr lang="de-DE" sz="2000" kern="1200" dirty="0"/>
            <a:t>? What </a:t>
          </a:r>
          <a:r>
            <a:rPr lang="de-DE" sz="2000" kern="1200" dirty="0" err="1"/>
            <a:t>are</a:t>
          </a:r>
          <a:r>
            <a:rPr lang="de-DE" sz="2000" kern="1200" dirty="0"/>
            <a:t> </a:t>
          </a:r>
          <a:r>
            <a:rPr lang="de-DE" sz="2000" kern="1200" dirty="0" err="1"/>
            <a:t>the</a:t>
          </a:r>
          <a:r>
            <a:rPr lang="de-DE" sz="2000" kern="1200" dirty="0"/>
            <a:t> </a:t>
          </a:r>
          <a:r>
            <a:rPr lang="de-DE" sz="2000" kern="1200" dirty="0" err="1"/>
            <a:t>benefits</a:t>
          </a:r>
          <a:r>
            <a:rPr lang="de-DE" sz="2000" kern="1200" dirty="0"/>
            <a:t>?</a:t>
          </a:r>
        </a:p>
      </dsp:txBody>
      <dsp:txXfrm>
        <a:off x="1925126" y="2455242"/>
        <a:ext cx="1616741" cy="1616741"/>
      </dsp:txXfrm>
    </dsp:sp>
    <dsp:sp modelId="{7FA17A87-E1F0-43EB-8F7B-22759D6C341F}">
      <dsp:nvSpPr>
        <dsp:cNvPr id="0" name=""/>
        <dsp:cNvSpPr/>
      </dsp:nvSpPr>
      <dsp:spPr>
        <a:xfrm>
          <a:off x="3767150" y="2365916"/>
          <a:ext cx="1791665" cy="1791665"/>
        </a:xfrm>
        <a:prstGeom prst="roundRect">
          <a:avLst/>
        </a:prstGeom>
        <a:solidFill>
          <a:schemeClr val="accent2">
            <a:hueOff val="5993790"/>
            <a:satOff val="40499"/>
            <a:lumOff val="254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de-DE" sz="2000" kern="1200"/>
            <a:t>What </a:t>
          </a:r>
          <a:r>
            <a:rPr lang="de-DE" sz="2000" kern="1200" err="1"/>
            <a:t>exactly</a:t>
          </a:r>
          <a:r>
            <a:rPr lang="de-DE" sz="2000" kern="1200"/>
            <a:t> </a:t>
          </a:r>
          <a:r>
            <a:rPr lang="de-DE" sz="2000" kern="1200" err="1"/>
            <a:t>is</a:t>
          </a:r>
          <a:r>
            <a:rPr lang="de-DE" sz="2000" kern="1200"/>
            <a:t> </a:t>
          </a:r>
          <a:r>
            <a:rPr lang="de-DE" sz="2000" kern="1200" err="1"/>
            <a:t>changing</a:t>
          </a:r>
          <a:r>
            <a:rPr lang="de-DE" sz="2000" kern="1200"/>
            <a:t>?</a:t>
          </a:r>
        </a:p>
      </dsp:txBody>
      <dsp:txXfrm>
        <a:off x="3854612" y="2453378"/>
        <a:ext cx="1616741" cy="161674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971818-B957-4956-A41B-21545F2E0FF7}">
      <dsp:nvSpPr>
        <dsp:cNvPr id="0" name=""/>
        <dsp:cNvSpPr/>
      </dsp:nvSpPr>
      <dsp:spPr>
        <a:xfrm>
          <a:off x="2463320" y="1198"/>
          <a:ext cx="1689595" cy="1098237"/>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dirty="0"/>
            <a:t>P</a:t>
          </a:r>
          <a:r>
            <a:rPr lang="de-DE" sz="1600" b="0" kern="1200" dirty="0"/>
            <a:t>lan </a:t>
          </a:r>
          <a:r>
            <a:rPr lang="de-DE" sz="1600" b="0" kern="1200" dirty="0" err="1"/>
            <a:t>for</a:t>
          </a:r>
          <a:r>
            <a:rPr lang="de-DE" sz="1600" b="0" kern="1200" dirty="0"/>
            <a:t> 1 </a:t>
          </a:r>
          <a:r>
            <a:rPr lang="de-DE" sz="1600" b="0" kern="1200" dirty="0" err="1"/>
            <a:t>or</a:t>
          </a:r>
          <a:r>
            <a:rPr lang="de-DE" sz="1600" b="0" kern="1200" dirty="0"/>
            <a:t> </a:t>
          </a:r>
          <a:r>
            <a:rPr lang="de-DE" sz="1600" b="0" kern="1200" dirty="0" err="1"/>
            <a:t>more</a:t>
          </a:r>
          <a:r>
            <a:rPr lang="de-DE" sz="1600" b="0" kern="1200" dirty="0"/>
            <a:t> </a:t>
          </a:r>
          <a:r>
            <a:rPr lang="de-DE" sz="1600" b="0" kern="1200" dirty="0" err="1"/>
            <a:t>concrete</a:t>
          </a:r>
          <a:r>
            <a:rPr lang="de-DE" sz="1600" b="0" kern="1200" dirty="0"/>
            <a:t> </a:t>
          </a:r>
          <a:r>
            <a:rPr lang="de-DE" sz="1600" b="0" kern="1200" dirty="0" err="1"/>
            <a:t>outcomes</a:t>
          </a:r>
          <a:endParaRPr lang="de-DE" sz="1600" b="0" kern="1200" dirty="0"/>
        </a:p>
      </dsp:txBody>
      <dsp:txXfrm>
        <a:off x="2516932" y="54810"/>
        <a:ext cx="1582371" cy="991013"/>
      </dsp:txXfrm>
    </dsp:sp>
    <dsp:sp modelId="{D2EA6040-5E94-4375-9BC0-50029704F65C}">
      <dsp:nvSpPr>
        <dsp:cNvPr id="0" name=""/>
        <dsp:cNvSpPr/>
      </dsp:nvSpPr>
      <dsp:spPr>
        <a:xfrm>
          <a:off x="1494647" y="550316"/>
          <a:ext cx="3626941" cy="3626941"/>
        </a:xfrm>
        <a:custGeom>
          <a:avLst/>
          <a:gdLst/>
          <a:ahLst/>
          <a:cxnLst/>
          <a:rect l="0" t="0" r="0" b="0"/>
          <a:pathLst>
            <a:path>
              <a:moveTo>
                <a:pt x="2891227" y="355006"/>
              </a:moveTo>
              <a:arcTo wR="1813470" hR="1813470" stAng="18387790" swAng="1632768"/>
            </a:path>
          </a:pathLst>
        </a:custGeom>
        <a:noFill/>
        <a:ln w="1270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85921D4B-560C-4B79-A741-458F80BDAB87}">
      <dsp:nvSpPr>
        <dsp:cNvPr id="0" name=""/>
        <dsp:cNvSpPr/>
      </dsp:nvSpPr>
      <dsp:spPr>
        <a:xfrm>
          <a:off x="4276790" y="1814668"/>
          <a:ext cx="1689595" cy="1098237"/>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err="1"/>
            <a:t>C</a:t>
          </a:r>
          <a:r>
            <a:rPr lang="de-DE" sz="1600" kern="1200" err="1"/>
            <a:t>ommunicate</a:t>
          </a:r>
          <a:r>
            <a:rPr lang="de-DE" sz="1600" kern="1200"/>
            <a:t> </a:t>
          </a:r>
          <a:r>
            <a:rPr lang="de-DE" sz="1600" kern="1200" err="1"/>
            <a:t>for</a:t>
          </a:r>
          <a:r>
            <a:rPr lang="de-DE" sz="1600" kern="1200"/>
            <a:t> </a:t>
          </a:r>
          <a:r>
            <a:rPr lang="de-DE" sz="1600" kern="1200" err="1"/>
            <a:t>awareness</a:t>
          </a:r>
          <a:r>
            <a:rPr lang="de-DE" sz="1600" kern="1200"/>
            <a:t> &amp; </a:t>
          </a:r>
          <a:r>
            <a:rPr lang="de-DE" sz="1600" kern="1200" err="1"/>
            <a:t>buy</a:t>
          </a:r>
          <a:r>
            <a:rPr lang="de-DE" sz="1600" kern="1200"/>
            <a:t>-in</a:t>
          </a:r>
        </a:p>
      </dsp:txBody>
      <dsp:txXfrm>
        <a:off x="4330402" y="1868280"/>
        <a:ext cx="1582371" cy="991013"/>
      </dsp:txXfrm>
    </dsp:sp>
    <dsp:sp modelId="{7EF9D5F8-0B81-4DB2-85C5-CDE4AC89885D}">
      <dsp:nvSpPr>
        <dsp:cNvPr id="0" name=""/>
        <dsp:cNvSpPr/>
      </dsp:nvSpPr>
      <dsp:spPr>
        <a:xfrm>
          <a:off x="1494647" y="550316"/>
          <a:ext cx="3626941" cy="3626941"/>
        </a:xfrm>
        <a:custGeom>
          <a:avLst/>
          <a:gdLst/>
          <a:ahLst/>
          <a:cxnLst/>
          <a:rect l="0" t="0" r="0" b="0"/>
          <a:pathLst>
            <a:path>
              <a:moveTo>
                <a:pt x="3438885" y="2617649"/>
              </a:moveTo>
              <a:arcTo wR="1813470" hR="1813470" stAng="1579442" swAng="1632768"/>
            </a:path>
          </a:pathLst>
        </a:custGeom>
        <a:noFill/>
        <a:ln w="1270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93B0AE1E-41AB-4AD6-B0B7-E1D9AB5E3930}">
      <dsp:nvSpPr>
        <dsp:cNvPr id="0" name=""/>
        <dsp:cNvSpPr/>
      </dsp:nvSpPr>
      <dsp:spPr>
        <a:xfrm>
          <a:off x="2463320" y="3628139"/>
          <a:ext cx="1689595" cy="1098237"/>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err="1"/>
            <a:t>E</a:t>
          </a:r>
          <a:r>
            <a:rPr lang="de-DE" sz="1600" b="0" kern="1200" err="1"/>
            <a:t>nable</a:t>
          </a:r>
          <a:r>
            <a:rPr lang="de-DE" sz="1600" b="0" kern="1200"/>
            <a:t> &amp; </a:t>
          </a:r>
          <a:r>
            <a:rPr lang="de-DE" sz="1600" b="0" kern="1200" err="1"/>
            <a:t>remove</a:t>
          </a:r>
          <a:r>
            <a:rPr lang="de-DE" sz="1600" b="0" kern="1200"/>
            <a:t> </a:t>
          </a:r>
          <a:r>
            <a:rPr lang="de-DE" sz="1600" b="0" kern="1200" err="1"/>
            <a:t>obstacles</a:t>
          </a:r>
          <a:endParaRPr lang="de-DE" sz="1600" b="0" kern="1200"/>
        </a:p>
      </dsp:txBody>
      <dsp:txXfrm>
        <a:off x="2516932" y="3681751"/>
        <a:ext cx="1582371" cy="991013"/>
      </dsp:txXfrm>
    </dsp:sp>
    <dsp:sp modelId="{36E48171-4972-4B59-8A84-FF567DADC344}">
      <dsp:nvSpPr>
        <dsp:cNvPr id="0" name=""/>
        <dsp:cNvSpPr/>
      </dsp:nvSpPr>
      <dsp:spPr>
        <a:xfrm>
          <a:off x="1494647" y="550316"/>
          <a:ext cx="3626941" cy="3626941"/>
        </a:xfrm>
        <a:custGeom>
          <a:avLst/>
          <a:gdLst/>
          <a:ahLst/>
          <a:cxnLst/>
          <a:rect l="0" t="0" r="0" b="0"/>
          <a:pathLst>
            <a:path>
              <a:moveTo>
                <a:pt x="735714" y="3271934"/>
              </a:moveTo>
              <a:arcTo wR="1813470" hR="1813470" stAng="7587790" swAng="1632768"/>
            </a:path>
          </a:pathLst>
        </a:custGeom>
        <a:noFill/>
        <a:ln w="1270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8BEA87E9-D790-40DB-B38D-0C68FE082444}">
      <dsp:nvSpPr>
        <dsp:cNvPr id="0" name=""/>
        <dsp:cNvSpPr/>
      </dsp:nvSpPr>
      <dsp:spPr>
        <a:xfrm>
          <a:off x="649849" y="1814668"/>
          <a:ext cx="1689595" cy="1098237"/>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err="1"/>
            <a:t>R</a:t>
          </a:r>
          <a:r>
            <a:rPr lang="de-DE" sz="1600" kern="1200" err="1"/>
            <a:t>einforce</a:t>
          </a:r>
          <a:r>
            <a:rPr lang="de-DE" sz="1600" kern="1200"/>
            <a:t> &amp; </a:t>
          </a:r>
          <a:r>
            <a:rPr lang="de-DE" sz="1600" kern="1200" err="1"/>
            <a:t>Acknowledge</a:t>
          </a:r>
          <a:endParaRPr lang="de-DE" sz="1600" kern="1200"/>
        </a:p>
      </dsp:txBody>
      <dsp:txXfrm>
        <a:off x="703461" y="1868280"/>
        <a:ext cx="1582371" cy="991013"/>
      </dsp:txXfrm>
    </dsp:sp>
    <dsp:sp modelId="{F4B1CDEA-F5AC-463B-AA81-7270C3FA7AED}">
      <dsp:nvSpPr>
        <dsp:cNvPr id="0" name=""/>
        <dsp:cNvSpPr/>
      </dsp:nvSpPr>
      <dsp:spPr>
        <a:xfrm>
          <a:off x="1494647" y="550316"/>
          <a:ext cx="3626941" cy="3626941"/>
        </a:xfrm>
        <a:custGeom>
          <a:avLst/>
          <a:gdLst/>
          <a:ahLst/>
          <a:cxnLst/>
          <a:rect l="0" t="0" r="0" b="0"/>
          <a:pathLst>
            <a:path>
              <a:moveTo>
                <a:pt x="188056" y="1009292"/>
              </a:moveTo>
              <a:arcTo wR="1813470" hR="1813470" stAng="12379442" swAng="1632768"/>
            </a:path>
          </a:pathLst>
        </a:custGeom>
        <a:noFill/>
        <a:ln w="1270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2BFDEE-79ED-4C12-9771-93A562186F8F}">
      <dsp:nvSpPr>
        <dsp:cNvPr id="0" name=""/>
        <dsp:cNvSpPr/>
      </dsp:nvSpPr>
      <dsp:spPr>
        <a:xfrm>
          <a:off x="2450" y="915005"/>
          <a:ext cx="1154617" cy="1154617"/>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dsp:style>
    </dsp:sp>
    <dsp:sp modelId="{54EC88C1-FD80-4F50-8773-2C79A2D32EB2}">
      <dsp:nvSpPr>
        <dsp:cNvPr id="0" name=""/>
        <dsp:cNvSpPr/>
      </dsp:nvSpPr>
      <dsp:spPr>
        <a:xfrm>
          <a:off x="190411" y="1789206"/>
          <a:ext cx="1154617" cy="1612827"/>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dirty="0" err="1"/>
            <a:t>D</a:t>
          </a:r>
          <a:r>
            <a:rPr lang="de-DE" sz="1600" kern="1200" dirty="0" err="1"/>
            <a:t>efine</a:t>
          </a:r>
          <a:r>
            <a:rPr lang="de-DE" sz="1600" kern="1200" dirty="0"/>
            <a:t> </a:t>
          </a:r>
          <a:r>
            <a:rPr lang="de-DE" sz="1600" kern="1200" dirty="0" err="1"/>
            <a:t>the</a:t>
          </a:r>
          <a:r>
            <a:rPr lang="de-DE" sz="1600" kern="1200" dirty="0"/>
            <a:t> </a:t>
          </a:r>
          <a:r>
            <a:rPr lang="de-DE" sz="1600" kern="1200" dirty="0" err="1"/>
            <a:t>challenge</a:t>
          </a:r>
          <a:endParaRPr lang="de-DE" sz="1600" kern="1200" dirty="0"/>
        </a:p>
      </dsp:txBody>
      <dsp:txXfrm>
        <a:off x="224229" y="1823024"/>
        <a:ext cx="1086981" cy="1545191"/>
      </dsp:txXfrm>
    </dsp:sp>
    <dsp:sp modelId="{A858B821-986A-4FC9-B22A-51D5FCA61FAC}">
      <dsp:nvSpPr>
        <dsp:cNvPr id="0" name=""/>
        <dsp:cNvSpPr/>
      </dsp:nvSpPr>
      <dsp:spPr>
        <a:xfrm rot="152435">
          <a:off x="1379363" y="1394012"/>
          <a:ext cx="222623" cy="277438"/>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de-DE" sz="1000" kern="1200"/>
        </a:p>
      </dsp:txBody>
      <dsp:txXfrm>
        <a:off x="1379396" y="1448020"/>
        <a:ext cx="155836" cy="166462"/>
      </dsp:txXfrm>
    </dsp:sp>
    <dsp:sp modelId="{011FF50A-B7AA-42A7-BB9D-7E4E4AF57911}">
      <dsp:nvSpPr>
        <dsp:cNvPr id="0" name=""/>
        <dsp:cNvSpPr/>
      </dsp:nvSpPr>
      <dsp:spPr>
        <a:xfrm>
          <a:off x="1792510" y="994431"/>
          <a:ext cx="1154617" cy="1154617"/>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dsp:style>
    </dsp:sp>
    <dsp:sp modelId="{077F10B3-90A7-410A-88FA-382876B1A5A4}">
      <dsp:nvSpPr>
        <dsp:cNvPr id="0" name=""/>
        <dsp:cNvSpPr/>
      </dsp:nvSpPr>
      <dsp:spPr>
        <a:xfrm>
          <a:off x="1980471" y="1803442"/>
          <a:ext cx="1154617" cy="1593845"/>
        </a:xfrm>
        <a:prstGeom prst="roundRect">
          <a:avLst>
            <a:gd name="adj" fmla="val 10000"/>
          </a:avLst>
        </a:prstGeom>
        <a:solidFill>
          <a:schemeClr val="accent2">
            <a:hueOff val="2996895"/>
            <a:satOff val="20249"/>
            <a:lumOff val="1274"/>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dirty="0" err="1"/>
            <a:t>B</a:t>
          </a:r>
          <a:r>
            <a:rPr lang="de-DE" sz="1600" kern="1200" dirty="0" err="1"/>
            <a:t>uild</a:t>
          </a:r>
          <a:r>
            <a:rPr lang="de-DE" sz="1600" kern="1200" dirty="0"/>
            <a:t> a </a:t>
          </a:r>
          <a:r>
            <a:rPr lang="de-DE" sz="1600" kern="1200" dirty="0" err="1"/>
            <a:t>change</a:t>
          </a:r>
          <a:r>
            <a:rPr lang="de-DE" sz="1600" kern="1200" dirty="0"/>
            <a:t> </a:t>
          </a:r>
          <a:r>
            <a:rPr lang="de-DE" sz="1600" b="0" kern="1200" dirty="0"/>
            <a:t>A</a:t>
          </a:r>
          <a:r>
            <a:rPr lang="de-DE" sz="1600" kern="1200" dirty="0"/>
            <a:t>lliance</a:t>
          </a:r>
        </a:p>
      </dsp:txBody>
      <dsp:txXfrm>
        <a:off x="2014289" y="1837260"/>
        <a:ext cx="1086981" cy="1526209"/>
      </dsp:txXfrm>
    </dsp:sp>
    <dsp:sp modelId="{E15F1091-1D7A-474F-8B4C-402FCFF051B5}">
      <dsp:nvSpPr>
        <dsp:cNvPr id="0" name=""/>
        <dsp:cNvSpPr/>
      </dsp:nvSpPr>
      <dsp:spPr>
        <a:xfrm rot="21336188">
          <a:off x="3169204" y="1362979"/>
          <a:ext cx="223061" cy="277438"/>
        </a:xfrm>
        <a:prstGeom prst="rightArrow">
          <a:avLst>
            <a:gd name="adj1" fmla="val 60000"/>
            <a:gd name="adj2" fmla="val 50000"/>
          </a:avLst>
        </a:prstGeom>
        <a:solidFill>
          <a:schemeClr val="accent2">
            <a:hueOff val="5993790"/>
            <a:satOff val="40499"/>
            <a:lumOff val="254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de-DE" sz="1000" kern="1200"/>
        </a:p>
      </dsp:txBody>
      <dsp:txXfrm>
        <a:off x="3169302" y="1421032"/>
        <a:ext cx="156143" cy="166462"/>
      </dsp:txXfrm>
    </dsp:sp>
    <dsp:sp modelId="{29BF8A74-800D-473B-BE45-C96572390B07}">
      <dsp:nvSpPr>
        <dsp:cNvPr id="0" name=""/>
        <dsp:cNvSpPr/>
      </dsp:nvSpPr>
      <dsp:spPr>
        <a:xfrm>
          <a:off x="3582570" y="856792"/>
          <a:ext cx="1154617" cy="1154617"/>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dsp:style>
    </dsp:sp>
    <dsp:sp modelId="{9C9D7CE7-D19F-4C0E-961A-28AABD19654B}">
      <dsp:nvSpPr>
        <dsp:cNvPr id="0" name=""/>
        <dsp:cNvSpPr/>
      </dsp:nvSpPr>
      <dsp:spPr>
        <a:xfrm>
          <a:off x="3770531" y="1782460"/>
          <a:ext cx="1154617" cy="1621821"/>
        </a:xfrm>
        <a:prstGeom prst="roundRect">
          <a:avLst>
            <a:gd name="adj" fmla="val 10000"/>
          </a:avLst>
        </a:prstGeom>
        <a:solidFill>
          <a:schemeClr val="accent2">
            <a:hueOff val="5993790"/>
            <a:satOff val="40499"/>
            <a:lumOff val="254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dirty="0"/>
            <a:t>C</a:t>
          </a:r>
          <a:r>
            <a:rPr lang="de-DE" sz="1600" b="0" kern="1200" dirty="0"/>
            <a:t>reate your N</a:t>
          </a:r>
          <a:r>
            <a:rPr lang="de-DE" sz="1600" kern="1200" dirty="0"/>
            <a:t>orth Star / Vision</a:t>
          </a:r>
        </a:p>
      </dsp:txBody>
      <dsp:txXfrm>
        <a:off x="3804349" y="1816278"/>
        <a:ext cx="1086981" cy="155418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B87059-A55F-432B-A00C-FC890D06F81F}">
      <dsp:nvSpPr>
        <dsp:cNvPr id="0" name=""/>
        <dsp:cNvSpPr/>
      </dsp:nvSpPr>
      <dsp:spPr>
        <a:xfrm>
          <a:off x="4781" y="5174"/>
          <a:ext cx="1832927" cy="733171"/>
        </a:xfrm>
        <a:prstGeom prst="rect">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dirty="0"/>
            <a:t>Training</a:t>
          </a:r>
        </a:p>
      </dsp:txBody>
      <dsp:txXfrm>
        <a:off x="4781" y="5174"/>
        <a:ext cx="1832927" cy="733171"/>
      </dsp:txXfrm>
    </dsp:sp>
    <dsp:sp modelId="{4ADCC463-BB04-4F36-A7B3-2A9029C3076F}">
      <dsp:nvSpPr>
        <dsp:cNvPr id="0" name=""/>
        <dsp:cNvSpPr/>
      </dsp:nvSpPr>
      <dsp:spPr>
        <a:xfrm>
          <a:off x="4781" y="738345"/>
          <a:ext cx="1832927" cy="2152080"/>
        </a:xfrm>
        <a:prstGeom prst="rect">
          <a:avLst/>
        </a:prstGeom>
        <a:solidFill>
          <a:schemeClr val="accent2">
            <a:tint val="40000"/>
            <a:alpha val="90000"/>
            <a:hueOff val="0"/>
            <a:satOff val="0"/>
            <a:lumOff val="0"/>
            <a:alphaOff val="0"/>
          </a:schemeClr>
        </a:solidFill>
        <a:ln w="1905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GB" sz="1600" kern="1200" dirty="0"/>
            <a:t>How </a:t>
          </a:r>
          <a:r>
            <a:rPr lang="en-GB" sz="1600" kern="1200" dirty="0" err="1"/>
            <a:t>Tos</a:t>
          </a:r>
          <a:endParaRPr lang="en-GB" sz="1600" kern="1200" dirty="0"/>
        </a:p>
        <a:p>
          <a:pPr marL="171450" lvl="1" indent="-171450" algn="l" defTabSz="711200">
            <a:lnSpc>
              <a:spcPct val="90000"/>
            </a:lnSpc>
            <a:spcBef>
              <a:spcPct val="0"/>
            </a:spcBef>
            <a:spcAft>
              <a:spcPct val="15000"/>
            </a:spcAft>
            <a:buChar char="•"/>
          </a:pPr>
          <a:r>
            <a:rPr lang="en-GB" sz="1600" kern="1200" dirty="0"/>
            <a:t>Posters</a:t>
          </a:r>
        </a:p>
        <a:p>
          <a:pPr marL="171450" lvl="1" indent="-171450" algn="l" defTabSz="711200">
            <a:lnSpc>
              <a:spcPct val="90000"/>
            </a:lnSpc>
            <a:spcBef>
              <a:spcPct val="0"/>
            </a:spcBef>
            <a:spcAft>
              <a:spcPct val="15000"/>
            </a:spcAft>
            <a:buChar char="•"/>
          </a:pPr>
          <a:r>
            <a:rPr lang="en-GB" sz="1600" kern="1200" dirty="0"/>
            <a:t>Coaching / mentoring</a:t>
          </a:r>
        </a:p>
        <a:p>
          <a:pPr marL="171450" lvl="1" indent="-171450" algn="l" defTabSz="711200">
            <a:lnSpc>
              <a:spcPct val="90000"/>
            </a:lnSpc>
            <a:spcBef>
              <a:spcPct val="0"/>
            </a:spcBef>
            <a:spcAft>
              <a:spcPct val="15000"/>
            </a:spcAft>
            <a:buChar char="•"/>
          </a:pPr>
          <a:r>
            <a:rPr lang="en-GB" sz="1600" kern="1200" dirty="0"/>
            <a:t>…</a:t>
          </a:r>
        </a:p>
        <a:p>
          <a:pPr marL="171450" lvl="1" indent="-171450" algn="l" defTabSz="711200">
            <a:lnSpc>
              <a:spcPct val="90000"/>
            </a:lnSpc>
            <a:spcBef>
              <a:spcPct val="0"/>
            </a:spcBef>
            <a:spcAft>
              <a:spcPct val="15000"/>
            </a:spcAft>
            <a:buChar char="•"/>
          </a:pPr>
          <a:endParaRPr lang="en-GB" sz="1600" kern="1200" dirty="0"/>
        </a:p>
      </dsp:txBody>
      <dsp:txXfrm>
        <a:off x="4781" y="738345"/>
        <a:ext cx="1832927" cy="2152080"/>
      </dsp:txXfrm>
    </dsp:sp>
    <dsp:sp modelId="{EDA2C0EA-A0AB-40CA-BBAA-2D0F17FA0E14}">
      <dsp:nvSpPr>
        <dsp:cNvPr id="0" name=""/>
        <dsp:cNvSpPr/>
      </dsp:nvSpPr>
      <dsp:spPr>
        <a:xfrm>
          <a:off x="2094318" y="5174"/>
          <a:ext cx="1832927" cy="733171"/>
        </a:xfrm>
        <a:prstGeom prst="rect">
          <a:avLst/>
        </a:prstGeom>
        <a:solidFill>
          <a:schemeClr val="accent2">
            <a:hueOff val="1498447"/>
            <a:satOff val="10125"/>
            <a:lumOff val="637"/>
            <a:alphaOff val="0"/>
          </a:schemeClr>
        </a:solidFill>
        <a:ln w="19050" cap="flat" cmpd="sng" algn="ctr">
          <a:solidFill>
            <a:schemeClr val="accent2">
              <a:hueOff val="1498447"/>
              <a:satOff val="10125"/>
              <a:lumOff val="63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dirty="0"/>
            <a:t>Support</a:t>
          </a:r>
        </a:p>
      </dsp:txBody>
      <dsp:txXfrm>
        <a:off x="2094318" y="5174"/>
        <a:ext cx="1832927" cy="733171"/>
      </dsp:txXfrm>
    </dsp:sp>
    <dsp:sp modelId="{59B96C5B-616E-40B7-9C1D-12ABF255582A}">
      <dsp:nvSpPr>
        <dsp:cNvPr id="0" name=""/>
        <dsp:cNvSpPr/>
      </dsp:nvSpPr>
      <dsp:spPr>
        <a:xfrm>
          <a:off x="2094318" y="738345"/>
          <a:ext cx="1832927" cy="2152080"/>
        </a:xfrm>
        <a:prstGeom prst="rect">
          <a:avLst/>
        </a:prstGeom>
        <a:solidFill>
          <a:schemeClr val="accent2">
            <a:tint val="40000"/>
            <a:alpha val="90000"/>
            <a:hueOff val="1569740"/>
            <a:satOff val="9683"/>
            <a:lumOff val="411"/>
            <a:alphaOff val="0"/>
          </a:schemeClr>
        </a:solidFill>
        <a:ln w="19050" cap="flat" cmpd="sng" algn="ctr">
          <a:solidFill>
            <a:schemeClr val="accent2">
              <a:tint val="40000"/>
              <a:alpha val="90000"/>
              <a:hueOff val="1569740"/>
              <a:satOff val="9683"/>
              <a:lumOff val="41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GB" sz="1600" kern="1200" dirty="0"/>
            <a:t>Sustain management support</a:t>
          </a:r>
        </a:p>
        <a:p>
          <a:pPr marL="171450" lvl="1" indent="-171450" algn="l" defTabSz="711200">
            <a:lnSpc>
              <a:spcPct val="90000"/>
            </a:lnSpc>
            <a:spcBef>
              <a:spcPct val="0"/>
            </a:spcBef>
            <a:spcAft>
              <a:spcPct val="15000"/>
            </a:spcAft>
            <a:buChar char="•"/>
          </a:pPr>
          <a:r>
            <a:rPr lang="en-GB" sz="1600" kern="1200" dirty="0"/>
            <a:t>Office Hours</a:t>
          </a:r>
        </a:p>
        <a:p>
          <a:pPr marL="171450" lvl="1" indent="-171450" algn="l" defTabSz="711200">
            <a:lnSpc>
              <a:spcPct val="90000"/>
            </a:lnSpc>
            <a:spcBef>
              <a:spcPct val="0"/>
            </a:spcBef>
            <a:spcAft>
              <a:spcPct val="15000"/>
            </a:spcAft>
            <a:buChar char="•"/>
          </a:pPr>
          <a:r>
            <a:rPr lang="en-GB" sz="1600" kern="1200" dirty="0"/>
            <a:t>Continuous encouragement</a:t>
          </a:r>
        </a:p>
        <a:p>
          <a:pPr marL="171450" lvl="1" indent="-171450" algn="l" defTabSz="711200">
            <a:lnSpc>
              <a:spcPct val="90000"/>
            </a:lnSpc>
            <a:spcBef>
              <a:spcPct val="0"/>
            </a:spcBef>
            <a:spcAft>
              <a:spcPct val="15000"/>
            </a:spcAft>
            <a:buChar char="•"/>
          </a:pPr>
          <a:r>
            <a:rPr lang="en-GB" sz="1600" kern="1200" dirty="0"/>
            <a:t>…</a:t>
          </a:r>
        </a:p>
      </dsp:txBody>
      <dsp:txXfrm>
        <a:off x="2094318" y="738345"/>
        <a:ext cx="1832927" cy="2152080"/>
      </dsp:txXfrm>
    </dsp:sp>
    <dsp:sp modelId="{7C2FE4A5-995B-41F8-828D-00ED920A9AB8}">
      <dsp:nvSpPr>
        <dsp:cNvPr id="0" name=""/>
        <dsp:cNvSpPr/>
      </dsp:nvSpPr>
      <dsp:spPr>
        <a:xfrm>
          <a:off x="4183856" y="5174"/>
          <a:ext cx="1832927" cy="733171"/>
        </a:xfrm>
        <a:prstGeom prst="rect">
          <a:avLst/>
        </a:prstGeom>
        <a:solidFill>
          <a:schemeClr val="accent2">
            <a:hueOff val="2996895"/>
            <a:satOff val="20249"/>
            <a:lumOff val="1274"/>
            <a:alphaOff val="0"/>
          </a:schemeClr>
        </a:solidFill>
        <a:ln w="19050" cap="flat" cmpd="sng" algn="ctr">
          <a:solidFill>
            <a:schemeClr val="accent2">
              <a:hueOff val="2996895"/>
              <a:satOff val="20249"/>
              <a:lumOff val="127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dirty="0"/>
            <a:t>Ambassador Programs</a:t>
          </a:r>
        </a:p>
      </dsp:txBody>
      <dsp:txXfrm>
        <a:off x="4183856" y="5174"/>
        <a:ext cx="1832927" cy="733171"/>
      </dsp:txXfrm>
    </dsp:sp>
    <dsp:sp modelId="{C377EB10-12FD-46F7-A2C4-3E4087BDF8FF}">
      <dsp:nvSpPr>
        <dsp:cNvPr id="0" name=""/>
        <dsp:cNvSpPr/>
      </dsp:nvSpPr>
      <dsp:spPr>
        <a:xfrm>
          <a:off x="4183856" y="738345"/>
          <a:ext cx="1832927" cy="2152080"/>
        </a:xfrm>
        <a:prstGeom prst="rect">
          <a:avLst/>
        </a:prstGeom>
        <a:solidFill>
          <a:schemeClr val="accent2">
            <a:tint val="40000"/>
            <a:alpha val="90000"/>
            <a:hueOff val="3139479"/>
            <a:satOff val="19366"/>
            <a:lumOff val="821"/>
            <a:alphaOff val="0"/>
          </a:schemeClr>
        </a:solidFill>
        <a:ln w="19050" cap="flat" cmpd="sng" algn="ctr">
          <a:solidFill>
            <a:schemeClr val="accent2">
              <a:tint val="40000"/>
              <a:alpha val="90000"/>
              <a:hueOff val="3139479"/>
              <a:satOff val="19366"/>
              <a:lumOff val="82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GB" sz="1600" kern="1200" dirty="0"/>
            <a:t>Train the Trainer</a:t>
          </a:r>
        </a:p>
        <a:p>
          <a:pPr marL="171450" lvl="1" indent="-171450" algn="l" defTabSz="711200">
            <a:lnSpc>
              <a:spcPct val="90000"/>
            </a:lnSpc>
            <a:spcBef>
              <a:spcPct val="0"/>
            </a:spcBef>
            <a:spcAft>
              <a:spcPct val="15000"/>
            </a:spcAft>
            <a:buChar char="•"/>
          </a:pPr>
          <a:r>
            <a:rPr lang="en-GB" sz="1600" kern="1200" dirty="0"/>
            <a:t>Train Management / Leadership</a:t>
          </a:r>
        </a:p>
        <a:p>
          <a:pPr marL="171450" lvl="1" indent="-171450" algn="l" defTabSz="711200">
            <a:lnSpc>
              <a:spcPct val="90000"/>
            </a:lnSpc>
            <a:spcBef>
              <a:spcPct val="0"/>
            </a:spcBef>
            <a:spcAft>
              <a:spcPct val="15000"/>
            </a:spcAft>
            <a:buChar char="•"/>
          </a:pPr>
          <a:r>
            <a:rPr lang="en-GB" sz="1600" kern="1200" dirty="0"/>
            <a:t>Find champions and trailblazers</a:t>
          </a:r>
        </a:p>
      </dsp:txBody>
      <dsp:txXfrm>
        <a:off x="4183856" y="738345"/>
        <a:ext cx="1832927" cy="2152080"/>
      </dsp:txXfrm>
    </dsp:sp>
    <dsp:sp modelId="{10703783-0594-4689-9FE9-C5604BAFC5A9}">
      <dsp:nvSpPr>
        <dsp:cNvPr id="0" name=""/>
        <dsp:cNvSpPr/>
      </dsp:nvSpPr>
      <dsp:spPr>
        <a:xfrm>
          <a:off x="6273393" y="5174"/>
          <a:ext cx="1832927" cy="733171"/>
        </a:xfrm>
        <a:prstGeom prst="rect">
          <a:avLst/>
        </a:prstGeom>
        <a:solidFill>
          <a:schemeClr val="accent2">
            <a:hueOff val="4495343"/>
            <a:satOff val="30374"/>
            <a:lumOff val="1912"/>
            <a:alphaOff val="0"/>
          </a:schemeClr>
        </a:solidFill>
        <a:ln w="19050" cap="flat" cmpd="sng" algn="ctr">
          <a:solidFill>
            <a:schemeClr val="accent2">
              <a:hueOff val="4495343"/>
              <a:satOff val="30374"/>
              <a:lumOff val="191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dirty="0"/>
            <a:t>Change Experience</a:t>
          </a:r>
        </a:p>
      </dsp:txBody>
      <dsp:txXfrm>
        <a:off x="6273393" y="5174"/>
        <a:ext cx="1832927" cy="733171"/>
      </dsp:txXfrm>
    </dsp:sp>
    <dsp:sp modelId="{06D146E3-74C5-4D88-9C99-FDC97EB3A0A6}">
      <dsp:nvSpPr>
        <dsp:cNvPr id="0" name=""/>
        <dsp:cNvSpPr/>
      </dsp:nvSpPr>
      <dsp:spPr>
        <a:xfrm>
          <a:off x="6273393" y="738345"/>
          <a:ext cx="1832927" cy="2152080"/>
        </a:xfrm>
        <a:prstGeom prst="rect">
          <a:avLst/>
        </a:prstGeom>
        <a:solidFill>
          <a:schemeClr val="accent2">
            <a:tint val="40000"/>
            <a:alpha val="90000"/>
            <a:hueOff val="4709219"/>
            <a:satOff val="29050"/>
            <a:lumOff val="1232"/>
            <a:alphaOff val="0"/>
          </a:schemeClr>
        </a:solidFill>
        <a:ln w="19050" cap="flat" cmpd="sng" algn="ctr">
          <a:solidFill>
            <a:schemeClr val="accent2">
              <a:tint val="40000"/>
              <a:alpha val="90000"/>
              <a:hueOff val="4709219"/>
              <a:satOff val="29050"/>
              <a:lumOff val="123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GB" sz="1600" kern="1200" dirty="0"/>
            <a:t>Build </a:t>
          </a:r>
          <a:r>
            <a:rPr lang="en-GB" sz="1600" kern="1200" dirty="0" err="1"/>
            <a:t>protoypes</a:t>
          </a:r>
          <a:endParaRPr lang="en-GB" sz="1600" kern="1200" dirty="0"/>
        </a:p>
        <a:p>
          <a:pPr marL="171450" lvl="1" indent="-171450" algn="l" defTabSz="711200">
            <a:lnSpc>
              <a:spcPct val="90000"/>
            </a:lnSpc>
            <a:spcBef>
              <a:spcPct val="0"/>
            </a:spcBef>
            <a:spcAft>
              <a:spcPct val="15000"/>
            </a:spcAft>
            <a:buChar char="•"/>
          </a:pPr>
          <a:r>
            <a:rPr lang="en-GB" sz="1600" kern="1200" dirty="0"/>
            <a:t>Start small</a:t>
          </a:r>
        </a:p>
        <a:p>
          <a:pPr marL="171450" lvl="1" indent="-171450" algn="l" defTabSz="711200">
            <a:lnSpc>
              <a:spcPct val="90000"/>
            </a:lnSpc>
            <a:spcBef>
              <a:spcPct val="0"/>
            </a:spcBef>
            <a:spcAft>
              <a:spcPct val="15000"/>
            </a:spcAft>
            <a:buChar char="•"/>
          </a:pPr>
          <a:r>
            <a:rPr lang="en-GB" sz="1600" kern="1200" dirty="0"/>
            <a:t>Create success stories</a:t>
          </a:r>
        </a:p>
      </dsp:txBody>
      <dsp:txXfrm>
        <a:off x="6273393" y="738345"/>
        <a:ext cx="1832927" cy="2152080"/>
      </dsp:txXfrm>
    </dsp:sp>
    <dsp:sp modelId="{1D7018A3-0F4C-4A5F-860B-588C17C02EC0}">
      <dsp:nvSpPr>
        <dsp:cNvPr id="0" name=""/>
        <dsp:cNvSpPr/>
      </dsp:nvSpPr>
      <dsp:spPr>
        <a:xfrm>
          <a:off x="8362930" y="5174"/>
          <a:ext cx="1832927" cy="733171"/>
        </a:xfrm>
        <a:prstGeom prst="rect">
          <a:avLst/>
        </a:prstGeom>
        <a:solidFill>
          <a:schemeClr val="accent2">
            <a:hueOff val="5993790"/>
            <a:satOff val="40499"/>
            <a:lumOff val="2549"/>
            <a:alphaOff val="0"/>
          </a:schemeClr>
        </a:solidFill>
        <a:ln w="19050" cap="flat" cmpd="sng" algn="ctr">
          <a:solidFill>
            <a:schemeClr val="accent2">
              <a:hueOff val="5993790"/>
              <a:satOff val="40499"/>
              <a:lumOff val="254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a:t>Reiterate</a:t>
          </a:r>
          <a:endParaRPr lang="en-GB" sz="2000" kern="1200" dirty="0"/>
        </a:p>
      </dsp:txBody>
      <dsp:txXfrm>
        <a:off x="8362930" y="5174"/>
        <a:ext cx="1832927" cy="733171"/>
      </dsp:txXfrm>
    </dsp:sp>
    <dsp:sp modelId="{21BFAB72-2D5D-46BB-AF64-C5548B57ABF8}">
      <dsp:nvSpPr>
        <dsp:cNvPr id="0" name=""/>
        <dsp:cNvSpPr/>
      </dsp:nvSpPr>
      <dsp:spPr>
        <a:xfrm>
          <a:off x="8362930" y="738345"/>
          <a:ext cx="1832927" cy="2152080"/>
        </a:xfrm>
        <a:prstGeom prst="rect">
          <a:avLst/>
        </a:prstGeom>
        <a:solidFill>
          <a:schemeClr val="accent2">
            <a:tint val="40000"/>
            <a:alpha val="90000"/>
            <a:hueOff val="6278958"/>
            <a:satOff val="38733"/>
            <a:lumOff val="1642"/>
            <a:alphaOff val="0"/>
          </a:schemeClr>
        </a:solidFill>
        <a:ln w="19050" cap="flat" cmpd="sng" algn="ctr">
          <a:solidFill>
            <a:schemeClr val="accent2">
              <a:tint val="40000"/>
              <a:alpha val="90000"/>
              <a:hueOff val="6278958"/>
              <a:satOff val="38733"/>
              <a:lumOff val="164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GB" sz="1600" kern="1200" dirty="0"/>
            <a:t>Get feedback</a:t>
          </a:r>
        </a:p>
        <a:p>
          <a:pPr marL="171450" lvl="1" indent="-171450" algn="l" defTabSz="711200">
            <a:lnSpc>
              <a:spcPct val="90000"/>
            </a:lnSpc>
            <a:spcBef>
              <a:spcPct val="0"/>
            </a:spcBef>
            <a:spcAft>
              <a:spcPct val="15000"/>
            </a:spcAft>
            <a:buChar char="•"/>
          </a:pPr>
          <a:r>
            <a:rPr lang="en-GB" sz="1600" kern="1200" dirty="0"/>
            <a:t>Listen actively</a:t>
          </a:r>
        </a:p>
        <a:p>
          <a:pPr marL="171450" lvl="1" indent="-171450" algn="l" defTabSz="711200">
            <a:lnSpc>
              <a:spcPct val="90000"/>
            </a:lnSpc>
            <a:spcBef>
              <a:spcPct val="0"/>
            </a:spcBef>
            <a:spcAft>
              <a:spcPct val="15000"/>
            </a:spcAft>
            <a:buChar char="•"/>
          </a:pPr>
          <a:r>
            <a:rPr lang="en-GB" sz="1600" kern="1200" dirty="0"/>
            <a:t>Address barriers &amp; cultural aspects</a:t>
          </a:r>
        </a:p>
      </dsp:txBody>
      <dsp:txXfrm>
        <a:off x="8362930" y="738345"/>
        <a:ext cx="1832927" cy="215208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971818-B957-4956-A41B-21545F2E0FF7}">
      <dsp:nvSpPr>
        <dsp:cNvPr id="0" name=""/>
        <dsp:cNvSpPr/>
      </dsp:nvSpPr>
      <dsp:spPr>
        <a:xfrm>
          <a:off x="2463320" y="1198"/>
          <a:ext cx="1689595" cy="1098237"/>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dirty="0"/>
            <a:t>P</a:t>
          </a:r>
          <a:r>
            <a:rPr lang="de-DE" sz="1600" b="0" kern="1200" dirty="0"/>
            <a:t>lan </a:t>
          </a:r>
          <a:r>
            <a:rPr lang="de-DE" sz="1600" b="0" kern="1200" dirty="0" err="1"/>
            <a:t>for</a:t>
          </a:r>
          <a:r>
            <a:rPr lang="de-DE" sz="1600" b="0" kern="1200" dirty="0"/>
            <a:t> 1 </a:t>
          </a:r>
          <a:r>
            <a:rPr lang="de-DE" sz="1600" b="0" kern="1200" dirty="0" err="1"/>
            <a:t>or</a:t>
          </a:r>
          <a:r>
            <a:rPr lang="de-DE" sz="1600" b="0" kern="1200" dirty="0"/>
            <a:t> </a:t>
          </a:r>
          <a:r>
            <a:rPr lang="de-DE" sz="1600" b="0" kern="1200" dirty="0" err="1"/>
            <a:t>more</a:t>
          </a:r>
          <a:r>
            <a:rPr lang="de-DE" sz="1600" b="0" kern="1200" dirty="0"/>
            <a:t> </a:t>
          </a:r>
          <a:r>
            <a:rPr lang="de-DE" sz="1600" b="0" kern="1200" dirty="0" err="1"/>
            <a:t>concrete</a:t>
          </a:r>
          <a:r>
            <a:rPr lang="de-DE" sz="1600" b="0" kern="1200" dirty="0"/>
            <a:t> </a:t>
          </a:r>
          <a:r>
            <a:rPr lang="de-DE" sz="1600" b="0" kern="1200" dirty="0" err="1"/>
            <a:t>outcomes</a:t>
          </a:r>
          <a:endParaRPr lang="de-DE" sz="1600" b="0" kern="1200" dirty="0"/>
        </a:p>
      </dsp:txBody>
      <dsp:txXfrm>
        <a:off x="2516932" y="54810"/>
        <a:ext cx="1582371" cy="991013"/>
      </dsp:txXfrm>
    </dsp:sp>
    <dsp:sp modelId="{D2EA6040-5E94-4375-9BC0-50029704F65C}">
      <dsp:nvSpPr>
        <dsp:cNvPr id="0" name=""/>
        <dsp:cNvSpPr/>
      </dsp:nvSpPr>
      <dsp:spPr>
        <a:xfrm>
          <a:off x="1494647" y="550316"/>
          <a:ext cx="3626941" cy="3626941"/>
        </a:xfrm>
        <a:custGeom>
          <a:avLst/>
          <a:gdLst/>
          <a:ahLst/>
          <a:cxnLst/>
          <a:rect l="0" t="0" r="0" b="0"/>
          <a:pathLst>
            <a:path>
              <a:moveTo>
                <a:pt x="2891227" y="355006"/>
              </a:moveTo>
              <a:arcTo wR="1813470" hR="1813470" stAng="18387790" swAng="1632768"/>
            </a:path>
          </a:pathLst>
        </a:custGeom>
        <a:noFill/>
        <a:ln w="1270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85921D4B-560C-4B79-A741-458F80BDAB87}">
      <dsp:nvSpPr>
        <dsp:cNvPr id="0" name=""/>
        <dsp:cNvSpPr/>
      </dsp:nvSpPr>
      <dsp:spPr>
        <a:xfrm>
          <a:off x="4276790" y="1814668"/>
          <a:ext cx="1689595" cy="1098237"/>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err="1"/>
            <a:t>C</a:t>
          </a:r>
          <a:r>
            <a:rPr lang="de-DE" sz="1600" kern="1200" err="1"/>
            <a:t>ommunicate</a:t>
          </a:r>
          <a:r>
            <a:rPr lang="de-DE" sz="1600" kern="1200"/>
            <a:t> </a:t>
          </a:r>
          <a:r>
            <a:rPr lang="de-DE" sz="1600" kern="1200" err="1"/>
            <a:t>for</a:t>
          </a:r>
          <a:r>
            <a:rPr lang="de-DE" sz="1600" kern="1200"/>
            <a:t> </a:t>
          </a:r>
          <a:r>
            <a:rPr lang="de-DE" sz="1600" kern="1200" err="1"/>
            <a:t>awareness</a:t>
          </a:r>
          <a:r>
            <a:rPr lang="de-DE" sz="1600" kern="1200"/>
            <a:t> &amp; </a:t>
          </a:r>
          <a:r>
            <a:rPr lang="de-DE" sz="1600" kern="1200" err="1"/>
            <a:t>buy</a:t>
          </a:r>
          <a:r>
            <a:rPr lang="de-DE" sz="1600" kern="1200"/>
            <a:t>-in</a:t>
          </a:r>
        </a:p>
      </dsp:txBody>
      <dsp:txXfrm>
        <a:off x="4330402" y="1868280"/>
        <a:ext cx="1582371" cy="991013"/>
      </dsp:txXfrm>
    </dsp:sp>
    <dsp:sp modelId="{7EF9D5F8-0B81-4DB2-85C5-CDE4AC89885D}">
      <dsp:nvSpPr>
        <dsp:cNvPr id="0" name=""/>
        <dsp:cNvSpPr/>
      </dsp:nvSpPr>
      <dsp:spPr>
        <a:xfrm>
          <a:off x="1494647" y="550316"/>
          <a:ext cx="3626941" cy="3626941"/>
        </a:xfrm>
        <a:custGeom>
          <a:avLst/>
          <a:gdLst/>
          <a:ahLst/>
          <a:cxnLst/>
          <a:rect l="0" t="0" r="0" b="0"/>
          <a:pathLst>
            <a:path>
              <a:moveTo>
                <a:pt x="3438885" y="2617649"/>
              </a:moveTo>
              <a:arcTo wR="1813470" hR="1813470" stAng="1579442" swAng="1632768"/>
            </a:path>
          </a:pathLst>
        </a:custGeom>
        <a:noFill/>
        <a:ln w="1270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93B0AE1E-41AB-4AD6-B0B7-E1D9AB5E3930}">
      <dsp:nvSpPr>
        <dsp:cNvPr id="0" name=""/>
        <dsp:cNvSpPr/>
      </dsp:nvSpPr>
      <dsp:spPr>
        <a:xfrm>
          <a:off x="2463320" y="3628139"/>
          <a:ext cx="1689595" cy="1098237"/>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err="1"/>
            <a:t>E</a:t>
          </a:r>
          <a:r>
            <a:rPr lang="de-DE" sz="1600" b="0" kern="1200" err="1"/>
            <a:t>nable</a:t>
          </a:r>
          <a:r>
            <a:rPr lang="de-DE" sz="1600" b="0" kern="1200"/>
            <a:t> &amp; </a:t>
          </a:r>
          <a:r>
            <a:rPr lang="de-DE" sz="1600" b="0" kern="1200" err="1"/>
            <a:t>remove</a:t>
          </a:r>
          <a:r>
            <a:rPr lang="de-DE" sz="1600" b="0" kern="1200"/>
            <a:t> </a:t>
          </a:r>
          <a:r>
            <a:rPr lang="de-DE" sz="1600" b="0" kern="1200" err="1"/>
            <a:t>obstacles</a:t>
          </a:r>
          <a:endParaRPr lang="de-DE" sz="1600" b="0" kern="1200"/>
        </a:p>
      </dsp:txBody>
      <dsp:txXfrm>
        <a:off x="2516932" y="3681751"/>
        <a:ext cx="1582371" cy="991013"/>
      </dsp:txXfrm>
    </dsp:sp>
    <dsp:sp modelId="{36E48171-4972-4B59-8A84-FF567DADC344}">
      <dsp:nvSpPr>
        <dsp:cNvPr id="0" name=""/>
        <dsp:cNvSpPr/>
      </dsp:nvSpPr>
      <dsp:spPr>
        <a:xfrm>
          <a:off x="1494647" y="550316"/>
          <a:ext cx="3626941" cy="3626941"/>
        </a:xfrm>
        <a:custGeom>
          <a:avLst/>
          <a:gdLst/>
          <a:ahLst/>
          <a:cxnLst/>
          <a:rect l="0" t="0" r="0" b="0"/>
          <a:pathLst>
            <a:path>
              <a:moveTo>
                <a:pt x="735714" y="3271934"/>
              </a:moveTo>
              <a:arcTo wR="1813470" hR="1813470" stAng="7587790" swAng="1632768"/>
            </a:path>
          </a:pathLst>
        </a:custGeom>
        <a:noFill/>
        <a:ln w="1270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8BEA87E9-D790-40DB-B38D-0C68FE082444}">
      <dsp:nvSpPr>
        <dsp:cNvPr id="0" name=""/>
        <dsp:cNvSpPr/>
      </dsp:nvSpPr>
      <dsp:spPr>
        <a:xfrm>
          <a:off x="649849" y="1814668"/>
          <a:ext cx="1689595" cy="1098237"/>
        </a:xfrm>
        <a:prstGeom prst="round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de-DE" sz="1600" b="1" kern="1200" err="1"/>
            <a:t>R</a:t>
          </a:r>
          <a:r>
            <a:rPr lang="de-DE" sz="1600" kern="1200" err="1"/>
            <a:t>einforce</a:t>
          </a:r>
          <a:r>
            <a:rPr lang="de-DE" sz="1600" kern="1200"/>
            <a:t> &amp; </a:t>
          </a:r>
          <a:r>
            <a:rPr lang="de-DE" sz="1600" kern="1200" err="1"/>
            <a:t>Acknowledge</a:t>
          </a:r>
          <a:endParaRPr lang="de-DE" sz="1600" kern="1200"/>
        </a:p>
      </dsp:txBody>
      <dsp:txXfrm>
        <a:off x="703461" y="1868280"/>
        <a:ext cx="1582371" cy="991013"/>
      </dsp:txXfrm>
    </dsp:sp>
    <dsp:sp modelId="{F4B1CDEA-F5AC-463B-AA81-7270C3FA7AED}">
      <dsp:nvSpPr>
        <dsp:cNvPr id="0" name=""/>
        <dsp:cNvSpPr/>
      </dsp:nvSpPr>
      <dsp:spPr>
        <a:xfrm>
          <a:off x="1494647" y="550316"/>
          <a:ext cx="3626941" cy="3626941"/>
        </a:xfrm>
        <a:custGeom>
          <a:avLst/>
          <a:gdLst/>
          <a:ahLst/>
          <a:cxnLst/>
          <a:rect l="0" t="0" r="0" b="0"/>
          <a:pathLst>
            <a:path>
              <a:moveTo>
                <a:pt x="188056" y="1009292"/>
              </a:moveTo>
              <a:arcTo wR="1813470" hR="1813470" stAng="12379442" swAng="1632768"/>
            </a:path>
          </a:pathLst>
        </a:custGeom>
        <a:noFill/>
        <a:ln w="12700" cap="flat" cmpd="sng" algn="ctr">
          <a:solidFill>
            <a:schemeClr val="accent4">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10.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227E7D38-EF0A-4CC5-953A-33BF8122B086}"/>
              </a:ext>
            </a:extLst>
          </p:cNvPr>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de-DE"/>
          </a:p>
        </p:txBody>
      </p:sp>
      <p:sp>
        <p:nvSpPr>
          <p:cNvPr id="3" name="Datumsplatzhalter 2">
            <a:extLst>
              <a:ext uri="{FF2B5EF4-FFF2-40B4-BE49-F238E27FC236}">
                <a16:creationId xmlns:a16="http://schemas.microsoft.com/office/drawing/2014/main" id="{224F6283-91D5-402C-BFFD-45060F24AE59}"/>
              </a:ext>
            </a:extLst>
          </p:cNvPr>
          <p:cNvSpPr>
            <a:spLocks noGrp="1"/>
          </p:cNvSpPr>
          <p:nvPr>
            <p:ph type="dt" sz="quarter" idx="1"/>
          </p:nvPr>
        </p:nvSpPr>
        <p:spPr>
          <a:xfrm>
            <a:off x="4023992" y="0"/>
            <a:ext cx="3078427" cy="513508"/>
          </a:xfrm>
          <a:prstGeom prst="rect">
            <a:avLst/>
          </a:prstGeom>
        </p:spPr>
        <p:txBody>
          <a:bodyPr vert="horz" lIns="99075" tIns="49538" rIns="99075" bIns="49538" rtlCol="0"/>
          <a:lstStyle>
            <a:lvl1pPr algn="r">
              <a:defRPr sz="1300"/>
            </a:lvl1pPr>
          </a:lstStyle>
          <a:p>
            <a:fld id="{C7EC6D9A-9721-4C71-9CCF-624BE71C7E30}" type="datetimeFigureOut">
              <a:rPr lang="de-DE" smtClean="0"/>
              <a:t>01.04.2025</a:t>
            </a:fld>
            <a:endParaRPr lang="de-DE"/>
          </a:p>
        </p:txBody>
      </p:sp>
      <p:sp>
        <p:nvSpPr>
          <p:cNvPr id="4" name="Fußzeilenplatzhalter 3">
            <a:extLst>
              <a:ext uri="{FF2B5EF4-FFF2-40B4-BE49-F238E27FC236}">
                <a16:creationId xmlns:a16="http://schemas.microsoft.com/office/drawing/2014/main" id="{E9F09A4B-67C9-4CE6-9C51-73B10DEE5374}"/>
              </a:ext>
            </a:extLst>
          </p:cNvPr>
          <p:cNvSpPr>
            <a:spLocks noGrp="1"/>
          </p:cNvSpPr>
          <p:nvPr>
            <p:ph type="ftr" sz="quarter" idx="2"/>
          </p:nvPr>
        </p:nvSpPr>
        <p:spPr>
          <a:xfrm>
            <a:off x="0" y="9721107"/>
            <a:ext cx="3078427" cy="513507"/>
          </a:xfrm>
          <a:prstGeom prst="rect">
            <a:avLst/>
          </a:prstGeom>
        </p:spPr>
        <p:txBody>
          <a:bodyPr vert="horz" lIns="99075" tIns="49538" rIns="99075" bIns="49538" rtlCol="0" anchor="b"/>
          <a:lstStyle>
            <a:lvl1pPr algn="l">
              <a:defRPr sz="1300"/>
            </a:lvl1pPr>
          </a:lstStyle>
          <a:p>
            <a:endParaRPr lang="de-DE"/>
          </a:p>
        </p:txBody>
      </p:sp>
      <p:sp>
        <p:nvSpPr>
          <p:cNvPr id="5" name="Foliennummernplatzhalter 4">
            <a:extLst>
              <a:ext uri="{FF2B5EF4-FFF2-40B4-BE49-F238E27FC236}">
                <a16:creationId xmlns:a16="http://schemas.microsoft.com/office/drawing/2014/main" id="{BAD56EB4-A686-4CC0-8E4D-BC4CC72733F2}"/>
              </a:ext>
            </a:extLst>
          </p:cNvPr>
          <p:cNvSpPr>
            <a:spLocks noGrp="1"/>
          </p:cNvSpPr>
          <p:nvPr>
            <p:ph type="sldNum" sz="quarter" idx="3"/>
          </p:nvPr>
        </p:nvSpPr>
        <p:spPr>
          <a:xfrm>
            <a:off x="4023992" y="9721107"/>
            <a:ext cx="3078427" cy="513507"/>
          </a:xfrm>
          <a:prstGeom prst="rect">
            <a:avLst/>
          </a:prstGeom>
        </p:spPr>
        <p:txBody>
          <a:bodyPr vert="horz" lIns="99075" tIns="49538" rIns="99075" bIns="49538" rtlCol="0" anchor="b"/>
          <a:lstStyle>
            <a:lvl1pPr algn="r">
              <a:defRPr sz="1300"/>
            </a:lvl1pPr>
          </a:lstStyle>
          <a:p>
            <a:fld id="{0DB7FC87-8386-4C33-A9C4-75165A3928DC}" type="slidenum">
              <a:rPr lang="de-DE" smtClean="0"/>
              <a:t>‹Nr.›</a:t>
            </a:fld>
            <a:endParaRPr lang="de-DE"/>
          </a:p>
        </p:txBody>
      </p:sp>
    </p:spTree>
    <p:extLst>
      <p:ext uri="{BB962C8B-B14F-4D97-AF65-F5344CB8AC3E}">
        <p14:creationId xmlns:p14="http://schemas.microsoft.com/office/powerpoint/2010/main" val="2947949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de-DE" noProof="0"/>
          </a:p>
        </p:txBody>
      </p:sp>
      <p:sp>
        <p:nvSpPr>
          <p:cNvPr id="3" name="Datumsplatzhalter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4F001492-315C-4F52-9FE7-97A321A0C63D}" type="datetimeFigureOut">
              <a:rPr lang="de-DE" noProof="0" smtClean="0"/>
              <a:t>01.04.2025</a:t>
            </a:fld>
            <a:endParaRPr lang="de-DE" noProof="0"/>
          </a:p>
        </p:txBody>
      </p:sp>
      <p:sp>
        <p:nvSpPr>
          <p:cNvPr id="4" name="Folienbildplatzhalter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de-DE" noProof="0"/>
          </a:p>
        </p:txBody>
      </p:sp>
      <p:sp>
        <p:nvSpPr>
          <p:cNvPr id="5" name="Notizenplatzhalter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de-DE" noProof="0" dirty="0"/>
              <a:t>Textmasterformate bearbeiten</a:t>
            </a:r>
          </a:p>
          <a:p>
            <a:pPr lvl="1"/>
            <a:r>
              <a:rPr lang="de-DE" noProof="0" dirty="0"/>
              <a:t>Zweite Ebene</a:t>
            </a:r>
          </a:p>
          <a:p>
            <a:pPr lvl="2"/>
            <a:r>
              <a:rPr lang="de-DE" noProof="0" dirty="0"/>
              <a:t>Dritte Ebene</a:t>
            </a:r>
          </a:p>
          <a:p>
            <a:pPr lvl="3"/>
            <a:r>
              <a:rPr lang="de-DE" noProof="0" dirty="0"/>
              <a:t>Vierte Ebene</a:t>
            </a:r>
          </a:p>
          <a:p>
            <a:pPr lvl="4"/>
            <a:r>
              <a:rPr lang="de-DE" noProof="0" dirty="0"/>
              <a:t>Fünfte Ebene</a:t>
            </a:r>
          </a:p>
        </p:txBody>
      </p:sp>
      <p:sp>
        <p:nvSpPr>
          <p:cNvPr id="6" name="Fußzeilenplatzhalter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de-DE" noProof="0"/>
          </a:p>
        </p:txBody>
      </p:sp>
      <p:sp>
        <p:nvSpPr>
          <p:cNvPr id="7" name="Foliennummernplatzhalter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D2E345F7-83D9-4474-819F-0215724EBD06}" type="slidenum">
              <a:rPr lang="de-DE" noProof="0" smtClean="0"/>
              <a:t>‹Nr.›</a:t>
            </a:fld>
            <a:endParaRPr lang="de-DE" noProof="0"/>
          </a:p>
        </p:txBody>
      </p:sp>
    </p:spTree>
    <p:extLst>
      <p:ext uri="{BB962C8B-B14F-4D97-AF65-F5344CB8AC3E}">
        <p14:creationId xmlns:p14="http://schemas.microsoft.com/office/powerpoint/2010/main" val="17387021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8" Type="http://schemas.openxmlformats.org/officeDocument/2006/relationships/hyperlink" Target="https://www.cos.io/blog/strategy-for-culture-change" TargetMode="External"/><Relationship Id="rId3" Type="http://schemas.openxmlformats.org/officeDocument/2006/relationships/hyperlink" Target="https://pmc.ncbi.nlm.nih.gov/articles/PMC2851882/" TargetMode="External"/><Relationship Id="rId7" Type="http://schemas.openxmlformats.org/officeDocument/2006/relationships/hyperlink" Target="https://www.thebehavioralscientist.com/glossary/status-quo-bias"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en.wikipedia.org/wiki/Status_quo_bias" TargetMode="External"/><Relationship Id="rId11" Type="http://schemas.openxmlformats.org/officeDocument/2006/relationships/hyperlink" Target="https://plato.stanford.edu/entries/social-norms/" TargetMode="External"/><Relationship Id="rId5" Type="http://schemas.openxmlformats.org/officeDocument/2006/relationships/hyperlink" Target="https://pmc.ncbi.nlm.nih.gov/articles/PMC7946166/" TargetMode="External"/><Relationship Id="rId10" Type="http://schemas.openxmlformats.org/officeDocument/2006/relationships/hyperlink" Target="https://sweetinstitute.com/social-factors-and-behavior-change-and-motivation/" TargetMode="External"/><Relationship Id="rId4" Type="http://schemas.openxmlformats.org/officeDocument/2006/relationships/hyperlink" Target="https://www.pnas.org/doi/10.1073/pnas.0910380107" TargetMode="External"/><Relationship Id="rId9" Type="http://schemas.openxmlformats.org/officeDocument/2006/relationships/hyperlink" Target="https://sweetinstitute.com/cultural-factors-and-behavior-change-and-motivation/"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prosci.com/blog/prosci-methodology"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s://www.kotterinc.com/methodology/8-steps/" TargetMode="External"/><Relationship Id="rId5" Type="http://schemas.openxmlformats.org/officeDocument/2006/relationships/hyperlink" Target="https://www.humancapitalbuilders.nl/post/what-is-kubler-ross-change-curve" TargetMode="External"/><Relationship Id="rId4" Type="http://schemas.openxmlformats.org/officeDocument/2006/relationships/hyperlink" Target="https://expertprogrammanagement.com/2021/09/unfreeze-change-refreeze/"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D2E345F7-83D9-4474-819F-0215724EBD06}" type="slidenum">
              <a:rPr lang="de-DE" noProof="0" smtClean="0"/>
              <a:t>1</a:t>
            </a:fld>
            <a:endParaRPr lang="de-DE" noProof="0"/>
          </a:p>
        </p:txBody>
      </p:sp>
    </p:spTree>
    <p:extLst>
      <p:ext uri="{BB962C8B-B14F-4D97-AF65-F5344CB8AC3E}">
        <p14:creationId xmlns:p14="http://schemas.microsoft.com/office/powerpoint/2010/main" val="1224712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2E345F7-83D9-4474-819F-0215724EBD06}" type="slidenum">
              <a:rPr lang="de-DE" noProof="0" smtClean="0"/>
              <a:t>10</a:t>
            </a:fld>
            <a:endParaRPr lang="de-DE" noProof="0"/>
          </a:p>
        </p:txBody>
      </p:sp>
    </p:spTree>
    <p:extLst>
      <p:ext uri="{BB962C8B-B14F-4D97-AF65-F5344CB8AC3E}">
        <p14:creationId xmlns:p14="http://schemas.microsoft.com/office/powerpoint/2010/main" val="35918820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2E345F7-83D9-4474-819F-0215724EBD06}" type="slidenum">
              <a:rPr lang="de-DE" noProof="0" smtClean="0"/>
              <a:t>11</a:t>
            </a:fld>
            <a:endParaRPr lang="de-DE" noProof="0"/>
          </a:p>
        </p:txBody>
      </p:sp>
    </p:spTree>
    <p:extLst>
      <p:ext uri="{BB962C8B-B14F-4D97-AF65-F5344CB8AC3E}">
        <p14:creationId xmlns:p14="http://schemas.microsoft.com/office/powerpoint/2010/main" val="5252419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a:p>
        </p:txBody>
      </p:sp>
      <p:sp>
        <p:nvSpPr>
          <p:cNvPr id="4" name="Foliennummernplatzhalter 3"/>
          <p:cNvSpPr>
            <a:spLocks noGrp="1"/>
          </p:cNvSpPr>
          <p:nvPr>
            <p:ph type="sldNum" sz="quarter" idx="5"/>
          </p:nvPr>
        </p:nvSpPr>
        <p:spPr/>
        <p:txBody>
          <a:bodyPr/>
          <a:lstStyle/>
          <a:p>
            <a:fld id="{D2E345F7-83D9-4474-819F-0215724EBD06}" type="slidenum">
              <a:rPr lang="de-DE" noProof="0" smtClean="0"/>
              <a:t>12</a:t>
            </a:fld>
            <a:endParaRPr lang="de-DE" noProof="0"/>
          </a:p>
        </p:txBody>
      </p:sp>
    </p:spTree>
    <p:extLst>
      <p:ext uri="{BB962C8B-B14F-4D97-AF65-F5344CB8AC3E}">
        <p14:creationId xmlns:p14="http://schemas.microsoft.com/office/powerpoint/2010/main" val="4995312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752">
              <a:defRPr/>
            </a:pPr>
            <a:r>
              <a:rPr lang="de-DE" b="1" dirty="0"/>
              <a:t>1st</a:t>
            </a:r>
            <a:r>
              <a:rPr lang="de-DE" dirty="0"/>
              <a:t> </a:t>
            </a:r>
            <a:r>
              <a:rPr lang="de-DE" dirty="0" err="1"/>
              <a:t>we</a:t>
            </a:r>
            <a:r>
              <a:rPr lang="de-DE" dirty="0"/>
              <a:t> </a:t>
            </a:r>
            <a:r>
              <a:rPr lang="de-DE" dirty="0" err="1"/>
              <a:t>as</a:t>
            </a:r>
            <a:r>
              <a:rPr lang="de-DE" dirty="0"/>
              <a:t> </a:t>
            </a:r>
            <a:r>
              <a:rPr lang="de-DE" dirty="0" err="1"/>
              <a:t>individuals</a:t>
            </a:r>
            <a:r>
              <a:rPr lang="de-DE" dirty="0"/>
              <a:t> </a:t>
            </a:r>
            <a:r>
              <a:rPr lang="de-DE" dirty="0" err="1"/>
              <a:t>are</a:t>
            </a:r>
            <a:r>
              <a:rPr lang="de-DE" dirty="0"/>
              <a:t> not </a:t>
            </a:r>
            <a:r>
              <a:rPr lang="de-DE" dirty="0" err="1"/>
              <a:t>changing</a:t>
            </a:r>
            <a:r>
              <a:rPr lang="de-DE" dirty="0"/>
              <a:t> </a:t>
            </a:r>
            <a:r>
              <a:rPr lang="de-DE" dirty="0" err="1"/>
              <a:t>easily</a:t>
            </a:r>
            <a:r>
              <a:rPr lang="de-DE" dirty="0"/>
              <a:t> – </a:t>
            </a:r>
            <a:r>
              <a:rPr lang="de-DE" dirty="0" err="1"/>
              <a:t>our</a:t>
            </a:r>
            <a:r>
              <a:rPr lang="de-DE" dirty="0"/>
              <a:t> </a:t>
            </a:r>
            <a:r>
              <a:rPr lang="de-DE" dirty="0" err="1"/>
              <a:t>brains</a:t>
            </a:r>
            <a:r>
              <a:rPr lang="de-DE" dirty="0"/>
              <a:t> </a:t>
            </a:r>
            <a:r>
              <a:rPr lang="de-DE" dirty="0" err="1"/>
              <a:t>simply</a:t>
            </a:r>
            <a:r>
              <a:rPr lang="de-DE" dirty="0"/>
              <a:t> </a:t>
            </a:r>
            <a:r>
              <a:rPr lang="de-DE" dirty="0" err="1"/>
              <a:t>love</a:t>
            </a:r>
            <a:r>
              <a:rPr lang="de-DE" dirty="0"/>
              <a:t> </a:t>
            </a:r>
            <a:r>
              <a:rPr lang="de-DE" dirty="0" err="1"/>
              <a:t>the</a:t>
            </a:r>
            <a:r>
              <a:rPr lang="de-DE" dirty="0"/>
              <a:t> </a:t>
            </a:r>
            <a:r>
              <a:rPr lang="de-DE" dirty="0" err="1"/>
              <a:t>status</a:t>
            </a:r>
            <a:r>
              <a:rPr lang="de-DE" dirty="0"/>
              <a:t> quo. Even </a:t>
            </a:r>
            <a:r>
              <a:rPr lang="de-DE" dirty="0" err="1"/>
              <a:t>more</a:t>
            </a:r>
            <a:r>
              <a:rPr lang="de-DE" dirty="0"/>
              <a:t> - </a:t>
            </a:r>
            <a:r>
              <a:rPr lang="de-DE" dirty="0" err="1"/>
              <a:t>change</a:t>
            </a:r>
            <a:r>
              <a:rPr lang="de-DE" dirty="0"/>
              <a:t> </a:t>
            </a:r>
            <a:r>
              <a:rPr lang="de-DE" dirty="0" err="1"/>
              <a:t>into</a:t>
            </a:r>
            <a:r>
              <a:rPr lang="de-DE" dirty="0"/>
              <a:t> </a:t>
            </a:r>
            <a:r>
              <a:rPr lang="de-DE" dirty="0" err="1"/>
              <a:t>the</a:t>
            </a:r>
            <a:r>
              <a:rPr lang="de-DE" dirty="0"/>
              <a:t> </a:t>
            </a:r>
            <a:r>
              <a:rPr lang="de-DE" dirty="0" err="1"/>
              <a:t>unknown</a:t>
            </a:r>
            <a:r>
              <a:rPr lang="de-DE" dirty="0"/>
              <a:t> </a:t>
            </a:r>
            <a:r>
              <a:rPr lang="de-DE" dirty="0" err="1"/>
              <a:t>is</a:t>
            </a:r>
            <a:r>
              <a:rPr lang="de-DE" dirty="0"/>
              <a:t> </a:t>
            </a:r>
            <a:r>
              <a:rPr lang="de-DE" dirty="0" err="1"/>
              <a:t>even</a:t>
            </a:r>
            <a:r>
              <a:rPr lang="de-DE" dirty="0"/>
              <a:t> </a:t>
            </a:r>
            <a:r>
              <a:rPr lang="de-DE" dirty="0" err="1"/>
              <a:t>perceived</a:t>
            </a:r>
            <a:r>
              <a:rPr lang="de-DE" dirty="0"/>
              <a:t> </a:t>
            </a:r>
            <a:r>
              <a:rPr lang="de-DE" dirty="0" err="1"/>
              <a:t>as</a:t>
            </a:r>
            <a:r>
              <a:rPr lang="de-DE" dirty="0"/>
              <a:t> a </a:t>
            </a:r>
            <a:r>
              <a:rPr lang="de-DE" dirty="0" err="1"/>
              <a:t>threat</a:t>
            </a:r>
            <a:r>
              <a:rPr lang="de-DE" dirty="0"/>
              <a:t>, </a:t>
            </a:r>
            <a:r>
              <a:rPr lang="de-DE" dirty="0" err="1"/>
              <a:t>risk</a:t>
            </a:r>
            <a:r>
              <a:rPr lang="de-DE" dirty="0"/>
              <a:t> </a:t>
            </a:r>
            <a:r>
              <a:rPr lang="de-DE" dirty="0" err="1"/>
              <a:t>or</a:t>
            </a:r>
            <a:r>
              <a:rPr lang="de-DE" dirty="0"/>
              <a:t> </a:t>
            </a:r>
            <a:r>
              <a:rPr lang="de-DE" dirty="0" err="1"/>
              <a:t>loss</a:t>
            </a:r>
            <a:r>
              <a:rPr lang="de-DE" dirty="0"/>
              <a:t>. This </a:t>
            </a:r>
            <a:r>
              <a:rPr lang="de-DE" dirty="0" err="1"/>
              <a:t>is</a:t>
            </a:r>
            <a:r>
              <a:rPr lang="de-DE" dirty="0"/>
              <a:t> </a:t>
            </a:r>
            <a:r>
              <a:rPr lang="de-DE" dirty="0" err="1"/>
              <a:t>called</a:t>
            </a:r>
            <a:r>
              <a:rPr lang="de-DE" dirty="0"/>
              <a:t> </a:t>
            </a:r>
            <a:r>
              <a:rPr lang="de-DE" dirty="0" err="1"/>
              <a:t>the</a:t>
            </a:r>
            <a:r>
              <a:rPr lang="de-DE" dirty="0"/>
              <a:t> „</a:t>
            </a:r>
            <a:r>
              <a:rPr lang="de-DE" dirty="0" err="1"/>
              <a:t>status</a:t>
            </a:r>
            <a:r>
              <a:rPr lang="de-DE" dirty="0"/>
              <a:t> quo </a:t>
            </a:r>
            <a:r>
              <a:rPr lang="de-DE" dirty="0" err="1"/>
              <a:t>bias</a:t>
            </a:r>
            <a:r>
              <a:rPr lang="de-DE" dirty="0"/>
              <a:t>“. </a:t>
            </a:r>
            <a:r>
              <a:rPr lang="de-DE" dirty="0" err="1"/>
              <a:t>Faced</a:t>
            </a:r>
            <a:r>
              <a:rPr lang="de-DE" dirty="0"/>
              <a:t> with a </a:t>
            </a:r>
            <a:r>
              <a:rPr lang="de-DE" dirty="0" err="1"/>
              <a:t>decision</a:t>
            </a:r>
            <a:r>
              <a:rPr lang="de-DE" dirty="0"/>
              <a:t> </a:t>
            </a:r>
            <a:r>
              <a:rPr lang="de-DE" dirty="0" err="1"/>
              <a:t>from</a:t>
            </a:r>
            <a:r>
              <a:rPr lang="de-DE" dirty="0"/>
              <a:t> different alternatives, </a:t>
            </a:r>
            <a:r>
              <a:rPr lang="de-DE" dirty="0" err="1"/>
              <a:t>the</a:t>
            </a:r>
            <a:r>
              <a:rPr lang="de-DE" dirty="0"/>
              <a:t> </a:t>
            </a:r>
            <a:r>
              <a:rPr lang="de-DE" dirty="0" err="1"/>
              <a:t>status</a:t>
            </a:r>
            <a:r>
              <a:rPr lang="de-DE" dirty="0"/>
              <a:t> quo </a:t>
            </a:r>
            <a:r>
              <a:rPr lang="de-DE" dirty="0" err="1"/>
              <a:t>is</a:t>
            </a:r>
            <a:r>
              <a:rPr lang="de-DE" dirty="0"/>
              <a:t> </a:t>
            </a:r>
            <a:r>
              <a:rPr lang="de-DE" dirty="0" err="1"/>
              <a:t>evaluated</a:t>
            </a:r>
            <a:r>
              <a:rPr lang="de-DE" dirty="0"/>
              <a:t> </a:t>
            </a:r>
            <a:r>
              <a:rPr lang="de-DE" dirty="0" err="1"/>
              <a:t>as</a:t>
            </a:r>
            <a:r>
              <a:rPr lang="de-DE" dirty="0"/>
              <a:t> positive. </a:t>
            </a:r>
            <a:r>
              <a:rPr lang="de-DE" dirty="0" err="1"/>
              <a:t>Why</a:t>
            </a:r>
            <a:r>
              <a:rPr lang="de-DE" dirty="0"/>
              <a:t> </a:t>
            </a:r>
            <a:r>
              <a:rPr lang="de-DE" dirty="0" err="1"/>
              <a:t>is</a:t>
            </a:r>
            <a:r>
              <a:rPr lang="de-DE" dirty="0"/>
              <a:t> </a:t>
            </a:r>
            <a:r>
              <a:rPr lang="de-DE" dirty="0" err="1"/>
              <a:t>that</a:t>
            </a:r>
            <a:r>
              <a:rPr lang="de-DE" dirty="0"/>
              <a:t>? Negative </a:t>
            </a:r>
            <a:r>
              <a:rPr lang="de-DE" dirty="0" err="1"/>
              <a:t>emotions</a:t>
            </a:r>
            <a:r>
              <a:rPr lang="de-DE" dirty="0"/>
              <a:t> </a:t>
            </a:r>
            <a:r>
              <a:rPr lang="de-DE" dirty="0" err="1"/>
              <a:t>are</a:t>
            </a:r>
            <a:r>
              <a:rPr lang="de-DE" dirty="0"/>
              <a:t> </a:t>
            </a:r>
            <a:r>
              <a:rPr lang="de-DE" dirty="0" err="1"/>
              <a:t>perceived</a:t>
            </a:r>
            <a:r>
              <a:rPr lang="de-DE" dirty="0"/>
              <a:t> </a:t>
            </a:r>
            <a:r>
              <a:rPr lang="de-DE" dirty="0" err="1"/>
              <a:t>stronger</a:t>
            </a:r>
            <a:r>
              <a:rPr lang="de-DE" dirty="0"/>
              <a:t> </a:t>
            </a:r>
            <a:r>
              <a:rPr lang="de-DE" dirty="0" err="1"/>
              <a:t>than</a:t>
            </a:r>
            <a:r>
              <a:rPr lang="de-DE" dirty="0"/>
              <a:t> positive </a:t>
            </a:r>
            <a:r>
              <a:rPr lang="de-DE" dirty="0" err="1"/>
              <a:t>ones</a:t>
            </a:r>
            <a:r>
              <a:rPr lang="de-DE" dirty="0"/>
              <a:t> – </a:t>
            </a:r>
            <a:r>
              <a:rPr lang="de-DE" dirty="0" err="1"/>
              <a:t>fear</a:t>
            </a:r>
            <a:r>
              <a:rPr lang="de-DE" dirty="0"/>
              <a:t> of </a:t>
            </a:r>
            <a:r>
              <a:rPr lang="de-DE" dirty="0" err="1"/>
              <a:t>loss</a:t>
            </a:r>
            <a:r>
              <a:rPr lang="de-DE" dirty="0"/>
              <a:t> </a:t>
            </a:r>
            <a:r>
              <a:rPr lang="de-DE" dirty="0" err="1"/>
              <a:t>outweighs</a:t>
            </a:r>
            <a:r>
              <a:rPr lang="de-DE" dirty="0"/>
              <a:t> </a:t>
            </a:r>
            <a:r>
              <a:rPr lang="de-DE" dirty="0" err="1"/>
              <a:t>the</a:t>
            </a:r>
            <a:r>
              <a:rPr lang="de-DE" dirty="0"/>
              <a:t> potential </a:t>
            </a:r>
            <a:r>
              <a:rPr lang="de-DE" dirty="0" err="1"/>
              <a:t>benefits</a:t>
            </a:r>
            <a:r>
              <a:rPr lang="de-DE" dirty="0"/>
              <a:t>. Something to </a:t>
            </a:r>
            <a:r>
              <a:rPr lang="de-DE" dirty="0" err="1"/>
              <a:t>keep</a:t>
            </a:r>
            <a:r>
              <a:rPr lang="de-DE" dirty="0"/>
              <a:t> in </a:t>
            </a:r>
            <a:r>
              <a:rPr lang="de-DE" dirty="0" err="1"/>
              <a:t>mind</a:t>
            </a:r>
            <a:r>
              <a:rPr lang="de-DE" dirty="0"/>
              <a:t> </a:t>
            </a:r>
            <a:r>
              <a:rPr lang="de-DE" dirty="0" err="1"/>
              <a:t>later</a:t>
            </a:r>
            <a:r>
              <a:rPr lang="de-DE" dirty="0"/>
              <a:t>. Other </a:t>
            </a:r>
            <a:r>
              <a:rPr lang="de-DE" dirty="0" err="1"/>
              <a:t>factors</a:t>
            </a:r>
            <a:r>
              <a:rPr lang="de-DE" dirty="0"/>
              <a:t> </a:t>
            </a:r>
            <a:r>
              <a:rPr lang="de-DE" dirty="0" err="1"/>
              <a:t>seem</a:t>
            </a:r>
            <a:r>
              <a:rPr lang="de-DE" dirty="0"/>
              <a:t> to </a:t>
            </a:r>
            <a:r>
              <a:rPr lang="de-DE" dirty="0" err="1"/>
              <a:t>be</a:t>
            </a:r>
            <a:r>
              <a:rPr lang="de-DE" dirty="0"/>
              <a:t> </a:t>
            </a:r>
            <a:r>
              <a:rPr lang="de-DE" dirty="0" err="1"/>
              <a:t>transaction</a:t>
            </a:r>
            <a:r>
              <a:rPr lang="de-DE" dirty="0"/>
              <a:t> </a:t>
            </a:r>
            <a:r>
              <a:rPr lang="de-DE" dirty="0" err="1"/>
              <a:t>cost</a:t>
            </a:r>
            <a:r>
              <a:rPr lang="de-DE" dirty="0"/>
              <a:t> to a </a:t>
            </a:r>
            <a:r>
              <a:rPr lang="de-DE" dirty="0" err="1"/>
              <a:t>new</a:t>
            </a:r>
            <a:r>
              <a:rPr lang="de-DE" dirty="0"/>
              <a:t> </a:t>
            </a:r>
            <a:r>
              <a:rPr lang="de-DE" dirty="0" err="1"/>
              <a:t>behavior</a:t>
            </a:r>
            <a:r>
              <a:rPr lang="de-DE" dirty="0"/>
              <a:t> and </a:t>
            </a:r>
            <a:r>
              <a:rPr lang="de-DE" dirty="0" err="1"/>
              <a:t>psychological</a:t>
            </a:r>
            <a:r>
              <a:rPr lang="de-DE" dirty="0"/>
              <a:t> </a:t>
            </a:r>
            <a:r>
              <a:rPr lang="de-DE" dirty="0" err="1"/>
              <a:t>commitment</a:t>
            </a:r>
            <a:r>
              <a:rPr lang="de-DE" dirty="0"/>
              <a:t>.</a:t>
            </a:r>
          </a:p>
          <a:p>
            <a:pPr defTabSz="990752">
              <a:defRPr/>
            </a:pPr>
            <a:endParaRPr lang="de-DE" b="1" dirty="0"/>
          </a:p>
          <a:p>
            <a:pPr defTabSz="990752">
              <a:defRPr/>
            </a:pPr>
            <a:r>
              <a:rPr lang="de-DE" b="1" dirty="0"/>
              <a:t>2nd</a:t>
            </a:r>
            <a:r>
              <a:rPr lang="de-DE" dirty="0"/>
              <a:t> </a:t>
            </a:r>
            <a:r>
              <a:rPr lang="de-DE" dirty="0" err="1"/>
              <a:t>the</a:t>
            </a:r>
            <a:r>
              <a:rPr lang="de-DE" dirty="0"/>
              <a:t> </a:t>
            </a:r>
            <a:r>
              <a:rPr lang="de-DE" dirty="0" err="1"/>
              <a:t>culture</a:t>
            </a:r>
            <a:r>
              <a:rPr lang="de-DE" dirty="0"/>
              <a:t> an individual </a:t>
            </a:r>
            <a:r>
              <a:rPr lang="de-DE" dirty="0" err="1"/>
              <a:t>researcher</a:t>
            </a:r>
            <a:r>
              <a:rPr lang="de-DE" dirty="0"/>
              <a:t> </a:t>
            </a:r>
            <a:r>
              <a:rPr lang="de-DE" dirty="0" err="1"/>
              <a:t>works</a:t>
            </a:r>
            <a:r>
              <a:rPr lang="de-DE" dirty="0"/>
              <a:t> in will </a:t>
            </a:r>
            <a:r>
              <a:rPr lang="de-DE" dirty="0" err="1"/>
              <a:t>influence</a:t>
            </a:r>
            <a:r>
              <a:rPr lang="de-DE" dirty="0"/>
              <a:t> </a:t>
            </a:r>
            <a:r>
              <a:rPr lang="de-DE" dirty="0" err="1"/>
              <a:t>which</a:t>
            </a:r>
            <a:r>
              <a:rPr lang="de-DE" dirty="0"/>
              <a:t> </a:t>
            </a:r>
            <a:r>
              <a:rPr lang="de-DE" dirty="0" err="1"/>
              <a:t>behavior</a:t>
            </a:r>
            <a:r>
              <a:rPr lang="de-DE" dirty="0"/>
              <a:t> </a:t>
            </a:r>
            <a:r>
              <a:rPr lang="de-DE" dirty="0" err="1"/>
              <a:t>is</a:t>
            </a:r>
            <a:r>
              <a:rPr lang="de-DE" dirty="0"/>
              <a:t> </a:t>
            </a:r>
            <a:r>
              <a:rPr lang="de-DE" dirty="0" err="1"/>
              <a:t>rewarded</a:t>
            </a:r>
            <a:r>
              <a:rPr lang="de-DE" dirty="0"/>
              <a:t>, </a:t>
            </a:r>
            <a:r>
              <a:rPr lang="de-DE" dirty="0" err="1"/>
              <a:t>which</a:t>
            </a:r>
            <a:r>
              <a:rPr lang="de-DE" dirty="0"/>
              <a:t> </a:t>
            </a:r>
            <a:r>
              <a:rPr lang="de-DE" dirty="0" err="1"/>
              <a:t>norms</a:t>
            </a:r>
            <a:r>
              <a:rPr lang="de-DE" dirty="0"/>
              <a:t> and </a:t>
            </a:r>
            <a:r>
              <a:rPr lang="de-DE" dirty="0" err="1"/>
              <a:t>policies</a:t>
            </a:r>
            <a:r>
              <a:rPr lang="de-DE" dirty="0"/>
              <a:t> </a:t>
            </a:r>
            <a:r>
              <a:rPr lang="de-DE" dirty="0" err="1"/>
              <a:t>apply</a:t>
            </a:r>
            <a:r>
              <a:rPr lang="de-DE" dirty="0"/>
              <a:t>, what </a:t>
            </a:r>
            <a:r>
              <a:rPr lang="de-DE" dirty="0" err="1"/>
              <a:t>feels</a:t>
            </a:r>
            <a:r>
              <a:rPr lang="de-DE" dirty="0"/>
              <a:t> </a:t>
            </a:r>
            <a:r>
              <a:rPr lang="de-DE" dirty="0" err="1"/>
              <a:t>hard</a:t>
            </a:r>
            <a:r>
              <a:rPr lang="de-DE" dirty="0"/>
              <a:t> vs. what </a:t>
            </a:r>
            <a:r>
              <a:rPr lang="de-DE" dirty="0" err="1"/>
              <a:t>feels</a:t>
            </a:r>
            <a:r>
              <a:rPr lang="de-DE" dirty="0"/>
              <a:t> intuitive and easy. </a:t>
            </a:r>
            <a:r>
              <a:rPr lang="de-DE" dirty="0" err="1"/>
              <a:t>Social</a:t>
            </a:r>
            <a:r>
              <a:rPr lang="de-DE" dirty="0"/>
              <a:t> </a:t>
            </a:r>
            <a:r>
              <a:rPr lang="de-DE" dirty="0" err="1"/>
              <a:t>norms</a:t>
            </a:r>
            <a:r>
              <a:rPr lang="de-DE" dirty="0"/>
              <a:t> – so </a:t>
            </a:r>
            <a:r>
              <a:rPr lang="de-DE" dirty="0" err="1"/>
              <a:t>the</a:t>
            </a:r>
            <a:r>
              <a:rPr lang="de-DE" dirty="0"/>
              <a:t> </a:t>
            </a:r>
            <a:r>
              <a:rPr lang="de-DE" dirty="0" err="1"/>
              <a:t>actions</a:t>
            </a:r>
            <a:r>
              <a:rPr lang="de-DE" dirty="0"/>
              <a:t> and </a:t>
            </a:r>
            <a:r>
              <a:rPr lang="de-DE" dirty="0" err="1"/>
              <a:t>opinions</a:t>
            </a:r>
            <a:r>
              <a:rPr lang="de-DE" dirty="0"/>
              <a:t> of </a:t>
            </a:r>
            <a:r>
              <a:rPr lang="de-DE" dirty="0" err="1"/>
              <a:t>others</a:t>
            </a:r>
            <a:r>
              <a:rPr lang="de-DE" dirty="0"/>
              <a:t> – also </a:t>
            </a:r>
            <a:r>
              <a:rPr lang="de-DE" dirty="0" err="1"/>
              <a:t>have</a:t>
            </a:r>
            <a:r>
              <a:rPr lang="de-DE" dirty="0"/>
              <a:t> a strong </a:t>
            </a:r>
            <a:r>
              <a:rPr lang="de-DE" dirty="0" err="1"/>
              <a:t>impact</a:t>
            </a:r>
            <a:r>
              <a:rPr lang="de-DE" dirty="0"/>
              <a:t> on </a:t>
            </a:r>
            <a:r>
              <a:rPr lang="de-DE" dirty="0" err="1"/>
              <a:t>behavior</a:t>
            </a:r>
            <a:r>
              <a:rPr lang="de-DE" dirty="0"/>
              <a:t>. Cultural </a:t>
            </a:r>
            <a:r>
              <a:rPr lang="de-DE" dirty="0" err="1"/>
              <a:t>identity</a:t>
            </a:r>
            <a:r>
              <a:rPr lang="de-DE" dirty="0"/>
              <a:t> and a sense of </a:t>
            </a:r>
            <a:r>
              <a:rPr lang="de-DE" dirty="0" err="1"/>
              <a:t>belonging</a:t>
            </a:r>
            <a:r>
              <a:rPr lang="de-DE" dirty="0"/>
              <a:t> </a:t>
            </a:r>
            <a:r>
              <a:rPr lang="de-DE" dirty="0" err="1"/>
              <a:t>can</a:t>
            </a:r>
            <a:r>
              <a:rPr lang="de-DE" dirty="0"/>
              <a:t> </a:t>
            </a:r>
            <a:r>
              <a:rPr lang="de-DE" dirty="0" err="1"/>
              <a:t>create</a:t>
            </a:r>
            <a:r>
              <a:rPr lang="de-DE" dirty="0"/>
              <a:t> a strong </a:t>
            </a:r>
            <a:r>
              <a:rPr lang="de-DE" dirty="0" err="1"/>
              <a:t>motivation</a:t>
            </a:r>
            <a:r>
              <a:rPr lang="de-DE" dirty="0"/>
              <a:t> to </a:t>
            </a:r>
            <a:r>
              <a:rPr lang="de-DE" dirty="0" err="1"/>
              <a:t>adhere</a:t>
            </a:r>
            <a:r>
              <a:rPr lang="de-DE" dirty="0"/>
              <a:t> to </a:t>
            </a:r>
            <a:r>
              <a:rPr lang="de-DE" dirty="0" err="1"/>
              <a:t>established</a:t>
            </a:r>
            <a:r>
              <a:rPr lang="de-DE" dirty="0"/>
              <a:t> </a:t>
            </a:r>
            <a:r>
              <a:rPr lang="de-DE" dirty="0" err="1"/>
              <a:t>norms</a:t>
            </a:r>
            <a:r>
              <a:rPr lang="de-DE" dirty="0"/>
              <a:t> and </a:t>
            </a:r>
            <a:r>
              <a:rPr lang="de-DE" dirty="0" err="1"/>
              <a:t>practices</a:t>
            </a:r>
            <a:r>
              <a:rPr lang="de-DE" dirty="0"/>
              <a:t>.</a:t>
            </a:r>
          </a:p>
          <a:p>
            <a:pPr defTabSz="990752">
              <a:defRPr/>
            </a:pPr>
            <a:endParaRPr lang="de-DE" dirty="0"/>
          </a:p>
          <a:p>
            <a:r>
              <a:rPr lang="en-US" b="1" dirty="0"/>
              <a:t>Last but not least </a:t>
            </a:r>
            <a:r>
              <a:rPr lang="en-US" b="0" dirty="0"/>
              <a:t>3</a:t>
            </a:r>
            <a:r>
              <a:rPr lang="en-US" b="0" baseline="30000" dirty="0"/>
              <a:t>rd</a:t>
            </a:r>
            <a:r>
              <a:rPr lang="en-US" b="0" dirty="0"/>
              <a:t> most change initiatives fail due to missing support from management and leadership and because the different stakeholders involved did not align on the goals properly. They think they are talking about the same thing but when it comes to putting it in action it is hard to impossible to agree on the concrete goals and outputs.</a:t>
            </a:r>
            <a:endParaRPr lang="en-US" b="1" dirty="0"/>
          </a:p>
          <a:p>
            <a:endParaRPr lang="en-US" b="1" dirty="0"/>
          </a:p>
          <a:p>
            <a:endParaRPr lang="en-US" b="1" dirty="0"/>
          </a:p>
          <a:p>
            <a:r>
              <a:rPr lang="en-US" b="1" dirty="0"/>
              <a:t>Sources status quo bias &amp; individual factors:</a:t>
            </a:r>
          </a:p>
          <a:p>
            <a:pPr defTabSz="990752">
              <a:buFont typeface="+mj-lt"/>
              <a:buAutoNum type="arabicPeriod"/>
            </a:pPr>
            <a:r>
              <a:rPr lang="en-US" dirty="0">
                <a:hlinkClick r:id="rId3"/>
              </a:rPr>
              <a:t>https://pmc.ncbi.nlm.nih.gov/articles/PMC2851882/</a:t>
            </a:r>
            <a:r>
              <a:rPr lang="en-US" dirty="0"/>
              <a:t> / </a:t>
            </a:r>
            <a:r>
              <a:rPr lang="en-US" dirty="0">
                <a:hlinkClick r:id="rId4"/>
              </a:rPr>
              <a:t>https://www.pnas.org/doi/10.1073/pnas.0910380107</a:t>
            </a:r>
            <a:endParaRPr lang="en-US" dirty="0"/>
          </a:p>
          <a:p>
            <a:pPr defTabSz="990752">
              <a:buFont typeface="+mj-lt"/>
              <a:buAutoNum type="arabicPeriod"/>
            </a:pPr>
            <a:r>
              <a:rPr lang="en-US" dirty="0">
                <a:hlinkClick r:id="rId5"/>
              </a:rPr>
              <a:t>https://pmc.ncbi.nlm.nih.gov/articles/PMC7946166/</a:t>
            </a:r>
            <a:endParaRPr lang="en-US" dirty="0"/>
          </a:p>
          <a:p>
            <a:pPr>
              <a:buFont typeface="+mj-lt"/>
              <a:buAutoNum type="arabicPeriod"/>
            </a:pPr>
            <a:r>
              <a:rPr lang="en-US" dirty="0">
                <a:hlinkClick r:id="rId6"/>
              </a:rPr>
              <a:t>https://en.wikipedia.org/wiki/Status_quo_bias</a:t>
            </a:r>
            <a:endParaRPr lang="en-US" dirty="0"/>
          </a:p>
          <a:p>
            <a:pPr defTabSz="990752">
              <a:buFont typeface="+mj-lt"/>
              <a:buAutoNum type="arabicPeriod"/>
            </a:pPr>
            <a:r>
              <a:rPr lang="en-US" dirty="0">
                <a:hlinkClick r:id="rId7"/>
              </a:rPr>
              <a:t>https://www.thebehavioralscientist.com/glossary/status-quo-bias</a:t>
            </a:r>
            <a:endParaRPr lang="en-US" dirty="0"/>
          </a:p>
          <a:p>
            <a:pPr>
              <a:buFont typeface="+mj-lt"/>
              <a:buAutoNum type="arabicPeriod"/>
            </a:pPr>
            <a:endParaRPr lang="en-US" dirty="0"/>
          </a:p>
          <a:p>
            <a:pPr>
              <a:buFont typeface="+mj-lt"/>
              <a:buNone/>
            </a:pPr>
            <a:r>
              <a:rPr lang="en-US" b="1" dirty="0"/>
              <a:t>Sources for culture as a factor maintaining the status quo: </a:t>
            </a:r>
          </a:p>
          <a:p>
            <a:pPr>
              <a:buFont typeface="+mj-lt"/>
              <a:buAutoNum type="arabicPeriod"/>
            </a:pPr>
            <a:r>
              <a:rPr lang="en-US" dirty="0">
                <a:hlinkClick r:id="rId8"/>
              </a:rPr>
              <a:t>https://www.cos.io/blog/strategy-for-culture-change</a:t>
            </a:r>
            <a:endParaRPr lang="en-US" dirty="0"/>
          </a:p>
          <a:p>
            <a:pPr>
              <a:buFont typeface="+mj-lt"/>
              <a:buAutoNum type="arabicPeriod"/>
            </a:pPr>
            <a:r>
              <a:rPr lang="en-US" dirty="0">
                <a:hlinkClick r:id="rId9"/>
              </a:rPr>
              <a:t>https://sweetinstitute.com/cultural-factors-and-behavior-change-and-motivation/</a:t>
            </a:r>
            <a:endParaRPr lang="en-US" dirty="0"/>
          </a:p>
          <a:p>
            <a:pPr>
              <a:buFont typeface="+mj-lt"/>
              <a:buAutoNum type="arabicPeriod"/>
            </a:pPr>
            <a:r>
              <a:rPr lang="en-US" dirty="0">
                <a:hlinkClick r:id="rId10"/>
              </a:rPr>
              <a:t>https://sweetinstitute.com/social-factors-and-behavior-change-and-motivation/</a:t>
            </a:r>
            <a:endParaRPr lang="en-US" dirty="0"/>
          </a:p>
          <a:p>
            <a:pPr>
              <a:buFont typeface="+mj-lt"/>
              <a:buAutoNum type="arabicPeriod"/>
            </a:pPr>
            <a:r>
              <a:rPr lang="en-US" dirty="0"/>
              <a:t>https://pmc.ncbi.nlm.nih.gov/articles/PMC10272593/  </a:t>
            </a:r>
          </a:p>
          <a:p>
            <a:pPr defTabSz="990752">
              <a:buFont typeface="+mj-lt"/>
              <a:buAutoNum type="arabicPeriod"/>
            </a:pPr>
            <a:r>
              <a:rPr lang="en-US" dirty="0">
                <a:hlinkClick r:id="rId11"/>
              </a:rPr>
              <a:t>https://plato.stanford.edu/entries/social-norms/</a:t>
            </a:r>
            <a:endParaRPr lang="en-US" dirty="0"/>
          </a:p>
          <a:p>
            <a:pPr>
              <a:buFont typeface="+mj-lt"/>
              <a:buAutoNum type="arabicPeriod"/>
            </a:pPr>
            <a:endParaRPr lang="en-US" dirty="0"/>
          </a:p>
          <a:p>
            <a:pPr>
              <a:buFont typeface="+mj-lt"/>
              <a:buNone/>
            </a:pPr>
            <a:r>
              <a:rPr lang="en-US" dirty="0"/>
              <a:t>Sources for management factors that inhibit change success:</a:t>
            </a:r>
          </a:p>
          <a:p>
            <a:pPr marL="228600" indent="-228600">
              <a:buFont typeface="+mj-lt"/>
              <a:buAutoNum type="arabicPeriod"/>
            </a:pPr>
            <a:r>
              <a:rPr lang="en-US" dirty="0"/>
              <a:t>https://www.prosci.com/blog/why-change-management-fails</a:t>
            </a:r>
          </a:p>
          <a:p>
            <a:pPr marL="228600" indent="-228600">
              <a:buFont typeface="+mj-lt"/>
              <a:buAutoNum type="arabicPeriod"/>
            </a:pPr>
            <a:r>
              <a:rPr lang="en-US" dirty="0"/>
              <a:t>https://www.aimbusinessschool.edu.au/why-abs/blog/why-70-of-change-management-initiatives-fail</a:t>
            </a:r>
          </a:p>
          <a:p>
            <a:pPr marL="228600" indent="-228600">
              <a:buFont typeface="+mj-lt"/>
              <a:buAutoNum type="arabicPeriod"/>
            </a:pPr>
            <a:r>
              <a:rPr lang="en-US" dirty="0"/>
              <a:t>https://whatfix.com/blog/barriers-to-organizational-change/</a:t>
            </a:r>
          </a:p>
          <a:p>
            <a:pPr marL="228600" indent="-228600">
              <a:buFont typeface="+mj-lt"/>
              <a:buAutoNum type="arabicPeriod"/>
            </a:pPr>
            <a:endParaRPr lang="en-US" dirty="0"/>
          </a:p>
          <a:p>
            <a:endParaRPr lang="en-GB" dirty="0"/>
          </a:p>
        </p:txBody>
      </p:sp>
      <p:sp>
        <p:nvSpPr>
          <p:cNvPr id="4" name="Foliennummernplatzhalter 3"/>
          <p:cNvSpPr>
            <a:spLocks noGrp="1"/>
          </p:cNvSpPr>
          <p:nvPr>
            <p:ph type="sldNum" sz="quarter" idx="5"/>
          </p:nvPr>
        </p:nvSpPr>
        <p:spPr/>
        <p:txBody>
          <a:bodyPr/>
          <a:lstStyle/>
          <a:p>
            <a:fld id="{D2E345F7-83D9-4474-819F-0215724EBD06}" type="slidenum">
              <a:rPr lang="de-DE" noProof="0" smtClean="0"/>
              <a:t>13</a:t>
            </a:fld>
            <a:endParaRPr lang="de-DE" noProof="0"/>
          </a:p>
        </p:txBody>
      </p:sp>
    </p:spTree>
    <p:extLst>
      <p:ext uri="{BB962C8B-B14F-4D97-AF65-F5344CB8AC3E}">
        <p14:creationId xmlns:p14="http://schemas.microsoft.com/office/powerpoint/2010/main" val="10356196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D2E345F7-83D9-4474-819F-0215724EBD06}" type="slidenum">
              <a:rPr lang="de-DE" noProof="0" smtClean="0"/>
              <a:t>14</a:t>
            </a:fld>
            <a:endParaRPr lang="de-DE" noProof="0"/>
          </a:p>
        </p:txBody>
      </p:sp>
    </p:spTree>
    <p:extLst>
      <p:ext uri="{BB962C8B-B14F-4D97-AF65-F5344CB8AC3E}">
        <p14:creationId xmlns:p14="http://schemas.microsoft.com/office/powerpoint/2010/main" val="6031993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 typeface="Arial" panose="020B0604020202020204" pitchFamily="34" charset="0"/>
              <a:buNone/>
            </a:pPr>
            <a:r>
              <a:rPr lang="de-DE" dirty="0"/>
              <a:t>Essence of </a:t>
            </a:r>
            <a:r>
              <a:rPr lang="de-DE" dirty="0" err="1"/>
              <a:t>the</a:t>
            </a:r>
            <a:r>
              <a:rPr lang="de-DE" dirty="0"/>
              <a:t> </a:t>
            </a:r>
            <a:r>
              <a:rPr lang="de-DE" dirty="0" err="1"/>
              <a:t>most</a:t>
            </a:r>
            <a:r>
              <a:rPr lang="de-DE" dirty="0"/>
              <a:t> </a:t>
            </a:r>
            <a:r>
              <a:rPr lang="de-DE" dirty="0" err="1"/>
              <a:t>commonly</a:t>
            </a:r>
            <a:r>
              <a:rPr lang="de-DE" dirty="0"/>
              <a:t> </a:t>
            </a:r>
            <a:r>
              <a:rPr lang="de-DE" dirty="0" err="1"/>
              <a:t>used</a:t>
            </a:r>
            <a:r>
              <a:rPr lang="de-DE" dirty="0"/>
              <a:t> </a:t>
            </a:r>
            <a:r>
              <a:rPr lang="de-DE" dirty="0" err="1"/>
              <a:t>definitions</a:t>
            </a:r>
            <a:endParaRPr lang="de-DE" dirty="0"/>
          </a:p>
          <a:p>
            <a:endParaRPr lang="de-DE" dirty="0"/>
          </a:p>
          <a:p>
            <a:r>
              <a:rPr lang="de-DE" dirty="0"/>
              <a:t>Change Management …</a:t>
            </a:r>
          </a:p>
          <a:p>
            <a:r>
              <a:rPr lang="de-DE" dirty="0"/>
              <a:t>…</a:t>
            </a:r>
            <a:r>
              <a:rPr lang="de-DE" dirty="0" err="1"/>
              <a:t>focuses</a:t>
            </a:r>
            <a:r>
              <a:rPr lang="de-DE" dirty="0"/>
              <a:t> on </a:t>
            </a:r>
            <a:r>
              <a:rPr lang="de-DE" dirty="0" err="1"/>
              <a:t>supporting</a:t>
            </a:r>
            <a:r>
              <a:rPr lang="de-DE" dirty="0"/>
              <a:t> </a:t>
            </a:r>
            <a:r>
              <a:rPr lang="de-DE" dirty="0" err="1"/>
              <a:t>people</a:t>
            </a:r>
            <a:endParaRPr lang="de-DE" dirty="0"/>
          </a:p>
          <a:p>
            <a:r>
              <a:rPr lang="de-DE" dirty="0"/>
              <a:t>…</a:t>
            </a:r>
            <a:r>
              <a:rPr lang="de-DE" dirty="0" err="1"/>
              <a:t>aims</a:t>
            </a:r>
            <a:r>
              <a:rPr lang="de-DE" dirty="0"/>
              <a:t> to </a:t>
            </a:r>
            <a:r>
              <a:rPr lang="de-DE" dirty="0" err="1"/>
              <a:t>achieve</a:t>
            </a:r>
            <a:r>
              <a:rPr lang="de-DE" dirty="0"/>
              <a:t> </a:t>
            </a:r>
            <a:r>
              <a:rPr lang="de-DE" dirty="0" err="1"/>
              <a:t>specific</a:t>
            </a:r>
            <a:r>
              <a:rPr lang="de-DE" dirty="0"/>
              <a:t> </a:t>
            </a:r>
            <a:r>
              <a:rPr lang="de-DE" dirty="0" err="1"/>
              <a:t>goals</a:t>
            </a:r>
            <a:r>
              <a:rPr lang="de-DE" dirty="0"/>
              <a:t>, </a:t>
            </a:r>
            <a:r>
              <a:rPr lang="de-DE" dirty="0" err="1"/>
              <a:t>using</a:t>
            </a:r>
            <a:r>
              <a:rPr lang="de-DE" dirty="0"/>
              <a:t> a </a:t>
            </a:r>
            <a:r>
              <a:rPr lang="de-DE" dirty="0" err="1"/>
              <a:t>structured</a:t>
            </a:r>
            <a:r>
              <a:rPr lang="de-DE" dirty="0"/>
              <a:t> </a:t>
            </a:r>
            <a:r>
              <a:rPr lang="de-DE" dirty="0" err="1"/>
              <a:t>process</a:t>
            </a:r>
            <a:endParaRPr lang="de-DE" dirty="0"/>
          </a:p>
          <a:p>
            <a:r>
              <a:rPr lang="de-DE" dirty="0"/>
              <a:t>…</a:t>
            </a:r>
            <a:r>
              <a:rPr lang="de-DE" dirty="0" err="1"/>
              <a:t>applies</a:t>
            </a:r>
            <a:r>
              <a:rPr lang="de-DE" dirty="0"/>
              <a:t> a </a:t>
            </a:r>
            <a:r>
              <a:rPr lang="de-DE" dirty="0" err="1"/>
              <a:t>specific</a:t>
            </a:r>
            <a:r>
              <a:rPr lang="de-DE" dirty="0"/>
              <a:t> </a:t>
            </a:r>
            <a:r>
              <a:rPr lang="de-DE" dirty="0" err="1"/>
              <a:t>set</a:t>
            </a:r>
            <a:r>
              <a:rPr lang="de-DE" dirty="0"/>
              <a:t> of </a:t>
            </a:r>
            <a:r>
              <a:rPr lang="de-DE" dirty="0" err="1"/>
              <a:t>methods</a:t>
            </a:r>
            <a:r>
              <a:rPr lang="de-DE" dirty="0"/>
              <a:t> and </a:t>
            </a:r>
            <a:r>
              <a:rPr lang="de-DE" dirty="0" err="1"/>
              <a:t>tools</a:t>
            </a:r>
            <a:endParaRPr lang="de-DE" dirty="0"/>
          </a:p>
          <a:p>
            <a:r>
              <a:rPr lang="de-DE" dirty="0"/>
              <a:t>…</a:t>
            </a:r>
            <a:r>
              <a:rPr lang="de-DE" dirty="0" err="1"/>
              <a:t>is</a:t>
            </a:r>
            <a:r>
              <a:rPr lang="de-DE" dirty="0"/>
              <a:t> not </a:t>
            </a:r>
            <a:r>
              <a:rPr lang="de-DE" dirty="0" err="1"/>
              <a:t>project</a:t>
            </a:r>
            <a:r>
              <a:rPr lang="de-DE" dirty="0"/>
              <a:t> </a:t>
            </a:r>
            <a:r>
              <a:rPr lang="de-DE" dirty="0" err="1"/>
              <a:t>managemement</a:t>
            </a:r>
            <a:endParaRPr lang="de-DE" dirty="0"/>
          </a:p>
          <a:p>
            <a:r>
              <a:rPr lang="de-DE" dirty="0"/>
              <a:t>…</a:t>
            </a:r>
            <a:r>
              <a:rPr lang="de-DE" dirty="0" err="1"/>
              <a:t>goes</a:t>
            </a:r>
            <a:r>
              <a:rPr lang="de-DE" dirty="0"/>
              <a:t> beyond </a:t>
            </a:r>
            <a:r>
              <a:rPr lang="de-DE" dirty="0" err="1"/>
              <a:t>training</a:t>
            </a:r>
            <a:endParaRPr lang="de-DE" dirty="0"/>
          </a:p>
          <a:p>
            <a:r>
              <a:rPr lang="de-DE" dirty="0"/>
              <a:t>…</a:t>
            </a:r>
            <a:r>
              <a:rPr lang="de-DE" dirty="0" err="1"/>
              <a:t>is</a:t>
            </a:r>
            <a:r>
              <a:rPr lang="de-DE" dirty="0"/>
              <a:t> not just </a:t>
            </a:r>
            <a:r>
              <a:rPr lang="de-DE" dirty="0" err="1"/>
              <a:t>communication</a:t>
            </a:r>
            <a:endParaRPr lang="de-DE" dirty="0"/>
          </a:p>
          <a:p>
            <a:r>
              <a:rPr lang="de-DE" dirty="0"/>
              <a:t>…</a:t>
            </a:r>
            <a:r>
              <a:rPr lang="de-DE" dirty="0" err="1"/>
              <a:t>is</a:t>
            </a:r>
            <a:r>
              <a:rPr lang="de-DE" dirty="0"/>
              <a:t> not a </a:t>
            </a:r>
            <a:r>
              <a:rPr lang="de-DE" dirty="0" err="1"/>
              <a:t>one</a:t>
            </a:r>
            <a:r>
              <a:rPr lang="de-DE" dirty="0"/>
              <a:t>-time </a:t>
            </a:r>
            <a:r>
              <a:rPr lang="de-DE" dirty="0" err="1"/>
              <a:t>event</a:t>
            </a:r>
            <a:endParaRPr lang="de-DE" dirty="0"/>
          </a:p>
          <a:p>
            <a:r>
              <a:rPr lang="de-DE" dirty="0"/>
              <a:t>…</a:t>
            </a:r>
            <a:r>
              <a:rPr lang="de-DE" dirty="0" err="1"/>
              <a:t>is</a:t>
            </a:r>
            <a:r>
              <a:rPr lang="de-DE" dirty="0"/>
              <a:t> not a </a:t>
            </a:r>
            <a:r>
              <a:rPr lang="de-DE" dirty="0" err="1"/>
              <a:t>skill</a:t>
            </a:r>
            <a:r>
              <a:rPr lang="de-DE" dirty="0"/>
              <a:t> </a:t>
            </a:r>
            <a:r>
              <a:rPr lang="de-DE" dirty="0" err="1"/>
              <a:t>only</a:t>
            </a:r>
            <a:r>
              <a:rPr lang="de-DE" dirty="0"/>
              <a:t> Change Managers </a:t>
            </a:r>
            <a:r>
              <a:rPr lang="de-DE" dirty="0" err="1"/>
              <a:t>need</a:t>
            </a:r>
            <a:endParaRPr lang="de-DE" dirty="0"/>
          </a:p>
          <a:p>
            <a:r>
              <a:rPr lang="de-DE" dirty="0"/>
              <a:t>…</a:t>
            </a:r>
            <a:r>
              <a:rPr lang="de-DE" dirty="0" err="1"/>
              <a:t>requires</a:t>
            </a:r>
            <a:r>
              <a:rPr lang="de-DE" dirty="0"/>
              <a:t> </a:t>
            </a:r>
            <a:r>
              <a:rPr lang="de-DE" dirty="0" err="1"/>
              <a:t>dedicated</a:t>
            </a:r>
            <a:r>
              <a:rPr lang="de-DE" dirty="0"/>
              <a:t> time and </a:t>
            </a:r>
            <a:r>
              <a:rPr lang="de-DE" dirty="0" err="1"/>
              <a:t>effort</a:t>
            </a:r>
            <a:r>
              <a:rPr lang="de-DE" dirty="0"/>
              <a:t> – </a:t>
            </a:r>
            <a:r>
              <a:rPr lang="de-DE" dirty="0" err="1"/>
              <a:t>as</a:t>
            </a:r>
            <a:r>
              <a:rPr lang="de-DE" dirty="0"/>
              <a:t> a </a:t>
            </a:r>
            <a:r>
              <a:rPr lang="de-DE" dirty="0" err="1"/>
              <a:t>rule</a:t>
            </a:r>
            <a:r>
              <a:rPr lang="de-DE" dirty="0"/>
              <a:t> of </a:t>
            </a:r>
            <a:r>
              <a:rPr lang="de-DE" dirty="0" err="1"/>
              <a:t>thumb</a:t>
            </a:r>
            <a:r>
              <a:rPr lang="de-DE" dirty="0"/>
              <a:t>, for </a:t>
            </a:r>
            <a:r>
              <a:rPr lang="de-DE" dirty="0" err="1"/>
              <a:t>any</a:t>
            </a:r>
            <a:r>
              <a:rPr lang="de-DE" dirty="0"/>
              <a:t> </a:t>
            </a:r>
            <a:r>
              <a:rPr lang="de-DE" dirty="0" err="1"/>
              <a:t>new</a:t>
            </a:r>
            <a:r>
              <a:rPr lang="de-DE" dirty="0"/>
              <a:t> initiative </a:t>
            </a:r>
            <a:r>
              <a:rPr lang="de-DE" dirty="0" err="1"/>
              <a:t>that</a:t>
            </a:r>
            <a:r>
              <a:rPr lang="de-DE" dirty="0"/>
              <a:t> </a:t>
            </a:r>
            <a:r>
              <a:rPr lang="de-DE" dirty="0" err="1"/>
              <a:t>requires</a:t>
            </a:r>
            <a:r>
              <a:rPr lang="de-DE" dirty="0"/>
              <a:t> </a:t>
            </a:r>
            <a:r>
              <a:rPr lang="de-DE" dirty="0" err="1"/>
              <a:t>behavior</a:t>
            </a:r>
            <a:r>
              <a:rPr lang="de-DE" dirty="0"/>
              <a:t> </a:t>
            </a:r>
            <a:r>
              <a:rPr lang="de-DE" dirty="0" err="1"/>
              <a:t>change</a:t>
            </a:r>
            <a:r>
              <a:rPr lang="de-DE" dirty="0"/>
              <a:t>, plan 20% of </a:t>
            </a:r>
            <a:r>
              <a:rPr lang="de-DE" dirty="0" err="1"/>
              <a:t>the</a:t>
            </a:r>
            <a:r>
              <a:rPr lang="de-DE" dirty="0"/>
              <a:t> </a:t>
            </a:r>
            <a:r>
              <a:rPr lang="de-DE" dirty="0" err="1"/>
              <a:t>overall</a:t>
            </a:r>
            <a:r>
              <a:rPr lang="de-DE" dirty="0"/>
              <a:t> </a:t>
            </a:r>
            <a:r>
              <a:rPr lang="de-DE" dirty="0" err="1"/>
              <a:t>effort</a:t>
            </a:r>
            <a:r>
              <a:rPr lang="de-DE" dirty="0"/>
              <a:t> for </a:t>
            </a:r>
            <a:r>
              <a:rPr lang="de-DE" dirty="0" err="1"/>
              <a:t>change</a:t>
            </a:r>
            <a:r>
              <a:rPr lang="de-DE" dirty="0"/>
              <a:t> </a:t>
            </a:r>
            <a:r>
              <a:rPr lang="de-DE" dirty="0" err="1"/>
              <a:t>management</a:t>
            </a:r>
            <a:r>
              <a:rPr lang="de-DE" dirty="0"/>
              <a:t> </a:t>
            </a:r>
            <a:r>
              <a:rPr lang="de-DE" dirty="0" err="1"/>
              <a:t>activities</a:t>
            </a:r>
            <a:r>
              <a:rPr lang="de-DE" dirty="0"/>
              <a:t>.</a:t>
            </a:r>
          </a:p>
          <a:p>
            <a:endParaRPr lang="de-DE" dirty="0"/>
          </a:p>
          <a:p>
            <a:endParaRPr lang="de-DE" dirty="0"/>
          </a:p>
          <a:p>
            <a:r>
              <a:rPr lang="de-DE" dirty="0"/>
              <a:t>Change </a:t>
            </a:r>
            <a:r>
              <a:rPr lang="de-DE" dirty="0" err="1"/>
              <a:t>management</a:t>
            </a:r>
            <a:r>
              <a:rPr lang="de-DE" dirty="0"/>
              <a:t> </a:t>
            </a:r>
            <a:r>
              <a:rPr lang="de-DE" dirty="0" err="1"/>
              <a:t>is</a:t>
            </a:r>
            <a:r>
              <a:rPr lang="de-DE" dirty="0"/>
              <a:t> NOT </a:t>
            </a:r>
            <a:r>
              <a:rPr lang="de-DE" dirty="0" err="1"/>
              <a:t>project</a:t>
            </a:r>
            <a:r>
              <a:rPr lang="de-DE" dirty="0"/>
              <a:t> </a:t>
            </a:r>
            <a:r>
              <a:rPr lang="de-DE" dirty="0" err="1"/>
              <a:t>management</a:t>
            </a:r>
            <a:r>
              <a:rPr lang="de-DE" dirty="0"/>
              <a:t> – </a:t>
            </a:r>
            <a:r>
              <a:rPr lang="de-DE" dirty="0" err="1"/>
              <a:t>it</a:t>
            </a:r>
            <a:r>
              <a:rPr lang="de-DE" dirty="0"/>
              <a:t> </a:t>
            </a:r>
            <a:r>
              <a:rPr lang="de-DE" dirty="0" err="1"/>
              <a:t>focuses</a:t>
            </a:r>
            <a:r>
              <a:rPr lang="de-DE" dirty="0"/>
              <a:t> on </a:t>
            </a:r>
            <a:r>
              <a:rPr lang="de-DE" dirty="0" err="1"/>
              <a:t>supporting</a:t>
            </a:r>
            <a:r>
              <a:rPr lang="de-DE" dirty="0"/>
              <a:t> </a:t>
            </a:r>
            <a:r>
              <a:rPr lang="de-DE" dirty="0" err="1"/>
              <a:t>the</a:t>
            </a:r>
            <a:r>
              <a:rPr lang="de-DE" dirty="0"/>
              <a:t> </a:t>
            </a:r>
            <a:r>
              <a:rPr lang="de-DE" dirty="0" err="1"/>
              <a:t>people</a:t>
            </a:r>
            <a:r>
              <a:rPr lang="de-DE" dirty="0"/>
              <a:t> </a:t>
            </a:r>
            <a:r>
              <a:rPr lang="de-DE" dirty="0" err="1"/>
              <a:t>impacted</a:t>
            </a:r>
            <a:r>
              <a:rPr lang="de-DE" dirty="0"/>
              <a:t> </a:t>
            </a:r>
            <a:r>
              <a:rPr lang="de-DE" dirty="0" err="1"/>
              <a:t>by</a:t>
            </a:r>
            <a:r>
              <a:rPr lang="de-DE" dirty="0"/>
              <a:t> </a:t>
            </a:r>
            <a:r>
              <a:rPr lang="de-DE" dirty="0" err="1"/>
              <a:t>the</a:t>
            </a:r>
            <a:r>
              <a:rPr lang="de-DE" dirty="0"/>
              <a:t> </a:t>
            </a:r>
            <a:r>
              <a:rPr lang="de-DE" dirty="0" err="1"/>
              <a:t>change</a:t>
            </a:r>
            <a:r>
              <a:rPr lang="de-DE" dirty="0"/>
              <a:t> and support </a:t>
            </a:r>
            <a:r>
              <a:rPr lang="de-DE" dirty="0" err="1"/>
              <a:t>their</a:t>
            </a:r>
            <a:r>
              <a:rPr lang="de-DE" dirty="0"/>
              <a:t> </a:t>
            </a:r>
            <a:r>
              <a:rPr lang="de-DE" dirty="0" err="1"/>
              <a:t>behavior</a:t>
            </a:r>
            <a:r>
              <a:rPr lang="de-DE" dirty="0"/>
              <a:t> </a:t>
            </a:r>
            <a:r>
              <a:rPr lang="de-DE" dirty="0" err="1"/>
              <a:t>change</a:t>
            </a:r>
            <a:r>
              <a:rPr lang="de-DE" dirty="0"/>
              <a:t>. The </a:t>
            </a:r>
            <a:r>
              <a:rPr lang="de-DE" dirty="0" err="1"/>
              <a:t>goal</a:t>
            </a:r>
            <a:r>
              <a:rPr lang="de-DE" dirty="0"/>
              <a:t> </a:t>
            </a:r>
            <a:r>
              <a:rPr lang="de-DE" dirty="0" err="1"/>
              <a:t>is</a:t>
            </a:r>
            <a:r>
              <a:rPr lang="de-DE" dirty="0"/>
              <a:t> to </a:t>
            </a:r>
            <a:r>
              <a:rPr lang="de-DE" dirty="0" err="1"/>
              <a:t>maintain</a:t>
            </a:r>
            <a:r>
              <a:rPr lang="de-DE" dirty="0"/>
              <a:t> </a:t>
            </a:r>
            <a:r>
              <a:rPr lang="de-DE" dirty="0" err="1"/>
              <a:t>engagement</a:t>
            </a:r>
            <a:r>
              <a:rPr lang="de-DE" dirty="0"/>
              <a:t>, </a:t>
            </a:r>
            <a:r>
              <a:rPr lang="de-DE" dirty="0" err="1"/>
              <a:t>performance</a:t>
            </a:r>
            <a:r>
              <a:rPr lang="de-DE" dirty="0"/>
              <a:t> – </a:t>
            </a:r>
            <a:r>
              <a:rPr lang="de-DE" dirty="0" err="1"/>
              <a:t>maybe</a:t>
            </a:r>
            <a:r>
              <a:rPr lang="de-DE" dirty="0"/>
              <a:t> </a:t>
            </a:r>
            <a:r>
              <a:rPr lang="de-DE" dirty="0" err="1"/>
              <a:t>even</a:t>
            </a:r>
            <a:r>
              <a:rPr lang="de-DE" dirty="0"/>
              <a:t> </a:t>
            </a:r>
            <a:r>
              <a:rPr lang="de-DE" dirty="0" err="1"/>
              <a:t>fun</a:t>
            </a:r>
            <a:r>
              <a:rPr lang="de-DE" dirty="0"/>
              <a:t> at </a:t>
            </a:r>
            <a:r>
              <a:rPr lang="de-DE" dirty="0" err="1"/>
              <a:t>work</a:t>
            </a:r>
            <a:r>
              <a:rPr lang="de-DE" dirty="0"/>
              <a:t> – </a:t>
            </a:r>
            <a:r>
              <a:rPr lang="de-DE" dirty="0" err="1"/>
              <a:t>during</a:t>
            </a:r>
            <a:r>
              <a:rPr lang="de-DE" dirty="0"/>
              <a:t> a </a:t>
            </a:r>
            <a:r>
              <a:rPr lang="de-DE" dirty="0" err="1"/>
              <a:t>change</a:t>
            </a:r>
            <a:r>
              <a:rPr lang="de-DE" dirty="0"/>
              <a:t>.</a:t>
            </a:r>
          </a:p>
        </p:txBody>
      </p:sp>
      <p:sp>
        <p:nvSpPr>
          <p:cNvPr id="4" name="Foliennummernplatzhalter 3"/>
          <p:cNvSpPr>
            <a:spLocks noGrp="1"/>
          </p:cNvSpPr>
          <p:nvPr>
            <p:ph type="sldNum" sz="quarter" idx="5"/>
          </p:nvPr>
        </p:nvSpPr>
        <p:spPr/>
        <p:txBody>
          <a:bodyPr/>
          <a:lstStyle/>
          <a:p>
            <a:pPr rtl="0"/>
            <a:fld id="{4B725628-3A68-42F4-BA86-981817953149}" type="slidenum">
              <a:rPr lang="de-DE" noProof="0" smtClean="0"/>
              <a:t>15</a:t>
            </a:fld>
            <a:endParaRPr lang="de-DE" noProof="0"/>
          </a:p>
        </p:txBody>
      </p:sp>
    </p:spTree>
    <p:extLst>
      <p:ext uri="{BB962C8B-B14F-4D97-AF65-F5344CB8AC3E}">
        <p14:creationId xmlns:p14="http://schemas.microsoft.com/office/powerpoint/2010/main" val="26970042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solidFill>
                  <a:schemeClr val="tx1"/>
                </a:solidFill>
              </a:rPr>
              <a:t>Fact </a:t>
            </a:r>
            <a:r>
              <a:rPr lang="de-DE" dirty="0" err="1">
                <a:solidFill>
                  <a:schemeClr val="tx1"/>
                </a:solidFill>
              </a:rPr>
              <a:t>is</a:t>
            </a:r>
            <a:r>
              <a:rPr lang="de-DE" dirty="0">
                <a:solidFill>
                  <a:schemeClr val="tx1"/>
                </a:solidFill>
              </a:rPr>
              <a:t> – you </a:t>
            </a:r>
            <a:r>
              <a:rPr lang="de-DE" dirty="0" err="1">
                <a:solidFill>
                  <a:schemeClr val="tx1"/>
                </a:solidFill>
              </a:rPr>
              <a:t>cannot</a:t>
            </a:r>
            <a:r>
              <a:rPr lang="de-DE" dirty="0">
                <a:solidFill>
                  <a:schemeClr val="tx1"/>
                </a:solidFill>
              </a:rPr>
              <a:t> </a:t>
            </a:r>
            <a:r>
              <a:rPr lang="de-DE" dirty="0" err="1">
                <a:solidFill>
                  <a:schemeClr val="tx1"/>
                </a:solidFill>
              </a:rPr>
              <a:t>reach</a:t>
            </a:r>
            <a:r>
              <a:rPr lang="de-DE" dirty="0">
                <a:solidFill>
                  <a:schemeClr val="tx1"/>
                </a:solidFill>
              </a:rPr>
              <a:t> your </a:t>
            </a:r>
            <a:r>
              <a:rPr lang="de-DE" dirty="0" err="1">
                <a:solidFill>
                  <a:schemeClr val="tx1"/>
                </a:solidFill>
              </a:rPr>
              <a:t>goals</a:t>
            </a:r>
            <a:r>
              <a:rPr lang="de-DE" dirty="0">
                <a:solidFill>
                  <a:schemeClr val="tx1"/>
                </a:solidFill>
              </a:rPr>
              <a:t> </a:t>
            </a:r>
            <a:r>
              <a:rPr lang="de-DE" dirty="0" err="1">
                <a:solidFill>
                  <a:schemeClr val="tx1"/>
                </a:solidFill>
              </a:rPr>
              <a:t>without</a:t>
            </a:r>
            <a:r>
              <a:rPr lang="de-DE" dirty="0">
                <a:solidFill>
                  <a:schemeClr val="tx1"/>
                </a:solidFill>
              </a:rPr>
              <a:t> </a:t>
            </a:r>
            <a:r>
              <a:rPr lang="de-DE" dirty="0" err="1">
                <a:solidFill>
                  <a:schemeClr val="tx1"/>
                </a:solidFill>
              </a:rPr>
              <a:t>people</a:t>
            </a:r>
            <a:r>
              <a:rPr lang="de-DE" dirty="0">
                <a:solidFill>
                  <a:schemeClr val="tx1"/>
                </a:solidFill>
              </a:rPr>
              <a:t>. People </a:t>
            </a:r>
            <a:r>
              <a:rPr lang="de-DE" dirty="0" err="1">
                <a:solidFill>
                  <a:schemeClr val="tx1"/>
                </a:solidFill>
              </a:rPr>
              <a:t>changing</a:t>
            </a:r>
            <a:r>
              <a:rPr lang="de-DE" dirty="0">
                <a:solidFill>
                  <a:schemeClr val="tx1"/>
                </a:solidFill>
              </a:rPr>
              <a:t> </a:t>
            </a:r>
            <a:r>
              <a:rPr lang="de-DE" dirty="0" err="1">
                <a:solidFill>
                  <a:schemeClr val="tx1"/>
                </a:solidFill>
              </a:rPr>
              <a:t>their</a:t>
            </a:r>
            <a:r>
              <a:rPr lang="de-DE" dirty="0">
                <a:solidFill>
                  <a:schemeClr val="tx1"/>
                </a:solidFill>
              </a:rPr>
              <a:t> </a:t>
            </a:r>
            <a:r>
              <a:rPr lang="de-DE" dirty="0" err="1">
                <a:solidFill>
                  <a:schemeClr val="tx1"/>
                </a:solidFill>
              </a:rPr>
              <a:t>behavior</a:t>
            </a:r>
            <a:r>
              <a:rPr lang="de-DE" dirty="0">
                <a:solidFill>
                  <a:schemeClr val="tx1"/>
                </a:solidFill>
              </a:rPr>
              <a:t>, </a:t>
            </a:r>
            <a:r>
              <a:rPr lang="de-DE" dirty="0" err="1">
                <a:solidFill>
                  <a:schemeClr val="tx1"/>
                </a:solidFill>
              </a:rPr>
              <a:t>using</a:t>
            </a:r>
            <a:r>
              <a:rPr lang="de-DE" dirty="0">
                <a:solidFill>
                  <a:schemeClr val="tx1"/>
                </a:solidFill>
              </a:rPr>
              <a:t> your </a:t>
            </a:r>
            <a:r>
              <a:rPr lang="de-DE" dirty="0" err="1">
                <a:solidFill>
                  <a:schemeClr val="tx1"/>
                </a:solidFill>
              </a:rPr>
              <a:t>new</a:t>
            </a:r>
            <a:r>
              <a:rPr lang="de-DE" dirty="0">
                <a:solidFill>
                  <a:schemeClr val="tx1"/>
                </a:solidFill>
              </a:rPr>
              <a:t> </a:t>
            </a:r>
            <a:r>
              <a:rPr lang="de-DE" dirty="0" err="1">
                <a:solidFill>
                  <a:schemeClr val="tx1"/>
                </a:solidFill>
              </a:rPr>
              <a:t>process</a:t>
            </a:r>
            <a:r>
              <a:rPr lang="de-DE" dirty="0">
                <a:solidFill>
                  <a:schemeClr val="tx1"/>
                </a:solidFill>
              </a:rPr>
              <a:t> </a:t>
            </a:r>
            <a:r>
              <a:rPr lang="de-DE" dirty="0" err="1">
                <a:solidFill>
                  <a:schemeClr val="tx1"/>
                </a:solidFill>
              </a:rPr>
              <a:t>or</a:t>
            </a:r>
            <a:r>
              <a:rPr lang="de-DE" dirty="0">
                <a:solidFill>
                  <a:schemeClr val="tx1"/>
                </a:solidFill>
              </a:rPr>
              <a:t> </a:t>
            </a:r>
            <a:r>
              <a:rPr lang="de-DE" dirty="0" err="1">
                <a:solidFill>
                  <a:schemeClr val="tx1"/>
                </a:solidFill>
              </a:rPr>
              <a:t>tools</a:t>
            </a:r>
            <a:r>
              <a:rPr lang="de-DE" dirty="0">
                <a:solidFill>
                  <a:schemeClr val="tx1"/>
                </a:solidFill>
              </a:rPr>
              <a:t> </a:t>
            </a:r>
            <a:r>
              <a:rPr lang="de-DE" dirty="0" err="1">
                <a:solidFill>
                  <a:schemeClr val="tx1"/>
                </a:solidFill>
              </a:rPr>
              <a:t>or</a:t>
            </a:r>
            <a:r>
              <a:rPr lang="de-DE" dirty="0">
                <a:solidFill>
                  <a:schemeClr val="tx1"/>
                </a:solidFill>
              </a:rPr>
              <a:t> </a:t>
            </a:r>
            <a:r>
              <a:rPr lang="de-DE" dirty="0" err="1">
                <a:solidFill>
                  <a:schemeClr val="tx1"/>
                </a:solidFill>
              </a:rPr>
              <a:t>adhering</a:t>
            </a:r>
            <a:r>
              <a:rPr lang="de-DE" dirty="0">
                <a:solidFill>
                  <a:schemeClr val="tx1"/>
                </a:solidFill>
              </a:rPr>
              <a:t> to your </a:t>
            </a:r>
            <a:r>
              <a:rPr lang="de-DE" dirty="0" err="1">
                <a:solidFill>
                  <a:schemeClr val="tx1"/>
                </a:solidFill>
              </a:rPr>
              <a:t>new</a:t>
            </a:r>
            <a:r>
              <a:rPr lang="de-DE" dirty="0">
                <a:solidFill>
                  <a:schemeClr val="tx1"/>
                </a:solidFill>
              </a:rPr>
              <a:t> </a:t>
            </a:r>
            <a:r>
              <a:rPr lang="de-DE" dirty="0" err="1">
                <a:solidFill>
                  <a:schemeClr val="tx1"/>
                </a:solidFill>
              </a:rPr>
              <a:t>policy</a:t>
            </a:r>
            <a:r>
              <a:rPr lang="de-DE" dirty="0">
                <a:solidFill>
                  <a:schemeClr val="tx1"/>
                </a:solidFill>
              </a:rPr>
              <a:t>. </a:t>
            </a:r>
          </a:p>
          <a:p>
            <a:r>
              <a:rPr lang="de-DE" dirty="0">
                <a:solidFill>
                  <a:schemeClr val="tx1"/>
                </a:solidFill>
              </a:rPr>
              <a:t>People … </a:t>
            </a:r>
            <a:r>
              <a:rPr lang="de-DE" dirty="0" err="1">
                <a:solidFill>
                  <a:schemeClr val="tx1"/>
                </a:solidFill>
              </a:rPr>
              <a:t>or</a:t>
            </a:r>
            <a:r>
              <a:rPr lang="de-DE" dirty="0">
                <a:solidFill>
                  <a:schemeClr val="tx1"/>
                </a:solidFill>
              </a:rPr>
              <a:t> </a:t>
            </a:r>
            <a:r>
              <a:rPr lang="de-DE" dirty="0" err="1">
                <a:solidFill>
                  <a:schemeClr val="tx1"/>
                </a:solidFill>
              </a:rPr>
              <a:t>penguins</a:t>
            </a:r>
            <a:r>
              <a:rPr lang="de-DE" dirty="0">
                <a:solidFill>
                  <a:schemeClr val="tx1"/>
                </a:solidFill>
              </a:rPr>
              <a:t>?</a:t>
            </a:r>
          </a:p>
          <a:p>
            <a:endParaRPr lang="de-DE" dirty="0">
              <a:solidFill>
                <a:schemeClr val="tx1"/>
              </a:solidFill>
            </a:endParaRPr>
          </a:p>
          <a:p>
            <a:r>
              <a:rPr lang="de-DE" dirty="0">
                <a:solidFill>
                  <a:schemeClr val="tx1"/>
                </a:solidFill>
              </a:rPr>
              <a:t>What do </a:t>
            </a:r>
            <a:r>
              <a:rPr lang="de-DE" dirty="0" err="1">
                <a:solidFill>
                  <a:schemeClr val="tx1"/>
                </a:solidFill>
              </a:rPr>
              <a:t>penguins</a:t>
            </a:r>
            <a:r>
              <a:rPr lang="de-DE" dirty="0">
                <a:solidFill>
                  <a:schemeClr val="tx1"/>
                </a:solidFill>
              </a:rPr>
              <a:t> </a:t>
            </a:r>
            <a:r>
              <a:rPr lang="de-DE" dirty="0" err="1">
                <a:solidFill>
                  <a:schemeClr val="tx1"/>
                </a:solidFill>
              </a:rPr>
              <a:t>have</a:t>
            </a:r>
            <a:r>
              <a:rPr lang="de-DE" dirty="0">
                <a:solidFill>
                  <a:schemeClr val="tx1"/>
                </a:solidFill>
              </a:rPr>
              <a:t> to do with </a:t>
            </a:r>
            <a:r>
              <a:rPr lang="de-DE" dirty="0" err="1">
                <a:solidFill>
                  <a:schemeClr val="tx1"/>
                </a:solidFill>
              </a:rPr>
              <a:t>change</a:t>
            </a:r>
            <a:r>
              <a:rPr lang="de-DE" dirty="0">
                <a:solidFill>
                  <a:schemeClr val="tx1"/>
                </a:solidFill>
              </a:rPr>
              <a:t> </a:t>
            </a:r>
            <a:r>
              <a:rPr lang="de-DE" dirty="0" err="1">
                <a:solidFill>
                  <a:schemeClr val="tx1"/>
                </a:solidFill>
              </a:rPr>
              <a:t>management</a:t>
            </a:r>
            <a:r>
              <a:rPr lang="de-DE" dirty="0">
                <a:solidFill>
                  <a:schemeClr val="tx1"/>
                </a:solidFill>
              </a:rPr>
              <a:t>? </a:t>
            </a:r>
          </a:p>
          <a:p>
            <a:r>
              <a:rPr lang="de-DE" dirty="0">
                <a:solidFill>
                  <a:schemeClr val="tx1"/>
                </a:solidFill>
              </a:rPr>
              <a:t>This </a:t>
            </a:r>
            <a:r>
              <a:rPr lang="de-DE" dirty="0" err="1">
                <a:solidFill>
                  <a:schemeClr val="tx1"/>
                </a:solidFill>
              </a:rPr>
              <a:t>is</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book</a:t>
            </a:r>
            <a:r>
              <a:rPr lang="de-DE" dirty="0">
                <a:solidFill>
                  <a:schemeClr val="tx1"/>
                </a:solidFill>
              </a:rPr>
              <a:t> I </a:t>
            </a:r>
            <a:r>
              <a:rPr lang="de-DE" dirty="0" err="1">
                <a:solidFill>
                  <a:schemeClr val="tx1"/>
                </a:solidFill>
              </a:rPr>
              <a:t>have</a:t>
            </a:r>
            <a:r>
              <a:rPr lang="de-DE" dirty="0">
                <a:solidFill>
                  <a:schemeClr val="tx1"/>
                </a:solidFill>
              </a:rPr>
              <a:t> </a:t>
            </a:r>
            <a:r>
              <a:rPr lang="de-DE" dirty="0" err="1">
                <a:solidFill>
                  <a:schemeClr val="tx1"/>
                </a:solidFill>
              </a:rPr>
              <a:t>probably</a:t>
            </a:r>
            <a:r>
              <a:rPr lang="de-DE" dirty="0">
                <a:solidFill>
                  <a:schemeClr val="tx1"/>
                </a:solidFill>
              </a:rPr>
              <a:t> </a:t>
            </a:r>
            <a:r>
              <a:rPr lang="de-DE" dirty="0" err="1">
                <a:solidFill>
                  <a:schemeClr val="tx1"/>
                </a:solidFill>
              </a:rPr>
              <a:t>bought</a:t>
            </a:r>
            <a:r>
              <a:rPr lang="de-DE" dirty="0">
                <a:solidFill>
                  <a:schemeClr val="tx1"/>
                </a:solidFill>
              </a:rPr>
              <a:t> and </a:t>
            </a:r>
            <a:r>
              <a:rPr lang="de-DE" dirty="0" err="1">
                <a:solidFill>
                  <a:schemeClr val="tx1"/>
                </a:solidFill>
              </a:rPr>
              <a:t>given</a:t>
            </a:r>
            <a:r>
              <a:rPr lang="de-DE" dirty="0">
                <a:solidFill>
                  <a:schemeClr val="tx1"/>
                </a:solidFill>
              </a:rPr>
              <a:t> to </a:t>
            </a:r>
            <a:r>
              <a:rPr lang="de-DE" dirty="0" err="1">
                <a:solidFill>
                  <a:schemeClr val="tx1"/>
                </a:solidFill>
              </a:rPr>
              <a:t>people</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most</a:t>
            </a:r>
            <a:r>
              <a:rPr lang="de-DE" dirty="0">
                <a:solidFill>
                  <a:schemeClr val="tx1"/>
                </a:solidFill>
              </a:rPr>
              <a:t> in </a:t>
            </a:r>
            <a:r>
              <a:rPr lang="de-DE" dirty="0" err="1">
                <a:solidFill>
                  <a:schemeClr val="tx1"/>
                </a:solidFill>
              </a:rPr>
              <a:t>my</a:t>
            </a:r>
            <a:r>
              <a:rPr lang="de-DE" dirty="0">
                <a:solidFill>
                  <a:schemeClr val="tx1"/>
                </a:solidFill>
              </a:rPr>
              <a:t> professional </a:t>
            </a:r>
            <a:r>
              <a:rPr lang="de-DE" dirty="0" err="1">
                <a:solidFill>
                  <a:schemeClr val="tx1"/>
                </a:solidFill>
              </a:rPr>
              <a:t>life</a:t>
            </a:r>
            <a:r>
              <a:rPr lang="de-DE" dirty="0">
                <a:solidFill>
                  <a:schemeClr val="tx1"/>
                </a:solidFill>
              </a:rPr>
              <a:t>: „</a:t>
            </a:r>
            <a:r>
              <a:rPr lang="de-DE" dirty="0" err="1">
                <a:solidFill>
                  <a:schemeClr val="tx1"/>
                </a:solidFill>
              </a:rPr>
              <a:t>Our</a:t>
            </a:r>
            <a:r>
              <a:rPr lang="de-DE" dirty="0">
                <a:solidFill>
                  <a:schemeClr val="tx1"/>
                </a:solidFill>
              </a:rPr>
              <a:t> </a:t>
            </a:r>
            <a:r>
              <a:rPr lang="de-DE" dirty="0" err="1">
                <a:solidFill>
                  <a:schemeClr val="tx1"/>
                </a:solidFill>
              </a:rPr>
              <a:t>iceberg</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melting</a:t>
            </a:r>
            <a:r>
              <a:rPr lang="de-DE" dirty="0">
                <a:solidFill>
                  <a:schemeClr val="tx1"/>
                </a:solidFill>
              </a:rPr>
              <a:t>“ </a:t>
            </a:r>
            <a:r>
              <a:rPr lang="de-DE" dirty="0" err="1">
                <a:solidFill>
                  <a:schemeClr val="tx1"/>
                </a:solidFill>
              </a:rPr>
              <a:t>by</a:t>
            </a:r>
            <a:r>
              <a:rPr lang="de-DE" dirty="0">
                <a:solidFill>
                  <a:schemeClr val="tx1"/>
                </a:solidFill>
              </a:rPr>
              <a:t> John Kotter – </a:t>
            </a:r>
            <a:r>
              <a:rPr lang="de-DE" dirty="0" err="1">
                <a:solidFill>
                  <a:schemeClr val="tx1"/>
                </a:solidFill>
              </a:rPr>
              <a:t>where</a:t>
            </a:r>
            <a:r>
              <a:rPr lang="de-DE" dirty="0">
                <a:solidFill>
                  <a:schemeClr val="tx1"/>
                </a:solidFill>
              </a:rPr>
              <a:t> a </a:t>
            </a:r>
            <a:r>
              <a:rPr lang="de-DE" dirty="0" err="1">
                <a:solidFill>
                  <a:schemeClr val="tx1"/>
                </a:solidFill>
              </a:rPr>
              <a:t>colony</a:t>
            </a:r>
            <a:r>
              <a:rPr lang="de-DE" dirty="0">
                <a:solidFill>
                  <a:schemeClr val="tx1"/>
                </a:solidFill>
              </a:rPr>
              <a:t> of </a:t>
            </a:r>
            <a:r>
              <a:rPr lang="de-DE" dirty="0" err="1">
                <a:solidFill>
                  <a:schemeClr val="tx1"/>
                </a:solidFill>
              </a:rPr>
              <a:t>penguins</a:t>
            </a:r>
            <a:r>
              <a:rPr lang="de-DE" dirty="0">
                <a:solidFill>
                  <a:schemeClr val="tx1"/>
                </a:solidFill>
              </a:rPr>
              <a:t> </a:t>
            </a:r>
            <a:r>
              <a:rPr lang="de-DE" dirty="0" err="1">
                <a:solidFill>
                  <a:schemeClr val="tx1"/>
                </a:solidFill>
              </a:rPr>
              <a:t>discovers</a:t>
            </a:r>
            <a:r>
              <a:rPr lang="de-DE" dirty="0">
                <a:solidFill>
                  <a:schemeClr val="tx1"/>
                </a:solidFill>
              </a:rPr>
              <a:t> </a:t>
            </a:r>
            <a:r>
              <a:rPr lang="de-DE" dirty="0" err="1">
                <a:solidFill>
                  <a:schemeClr val="tx1"/>
                </a:solidFill>
              </a:rPr>
              <a:t>their</a:t>
            </a:r>
            <a:r>
              <a:rPr lang="de-DE" dirty="0">
                <a:solidFill>
                  <a:schemeClr val="tx1"/>
                </a:solidFill>
              </a:rPr>
              <a:t> </a:t>
            </a:r>
            <a:r>
              <a:rPr lang="de-DE" dirty="0" err="1">
                <a:solidFill>
                  <a:schemeClr val="tx1"/>
                </a:solidFill>
              </a:rPr>
              <a:t>iceberg</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melting</a:t>
            </a:r>
            <a:r>
              <a:rPr lang="de-DE" dirty="0">
                <a:solidFill>
                  <a:schemeClr val="tx1"/>
                </a:solidFill>
              </a:rPr>
              <a:t> – and you </a:t>
            </a:r>
            <a:r>
              <a:rPr lang="de-DE" dirty="0" err="1">
                <a:solidFill>
                  <a:schemeClr val="tx1"/>
                </a:solidFill>
              </a:rPr>
              <a:t>discover</a:t>
            </a:r>
            <a:r>
              <a:rPr lang="de-DE" dirty="0">
                <a:solidFill>
                  <a:schemeClr val="tx1"/>
                </a:solidFill>
              </a:rPr>
              <a:t> </a:t>
            </a:r>
            <a:r>
              <a:rPr lang="de-DE" dirty="0" err="1">
                <a:solidFill>
                  <a:schemeClr val="tx1"/>
                </a:solidFill>
              </a:rPr>
              <a:t>important</a:t>
            </a:r>
            <a:r>
              <a:rPr lang="de-DE" dirty="0">
                <a:solidFill>
                  <a:schemeClr val="tx1"/>
                </a:solidFill>
              </a:rPr>
              <a:t> </a:t>
            </a:r>
            <a:r>
              <a:rPr lang="de-DE" dirty="0" err="1">
                <a:solidFill>
                  <a:schemeClr val="tx1"/>
                </a:solidFill>
              </a:rPr>
              <a:t>change</a:t>
            </a:r>
            <a:r>
              <a:rPr lang="de-DE" dirty="0">
                <a:solidFill>
                  <a:schemeClr val="tx1"/>
                </a:solidFill>
              </a:rPr>
              <a:t> </a:t>
            </a:r>
            <a:r>
              <a:rPr lang="de-DE" dirty="0" err="1">
                <a:solidFill>
                  <a:schemeClr val="tx1"/>
                </a:solidFill>
              </a:rPr>
              <a:t>management</a:t>
            </a:r>
            <a:r>
              <a:rPr lang="de-DE" dirty="0">
                <a:solidFill>
                  <a:schemeClr val="tx1"/>
                </a:solidFill>
              </a:rPr>
              <a:t> </a:t>
            </a:r>
            <a:r>
              <a:rPr lang="de-DE" dirty="0" err="1">
                <a:solidFill>
                  <a:schemeClr val="tx1"/>
                </a:solidFill>
              </a:rPr>
              <a:t>principles</a:t>
            </a:r>
            <a:r>
              <a:rPr lang="de-DE" dirty="0">
                <a:solidFill>
                  <a:schemeClr val="tx1"/>
                </a:solidFill>
              </a:rPr>
              <a:t> </a:t>
            </a:r>
            <a:r>
              <a:rPr lang="de-DE" dirty="0" err="1">
                <a:solidFill>
                  <a:schemeClr val="tx1"/>
                </a:solidFill>
              </a:rPr>
              <a:t>while</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penguines</a:t>
            </a:r>
            <a:r>
              <a:rPr lang="de-DE" dirty="0">
                <a:solidFill>
                  <a:schemeClr val="tx1"/>
                </a:solidFill>
              </a:rPr>
              <a:t> deal with </a:t>
            </a:r>
            <a:r>
              <a:rPr lang="de-DE" dirty="0" err="1">
                <a:solidFill>
                  <a:schemeClr val="tx1"/>
                </a:solidFill>
              </a:rPr>
              <a:t>the</a:t>
            </a:r>
            <a:r>
              <a:rPr lang="de-DE" dirty="0">
                <a:solidFill>
                  <a:schemeClr val="tx1"/>
                </a:solidFill>
              </a:rPr>
              <a:t> </a:t>
            </a:r>
            <a:r>
              <a:rPr lang="de-DE" dirty="0" err="1">
                <a:solidFill>
                  <a:schemeClr val="tx1"/>
                </a:solidFill>
              </a:rPr>
              <a:t>situation</a:t>
            </a:r>
            <a:r>
              <a:rPr lang="de-DE" dirty="0">
                <a:solidFill>
                  <a:schemeClr val="tx1"/>
                </a:solidFill>
              </a:rPr>
              <a:t>. </a:t>
            </a:r>
            <a:r>
              <a:rPr lang="de-DE" dirty="0" err="1">
                <a:solidFill>
                  <a:schemeClr val="tx1"/>
                </a:solidFill>
              </a:rPr>
              <a:t>It</a:t>
            </a:r>
            <a:r>
              <a:rPr lang="de-DE" dirty="0">
                <a:solidFill>
                  <a:schemeClr val="tx1"/>
                </a:solidFill>
              </a:rPr>
              <a:t> </a:t>
            </a:r>
            <a:r>
              <a:rPr lang="de-DE" dirty="0" err="1">
                <a:solidFill>
                  <a:schemeClr val="tx1"/>
                </a:solidFill>
              </a:rPr>
              <a:t>is</a:t>
            </a:r>
            <a:r>
              <a:rPr lang="de-DE" dirty="0">
                <a:solidFill>
                  <a:schemeClr val="tx1"/>
                </a:solidFill>
              </a:rPr>
              <a:t> a quick and </a:t>
            </a:r>
            <a:r>
              <a:rPr lang="de-DE" dirty="0" err="1">
                <a:solidFill>
                  <a:schemeClr val="tx1"/>
                </a:solidFill>
              </a:rPr>
              <a:t>enjoyable</a:t>
            </a:r>
            <a:r>
              <a:rPr lang="de-DE" dirty="0">
                <a:solidFill>
                  <a:schemeClr val="tx1"/>
                </a:solidFill>
              </a:rPr>
              <a:t> </a:t>
            </a:r>
            <a:r>
              <a:rPr lang="de-DE" dirty="0" err="1">
                <a:solidFill>
                  <a:schemeClr val="tx1"/>
                </a:solidFill>
              </a:rPr>
              <a:t>read</a:t>
            </a:r>
            <a:r>
              <a:rPr lang="de-DE" dirty="0">
                <a:solidFill>
                  <a:schemeClr val="tx1"/>
                </a:solidFill>
              </a:rPr>
              <a:t> and </a:t>
            </a:r>
            <a:r>
              <a:rPr lang="de-DE" dirty="0" err="1">
                <a:solidFill>
                  <a:schemeClr val="tx1"/>
                </a:solidFill>
              </a:rPr>
              <a:t>it</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my</a:t>
            </a:r>
            <a:r>
              <a:rPr lang="de-DE" dirty="0">
                <a:solidFill>
                  <a:schemeClr val="tx1"/>
                </a:solidFill>
              </a:rPr>
              <a:t> </a:t>
            </a:r>
            <a:r>
              <a:rPr lang="de-DE" dirty="0" err="1">
                <a:solidFill>
                  <a:schemeClr val="tx1"/>
                </a:solidFill>
              </a:rPr>
              <a:t>recommendation</a:t>
            </a:r>
            <a:r>
              <a:rPr lang="de-DE" dirty="0">
                <a:solidFill>
                  <a:schemeClr val="tx1"/>
                </a:solidFill>
              </a:rPr>
              <a:t> for </a:t>
            </a:r>
            <a:r>
              <a:rPr lang="de-DE" dirty="0" err="1">
                <a:solidFill>
                  <a:schemeClr val="tx1"/>
                </a:solidFill>
              </a:rPr>
              <a:t>everyone</a:t>
            </a:r>
            <a:r>
              <a:rPr lang="de-DE" dirty="0">
                <a:solidFill>
                  <a:schemeClr val="tx1"/>
                </a:solidFill>
              </a:rPr>
              <a:t> </a:t>
            </a:r>
            <a:r>
              <a:rPr lang="de-DE" dirty="0" err="1">
                <a:solidFill>
                  <a:schemeClr val="tx1"/>
                </a:solidFill>
              </a:rPr>
              <a:t>being</a:t>
            </a:r>
            <a:r>
              <a:rPr lang="de-DE" dirty="0">
                <a:solidFill>
                  <a:schemeClr val="tx1"/>
                </a:solidFill>
              </a:rPr>
              <a:t> </a:t>
            </a:r>
            <a:r>
              <a:rPr lang="de-DE" dirty="0" err="1">
                <a:solidFill>
                  <a:schemeClr val="tx1"/>
                </a:solidFill>
              </a:rPr>
              <a:t>involved</a:t>
            </a:r>
            <a:r>
              <a:rPr lang="de-DE" dirty="0">
                <a:solidFill>
                  <a:schemeClr val="tx1"/>
                </a:solidFill>
              </a:rPr>
              <a:t> with </a:t>
            </a:r>
            <a:r>
              <a:rPr lang="de-DE" dirty="0" err="1">
                <a:solidFill>
                  <a:schemeClr val="tx1"/>
                </a:solidFill>
              </a:rPr>
              <a:t>managing</a:t>
            </a:r>
            <a:r>
              <a:rPr lang="de-DE" dirty="0">
                <a:solidFill>
                  <a:schemeClr val="tx1"/>
                </a:solidFill>
              </a:rPr>
              <a:t> </a:t>
            </a:r>
            <a:r>
              <a:rPr lang="de-DE" dirty="0" err="1">
                <a:solidFill>
                  <a:schemeClr val="tx1"/>
                </a:solidFill>
              </a:rPr>
              <a:t>change</a:t>
            </a:r>
            <a:r>
              <a:rPr lang="de-DE" dirty="0">
                <a:solidFill>
                  <a:schemeClr val="tx1"/>
                </a:solidFill>
              </a:rPr>
              <a:t>.</a:t>
            </a:r>
          </a:p>
          <a:p>
            <a:endParaRPr lang="de-DE" dirty="0">
              <a:solidFill>
                <a:schemeClr val="tx1"/>
              </a:solidFill>
            </a:endParaRPr>
          </a:p>
          <a:p>
            <a:r>
              <a:rPr lang="de-DE" dirty="0">
                <a:solidFill>
                  <a:schemeClr val="tx1"/>
                </a:solidFill>
              </a:rPr>
              <a:t>So in </a:t>
            </a:r>
            <a:r>
              <a:rPr lang="de-DE" dirty="0" err="1">
                <a:solidFill>
                  <a:schemeClr val="tx1"/>
                </a:solidFill>
              </a:rPr>
              <a:t>the</a:t>
            </a:r>
            <a:r>
              <a:rPr lang="de-DE" dirty="0">
                <a:solidFill>
                  <a:schemeClr val="tx1"/>
                </a:solidFill>
              </a:rPr>
              <a:t> </a:t>
            </a:r>
            <a:r>
              <a:rPr lang="de-DE" dirty="0" err="1">
                <a:solidFill>
                  <a:schemeClr val="tx1"/>
                </a:solidFill>
              </a:rPr>
              <a:t>next</a:t>
            </a:r>
            <a:r>
              <a:rPr lang="de-DE" dirty="0">
                <a:solidFill>
                  <a:schemeClr val="tx1"/>
                </a:solidFill>
              </a:rPr>
              <a:t> </a:t>
            </a:r>
            <a:r>
              <a:rPr lang="de-DE" dirty="0" err="1">
                <a:solidFill>
                  <a:schemeClr val="tx1"/>
                </a:solidFill>
              </a:rPr>
              <a:t>section</a:t>
            </a:r>
            <a:r>
              <a:rPr lang="de-DE" dirty="0">
                <a:solidFill>
                  <a:schemeClr val="tx1"/>
                </a:solidFill>
              </a:rPr>
              <a:t>, </a:t>
            </a:r>
            <a:r>
              <a:rPr lang="de-DE" dirty="0" err="1">
                <a:solidFill>
                  <a:schemeClr val="tx1"/>
                </a:solidFill>
              </a:rPr>
              <a:t>lets</a:t>
            </a:r>
            <a:r>
              <a:rPr lang="de-DE" dirty="0">
                <a:solidFill>
                  <a:schemeClr val="tx1"/>
                </a:solidFill>
              </a:rPr>
              <a:t> </a:t>
            </a:r>
            <a:r>
              <a:rPr lang="de-DE" dirty="0" err="1">
                <a:solidFill>
                  <a:schemeClr val="tx1"/>
                </a:solidFill>
              </a:rPr>
              <a:t>discuss</a:t>
            </a:r>
            <a:r>
              <a:rPr lang="de-DE" dirty="0">
                <a:solidFill>
                  <a:schemeClr val="tx1"/>
                </a:solidFill>
              </a:rPr>
              <a:t> </a:t>
            </a:r>
            <a:r>
              <a:rPr lang="de-DE" dirty="0" err="1">
                <a:solidFill>
                  <a:schemeClr val="tx1"/>
                </a:solidFill>
              </a:rPr>
              <a:t>some</a:t>
            </a:r>
            <a:r>
              <a:rPr lang="de-DE" dirty="0">
                <a:solidFill>
                  <a:schemeClr val="tx1"/>
                </a:solidFill>
              </a:rPr>
              <a:t> </a:t>
            </a:r>
            <a:r>
              <a:rPr lang="de-DE" dirty="0" err="1">
                <a:solidFill>
                  <a:schemeClr val="tx1"/>
                </a:solidFill>
              </a:rPr>
              <a:t>frameworks</a:t>
            </a:r>
            <a:r>
              <a:rPr lang="de-DE" dirty="0">
                <a:solidFill>
                  <a:schemeClr val="tx1"/>
                </a:solidFill>
              </a:rPr>
              <a:t> and </a:t>
            </a:r>
            <a:r>
              <a:rPr lang="de-DE" dirty="0" err="1">
                <a:solidFill>
                  <a:schemeClr val="tx1"/>
                </a:solidFill>
              </a:rPr>
              <a:t>tools</a:t>
            </a:r>
            <a:r>
              <a:rPr lang="de-DE" dirty="0">
                <a:solidFill>
                  <a:schemeClr val="tx1"/>
                </a:solidFill>
              </a:rPr>
              <a:t> you </a:t>
            </a:r>
            <a:r>
              <a:rPr lang="de-DE" dirty="0" err="1">
                <a:solidFill>
                  <a:schemeClr val="tx1"/>
                </a:solidFill>
              </a:rPr>
              <a:t>can</a:t>
            </a:r>
            <a:r>
              <a:rPr lang="de-DE" dirty="0">
                <a:solidFill>
                  <a:schemeClr val="tx1"/>
                </a:solidFill>
              </a:rPr>
              <a:t> </a:t>
            </a:r>
            <a:r>
              <a:rPr lang="de-DE" dirty="0" err="1">
                <a:solidFill>
                  <a:schemeClr val="tx1"/>
                </a:solidFill>
              </a:rPr>
              <a:t>use</a:t>
            </a:r>
            <a:r>
              <a:rPr lang="de-DE" dirty="0">
                <a:solidFill>
                  <a:schemeClr val="tx1"/>
                </a:solidFill>
              </a:rPr>
              <a:t> to </a:t>
            </a:r>
            <a:r>
              <a:rPr lang="de-DE" dirty="0" err="1">
                <a:solidFill>
                  <a:schemeClr val="tx1"/>
                </a:solidFill>
              </a:rPr>
              <a:t>create</a:t>
            </a:r>
            <a:r>
              <a:rPr lang="de-DE" dirty="0">
                <a:solidFill>
                  <a:schemeClr val="tx1"/>
                </a:solidFill>
              </a:rPr>
              <a:t> and </a:t>
            </a:r>
            <a:r>
              <a:rPr lang="de-DE" dirty="0" err="1">
                <a:solidFill>
                  <a:schemeClr val="tx1"/>
                </a:solidFill>
              </a:rPr>
              <a:t>execute</a:t>
            </a:r>
            <a:r>
              <a:rPr lang="de-DE" dirty="0">
                <a:solidFill>
                  <a:schemeClr val="tx1"/>
                </a:solidFill>
              </a:rPr>
              <a:t> a </a:t>
            </a:r>
            <a:r>
              <a:rPr lang="de-DE" dirty="0" err="1">
                <a:solidFill>
                  <a:schemeClr val="tx1"/>
                </a:solidFill>
              </a:rPr>
              <a:t>change</a:t>
            </a:r>
            <a:r>
              <a:rPr lang="de-DE" dirty="0">
                <a:solidFill>
                  <a:schemeClr val="tx1"/>
                </a:solidFill>
              </a:rPr>
              <a:t> </a:t>
            </a:r>
            <a:r>
              <a:rPr lang="de-DE" dirty="0" err="1">
                <a:solidFill>
                  <a:schemeClr val="tx1"/>
                </a:solidFill>
              </a:rPr>
              <a:t>management</a:t>
            </a:r>
            <a:r>
              <a:rPr lang="de-DE" dirty="0">
                <a:solidFill>
                  <a:schemeClr val="tx1"/>
                </a:solidFill>
              </a:rPr>
              <a:t> plan – with your </a:t>
            </a:r>
            <a:r>
              <a:rPr lang="de-DE" dirty="0" err="1">
                <a:solidFill>
                  <a:schemeClr val="tx1"/>
                </a:solidFill>
              </a:rPr>
              <a:t>penguins</a:t>
            </a:r>
            <a:r>
              <a:rPr lang="de-DE" dirty="0">
                <a:solidFill>
                  <a:schemeClr val="tx1"/>
                </a:solidFill>
              </a:rPr>
              <a:t>,.. I </a:t>
            </a:r>
            <a:r>
              <a:rPr lang="de-DE" dirty="0" err="1">
                <a:solidFill>
                  <a:schemeClr val="tx1"/>
                </a:solidFill>
              </a:rPr>
              <a:t>mean</a:t>
            </a:r>
            <a:r>
              <a:rPr lang="de-DE" dirty="0">
                <a:solidFill>
                  <a:schemeClr val="tx1"/>
                </a:solidFill>
              </a:rPr>
              <a:t> </a:t>
            </a:r>
            <a:r>
              <a:rPr lang="de-DE" dirty="0" err="1">
                <a:solidFill>
                  <a:schemeClr val="tx1"/>
                </a:solidFill>
              </a:rPr>
              <a:t>people</a:t>
            </a:r>
            <a:r>
              <a:rPr lang="de-DE" dirty="0">
                <a:solidFill>
                  <a:schemeClr val="tx1"/>
                </a:solidFill>
              </a:rPr>
              <a:t>.. in mind. I will do a quick </a:t>
            </a:r>
            <a:r>
              <a:rPr lang="de-DE" dirty="0" err="1">
                <a:solidFill>
                  <a:schemeClr val="tx1"/>
                </a:solidFill>
              </a:rPr>
              <a:t>walkthrough</a:t>
            </a:r>
            <a:r>
              <a:rPr lang="de-DE" dirty="0">
                <a:solidFill>
                  <a:schemeClr val="tx1"/>
                </a:solidFill>
              </a:rPr>
              <a:t> of John Kotters </a:t>
            </a:r>
            <a:r>
              <a:rPr lang="de-DE" dirty="0" err="1">
                <a:solidFill>
                  <a:schemeClr val="tx1"/>
                </a:solidFill>
              </a:rPr>
              <a:t>model</a:t>
            </a:r>
            <a:r>
              <a:rPr lang="de-DE" dirty="0">
                <a:solidFill>
                  <a:schemeClr val="tx1"/>
                </a:solidFill>
              </a:rPr>
              <a:t> and </a:t>
            </a:r>
            <a:r>
              <a:rPr lang="de-DE" dirty="0" err="1">
                <a:solidFill>
                  <a:schemeClr val="tx1"/>
                </a:solidFill>
              </a:rPr>
              <a:t>others</a:t>
            </a:r>
            <a:r>
              <a:rPr lang="de-DE" dirty="0">
                <a:solidFill>
                  <a:schemeClr val="tx1"/>
                </a:solidFill>
              </a:rPr>
              <a:t> </a:t>
            </a:r>
            <a:r>
              <a:rPr lang="de-DE" dirty="0" err="1">
                <a:solidFill>
                  <a:schemeClr val="tx1"/>
                </a:solidFill>
              </a:rPr>
              <a:t>before</a:t>
            </a:r>
            <a:r>
              <a:rPr lang="de-DE" dirty="0">
                <a:solidFill>
                  <a:schemeClr val="tx1"/>
                </a:solidFill>
              </a:rPr>
              <a:t> </a:t>
            </a:r>
            <a:r>
              <a:rPr lang="de-DE" dirty="0" err="1">
                <a:solidFill>
                  <a:schemeClr val="tx1"/>
                </a:solidFill>
              </a:rPr>
              <a:t>bringing</a:t>
            </a:r>
            <a:r>
              <a:rPr lang="de-DE" dirty="0">
                <a:solidFill>
                  <a:schemeClr val="tx1"/>
                </a:solidFill>
              </a:rPr>
              <a:t> </a:t>
            </a:r>
            <a:r>
              <a:rPr lang="de-DE" dirty="0" err="1">
                <a:solidFill>
                  <a:schemeClr val="tx1"/>
                </a:solidFill>
              </a:rPr>
              <a:t>it</a:t>
            </a:r>
            <a:r>
              <a:rPr lang="de-DE" dirty="0">
                <a:solidFill>
                  <a:schemeClr val="tx1"/>
                </a:solidFill>
              </a:rPr>
              <a:t> all </a:t>
            </a:r>
            <a:r>
              <a:rPr lang="de-DE" dirty="0" err="1">
                <a:solidFill>
                  <a:schemeClr val="tx1"/>
                </a:solidFill>
              </a:rPr>
              <a:t>together</a:t>
            </a:r>
            <a:r>
              <a:rPr lang="de-DE" dirty="0">
                <a:solidFill>
                  <a:schemeClr val="tx1"/>
                </a:solidFill>
              </a:rPr>
              <a:t> to </a:t>
            </a:r>
            <a:r>
              <a:rPr lang="de-DE" dirty="0" err="1">
                <a:solidFill>
                  <a:schemeClr val="tx1"/>
                </a:solidFill>
              </a:rPr>
              <a:t>the</a:t>
            </a:r>
            <a:r>
              <a:rPr lang="de-DE" dirty="0">
                <a:solidFill>
                  <a:schemeClr val="tx1"/>
                </a:solidFill>
              </a:rPr>
              <a:t> </a:t>
            </a:r>
            <a:r>
              <a:rPr lang="de-DE" dirty="0" err="1">
                <a:solidFill>
                  <a:schemeClr val="tx1"/>
                </a:solidFill>
              </a:rPr>
              <a:t>model</a:t>
            </a:r>
            <a:r>
              <a:rPr lang="de-DE" dirty="0">
                <a:solidFill>
                  <a:schemeClr val="tx1"/>
                </a:solidFill>
              </a:rPr>
              <a:t> I </a:t>
            </a:r>
            <a:r>
              <a:rPr lang="de-DE" dirty="0" err="1">
                <a:solidFill>
                  <a:schemeClr val="tx1"/>
                </a:solidFill>
              </a:rPr>
              <a:t>suggest</a:t>
            </a:r>
            <a:r>
              <a:rPr lang="de-DE" dirty="0">
                <a:solidFill>
                  <a:schemeClr val="tx1"/>
                </a:solidFill>
              </a:rPr>
              <a:t> </a:t>
            </a:r>
            <a:r>
              <a:rPr lang="de-DE" dirty="0" err="1">
                <a:solidFill>
                  <a:schemeClr val="tx1"/>
                </a:solidFill>
              </a:rPr>
              <a:t>for</a:t>
            </a:r>
            <a:r>
              <a:rPr lang="de-DE" dirty="0">
                <a:solidFill>
                  <a:schemeClr val="tx1"/>
                </a:solidFill>
              </a:rPr>
              <a:t> you </a:t>
            </a:r>
            <a:r>
              <a:rPr lang="de-DE" dirty="0" err="1">
                <a:solidFill>
                  <a:schemeClr val="tx1"/>
                </a:solidFill>
              </a:rPr>
              <a:t>as</a:t>
            </a:r>
            <a:r>
              <a:rPr lang="de-DE" dirty="0">
                <a:solidFill>
                  <a:schemeClr val="tx1"/>
                </a:solidFill>
              </a:rPr>
              <a:t> RDM </a:t>
            </a:r>
            <a:r>
              <a:rPr lang="de-DE" dirty="0" err="1">
                <a:solidFill>
                  <a:schemeClr val="tx1"/>
                </a:solidFill>
              </a:rPr>
              <a:t>professionals</a:t>
            </a:r>
            <a:r>
              <a:rPr lang="de-DE" dirty="0">
                <a:solidFill>
                  <a:schemeClr val="tx1"/>
                </a:solidFill>
              </a:rPr>
              <a:t> and </a:t>
            </a:r>
            <a:r>
              <a:rPr lang="de-DE" dirty="0" err="1">
                <a:solidFill>
                  <a:schemeClr val="tx1"/>
                </a:solidFill>
              </a:rPr>
              <a:t>offer</a:t>
            </a:r>
            <a:r>
              <a:rPr lang="de-DE" dirty="0">
                <a:solidFill>
                  <a:schemeClr val="tx1"/>
                </a:solidFill>
              </a:rPr>
              <a:t> </a:t>
            </a:r>
            <a:r>
              <a:rPr lang="de-DE" dirty="0" err="1">
                <a:solidFill>
                  <a:schemeClr val="tx1"/>
                </a:solidFill>
              </a:rPr>
              <a:t>some</a:t>
            </a:r>
            <a:r>
              <a:rPr lang="de-DE" dirty="0">
                <a:solidFill>
                  <a:schemeClr val="tx1"/>
                </a:solidFill>
              </a:rPr>
              <a:t> </a:t>
            </a:r>
            <a:r>
              <a:rPr lang="de-DE" dirty="0" err="1">
                <a:solidFill>
                  <a:schemeClr val="tx1"/>
                </a:solidFill>
              </a:rPr>
              <a:t>concrete</a:t>
            </a:r>
            <a:r>
              <a:rPr lang="de-DE" dirty="0">
                <a:solidFill>
                  <a:schemeClr val="tx1"/>
                </a:solidFill>
              </a:rPr>
              <a:t> </a:t>
            </a:r>
            <a:r>
              <a:rPr lang="de-DE" dirty="0" err="1">
                <a:solidFill>
                  <a:schemeClr val="tx1"/>
                </a:solidFill>
              </a:rPr>
              <a:t>steps</a:t>
            </a:r>
            <a:r>
              <a:rPr lang="de-DE" dirty="0">
                <a:solidFill>
                  <a:schemeClr val="tx1"/>
                </a:solidFill>
              </a:rPr>
              <a:t> you </a:t>
            </a:r>
            <a:r>
              <a:rPr lang="de-DE" dirty="0" err="1">
                <a:solidFill>
                  <a:schemeClr val="tx1"/>
                </a:solidFill>
              </a:rPr>
              <a:t>can</a:t>
            </a:r>
            <a:r>
              <a:rPr lang="de-DE" dirty="0">
                <a:solidFill>
                  <a:schemeClr val="tx1"/>
                </a:solidFill>
              </a:rPr>
              <a:t> </a:t>
            </a:r>
            <a:r>
              <a:rPr lang="de-DE" dirty="0" err="1">
                <a:solidFill>
                  <a:schemeClr val="tx1"/>
                </a:solidFill>
              </a:rPr>
              <a:t>take</a:t>
            </a:r>
            <a:r>
              <a:rPr lang="de-DE" dirty="0">
                <a:solidFill>
                  <a:schemeClr val="tx1"/>
                </a:solidFill>
              </a:rPr>
              <a:t>.</a:t>
            </a:r>
          </a:p>
          <a:p>
            <a:endParaRPr lang="de-DE"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err="1">
                <a:solidFill>
                  <a:schemeClr val="tx1"/>
                </a:solidFill>
              </a:rPr>
              <a:t>image</a:t>
            </a:r>
            <a:r>
              <a:rPr lang="de-DE" dirty="0">
                <a:solidFill>
                  <a:schemeClr val="tx1"/>
                </a:solidFill>
              </a:rPr>
              <a:t>: https://orclville.blogspot.com/2007/11/our-iceberg-is-melting.html</a:t>
            </a:r>
          </a:p>
          <a:p>
            <a:endParaRPr lang="de-DE" dirty="0">
              <a:solidFill>
                <a:schemeClr val="tx1"/>
              </a:solidFill>
            </a:endParaRPr>
          </a:p>
        </p:txBody>
      </p:sp>
      <p:sp>
        <p:nvSpPr>
          <p:cNvPr id="4" name="Foliennummernplatzhalter 3"/>
          <p:cNvSpPr>
            <a:spLocks noGrp="1"/>
          </p:cNvSpPr>
          <p:nvPr>
            <p:ph type="sldNum" sz="quarter" idx="5"/>
          </p:nvPr>
        </p:nvSpPr>
        <p:spPr/>
        <p:txBody>
          <a:bodyPr/>
          <a:lstStyle/>
          <a:p>
            <a:pPr rtl="0"/>
            <a:fld id="{4B725628-3A68-42F4-BA86-981817953149}" type="slidenum">
              <a:rPr lang="de-DE" noProof="0" smtClean="0"/>
              <a:t>16</a:t>
            </a:fld>
            <a:endParaRPr lang="de-DE" noProof="0"/>
          </a:p>
        </p:txBody>
      </p:sp>
    </p:spTree>
    <p:extLst>
      <p:ext uri="{BB962C8B-B14F-4D97-AF65-F5344CB8AC3E}">
        <p14:creationId xmlns:p14="http://schemas.microsoft.com/office/powerpoint/2010/main" val="19364717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5766" indent="-185766">
              <a:buFont typeface="Arial" panose="020B0604020202020204" pitchFamily="34" charset="0"/>
              <a:buChar char="•"/>
            </a:pPr>
            <a:r>
              <a:rPr lang="de-DE" dirty="0" err="1">
                <a:solidFill>
                  <a:schemeClr val="tx1"/>
                </a:solidFill>
              </a:rPr>
              <a:t>Introduction</a:t>
            </a:r>
            <a:r>
              <a:rPr lang="de-DE" dirty="0">
                <a:solidFill>
                  <a:schemeClr val="tx1"/>
                </a:solidFill>
              </a:rPr>
              <a:t> to 4 </a:t>
            </a:r>
            <a:r>
              <a:rPr lang="de-DE" dirty="0" err="1">
                <a:solidFill>
                  <a:schemeClr val="tx1"/>
                </a:solidFill>
              </a:rPr>
              <a:t>exemplary</a:t>
            </a:r>
            <a:r>
              <a:rPr lang="de-DE" dirty="0">
                <a:solidFill>
                  <a:schemeClr val="tx1"/>
                </a:solidFill>
              </a:rPr>
              <a:t> </a:t>
            </a:r>
            <a:r>
              <a:rPr lang="de-DE" dirty="0" err="1">
                <a:solidFill>
                  <a:schemeClr val="tx1"/>
                </a:solidFill>
              </a:rPr>
              <a:t>change</a:t>
            </a:r>
            <a:r>
              <a:rPr lang="de-DE" dirty="0">
                <a:solidFill>
                  <a:schemeClr val="tx1"/>
                </a:solidFill>
              </a:rPr>
              <a:t> </a:t>
            </a:r>
            <a:r>
              <a:rPr lang="de-DE" dirty="0" err="1">
                <a:solidFill>
                  <a:schemeClr val="tx1"/>
                </a:solidFill>
              </a:rPr>
              <a:t>management</a:t>
            </a:r>
            <a:r>
              <a:rPr lang="de-DE" dirty="0">
                <a:solidFill>
                  <a:schemeClr val="tx1"/>
                </a:solidFill>
              </a:rPr>
              <a:t> </a:t>
            </a:r>
            <a:r>
              <a:rPr lang="de-DE" dirty="0" err="1">
                <a:solidFill>
                  <a:schemeClr val="tx1"/>
                </a:solidFill>
              </a:rPr>
              <a:t>models</a:t>
            </a:r>
            <a:r>
              <a:rPr lang="de-DE" dirty="0">
                <a:solidFill>
                  <a:schemeClr val="tx1"/>
                </a:solidFill>
              </a:rPr>
              <a:t> (</a:t>
            </a:r>
            <a:r>
              <a:rPr lang="de-DE" dirty="0" err="1">
                <a:solidFill>
                  <a:schemeClr val="tx1"/>
                </a:solidFill>
              </a:rPr>
              <a:t>Prosci</a:t>
            </a:r>
            <a:r>
              <a:rPr lang="de-DE" dirty="0">
                <a:solidFill>
                  <a:schemeClr val="tx1"/>
                </a:solidFill>
              </a:rPr>
              <a:t>, </a:t>
            </a:r>
            <a:r>
              <a:rPr lang="de-DE" dirty="0" err="1">
                <a:solidFill>
                  <a:schemeClr val="tx1"/>
                </a:solidFill>
              </a:rPr>
              <a:t>change-as-three-steps</a:t>
            </a:r>
            <a:r>
              <a:rPr lang="de-DE" dirty="0">
                <a:solidFill>
                  <a:schemeClr val="tx1"/>
                </a:solidFill>
              </a:rPr>
              <a:t>, Change </a:t>
            </a:r>
            <a:r>
              <a:rPr lang="de-DE" dirty="0" err="1">
                <a:solidFill>
                  <a:schemeClr val="tx1"/>
                </a:solidFill>
              </a:rPr>
              <a:t>Curve</a:t>
            </a:r>
            <a:r>
              <a:rPr lang="de-DE" dirty="0">
                <a:solidFill>
                  <a:schemeClr val="tx1"/>
                </a:solidFill>
              </a:rPr>
              <a:t>, Kotters 8 </a:t>
            </a:r>
            <a:r>
              <a:rPr lang="de-DE" dirty="0" err="1">
                <a:solidFill>
                  <a:schemeClr val="tx1"/>
                </a:solidFill>
              </a:rPr>
              <a:t>steps</a:t>
            </a:r>
            <a:r>
              <a:rPr lang="de-DE" dirty="0">
                <a:solidFill>
                  <a:schemeClr val="tx1"/>
                </a:solidFill>
              </a:rPr>
              <a:t>)</a:t>
            </a:r>
            <a:endParaRPr lang="de-DE" dirty="0">
              <a:solidFill>
                <a:schemeClr val="tx1"/>
              </a:solidFill>
              <a:ea typeface="Calibri" panose="020F0502020204030204"/>
              <a:cs typeface="Calibri" panose="020F0502020204030204"/>
            </a:endParaRPr>
          </a:p>
          <a:p>
            <a:r>
              <a:rPr lang="de-DE" dirty="0">
                <a:solidFill>
                  <a:schemeClr val="tx1"/>
                </a:solidFill>
              </a:rPr>
              <a:t>--</a:t>
            </a:r>
            <a:endParaRPr lang="de-DE" dirty="0">
              <a:solidFill>
                <a:schemeClr val="tx1"/>
              </a:solidFill>
              <a:ea typeface="Calibri"/>
              <a:cs typeface="Calibri"/>
            </a:endParaRPr>
          </a:p>
          <a:p>
            <a:endParaRPr lang="de-DE" dirty="0">
              <a:solidFill>
                <a:schemeClr val="tx1"/>
              </a:solidFill>
            </a:endParaRPr>
          </a:p>
          <a:p>
            <a:r>
              <a:rPr lang="de-DE" dirty="0" err="1">
                <a:solidFill>
                  <a:schemeClr val="tx1"/>
                </a:solidFill>
              </a:rPr>
              <a:t>If</a:t>
            </a:r>
            <a:r>
              <a:rPr lang="de-DE" dirty="0">
                <a:solidFill>
                  <a:schemeClr val="tx1"/>
                </a:solidFill>
              </a:rPr>
              <a:t> you </a:t>
            </a:r>
            <a:r>
              <a:rPr lang="de-DE" dirty="0" err="1">
                <a:solidFill>
                  <a:schemeClr val="tx1"/>
                </a:solidFill>
              </a:rPr>
              <a:t>want</a:t>
            </a:r>
            <a:r>
              <a:rPr lang="de-DE" dirty="0">
                <a:solidFill>
                  <a:schemeClr val="tx1"/>
                </a:solidFill>
              </a:rPr>
              <a:t> to </a:t>
            </a:r>
            <a:r>
              <a:rPr lang="de-DE" dirty="0" err="1">
                <a:solidFill>
                  <a:schemeClr val="tx1"/>
                </a:solidFill>
              </a:rPr>
              <a:t>have</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benefits</a:t>
            </a:r>
            <a:r>
              <a:rPr lang="de-DE" dirty="0">
                <a:solidFill>
                  <a:schemeClr val="tx1"/>
                </a:solidFill>
              </a:rPr>
              <a:t> </a:t>
            </a:r>
            <a:r>
              <a:rPr lang="de-DE" dirty="0" err="1">
                <a:solidFill>
                  <a:schemeClr val="tx1"/>
                </a:solidFill>
              </a:rPr>
              <a:t>from</a:t>
            </a:r>
            <a:r>
              <a:rPr lang="de-DE" dirty="0">
                <a:solidFill>
                  <a:schemeClr val="tx1"/>
                </a:solidFill>
              </a:rPr>
              <a:t> </a:t>
            </a:r>
            <a:r>
              <a:rPr lang="de-DE" dirty="0" err="1">
                <a:solidFill>
                  <a:schemeClr val="tx1"/>
                </a:solidFill>
              </a:rPr>
              <a:t>using</a:t>
            </a:r>
            <a:r>
              <a:rPr lang="de-DE" dirty="0">
                <a:solidFill>
                  <a:schemeClr val="tx1"/>
                </a:solidFill>
              </a:rPr>
              <a:t> a </a:t>
            </a:r>
            <a:r>
              <a:rPr lang="de-DE" dirty="0" err="1">
                <a:solidFill>
                  <a:schemeClr val="tx1"/>
                </a:solidFill>
              </a:rPr>
              <a:t>systematic</a:t>
            </a:r>
            <a:r>
              <a:rPr lang="de-DE" dirty="0">
                <a:solidFill>
                  <a:schemeClr val="tx1"/>
                </a:solidFill>
              </a:rPr>
              <a:t> </a:t>
            </a:r>
            <a:r>
              <a:rPr lang="de-DE" dirty="0" err="1">
                <a:solidFill>
                  <a:schemeClr val="tx1"/>
                </a:solidFill>
              </a:rPr>
              <a:t>change</a:t>
            </a:r>
            <a:r>
              <a:rPr lang="de-DE" dirty="0">
                <a:solidFill>
                  <a:schemeClr val="tx1"/>
                </a:solidFill>
              </a:rPr>
              <a:t> </a:t>
            </a:r>
            <a:r>
              <a:rPr lang="de-DE" dirty="0" err="1">
                <a:solidFill>
                  <a:schemeClr val="tx1"/>
                </a:solidFill>
              </a:rPr>
              <a:t>management</a:t>
            </a:r>
            <a:r>
              <a:rPr lang="de-DE" dirty="0">
                <a:solidFill>
                  <a:schemeClr val="tx1"/>
                </a:solidFill>
              </a:rPr>
              <a:t> </a:t>
            </a:r>
            <a:r>
              <a:rPr lang="de-DE" dirty="0" err="1">
                <a:solidFill>
                  <a:schemeClr val="tx1"/>
                </a:solidFill>
              </a:rPr>
              <a:t>approach</a:t>
            </a:r>
            <a:r>
              <a:rPr lang="de-DE" dirty="0">
                <a:solidFill>
                  <a:schemeClr val="tx1"/>
                </a:solidFill>
              </a:rPr>
              <a:t> – </a:t>
            </a:r>
            <a:r>
              <a:rPr lang="de-DE" dirty="0" err="1">
                <a:solidFill>
                  <a:schemeClr val="tx1"/>
                </a:solidFill>
              </a:rPr>
              <a:t>there</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good</a:t>
            </a:r>
            <a:r>
              <a:rPr lang="de-DE" dirty="0">
                <a:solidFill>
                  <a:schemeClr val="tx1"/>
                </a:solidFill>
              </a:rPr>
              <a:t> </a:t>
            </a:r>
            <a:r>
              <a:rPr lang="de-DE" dirty="0" err="1">
                <a:solidFill>
                  <a:schemeClr val="tx1"/>
                </a:solidFill>
              </a:rPr>
              <a:t>news</a:t>
            </a:r>
            <a:r>
              <a:rPr lang="de-DE" dirty="0">
                <a:solidFill>
                  <a:schemeClr val="tx1"/>
                </a:solidFill>
              </a:rPr>
              <a:t>. </a:t>
            </a:r>
            <a:r>
              <a:rPr lang="de-DE" dirty="0" err="1">
                <a:solidFill>
                  <a:schemeClr val="tx1"/>
                </a:solidFill>
              </a:rPr>
              <a:t>There</a:t>
            </a:r>
            <a:r>
              <a:rPr lang="de-DE" dirty="0">
                <a:solidFill>
                  <a:schemeClr val="tx1"/>
                </a:solidFill>
              </a:rPr>
              <a:t> </a:t>
            </a:r>
            <a:r>
              <a:rPr lang="de-DE" dirty="0" err="1">
                <a:solidFill>
                  <a:schemeClr val="tx1"/>
                </a:solidFill>
              </a:rPr>
              <a:t>are</a:t>
            </a:r>
            <a:r>
              <a:rPr lang="de-DE" dirty="0">
                <a:solidFill>
                  <a:schemeClr val="tx1"/>
                </a:solidFill>
              </a:rPr>
              <a:t> </a:t>
            </a:r>
            <a:r>
              <a:rPr lang="de-DE" dirty="0" err="1">
                <a:solidFill>
                  <a:schemeClr val="tx1"/>
                </a:solidFill>
              </a:rPr>
              <a:t>numerous</a:t>
            </a:r>
            <a:r>
              <a:rPr lang="de-DE" dirty="0">
                <a:solidFill>
                  <a:schemeClr val="tx1"/>
                </a:solidFill>
              </a:rPr>
              <a:t> </a:t>
            </a:r>
            <a:r>
              <a:rPr lang="de-DE" dirty="0" err="1">
                <a:solidFill>
                  <a:schemeClr val="tx1"/>
                </a:solidFill>
              </a:rPr>
              <a:t>methodologies</a:t>
            </a:r>
            <a:r>
              <a:rPr lang="de-DE" dirty="0">
                <a:solidFill>
                  <a:schemeClr val="tx1"/>
                </a:solidFill>
              </a:rPr>
              <a:t> out </a:t>
            </a:r>
            <a:r>
              <a:rPr lang="de-DE" dirty="0" err="1">
                <a:solidFill>
                  <a:schemeClr val="tx1"/>
                </a:solidFill>
              </a:rPr>
              <a:t>there</a:t>
            </a:r>
            <a:r>
              <a:rPr lang="de-DE" dirty="0">
                <a:solidFill>
                  <a:schemeClr val="tx1"/>
                </a:solidFill>
              </a:rPr>
              <a:t> and a </a:t>
            </a:r>
            <a:r>
              <a:rPr lang="de-DE" dirty="0" err="1">
                <a:solidFill>
                  <a:schemeClr val="tx1"/>
                </a:solidFill>
              </a:rPr>
              <a:t>lot</a:t>
            </a:r>
            <a:r>
              <a:rPr lang="de-DE" dirty="0">
                <a:solidFill>
                  <a:schemeClr val="tx1"/>
                </a:solidFill>
              </a:rPr>
              <a:t> of </a:t>
            </a:r>
            <a:r>
              <a:rPr lang="de-DE" dirty="0" err="1">
                <a:solidFill>
                  <a:schemeClr val="tx1"/>
                </a:solidFill>
              </a:rPr>
              <a:t>free</a:t>
            </a:r>
            <a:r>
              <a:rPr lang="de-DE" dirty="0">
                <a:solidFill>
                  <a:schemeClr val="tx1"/>
                </a:solidFill>
              </a:rPr>
              <a:t> material online to </a:t>
            </a:r>
            <a:r>
              <a:rPr lang="de-DE" dirty="0" err="1">
                <a:solidFill>
                  <a:schemeClr val="tx1"/>
                </a:solidFill>
              </a:rPr>
              <a:t>get</a:t>
            </a:r>
            <a:r>
              <a:rPr lang="de-DE" dirty="0">
                <a:solidFill>
                  <a:schemeClr val="tx1"/>
                </a:solidFill>
              </a:rPr>
              <a:t> you </a:t>
            </a:r>
            <a:r>
              <a:rPr lang="de-DE" dirty="0" err="1">
                <a:solidFill>
                  <a:schemeClr val="tx1"/>
                </a:solidFill>
              </a:rPr>
              <a:t>started</a:t>
            </a:r>
            <a:r>
              <a:rPr lang="de-DE" dirty="0">
                <a:solidFill>
                  <a:schemeClr val="tx1"/>
                </a:solidFill>
              </a:rPr>
              <a:t>. </a:t>
            </a:r>
          </a:p>
          <a:p>
            <a:endParaRPr lang="de-DE" dirty="0">
              <a:solidFill>
                <a:schemeClr val="tx1"/>
              </a:solidFill>
              <a:ea typeface="Calibri"/>
              <a:cs typeface="Calibri"/>
            </a:endParaRPr>
          </a:p>
          <a:p>
            <a:r>
              <a:rPr lang="de-DE" dirty="0">
                <a:solidFill>
                  <a:schemeClr val="tx1"/>
                </a:solidFill>
                <a:ea typeface="Calibri"/>
                <a:cs typeface="Calibri"/>
              </a:rPr>
              <a:t>(1) T</a:t>
            </a:r>
            <a:r>
              <a:rPr lang="de-DE" dirty="0">
                <a:solidFill>
                  <a:schemeClr val="tx1"/>
                </a:solidFill>
              </a:rPr>
              <a:t>he </a:t>
            </a:r>
            <a:r>
              <a:rPr lang="de-DE" dirty="0" err="1">
                <a:solidFill>
                  <a:schemeClr val="tx1"/>
                </a:solidFill>
              </a:rPr>
              <a:t>Prosci</a:t>
            </a:r>
            <a:r>
              <a:rPr lang="de-DE" dirty="0">
                <a:solidFill>
                  <a:schemeClr val="tx1"/>
                </a:solidFill>
              </a:rPr>
              <a:t> </a:t>
            </a:r>
            <a:r>
              <a:rPr lang="de-DE" dirty="0" err="1">
                <a:solidFill>
                  <a:schemeClr val="tx1"/>
                </a:solidFill>
              </a:rPr>
              <a:t>methodology</a:t>
            </a:r>
            <a:r>
              <a:rPr lang="de-DE" dirty="0">
                <a:solidFill>
                  <a:schemeClr val="tx1"/>
                </a:solidFill>
              </a:rPr>
              <a:t> </a:t>
            </a:r>
            <a:r>
              <a:rPr lang="de-DE" dirty="0" err="1">
                <a:solidFill>
                  <a:schemeClr val="tx1"/>
                </a:solidFill>
              </a:rPr>
              <a:t>that</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designed</a:t>
            </a:r>
            <a:r>
              <a:rPr lang="de-DE" dirty="0">
                <a:solidFill>
                  <a:schemeClr val="tx1"/>
                </a:solidFill>
              </a:rPr>
              <a:t> </a:t>
            </a:r>
            <a:r>
              <a:rPr lang="de-DE" dirty="0" err="1">
                <a:solidFill>
                  <a:schemeClr val="tx1"/>
                </a:solidFill>
              </a:rPr>
              <a:t>around</a:t>
            </a:r>
            <a:r>
              <a:rPr lang="de-DE" dirty="0">
                <a:solidFill>
                  <a:schemeClr val="tx1"/>
                </a:solidFill>
              </a:rPr>
              <a:t> a 3 </a:t>
            </a:r>
            <a:r>
              <a:rPr lang="de-DE" dirty="0" err="1">
                <a:solidFill>
                  <a:schemeClr val="tx1"/>
                </a:solidFill>
              </a:rPr>
              <a:t>phase</a:t>
            </a:r>
            <a:r>
              <a:rPr lang="de-DE" dirty="0">
                <a:solidFill>
                  <a:schemeClr val="tx1"/>
                </a:solidFill>
              </a:rPr>
              <a:t> </a:t>
            </a:r>
            <a:r>
              <a:rPr lang="de-DE" dirty="0" err="1">
                <a:solidFill>
                  <a:schemeClr val="tx1"/>
                </a:solidFill>
              </a:rPr>
              <a:t>approach</a:t>
            </a:r>
            <a:r>
              <a:rPr lang="de-DE" dirty="0">
                <a:solidFill>
                  <a:schemeClr val="tx1"/>
                </a:solidFill>
              </a:rPr>
              <a:t> and </a:t>
            </a:r>
            <a:r>
              <a:rPr lang="de-DE" dirty="0" err="1">
                <a:solidFill>
                  <a:schemeClr val="tx1"/>
                </a:solidFill>
              </a:rPr>
              <a:t>involves</a:t>
            </a:r>
            <a:r>
              <a:rPr lang="de-DE" dirty="0">
                <a:solidFill>
                  <a:schemeClr val="tx1"/>
                </a:solidFill>
              </a:rPr>
              <a:t> </a:t>
            </a:r>
            <a:r>
              <a:rPr lang="de-DE" dirty="0" err="1">
                <a:solidFill>
                  <a:schemeClr val="tx1"/>
                </a:solidFill>
              </a:rPr>
              <a:t>tools</a:t>
            </a:r>
            <a:r>
              <a:rPr lang="de-DE" dirty="0">
                <a:solidFill>
                  <a:schemeClr val="tx1"/>
                </a:solidFill>
              </a:rPr>
              <a:t> </a:t>
            </a:r>
            <a:r>
              <a:rPr lang="de-DE" dirty="0" err="1">
                <a:solidFill>
                  <a:schemeClr val="tx1"/>
                </a:solidFill>
              </a:rPr>
              <a:t>for</a:t>
            </a:r>
            <a:r>
              <a:rPr lang="de-DE" dirty="0">
                <a:solidFill>
                  <a:schemeClr val="tx1"/>
                </a:solidFill>
              </a:rPr>
              <a:t> </a:t>
            </a:r>
            <a:r>
              <a:rPr lang="de-DE" dirty="0" err="1">
                <a:solidFill>
                  <a:schemeClr val="tx1"/>
                </a:solidFill>
              </a:rPr>
              <a:t>testing</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status</a:t>
            </a:r>
            <a:r>
              <a:rPr lang="de-DE" dirty="0">
                <a:solidFill>
                  <a:schemeClr val="tx1"/>
                </a:solidFill>
              </a:rPr>
              <a:t> quo and track </a:t>
            </a:r>
            <a:r>
              <a:rPr lang="de-DE" dirty="0" err="1">
                <a:solidFill>
                  <a:schemeClr val="tx1"/>
                </a:solidFill>
              </a:rPr>
              <a:t>progress</a:t>
            </a:r>
            <a:r>
              <a:rPr lang="de-DE" dirty="0">
                <a:solidFill>
                  <a:schemeClr val="tx1"/>
                </a:solidFill>
              </a:rPr>
              <a:t>. </a:t>
            </a:r>
            <a:r>
              <a:rPr lang="de-DE" dirty="0" err="1">
                <a:solidFill>
                  <a:schemeClr val="tx1"/>
                </a:solidFill>
              </a:rPr>
              <a:t>It</a:t>
            </a:r>
            <a:r>
              <a:rPr lang="de-DE" dirty="0">
                <a:solidFill>
                  <a:schemeClr val="tx1"/>
                </a:solidFill>
              </a:rPr>
              <a:t> also </a:t>
            </a:r>
            <a:r>
              <a:rPr lang="de-DE" dirty="0" err="1">
                <a:solidFill>
                  <a:schemeClr val="tx1"/>
                </a:solidFill>
              </a:rPr>
              <a:t>includes</a:t>
            </a:r>
            <a:r>
              <a:rPr lang="de-DE" dirty="0">
                <a:solidFill>
                  <a:schemeClr val="tx1"/>
                </a:solidFill>
              </a:rPr>
              <a:t> a </a:t>
            </a:r>
            <a:r>
              <a:rPr lang="de-DE" dirty="0" err="1">
                <a:solidFill>
                  <a:schemeClr val="tx1"/>
                </a:solidFill>
              </a:rPr>
              <a:t>very</a:t>
            </a:r>
            <a:r>
              <a:rPr lang="de-DE" dirty="0">
                <a:solidFill>
                  <a:schemeClr val="tx1"/>
                </a:solidFill>
              </a:rPr>
              <a:t> </a:t>
            </a:r>
            <a:r>
              <a:rPr lang="de-DE" dirty="0" err="1">
                <a:solidFill>
                  <a:schemeClr val="tx1"/>
                </a:solidFill>
              </a:rPr>
              <a:t>straightforward</a:t>
            </a:r>
            <a:r>
              <a:rPr lang="de-DE" dirty="0">
                <a:solidFill>
                  <a:schemeClr val="tx1"/>
                </a:solidFill>
              </a:rPr>
              <a:t> plan </a:t>
            </a:r>
            <a:r>
              <a:rPr lang="de-DE" dirty="0" err="1">
                <a:solidFill>
                  <a:schemeClr val="tx1"/>
                </a:solidFill>
              </a:rPr>
              <a:t>for</a:t>
            </a:r>
            <a:r>
              <a:rPr lang="de-DE" dirty="0">
                <a:solidFill>
                  <a:schemeClr val="tx1"/>
                </a:solidFill>
              </a:rPr>
              <a:t> </a:t>
            </a:r>
            <a:r>
              <a:rPr lang="de-DE" dirty="0" err="1">
                <a:solidFill>
                  <a:schemeClr val="tx1"/>
                </a:solidFill>
              </a:rPr>
              <a:t>behavior</a:t>
            </a:r>
            <a:r>
              <a:rPr lang="de-DE" dirty="0">
                <a:solidFill>
                  <a:schemeClr val="tx1"/>
                </a:solidFill>
              </a:rPr>
              <a:t> </a:t>
            </a:r>
            <a:r>
              <a:rPr lang="de-DE" dirty="0" err="1">
                <a:solidFill>
                  <a:schemeClr val="tx1"/>
                </a:solidFill>
              </a:rPr>
              <a:t>change</a:t>
            </a:r>
            <a:r>
              <a:rPr lang="de-DE" dirty="0">
                <a:solidFill>
                  <a:schemeClr val="tx1"/>
                </a:solidFill>
              </a:rPr>
              <a:t> </a:t>
            </a:r>
            <a:r>
              <a:rPr lang="de-DE" dirty="0" err="1">
                <a:solidFill>
                  <a:schemeClr val="tx1"/>
                </a:solidFill>
              </a:rPr>
              <a:t>called</a:t>
            </a:r>
            <a:r>
              <a:rPr lang="de-DE" dirty="0">
                <a:solidFill>
                  <a:schemeClr val="tx1"/>
                </a:solidFill>
              </a:rPr>
              <a:t> ADKAR (</a:t>
            </a:r>
            <a:r>
              <a:rPr lang="de-DE" dirty="0" err="1">
                <a:solidFill>
                  <a:schemeClr val="tx1"/>
                </a:solidFill>
              </a:rPr>
              <a:t>free</a:t>
            </a:r>
            <a:r>
              <a:rPr lang="de-DE" dirty="0">
                <a:solidFill>
                  <a:schemeClr val="tx1"/>
                </a:solidFill>
              </a:rPr>
              <a:t> </a:t>
            </a:r>
            <a:r>
              <a:rPr lang="de-DE" dirty="0" err="1">
                <a:solidFill>
                  <a:schemeClr val="tx1"/>
                </a:solidFill>
              </a:rPr>
              <a:t>resources</a:t>
            </a:r>
            <a:r>
              <a:rPr lang="de-DE" dirty="0">
                <a:solidFill>
                  <a:schemeClr val="tx1"/>
                </a:solidFill>
              </a:rPr>
              <a:t> </a:t>
            </a:r>
            <a:r>
              <a:rPr lang="de-DE" dirty="0" err="1">
                <a:solidFill>
                  <a:schemeClr val="tx1"/>
                </a:solidFill>
              </a:rPr>
              <a:t>can</a:t>
            </a:r>
            <a:r>
              <a:rPr lang="de-DE" dirty="0">
                <a:solidFill>
                  <a:schemeClr val="tx1"/>
                </a:solidFill>
              </a:rPr>
              <a:t> </a:t>
            </a:r>
            <a:r>
              <a:rPr lang="de-DE" dirty="0" err="1">
                <a:solidFill>
                  <a:schemeClr val="tx1"/>
                </a:solidFill>
              </a:rPr>
              <a:t>be</a:t>
            </a:r>
            <a:r>
              <a:rPr lang="de-DE" dirty="0">
                <a:solidFill>
                  <a:schemeClr val="tx1"/>
                </a:solidFill>
              </a:rPr>
              <a:t> </a:t>
            </a:r>
            <a:r>
              <a:rPr lang="de-DE" dirty="0" err="1">
                <a:solidFill>
                  <a:schemeClr val="tx1"/>
                </a:solidFill>
              </a:rPr>
              <a:t>found</a:t>
            </a:r>
            <a:r>
              <a:rPr lang="de-DE" dirty="0">
                <a:solidFill>
                  <a:schemeClr val="tx1"/>
                </a:solidFill>
              </a:rPr>
              <a:t> online </a:t>
            </a:r>
            <a:r>
              <a:rPr lang="de-DE" dirty="0" err="1">
                <a:solidFill>
                  <a:schemeClr val="tx1"/>
                </a:solidFill>
              </a:rPr>
              <a:t>that</a:t>
            </a:r>
            <a:r>
              <a:rPr lang="de-DE" dirty="0">
                <a:solidFill>
                  <a:schemeClr val="tx1"/>
                </a:solidFill>
              </a:rPr>
              <a:t> I </a:t>
            </a:r>
            <a:r>
              <a:rPr lang="de-DE" dirty="0" err="1">
                <a:solidFill>
                  <a:schemeClr val="tx1"/>
                </a:solidFill>
              </a:rPr>
              <a:t>can</a:t>
            </a:r>
            <a:r>
              <a:rPr lang="de-DE" dirty="0">
                <a:solidFill>
                  <a:schemeClr val="tx1"/>
                </a:solidFill>
              </a:rPr>
              <a:t> </a:t>
            </a:r>
            <a:r>
              <a:rPr lang="de-DE" dirty="0" err="1">
                <a:solidFill>
                  <a:schemeClr val="tx1"/>
                </a:solidFill>
              </a:rPr>
              <a:t>really</a:t>
            </a:r>
            <a:r>
              <a:rPr lang="de-DE" dirty="0">
                <a:solidFill>
                  <a:schemeClr val="tx1"/>
                </a:solidFill>
              </a:rPr>
              <a:t> </a:t>
            </a:r>
            <a:r>
              <a:rPr lang="de-DE" dirty="0" err="1">
                <a:solidFill>
                  <a:schemeClr val="tx1"/>
                </a:solidFill>
              </a:rPr>
              <a:t>recommend</a:t>
            </a:r>
            <a:r>
              <a:rPr lang="de-DE" dirty="0">
                <a:solidFill>
                  <a:schemeClr val="tx1"/>
                </a:solidFill>
              </a:rPr>
              <a:t>). </a:t>
            </a:r>
            <a:r>
              <a:rPr lang="de-DE" dirty="0" err="1">
                <a:solidFill>
                  <a:schemeClr val="tx1"/>
                </a:solidFill>
              </a:rPr>
              <a:t>It</a:t>
            </a:r>
            <a:r>
              <a:rPr lang="de-DE" dirty="0">
                <a:solidFill>
                  <a:schemeClr val="tx1"/>
                </a:solidFill>
              </a:rPr>
              <a:t> </a:t>
            </a:r>
            <a:r>
              <a:rPr lang="de-DE" dirty="0" err="1">
                <a:solidFill>
                  <a:schemeClr val="tx1"/>
                </a:solidFill>
              </a:rPr>
              <a:t>basically</a:t>
            </a:r>
            <a:r>
              <a:rPr lang="de-DE" dirty="0">
                <a:solidFill>
                  <a:schemeClr val="tx1"/>
                </a:solidFill>
              </a:rPr>
              <a:t> </a:t>
            </a:r>
            <a:r>
              <a:rPr lang="de-DE" dirty="0" err="1">
                <a:solidFill>
                  <a:schemeClr val="tx1"/>
                </a:solidFill>
              </a:rPr>
              <a:t>states</a:t>
            </a:r>
            <a:r>
              <a:rPr lang="de-DE" dirty="0">
                <a:solidFill>
                  <a:schemeClr val="tx1"/>
                </a:solidFill>
              </a:rPr>
              <a:t> </a:t>
            </a:r>
            <a:r>
              <a:rPr lang="de-DE" dirty="0" err="1">
                <a:solidFill>
                  <a:schemeClr val="tx1"/>
                </a:solidFill>
              </a:rPr>
              <a:t>that</a:t>
            </a:r>
            <a:r>
              <a:rPr lang="de-DE" dirty="0">
                <a:solidFill>
                  <a:schemeClr val="tx1"/>
                </a:solidFill>
              </a:rPr>
              <a:t> </a:t>
            </a:r>
            <a:r>
              <a:rPr lang="de-DE" dirty="0" err="1">
                <a:solidFill>
                  <a:schemeClr val="tx1"/>
                </a:solidFill>
              </a:rPr>
              <a:t>if</a:t>
            </a:r>
            <a:r>
              <a:rPr lang="de-DE" dirty="0">
                <a:solidFill>
                  <a:schemeClr val="tx1"/>
                </a:solidFill>
              </a:rPr>
              <a:t> you </a:t>
            </a:r>
            <a:r>
              <a:rPr lang="de-DE" dirty="0" err="1">
                <a:solidFill>
                  <a:schemeClr val="tx1"/>
                </a:solidFill>
              </a:rPr>
              <a:t>can</a:t>
            </a:r>
            <a:r>
              <a:rPr lang="de-DE" dirty="0">
                <a:solidFill>
                  <a:schemeClr val="tx1"/>
                </a:solidFill>
              </a:rPr>
              <a:t> </a:t>
            </a:r>
            <a:r>
              <a:rPr lang="de-DE" dirty="0" err="1">
                <a:solidFill>
                  <a:schemeClr val="tx1"/>
                </a:solidFill>
              </a:rPr>
              <a:t>change</a:t>
            </a:r>
            <a:r>
              <a:rPr lang="de-DE" dirty="0">
                <a:solidFill>
                  <a:schemeClr val="tx1"/>
                </a:solidFill>
              </a:rPr>
              <a:t> </a:t>
            </a:r>
            <a:r>
              <a:rPr lang="de-DE" dirty="0" err="1">
                <a:solidFill>
                  <a:schemeClr val="tx1"/>
                </a:solidFill>
              </a:rPr>
              <a:t>one</a:t>
            </a:r>
            <a:r>
              <a:rPr lang="de-DE" dirty="0">
                <a:solidFill>
                  <a:schemeClr val="tx1"/>
                </a:solidFill>
              </a:rPr>
              <a:t> person, you </a:t>
            </a:r>
            <a:r>
              <a:rPr lang="de-DE" dirty="0" err="1">
                <a:solidFill>
                  <a:schemeClr val="tx1"/>
                </a:solidFill>
              </a:rPr>
              <a:t>can</a:t>
            </a:r>
            <a:r>
              <a:rPr lang="de-DE" dirty="0">
                <a:solidFill>
                  <a:schemeClr val="tx1"/>
                </a:solidFill>
              </a:rPr>
              <a:t> </a:t>
            </a:r>
            <a:r>
              <a:rPr lang="de-DE" dirty="0" err="1">
                <a:solidFill>
                  <a:schemeClr val="tx1"/>
                </a:solidFill>
              </a:rPr>
              <a:t>change</a:t>
            </a:r>
            <a:r>
              <a:rPr lang="de-DE" dirty="0">
                <a:solidFill>
                  <a:schemeClr val="tx1"/>
                </a:solidFill>
              </a:rPr>
              <a:t> an </a:t>
            </a:r>
            <a:r>
              <a:rPr lang="de-DE" dirty="0" err="1">
                <a:solidFill>
                  <a:schemeClr val="tx1"/>
                </a:solidFill>
              </a:rPr>
              <a:t>organization</a:t>
            </a:r>
            <a:r>
              <a:rPr lang="de-DE" dirty="0">
                <a:solidFill>
                  <a:schemeClr val="tx1"/>
                </a:solidFill>
              </a:rPr>
              <a:t> and </a:t>
            </a:r>
            <a:r>
              <a:rPr lang="de-DE" dirty="0" err="1">
                <a:solidFill>
                  <a:schemeClr val="tx1"/>
                </a:solidFill>
              </a:rPr>
              <a:t>that</a:t>
            </a:r>
            <a:r>
              <a:rPr lang="de-DE" dirty="0">
                <a:solidFill>
                  <a:schemeClr val="tx1"/>
                </a:solidFill>
              </a:rPr>
              <a:t> </a:t>
            </a:r>
            <a:r>
              <a:rPr lang="de-DE" dirty="0" err="1">
                <a:solidFill>
                  <a:schemeClr val="tx1"/>
                </a:solidFill>
              </a:rPr>
              <a:t>every</a:t>
            </a:r>
            <a:r>
              <a:rPr lang="de-DE" dirty="0">
                <a:solidFill>
                  <a:schemeClr val="tx1"/>
                </a:solidFill>
              </a:rPr>
              <a:t> person </a:t>
            </a:r>
            <a:r>
              <a:rPr lang="de-DE" dirty="0" err="1">
                <a:solidFill>
                  <a:schemeClr val="tx1"/>
                </a:solidFill>
              </a:rPr>
              <a:t>needs</a:t>
            </a:r>
            <a:r>
              <a:rPr lang="de-DE" dirty="0">
                <a:solidFill>
                  <a:schemeClr val="tx1"/>
                </a:solidFill>
              </a:rPr>
              <a:t> to </a:t>
            </a:r>
            <a:r>
              <a:rPr lang="de-DE" dirty="0" err="1">
                <a:solidFill>
                  <a:schemeClr val="tx1"/>
                </a:solidFill>
              </a:rPr>
              <a:t>first</a:t>
            </a:r>
            <a:r>
              <a:rPr lang="de-DE" dirty="0">
                <a:solidFill>
                  <a:schemeClr val="tx1"/>
                </a:solidFill>
              </a:rPr>
              <a:t> </a:t>
            </a:r>
            <a:r>
              <a:rPr lang="de-DE" dirty="0" err="1">
                <a:solidFill>
                  <a:schemeClr val="tx1"/>
                </a:solidFill>
              </a:rPr>
              <a:t>get</a:t>
            </a:r>
            <a:r>
              <a:rPr lang="de-DE" dirty="0">
                <a:solidFill>
                  <a:schemeClr val="tx1"/>
                </a:solidFill>
              </a:rPr>
              <a:t> </a:t>
            </a:r>
            <a:r>
              <a:rPr lang="de-DE" dirty="0" err="1">
                <a:solidFill>
                  <a:schemeClr val="tx1"/>
                </a:solidFill>
              </a:rPr>
              <a:t>awareness</a:t>
            </a:r>
            <a:r>
              <a:rPr lang="de-DE" dirty="0">
                <a:solidFill>
                  <a:schemeClr val="tx1"/>
                </a:solidFill>
              </a:rPr>
              <a:t>, </a:t>
            </a:r>
            <a:r>
              <a:rPr lang="de-DE" dirty="0" err="1">
                <a:solidFill>
                  <a:schemeClr val="tx1"/>
                </a:solidFill>
              </a:rPr>
              <a:t>then</a:t>
            </a:r>
            <a:r>
              <a:rPr lang="de-DE" dirty="0">
                <a:solidFill>
                  <a:schemeClr val="tx1"/>
                </a:solidFill>
              </a:rPr>
              <a:t> </a:t>
            </a:r>
            <a:r>
              <a:rPr lang="de-DE" dirty="0" err="1">
                <a:solidFill>
                  <a:schemeClr val="tx1"/>
                </a:solidFill>
              </a:rPr>
              <a:t>desire</a:t>
            </a:r>
            <a:r>
              <a:rPr lang="de-DE" dirty="0">
                <a:solidFill>
                  <a:schemeClr val="tx1"/>
                </a:solidFill>
              </a:rPr>
              <a:t> </a:t>
            </a:r>
            <a:r>
              <a:rPr lang="de-DE" dirty="0" err="1">
                <a:solidFill>
                  <a:schemeClr val="tx1"/>
                </a:solidFill>
              </a:rPr>
              <a:t>or</a:t>
            </a:r>
            <a:r>
              <a:rPr lang="de-DE" dirty="0">
                <a:solidFill>
                  <a:schemeClr val="tx1"/>
                </a:solidFill>
              </a:rPr>
              <a:t> </a:t>
            </a:r>
            <a:r>
              <a:rPr lang="de-DE" dirty="0" err="1">
                <a:solidFill>
                  <a:schemeClr val="tx1"/>
                </a:solidFill>
              </a:rPr>
              <a:t>motivation</a:t>
            </a:r>
            <a:r>
              <a:rPr lang="de-DE" dirty="0">
                <a:solidFill>
                  <a:schemeClr val="tx1"/>
                </a:solidFill>
              </a:rPr>
              <a:t> to </a:t>
            </a:r>
            <a:r>
              <a:rPr lang="de-DE" dirty="0" err="1">
                <a:solidFill>
                  <a:schemeClr val="tx1"/>
                </a:solidFill>
              </a:rPr>
              <a:t>change</a:t>
            </a:r>
            <a:r>
              <a:rPr lang="de-DE" dirty="0">
                <a:solidFill>
                  <a:schemeClr val="tx1"/>
                </a:solidFill>
              </a:rPr>
              <a:t>, </a:t>
            </a:r>
            <a:r>
              <a:rPr lang="de-DE" dirty="0" err="1">
                <a:solidFill>
                  <a:schemeClr val="tx1"/>
                </a:solidFill>
              </a:rPr>
              <a:t>than</a:t>
            </a:r>
            <a:r>
              <a:rPr lang="de-DE" dirty="0">
                <a:solidFill>
                  <a:schemeClr val="tx1"/>
                </a:solidFill>
              </a:rPr>
              <a:t> </a:t>
            </a:r>
            <a:r>
              <a:rPr lang="de-DE" dirty="0" err="1">
                <a:solidFill>
                  <a:schemeClr val="tx1"/>
                </a:solidFill>
              </a:rPr>
              <a:t>knowledge</a:t>
            </a:r>
            <a:r>
              <a:rPr lang="de-DE" dirty="0">
                <a:solidFill>
                  <a:schemeClr val="tx1"/>
                </a:solidFill>
              </a:rPr>
              <a:t>, </a:t>
            </a:r>
            <a:r>
              <a:rPr lang="de-DE" dirty="0" err="1">
                <a:solidFill>
                  <a:schemeClr val="tx1"/>
                </a:solidFill>
              </a:rPr>
              <a:t>than</a:t>
            </a:r>
            <a:r>
              <a:rPr lang="de-DE" dirty="0">
                <a:solidFill>
                  <a:schemeClr val="tx1"/>
                </a:solidFill>
              </a:rPr>
              <a:t> </a:t>
            </a:r>
            <a:r>
              <a:rPr lang="de-DE" dirty="0" err="1">
                <a:solidFill>
                  <a:schemeClr val="tx1"/>
                </a:solidFill>
              </a:rPr>
              <a:t>ability</a:t>
            </a:r>
            <a:r>
              <a:rPr lang="de-DE" dirty="0">
                <a:solidFill>
                  <a:schemeClr val="tx1"/>
                </a:solidFill>
              </a:rPr>
              <a:t> (</a:t>
            </a:r>
            <a:r>
              <a:rPr lang="de-DE" dirty="0" err="1">
                <a:solidFill>
                  <a:schemeClr val="tx1"/>
                </a:solidFill>
              </a:rPr>
              <a:t>which</a:t>
            </a:r>
            <a:r>
              <a:rPr lang="de-DE" dirty="0">
                <a:solidFill>
                  <a:schemeClr val="tx1"/>
                </a:solidFill>
              </a:rPr>
              <a:t> </a:t>
            </a:r>
            <a:r>
              <a:rPr lang="de-DE" dirty="0" err="1">
                <a:solidFill>
                  <a:schemeClr val="tx1"/>
                </a:solidFill>
              </a:rPr>
              <a:t>includes</a:t>
            </a:r>
            <a:r>
              <a:rPr lang="de-DE" dirty="0">
                <a:solidFill>
                  <a:schemeClr val="tx1"/>
                </a:solidFill>
              </a:rPr>
              <a:t> </a:t>
            </a:r>
            <a:r>
              <a:rPr lang="de-DE" dirty="0" err="1">
                <a:solidFill>
                  <a:schemeClr val="tx1"/>
                </a:solidFill>
              </a:rPr>
              <a:t>more</a:t>
            </a:r>
            <a:r>
              <a:rPr lang="de-DE" dirty="0">
                <a:solidFill>
                  <a:schemeClr val="tx1"/>
                </a:solidFill>
              </a:rPr>
              <a:t> </a:t>
            </a:r>
            <a:r>
              <a:rPr lang="de-DE" dirty="0" err="1">
                <a:solidFill>
                  <a:schemeClr val="tx1"/>
                </a:solidFill>
              </a:rPr>
              <a:t>than</a:t>
            </a:r>
            <a:r>
              <a:rPr lang="de-DE" dirty="0">
                <a:solidFill>
                  <a:schemeClr val="tx1"/>
                </a:solidFill>
              </a:rPr>
              <a:t> </a:t>
            </a:r>
            <a:r>
              <a:rPr lang="de-DE" dirty="0" err="1">
                <a:solidFill>
                  <a:schemeClr val="tx1"/>
                </a:solidFill>
              </a:rPr>
              <a:t>training</a:t>
            </a:r>
            <a:r>
              <a:rPr lang="de-DE" dirty="0">
                <a:solidFill>
                  <a:schemeClr val="tx1"/>
                </a:solidFill>
              </a:rPr>
              <a:t>, </a:t>
            </a:r>
            <a:r>
              <a:rPr lang="de-DE" dirty="0" err="1">
                <a:solidFill>
                  <a:schemeClr val="tx1"/>
                </a:solidFill>
              </a:rPr>
              <a:t>for</a:t>
            </a:r>
            <a:r>
              <a:rPr lang="de-DE" dirty="0">
                <a:solidFill>
                  <a:schemeClr val="tx1"/>
                </a:solidFill>
              </a:rPr>
              <a:t> </a:t>
            </a:r>
            <a:r>
              <a:rPr lang="de-DE" dirty="0" err="1">
                <a:solidFill>
                  <a:schemeClr val="tx1"/>
                </a:solidFill>
              </a:rPr>
              <a:t>example</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adjustment</a:t>
            </a:r>
            <a:r>
              <a:rPr lang="de-DE" dirty="0">
                <a:solidFill>
                  <a:schemeClr val="tx1"/>
                </a:solidFill>
              </a:rPr>
              <a:t> </a:t>
            </a:r>
            <a:r>
              <a:rPr lang="de-DE" dirty="0" err="1">
                <a:solidFill>
                  <a:schemeClr val="tx1"/>
                </a:solidFill>
              </a:rPr>
              <a:t>of</a:t>
            </a:r>
            <a:r>
              <a:rPr lang="de-DE" dirty="0">
                <a:solidFill>
                  <a:schemeClr val="tx1"/>
                </a:solidFill>
              </a:rPr>
              <a:t> </a:t>
            </a:r>
            <a:r>
              <a:rPr lang="de-DE" dirty="0" err="1">
                <a:solidFill>
                  <a:schemeClr val="tx1"/>
                </a:solidFill>
              </a:rPr>
              <a:t>work</a:t>
            </a:r>
            <a:r>
              <a:rPr lang="de-DE" dirty="0">
                <a:solidFill>
                  <a:schemeClr val="tx1"/>
                </a:solidFill>
              </a:rPr>
              <a:t> </a:t>
            </a:r>
            <a:r>
              <a:rPr lang="de-DE" dirty="0" err="1">
                <a:solidFill>
                  <a:schemeClr val="tx1"/>
                </a:solidFill>
              </a:rPr>
              <a:t>processes</a:t>
            </a:r>
            <a:r>
              <a:rPr lang="de-DE" dirty="0">
                <a:solidFill>
                  <a:schemeClr val="tx1"/>
                </a:solidFill>
              </a:rPr>
              <a:t>) and last but not least </a:t>
            </a:r>
            <a:r>
              <a:rPr lang="de-DE" dirty="0" err="1">
                <a:solidFill>
                  <a:schemeClr val="tx1"/>
                </a:solidFill>
              </a:rPr>
              <a:t>reinforcement</a:t>
            </a:r>
            <a:r>
              <a:rPr lang="de-DE" dirty="0">
                <a:solidFill>
                  <a:schemeClr val="tx1"/>
                </a:solidFill>
              </a:rPr>
              <a:t> to </a:t>
            </a:r>
            <a:r>
              <a:rPr lang="de-DE" dirty="0" err="1">
                <a:solidFill>
                  <a:schemeClr val="tx1"/>
                </a:solidFill>
              </a:rPr>
              <a:t>make</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new</a:t>
            </a:r>
            <a:r>
              <a:rPr lang="de-DE" dirty="0">
                <a:solidFill>
                  <a:schemeClr val="tx1"/>
                </a:solidFill>
              </a:rPr>
              <a:t> </a:t>
            </a:r>
            <a:r>
              <a:rPr lang="de-DE" dirty="0" err="1">
                <a:solidFill>
                  <a:schemeClr val="tx1"/>
                </a:solidFill>
              </a:rPr>
              <a:t>behavior</a:t>
            </a:r>
            <a:r>
              <a:rPr lang="de-DE" dirty="0">
                <a:solidFill>
                  <a:schemeClr val="tx1"/>
                </a:solidFill>
              </a:rPr>
              <a:t> stick.</a:t>
            </a:r>
            <a:endParaRPr lang="de-DE" dirty="0">
              <a:solidFill>
                <a:schemeClr val="tx1"/>
              </a:solidFill>
              <a:ea typeface="Calibri"/>
              <a:cs typeface="Calibri"/>
            </a:endParaRPr>
          </a:p>
          <a:p>
            <a:r>
              <a:rPr lang="de-DE" dirty="0">
                <a:solidFill>
                  <a:schemeClr val="tx1"/>
                </a:solidFill>
              </a:rPr>
              <a:t> </a:t>
            </a:r>
            <a:endParaRPr lang="de-DE" dirty="0">
              <a:solidFill>
                <a:schemeClr val="tx1"/>
              </a:solidFill>
              <a:ea typeface="Calibri"/>
              <a:cs typeface="Calibri"/>
            </a:endParaRPr>
          </a:p>
          <a:p>
            <a:r>
              <a:rPr lang="de-DE" dirty="0">
                <a:solidFill>
                  <a:schemeClr val="tx1"/>
                </a:solidFill>
              </a:rPr>
              <a:t>(2) Kurt Lewins </a:t>
            </a:r>
            <a:r>
              <a:rPr lang="de-DE" dirty="0" err="1">
                <a:solidFill>
                  <a:schemeClr val="tx1"/>
                </a:solidFill>
              </a:rPr>
              <a:t>model</a:t>
            </a:r>
            <a:r>
              <a:rPr lang="de-DE" dirty="0">
                <a:solidFill>
                  <a:schemeClr val="tx1"/>
                </a:solidFill>
              </a:rPr>
              <a:t> "</a:t>
            </a:r>
            <a:r>
              <a:rPr lang="de-DE" dirty="0" err="1">
                <a:solidFill>
                  <a:schemeClr val="tx1"/>
                </a:solidFill>
              </a:rPr>
              <a:t>changing</a:t>
            </a:r>
            <a:r>
              <a:rPr lang="de-DE" dirty="0">
                <a:solidFill>
                  <a:schemeClr val="tx1"/>
                </a:solidFill>
              </a:rPr>
              <a:t> </a:t>
            </a:r>
            <a:r>
              <a:rPr lang="de-DE" dirty="0" err="1">
                <a:solidFill>
                  <a:schemeClr val="tx1"/>
                </a:solidFill>
              </a:rPr>
              <a:t>as</a:t>
            </a:r>
            <a:r>
              <a:rPr lang="de-DE" dirty="0">
                <a:solidFill>
                  <a:schemeClr val="tx1"/>
                </a:solidFill>
              </a:rPr>
              <a:t> </a:t>
            </a:r>
            <a:r>
              <a:rPr lang="de-DE" dirty="0" err="1">
                <a:solidFill>
                  <a:schemeClr val="tx1"/>
                </a:solidFill>
              </a:rPr>
              <a:t>three</a:t>
            </a:r>
            <a:r>
              <a:rPr lang="de-DE" dirty="0">
                <a:solidFill>
                  <a:schemeClr val="tx1"/>
                </a:solidFill>
              </a:rPr>
              <a:t> </a:t>
            </a:r>
            <a:r>
              <a:rPr lang="de-DE" dirty="0" err="1">
                <a:solidFill>
                  <a:schemeClr val="tx1"/>
                </a:solidFill>
              </a:rPr>
              <a:t>steps</a:t>
            </a:r>
            <a:r>
              <a:rPr lang="de-DE" dirty="0">
                <a:solidFill>
                  <a:schemeClr val="tx1"/>
                </a:solidFill>
              </a:rPr>
              <a:t>" </a:t>
            </a:r>
            <a:r>
              <a:rPr lang="de-DE" dirty="0" err="1">
                <a:solidFill>
                  <a:schemeClr val="tx1"/>
                </a:solidFill>
              </a:rPr>
              <a:t>is</a:t>
            </a:r>
            <a:r>
              <a:rPr lang="de-DE" dirty="0">
                <a:solidFill>
                  <a:schemeClr val="tx1"/>
                </a:solidFill>
              </a:rPr>
              <a:t> not </a:t>
            </a:r>
            <a:r>
              <a:rPr lang="de-DE" dirty="0" err="1">
                <a:solidFill>
                  <a:schemeClr val="tx1"/>
                </a:solidFill>
              </a:rPr>
              <a:t>widely</a:t>
            </a:r>
            <a:r>
              <a:rPr lang="de-DE" dirty="0">
                <a:solidFill>
                  <a:schemeClr val="tx1"/>
                </a:solidFill>
              </a:rPr>
              <a:t> </a:t>
            </a:r>
            <a:r>
              <a:rPr lang="de-DE" dirty="0" err="1">
                <a:solidFill>
                  <a:schemeClr val="tx1"/>
                </a:solidFill>
              </a:rPr>
              <a:t>used</a:t>
            </a:r>
            <a:r>
              <a:rPr lang="de-DE" dirty="0">
                <a:solidFill>
                  <a:schemeClr val="tx1"/>
                </a:solidFill>
              </a:rPr>
              <a:t> due to ist </a:t>
            </a:r>
            <a:r>
              <a:rPr lang="de-DE" dirty="0" err="1">
                <a:solidFill>
                  <a:schemeClr val="tx1"/>
                </a:solidFill>
              </a:rPr>
              <a:t>oversimplification</a:t>
            </a:r>
            <a:r>
              <a:rPr lang="de-DE" dirty="0">
                <a:solidFill>
                  <a:schemeClr val="tx1"/>
                </a:solidFill>
              </a:rPr>
              <a:t> BUT </a:t>
            </a:r>
            <a:r>
              <a:rPr lang="de-DE" dirty="0" err="1">
                <a:solidFill>
                  <a:schemeClr val="tx1"/>
                </a:solidFill>
              </a:rPr>
              <a:t>it</a:t>
            </a:r>
            <a:r>
              <a:rPr lang="de-DE" dirty="0">
                <a:solidFill>
                  <a:schemeClr val="tx1"/>
                </a:solidFill>
              </a:rPr>
              <a:t> </a:t>
            </a:r>
            <a:r>
              <a:rPr lang="de-DE" dirty="0" err="1">
                <a:solidFill>
                  <a:schemeClr val="tx1"/>
                </a:solidFill>
              </a:rPr>
              <a:t>offers</a:t>
            </a:r>
            <a:r>
              <a:rPr lang="de-DE" dirty="0">
                <a:solidFill>
                  <a:schemeClr val="tx1"/>
                </a:solidFill>
              </a:rPr>
              <a:t> </a:t>
            </a:r>
            <a:r>
              <a:rPr lang="de-DE" dirty="0" err="1">
                <a:solidFill>
                  <a:schemeClr val="tx1"/>
                </a:solidFill>
              </a:rPr>
              <a:t>some</a:t>
            </a:r>
            <a:r>
              <a:rPr lang="de-DE" dirty="0">
                <a:solidFill>
                  <a:schemeClr val="tx1"/>
                </a:solidFill>
              </a:rPr>
              <a:t> </a:t>
            </a:r>
            <a:r>
              <a:rPr lang="de-DE" dirty="0" err="1">
                <a:solidFill>
                  <a:schemeClr val="tx1"/>
                </a:solidFill>
              </a:rPr>
              <a:t>useful</a:t>
            </a:r>
            <a:r>
              <a:rPr lang="de-DE" dirty="0">
                <a:solidFill>
                  <a:schemeClr val="tx1"/>
                </a:solidFill>
              </a:rPr>
              <a:t> </a:t>
            </a:r>
            <a:r>
              <a:rPr lang="de-DE" dirty="0" err="1">
                <a:solidFill>
                  <a:schemeClr val="tx1"/>
                </a:solidFill>
              </a:rPr>
              <a:t>advice</a:t>
            </a:r>
            <a:r>
              <a:rPr lang="de-DE" dirty="0">
                <a:solidFill>
                  <a:schemeClr val="tx1"/>
                </a:solidFill>
              </a:rPr>
              <a:t>: Lewin </a:t>
            </a:r>
            <a:r>
              <a:rPr lang="de-DE" dirty="0" err="1">
                <a:solidFill>
                  <a:schemeClr val="tx1"/>
                </a:solidFill>
              </a:rPr>
              <a:t>offers</a:t>
            </a:r>
            <a:r>
              <a:rPr lang="de-DE" dirty="0">
                <a:solidFill>
                  <a:schemeClr val="tx1"/>
                </a:solidFill>
              </a:rPr>
              <a:t> a 3 </a:t>
            </a:r>
            <a:r>
              <a:rPr lang="de-DE" dirty="0" err="1">
                <a:solidFill>
                  <a:schemeClr val="tx1"/>
                </a:solidFill>
              </a:rPr>
              <a:t>step</a:t>
            </a:r>
            <a:r>
              <a:rPr lang="de-DE" dirty="0">
                <a:solidFill>
                  <a:schemeClr val="tx1"/>
                </a:solidFill>
              </a:rPr>
              <a:t> </a:t>
            </a:r>
            <a:r>
              <a:rPr lang="de-DE" dirty="0" err="1">
                <a:solidFill>
                  <a:schemeClr val="tx1"/>
                </a:solidFill>
              </a:rPr>
              <a:t>process</a:t>
            </a:r>
            <a:r>
              <a:rPr lang="de-DE" dirty="0">
                <a:solidFill>
                  <a:schemeClr val="tx1"/>
                </a:solidFill>
              </a:rPr>
              <a:t> </a:t>
            </a:r>
            <a:r>
              <a:rPr lang="de-DE" dirty="0" err="1">
                <a:solidFill>
                  <a:schemeClr val="tx1"/>
                </a:solidFill>
              </a:rPr>
              <a:t>for</a:t>
            </a:r>
            <a:r>
              <a:rPr lang="de-DE" dirty="0">
                <a:solidFill>
                  <a:schemeClr val="tx1"/>
                </a:solidFill>
              </a:rPr>
              <a:t> </a:t>
            </a:r>
            <a:r>
              <a:rPr lang="de-DE" dirty="0" err="1">
                <a:solidFill>
                  <a:schemeClr val="tx1"/>
                </a:solidFill>
              </a:rPr>
              <a:t>change</a:t>
            </a:r>
            <a:r>
              <a:rPr lang="de-DE" dirty="0">
                <a:solidFill>
                  <a:schemeClr val="tx1"/>
                </a:solidFill>
              </a:rPr>
              <a:t> – </a:t>
            </a:r>
            <a:r>
              <a:rPr lang="de-DE" dirty="0" err="1">
                <a:solidFill>
                  <a:schemeClr val="tx1"/>
                </a:solidFill>
              </a:rPr>
              <a:t>unfreeze</a:t>
            </a:r>
            <a:r>
              <a:rPr lang="de-DE" dirty="0">
                <a:solidFill>
                  <a:schemeClr val="tx1"/>
                </a:solidFill>
              </a:rPr>
              <a:t> of </a:t>
            </a:r>
            <a:r>
              <a:rPr lang="de-DE" dirty="0" err="1">
                <a:solidFill>
                  <a:schemeClr val="tx1"/>
                </a:solidFill>
              </a:rPr>
              <a:t>the</a:t>
            </a:r>
            <a:r>
              <a:rPr lang="de-DE" dirty="0">
                <a:solidFill>
                  <a:schemeClr val="tx1"/>
                </a:solidFill>
              </a:rPr>
              <a:t> </a:t>
            </a:r>
            <a:r>
              <a:rPr lang="de-DE" dirty="0" err="1">
                <a:solidFill>
                  <a:schemeClr val="tx1"/>
                </a:solidFill>
              </a:rPr>
              <a:t>current</a:t>
            </a:r>
            <a:r>
              <a:rPr lang="de-DE" dirty="0">
                <a:solidFill>
                  <a:schemeClr val="tx1"/>
                </a:solidFill>
              </a:rPr>
              <a:t> </a:t>
            </a:r>
            <a:r>
              <a:rPr lang="de-DE" dirty="0" err="1">
                <a:solidFill>
                  <a:schemeClr val="tx1"/>
                </a:solidFill>
              </a:rPr>
              <a:t>status</a:t>
            </a:r>
            <a:r>
              <a:rPr lang="de-DE" dirty="0">
                <a:solidFill>
                  <a:schemeClr val="tx1"/>
                </a:solidFill>
              </a:rPr>
              <a:t> </a:t>
            </a:r>
            <a:r>
              <a:rPr lang="de-DE" dirty="0" err="1">
                <a:solidFill>
                  <a:schemeClr val="tx1"/>
                </a:solidFill>
              </a:rPr>
              <a:t>or</a:t>
            </a:r>
            <a:r>
              <a:rPr lang="de-DE" dirty="0">
                <a:solidFill>
                  <a:schemeClr val="tx1"/>
                </a:solidFill>
              </a:rPr>
              <a:t> </a:t>
            </a:r>
            <a:r>
              <a:rPr lang="de-DE" dirty="0" err="1">
                <a:solidFill>
                  <a:schemeClr val="tx1"/>
                </a:solidFill>
              </a:rPr>
              <a:t>behavior</a:t>
            </a:r>
            <a:r>
              <a:rPr lang="de-DE" dirty="0">
                <a:solidFill>
                  <a:schemeClr val="tx1"/>
                </a:solidFill>
              </a:rPr>
              <a:t>, </a:t>
            </a:r>
            <a:r>
              <a:rPr lang="de-DE" dirty="0" err="1">
                <a:solidFill>
                  <a:schemeClr val="tx1"/>
                </a:solidFill>
              </a:rPr>
              <a:t>change</a:t>
            </a:r>
            <a:r>
              <a:rPr lang="de-DE" dirty="0">
                <a:solidFill>
                  <a:schemeClr val="tx1"/>
                </a:solidFill>
              </a:rPr>
              <a:t> and </a:t>
            </a:r>
            <a:r>
              <a:rPr lang="de-DE" dirty="0" err="1">
                <a:solidFill>
                  <a:schemeClr val="tx1"/>
                </a:solidFill>
              </a:rPr>
              <a:t>then</a:t>
            </a:r>
            <a:r>
              <a:rPr lang="de-DE" dirty="0">
                <a:solidFill>
                  <a:schemeClr val="tx1"/>
                </a:solidFill>
              </a:rPr>
              <a:t> </a:t>
            </a:r>
            <a:r>
              <a:rPr lang="de-DE" dirty="0" err="1">
                <a:solidFill>
                  <a:schemeClr val="tx1"/>
                </a:solidFill>
              </a:rPr>
              <a:t>refreeze</a:t>
            </a:r>
            <a:r>
              <a:rPr lang="de-DE" dirty="0">
                <a:solidFill>
                  <a:schemeClr val="tx1"/>
                </a:solidFill>
              </a:rPr>
              <a:t>. </a:t>
            </a:r>
            <a:r>
              <a:rPr lang="de-DE" dirty="0" err="1">
                <a:solidFill>
                  <a:schemeClr val="tx1"/>
                </a:solidFill>
              </a:rPr>
              <a:t>That</a:t>
            </a:r>
            <a:r>
              <a:rPr lang="de-DE" dirty="0">
                <a:solidFill>
                  <a:schemeClr val="tx1"/>
                </a:solidFill>
              </a:rPr>
              <a:t> </a:t>
            </a:r>
            <a:r>
              <a:rPr lang="de-DE" dirty="0" err="1">
                <a:solidFill>
                  <a:schemeClr val="tx1"/>
                </a:solidFill>
              </a:rPr>
              <a:t>implies</a:t>
            </a:r>
            <a:r>
              <a:rPr lang="de-DE" dirty="0">
                <a:solidFill>
                  <a:schemeClr val="tx1"/>
                </a:solidFill>
              </a:rPr>
              <a:t> </a:t>
            </a:r>
            <a:r>
              <a:rPr lang="de-DE" dirty="0" err="1">
                <a:solidFill>
                  <a:schemeClr val="tx1"/>
                </a:solidFill>
              </a:rPr>
              <a:t>that</a:t>
            </a:r>
            <a:r>
              <a:rPr lang="de-DE" dirty="0">
                <a:solidFill>
                  <a:schemeClr val="tx1"/>
                </a:solidFill>
              </a:rPr>
              <a:t> </a:t>
            </a:r>
            <a:r>
              <a:rPr lang="de-DE" dirty="0" err="1">
                <a:solidFill>
                  <a:schemeClr val="tx1"/>
                </a:solidFill>
              </a:rPr>
              <a:t>every</a:t>
            </a:r>
            <a:r>
              <a:rPr lang="de-DE" dirty="0">
                <a:solidFill>
                  <a:schemeClr val="tx1"/>
                </a:solidFill>
              </a:rPr>
              <a:t> </a:t>
            </a:r>
            <a:r>
              <a:rPr lang="de-DE" dirty="0" err="1">
                <a:solidFill>
                  <a:schemeClr val="tx1"/>
                </a:solidFill>
              </a:rPr>
              <a:t>change</a:t>
            </a:r>
            <a:r>
              <a:rPr lang="de-DE" dirty="0">
                <a:solidFill>
                  <a:schemeClr val="tx1"/>
                </a:solidFill>
              </a:rPr>
              <a:t> </a:t>
            </a:r>
            <a:r>
              <a:rPr lang="de-DE" dirty="0" err="1">
                <a:solidFill>
                  <a:schemeClr val="tx1"/>
                </a:solidFill>
              </a:rPr>
              <a:t>process</a:t>
            </a:r>
            <a:r>
              <a:rPr lang="de-DE" dirty="0">
                <a:solidFill>
                  <a:schemeClr val="tx1"/>
                </a:solidFill>
              </a:rPr>
              <a:t> </a:t>
            </a:r>
            <a:r>
              <a:rPr lang="de-DE" dirty="0" err="1">
                <a:solidFill>
                  <a:schemeClr val="tx1"/>
                </a:solidFill>
              </a:rPr>
              <a:t>should</a:t>
            </a:r>
            <a:r>
              <a:rPr lang="de-DE" dirty="0">
                <a:solidFill>
                  <a:schemeClr val="tx1"/>
                </a:solidFill>
              </a:rPr>
              <a:t> </a:t>
            </a:r>
            <a:r>
              <a:rPr lang="de-DE" dirty="0" err="1">
                <a:solidFill>
                  <a:schemeClr val="tx1"/>
                </a:solidFill>
              </a:rPr>
              <a:t>have</a:t>
            </a:r>
            <a:r>
              <a:rPr lang="de-DE" dirty="0">
                <a:solidFill>
                  <a:schemeClr val="tx1"/>
                </a:solidFill>
              </a:rPr>
              <a:t> a </a:t>
            </a:r>
            <a:r>
              <a:rPr lang="de-DE" dirty="0" err="1">
                <a:solidFill>
                  <a:schemeClr val="tx1"/>
                </a:solidFill>
              </a:rPr>
              <a:t>defined</a:t>
            </a:r>
            <a:r>
              <a:rPr lang="de-DE" dirty="0">
                <a:solidFill>
                  <a:schemeClr val="tx1"/>
                </a:solidFill>
              </a:rPr>
              <a:t> </a:t>
            </a:r>
            <a:r>
              <a:rPr lang="de-DE" dirty="0" err="1">
                <a:solidFill>
                  <a:schemeClr val="tx1"/>
                </a:solidFill>
              </a:rPr>
              <a:t>beginning</a:t>
            </a:r>
            <a:r>
              <a:rPr lang="de-DE" dirty="0">
                <a:solidFill>
                  <a:schemeClr val="tx1"/>
                </a:solidFill>
              </a:rPr>
              <a:t> but also </a:t>
            </a:r>
            <a:r>
              <a:rPr lang="de-DE" dirty="0" err="1">
                <a:solidFill>
                  <a:schemeClr val="tx1"/>
                </a:solidFill>
              </a:rPr>
              <a:t>endpoint</a:t>
            </a:r>
            <a:r>
              <a:rPr lang="de-DE" dirty="0">
                <a:solidFill>
                  <a:schemeClr val="tx1"/>
                </a:solidFill>
              </a:rPr>
              <a:t> </a:t>
            </a:r>
            <a:r>
              <a:rPr lang="de-DE" dirty="0" err="1">
                <a:solidFill>
                  <a:schemeClr val="tx1"/>
                </a:solidFill>
              </a:rPr>
              <a:t>where</a:t>
            </a:r>
            <a:r>
              <a:rPr lang="de-DE" dirty="0">
                <a:solidFill>
                  <a:schemeClr val="tx1"/>
                </a:solidFill>
              </a:rPr>
              <a:t> </a:t>
            </a:r>
            <a:r>
              <a:rPr lang="de-DE" dirty="0" err="1">
                <a:solidFill>
                  <a:schemeClr val="tx1"/>
                </a:solidFill>
              </a:rPr>
              <a:t>stability</a:t>
            </a:r>
            <a:r>
              <a:rPr lang="de-DE" dirty="0">
                <a:solidFill>
                  <a:schemeClr val="tx1"/>
                </a:solidFill>
              </a:rPr>
              <a:t> </a:t>
            </a:r>
            <a:r>
              <a:rPr lang="de-DE" dirty="0" err="1">
                <a:solidFill>
                  <a:schemeClr val="tx1"/>
                </a:solidFill>
              </a:rPr>
              <a:t>can</a:t>
            </a:r>
            <a:r>
              <a:rPr lang="de-DE" dirty="0">
                <a:solidFill>
                  <a:schemeClr val="tx1"/>
                </a:solidFill>
              </a:rPr>
              <a:t> </a:t>
            </a:r>
            <a:r>
              <a:rPr lang="de-DE" dirty="0" err="1">
                <a:solidFill>
                  <a:schemeClr val="tx1"/>
                </a:solidFill>
              </a:rPr>
              <a:t>be</a:t>
            </a:r>
            <a:r>
              <a:rPr lang="de-DE" dirty="0">
                <a:solidFill>
                  <a:schemeClr val="tx1"/>
                </a:solidFill>
              </a:rPr>
              <a:t> </a:t>
            </a:r>
            <a:r>
              <a:rPr lang="de-DE" dirty="0" err="1">
                <a:solidFill>
                  <a:schemeClr val="tx1"/>
                </a:solidFill>
              </a:rPr>
              <a:t>regained</a:t>
            </a:r>
            <a:r>
              <a:rPr lang="de-DE" dirty="0">
                <a:solidFill>
                  <a:schemeClr val="tx1"/>
                </a:solidFill>
              </a:rPr>
              <a:t>. </a:t>
            </a:r>
          </a:p>
          <a:p>
            <a:endParaRPr lang="de-DE" dirty="0">
              <a:solidFill>
                <a:schemeClr val="tx1"/>
              </a:solidFill>
            </a:endParaRPr>
          </a:p>
          <a:p>
            <a:r>
              <a:rPr lang="de-DE" dirty="0">
                <a:solidFill>
                  <a:schemeClr val="tx1"/>
                </a:solidFill>
              </a:rPr>
              <a:t>(3) </a:t>
            </a:r>
            <a:r>
              <a:rPr lang="de-DE" dirty="0" err="1">
                <a:solidFill>
                  <a:schemeClr val="tx1"/>
                </a:solidFill>
              </a:rPr>
              <a:t>Another</a:t>
            </a:r>
            <a:r>
              <a:rPr lang="de-DE" dirty="0">
                <a:solidFill>
                  <a:schemeClr val="tx1"/>
                </a:solidFill>
              </a:rPr>
              <a:t> </a:t>
            </a:r>
            <a:r>
              <a:rPr lang="de-DE" dirty="0" err="1">
                <a:solidFill>
                  <a:schemeClr val="tx1"/>
                </a:solidFill>
              </a:rPr>
              <a:t>model</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the</a:t>
            </a:r>
            <a:r>
              <a:rPr lang="de-DE" dirty="0">
                <a:solidFill>
                  <a:schemeClr val="tx1"/>
                </a:solidFill>
              </a:rPr>
              <a:t> Kübler Ross „Change </a:t>
            </a:r>
            <a:r>
              <a:rPr lang="de-DE" dirty="0" err="1">
                <a:solidFill>
                  <a:schemeClr val="tx1"/>
                </a:solidFill>
              </a:rPr>
              <a:t>Curve</a:t>
            </a:r>
            <a:r>
              <a:rPr lang="de-DE" dirty="0">
                <a:solidFill>
                  <a:schemeClr val="tx1"/>
                </a:solidFill>
              </a:rPr>
              <a:t>“. </a:t>
            </a:r>
            <a:r>
              <a:rPr lang="de-DE" dirty="0" err="1">
                <a:solidFill>
                  <a:schemeClr val="tx1"/>
                </a:solidFill>
              </a:rPr>
              <a:t>Originally</a:t>
            </a:r>
            <a:r>
              <a:rPr lang="de-DE" dirty="0">
                <a:solidFill>
                  <a:schemeClr val="tx1"/>
                </a:solidFill>
              </a:rPr>
              <a:t> Dr Kübler-Ross </a:t>
            </a:r>
            <a:r>
              <a:rPr lang="de-DE" dirty="0" err="1">
                <a:solidFill>
                  <a:schemeClr val="tx1"/>
                </a:solidFill>
              </a:rPr>
              <a:t>identified</a:t>
            </a:r>
            <a:r>
              <a:rPr lang="de-DE" dirty="0">
                <a:solidFill>
                  <a:schemeClr val="tx1"/>
                </a:solidFill>
              </a:rPr>
              <a:t> 5 </a:t>
            </a:r>
            <a:r>
              <a:rPr lang="de-DE" dirty="0" err="1">
                <a:solidFill>
                  <a:schemeClr val="tx1"/>
                </a:solidFill>
              </a:rPr>
              <a:t>stages</a:t>
            </a:r>
            <a:r>
              <a:rPr lang="de-DE" dirty="0">
                <a:solidFill>
                  <a:schemeClr val="tx1"/>
                </a:solidFill>
              </a:rPr>
              <a:t> of a </a:t>
            </a:r>
            <a:r>
              <a:rPr lang="de-DE" dirty="0" err="1">
                <a:solidFill>
                  <a:schemeClr val="tx1"/>
                </a:solidFill>
              </a:rPr>
              <a:t>persons</a:t>
            </a:r>
            <a:r>
              <a:rPr lang="de-DE" dirty="0">
                <a:solidFill>
                  <a:schemeClr val="tx1"/>
                </a:solidFill>
              </a:rPr>
              <a:t> </a:t>
            </a:r>
            <a:r>
              <a:rPr lang="de-DE" dirty="0" err="1">
                <a:solidFill>
                  <a:schemeClr val="tx1"/>
                </a:solidFill>
              </a:rPr>
              <a:t>reaction</a:t>
            </a:r>
            <a:r>
              <a:rPr lang="de-DE" dirty="0">
                <a:solidFill>
                  <a:schemeClr val="tx1"/>
                </a:solidFill>
              </a:rPr>
              <a:t> to a </a:t>
            </a:r>
            <a:r>
              <a:rPr lang="de-DE" dirty="0" err="1">
                <a:solidFill>
                  <a:schemeClr val="tx1"/>
                </a:solidFill>
              </a:rPr>
              <a:t>significant</a:t>
            </a:r>
            <a:r>
              <a:rPr lang="de-DE" dirty="0">
                <a:solidFill>
                  <a:schemeClr val="tx1"/>
                </a:solidFill>
              </a:rPr>
              <a:t> </a:t>
            </a:r>
            <a:r>
              <a:rPr lang="de-DE" dirty="0" err="1">
                <a:solidFill>
                  <a:schemeClr val="tx1"/>
                </a:solidFill>
              </a:rPr>
              <a:t>loss</a:t>
            </a:r>
            <a:r>
              <a:rPr lang="de-DE" dirty="0">
                <a:solidFill>
                  <a:schemeClr val="tx1"/>
                </a:solidFill>
              </a:rPr>
              <a:t>. </a:t>
            </a:r>
            <a:r>
              <a:rPr lang="de-DE" dirty="0" err="1">
                <a:solidFill>
                  <a:schemeClr val="tx1"/>
                </a:solidFill>
              </a:rPr>
              <a:t>Now</a:t>
            </a:r>
            <a:r>
              <a:rPr lang="de-DE" dirty="0">
                <a:solidFill>
                  <a:schemeClr val="tx1"/>
                </a:solidFill>
              </a:rPr>
              <a:t> </a:t>
            </a:r>
            <a:r>
              <a:rPr lang="de-DE" dirty="0" err="1">
                <a:solidFill>
                  <a:schemeClr val="tx1"/>
                </a:solidFill>
              </a:rPr>
              <a:t>it</a:t>
            </a:r>
            <a:r>
              <a:rPr lang="de-DE" dirty="0">
                <a:solidFill>
                  <a:schemeClr val="tx1"/>
                </a:solidFill>
              </a:rPr>
              <a:t> </a:t>
            </a:r>
            <a:r>
              <a:rPr lang="de-DE" dirty="0" err="1">
                <a:solidFill>
                  <a:schemeClr val="tx1"/>
                </a:solidFill>
              </a:rPr>
              <a:t>is</a:t>
            </a:r>
            <a:r>
              <a:rPr lang="de-DE" dirty="0">
                <a:solidFill>
                  <a:schemeClr val="tx1"/>
                </a:solidFill>
              </a:rPr>
              <a:t> a </a:t>
            </a:r>
            <a:r>
              <a:rPr lang="de-DE" dirty="0" err="1">
                <a:solidFill>
                  <a:schemeClr val="tx1"/>
                </a:solidFill>
              </a:rPr>
              <a:t>widely</a:t>
            </a:r>
            <a:r>
              <a:rPr lang="de-DE" dirty="0">
                <a:solidFill>
                  <a:schemeClr val="tx1"/>
                </a:solidFill>
              </a:rPr>
              <a:t> </a:t>
            </a:r>
            <a:r>
              <a:rPr lang="de-DE" dirty="0" err="1">
                <a:solidFill>
                  <a:schemeClr val="tx1"/>
                </a:solidFill>
              </a:rPr>
              <a:t>accepted</a:t>
            </a:r>
            <a:r>
              <a:rPr lang="de-DE" dirty="0">
                <a:solidFill>
                  <a:schemeClr val="tx1"/>
                </a:solidFill>
              </a:rPr>
              <a:t> </a:t>
            </a:r>
            <a:r>
              <a:rPr lang="de-DE" dirty="0" err="1">
                <a:solidFill>
                  <a:schemeClr val="tx1"/>
                </a:solidFill>
              </a:rPr>
              <a:t>model</a:t>
            </a:r>
            <a:r>
              <a:rPr lang="de-DE" dirty="0">
                <a:solidFill>
                  <a:schemeClr val="tx1"/>
                </a:solidFill>
              </a:rPr>
              <a:t> </a:t>
            </a:r>
            <a:r>
              <a:rPr lang="de-DE" dirty="0" err="1">
                <a:solidFill>
                  <a:schemeClr val="tx1"/>
                </a:solidFill>
              </a:rPr>
              <a:t>for</a:t>
            </a:r>
            <a:r>
              <a:rPr lang="de-DE" dirty="0">
                <a:solidFill>
                  <a:schemeClr val="tx1"/>
                </a:solidFill>
              </a:rPr>
              <a:t> </a:t>
            </a:r>
            <a:r>
              <a:rPr lang="de-DE" dirty="0" err="1">
                <a:solidFill>
                  <a:schemeClr val="tx1"/>
                </a:solidFill>
              </a:rPr>
              <a:t>mapping</a:t>
            </a:r>
            <a:r>
              <a:rPr lang="de-DE" dirty="0">
                <a:solidFill>
                  <a:schemeClr val="tx1"/>
                </a:solidFill>
              </a:rPr>
              <a:t> </a:t>
            </a:r>
            <a:r>
              <a:rPr lang="de-DE" dirty="0" err="1">
                <a:solidFill>
                  <a:schemeClr val="tx1"/>
                </a:solidFill>
              </a:rPr>
              <a:t>the</a:t>
            </a:r>
            <a:r>
              <a:rPr lang="de-DE" dirty="0">
                <a:solidFill>
                  <a:schemeClr val="tx1"/>
                </a:solidFill>
              </a:rPr>
              <a:t> different </a:t>
            </a:r>
            <a:r>
              <a:rPr lang="de-DE" dirty="0" err="1">
                <a:solidFill>
                  <a:schemeClr val="tx1"/>
                </a:solidFill>
              </a:rPr>
              <a:t>phases</a:t>
            </a:r>
            <a:r>
              <a:rPr lang="de-DE" dirty="0">
                <a:solidFill>
                  <a:schemeClr val="tx1"/>
                </a:solidFill>
              </a:rPr>
              <a:t> </a:t>
            </a:r>
            <a:r>
              <a:rPr lang="de-DE" dirty="0" err="1">
                <a:solidFill>
                  <a:schemeClr val="tx1"/>
                </a:solidFill>
              </a:rPr>
              <a:t>of</a:t>
            </a:r>
            <a:r>
              <a:rPr lang="de-DE" dirty="0">
                <a:solidFill>
                  <a:schemeClr val="tx1"/>
                </a:solidFill>
              </a:rPr>
              <a:t> a </a:t>
            </a:r>
            <a:r>
              <a:rPr lang="de-DE" dirty="0" err="1">
                <a:solidFill>
                  <a:schemeClr val="tx1"/>
                </a:solidFill>
              </a:rPr>
              <a:t>change</a:t>
            </a:r>
            <a:r>
              <a:rPr lang="de-DE" dirty="0">
                <a:solidFill>
                  <a:schemeClr val="tx1"/>
                </a:solidFill>
              </a:rPr>
              <a:t> </a:t>
            </a:r>
            <a:r>
              <a:rPr lang="de-DE" dirty="0" err="1">
                <a:solidFill>
                  <a:schemeClr val="tx1"/>
                </a:solidFill>
              </a:rPr>
              <a:t>process</a:t>
            </a:r>
            <a:r>
              <a:rPr lang="de-DE" dirty="0">
                <a:solidFill>
                  <a:schemeClr val="tx1"/>
                </a:solidFill>
              </a:rPr>
              <a:t> on </a:t>
            </a:r>
            <a:r>
              <a:rPr lang="de-DE" dirty="0" err="1">
                <a:solidFill>
                  <a:schemeClr val="tx1"/>
                </a:solidFill>
              </a:rPr>
              <a:t>the</a:t>
            </a:r>
            <a:r>
              <a:rPr lang="de-DE" dirty="0">
                <a:solidFill>
                  <a:schemeClr val="tx1"/>
                </a:solidFill>
              </a:rPr>
              <a:t> emotional </a:t>
            </a:r>
            <a:r>
              <a:rPr lang="de-DE" dirty="0" err="1">
                <a:solidFill>
                  <a:schemeClr val="tx1"/>
                </a:solidFill>
              </a:rPr>
              <a:t>level</a:t>
            </a:r>
            <a:r>
              <a:rPr lang="de-DE" dirty="0">
                <a:solidFill>
                  <a:schemeClr val="tx1"/>
                </a:solidFill>
              </a:rPr>
              <a:t> – and like </a:t>
            </a:r>
            <a:r>
              <a:rPr lang="de-DE" dirty="0" err="1">
                <a:solidFill>
                  <a:schemeClr val="tx1"/>
                </a:solidFill>
              </a:rPr>
              <a:t>we</a:t>
            </a:r>
            <a:r>
              <a:rPr lang="de-DE" dirty="0">
                <a:solidFill>
                  <a:schemeClr val="tx1"/>
                </a:solidFill>
              </a:rPr>
              <a:t> will </a:t>
            </a:r>
            <a:r>
              <a:rPr lang="de-DE" dirty="0" err="1">
                <a:solidFill>
                  <a:schemeClr val="tx1"/>
                </a:solidFill>
              </a:rPr>
              <a:t>see</a:t>
            </a:r>
            <a:r>
              <a:rPr lang="de-DE" dirty="0">
                <a:solidFill>
                  <a:schemeClr val="tx1"/>
                </a:solidFill>
              </a:rPr>
              <a:t> in Kotters 8 </a:t>
            </a:r>
            <a:r>
              <a:rPr lang="de-DE" dirty="0" err="1">
                <a:solidFill>
                  <a:schemeClr val="tx1"/>
                </a:solidFill>
              </a:rPr>
              <a:t>steps</a:t>
            </a:r>
            <a:r>
              <a:rPr lang="de-DE" dirty="0">
                <a:solidFill>
                  <a:schemeClr val="tx1"/>
                </a:solidFill>
              </a:rPr>
              <a:t> </a:t>
            </a:r>
            <a:r>
              <a:rPr lang="de-DE" dirty="0" err="1">
                <a:solidFill>
                  <a:schemeClr val="tx1"/>
                </a:solidFill>
              </a:rPr>
              <a:t>model</a:t>
            </a:r>
            <a:r>
              <a:rPr lang="de-DE" dirty="0">
                <a:solidFill>
                  <a:schemeClr val="tx1"/>
                </a:solidFill>
              </a:rPr>
              <a:t> in a </a:t>
            </a:r>
            <a:r>
              <a:rPr lang="de-DE" dirty="0" err="1">
                <a:solidFill>
                  <a:schemeClr val="tx1"/>
                </a:solidFill>
              </a:rPr>
              <a:t>minute</a:t>
            </a:r>
            <a:r>
              <a:rPr lang="de-DE" dirty="0">
                <a:solidFill>
                  <a:schemeClr val="tx1"/>
                </a:solidFill>
              </a:rPr>
              <a:t> – FEELING </a:t>
            </a:r>
            <a:r>
              <a:rPr lang="de-DE" dirty="0" err="1">
                <a:solidFill>
                  <a:schemeClr val="tx1"/>
                </a:solidFill>
              </a:rPr>
              <a:t>is</a:t>
            </a:r>
            <a:r>
              <a:rPr lang="de-DE" dirty="0">
                <a:solidFill>
                  <a:schemeClr val="tx1"/>
                </a:solidFill>
              </a:rPr>
              <a:t> </a:t>
            </a:r>
            <a:r>
              <a:rPr lang="de-DE" dirty="0" err="1">
                <a:solidFill>
                  <a:schemeClr val="tx1"/>
                </a:solidFill>
              </a:rPr>
              <a:t>even</a:t>
            </a:r>
            <a:r>
              <a:rPr lang="de-DE" dirty="0">
                <a:solidFill>
                  <a:schemeClr val="tx1"/>
                </a:solidFill>
              </a:rPr>
              <a:t> </a:t>
            </a:r>
            <a:r>
              <a:rPr lang="de-DE" dirty="0" err="1">
                <a:solidFill>
                  <a:schemeClr val="tx1"/>
                </a:solidFill>
              </a:rPr>
              <a:t>more</a:t>
            </a:r>
            <a:r>
              <a:rPr lang="de-DE" dirty="0">
                <a:solidFill>
                  <a:schemeClr val="tx1"/>
                </a:solidFill>
              </a:rPr>
              <a:t> </a:t>
            </a:r>
            <a:r>
              <a:rPr lang="de-DE" dirty="0" err="1">
                <a:solidFill>
                  <a:schemeClr val="tx1"/>
                </a:solidFill>
              </a:rPr>
              <a:t>important</a:t>
            </a:r>
            <a:r>
              <a:rPr lang="de-DE" dirty="0">
                <a:solidFill>
                  <a:schemeClr val="tx1"/>
                </a:solidFill>
              </a:rPr>
              <a:t>  </a:t>
            </a:r>
            <a:r>
              <a:rPr lang="de-DE" dirty="0" err="1">
                <a:solidFill>
                  <a:schemeClr val="tx1"/>
                </a:solidFill>
              </a:rPr>
              <a:t>than</a:t>
            </a:r>
            <a:r>
              <a:rPr lang="de-DE" dirty="0">
                <a:solidFill>
                  <a:schemeClr val="tx1"/>
                </a:solidFill>
              </a:rPr>
              <a:t> </a:t>
            </a:r>
            <a:r>
              <a:rPr lang="de-DE" dirty="0" err="1">
                <a:solidFill>
                  <a:schemeClr val="tx1"/>
                </a:solidFill>
              </a:rPr>
              <a:t>thinking</a:t>
            </a:r>
            <a:r>
              <a:rPr lang="de-DE" dirty="0">
                <a:solidFill>
                  <a:schemeClr val="tx1"/>
                </a:solidFill>
              </a:rPr>
              <a:t> </a:t>
            </a:r>
            <a:r>
              <a:rPr lang="de-DE" dirty="0" err="1">
                <a:solidFill>
                  <a:schemeClr val="tx1"/>
                </a:solidFill>
              </a:rPr>
              <a:t>when</a:t>
            </a:r>
            <a:r>
              <a:rPr lang="de-DE" dirty="0">
                <a:solidFill>
                  <a:schemeClr val="tx1"/>
                </a:solidFill>
              </a:rPr>
              <a:t> </a:t>
            </a:r>
            <a:r>
              <a:rPr lang="de-DE" dirty="0" err="1">
                <a:solidFill>
                  <a:schemeClr val="tx1"/>
                </a:solidFill>
              </a:rPr>
              <a:t>it</a:t>
            </a:r>
            <a:r>
              <a:rPr lang="de-DE" dirty="0">
                <a:solidFill>
                  <a:schemeClr val="tx1"/>
                </a:solidFill>
              </a:rPr>
              <a:t> </a:t>
            </a:r>
            <a:r>
              <a:rPr lang="de-DE" dirty="0" err="1">
                <a:solidFill>
                  <a:schemeClr val="tx1"/>
                </a:solidFill>
              </a:rPr>
              <a:t>comes</a:t>
            </a:r>
            <a:r>
              <a:rPr lang="de-DE" dirty="0">
                <a:solidFill>
                  <a:schemeClr val="tx1"/>
                </a:solidFill>
              </a:rPr>
              <a:t> to </a:t>
            </a:r>
            <a:r>
              <a:rPr lang="de-DE" dirty="0" err="1">
                <a:solidFill>
                  <a:schemeClr val="tx1"/>
                </a:solidFill>
              </a:rPr>
              <a:t>behavior</a:t>
            </a:r>
            <a:r>
              <a:rPr lang="de-DE" dirty="0">
                <a:solidFill>
                  <a:schemeClr val="tx1"/>
                </a:solidFill>
              </a:rPr>
              <a:t> </a:t>
            </a:r>
            <a:r>
              <a:rPr lang="de-DE" dirty="0" err="1">
                <a:solidFill>
                  <a:schemeClr val="tx1"/>
                </a:solidFill>
              </a:rPr>
              <a:t>change</a:t>
            </a:r>
            <a:r>
              <a:rPr lang="de-DE" dirty="0">
                <a:solidFill>
                  <a:schemeClr val="tx1"/>
                </a:solidFill>
              </a:rPr>
              <a:t>. So </a:t>
            </a:r>
            <a:r>
              <a:rPr lang="de-DE" dirty="0" err="1">
                <a:solidFill>
                  <a:schemeClr val="tx1"/>
                </a:solidFill>
              </a:rPr>
              <a:t>identifying</a:t>
            </a:r>
            <a:r>
              <a:rPr lang="de-DE" dirty="0">
                <a:solidFill>
                  <a:schemeClr val="tx1"/>
                </a:solidFill>
              </a:rPr>
              <a:t> </a:t>
            </a:r>
            <a:r>
              <a:rPr lang="de-DE" dirty="0" err="1">
                <a:solidFill>
                  <a:schemeClr val="tx1"/>
                </a:solidFill>
              </a:rPr>
              <a:t>where</a:t>
            </a:r>
            <a:r>
              <a:rPr lang="de-DE" dirty="0">
                <a:solidFill>
                  <a:schemeClr val="tx1"/>
                </a:solidFill>
              </a:rPr>
              <a:t> </a:t>
            </a:r>
            <a:r>
              <a:rPr lang="de-DE" dirty="0" err="1">
                <a:solidFill>
                  <a:schemeClr val="tx1"/>
                </a:solidFill>
              </a:rPr>
              <a:t>each</a:t>
            </a:r>
            <a:r>
              <a:rPr lang="de-DE" dirty="0">
                <a:solidFill>
                  <a:schemeClr val="tx1"/>
                </a:solidFill>
              </a:rPr>
              <a:t> </a:t>
            </a:r>
            <a:r>
              <a:rPr lang="de-DE" dirty="0" err="1">
                <a:solidFill>
                  <a:schemeClr val="tx1"/>
                </a:solidFill>
              </a:rPr>
              <a:t>stakeholder</a:t>
            </a:r>
            <a:r>
              <a:rPr lang="de-DE" dirty="0">
                <a:solidFill>
                  <a:schemeClr val="tx1"/>
                </a:solidFill>
              </a:rPr>
              <a:t> </a:t>
            </a:r>
            <a:r>
              <a:rPr lang="de-DE" dirty="0" err="1">
                <a:solidFill>
                  <a:schemeClr val="tx1"/>
                </a:solidFill>
              </a:rPr>
              <a:t>group</a:t>
            </a:r>
            <a:r>
              <a:rPr lang="de-DE" dirty="0">
                <a:solidFill>
                  <a:schemeClr val="tx1"/>
                </a:solidFill>
              </a:rPr>
              <a:t> </a:t>
            </a:r>
            <a:r>
              <a:rPr lang="de-DE" dirty="0" err="1">
                <a:solidFill>
                  <a:schemeClr val="tx1"/>
                </a:solidFill>
              </a:rPr>
              <a:t>is</a:t>
            </a:r>
            <a:r>
              <a:rPr lang="de-DE" dirty="0">
                <a:solidFill>
                  <a:schemeClr val="tx1"/>
                </a:solidFill>
              </a:rPr>
              <a:t> at </a:t>
            </a:r>
            <a:r>
              <a:rPr lang="de-DE" dirty="0" err="1">
                <a:solidFill>
                  <a:schemeClr val="tx1"/>
                </a:solidFill>
              </a:rPr>
              <a:t>the</a:t>
            </a:r>
            <a:r>
              <a:rPr lang="de-DE" dirty="0">
                <a:solidFill>
                  <a:schemeClr val="tx1"/>
                </a:solidFill>
              </a:rPr>
              <a:t> </a:t>
            </a:r>
            <a:r>
              <a:rPr lang="de-DE" dirty="0" err="1">
                <a:solidFill>
                  <a:schemeClr val="tx1"/>
                </a:solidFill>
              </a:rPr>
              <a:t>moment</a:t>
            </a:r>
            <a:r>
              <a:rPr lang="de-DE" dirty="0">
                <a:solidFill>
                  <a:schemeClr val="tx1"/>
                </a:solidFill>
              </a:rPr>
              <a:t> and </a:t>
            </a:r>
            <a:r>
              <a:rPr lang="de-DE" dirty="0" err="1">
                <a:solidFill>
                  <a:schemeClr val="tx1"/>
                </a:solidFill>
              </a:rPr>
              <a:t>how</a:t>
            </a:r>
            <a:r>
              <a:rPr lang="de-DE" dirty="0">
                <a:solidFill>
                  <a:schemeClr val="tx1"/>
                </a:solidFill>
              </a:rPr>
              <a:t> to </a:t>
            </a:r>
            <a:r>
              <a:rPr lang="de-DE" dirty="0" err="1">
                <a:solidFill>
                  <a:schemeClr val="tx1"/>
                </a:solidFill>
              </a:rPr>
              <a:t>best</a:t>
            </a:r>
            <a:r>
              <a:rPr lang="de-DE" dirty="0">
                <a:solidFill>
                  <a:schemeClr val="tx1"/>
                </a:solidFill>
              </a:rPr>
              <a:t> </a:t>
            </a:r>
            <a:r>
              <a:rPr lang="de-DE" dirty="0" err="1">
                <a:solidFill>
                  <a:schemeClr val="tx1"/>
                </a:solidFill>
              </a:rPr>
              <a:t>adress</a:t>
            </a:r>
            <a:r>
              <a:rPr lang="de-DE" dirty="0">
                <a:solidFill>
                  <a:schemeClr val="tx1"/>
                </a:solidFill>
              </a:rPr>
              <a:t> </a:t>
            </a:r>
            <a:r>
              <a:rPr lang="de-DE" dirty="0" err="1">
                <a:solidFill>
                  <a:schemeClr val="tx1"/>
                </a:solidFill>
              </a:rPr>
              <a:t>them</a:t>
            </a:r>
            <a:r>
              <a:rPr lang="de-DE" dirty="0">
                <a:solidFill>
                  <a:schemeClr val="tx1"/>
                </a:solidFill>
              </a:rPr>
              <a:t> </a:t>
            </a:r>
            <a:r>
              <a:rPr lang="de-DE" dirty="0" err="1">
                <a:solidFill>
                  <a:schemeClr val="tx1"/>
                </a:solidFill>
              </a:rPr>
              <a:t>is</a:t>
            </a:r>
            <a:r>
              <a:rPr lang="de-DE" dirty="0">
                <a:solidFill>
                  <a:schemeClr val="tx1"/>
                </a:solidFill>
              </a:rPr>
              <a:t> a </a:t>
            </a:r>
            <a:r>
              <a:rPr lang="de-DE" dirty="0" err="1">
                <a:solidFill>
                  <a:schemeClr val="tx1"/>
                </a:solidFill>
              </a:rPr>
              <a:t>great</a:t>
            </a:r>
            <a:r>
              <a:rPr lang="de-DE" dirty="0">
                <a:solidFill>
                  <a:schemeClr val="tx1"/>
                </a:solidFill>
              </a:rPr>
              <a:t> </a:t>
            </a:r>
            <a:r>
              <a:rPr lang="de-DE" dirty="0" err="1">
                <a:solidFill>
                  <a:schemeClr val="tx1"/>
                </a:solidFill>
              </a:rPr>
              <a:t>tool</a:t>
            </a:r>
            <a:r>
              <a:rPr lang="de-DE" dirty="0">
                <a:solidFill>
                  <a:schemeClr val="tx1"/>
                </a:solidFill>
              </a:rPr>
              <a:t>. I also </a:t>
            </a:r>
            <a:r>
              <a:rPr lang="de-DE" dirty="0" err="1">
                <a:solidFill>
                  <a:schemeClr val="tx1"/>
                </a:solidFill>
              </a:rPr>
              <a:t>use</a:t>
            </a:r>
            <a:r>
              <a:rPr lang="de-DE" dirty="0">
                <a:solidFill>
                  <a:schemeClr val="tx1"/>
                </a:solidFill>
              </a:rPr>
              <a:t> </a:t>
            </a:r>
            <a:r>
              <a:rPr lang="de-DE" dirty="0" err="1">
                <a:solidFill>
                  <a:schemeClr val="tx1"/>
                </a:solidFill>
              </a:rPr>
              <a:t>it</a:t>
            </a:r>
            <a:r>
              <a:rPr lang="de-DE" dirty="0">
                <a:solidFill>
                  <a:schemeClr val="tx1"/>
                </a:solidFill>
              </a:rPr>
              <a:t> to </a:t>
            </a:r>
            <a:r>
              <a:rPr lang="de-DE" dirty="0" err="1">
                <a:solidFill>
                  <a:schemeClr val="tx1"/>
                </a:solidFill>
              </a:rPr>
              <a:t>explain</a:t>
            </a:r>
            <a:r>
              <a:rPr lang="de-DE" dirty="0">
                <a:solidFill>
                  <a:schemeClr val="tx1"/>
                </a:solidFill>
              </a:rPr>
              <a:t> to </a:t>
            </a:r>
            <a:r>
              <a:rPr lang="de-DE" dirty="0" err="1">
                <a:solidFill>
                  <a:schemeClr val="tx1"/>
                </a:solidFill>
              </a:rPr>
              <a:t>frustrated</a:t>
            </a:r>
            <a:r>
              <a:rPr lang="de-DE" dirty="0">
                <a:solidFill>
                  <a:schemeClr val="tx1"/>
                </a:solidFill>
              </a:rPr>
              <a:t> </a:t>
            </a:r>
            <a:r>
              <a:rPr lang="de-DE" dirty="0" err="1">
                <a:solidFill>
                  <a:schemeClr val="tx1"/>
                </a:solidFill>
              </a:rPr>
              <a:t>sponsors</a:t>
            </a:r>
            <a:r>
              <a:rPr lang="de-DE" dirty="0">
                <a:solidFill>
                  <a:schemeClr val="tx1"/>
                </a:solidFill>
              </a:rPr>
              <a:t> and </a:t>
            </a:r>
            <a:r>
              <a:rPr lang="de-DE" dirty="0" err="1">
                <a:solidFill>
                  <a:schemeClr val="tx1"/>
                </a:solidFill>
              </a:rPr>
              <a:t>supervisors</a:t>
            </a:r>
            <a:r>
              <a:rPr lang="de-DE" dirty="0">
                <a:solidFill>
                  <a:schemeClr val="tx1"/>
                </a:solidFill>
              </a:rPr>
              <a:t> </a:t>
            </a:r>
            <a:r>
              <a:rPr lang="de-DE" dirty="0" err="1">
                <a:solidFill>
                  <a:schemeClr val="tx1"/>
                </a:solidFill>
              </a:rPr>
              <a:t>why</a:t>
            </a:r>
            <a:r>
              <a:rPr lang="de-DE" dirty="0">
                <a:solidFill>
                  <a:schemeClr val="tx1"/>
                </a:solidFill>
              </a:rPr>
              <a:t> </a:t>
            </a:r>
            <a:r>
              <a:rPr lang="de-DE" dirty="0" err="1">
                <a:solidFill>
                  <a:schemeClr val="tx1"/>
                </a:solidFill>
              </a:rPr>
              <a:t>they</a:t>
            </a:r>
            <a:r>
              <a:rPr lang="de-DE" dirty="0">
                <a:solidFill>
                  <a:schemeClr val="tx1"/>
                </a:solidFill>
              </a:rPr>
              <a:t> </a:t>
            </a:r>
            <a:r>
              <a:rPr lang="de-DE" dirty="0" err="1">
                <a:solidFill>
                  <a:schemeClr val="tx1"/>
                </a:solidFill>
              </a:rPr>
              <a:t>need</a:t>
            </a:r>
            <a:r>
              <a:rPr lang="de-DE" dirty="0">
                <a:solidFill>
                  <a:schemeClr val="tx1"/>
                </a:solidFill>
              </a:rPr>
              <a:t> to </a:t>
            </a:r>
            <a:r>
              <a:rPr lang="de-DE" dirty="0" err="1">
                <a:solidFill>
                  <a:schemeClr val="tx1"/>
                </a:solidFill>
              </a:rPr>
              <a:t>explain</a:t>
            </a:r>
            <a:r>
              <a:rPr lang="de-DE" dirty="0">
                <a:solidFill>
                  <a:schemeClr val="tx1"/>
                </a:solidFill>
              </a:rPr>
              <a:t> </a:t>
            </a:r>
            <a:r>
              <a:rPr lang="de-DE" dirty="0" err="1">
                <a:solidFill>
                  <a:schemeClr val="tx1"/>
                </a:solidFill>
              </a:rPr>
              <a:t>the</a:t>
            </a:r>
            <a:r>
              <a:rPr lang="de-DE" dirty="0">
                <a:solidFill>
                  <a:schemeClr val="tx1"/>
                </a:solidFill>
              </a:rPr>
              <a:t> WHY and </a:t>
            </a:r>
            <a:r>
              <a:rPr lang="de-DE" dirty="0" err="1">
                <a:solidFill>
                  <a:schemeClr val="tx1"/>
                </a:solidFill>
              </a:rPr>
              <a:t>benefits</a:t>
            </a:r>
            <a:r>
              <a:rPr lang="de-DE" dirty="0">
                <a:solidFill>
                  <a:schemeClr val="tx1"/>
                </a:solidFill>
              </a:rPr>
              <a:t> </a:t>
            </a:r>
            <a:r>
              <a:rPr lang="de-DE" dirty="0" err="1">
                <a:solidFill>
                  <a:schemeClr val="tx1"/>
                </a:solidFill>
              </a:rPr>
              <a:t>of</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change</a:t>
            </a:r>
            <a:r>
              <a:rPr lang="de-DE" dirty="0">
                <a:solidFill>
                  <a:schemeClr val="tx1"/>
                </a:solidFill>
              </a:rPr>
              <a:t> </a:t>
            </a:r>
            <a:r>
              <a:rPr lang="de-DE" dirty="0" err="1">
                <a:solidFill>
                  <a:schemeClr val="tx1"/>
                </a:solidFill>
              </a:rPr>
              <a:t>yet</a:t>
            </a:r>
            <a:r>
              <a:rPr lang="de-DE" dirty="0">
                <a:solidFill>
                  <a:schemeClr val="tx1"/>
                </a:solidFill>
              </a:rPr>
              <a:t> </a:t>
            </a:r>
            <a:r>
              <a:rPr lang="de-DE" dirty="0" err="1">
                <a:solidFill>
                  <a:schemeClr val="tx1"/>
                </a:solidFill>
              </a:rPr>
              <a:t>again</a:t>
            </a:r>
            <a:r>
              <a:rPr lang="de-DE" dirty="0">
                <a:solidFill>
                  <a:schemeClr val="tx1"/>
                </a:solidFill>
              </a:rPr>
              <a:t> – </a:t>
            </a:r>
            <a:r>
              <a:rPr lang="de-DE" dirty="0" err="1">
                <a:solidFill>
                  <a:schemeClr val="tx1"/>
                </a:solidFill>
              </a:rPr>
              <a:t>for</a:t>
            </a:r>
            <a:r>
              <a:rPr lang="de-DE" dirty="0">
                <a:solidFill>
                  <a:schemeClr val="tx1"/>
                </a:solidFill>
              </a:rPr>
              <a:t> </a:t>
            </a:r>
            <a:r>
              <a:rPr lang="de-DE" dirty="0" err="1">
                <a:solidFill>
                  <a:schemeClr val="tx1"/>
                </a:solidFill>
              </a:rPr>
              <a:t>them</a:t>
            </a:r>
            <a:r>
              <a:rPr lang="de-DE" dirty="0">
                <a:solidFill>
                  <a:schemeClr val="tx1"/>
                </a:solidFill>
              </a:rPr>
              <a:t> </a:t>
            </a:r>
            <a:r>
              <a:rPr lang="de-DE" dirty="0" err="1">
                <a:solidFill>
                  <a:schemeClr val="tx1"/>
                </a:solidFill>
              </a:rPr>
              <a:t>it</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clear</a:t>
            </a:r>
            <a:r>
              <a:rPr lang="de-DE" dirty="0">
                <a:solidFill>
                  <a:schemeClr val="tx1"/>
                </a:solidFill>
              </a:rPr>
              <a:t>. </a:t>
            </a:r>
            <a:r>
              <a:rPr lang="de-DE" dirty="0" err="1">
                <a:solidFill>
                  <a:schemeClr val="tx1"/>
                </a:solidFill>
              </a:rPr>
              <a:t>They</a:t>
            </a:r>
            <a:r>
              <a:rPr lang="de-DE" dirty="0">
                <a:solidFill>
                  <a:schemeClr val="tx1"/>
                </a:solidFill>
              </a:rPr>
              <a:t> </a:t>
            </a:r>
            <a:r>
              <a:rPr lang="de-DE" dirty="0" err="1">
                <a:solidFill>
                  <a:schemeClr val="tx1"/>
                </a:solidFill>
              </a:rPr>
              <a:t>are</a:t>
            </a:r>
            <a:r>
              <a:rPr lang="de-DE" dirty="0">
                <a:solidFill>
                  <a:schemeClr val="tx1"/>
                </a:solidFill>
              </a:rPr>
              <a:t> </a:t>
            </a:r>
            <a:r>
              <a:rPr lang="de-DE" dirty="0" err="1">
                <a:solidFill>
                  <a:schemeClr val="tx1"/>
                </a:solidFill>
              </a:rPr>
              <a:t>already</a:t>
            </a:r>
            <a:r>
              <a:rPr lang="de-DE" dirty="0">
                <a:solidFill>
                  <a:schemeClr val="tx1"/>
                </a:solidFill>
              </a:rPr>
              <a:t> in </a:t>
            </a:r>
            <a:r>
              <a:rPr lang="de-DE" dirty="0" err="1">
                <a:solidFill>
                  <a:schemeClr val="tx1"/>
                </a:solidFill>
              </a:rPr>
              <a:t>the</a:t>
            </a:r>
            <a:r>
              <a:rPr lang="de-DE" dirty="0">
                <a:solidFill>
                  <a:schemeClr val="tx1"/>
                </a:solidFill>
              </a:rPr>
              <a:t> Integration </a:t>
            </a:r>
            <a:r>
              <a:rPr lang="de-DE" dirty="0" err="1">
                <a:solidFill>
                  <a:schemeClr val="tx1"/>
                </a:solidFill>
              </a:rPr>
              <a:t>stage</a:t>
            </a:r>
            <a:r>
              <a:rPr lang="de-DE" dirty="0">
                <a:solidFill>
                  <a:schemeClr val="tx1"/>
                </a:solidFill>
              </a:rPr>
              <a:t>! But </a:t>
            </a:r>
            <a:r>
              <a:rPr lang="de-DE" dirty="0" err="1">
                <a:solidFill>
                  <a:schemeClr val="tx1"/>
                </a:solidFill>
              </a:rPr>
              <a:t>their</a:t>
            </a:r>
            <a:r>
              <a:rPr lang="de-DE" dirty="0">
                <a:solidFill>
                  <a:schemeClr val="tx1"/>
                </a:solidFill>
              </a:rPr>
              <a:t> </a:t>
            </a:r>
            <a:r>
              <a:rPr lang="de-DE" dirty="0" err="1">
                <a:solidFill>
                  <a:schemeClr val="tx1"/>
                </a:solidFill>
              </a:rPr>
              <a:t>team</a:t>
            </a:r>
            <a:r>
              <a:rPr lang="de-DE" dirty="0">
                <a:solidFill>
                  <a:schemeClr val="tx1"/>
                </a:solidFill>
              </a:rPr>
              <a:t> </a:t>
            </a:r>
            <a:r>
              <a:rPr lang="de-DE" dirty="0" err="1">
                <a:solidFill>
                  <a:schemeClr val="tx1"/>
                </a:solidFill>
              </a:rPr>
              <a:t>members</a:t>
            </a:r>
            <a:r>
              <a:rPr lang="de-DE" dirty="0">
                <a:solidFill>
                  <a:schemeClr val="tx1"/>
                </a:solidFill>
              </a:rPr>
              <a:t>, and </a:t>
            </a:r>
            <a:r>
              <a:rPr lang="de-DE" dirty="0" err="1">
                <a:solidFill>
                  <a:schemeClr val="tx1"/>
                </a:solidFill>
              </a:rPr>
              <a:t>people</a:t>
            </a:r>
            <a:r>
              <a:rPr lang="de-DE" dirty="0">
                <a:solidFill>
                  <a:schemeClr val="tx1"/>
                </a:solidFill>
              </a:rPr>
              <a:t> </a:t>
            </a:r>
            <a:r>
              <a:rPr lang="de-DE" dirty="0" err="1">
                <a:solidFill>
                  <a:schemeClr val="tx1"/>
                </a:solidFill>
              </a:rPr>
              <a:t>affected</a:t>
            </a:r>
            <a:r>
              <a:rPr lang="de-DE" dirty="0">
                <a:solidFill>
                  <a:schemeClr val="tx1"/>
                </a:solidFill>
              </a:rPr>
              <a:t> </a:t>
            </a:r>
            <a:r>
              <a:rPr lang="de-DE" dirty="0" err="1">
                <a:solidFill>
                  <a:schemeClr val="tx1"/>
                </a:solidFill>
              </a:rPr>
              <a:t>by</a:t>
            </a:r>
            <a:r>
              <a:rPr lang="de-DE" dirty="0">
                <a:solidFill>
                  <a:schemeClr val="tx1"/>
                </a:solidFill>
              </a:rPr>
              <a:t> a </a:t>
            </a:r>
            <a:r>
              <a:rPr lang="de-DE" dirty="0" err="1">
                <a:solidFill>
                  <a:schemeClr val="tx1"/>
                </a:solidFill>
              </a:rPr>
              <a:t>change</a:t>
            </a:r>
            <a:r>
              <a:rPr lang="de-DE" dirty="0">
                <a:solidFill>
                  <a:schemeClr val="tx1"/>
                </a:solidFill>
              </a:rPr>
              <a:t> </a:t>
            </a:r>
            <a:r>
              <a:rPr lang="de-DE" dirty="0" err="1">
                <a:solidFill>
                  <a:schemeClr val="tx1"/>
                </a:solidFill>
              </a:rPr>
              <a:t>might</a:t>
            </a:r>
            <a:r>
              <a:rPr lang="de-DE" dirty="0">
                <a:solidFill>
                  <a:schemeClr val="tx1"/>
                </a:solidFill>
              </a:rPr>
              <a:t> still </a:t>
            </a:r>
            <a:r>
              <a:rPr lang="de-DE" dirty="0" err="1">
                <a:solidFill>
                  <a:schemeClr val="tx1"/>
                </a:solidFill>
              </a:rPr>
              <a:t>be</a:t>
            </a:r>
            <a:r>
              <a:rPr lang="de-DE" dirty="0">
                <a:solidFill>
                  <a:schemeClr val="tx1"/>
                </a:solidFill>
              </a:rPr>
              <a:t> in </a:t>
            </a:r>
            <a:r>
              <a:rPr lang="de-DE" dirty="0" err="1">
                <a:solidFill>
                  <a:schemeClr val="tx1"/>
                </a:solidFill>
              </a:rPr>
              <a:t>Denial</a:t>
            </a:r>
            <a:r>
              <a:rPr lang="de-DE" dirty="0">
                <a:solidFill>
                  <a:schemeClr val="tx1"/>
                </a:solidFill>
              </a:rPr>
              <a:t> </a:t>
            </a:r>
            <a:r>
              <a:rPr lang="de-DE" dirty="0" err="1">
                <a:solidFill>
                  <a:schemeClr val="tx1"/>
                </a:solidFill>
              </a:rPr>
              <a:t>or</a:t>
            </a:r>
            <a:r>
              <a:rPr lang="de-DE" dirty="0">
                <a:solidFill>
                  <a:schemeClr val="tx1"/>
                </a:solidFill>
              </a:rPr>
              <a:t> Depression </a:t>
            </a:r>
            <a:r>
              <a:rPr lang="de-DE" dirty="0" err="1">
                <a:solidFill>
                  <a:schemeClr val="tx1"/>
                </a:solidFill>
              </a:rPr>
              <a:t>stage</a:t>
            </a:r>
            <a:r>
              <a:rPr lang="de-DE" dirty="0">
                <a:solidFill>
                  <a:schemeClr val="tx1"/>
                </a:solidFill>
              </a:rPr>
              <a:t> – so </a:t>
            </a:r>
            <a:r>
              <a:rPr lang="de-DE" dirty="0" err="1">
                <a:solidFill>
                  <a:schemeClr val="tx1"/>
                </a:solidFill>
              </a:rPr>
              <a:t>it</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important</a:t>
            </a:r>
            <a:r>
              <a:rPr lang="de-DE" dirty="0">
                <a:solidFill>
                  <a:schemeClr val="tx1"/>
                </a:solidFill>
              </a:rPr>
              <a:t> to </a:t>
            </a:r>
            <a:r>
              <a:rPr lang="de-DE" dirty="0" err="1">
                <a:solidFill>
                  <a:schemeClr val="tx1"/>
                </a:solidFill>
              </a:rPr>
              <a:t>acknowledge</a:t>
            </a:r>
            <a:r>
              <a:rPr lang="de-DE" dirty="0">
                <a:solidFill>
                  <a:schemeClr val="tx1"/>
                </a:solidFill>
              </a:rPr>
              <a:t> </a:t>
            </a:r>
            <a:r>
              <a:rPr lang="de-DE" dirty="0" err="1">
                <a:solidFill>
                  <a:schemeClr val="tx1"/>
                </a:solidFill>
              </a:rPr>
              <a:t>these</a:t>
            </a:r>
            <a:r>
              <a:rPr lang="de-DE" dirty="0">
                <a:solidFill>
                  <a:schemeClr val="tx1"/>
                </a:solidFill>
              </a:rPr>
              <a:t> </a:t>
            </a:r>
            <a:r>
              <a:rPr lang="de-DE" dirty="0" err="1">
                <a:solidFill>
                  <a:schemeClr val="tx1"/>
                </a:solidFill>
              </a:rPr>
              <a:t>feelings</a:t>
            </a:r>
            <a:r>
              <a:rPr lang="de-DE" dirty="0">
                <a:solidFill>
                  <a:schemeClr val="tx1"/>
                </a:solidFill>
              </a:rPr>
              <a:t> so </a:t>
            </a:r>
            <a:r>
              <a:rPr lang="de-DE" dirty="0" err="1">
                <a:solidFill>
                  <a:schemeClr val="tx1"/>
                </a:solidFill>
              </a:rPr>
              <a:t>people</a:t>
            </a:r>
            <a:r>
              <a:rPr lang="de-DE" dirty="0">
                <a:solidFill>
                  <a:schemeClr val="tx1"/>
                </a:solidFill>
              </a:rPr>
              <a:t> </a:t>
            </a:r>
            <a:r>
              <a:rPr lang="de-DE" dirty="0" err="1">
                <a:solidFill>
                  <a:schemeClr val="tx1"/>
                </a:solidFill>
              </a:rPr>
              <a:t>can</a:t>
            </a:r>
            <a:r>
              <a:rPr lang="de-DE" dirty="0">
                <a:solidFill>
                  <a:schemeClr val="tx1"/>
                </a:solidFill>
              </a:rPr>
              <a:t> </a:t>
            </a:r>
            <a:r>
              <a:rPr lang="de-DE" dirty="0" err="1">
                <a:solidFill>
                  <a:schemeClr val="tx1"/>
                </a:solidFill>
              </a:rPr>
              <a:t>move</a:t>
            </a:r>
            <a:r>
              <a:rPr lang="de-DE" dirty="0">
                <a:solidFill>
                  <a:schemeClr val="tx1"/>
                </a:solidFill>
              </a:rPr>
              <a:t> on. </a:t>
            </a:r>
          </a:p>
          <a:p>
            <a:endParaRPr lang="de-DE" dirty="0">
              <a:solidFill>
                <a:schemeClr val="tx1"/>
              </a:solidFill>
              <a:ea typeface="Calibri"/>
              <a:cs typeface="Calibri"/>
            </a:endParaRPr>
          </a:p>
          <a:p>
            <a:r>
              <a:rPr lang="de-DE" dirty="0">
                <a:solidFill>
                  <a:schemeClr val="tx1"/>
                </a:solidFill>
                <a:ea typeface="Calibri"/>
                <a:cs typeface="Calibri"/>
              </a:rPr>
              <a:t>(4) </a:t>
            </a:r>
            <a:r>
              <a:rPr lang="en-US" b="0" i="0" dirty="0">
                <a:solidFill>
                  <a:schemeClr val="tx1"/>
                </a:solidFill>
                <a:effectLst/>
                <a:latin typeface="fkGroteskNeue"/>
              </a:rPr>
              <a:t>John Kotter's 8-Step Change Model is a structured approach to implementing organizational change, consisting of creating urgency, building a guiding coalition, forming a strategic vision, communicating the vision, empowering employees, generating short-term wins, consolidating gains, and anchoring changes in the culture. This model, developed based on research of over 100 organizations, provides a clear roadmap for leaders to successfully navigate and embed transformational change within their companies</a:t>
            </a:r>
            <a:r>
              <a:rPr lang="en-US" b="0" i="0" u="none" strike="noStrike" dirty="0">
                <a:solidFill>
                  <a:schemeClr val="tx1"/>
                </a:solidFill>
                <a:effectLst/>
                <a:latin typeface="var(--font-berkeley-mono)"/>
              </a:rPr>
              <a:t>.</a:t>
            </a:r>
            <a:endParaRPr lang="de-DE" dirty="0">
              <a:solidFill>
                <a:schemeClr val="tx1"/>
              </a:solidFill>
              <a:ea typeface="Calibri"/>
              <a:cs typeface="Calibri"/>
            </a:endParaRPr>
          </a:p>
          <a:p>
            <a:endParaRPr lang="de-DE" dirty="0">
              <a:solidFill>
                <a:schemeClr val="tx1"/>
              </a:solidFill>
            </a:endParaRPr>
          </a:p>
          <a:p>
            <a:r>
              <a:rPr lang="de-DE" dirty="0">
                <a:solidFill>
                  <a:schemeClr val="tx1"/>
                </a:solidFill>
              </a:rPr>
              <a:t>Sources: </a:t>
            </a:r>
            <a:endParaRPr lang="de-DE" dirty="0">
              <a:solidFill>
                <a:schemeClr val="tx1"/>
              </a:solidFill>
              <a:ea typeface="Calibri"/>
              <a:cs typeface="Calibri"/>
            </a:endParaRPr>
          </a:p>
          <a:p>
            <a:pPr marL="247688" indent="-247688">
              <a:buAutoNum type="arabicParenBoth"/>
            </a:pPr>
            <a:r>
              <a:rPr lang="de-DE" dirty="0">
                <a:solidFill>
                  <a:schemeClr val="tx1"/>
                </a:solidFill>
              </a:rPr>
              <a:t>https://www.prosci.com/methodology/3-phase-process </a:t>
            </a:r>
            <a:endParaRPr lang="de-DE" dirty="0">
              <a:solidFill>
                <a:schemeClr val="tx1"/>
              </a:solidFill>
              <a:ea typeface="Calibri"/>
              <a:cs typeface="Calibri"/>
            </a:endParaRPr>
          </a:p>
          <a:p>
            <a:pPr marL="247688" indent="-247688">
              <a:buAutoNum type="arabicParenBoth"/>
            </a:pPr>
            <a:r>
              <a:rPr lang="de-DE" dirty="0">
                <a:solidFill>
                  <a:schemeClr val="tx1"/>
                </a:solidFill>
              </a:rPr>
              <a:t>https://journals.sagepub.com/doi/10.1177/0018726715577707</a:t>
            </a:r>
          </a:p>
          <a:p>
            <a:pPr marL="247688" indent="-247688">
              <a:buAutoNum type="arabicParenBoth"/>
            </a:pPr>
            <a:r>
              <a:rPr lang="de-DE" dirty="0">
                <a:solidFill>
                  <a:schemeClr val="tx1"/>
                </a:solidFill>
              </a:rPr>
              <a:t>https://www.researchgate.net/publication/363242905_The_McKinsey%27s_7-S_model_framework_for_assessment_of_challenges_faced_by_teachers_of_children_with_autism_spectrum_disorders_in_the_Limpopo_province_South_Africa/figures?lo=1</a:t>
            </a:r>
            <a:endParaRPr lang="de-DE" dirty="0">
              <a:solidFill>
                <a:schemeClr val="tx1"/>
              </a:solidFill>
              <a:ea typeface="Calibri"/>
              <a:cs typeface="Calibri"/>
            </a:endParaRPr>
          </a:p>
          <a:p>
            <a:pPr marL="247688" indent="-247688">
              <a:buAutoNum type="arabicParenBoth"/>
            </a:pPr>
            <a:r>
              <a:rPr lang="de-DE" dirty="0">
                <a:solidFill>
                  <a:schemeClr val="tx1"/>
                </a:solidFill>
              </a:rPr>
              <a:t>https://www.researchgate.net/publication/343844707_Managing_a_Curriculum_Innovation_Process</a:t>
            </a:r>
          </a:p>
          <a:p>
            <a:pPr marL="247688" indent="-247688">
              <a:buAutoNum type="arabicParenBoth"/>
            </a:pPr>
            <a:endParaRPr lang="de-DE" dirty="0">
              <a:solidFill>
                <a:schemeClr val="tx1"/>
              </a:solidFill>
              <a:ea typeface="Calibri"/>
              <a:cs typeface="Calibri"/>
            </a:endParaRPr>
          </a:p>
          <a:p>
            <a:pPr marL="0" indent="0">
              <a:buNone/>
            </a:pPr>
            <a:r>
              <a:rPr lang="de-DE" dirty="0">
                <a:solidFill>
                  <a:schemeClr val="tx1"/>
                </a:solidFill>
                <a:ea typeface="Calibri"/>
                <a:cs typeface="Calibri"/>
              </a:rPr>
              <a:t>Image </a:t>
            </a:r>
            <a:r>
              <a:rPr lang="de-DE" dirty="0" err="1">
                <a:solidFill>
                  <a:schemeClr val="tx1"/>
                </a:solidFill>
                <a:ea typeface="Calibri"/>
                <a:cs typeface="Calibri"/>
              </a:rPr>
              <a:t>credits</a:t>
            </a:r>
            <a:r>
              <a:rPr lang="de-DE" dirty="0">
                <a:solidFill>
                  <a:schemeClr val="tx1"/>
                </a:solidFill>
                <a:ea typeface="Calibri"/>
                <a:cs typeface="Calibri"/>
              </a:rPr>
              <a:t> (24.3.2025):</a:t>
            </a:r>
          </a:p>
          <a:p>
            <a:r>
              <a:rPr lang="en-GB" sz="1200" dirty="0">
                <a:solidFill>
                  <a:schemeClr val="tx1"/>
                </a:solidFill>
              </a:rPr>
              <a:t>1. </a:t>
            </a:r>
            <a:r>
              <a:rPr lang="en-GB" sz="1200" dirty="0">
                <a:solidFill>
                  <a:schemeClr val="tx1"/>
                </a:solidFill>
                <a:hlinkClick r:id="rId3">
                  <a:extLst>
                    <a:ext uri="{A12FA001-AC4F-418D-AE19-62706E023703}">
                      <ahyp:hlinkClr xmlns:ahyp="http://schemas.microsoft.com/office/drawing/2018/hyperlinkcolor" val="tx"/>
                    </a:ext>
                  </a:extLst>
                </a:hlinkClick>
              </a:rPr>
              <a:t>https://www.prosci.com/blog/prosci-methodology</a:t>
            </a:r>
            <a:r>
              <a:rPr lang="en-GB" sz="1200" dirty="0">
                <a:solidFill>
                  <a:schemeClr val="tx1"/>
                </a:solidFill>
              </a:rPr>
              <a:t> </a:t>
            </a:r>
          </a:p>
          <a:p>
            <a:r>
              <a:rPr lang="en-GB" sz="1200" dirty="0">
                <a:solidFill>
                  <a:schemeClr val="tx1"/>
                </a:solidFill>
              </a:rPr>
              <a:t>2. </a:t>
            </a:r>
            <a:r>
              <a:rPr lang="en-GB" sz="1200" dirty="0">
                <a:solidFill>
                  <a:schemeClr val="tx1"/>
                </a:solidFill>
                <a:hlinkClick r:id="rId4">
                  <a:extLst>
                    <a:ext uri="{A12FA001-AC4F-418D-AE19-62706E023703}">
                      <ahyp:hlinkClr xmlns:ahyp="http://schemas.microsoft.com/office/drawing/2018/hyperlinkcolor" val="tx"/>
                    </a:ext>
                  </a:extLst>
                </a:hlinkClick>
              </a:rPr>
              <a:t>https://expertprogrammanagement.com/2021/09/unfreeze-change-refreeze/</a:t>
            </a:r>
            <a:r>
              <a:rPr lang="en-GB" sz="1200" dirty="0">
                <a:solidFill>
                  <a:schemeClr val="tx1"/>
                </a:solidFill>
              </a:rPr>
              <a:t> </a:t>
            </a:r>
          </a:p>
          <a:p>
            <a:r>
              <a:rPr lang="en-GB" sz="1200" dirty="0">
                <a:solidFill>
                  <a:schemeClr val="tx1"/>
                </a:solidFill>
              </a:rPr>
              <a:t>3. </a:t>
            </a:r>
            <a:r>
              <a:rPr lang="en-GB" sz="1200" dirty="0">
                <a:solidFill>
                  <a:schemeClr val="tx1"/>
                </a:solidFill>
                <a:hlinkClick r:id="rId5">
                  <a:extLst>
                    <a:ext uri="{A12FA001-AC4F-418D-AE19-62706E023703}">
                      <ahyp:hlinkClr xmlns:ahyp="http://schemas.microsoft.com/office/drawing/2018/hyperlinkcolor" val="tx"/>
                    </a:ext>
                  </a:extLst>
                </a:hlinkClick>
              </a:rPr>
              <a:t>https://www.humancapitalbuilders.nl/post/what-is-kubler-ross-change-curve</a:t>
            </a:r>
            <a:r>
              <a:rPr lang="en-GB" sz="1200" dirty="0">
                <a:solidFill>
                  <a:schemeClr val="tx1"/>
                </a:solidFill>
              </a:rPr>
              <a:t> </a:t>
            </a:r>
          </a:p>
          <a:p>
            <a:r>
              <a:rPr lang="en-GB" sz="1200" dirty="0">
                <a:solidFill>
                  <a:schemeClr val="tx1"/>
                </a:solidFill>
              </a:rPr>
              <a:t>4. </a:t>
            </a:r>
            <a:r>
              <a:rPr lang="en-GB" sz="1200" dirty="0">
                <a:solidFill>
                  <a:schemeClr val="tx1"/>
                </a:solidFill>
                <a:hlinkClick r:id="rId6">
                  <a:extLst>
                    <a:ext uri="{A12FA001-AC4F-418D-AE19-62706E023703}">
                      <ahyp:hlinkClr xmlns:ahyp="http://schemas.microsoft.com/office/drawing/2018/hyperlinkcolor" val="tx"/>
                    </a:ext>
                  </a:extLst>
                </a:hlinkClick>
              </a:rPr>
              <a:t>https://www.kotterinc.com/methodology/8-steps/</a:t>
            </a:r>
            <a:r>
              <a:rPr lang="en-GB" sz="1200" dirty="0">
                <a:solidFill>
                  <a:schemeClr val="tx1"/>
                </a:solidFill>
              </a:rPr>
              <a:t> </a:t>
            </a:r>
          </a:p>
          <a:p>
            <a:pPr marL="0" indent="0">
              <a:buNone/>
            </a:pPr>
            <a:endParaRPr lang="de-DE" dirty="0">
              <a:solidFill>
                <a:schemeClr val="tx1"/>
              </a:solidFill>
              <a:ea typeface="Calibri"/>
              <a:cs typeface="Calibri"/>
            </a:endParaRPr>
          </a:p>
        </p:txBody>
      </p:sp>
      <p:sp>
        <p:nvSpPr>
          <p:cNvPr id="4" name="Foliennummernplatzhalter 3"/>
          <p:cNvSpPr>
            <a:spLocks noGrp="1"/>
          </p:cNvSpPr>
          <p:nvPr>
            <p:ph type="sldNum" sz="quarter" idx="5"/>
          </p:nvPr>
        </p:nvSpPr>
        <p:spPr/>
        <p:txBody>
          <a:bodyPr/>
          <a:lstStyle/>
          <a:p>
            <a:pPr rtl="0"/>
            <a:fld id="{4B725628-3A68-42F4-BA86-981817953149}" type="slidenum">
              <a:rPr lang="de-DE" noProof="0" smtClean="0"/>
              <a:t>17</a:t>
            </a:fld>
            <a:endParaRPr lang="de-DE" noProof="0"/>
          </a:p>
        </p:txBody>
      </p:sp>
    </p:spTree>
    <p:extLst>
      <p:ext uri="{BB962C8B-B14F-4D97-AF65-F5344CB8AC3E}">
        <p14:creationId xmlns:p14="http://schemas.microsoft.com/office/powerpoint/2010/main" val="34002964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a:p>
        </p:txBody>
      </p:sp>
      <p:sp>
        <p:nvSpPr>
          <p:cNvPr id="4" name="Foliennummernplatzhalter 3"/>
          <p:cNvSpPr>
            <a:spLocks noGrp="1"/>
          </p:cNvSpPr>
          <p:nvPr>
            <p:ph type="sldNum" sz="quarter" idx="5"/>
          </p:nvPr>
        </p:nvSpPr>
        <p:spPr/>
        <p:txBody>
          <a:bodyPr/>
          <a:lstStyle/>
          <a:p>
            <a:fld id="{D2E345F7-83D9-4474-819F-0215724EBD06}" type="slidenum">
              <a:rPr lang="de-DE" noProof="0" smtClean="0"/>
              <a:t>18</a:t>
            </a:fld>
            <a:endParaRPr lang="de-DE" noProof="0"/>
          </a:p>
        </p:txBody>
      </p:sp>
    </p:spTree>
    <p:extLst>
      <p:ext uri="{BB962C8B-B14F-4D97-AF65-F5344CB8AC3E}">
        <p14:creationId xmlns:p14="http://schemas.microsoft.com/office/powerpoint/2010/main" val="36962008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spcBef>
                <a:spcPts val="1084"/>
              </a:spcBef>
              <a:buClr>
                <a:schemeClr val="accent1"/>
              </a:buClr>
              <a:buFont typeface="Wingdings 3" charset="2"/>
              <a:buChar char=""/>
            </a:pPr>
            <a:endParaRPr lang="en-US" dirty="0">
              <a:solidFill>
                <a:schemeClr val="tx1">
                  <a:lumMod val="75000"/>
                  <a:lumOff val="25000"/>
                </a:schemeClr>
              </a:solidFill>
            </a:endParaRPr>
          </a:p>
          <a:p>
            <a:pPr>
              <a:spcBef>
                <a:spcPts val="1084"/>
              </a:spcBef>
              <a:buClr>
                <a:schemeClr val="accent1"/>
              </a:buClr>
              <a:buFont typeface="Wingdings 3" charset="2"/>
              <a:buChar char=""/>
            </a:pPr>
            <a:endParaRPr lang="en-US" dirty="0">
              <a:solidFill>
                <a:schemeClr val="tx1">
                  <a:lumMod val="75000"/>
                  <a:lumOff val="25000"/>
                </a:schemeClr>
              </a:solidFill>
            </a:endParaRPr>
          </a:p>
        </p:txBody>
      </p:sp>
      <p:sp>
        <p:nvSpPr>
          <p:cNvPr id="4" name="Foliennummernplatzhalter 3"/>
          <p:cNvSpPr>
            <a:spLocks noGrp="1"/>
          </p:cNvSpPr>
          <p:nvPr>
            <p:ph type="sldNum" sz="quarter" idx="5"/>
          </p:nvPr>
        </p:nvSpPr>
        <p:spPr/>
        <p:txBody>
          <a:bodyPr/>
          <a:lstStyle/>
          <a:p>
            <a:fld id="{D2E345F7-83D9-4474-819F-0215724EBD06}" type="slidenum">
              <a:rPr lang="de-DE" noProof="0" smtClean="0"/>
              <a:t>19</a:t>
            </a:fld>
            <a:endParaRPr lang="de-DE" noProof="0"/>
          </a:p>
        </p:txBody>
      </p:sp>
    </p:spTree>
    <p:extLst>
      <p:ext uri="{BB962C8B-B14F-4D97-AF65-F5344CB8AC3E}">
        <p14:creationId xmlns:p14="http://schemas.microsoft.com/office/powerpoint/2010/main" val="694314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D2E345F7-83D9-4474-819F-0215724EBD06}" type="slidenum">
              <a:rPr lang="de-DE" noProof="0" smtClean="0"/>
              <a:t>2</a:t>
            </a:fld>
            <a:endParaRPr lang="de-DE" noProof="0"/>
          </a:p>
        </p:txBody>
      </p:sp>
    </p:spTree>
    <p:extLst>
      <p:ext uri="{BB962C8B-B14F-4D97-AF65-F5344CB8AC3E}">
        <p14:creationId xmlns:p14="http://schemas.microsoft.com/office/powerpoint/2010/main" val="36925502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D2E345F7-83D9-4474-819F-0215724EBD06}" type="slidenum">
              <a:rPr lang="de-DE" noProof="0" smtClean="0"/>
              <a:t>20</a:t>
            </a:fld>
            <a:endParaRPr lang="de-DE" noProof="0"/>
          </a:p>
        </p:txBody>
      </p:sp>
    </p:spTree>
    <p:extLst>
      <p:ext uri="{BB962C8B-B14F-4D97-AF65-F5344CB8AC3E}">
        <p14:creationId xmlns:p14="http://schemas.microsoft.com/office/powerpoint/2010/main" val="41666220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chemeClr val="tx1"/>
                </a:solidFill>
              </a:rPr>
              <a:t>Results from Fellowship of the Data 2025</a:t>
            </a:r>
          </a:p>
          <a:p>
            <a:endParaRPr lang="en-US" b="1" dirty="0">
              <a:solidFill>
                <a:schemeClr val="tx1"/>
              </a:solidFill>
            </a:endParaRPr>
          </a:p>
          <a:p>
            <a:r>
              <a:rPr lang="en-US" b="1" dirty="0">
                <a:solidFill>
                  <a:schemeClr val="tx1"/>
                </a:solidFill>
              </a:rPr>
              <a:t>1. Creating RDM awareness and providing RDM education</a:t>
            </a:r>
          </a:p>
          <a:p>
            <a:pPr>
              <a:buFont typeface="Arial" panose="020B0604020202020204" pitchFamily="34" charset="0"/>
              <a:buChar char="•"/>
            </a:pPr>
            <a:r>
              <a:rPr lang="en-US" i="1" dirty="0">
                <a:solidFill>
                  <a:schemeClr val="tx1"/>
                </a:solidFill>
              </a:rPr>
              <a:t>Raising awareness for the need to make RDM accessible for neurodivergent persons</a:t>
            </a:r>
            <a:endParaRPr lang="en-US" dirty="0">
              <a:solidFill>
                <a:schemeClr val="tx1"/>
              </a:solidFill>
            </a:endParaRPr>
          </a:p>
          <a:p>
            <a:pPr>
              <a:buFont typeface="Arial" panose="020B0604020202020204" pitchFamily="34" charset="0"/>
              <a:buChar char="•"/>
            </a:pPr>
            <a:r>
              <a:rPr lang="en-US" i="1" dirty="0">
                <a:solidFill>
                  <a:schemeClr val="tx1"/>
                </a:solidFill>
              </a:rPr>
              <a:t>Raise awareness for RDM in </a:t>
            </a:r>
            <a:r>
              <a:rPr lang="en-US" i="1" dirty="0" err="1">
                <a:solidFill>
                  <a:schemeClr val="tx1"/>
                </a:solidFill>
              </a:rPr>
              <a:t>researchets</a:t>
            </a:r>
            <a:r>
              <a:rPr lang="en-US" i="1" dirty="0">
                <a:solidFill>
                  <a:schemeClr val="tx1"/>
                </a:solidFill>
              </a:rPr>
              <a:t> and distribute basic knowledge in workshops or talks</a:t>
            </a:r>
            <a:endParaRPr lang="en-US" dirty="0">
              <a:solidFill>
                <a:schemeClr val="tx1"/>
              </a:solidFill>
            </a:endParaRPr>
          </a:p>
          <a:p>
            <a:pPr>
              <a:buFont typeface="Arial" panose="020B0604020202020204" pitchFamily="34" charset="0"/>
              <a:buChar char="•"/>
            </a:pPr>
            <a:r>
              <a:rPr lang="en-US" i="1" dirty="0">
                <a:solidFill>
                  <a:schemeClr val="tx1"/>
                </a:solidFill>
              </a:rPr>
              <a:t>Introduce RDM to students</a:t>
            </a:r>
            <a:endParaRPr lang="en-US" dirty="0">
              <a:solidFill>
                <a:schemeClr val="tx1"/>
              </a:solidFill>
            </a:endParaRPr>
          </a:p>
          <a:p>
            <a:pPr>
              <a:buFont typeface="Arial" panose="020B0604020202020204" pitchFamily="34" charset="0"/>
              <a:buChar char="•"/>
            </a:pPr>
            <a:r>
              <a:rPr lang="en-US" i="1" dirty="0">
                <a:solidFill>
                  <a:schemeClr val="tx1"/>
                </a:solidFill>
              </a:rPr>
              <a:t>Short workshops</a:t>
            </a:r>
            <a:endParaRPr lang="en-US" dirty="0">
              <a:solidFill>
                <a:schemeClr val="tx1"/>
              </a:solidFill>
            </a:endParaRPr>
          </a:p>
          <a:p>
            <a:pPr>
              <a:buFont typeface="Arial" panose="020B0604020202020204" pitchFamily="34" charset="0"/>
              <a:buChar char="•"/>
            </a:pPr>
            <a:r>
              <a:rPr lang="en-US" i="1" dirty="0">
                <a:solidFill>
                  <a:schemeClr val="tx1"/>
                </a:solidFill>
              </a:rPr>
              <a:t>Introduce proper RDM workshops for all members of the institute.</a:t>
            </a:r>
            <a:endParaRPr lang="en-US" dirty="0">
              <a:solidFill>
                <a:schemeClr val="tx1"/>
              </a:solidFill>
            </a:endParaRPr>
          </a:p>
          <a:p>
            <a:pPr>
              <a:buFont typeface="Arial" panose="020B0604020202020204" pitchFamily="34" charset="0"/>
              <a:buChar char="•"/>
            </a:pPr>
            <a:r>
              <a:rPr lang="en-US" i="1" dirty="0">
                <a:solidFill>
                  <a:schemeClr val="tx1"/>
                </a:solidFill>
              </a:rPr>
              <a:t>I am creating an RDM bites series for researchers at the institute and I want to convince them to adopt better data management practices</a:t>
            </a:r>
            <a:endParaRPr lang="en-US" dirty="0">
              <a:solidFill>
                <a:schemeClr val="tx1"/>
              </a:solidFill>
            </a:endParaRPr>
          </a:p>
          <a:p>
            <a:pPr>
              <a:buFont typeface="Arial" panose="020B0604020202020204" pitchFamily="34" charset="0"/>
              <a:buChar char="•"/>
            </a:pPr>
            <a:r>
              <a:rPr lang="en-US" i="1" dirty="0">
                <a:solidFill>
                  <a:schemeClr val="tx1"/>
                </a:solidFill>
              </a:rPr>
              <a:t>That the researchers come to us for talking about RDM</a:t>
            </a:r>
            <a:endParaRPr lang="en-US" dirty="0">
              <a:solidFill>
                <a:schemeClr val="tx1"/>
              </a:solidFill>
            </a:endParaRPr>
          </a:p>
          <a:p>
            <a:pPr>
              <a:buFont typeface="Arial" panose="020B0604020202020204" pitchFamily="34" charset="0"/>
              <a:buChar char="•"/>
            </a:pPr>
            <a:r>
              <a:rPr lang="en-US" i="1" dirty="0">
                <a:solidFill>
                  <a:schemeClr val="tx1"/>
                </a:solidFill>
              </a:rPr>
              <a:t>Increase FAIR training at my institution and engage senior stakeholders to get it embedded in education </a:t>
            </a:r>
            <a:r>
              <a:rPr lang="en-US" i="1" dirty="0" err="1">
                <a:solidFill>
                  <a:schemeClr val="tx1"/>
                </a:solidFill>
              </a:rPr>
              <a:t>programmes</a:t>
            </a:r>
            <a:endParaRPr lang="en-US" i="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solidFill>
                  <a:schemeClr val="tx1"/>
                </a:solidFill>
              </a:rPr>
              <a:t>Introduce proper RDM workshops for all members of the institute.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solidFill>
                  <a:schemeClr val="tx1"/>
                </a:solidFill>
              </a:rPr>
              <a:t>Implementing RDM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solidFill>
                  <a:schemeClr val="tx1"/>
                </a:solidFill>
              </a:rPr>
              <a:t>Convince researchers to go for open access</a:t>
            </a:r>
            <a:endParaRPr lang="en-US" dirty="0">
              <a:solidFill>
                <a:schemeClr val="tx1"/>
              </a:solidFill>
            </a:endParaRPr>
          </a:p>
          <a:p>
            <a:pPr>
              <a:buFont typeface="Arial" panose="020B0604020202020204" pitchFamily="34" charset="0"/>
              <a:buChar char="•"/>
            </a:pPr>
            <a:endParaRPr lang="en-US" dirty="0">
              <a:solidFill>
                <a:schemeClr val="tx1"/>
              </a:solidFill>
            </a:endParaRPr>
          </a:p>
          <a:p>
            <a:r>
              <a:rPr lang="en-US" b="1" dirty="0">
                <a:solidFill>
                  <a:schemeClr val="tx1"/>
                </a:solidFill>
              </a:rPr>
              <a:t>2. Adoption of RDM services and tools (e.g. also GitLab, establish a data secure IT-environment, comment data base)</a:t>
            </a:r>
          </a:p>
          <a:p>
            <a:pPr>
              <a:buFont typeface="Arial" panose="020B0604020202020204" pitchFamily="34" charset="0"/>
              <a:buChar char="•"/>
            </a:pPr>
            <a:r>
              <a:rPr lang="en-US" i="1" dirty="0">
                <a:solidFill>
                  <a:schemeClr val="tx1"/>
                </a:solidFill>
              </a:rPr>
              <a:t>Trying to make researchers use a new tool in their data workflow</a:t>
            </a:r>
            <a:endParaRPr lang="en-US" dirty="0">
              <a:solidFill>
                <a:schemeClr val="tx1"/>
              </a:solidFill>
            </a:endParaRPr>
          </a:p>
          <a:p>
            <a:pPr>
              <a:buFont typeface="Arial" panose="020B0604020202020204" pitchFamily="34" charset="0"/>
              <a:buChar char="•"/>
            </a:pPr>
            <a:r>
              <a:rPr lang="en-US" i="1" dirty="0">
                <a:solidFill>
                  <a:schemeClr val="tx1"/>
                </a:solidFill>
              </a:rPr>
              <a:t>Convince researchers to use established </a:t>
            </a:r>
            <a:r>
              <a:rPr lang="en-US" i="1" dirty="0" err="1">
                <a:solidFill>
                  <a:schemeClr val="tx1"/>
                </a:solidFill>
              </a:rPr>
              <a:t>rdm</a:t>
            </a:r>
            <a:r>
              <a:rPr lang="en-US" i="1" dirty="0">
                <a:solidFill>
                  <a:schemeClr val="tx1"/>
                </a:solidFill>
              </a:rPr>
              <a:t> service.</a:t>
            </a:r>
            <a:endParaRPr lang="en-US" dirty="0">
              <a:solidFill>
                <a:schemeClr val="tx1"/>
              </a:solidFill>
            </a:endParaRPr>
          </a:p>
          <a:p>
            <a:pPr>
              <a:buFont typeface="Arial" panose="020B0604020202020204" pitchFamily="34" charset="0"/>
              <a:buChar char="•"/>
            </a:pPr>
            <a:r>
              <a:rPr lang="en-US" i="1" dirty="0">
                <a:solidFill>
                  <a:schemeClr val="tx1"/>
                </a:solidFill>
              </a:rPr>
              <a:t>moving a community to </a:t>
            </a:r>
            <a:r>
              <a:rPr lang="en-US" i="1" dirty="0" err="1">
                <a:solidFill>
                  <a:schemeClr val="tx1"/>
                </a:solidFill>
              </a:rPr>
              <a:t>gitlab</a:t>
            </a:r>
            <a:r>
              <a:rPr lang="en-US" i="1" dirty="0">
                <a:solidFill>
                  <a:schemeClr val="tx1"/>
                </a:solidFill>
              </a:rPr>
              <a:t> to work together</a:t>
            </a:r>
            <a:endParaRPr lang="en-US" dirty="0">
              <a:solidFill>
                <a:schemeClr val="tx1"/>
              </a:solidFill>
            </a:endParaRPr>
          </a:p>
          <a:p>
            <a:pPr>
              <a:buFont typeface="Arial" panose="020B0604020202020204" pitchFamily="34" charset="0"/>
              <a:buChar char="•"/>
            </a:pPr>
            <a:r>
              <a:rPr lang="en-US" i="1" dirty="0">
                <a:solidFill>
                  <a:schemeClr val="tx1"/>
                </a:solidFill>
              </a:rPr>
              <a:t>Getting people to use the Project GitLab and the "Annotated Research Context" structure. + Properly documenting metadata</a:t>
            </a:r>
            <a:endParaRPr lang="en-US" dirty="0">
              <a:solidFill>
                <a:schemeClr val="tx1"/>
              </a:solidFill>
            </a:endParaRPr>
          </a:p>
          <a:p>
            <a:pPr>
              <a:buFont typeface="Arial" panose="020B0604020202020204" pitchFamily="34" charset="0"/>
              <a:buChar char="•"/>
            </a:pPr>
            <a:r>
              <a:rPr lang="en-US" i="1" dirty="0">
                <a:solidFill>
                  <a:schemeClr val="tx1"/>
                </a:solidFill>
              </a:rPr>
              <a:t>Convince people to use our self service and participate in the development community.</a:t>
            </a:r>
            <a:endParaRPr lang="en-US" dirty="0">
              <a:solidFill>
                <a:schemeClr val="tx1"/>
              </a:solidFill>
            </a:endParaRPr>
          </a:p>
          <a:p>
            <a:pPr>
              <a:buFont typeface="Arial" panose="020B0604020202020204" pitchFamily="34" charset="0"/>
              <a:buChar char="•"/>
            </a:pPr>
            <a:r>
              <a:rPr lang="en-US" i="1" dirty="0">
                <a:solidFill>
                  <a:schemeClr val="tx1"/>
                </a:solidFill>
              </a:rPr>
              <a:t>Adoption of an ELN for our chemistry department - currently running a trial for 50 users.</a:t>
            </a:r>
            <a:endParaRPr lang="en-US" dirty="0">
              <a:solidFill>
                <a:schemeClr val="tx1"/>
              </a:solidFill>
            </a:endParaRPr>
          </a:p>
          <a:p>
            <a:pPr>
              <a:buFont typeface="Arial" panose="020B0604020202020204" pitchFamily="34" charset="0"/>
              <a:buChar char="•"/>
            </a:pPr>
            <a:r>
              <a:rPr lang="en-US" i="1" dirty="0">
                <a:solidFill>
                  <a:schemeClr val="tx1"/>
                </a:solidFill>
              </a:rPr>
              <a:t>Establish a data secure IT-environment including AI use in a medical institution.</a:t>
            </a:r>
            <a:endParaRPr lang="en-US" dirty="0">
              <a:solidFill>
                <a:schemeClr val="tx1"/>
              </a:solidFill>
            </a:endParaRPr>
          </a:p>
          <a:p>
            <a:pPr>
              <a:buFont typeface="Arial" panose="020B0604020202020204" pitchFamily="34" charset="0"/>
              <a:buChar char="•"/>
            </a:pPr>
            <a:r>
              <a:rPr lang="en-US" i="1" dirty="0">
                <a:solidFill>
                  <a:schemeClr val="tx1"/>
                </a:solidFill>
              </a:rPr>
              <a:t>Establishing comment Data base for data sharing (access/control)</a:t>
            </a:r>
            <a:endParaRPr lang="en-US" dirty="0">
              <a:solidFill>
                <a:schemeClr val="tx1"/>
              </a:solidFill>
            </a:endParaRPr>
          </a:p>
          <a:p>
            <a:pPr>
              <a:buFont typeface="Arial" panose="020B0604020202020204" pitchFamily="34" charset="0"/>
              <a:buChar char="•"/>
            </a:pPr>
            <a:r>
              <a:rPr lang="en-US" i="1" dirty="0">
                <a:solidFill>
                  <a:schemeClr val="tx1"/>
                </a:solidFill>
              </a:rPr>
              <a:t>Increase the adoption of services by introducing approach of service engineering.</a:t>
            </a:r>
            <a:endParaRPr lang="en-US" dirty="0">
              <a:solidFill>
                <a:schemeClr val="tx1"/>
              </a:solidFill>
            </a:endParaRPr>
          </a:p>
          <a:p>
            <a:pPr>
              <a:buFont typeface="Arial" panose="020B0604020202020204" pitchFamily="34" charset="0"/>
              <a:buChar char="•"/>
            </a:pPr>
            <a:r>
              <a:rPr lang="en-US" i="1" dirty="0">
                <a:solidFill>
                  <a:schemeClr val="tx1"/>
                </a:solidFill>
              </a:rPr>
              <a:t>Adoption of using central file severs for research data storage</a:t>
            </a:r>
            <a:endParaRPr lang="en-US" dirty="0">
              <a:solidFill>
                <a:schemeClr val="tx1"/>
              </a:solidFill>
            </a:endParaRPr>
          </a:p>
          <a:p>
            <a:pPr>
              <a:buFont typeface="Arial" panose="020B0604020202020204" pitchFamily="34" charset="0"/>
              <a:buChar char="•"/>
            </a:pPr>
            <a:r>
              <a:rPr lang="en-US" i="1" dirty="0">
                <a:solidFill>
                  <a:schemeClr val="tx1"/>
                </a:solidFill>
              </a:rPr>
              <a:t>Migration to a new </a:t>
            </a:r>
            <a:r>
              <a:rPr lang="en-US" i="1" dirty="0" err="1">
                <a:solidFill>
                  <a:schemeClr val="tx1"/>
                </a:solidFill>
              </a:rPr>
              <a:t>ata</a:t>
            </a:r>
            <a:r>
              <a:rPr lang="en-US" i="1" dirty="0">
                <a:solidFill>
                  <a:schemeClr val="tx1"/>
                </a:solidFill>
              </a:rPr>
              <a:t> Manager platform/application</a:t>
            </a:r>
            <a:endParaRPr lang="en-US" dirty="0">
              <a:solidFill>
                <a:schemeClr val="tx1"/>
              </a:solidFill>
            </a:endParaRPr>
          </a:p>
          <a:p>
            <a:endParaRPr lang="en-US" b="1" dirty="0">
              <a:solidFill>
                <a:schemeClr val="tx1"/>
              </a:solidFill>
            </a:endParaRPr>
          </a:p>
          <a:p>
            <a:r>
              <a:rPr lang="en-US" b="1" dirty="0">
                <a:solidFill>
                  <a:schemeClr val="tx1"/>
                </a:solidFill>
              </a:rPr>
              <a:t>3. Adoption and Usage of ELNs</a:t>
            </a:r>
          </a:p>
          <a:p>
            <a:pPr>
              <a:buFont typeface="Arial" panose="020B0604020202020204" pitchFamily="34" charset="0"/>
              <a:buChar char="•"/>
            </a:pPr>
            <a:r>
              <a:rPr lang="en-US" i="1" dirty="0">
                <a:solidFill>
                  <a:schemeClr val="tx1"/>
                </a:solidFill>
              </a:rPr>
              <a:t>Using ELN</a:t>
            </a:r>
            <a:endParaRPr lang="en-US" dirty="0">
              <a:solidFill>
                <a:schemeClr val="tx1"/>
              </a:solidFill>
            </a:endParaRPr>
          </a:p>
          <a:p>
            <a:pPr>
              <a:buFont typeface="Arial" panose="020B0604020202020204" pitchFamily="34" charset="0"/>
              <a:buChar char="•"/>
            </a:pPr>
            <a:r>
              <a:rPr lang="en-US" i="1" dirty="0">
                <a:solidFill>
                  <a:schemeClr val="tx1"/>
                </a:solidFill>
              </a:rPr>
              <a:t>Using an ELN</a:t>
            </a:r>
            <a:endParaRPr lang="en-US" dirty="0">
              <a:solidFill>
                <a:schemeClr val="tx1"/>
              </a:solidFill>
            </a:endParaRPr>
          </a:p>
          <a:p>
            <a:pPr>
              <a:buFont typeface="Arial" panose="020B0604020202020204" pitchFamily="34" charset="0"/>
              <a:buChar char="•"/>
            </a:pPr>
            <a:r>
              <a:rPr lang="en-US" i="1" dirty="0">
                <a:solidFill>
                  <a:schemeClr val="tx1"/>
                </a:solidFill>
              </a:rPr>
              <a:t>Introduce the use of a ELN</a:t>
            </a:r>
            <a:endParaRPr lang="en-US" dirty="0">
              <a:solidFill>
                <a:schemeClr val="tx1"/>
              </a:solidFill>
            </a:endParaRPr>
          </a:p>
          <a:p>
            <a:pPr>
              <a:buFont typeface="Arial" panose="020B0604020202020204" pitchFamily="34" charset="0"/>
              <a:buChar char="•"/>
            </a:pPr>
            <a:r>
              <a:rPr lang="en-US" i="1" dirty="0">
                <a:solidFill>
                  <a:schemeClr val="tx1"/>
                </a:solidFill>
              </a:rPr>
              <a:t>Intruding a ELN</a:t>
            </a:r>
            <a:endParaRPr lang="en-US" dirty="0">
              <a:solidFill>
                <a:schemeClr val="tx1"/>
              </a:solidFill>
            </a:endParaRPr>
          </a:p>
          <a:p>
            <a:pPr>
              <a:buFont typeface="Arial" panose="020B0604020202020204" pitchFamily="34" charset="0"/>
              <a:buChar char="•"/>
            </a:pPr>
            <a:r>
              <a:rPr lang="en-US" i="1" dirty="0">
                <a:solidFill>
                  <a:schemeClr val="tx1"/>
                </a:solidFill>
              </a:rPr>
              <a:t>Implement an ELN</a:t>
            </a:r>
            <a:endParaRPr lang="en-US" dirty="0">
              <a:solidFill>
                <a:schemeClr val="tx1"/>
              </a:solidFill>
            </a:endParaRPr>
          </a:p>
          <a:p>
            <a:pPr>
              <a:buFont typeface="Arial" panose="020B0604020202020204" pitchFamily="34" charset="0"/>
              <a:buChar char="•"/>
            </a:pPr>
            <a:r>
              <a:rPr lang="en-US" i="1" dirty="0">
                <a:solidFill>
                  <a:schemeClr val="tx1"/>
                </a:solidFill>
              </a:rPr>
              <a:t>Make more researchers use the ELN</a:t>
            </a:r>
            <a:endParaRPr lang="en-US" dirty="0">
              <a:solidFill>
                <a:schemeClr val="tx1"/>
              </a:solidFill>
            </a:endParaRPr>
          </a:p>
          <a:p>
            <a:pPr>
              <a:buFont typeface="Arial" panose="020B0604020202020204" pitchFamily="34" charset="0"/>
              <a:buChar char="•"/>
            </a:pPr>
            <a:r>
              <a:rPr lang="en-US" i="1" dirty="0">
                <a:solidFill>
                  <a:schemeClr val="tx1"/>
                </a:solidFill>
              </a:rPr>
              <a:t>Use an ELN instead of an analogue one Make the researcher to publish their data</a:t>
            </a:r>
            <a:endParaRPr lang="en-US" dirty="0">
              <a:solidFill>
                <a:schemeClr val="tx1"/>
              </a:solidFill>
            </a:endParaRPr>
          </a:p>
          <a:p>
            <a:pPr>
              <a:buFont typeface="Arial" panose="020B0604020202020204" pitchFamily="34" charset="0"/>
              <a:buChar char="•"/>
            </a:pPr>
            <a:r>
              <a:rPr lang="en-US" i="1" dirty="0">
                <a:solidFill>
                  <a:schemeClr val="tx1"/>
                </a:solidFill>
              </a:rPr>
              <a:t>Getting people to change from paper lab book to an electronic one</a:t>
            </a:r>
            <a:endParaRPr lang="en-US" dirty="0">
              <a:solidFill>
                <a:schemeClr val="tx1"/>
              </a:solidFill>
            </a:endParaRPr>
          </a:p>
          <a:p>
            <a:pPr>
              <a:buFont typeface="Arial" panose="020B0604020202020204" pitchFamily="34" charset="0"/>
              <a:buChar char="•"/>
            </a:pPr>
            <a:r>
              <a:rPr lang="en-US" i="1" dirty="0">
                <a:solidFill>
                  <a:schemeClr val="tx1"/>
                </a:solidFill>
              </a:rPr>
              <a:t>Transition from an analog to an electronic lab notebook</a:t>
            </a:r>
            <a:endParaRPr lang="en-US" dirty="0">
              <a:solidFill>
                <a:schemeClr val="tx1"/>
              </a:solidFill>
            </a:endParaRPr>
          </a:p>
          <a:p>
            <a:pPr>
              <a:buFont typeface="Arial" panose="020B0604020202020204" pitchFamily="34" charset="0"/>
              <a:buChar char="•"/>
            </a:pPr>
            <a:r>
              <a:rPr lang="en-US" i="1" dirty="0">
                <a:solidFill>
                  <a:schemeClr val="tx1"/>
                </a:solidFill>
              </a:rPr>
              <a:t>Helping people with switching to using electronic lab notebooks</a:t>
            </a:r>
            <a:endParaRPr lang="en-US" dirty="0">
              <a:solidFill>
                <a:schemeClr val="tx1"/>
              </a:solidFill>
            </a:endParaRPr>
          </a:p>
          <a:p>
            <a:pPr>
              <a:buFont typeface="Arial" panose="020B0604020202020204" pitchFamily="34" charset="0"/>
              <a:buChar char="•"/>
            </a:pPr>
            <a:r>
              <a:rPr lang="en-US" i="1" dirty="0">
                <a:solidFill>
                  <a:schemeClr val="tx1"/>
                </a:solidFill>
              </a:rPr>
              <a:t>Digital documentation of lab works using ELN tools</a:t>
            </a:r>
            <a:endParaRPr lang="en-US" dirty="0">
              <a:solidFill>
                <a:schemeClr val="tx1"/>
              </a:solidFill>
            </a:endParaRPr>
          </a:p>
          <a:p>
            <a:pPr>
              <a:buFont typeface="Arial" panose="020B0604020202020204" pitchFamily="34" charset="0"/>
              <a:buChar char="•"/>
            </a:pPr>
            <a:r>
              <a:rPr lang="en-US" i="1" dirty="0">
                <a:solidFill>
                  <a:schemeClr val="tx1"/>
                </a:solidFill>
              </a:rPr>
              <a:t>Fostering the use of Electronic Lab Notebooks by microbiologists</a:t>
            </a:r>
            <a:endParaRPr lang="en-US" dirty="0">
              <a:solidFill>
                <a:schemeClr val="tx1"/>
              </a:solidFill>
            </a:endParaRPr>
          </a:p>
          <a:p>
            <a:endParaRPr lang="en-US" b="1" dirty="0">
              <a:solidFill>
                <a:schemeClr val="tx1"/>
              </a:solidFill>
            </a:endParaRPr>
          </a:p>
          <a:p>
            <a:r>
              <a:rPr lang="en-US" b="1" dirty="0">
                <a:solidFill>
                  <a:schemeClr val="tx1"/>
                </a:solidFill>
              </a:rPr>
              <a:t>4. Adoption of RDM practices (e.g. metadata and DMPs, not archiving everything)</a:t>
            </a:r>
          </a:p>
          <a:p>
            <a:pPr>
              <a:buFont typeface="Arial" panose="020B0604020202020204" pitchFamily="34" charset="0"/>
              <a:buChar char="•"/>
            </a:pPr>
            <a:r>
              <a:rPr lang="en-US" i="1" dirty="0">
                <a:solidFill>
                  <a:schemeClr val="tx1"/>
                </a:solidFill>
              </a:rPr>
              <a:t>Convince scientists to archive their data in a FAIR data repository/ invest time to prepare the metadata well</a:t>
            </a:r>
            <a:endParaRPr lang="en-US" dirty="0">
              <a:solidFill>
                <a:schemeClr val="tx1"/>
              </a:solidFill>
            </a:endParaRPr>
          </a:p>
          <a:p>
            <a:pPr>
              <a:buFont typeface="Arial" panose="020B0604020202020204" pitchFamily="34" charset="0"/>
              <a:buChar char="•"/>
            </a:pPr>
            <a:r>
              <a:rPr lang="en-US" i="1" dirty="0">
                <a:solidFill>
                  <a:schemeClr val="tx1"/>
                </a:solidFill>
              </a:rPr>
              <a:t>Write proper metadata</a:t>
            </a:r>
            <a:endParaRPr lang="en-US" dirty="0">
              <a:solidFill>
                <a:schemeClr val="tx1"/>
              </a:solidFill>
            </a:endParaRPr>
          </a:p>
          <a:p>
            <a:pPr>
              <a:buFont typeface="Arial" panose="020B0604020202020204" pitchFamily="34" charset="0"/>
              <a:buChar char="•"/>
            </a:pPr>
            <a:r>
              <a:rPr lang="en-US" i="1" dirty="0">
                <a:solidFill>
                  <a:schemeClr val="tx1"/>
                </a:solidFill>
              </a:rPr>
              <a:t>Bringing PhD students to do DMPs</a:t>
            </a:r>
            <a:endParaRPr lang="en-US" dirty="0">
              <a:solidFill>
                <a:schemeClr val="tx1"/>
              </a:solidFill>
            </a:endParaRPr>
          </a:p>
          <a:p>
            <a:pPr>
              <a:buFont typeface="Arial" panose="020B0604020202020204" pitchFamily="34" charset="0"/>
              <a:buChar char="•"/>
            </a:pPr>
            <a:r>
              <a:rPr lang="en-US" i="1" dirty="0">
                <a:solidFill>
                  <a:schemeClr val="tx1"/>
                </a:solidFill>
              </a:rPr>
              <a:t>PhD students adopting DMPs</a:t>
            </a:r>
            <a:endParaRPr lang="en-US" dirty="0">
              <a:solidFill>
                <a:schemeClr val="tx1"/>
              </a:solidFill>
            </a:endParaRPr>
          </a:p>
          <a:p>
            <a:pPr>
              <a:buFont typeface="Arial" panose="020B0604020202020204" pitchFamily="34" charset="0"/>
              <a:buChar char="•"/>
            </a:pPr>
            <a:r>
              <a:rPr lang="en-US" i="1" dirty="0">
                <a:solidFill>
                  <a:schemeClr val="tx1"/>
                </a:solidFill>
              </a:rPr>
              <a:t>Convince researchers to invest time in RDM practices</a:t>
            </a:r>
            <a:endParaRPr lang="en-US" dirty="0">
              <a:solidFill>
                <a:schemeClr val="tx1"/>
              </a:solidFill>
            </a:endParaRPr>
          </a:p>
          <a:p>
            <a:pPr>
              <a:buFont typeface="Arial" panose="020B0604020202020204" pitchFamily="34" charset="0"/>
              <a:buChar char="•"/>
            </a:pPr>
            <a:r>
              <a:rPr lang="en-US" i="1" dirty="0">
                <a:solidFill>
                  <a:schemeClr val="tx1"/>
                </a:solidFill>
              </a:rPr>
              <a:t>Perceive writing a </a:t>
            </a:r>
            <a:r>
              <a:rPr lang="en-US" i="1" dirty="0" err="1">
                <a:solidFill>
                  <a:schemeClr val="tx1"/>
                </a:solidFill>
              </a:rPr>
              <a:t>dmp</a:t>
            </a:r>
            <a:r>
              <a:rPr lang="en-US" i="1" dirty="0">
                <a:solidFill>
                  <a:schemeClr val="tx1"/>
                </a:solidFill>
              </a:rPr>
              <a:t> as a simple task</a:t>
            </a:r>
            <a:endParaRPr lang="en-US" dirty="0">
              <a:solidFill>
                <a:schemeClr val="tx1"/>
              </a:solidFill>
            </a:endParaRPr>
          </a:p>
          <a:p>
            <a:pPr>
              <a:buFont typeface="Arial" panose="020B0604020202020204" pitchFamily="34" charset="0"/>
              <a:buChar char="•"/>
            </a:pPr>
            <a:r>
              <a:rPr lang="en-US" i="1" dirty="0">
                <a:solidFill>
                  <a:schemeClr val="tx1"/>
                </a:solidFill>
              </a:rPr>
              <a:t>Not a archiving everything.</a:t>
            </a:r>
          </a:p>
          <a:p>
            <a:pPr>
              <a:buFont typeface="Arial" panose="020B0604020202020204" pitchFamily="34" charset="0"/>
              <a:buChar char="•"/>
            </a:pPr>
            <a:r>
              <a:rPr lang="en-US" i="1" dirty="0">
                <a:solidFill>
                  <a:schemeClr val="tx1"/>
                </a:solidFill>
              </a:rPr>
              <a:t>Adding specific topics to general consultation hours</a:t>
            </a:r>
            <a:endParaRPr lang="en-US" dirty="0">
              <a:solidFill>
                <a:schemeClr val="tx1"/>
              </a:solidFill>
            </a:endParaRPr>
          </a:p>
          <a:p>
            <a:endParaRPr lang="en-US" b="1" dirty="0">
              <a:solidFill>
                <a:schemeClr val="tx1"/>
              </a:solidFill>
            </a:endParaRPr>
          </a:p>
          <a:p>
            <a:r>
              <a:rPr lang="en-US" b="1" dirty="0">
                <a:solidFill>
                  <a:schemeClr val="tx1"/>
                </a:solidFill>
              </a:rPr>
              <a:t>5. Compliance with law and policies</a:t>
            </a:r>
          </a:p>
          <a:p>
            <a:pPr>
              <a:buFont typeface="Arial" panose="020B0604020202020204" pitchFamily="34" charset="0"/>
              <a:buChar char="•"/>
            </a:pPr>
            <a:r>
              <a:rPr lang="en-US" i="1" dirty="0">
                <a:solidFill>
                  <a:schemeClr val="tx1"/>
                </a:solidFill>
              </a:rPr>
              <a:t>Raising awareness about legal topics and convincing researchers to think and plan ahead</a:t>
            </a:r>
            <a:endParaRPr lang="en-US" dirty="0">
              <a:solidFill>
                <a:schemeClr val="tx1"/>
              </a:solidFill>
            </a:endParaRPr>
          </a:p>
          <a:p>
            <a:pPr>
              <a:buFont typeface="Arial" panose="020B0604020202020204" pitchFamily="34" charset="0"/>
              <a:buChar char="•"/>
            </a:pPr>
            <a:r>
              <a:rPr lang="en-US" i="1" dirty="0">
                <a:solidFill>
                  <a:schemeClr val="tx1"/>
                </a:solidFill>
              </a:rPr>
              <a:t>RDM Guideline to supplement / explain institute's research data policy</a:t>
            </a:r>
            <a:endParaRPr lang="en-US" dirty="0">
              <a:solidFill>
                <a:schemeClr val="tx1"/>
              </a:solidFill>
            </a:endParaRPr>
          </a:p>
          <a:p>
            <a:pPr>
              <a:buFont typeface="Arial" panose="020B0604020202020204" pitchFamily="34" charset="0"/>
              <a:buChar char="•"/>
            </a:pPr>
            <a:r>
              <a:rPr lang="en-US" i="1" dirty="0">
                <a:solidFill>
                  <a:schemeClr val="tx1"/>
                </a:solidFill>
              </a:rPr>
              <a:t>Policy adoption by decision makers</a:t>
            </a:r>
            <a:endParaRPr lang="en-US" dirty="0">
              <a:solidFill>
                <a:schemeClr val="tx1"/>
              </a:solidFill>
            </a:endParaRPr>
          </a:p>
          <a:p>
            <a:pPr>
              <a:buFont typeface="Arial" panose="020B0604020202020204" pitchFamily="34" charset="0"/>
              <a:buChar char="•"/>
            </a:pPr>
            <a:r>
              <a:rPr lang="en-US" i="1" dirty="0">
                <a:solidFill>
                  <a:schemeClr val="tx1"/>
                </a:solidFill>
              </a:rPr>
              <a:t>Create a data management policy</a:t>
            </a:r>
            <a:endParaRPr lang="en-US" dirty="0">
              <a:solidFill>
                <a:schemeClr val="tx1"/>
              </a:solidFill>
            </a:endParaRPr>
          </a:p>
          <a:p>
            <a:pPr>
              <a:buFont typeface="Arial" panose="020B0604020202020204" pitchFamily="34" charset="0"/>
              <a:buChar char="•"/>
            </a:pPr>
            <a:r>
              <a:rPr lang="en-US" i="1" dirty="0">
                <a:solidFill>
                  <a:schemeClr val="tx1"/>
                </a:solidFill>
              </a:rPr>
              <a:t>Implementing a data policy - many changes e.g. requiring DMPs</a:t>
            </a:r>
            <a:endParaRPr lang="en-US" dirty="0">
              <a:solidFill>
                <a:schemeClr val="tx1"/>
              </a:solidFill>
            </a:endParaRPr>
          </a:p>
          <a:p>
            <a:pPr>
              <a:buFont typeface="Arial" panose="020B0604020202020204" pitchFamily="34" charset="0"/>
              <a:buChar char="•"/>
            </a:pPr>
            <a:r>
              <a:rPr lang="en-US" i="1" dirty="0" err="1">
                <a:solidFill>
                  <a:schemeClr val="tx1"/>
                </a:solidFill>
              </a:rPr>
              <a:t>Securly</a:t>
            </a:r>
            <a:r>
              <a:rPr lang="en-US" i="1" dirty="0">
                <a:solidFill>
                  <a:schemeClr val="tx1"/>
                </a:solidFill>
              </a:rPr>
              <a:t> Store sensitive Data compliant to </a:t>
            </a:r>
            <a:r>
              <a:rPr lang="en-US" i="1" dirty="0" err="1">
                <a:solidFill>
                  <a:schemeClr val="tx1"/>
                </a:solidFill>
              </a:rPr>
              <a:t>dsgvo</a:t>
            </a:r>
            <a:endParaRPr lang="en-US" dirty="0">
              <a:solidFill>
                <a:schemeClr val="tx1"/>
              </a:solidFill>
            </a:endParaRPr>
          </a:p>
          <a:p>
            <a:pPr>
              <a:buFont typeface="Arial" panose="020B0604020202020204" pitchFamily="34" charset="0"/>
              <a:buChar char="•"/>
            </a:pPr>
            <a:r>
              <a:rPr lang="en-US" i="1" dirty="0">
                <a:solidFill>
                  <a:schemeClr val="tx1"/>
                </a:solidFill>
              </a:rPr>
              <a:t>I have myself taken up a position very different from my all previous jobs, </a:t>
            </a:r>
            <a:r>
              <a:rPr lang="en-US" i="1" dirty="0" err="1">
                <a:solidFill>
                  <a:schemeClr val="tx1"/>
                </a:solidFill>
              </a:rPr>
              <a:t>abd</a:t>
            </a:r>
            <a:r>
              <a:rPr lang="en-US" i="1" dirty="0">
                <a:solidFill>
                  <a:schemeClr val="tx1"/>
                </a:solidFill>
              </a:rPr>
              <a:t> I have to support with legal compliance matters which in a still developing projects sometimes struggles with priority. I want to implement legal compliance without making them feel it as a burden but rather a benefit.</a:t>
            </a:r>
            <a:endParaRPr lang="en-US" dirty="0">
              <a:solidFill>
                <a:schemeClr val="tx1"/>
              </a:solidFill>
            </a:endParaRPr>
          </a:p>
          <a:p>
            <a:endParaRPr lang="en-US" b="1" dirty="0">
              <a:solidFill>
                <a:schemeClr val="tx1"/>
              </a:solidFill>
            </a:endParaRPr>
          </a:p>
          <a:p>
            <a:r>
              <a:rPr lang="en-US" b="1" dirty="0">
                <a:solidFill>
                  <a:schemeClr val="tx1"/>
                </a:solidFill>
              </a:rPr>
              <a:t>6. RDM practice &amp; workflow standardization</a:t>
            </a:r>
          </a:p>
          <a:p>
            <a:pPr>
              <a:buFont typeface="Arial" panose="020B0604020202020204" pitchFamily="34" charset="0"/>
              <a:buChar char="•"/>
            </a:pPr>
            <a:r>
              <a:rPr lang="en-US" i="1" dirty="0">
                <a:solidFill>
                  <a:schemeClr val="tx1"/>
                </a:solidFill>
              </a:rPr>
              <a:t>Bring people to use simple standards</a:t>
            </a:r>
            <a:endParaRPr lang="en-US" dirty="0">
              <a:solidFill>
                <a:schemeClr val="tx1"/>
              </a:solidFill>
            </a:endParaRPr>
          </a:p>
          <a:p>
            <a:pPr>
              <a:buFont typeface="Arial" panose="020B0604020202020204" pitchFamily="34" charset="0"/>
              <a:buChar char="•"/>
            </a:pPr>
            <a:r>
              <a:rPr lang="en-US" i="1" dirty="0" err="1">
                <a:solidFill>
                  <a:schemeClr val="tx1"/>
                </a:solidFill>
              </a:rPr>
              <a:t>Standardising</a:t>
            </a:r>
            <a:r>
              <a:rPr lang="en-US" i="1" dirty="0">
                <a:solidFill>
                  <a:schemeClr val="tx1"/>
                </a:solidFill>
              </a:rPr>
              <a:t> the data description</a:t>
            </a:r>
            <a:endParaRPr lang="en-US" dirty="0">
              <a:solidFill>
                <a:schemeClr val="tx1"/>
              </a:solidFill>
            </a:endParaRPr>
          </a:p>
          <a:p>
            <a:pPr>
              <a:buFont typeface="Arial" panose="020B0604020202020204" pitchFamily="34" charset="0"/>
              <a:buChar char="•"/>
            </a:pPr>
            <a:r>
              <a:rPr lang="en-US" i="1" dirty="0" err="1">
                <a:solidFill>
                  <a:schemeClr val="tx1"/>
                </a:solidFill>
              </a:rPr>
              <a:t>Standardising</a:t>
            </a:r>
            <a:r>
              <a:rPr lang="en-US" i="1" dirty="0">
                <a:solidFill>
                  <a:schemeClr val="tx1"/>
                </a:solidFill>
              </a:rPr>
              <a:t> file naming</a:t>
            </a:r>
            <a:endParaRPr lang="en-US" dirty="0">
              <a:solidFill>
                <a:schemeClr val="tx1"/>
              </a:solidFill>
            </a:endParaRPr>
          </a:p>
          <a:p>
            <a:pPr>
              <a:buFont typeface="Arial" panose="020B0604020202020204" pitchFamily="34" charset="0"/>
              <a:buChar char="•"/>
            </a:pPr>
            <a:r>
              <a:rPr lang="en-US" i="1" dirty="0">
                <a:solidFill>
                  <a:schemeClr val="tx1"/>
                </a:solidFill>
              </a:rPr>
              <a:t>Digitalizing the workflows of different science domains within 1 research group</a:t>
            </a:r>
            <a:endParaRPr lang="en-US" dirty="0">
              <a:solidFill>
                <a:schemeClr val="tx1"/>
              </a:solidFill>
            </a:endParaRPr>
          </a:p>
          <a:p>
            <a:pPr>
              <a:buFont typeface="Arial" panose="020B0604020202020204" pitchFamily="34" charset="0"/>
              <a:buChar char="•"/>
            </a:pPr>
            <a:r>
              <a:rPr lang="en-US" i="1" dirty="0">
                <a:solidFill>
                  <a:schemeClr val="tx1"/>
                </a:solidFill>
              </a:rPr>
              <a:t>Adapt inst. Rep. to current needs</a:t>
            </a:r>
            <a:endParaRPr lang="en-US" dirty="0">
              <a:solidFill>
                <a:schemeClr val="tx1"/>
              </a:solidFill>
            </a:endParaRPr>
          </a:p>
          <a:p>
            <a:pPr>
              <a:buFont typeface="Arial" panose="020B0604020202020204" pitchFamily="34" charset="0"/>
              <a:buChar char="•"/>
            </a:pPr>
            <a:r>
              <a:rPr lang="en-US" i="1" dirty="0">
                <a:solidFill>
                  <a:schemeClr val="tx1"/>
                </a:solidFill>
              </a:rPr>
              <a:t>Adoption and complying with project change control processes</a:t>
            </a:r>
          </a:p>
          <a:p>
            <a:pPr>
              <a:buFont typeface="Arial" panose="020B0604020202020204" pitchFamily="34" charset="0"/>
              <a:buChar char="•"/>
            </a:pPr>
            <a:endParaRPr lang="en-US" dirty="0">
              <a:solidFill>
                <a:schemeClr val="tx1"/>
              </a:solidFill>
            </a:endParaRPr>
          </a:p>
          <a:p>
            <a:pPr>
              <a:buFont typeface="Arial" panose="020B0604020202020204" pitchFamily="34" charset="0"/>
              <a:buNone/>
            </a:pPr>
            <a:r>
              <a:rPr lang="en-US" b="1" dirty="0">
                <a:solidFill>
                  <a:schemeClr val="tx1"/>
                </a:solidFill>
              </a:rPr>
              <a:t>7. Establishing Data Stewardship</a:t>
            </a:r>
          </a:p>
          <a:p>
            <a:pPr marL="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kern="1200" dirty="0">
                <a:solidFill>
                  <a:schemeClr val="tx1"/>
                </a:solidFill>
                <a:latin typeface="+mn-lt"/>
                <a:ea typeface="+mn-ea"/>
                <a:cs typeface="+mn-cs"/>
              </a:rPr>
              <a:t>Extension of my position</a:t>
            </a:r>
          </a:p>
          <a:p>
            <a:pPr marL="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kern="1200" dirty="0">
                <a:solidFill>
                  <a:schemeClr val="tx1"/>
                </a:solidFill>
                <a:latin typeface="+mn-lt"/>
                <a:ea typeface="+mn-ea"/>
                <a:cs typeface="+mn-cs"/>
              </a:rPr>
              <a:t>Implement a Data Steward in the institutional process of research</a:t>
            </a:r>
          </a:p>
          <a:p>
            <a:pPr marL="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kern="1200" dirty="0">
                <a:solidFill>
                  <a:schemeClr val="tx1"/>
                </a:solidFill>
                <a:latin typeface="+mn-lt"/>
                <a:ea typeface="+mn-ea"/>
                <a:cs typeface="+mn-cs"/>
              </a:rPr>
              <a:t>Establishing a data steward network with long term positions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solidFill>
                <a:schemeClr val="tx1"/>
              </a:solidFill>
            </a:endParaRPr>
          </a:p>
          <a:p>
            <a:r>
              <a:rPr lang="en-US" b="1" dirty="0">
                <a:solidFill>
                  <a:schemeClr val="tx1"/>
                </a:solidFill>
              </a:rPr>
              <a:t>8. Personal and development goals</a:t>
            </a:r>
          </a:p>
          <a:p>
            <a:pPr>
              <a:buFont typeface="Arial" panose="020B0604020202020204" pitchFamily="34" charset="0"/>
              <a:buChar char="•"/>
            </a:pPr>
            <a:r>
              <a:rPr lang="en-US" i="1" dirty="0">
                <a:solidFill>
                  <a:schemeClr val="tx1"/>
                </a:solidFill>
              </a:rPr>
              <a:t>Keeping space in </a:t>
            </a:r>
            <a:r>
              <a:rPr lang="en-US" i="1" dirty="0" err="1">
                <a:solidFill>
                  <a:schemeClr val="tx1"/>
                </a:solidFill>
              </a:rPr>
              <a:t>ny</a:t>
            </a:r>
            <a:r>
              <a:rPr lang="en-US" i="1" dirty="0">
                <a:solidFill>
                  <a:schemeClr val="tx1"/>
                </a:solidFill>
              </a:rPr>
              <a:t> calendar: to breathe, balance, enjoy work more</a:t>
            </a:r>
          </a:p>
          <a:p>
            <a:pPr>
              <a:buFont typeface="Arial" panose="020B0604020202020204" pitchFamily="34" charset="0"/>
              <a:buChar char="•"/>
            </a:pPr>
            <a:r>
              <a:rPr lang="en-US" i="1" dirty="0">
                <a:solidFill>
                  <a:schemeClr val="tx1"/>
                </a:solidFill>
              </a:rPr>
              <a:t>Convince IT to investigate a script that delete data from a transfer folder too early.</a:t>
            </a:r>
          </a:p>
          <a:p>
            <a:endParaRPr lang="en-GB" dirty="0">
              <a:solidFill>
                <a:schemeClr val="tx1"/>
              </a:solidFill>
            </a:endParaRPr>
          </a:p>
        </p:txBody>
      </p:sp>
      <p:sp>
        <p:nvSpPr>
          <p:cNvPr id="4" name="Foliennummernplatzhalter 3"/>
          <p:cNvSpPr>
            <a:spLocks noGrp="1"/>
          </p:cNvSpPr>
          <p:nvPr>
            <p:ph type="sldNum" sz="quarter" idx="5"/>
          </p:nvPr>
        </p:nvSpPr>
        <p:spPr/>
        <p:txBody>
          <a:bodyPr/>
          <a:lstStyle/>
          <a:p>
            <a:fld id="{D2E345F7-83D9-4474-819F-0215724EBD06}" type="slidenum">
              <a:rPr lang="de-DE" noProof="0" smtClean="0"/>
              <a:t>21</a:t>
            </a:fld>
            <a:endParaRPr lang="de-DE" noProof="0"/>
          </a:p>
        </p:txBody>
      </p:sp>
    </p:spTree>
    <p:extLst>
      <p:ext uri="{BB962C8B-B14F-4D97-AF65-F5344CB8AC3E}">
        <p14:creationId xmlns:p14="http://schemas.microsoft.com/office/powerpoint/2010/main" val="11932166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ea typeface="Calibri"/>
                <a:cs typeface="Calibri"/>
              </a:rPr>
              <a:t>The </a:t>
            </a:r>
            <a:r>
              <a:rPr lang="de-DE" dirty="0" err="1">
                <a:ea typeface="Calibri"/>
                <a:cs typeface="Calibri"/>
              </a:rPr>
              <a:t>models</a:t>
            </a:r>
            <a:r>
              <a:rPr lang="de-DE" dirty="0">
                <a:ea typeface="Calibri"/>
                <a:cs typeface="Calibri"/>
              </a:rPr>
              <a:t> I </a:t>
            </a:r>
            <a:r>
              <a:rPr lang="de-DE" dirty="0" err="1">
                <a:ea typeface="Calibri"/>
                <a:cs typeface="Calibri"/>
              </a:rPr>
              <a:t>showed</a:t>
            </a:r>
            <a:r>
              <a:rPr lang="de-DE" dirty="0">
                <a:ea typeface="Calibri"/>
                <a:cs typeface="Calibri"/>
              </a:rPr>
              <a:t> you all </a:t>
            </a:r>
            <a:r>
              <a:rPr lang="de-DE" dirty="0" err="1">
                <a:ea typeface="Calibri"/>
                <a:cs typeface="Calibri"/>
              </a:rPr>
              <a:t>have</a:t>
            </a:r>
            <a:r>
              <a:rPr lang="de-DE" dirty="0">
                <a:ea typeface="Calibri"/>
                <a:cs typeface="Calibri"/>
              </a:rPr>
              <a:t> </a:t>
            </a:r>
            <a:r>
              <a:rPr lang="de-DE" dirty="0" err="1">
                <a:ea typeface="Calibri"/>
                <a:cs typeface="Calibri"/>
              </a:rPr>
              <a:t>their</a:t>
            </a:r>
            <a:r>
              <a:rPr lang="de-DE" dirty="0">
                <a:ea typeface="Calibri"/>
                <a:cs typeface="Calibri"/>
              </a:rPr>
              <a:t> </a:t>
            </a:r>
            <a:r>
              <a:rPr lang="de-DE" dirty="0" err="1">
                <a:ea typeface="Calibri"/>
                <a:cs typeface="Calibri"/>
              </a:rPr>
              <a:t>benefits</a:t>
            </a:r>
            <a:r>
              <a:rPr lang="de-DE" dirty="0">
                <a:ea typeface="Calibri"/>
                <a:cs typeface="Calibri"/>
              </a:rPr>
              <a:t> but I </a:t>
            </a:r>
            <a:r>
              <a:rPr lang="de-DE" dirty="0" err="1">
                <a:ea typeface="Calibri"/>
                <a:cs typeface="Calibri"/>
              </a:rPr>
              <a:t>felt</a:t>
            </a:r>
            <a:r>
              <a:rPr lang="de-DE" dirty="0">
                <a:ea typeface="Calibri"/>
                <a:cs typeface="Calibri"/>
              </a:rPr>
              <a:t> to </a:t>
            </a:r>
            <a:r>
              <a:rPr lang="de-DE" dirty="0" err="1">
                <a:ea typeface="Calibri"/>
                <a:cs typeface="Calibri"/>
              </a:rPr>
              <a:t>make</a:t>
            </a:r>
            <a:r>
              <a:rPr lang="de-DE" dirty="0">
                <a:ea typeface="Calibri"/>
                <a:cs typeface="Calibri"/>
              </a:rPr>
              <a:t> </a:t>
            </a:r>
            <a:r>
              <a:rPr lang="de-DE" dirty="0" err="1">
                <a:ea typeface="Calibri"/>
                <a:cs typeface="Calibri"/>
              </a:rPr>
              <a:t>it</a:t>
            </a:r>
            <a:r>
              <a:rPr lang="de-DE" dirty="0">
                <a:ea typeface="Calibri"/>
                <a:cs typeface="Calibri"/>
              </a:rPr>
              <a:t> </a:t>
            </a:r>
            <a:r>
              <a:rPr lang="de-DE" dirty="0" err="1">
                <a:ea typeface="Calibri"/>
                <a:cs typeface="Calibri"/>
              </a:rPr>
              <a:t>applicable</a:t>
            </a:r>
            <a:r>
              <a:rPr lang="de-DE" dirty="0">
                <a:ea typeface="Calibri"/>
                <a:cs typeface="Calibri"/>
              </a:rPr>
              <a:t> to </a:t>
            </a:r>
            <a:r>
              <a:rPr lang="de-DE" dirty="0" err="1">
                <a:ea typeface="Calibri"/>
                <a:cs typeface="Calibri"/>
              </a:rPr>
              <a:t>our</a:t>
            </a:r>
            <a:r>
              <a:rPr lang="de-DE" dirty="0">
                <a:ea typeface="Calibri"/>
                <a:cs typeface="Calibri"/>
              </a:rPr>
              <a:t> </a:t>
            </a:r>
            <a:r>
              <a:rPr lang="de-DE" dirty="0" err="1">
                <a:ea typeface="Calibri"/>
                <a:cs typeface="Calibri"/>
              </a:rPr>
              <a:t>context</a:t>
            </a:r>
            <a:r>
              <a:rPr lang="de-DE" dirty="0">
                <a:ea typeface="Calibri"/>
                <a:cs typeface="Calibri"/>
              </a:rPr>
              <a:t> </a:t>
            </a:r>
            <a:r>
              <a:rPr lang="de-DE" dirty="0" err="1">
                <a:ea typeface="Calibri"/>
                <a:cs typeface="Calibri"/>
              </a:rPr>
              <a:t>some</a:t>
            </a:r>
            <a:r>
              <a:rPr lang="de-DE" dirty="0">
                <a:ea typeface="Calibri"/>
                <a:cs typeface="Calibri"/>
              </a:rPr>
              <a:t> </a:t>
            </a:r>
            <a:r>
              <a:rPr lang="de-DE" dirty="0" err="1">
                <a:ea typeface="Calibri"/>
                <a:cs typeface="Calibri"/>
              </a:rPr>
              <a:t>adaptions</a:t>
            </a:r>
            <a:r>
              <a:rPr lang="de-DE" dirty="0">
                <a:ea typeface="Calibri"/>
                <a:cs typeface="Calibri"/>
              </a:rPr>
              <a:t> </a:t>
            </a:r>
            <a:r>
              <a:rPr lang="de-DE" dirty="0" err="1">
                <a:ea typeface="Calibri"/>
                <a:cs typeface="Calibri"/>
              </a:rPr>
              <a:t>need</a:t>
            </a:r>
            <a:r>
              <a:rPr lang="de-DE" dirty="0">
                <a:ea typeface="Calibri"/>
                <a:cs typeface="Calibri"/>
              </a:rPr>
              <a:t> to </a:t>
            </a:r>
            <a:r>
              <a:rPr lang="de-DE" dirty="0" err="1">
                <a:ea typeface="Calibri"/>
                <a:cs typeface="Calibri"/>
              </a:rPr>
              <a:t>be</a:t>
            </a:r>
            <a:r>
              <a:rPr lang="de-DE" dirty="0">
                <a:ea typeface="Calibri"/>
                <a:cs typeface="Calibri"/>
              </a:rPr>
              <a:t> </a:t>
            </a:r>
            <a:r>
              <a:rPr lang="de-DE" dirty="0" err="1">
                <a:ea typeface="Calibri"/>
                <a:cs typeface="Calibri"/>
              </a:rPr>
              <a:t>made</a:t>
            </a:r>
            <a:r>
              <a:rPr lang="de-DE" dirty="0">
                <a:ea typeface="Calibri"/>
                <a:cs typeface="Calibri"/>
              </a:rPr>
              <a:t> to </a:t>
            </a:r>
            <a:r>
              <a:rPr lang="de-DE" dirty="0" err="1">
                <a:ea typeface="Calibri"/>
                <a:cs typeface="Calibri"/>
              </a:rPr>
              <a:t>make</a:t>
            </a:r>
            <a:r>
              <a:rPr lang="de-DE" dirty="0">
                <a:ea typeface="Calibri"/>
                <a:cs typeface="Calibri"/>
              </a:rPr>
              <a:t> </a:t>
            </a:r>
            <a:r>
              <a:rPr lang="de-DE" dirty="0" err="1">
                <a:ea typeface="Calibri"/>
                <a:cs typeface="Calibri"/>
              </a:rPr>
              <a:t>it</a:t>
            </a:r>
            <a:r>
              <a:rPr lang="de-DE" dirty="0">
                <a:ea typeface="Calibri"/>
                <a:cs typeface="Calibri"/>
              </a:rPr>
              <a:t> </a:t>
            </a:r>
            <a:r>
              <a:rPr lang="de-DE" dirty="0" err="1">
                <a:ea typeface="Calibri"/>
                <a:cs typeface="Calibri"/>
              </a:rPr>
              <a:t>suitable</a:t>
            </a:r>
            <a:r>
              <a:rPr lang="de-DE" dirty="0">
                <a:ea typeface="Calibri"/>
                <a:cs typeface="Calibri"/>
              </a:rPr>
              <a:t> </a:t>
            </a:r>
            <a:r>
              <a:rPr lang="de-DE" dirty="0" err="1">
                <a:ea typeface="Calibri"/>
                <a:cs typeface="Calibri"/>
              </a:rPr>
              <a:t>for</a:t>
            </a:r>
            <a:r>
              <a:rPr lang="de-DE" dirty="0">
                <a:ea typeface="Calibri"/>
                <a:cs typeface="Calibri"/>
              </a:rPr>
              <a:t> </a:t>
            </a:r>
            <a:r>
              <a:rPr lang="de-DE" dirty="0" err="1">
                <a:ea typeface="Calibri"/>
                <a:cs typeface="Calibri"/>
              </a:rPr>
              <a:t>every-day</a:t>
            </a:r>
            <a:r>
              <a:rPr lang="de-DE" dirty="0">
                <a:ea typeface="Calibri"/>
                <a:cs typeface="Calibri"/>
              </a:rPr>
              <a:t> </a:t>
            </a:r>
            <a:r>
              <a:rPr lang="de-DE" dirty="0" err="1">
                <a:ea typeface="Calibri"/>
                <a:cs typeface="Calibri"/>
              </a:rPr>
              <a:t>application</a:t>
            </a:r>
            <a:r>
              <a:rPr lang="de-DE" dirty="0">
                <a:ea typeface="Calibri"/>
                <a:cs typeface="Calibri"/>
              </a:rPr>
              <a:t> </a:t>
            </a:r>
            <a:r>
              <a:rPr lang="de-DE" dirty="0" err="1">
                <a:ea typeface="Calibri"/>
                <a:cs typeface="Calibri"/>
              </a:rPr>
              <a:t>for</a:t>
            </a:r>
            <a:r>
              <a:rPr lang="de-DE" dirty="0">
                <a:ea typeface="Calibri"/>
                <a:cs typeface="Calibri"/>
              </a:rPr>
              <a:t> </a:t>
            </a:r>
            <a:r>
              <a:rPr lang="de-DE" dirty="0" err="1">
                <a:ea typeface="Calibri"/>
                <a:cs typeface="Calibri"/>
              </a:rPr>
              <a:t>people</a:t>
            </a:r>
            <a:r>
              <a:rPr lang="de-DE" dirty="0">
                <a:ea typeface="Calibri"/>
                <a:cs typeface="Calibri"/>
              </a:rPr>
              <a:t> not </a:t>
            </a:r>
            <a:r>
              <a:rPr lang="de-DE" dirty="0" err="1">
                <a:ea typeface="Calibri"/>
                <a:cs typeface="Calibri"/>
              </a:rPr>
              <a:t>being</a:t>
            </a:r>
            <a:r>
              <a:rPr lang="de-DE" dirty="0">
                <a:ea typeface="Calibri"/>
                <a:cs typeface="Calibri"/>
              </a:rPr>
              <a:t> </a:t>
            </a:r>
            <a:r>
              <a:rPr lang="de-DE" dirty="0" err="1">
                <a:ea typeface="Calibri"/>
                <a:cs typeface="Calibri"/>
              </a:rPr>
              <a:t>full</a:t>
            </a:r>
            <a:r>
              <a:rPr lang="de-DE" dirty="0">
                <a:ea typeface="Calibri"/>
                <a:cs typeface="Calibri"/>
              </a:rPr>
              <a:t>-time </a:t>
            </a:r>
            <a:r>
              <a:rPr lang="de-DE" dirty="0" err="1">
                <a:ea typeface="Calibri"/>
                <a:cs typeface="Calibri"/>
              </a:rPr>
              <a:t>change</a:t>
            </a:r>
            <a:r>
              <a:rPr lang="de-DE" dirty="0">
                <a:ea typeface="Calibri"/>
                <a:cs typeface="Calibri"/>
              </a:rPr>
              <a:t> </a:t>
            </a:r>
            <a:r>
              <a:rPr lang="de-DE" dirty="0" err="1">
                <a:ea typeface="Calibri"/>
                <a:cs typeface="Calibri"/>
              </a:rPr>
              <a:t>managers</a:t>
            </a:r>
            <a:r>
              <a:rPr lang="de-DE" dirty="0">
                <a:ea typeface="Calibri"/>
                <a:cs typeface="Calibri"/>
              </a:rPr>
              <a:t>. The </a:t>
            </a:r>
            <a:r>
              <a:rPr lang="de-DE" dirty="0" err="1">
                <a:ea typeface="Calibri"/>
                <a:cs typeface="Calibri"/>
              </a:rPr>
              <a:t>central</a:t>
            </a:r>
            <a:r>
              <a:rPr lang="de-DE" dirty="0">
                <a:ea typeface="Calibri"/>
                <a:cs typeface="Calibri"/>
              </a:rPr>
              <a:t> </a:t>
            </a:r>
            <a:r>
              <a:rPr lang="de-DE" dirty="0" err="1">
                <a:ea typeface="Calibri"/>
                <a:cs typeface="Calibri"/>
              </a:rPr>
              <a:t>idea</a:t>
            </a:r>
            <a:r>
              <a:rPr lang="de-DE" dirty="0">
                <a:ea typeface="Calibri"/>
                <a:cs typeface="Calibri"/>
              </a:rPr>
              <a:t> </a:t>
            </a:r>
            <a:r>
              <a:rPr lang="de-DE" dirty="0" err="1">
                <a:ea typeface="Calibri"/>
                <a:cs typeface="Calibri"/>
              </a:rPr>
              <a:t>therefore</a:t>
            </a:r>
            <a:r>
              <a:rPr lang="de-DE" dirty="0">
                <a:ea typeface="Calibri"/>
                <a:cs typeface="Calibri"/>
              </a:rPr>
              <a:t> </a:t>
            </a:r>
            <a:r>
              <a:rPr lang="de-DE" dirty="0" err="1">
                <a:ea typeface="Calibri"/>
                <a:cs typeface="Calibri"/>
              </a:rPr>
              <a:t>is</a:t>
            </a:r>
            <a:r>
              <a:rPr lang="de-DE" dirty="0">
                <a:ea typeface="Calibri"/>
                <a:cs typeface="Calibri"/>
              </a:rPr>
              <a:t> to </a:t>
            </a:r>
            <a:r>
              <a:rPr lang="de-DE" dirty="0" err="1">
                <a:ea typeface="Calibri"/>
                <a:cs typeface="Calibri"/>
              </a:rPr>
              <a:t>introduce</a:t>
            </a:r>
            <a:r>
              <a:rPr lang="de-DE" dirty="0">
                <a:ea typeface="Calibri"/>
                <a:cs typeface="Calibri"/>
              </a:rPr>
              <a:t> </a:t>
            </a:r>
            <a:r>
              <a:rPr lang="de-DE" dirty="0" err="1">
                <a:ea typeface="Calibri"/>
                <a:cs typeface="Calibri"/>
              </a:rPr>
              <a:t>iterations</a:t>
            </a:r>
            <a:r>
              <a:rPr lang="de-DE" dirty="0">
                <a:ea typeface="Calibri"/>
                <a:cs typeface="Calibri"/>
              </a:rPr>
              <a:t>. </a:t>
            </a:r>
          </a:p>
          <a:p>
            <a:r>
              <a:rPr lang="de-DE" dirty="0" err="1"/>
              <a:t>We</a:t>
            </a:r>
            <a:r>
              <a:rPr lang="de-DE" dirty="0"/>
              <a:t> </a:t>
            </a:r>
            <a:r>
              <a:rPr lang="de-DE" dirty="0" err="1"/>
              <a:t>dont</a:t>
            </a:r>
            <a:r>
              <a:rPr lang="de-DE" dirty="0"/>
              <a:t> </a:t>
            </a:r>
            <a:r>
              <a:rPr lang="de-DE" dirty="0" err="1"/>
              <a:t>move</a:t>
            </a:r>
            <a:r>
              <a:rPr lang="de-DE" dirty="0"/>
              <a:t> </a:t>
            </a:r>
            <a:r>
              <a:rPr lang="de-DE" dirty="0" err="1"/>
              <a:t>once</a:t>
            </a:r>
            <a:r>
              <a:rPr lang="de-DE" dirty="0"/>
              <a:t> </a:t>
            </a:r>
            <a:r>
              <a:rPr lang="de-DE" dirty="0" err="1"/>
              <a:t>into</a:t>
            </a:r>
            <a:r>
              <a:rPr lang="de-DE" dirty="0"/>
              <a:t> </a:t>
            </a:r>
            <a:r>
              <a:rPr lang="de-DE" dirty="0" err="1"/>
              <a:t>one</a:t>
            </a:r>
            <a:r>
              <a:rPr lang="de-DE" dirty="0"/>
              <a:t> </a:t>
            </a:r>
            <a:r>
              <a:rPr lang="de-DE" dirty="0" err="1"/>
              <a:t>direction</a:t>
            </a:r>
            <a:r>
              <a:rPr lang="de-DE" dirty="0"/>
              <a:t>, but do </a:t>
            </a:r>
            <a:r>
              <a:rPr lang="de-DE" dirty="0" err="1"/>
              <a:t>small</a:t>
            </a:r>
            <a:r>
              <a:rPr lang="de-DE" dirty="0"/>
              <a:t> </a:t>
            </a:r>
            <a:r>
              <a:rPr lang="de-DE" dirty="0" err="1"/>
              <a:t>steps</a:t>
            </a:r>
            <a:r>
              <a:rPr lang="de-DE" dirty="0"/>
              <a:t> in 2-4 </a:t>
            </a:r>
            <a:r>
              <a:rPr lang="de-DE" dirty="0" err="1"/>
              <a:t>week</a:t>
            </a:r>
            <a:r>
              <a:rPr lang="de-DE" dirty="0"/>
              <a:t> </a:t>
            </a:r>
            <a:r>
              <a:rPr lang="de-DE" dirty="0" err="1"/>
              <a:t>cycles</a:t>
            </a:r>
            <a:r>
              <a:rPr lang="de-DE" dirty="0"/>
              <a:t> and </a:t>
            </a:r>
            <a:r>
              <a:rPr lang="de-DE" dirty="0" err="1"/>
              <a:t>adjust</a:t>
            </a:r>
            <a:r>
              <a:rPr lang="de-DE" dirty="0"/>
              <a:t> </a:t>
            </a:r>
            <a:r>
              <a:rPr lang="de-DE" dirty="0" err="1"/>
              <a:t>the</a:t>
            </a:r>
            <a:r>
              <a:rPr lang="de-DE" dirty="0"/>
              <a:t> operational </a:t>
            </a:r>
            <a:r>
              <a:rPr lang="de-DE" dirty="0" err="1"/>
              <a:t>goals</a:t>
            </a:r>
            <a:r>
              <a:rPr lang="de-DE" dirty="0"/>
              <a:t> to </a:t>
            </a:r>
            <a:r>
              <a:rPr lang="de-DE" dirty="0" err="1"/>
              <a:t>achieve</a:t>
            </a:r>
            <a:r>
              <a:rPr lang="de-DE" dirty="0"/>
              <a:t> </a:t>
            </a:r>
            <a:r>
              <a:rPr lang="de-DE" dirty="0" err="1"/>
              <a:t>the</a:t>
            </a:r>
            <a:r>
              <a:rPr lang="de-DE" dirty="0"/>
              <a:t> </a:t>
            </a:r>
            <a:r>
              <a:rPr lang="de-DE" dirty="0" err="1"/>
              <a:t>vision</a:t>
            </a:r>
            <a:r>
              <a:rPr lang="de-DE" dirty="0"/>
              <a:t> and </a:t>
            </a:r>
            <a:r>
              <a:rPr lang="de-DE" dirty="0" err="1"/>
              <a:t>the</a:t>
            </a:r>
            <a:r>
              <a:rPr lang="de-DE" dirty="0"/>
              <a:t> </a:t>
            </a:r>
            <a:r>
              <a:rPr lang="de-DE" dirty="0" err="1"/>
              <a:t>measures</a:t>
            </a:r>
            <a:r>
              <a:rPr lang="de-DE" dirty="0"/>
              <a:t> to </a:t>
            </a:r>
            <a:r>
              <a:rPr lang="de-DE" dirty="0" err="1"/>
              <a:t>achieve</a:t>
            </a:r>
            <a:r>
              <a:rPr lang="de-DE" dirty="0"/>
              <a:t> </a:t>
            </a:r>
            <a:r>
              <a:rPr lang="de-DE" dirty="0" err="1"/>
              <a:t>those</a:t>
            </a:r>
            <a:r>
              <a:rPr lang="de-DE" dirty="0"/>
              <a:t> </a:t>
            </a:r>
            <a:r>
              <a:rPr lang="de-DE" dirty="0" err="1"/>
              <a:t>goals</a:t>
            </a:r>
            <a:r>
              <a:rPr lang="de-DE" dirty="0"/>
              <a:t> </a:t>
            </a:r>
            <a:r>
              <a:rPr lang="de-DE" dirty="0" err="1"/>
              <a:t>as</a:t>
            </a:r>
            <a:r>
              <a:rPr lang="de-DE" dirty="0"/>
              <a:t> </a:t>
            </a:r>
            <a:r>
              <a:rPr lang="de-DE" dirty="0" err="1"/>
              <a:t>we</a:t>
            </a:r>
            <a:r>
              <a:rPr lang="de-DE" dirty="0"/>
              <a:t> </a:t>
            </a:r>
            <a:r>
              <a:rPr lang="de-DE" dirty="0" err="1"/>
              <a:t>go</a:t>
            </a:r>
            <a:r>
              <a:rPr lang="de-DE" dirty="0"/>
              <a:t> – </a:t>
            </a:r>
            <a:r>
              <a:rPr lang="de-DE" dirty="0" err="1"/>
              <a:t>which</a:t>
            </a:r>
            <a:r>
              <a:rPr lang="de-DE" dirty="0"/>
              <a:t> </a:t>
            </a:r>
            <a:r>
              <a:rPr lang="de-DE" dirty="0" err="1"/>
              <a:t>makes</a:t>
            </a:r>
            <a:r>
              <a:rPr lang="de-DE" dirty="0"/>
              <a:t> </a:t>
            </a:r>
            <a:r>
              <a:rPr lang="de-DE" dirty="0" err="1"/>
              <a:t>it</a:t>
            </a:r>
            <a:r>
              <a:rPr lang="de-DE" dirty="0"/>
              <a:t> </a:t>
            </a:r>
            <a:r>
              <a:rPr lang="de-DE" dirty="0" err="1"/>
              <a:t>easier</a:t>
            </a:r>
            <a:r>
              <a:rPr lang="de-DE" dirty="0"/>
              <a:t> to </a:t>
            </a:r>
            <a:r>
              <a:rPr lang="de-DE" dirty="0" err="1"/>
              <a:t>adapt</a:t>
            </a:r>
            <a:r>
              <a:rPr lang="de-DE" dirty="0"/>
              <a:t> to </a:t>
            </a:r>
            <a:r>
              <a:rPr lang="de-DE" dirty="0" err="1"/>
              <a:t>changes</a:t>
            </a:r>
            <a:r>
              <a:rPr lang="de-DE" dirty="0"/>
              <a:t> and </a:t>
            </a:r>
            <a:r>
              <a:rPr lang="de-DE" dirty="0" err="1"/>
              <a:t>tackle</a:t>
            </a:r>
            <a:r>
              <a:rPr lang="de-DE" dirty="0"/>
              <a:t> </a:t>
            </a:r>
            <a:r>
              <a:rPr lang="de-DE" dirty="0" err="1"/>
              <a:t>smaller</a:t>
            </a:r>
            <a:r>
              <a:rPr lang="de-DE" dirty="0"/>
              <a:t> </a:t>
            </a:r>
            <a:r>
              <a:rPr lang="de-DE" dirty="0" err="1"/>
              <a:t>work</a:t>
            </a:r>
            <a:r>
              <a:rPr lang="de-DE" dirty="0"/>
              <a:t> </a:t>
            </a:r>
            <a:r>
              <a:rPr lang="de-DE" dirty="0" err="1"/>
              <a:t>packages</a:t>
            </a:r>
            <a:r>
              <a:rPr lang="de-DE" dirty="0"/>
              <a:t> </a:t>
            </a:r>
            <a:r>
              <a:rPr lang="de-DE" dirty="0" err="1"/>
              <a:t>while</a:t>
            </a:r>
            <a:r>
              <a:rPr lang="de-DE" dirty="0"/>
              <a:t> still </a:t>
            </a:r>
            <a:r>
              <a:rPr lang="de-DE" dirty="0" err="1"/>
              <a:t>moving</a:t>
            </a:r>
            <a:r>
              <a:rPr lang="de-DE" dirty="0"/>
              <a:t> </a:t>
            </a:r>
            <a:r>
              <a:rPr lang="de-DE" dirty="0" err="1"/>
              <a:t>ahead</a:t>
            </a:r>
            <a:r>
              <a:rPr lang="de-DE" dirty="0"/>
              <a:t> </a:t>
            </a:r>
            <a:r>
              <a:rPr lang="de-DE" dirty="0" err="1"/>
              <a:t>towards</a:t>
            </a:r>
            <a:r>
              <a:rPr lang="de-DE" dirty="0"/>
              <a:t> </a:t>
            </a:r>
            <a:r>
              <a:rPr lang="de-DE" dirty="0" err="1"/>
              <a:t>the</a:t>
            </a:r>
            <a:r>
              <a:rPr lang="de-DE" dirty="0"/>
              <a:t> </a:t>
            </a:r>
            <a:r>
              <a:rPr lang="de-DE" dirty="0" err="1"/>
              <a:t>vision</a:t>
            </a:r>
            <a:r>
              <a:rPr lang="de-DE" dirty="0"/>
              <a:t>.</a:t>
            </a:r>
            <a:endParaRPr lang="de-DE" dirty="0">
              <a:ea typeface="Calibri"/>
              <a:cs typeface="Calibri"/>
            </a:endParaRPr>
          </a:p>
          <a:p>
            <a:endParaRPr lang="de-DE" dirty="0"/>
          </a:p>
          <a:p>
            <a:r>
              <a:rPr lang="de-DE" dirty="0" err="1"/>
              <a:t>Lets</a:t>
            </a:r>
            <a:r>
              <a:rPr lang="de-DE" dirty="0"/>
              <a:t> </a:t>
            </a:r>
            <a:r>
              <a:rPr lang="de-DE" dirty="0" err="1"/>
              <a:t>go</a:t>
            </a:r>
            <a:r>
              <a:rPr lang="de-DE" dirty="0"/>
              <a:t> </a:t>
            </a:r>
            <a:r>
              <a:rPr lang="de-DE" dirty="0" err="1"/>
              <a:t>through</a:t>
            </a:r>
            <a:r>
              <a:rPr lang="de-DE" dirty="0"/>
              <a:t> </a:t>
            </a:r>
            <a:r>
              <a:rPr lang="de-DE" dirty="0" err="1"/>
              <a:t>it</a:t>
            </a:r>
            <a:r>
              <a:rPr lang="de-DE" dirty="0"/>
              <a:t> on a high </a:t>
            </a:r>
            <a:r>
              <a:rPr lang="de-DE" dirty="0" err="1"/>
              <a:t>level</a:t>
            </a:r>
            <a:r>
              <a:rPr lang="de-DE" dirty="0"/>
              <a:t> </a:t>
            </a:r>
            <a:r>
              <a:rPr lang="de-DE" dirty="0" err="1"/>
              <a:t>before</a:t>
            </a:r>
            <a:r>
              <a:rPr lang="de-DE" dirty="0"/>
              <a:t> I </a:t>
            </a:r>
            <a:r>
              <a:rPr lang="de-DE" dirty="0" err="1"/>
              <a:t>want</a:t>
            </a:r>
            <a:r>
              <a:rPr lang="de-DE" dirty="0"/>
              <a:t> to </a:t>
            </a:r>
            <a:r>
              <a:rPr lang="de-DE" dirty="0" err="1"/>
              <a:t>give</a:t>
            </a:r>
            <a:r>
              <a:rPr lang="de-DE" dirty="0"/>
              <a:t> you a </a:t>
            </a:r>
            <a:r>
              <a:rPr lang="de-DE" dirty="0" err="1"/>
              <a:t>list</a:t>
            </a:r>
            <a:r>
              <a:rPr lang="de-DE" dirty="0"/>
              <a:t> of </a:t>
            </a:r>
            <a:r>
              <a:rPr lang="de-DE" dirty="0" err="1"/>
              <a:t>practical</a:t>
            </a:r>
            <a:r>
              <a:rPr lang="de-DE" dirty="0"/>
              <a:t> </a:t>
            </a:r>
            <a:r>
              <a:rPr lang="de-DE" dirty="0" err="1"/>
              <a:t>suggestions</a:t>
            </a:r>
            <a:r>
              <a:rPr lang="de-DE" dirty="0"/>
              <a:t> </a:t>
            </a:r>
            <a:r>
              <a:rPr lang="de-DE" dirty="0" err="1"/>
              <a:t>for</a:t>
            </a:r>
            <a:r>
              <a:rPr lang="de-DE" dirty="0"/>
              <a:t> </a:t>
            </a:r>
            <a:r>
              <a:rPr lang="de-DE" dirty="0" err="1"/>
              <a:t>each</a:t>
            </a:r>
            <a:r>
              <a:rPr lang="de-DE" dirty="0"/>
              <a:t> </a:t>
            </a:r>
            <a:r>
              <a:rPr lang="de-DE" dirty="0" err="1"/>
              <a:t>step</a:t>
            </a:r>
            <a:r>
              <a:rPr lang="de-DE" dirty="0"/>
              <a:t>:</a:t>
            </a:r>
            <a:endParaRPr lang="de-DE" dirty="0">
              <a:ea typeface="Calibri"/>
              <a:cs typeface="Calibri"/>
            </a:endParaRPr>
          </a:p>
          <a:p>
            <a:r>
              <a:rPr lang="de-DE" dirty="0"/>
              <a:t>The </a:t>
            </a:r>
            <a:r>
              <a:rPr lang="de-DE" dirty="0" err="1"/>
              <a:t>steps</a:t>
            </a:r>
            <a:r>
              <a:rPr lang="de-DE" dirty="0"/>
              <a:t> you </a:t>
            </a:r>
            <a:r>
              <a:rPr lang="de-DE" dirty="0" err="1"/>
              <a:t>see</a:t>
            </a:r>
            <a:r>
              <a:rPr lang="de-DE" dirty="0"/>
              <a:t> </a:t>
            </a:r>
            <a:r>
              <a:rPr lang="de-DE" dirty="0" err="1"/>
              <a:t>here</a:t>
            </a:r>
            <a:r>
              <a:rPr lang="de-DE" dirty="0"/>
              <a:t> </a:t>
            </a:r>
            <a:r>
              <a:rPr lang="de-DE" dirty="0" err="1"/>
              <a:t>represent</a:t>
            </a:r>
            <a:r>
              <a:rPr lang="de-DE" dirty="0"/>
              <a:t> a </a:t>
            </a:r>
            <a:r>
              <a:rPr lang="de-DE" dirty="0" err="1"/>
              <a:t>logical</a:t>
            </a:r>
            <a:r>
              <a:rPr lang="de-DE" dirty="0"/>
              <a:t> </a:t>
            </a:r>
            <a:r>
              <a:rPr lang="de-DE" dirty="0" err="1"/>
              <a:t>order</a:t>
            </a:r>
            <a:r>
              <a:rPr lang="de-DE" dirty="0"/>
              <a:t> and </a:t>
            </a:r>
            <a:r>
              <a:rPr lang="de-DE" dirty="0" err="1"/>
              <a:t>no</a:t>
            </a:r>
            <a:r>
              <a:rPr lang="de-DE" dirty="0"/>
              <a:t> </a:t>
            </a:r>
            <a:r>
              <a:rPr lang="de-DE" dirty="0" err="1"/>
              <a:t>steps</a:t>
            </a:r>
            <a:r>
              <a:rPr lang="de-DE" dirty="0"/>
              <a:t> </a:t>
            </a:r>
            <a:r>
              <a:rPr lang="de-DE" dirty="0" err="1"/>
              <a:t>should</a:t>
            </a:r>
            <a:r>
              <a:rPr lang="de-DE" dirty="0"/>
              <a:t> </a:t>
            </a:r>
            <a:r>
              <a:rPr lang="de-DE" dirty="0" err="1"/>
              <a:t>be</a:t>
            </a:r>
            <a:r>
              <a:rPr lang="de-DE" dirty="0"/>
              <a:t> </a:t>
            </a:r>
            <a:r>
              <a:rPr lang="de-DE" dirty="0" err="1"/>
              <a:t>skipped</a:t>
            </a:r>
            <a:r>
              <a:rPr lang="de-DE" dirty="0"/>
              <a:t>. </a:t>
            </a:r>
            <a:r>
              <a:rPr lang="de-DE" dirty="0" err="1"/>
              <a:t>It</a:t>
            </a:r>
            <a:r>
              <a:rPr lang="de-DE" dirty="0"/>
              <a:t> </a:t>
            </a:r>
            <a:r>
              <a:rPr lang="de-DE" dirty="0" err="1"/>
              <a:t>might</a:t>
            </a:r>
            <a:r>
              <a:rPr lang="de-DE" dirty="0"/>
              <a:t> </a:t>
            </a:r>
            <a:r>
              <a:rPr lang="de-DE" dirty="0" err="1"/>
              <a:t>be</a:t>
            </a:r>
            <a:r>
              <a:rPr lang="de-DE" dirty="0"/>
              <a:t> </a:t>
            </a:r>
            <a:r>
              <a:rPr lang="de-DE" dirty="0" err="1"/>
              <a:t>very</a:t>
            </a:r>
            <a:r>
              <a:rPr lang="de-DE" dirty="0"/>
              <a:t> </a:t>
            </a:r>
            <a:r>
              <a:rPr lang="de-DE" dirty="0" err="1"/>
              <a:t>tempting</a:t>
            </a:r>
            <a:r>
              <a:rPr lang="de-DE" dirty="0"/>
              <a:t> to jump </a:t>
            </a:r>
            <a:r>
              <a:rPr lang="de-DE" dirty="0" err="1"/>
              <a:t>directly</a:t>
            </a:r>
            <a:r>
              <a:rPr lang="de-DE" dirty="0"/>
              <a:t> to </a:t>
            </a:r>
            <a:r>
              <a:rPr lang="de-DE" dirty="0" err="1"/>
              <a:t>communication</a:t>
            </a:r>
            <a:r>
              <a:rPr lang="de-DE" dirty="0"/>
              <a:t> </a:t>
            </a:r>
            <a:r>
              <a:rPr lang="de-DE" dirty="0" err="1"/>
              <a:t>or</a:t>
            </a:r>
            <a:r>
              <a:rPr lang="de-DE" dirty="0"/>
              <a:t> </a:t>
            </a:r>
            <a:r>
              <a:rPr lang="de-DE" dirty="0" err="1"/>
              <a:t>training</a:t>
            </a:r>
            <a:r>
              <a:rPr lang="de-DE" dirty="0"/>
              <a:t> </a:t>
            </a:r>
            <a:r>
              <a:rPr lang="de-DE" dirty="0" err="1"/>
              <a:t>people</a:t>
            </a:r>
            <a:r>
              <a:rPr lang="de-DE" dirty="0"/>
              <a:t> – but </a:t>
            </a:r>
            <a:r>
              <a:rPr lang="de-DE" dirty="0" err="1"/>
              <a:t>that</a:t>
            </a:r>
            <a:r>
              <a:rPr lang="de-DE" dirty="0"/>
              <a:t> </a:t>
            </a:r>
            <a:r>
              <a:rPr lang="de-DE" dirty="0" err="1"/>
              <a:t>means</a:t>
            </a:r>
            <a:r>
              <a:rPr lang="de-DE" dirty="0"/>
              <a:t> </a:t>
            </a:r>
            <a:r>
              <a:rPr lang="de-DE" dirty="0" err="1"/>
              <a:t>risiking</a:t>
            </a:r>
            <a:r>
              <a:rPr lang="de-DE" dirty="0"/>
              <a:t> </a:t>
            </a:r>
            <a:r>
              <a:rPr lang="de-DE" dirty="0" err="1"/>
              <a:t>that</a:t>
            </a:r>
            <a:r>
              <a:rPr lang="de-DE" dirty="0"/>
              <a:t> your </a:t>
            </a:r>
            <a:r>
              <a:rPr lang="de-DE" dirty="0" err="1"/>
              <a:t>change</a:t>
            </a:r>
            <a:r>
              <a:rPr lang="de-DE" dirty="0"/>
              <a:t> </a:t>
            </a:r>
            <a:r>
              <a:rPr lang="de-DE" dirty="0" err="1"/>
              <a:t>is</a:t>
            </a:r>
            <a:r>
              <a:rPr lang="de-DE" dirty="0"/>
              <a:t> not </a:t>
            </a:r>
            <a:r>
              <a:rPr lang="de-DE" dirty="0" err="1"/>
              <a:t>aligned</a:t>
            </a:r>
            <a:r>
              <a:rPr lang="de-DE" dirty="0"/>
              <a:t> and </a:t>
            </a:r>
            <a:r>
              <a:rPr lang="de-DE" dirty="0" err="1"/>
              <a:t>supported</a:t>
            </a:r>
            <a:r>
              <a:rPr lang="de-DE" dirty="0"/>
              <a:t> </a:t>
            </a:r>
            <a:r>
              <a:rPr lang="de-DE" dirty="0" err="1"/>
              <a:t>by</a:t>
            </a:r>
            <a:r>
              <a:rPr lang="de-DE" dirty="0"/>
              <a:t> </a:t>
            </a:r>
            <a:r>
              <a:rPr lang="de-DE" dirty="0" err="1"/>
              <a:t>the</a:t>
            </a:r>
            <a:r>
              <a:rPr lang="de-DE" dirty="0"/>
              <a:t> relevant </a:t>
            </a:r>
            <a:r>
              <a:rPr lang="de-DE" dirty="0" err="1"/>
              <a:t>stakeholders</a:t>
            </a:r>
            <a:r>
              <a:rPr lang="de-DE" dirty="0"/>
              <a:t> and </a:t>
            </a:r>
            <a:r>
              <a:rPr lang="de-DE" dirty="0" err="1"/>
              <a:t>ultimately</a:t>
            </a:r>
            <a:r>
              <a:rPr lang="de-DE" dirty="0"/>
              <a:t> you </a:t>
            </a:r>
            <a:r>
              <a:rPr lang="de-DE" dirty="0" err="1"/>
              <a:t>cannot</a:t>
            </a:r>
            <a:r>
              <a:rPr lang="de-DE" dirty="0"/>
              <a:t> </a:t>
            </a:r>
            <a:r>
              <a:rPr lang="de-DE" dirty="0" err="1"/>
              <a:t>achieve</a:t>
            </a:r>
            <a:r>
              <a:rPr lang="de-DE" dirty="0"/>
              <a:t> your </a:t>
            </a:r>
            <a:r>
              <a:rPr lang="de-DE" dirty="0" err="1"/>
              <a:t>goals</a:t>
            </a:r>
            <a:r>
              <a:rPr lang="de-DE" dirty="0"/>
              <a:t>.</a:t>
            </a:r>
          </a:p>
          <a:p>
            <a:endParaRPr lang="de-DE" dirty="0">
              <a:ea typeface="Calibri"/>
              <a:cs typeface="Calibri"/>
            </a:endParaRPr>
          </a:p>
          <a:p>
            <a:pPr marL="247688" indent="-247688">
              <a:buAutoNum type="arabicParenBoth"/>
            </a:pPr>
            <a:r>
              <a:rPr lang="de-DE" dirty="0"/>
              <a:t>First you </a:t>
            </a:r>
            <a:r>
              <a:rPr lang="de-DE" dirty="0" err="1"/>
              <a:t>need</a:t>
            </a:r>
            <a:r>
              <a:rPr lang="de-DE" dirty="0"/>
              <a:t> to </a:t>
            </a:r>
            <a:r>
              <a:rPr lang="de-DE" dirty="0" err="1"/>
              <a:t>Define</a:t>
            </a:r>
            <a:r>
              <a:rPr lang="de-DE" dirty="0"/>
              <a:t> </a:t>
            </a:r>
            <a:r>
              <a:rPr lang="de-DE" dirty="0" err="1"/>
              <a:t>the</a:t>
            </a:r>
            <a:r>
              <a:rPr lang="de-DE" dirty="0"/>
              <a:t> </a:t>
            </a:r>
            <a:r>
              <a:rPr lang="de-DE" dirty="0" err="1"/>
              <a:t>challenge</a:t>
            </a:r>
            <a:r>
              <a:rPr lang="de-DE" dirty="0"/>
              <a:t> </a:t>
            </a:r>
            <a:r>
              <a:rPr lang="de-DE" dirty="0" err="1"/>
              <a:t>or</a:t>
            </a:r>
            <a:r>
              <a:rPr lang="de-DE" dirty="0"/>
              <a:t> </a:t>
            </a:r>
            <a:r>
              <a:rPr lang="de-DE" dirty="0" err="1"/>
              <a:t>change</a:t>
            </a:r>
            <a:r>
              <a:rPr lang="de-DE" dirty="0"/>
              <a:t>: </a:t>
            </a:r>
            <a:r>
              <a:rPr lang="de-DE" dirty="0" err="1"/>
              <a:t>this</a:t>
            </a:r>
            <a:r>
              <a:rPr lang="de-DE" dirty="0"/>
              <a:t> </a:t>
            </a:r>
            <a:r>
              <a:rPr lang="de-DE" dirty="0" err="1"/>
              <a:t>includes</a:t>
            </a:r>
            <a:r>
              <a:rPr lang="de-DE" dirty="0"/>
              <a:t> </a:t>
            </a:r>
            <a:r>
              <a:rPr lang="de-DE" dirty="0" err="1"/>
              <a:t>the</a:t>
            </a:r>
            <a:r>
              <a:rPr lang="de-DE" dirty="0"/>
              <a:t> </a:t>
            </a:r>
            <a:r>
              <a:rPr lang="de-DE" dirty="0" err="1"/>
              <a:t>why</a:t>
            </a:r>
            <a:r>
              <a:rPr lang="de-DE" dirty="0"/>
              <a:t> and what of </a:t>
            </a:r>
            <a:r>
              <a:rPr lang="de-DE" dirty="0" err="1"/>
              <a:t>the</a:t>
            </a:r>
            <a:r>
              <a:rPr lang="de-DE" dirty="0"/>
              <a:t> </a:t>
            </a:r>
            <a:r>
              <a:rPr lang="de-DE" dirty="0" err="1"/>
              <a:t>change</a:t>
            </a:r>
            <a:r>
              <a:rPr lang="de-DE" dirty="0"/>
              <a:t> </a:t>
            </a:r>
            <a:r>
              <a:rPr lang="de-DE" dirty="0" err="1"/>
              <a:t>as</a:t>
            </a:r>
            <a:r>
              <a:rPr lang="de-DE" dirty="0"/>
              <a:t> </a:t>
            </a:r>
            <a:r>
              <a:rPr lang="de-DE" dirty="0" err="1"/>
              <a:t>well</a:t>
            </a:r>
            <a:r>
              <a:rPr lang="de-DE" dirty="0"/>
              <a:t> </a:t>
            </a:r>
            <a:r>
              <a:rPr lang="de-DE" dirty="0" err="1"/>
              <a:t>as</a:t>
            </a:r>
            <a:r>
              <a:rPr lang="de-DE" dirty="0"/>
              <a:t> a high </a:t>
            </a:r>
            <a:r>
              <a:rPr lang="de-DE" dirty="0" err="1"/>
              <a:t>level</a:t>
            </a:r>
            <a:r>
              <a:rPr lang="de-DE" dirty="0"/>
              <a:t> </a:t>
            </a:r>
            <a:r>
              <a:rPr lang="de-DE" dirty="0" err="1"/>
              <a:t>analysis</a:t>
            </a:r>
            <a:r>
              <a:rPr lang="de-DE" dirty="0"/>
              <a:t> of </a:t>
            </a:r>
            <a:r>
              <a:rPr lang="de-DE" dirty="0" err="1"/>
              <a:t>change</a:t>
            </a:r>
            <a:r>
              <a:rPr lang="de-DE" dirty="0"/>
              <a:t> </a:t>
            </a:r>
            <a:r>
              <a:rPr lang="de-DE" dirty="0" err="1"/>
              <a:t>costs</a:t>
            </a:r>
            <a:r>
              <a:rPr lang="de-DE" dirty="0"/>
              <a:t> </a:t>
            </a:r>
            <a:r>
              <a:rPr lang="de-DE" dirty="0" err="1"/>
              <a:t>vs</a:t>
            </a:r>
            <a:r>
              <a:rPr lang="de-DE" dirty="0"/>
              <a:t> potential </a:t>
            </a:r>
            <a:r>
              <a:rPr lang="de-DE" dirty="0" err="1"/>
              <a:t>gains</a:t>
            </a:r>
            <a:r>
              <a:rPr lang="de-DE" dirty="0"/>
              <a:t>.</a:t>
            </a:r>
            <a:endParaRPr lang="de-DE" dirty="0">
              <a:ea typeface="Calibri"/>
              <a:cs typeface="Calibri"/>
            </a:endParaRPr>
          </a:p>
          <a:p>
            <a:endParaRPr lang="de-DE" dirty="0"/>
          </a:p>
          <a:p>
            <a:r>
              <a:rPr lang="de-DE" dirty="0"/>
              <a:t>(2) </a:t>
            </a:r>
            <a:r>
              <a:rPr lang="de-DE" dirty="0" err="1"/>
              <a:t>Build</a:t>
            </a:r>
            <a:r>
              <a:rPr lang="de-DE" dirty="0"/>
              <a:t> an </a:t>
            </a:r>
            <a:r>
              <a:rPr lang="de-DE" dirty="0" err="1"/>
              <a:t>alliance</a:t>
            </a:r>
            <a:r>
              <a:rPr lang="de-DE" dirty="0"/>
              <a:t> to plan, </a:t>
            </a:r>
            <a:r>
              <a:rPr lang="de-DE" dirty="0" err="1"/>
              <a:t>communicate</a:t>
            </a:r>
            <a:r>
              <a:rPr lang="de-DE" dirty="0"/>
              <a:t> and </a:t>
            </a:r>
            <a:r>
              <a:rPr lang="de-DE" dirty="0" err="1"/>
              <a:t>execute</a:t>
            </a:r>
            <a:r>
              <a:rPr lang="de-DE" dirty="0"/>
              <a:t> </a:t>
            </a:r>
            <a:r>
              <a:rPr lang="de-DE" dirty="0" err="1"/>
              <a:t>the</a:t>
            </a:r>
            <a:r>
              <a:rPr lang="de-DE" dirty="0"/>
              <a:t> </a:t>
            </a:r>
            <a:r>
              <a:rPr lang="de-DE" dirty="0" err="1"/>
              <a:t>change</a:t>
            </a:r>
            <a:r>
              <a:rPr lang="de-DE" dirty="0"/>
              <a:t>. You will </a:t>
            </a:r>
            <a:r>
              <a:rPr lang="de-DE" dirty="0" err="1"/>
              <a:t>need</a:t>
            </a:r>
            <a:r>
              <a:rPr lang="de-DE" dirty="0"/>
              <a:t> </a:t>
            </a:r>
            <a:r>
              <a:rPr lang="de-DE" dirty="0" err="1"/>
              <a:t>leadership</a:t>
            </a:r>
            <a:r>
              <a:rPr lang="de-DE" dirty="0"/>
              <a:t> support (e.g. </a:t>
            </a:r>
            <a:r>
              <a:rPr lang="de-DE" dirty="0" err="1"/>
              <a:t>from</a:t>
            </a:r>
            <a:r>
              <a:rPr lang="de-DE" dirty="0"/>
              <a:t> a PI </a:t>
            </a:r>
            <a:r>
              <a:rPr lang="de-DE" dirty="0" err="1"/>
              <a:t>or</a:t>
            </a:r>
            <a:r>
              <a:rPr lang="de-DE" dirty="0"/>
              <a:t> </a:t>
            </a:r>
            <a:r>
              <a:rPr lang="de-DE" dirty="0" err="1"/>
              <a:t>insitution</a:t>
            </a:r>
            <a:r>
              <a:rPr lang="de-DE" dirty="0"/>
              <a:t> </a:t>
            </a:r>
            <a:r>
              <a:rPr lang="de-DE" dirty="0" err="1"/>
              <a:t>lead</a:t>
            </a:r>
            <a:r>
              <a:rPr lang="de-DE" dirty="0"/>
              <a:t>) </a:t>
            </a:r>
            <a:r>
              <a:rPr lang="de-DE" dirty="0" err="1"/>
              <a:t>who</a:t>
            </a:r>
            <a:r>
              <a:rPr lang="de-DE" dirty="0"/>
              <a:t> </a:t>
            </a:r>
            <a:r>
              <a:rPr lang="de-DE" dirty="0" err="1"/>
              <a:t>can</a:t>
            </a:r>
            <a:r>
              <a:rPr lang="de-DE" dirty="0"/>
              <a:t> </a:t>
            </a:r>
            <a:r>
              <a:rPr lang="de-DE" dirty="0" err="1"/>
              <a:t>make</a:t>
            </a:r>
            <a:r>
              <a:rPr lang="de-DE" dirty="0"/>
              <a:t> </a:t>
            </a:r>
            <a:r>
              <a:rPr lang="de-DE" dirty="0" err="1"/>
              <a:t>decisions</a:t>
            </a:r>
            <a:r>
              <a:rPr lang="de-DE" dirty="0"/>
              <a:t> on </a:t>
            </a:r>
            <a:r>
              <a:rPr lang="de-DE" dirty="0" err="1"/>
              <a:t>funding</a:t>
            </a:r>
            <a:r>
              <a:rPr lang="de-DE" dirty="0"/>
              <a:t>, </a:t>
            </a:r>
            <a:r>
              <a:rPr lang="de-DE" dirty="0" err="1"/>
              <a:t>policies</a:t>
            </a:r>
            <a:r>
              <a:rPr lang="de-DE" dirty="0"/>
              <a:t> and </a:t>
            </a:r>
            <a:r>
              <a:rPr lang="de-DE" dirty="0" err="1"/>
              <a:t>staffing</a:t>
            </a:r>
            <a:r>
              <a:rPr lang="de-DE" dirty="0"/>
              <a:t>; you will </a:t>
            </a:r>
            <a:r>
              <a:rPr lang="de-DE" dirty="0" err="1"/>
              <a:t>need</a:t>
            </a:r>
            <a:r>
              <a:rPr lang="de-DE" dirty="0"/>
              <a:t> </a:t>
            </a:r>
            <a:r>
              <a:rPr lang="de-DE" dirty="0" err="1"/>
              <a:t>people</a:t>
            </a:r>
            <a:r>
              <a:rPr lang="de-DE" dirty="0"/>
              <a:t> with </a:t>
            </a:r>
            <a:r>
              <a:rPr lang="de-DE" dirty="0" err="1"/>
              <a:t>knowledge</a:t>
            </a:r>
            <a:r>
              <a:rPr lang="de-DE" dirty="0"/>
              <a:t> on </a:t>
            </a:r>
            <a:r>
              <a:rPr lang="de-DE" dirty="0" err="1"/>
              <a:t>the</a:t>
            </a:r>
            <a:r>
              <a:rPr lang="de-DE" dirty="0"/>
              <a:t> </a:t>
            </a:r>
            <a:r>
              <a:rPr lang="de-DE" dirty="0" err="1"/>
              <a:t>systems</a:t>
            </a:r>
            <a:r>
              <a:rPr lang="de-DE" dirty="0"/>
              <a:t> and </a:t>
            </a:r>
            <a:r>
              <a:rPr lang="de-DE" dirty="0" err="1"/>
              <a:t>people</a:t>
            </a:r>
            <a:r>
              <a:rPr lang="de-DE" dirty="0"/>
              <a:t> </a:t>
            </a:r>
            <a:r>
              <a:rPr lang="de-DE" dirty="0" err="1"/>
              <a:t>involved</a:t>
            </a:r>
            <a:r>
              <a:rPr lang="de-DE" dirty="0"/>
              <a:t> and you will </a:t>
            </a:r>
            <a:r>
              <a:rPr lang="de-DE" dirty="0" err="1"/>
              <a:t>need</a:t>
            </a:r>
            <a:r>
              <a:rPr lang="de-DE" dirty="0"/>
              <a:t> </a:t>
            </a:r>
            <a:r>
              <a:rPr lang="de-DE" dirty="0" err="1"/>
              <a:t>people</a:t>
            </a:r>
            <a:r>
              <a:rPr lang="de-DE" dirty="0"/>
              <a:t> with </a:t>
            </a:r>
            <a:r>
              <a:rPr lang="de-DE" dirty="0" err="1"/>
              <a:t>good</a:t>
            </a:r>
            <a:r>
              <a:rPr lang="de-DE" dirty="0"/>
              <a:t> </a:t>
            </a:r>
            <a:r>
              <a:rPr lang="de-DE" dirty="0" err="1"/>
              <a:t>credibility</a:t>
            </a:r>
            <a:r>
              <a:rPr lang="de-DE" dirty="0"/>
              <a:t> and a relevant network. </a:t>
            </a:r>
            <a:endParaRPr lang="de-DE" dirty="0">
              <a:ea typeface="Calibri"/>
              <a:cs typeface="Calibri"/>
            </a:endParaRPr>
          </a:p>
          <a:p>
            <a:endParaRPr lang="de-DE" dirty="0"/>
          </a:p>
          <a:p>
            <a:r>
              <a:rPr lang="de-DE" dirty="0"/>
              <a:t>(3) Ok, so you </a:t>
            </a:r>
            <a:r>
              <a:rPr lang="de-DE" dirty="0" err="1"/>
              <a:t>have</a:t>
            </a:r>
            <a:r>
              <a:rPr lang="de-DE" dirty="0"/>
              <a:t> your </a:t>
            </a:r>
            <a:r>
              <a:rPr lang="de-DE" dirty="0" err="1"/>
              <a:t>team</a:t>
            </a:r>
            <a:r>
              <a:rPr lang="de-DE" dirty="0"/>
              <a:t> and you </a:t>
            </a:r>
            <a:r>
              <a:rPr lang="de-DE" dirty="0" err="1"/>
              <a:t>have</a:t>
            </a:r>
            <a:r>
              <a:rPr lang="de-DE" dirty="0"/>
              <a:t> an initial </a:t>
            </a:r>
            <a:r>
              <a:rPr lang="de-DE" dirty="0" err="1"/>
              <a:t>analysis</a:t>
            </a:r>
            <a:r>
              <a:rPr lang="de-DE" dirty="0"/>
              <a:t> what </a:t>
            </a:r>
            <a:r>
              <a:rPr lang="de-DE" dirty="0" err="1"/>
              <a:t>needs</a:t>
            </a:r>
            <a:r>
              <a:rPr lang="de-DE" dirty="0"/>
              <a:t> to </a:t>
            </a:r>
            <a:r>
              <a:rPr lang="de-DE" dirty="0" err="1"/>
              <a:t>change</a:t>
            </a:r>
            <a:r>
              <a:rPr lang="de-DE" dirty="0"/>
              <a:t> and </a:t>
            </a:r>
            <a:r>
              <a:rPr lang="de-DE" dirty="0" err="1"/>
              <a:t>why</a:t>
            </a:r>
            <a:r>
              <a:rPr lang="de-DE" dirty="0"/>
              <a:t> – </a:t>
            </a:r>
            <a:r>
              <a:rPr lang="de-DE" dirty="0" err="1"/>
              <a:t>these</a:t>
            </a:r>
            <a:r>
              <a:rPr lang="de-DE" dirty="0"/>
              <a:t> </a:t>
            </a:r>
            <a:r>
              <a:rPr lang="de-DE" dirty="0" err="1"/>
              <a:t>are</a:t>
            </a:r>
            <a:r>
              <a:rPr lang="de-DE" dirty="0"/>
              <a:t> </a:t>
            </a:r>
            <a:r>
              <a:rPr lang="de-DE" dirty="0" err="1"/>
              <a:t>the</a:t>
            </a:r>
            <a:r>
              <a:rPr lang="de-DE" dirty="0"/>
              <a:t> </a:t>
            </a:r>
            <a:r>
              <a:rPr lang="de-DE" dirty="0" err="1"/>
              <a:t>ingredients</a:t>
            </a:r>
            <a:r>
              <a:rPr lang="de-DE" dirty="0"/>
              <a:t> </a:t>
            </a:r>
            <a:r>
              <a:rPr lang="de-DE" dirty="0" err="1"/>
              <a:t>for</a:t>
            </a:r>
            <a:r>
              <a:rPr lang="de-DE" dirty="0"/>
              <a:t> your </a:t>
            </a:r>
            <a:r>
              <a:rPr lang="de-DE" dirty="0" err="1"/>
              <a:t>vision</a:t>
            </a:r>
            <a:r>
              <a:rPr lang="de-DE" dirty="0"/>
              <a:t>. A </a:t>
            </a:r>
            <a:r>
              <a:rPr lang="de-DE" dirty="0" err="1"/>
              <a:t>vision</a:t>
            </a:r>
            <a:r>
              <a:rPr lang="de-DE" dirty="0"/>
              <a:t> </a:t>
            </a:r>
            <a:r>
              <a:rPr lang="de-DE" dirty="0" err="1"/>
              <a:t>presents</a:t>
            </a:r>
            <a:r>
              <a:rPr lang="de-DE" dirty="0"/>
              <a:t> an </a:t>
            </a:r>
            <a:r>
              <a:rPr lang="de-DE" dirty="0" err="1"/>
              <a:t>attractive</a:t>
            </a:r>
            <a:r>
              <a:rPr lang="de-DE" dirty="0"/>
              <a:t> </a:t>
            </a:r>
            <a:r>
              <a:rPr lang="de-DE" dirty="0" err="1"/>
              <a:t>image</a:t>
            </a:r>
            <a:r>
              <a:rPr lang="de-DE" dirty="0"/>
              <a:t> of </a:t>
            </a:r>
            <a:r>
              <a:rPr lang="de-DE" dirty="0" err="1"/>
              <a:t>the</a:t>
            </a:r>
            <a:r>
              <a:rPr lang="de-DE" dirty="0"/>
              <a:t> </a:t>
            </a:r>
            <a:r>
              <a:rPr lang="de-DE" dirty="0" err="1"/>
              <a:t>future</a:t>
            </a:r>
            <a:r>
              <a:rPr lang="de-DE" dirty="0"/>
              <a:t> </a:t>
            </a:r>
            <a:r>
              <a:rPr lang="de-DE" dirty="0" err="1"/>
              <a:t>state</a:t>
            </a:r>
            <a:r>
              <a:rPr lang="de-DE" dirty="0"/>
              <a:t> </a:t>
            </a:r>
            <a:r>
              <a:rPr lang="de-DE" dirty="0" err="1"/>
              <a:t>that</a:t>
            </a:r>
            <a:r>
              <a:rPr lang="de-DE" dirty="0"/>
              <a:t> </a:t>
            </a:r>
            <a:r>
              <a:rPr lang="de-DE" dirty="0" err="1"/>
              <a:t>is</a:t>
            </a:r>
            <a:r>
              <a:rPr lang="de-DE" dirty="0"/>
              <a:t> </a:t>
            </a:r>
            <a:r>
              <a:rPr lang="de-DE" dirty="0" err="1"/>
              <a:t>specific</a:t>
            </a:r>
            <a:r>
              <a:rPr lang="de-DE" dirty="0"/>
              <a:t> </a:t>
            </a:r>
            <a:r>
              <a:rPr lang="de-DE" dirty="0" err="1"/>
              <a:t>yet</a:t>
            </a:r>
            <a:r>
              <a:rPr lang="de-DE" dirty="0"/>
              <a:t> flexible </a:t>
            </a:r>
            <a:r>
              <a:rPr lang="de-DE" dirty="0" err="1"/>
              <a:t>enough</a:t>
            </a:r>
            <a:r>
              <a:rPr lang="de-DE" dirty="0"/>
              <a:t> to </a:t>
            </a:r>
            <a:r>
              <a:rPr lang="de-DE" dirty="0" err="1"/>
              <a:t>guide</a:t>
            </a:r>
            <a:r>
              <a:rPr lang="de-DE" dirty="0"/>
              <a:t> your </a:t>
            </a:r>
            <a:r>
              <a:rPr lang="de-DE" dirty="0" err="1"/>
              <a:t>change</a:t>
            </a:r>
            <a:r>
              <a:rPr lang="de-DE" dirty="0"/>
              <a:t> </a:t>
            </a:r>
            <a:r>
              <a:rPr lang="de-DE" dirty="0" err="1"/>
              <a:t>activities</a:t>
            </a:r>
            <a:r>
              <a:rPr lang="de-DE" dirty="0"/>
              <a:t> </a:t>
            </a:r>
            <a:r>
              <a:rPr lang="de-DE" dirty="0" err="1"/>
              <a:t>without</a:t>
            </a:r>
            <a:r>
              <a:rPr lang="de-DE" dirty="0"/>
              <a:t> a </a:t>
            </a:r>
            <a:r>
              <a:rPr lang="de-DE" dirty="0" err="1"/>
              <a:t>need</a:t>
            </a:r>
            <a:r>
              <a:rPr lang="de-DE" dirty="0"/>
              <a:t> </a:t>
            </a:r>
            <a:r>
              <a:rPr lang="de-DE" dirty="0" err="1"/>
              <a:t>for</a:t>
            </a:r>
            <a:r>
              <a:rPr lang="de-DE" dirty="0"/>
              <a:t> </a:t>
            </a:r>
            <a:r>
              <a:rPr lang="de-DE" dirty="0" err="1"/>
              <a:t>micromanagement</a:t>
            </a:r>
            <a:r>
              <a:rPr lang="de-DE" dirty="0"/>
              <a:t>. </a:t>
            </a:r>
          </a:p>
          <a:p>
            <a:endParaRPr lang="de-DE" dirty="0">
              <a:ea typeface="Calibri"/>
              <a:cs typeface="Calibri"/>
            </a:endParaRPr>
          </a:p>
          <a:p>
            <a:r>
              <a:rPr lang="de-DE" dirty="0" err="1"/>
              <a:t>Now</a:t>
            </a:r>
            <a:r>
              <a:rPr lang="de-DE" dirty="0"/>
              <a:t> </a:t>
            </a:r>
            <a:r>
              <a:rPr lang="de-DE" dirty="0" err="1"/>
              <a:t>that</a:t>
            </a:r>
            <a:r>
              <a:rPr lang="de-DE" dirty="0"/>
              <a:t> you </a:t>
            </a:r>
            <a:r>
              <a:rPr lang="de-DE" dirty="0" err="1"/>
              <a:t>have</a:t>
            </a:r>
            <a:r>
              <a:rPr lang="de-DE" dirty="0"/>
              <a:t> </a:t>
            </a:r>
            <a:r>
              <a:rPr lang="de-DE" dirty="0" err="1"/>
              <a:t>the</a:t>
            </a:r>
            <a:r>
              <a:rPr lang="de-DE" dirty="0"/>
              <a:t> </a:t>
            </a:r>
            <a:r>
              <a:rPr lang="de-DE" dirty="0" err="1"/>
              <a:t>fundamentals</a:t>
            </a:r>
            <a:r>
              <a:rPr lang="de-DE" dirty="0"/>
              <a:t> and a </a:t>
            </a:r>
            <a:r>
              <a:rPr lang="de-DE" dirty="0" err="1"/>
              <a:t>good</a:t>
            </a:r>
            <a:r>
              <a:rPr lang="de-DE" dirty="0"/>
              <a:t> </a:t>
            </a:r>
            <a:r>
              <a:rPr lang="de-DE" dirty="0" err="1"/>
              <a:t>foundation</a:t>
            </a:r>
            <a:r>
              <a:rPr lang="de-DE" dirty="0"/>
              <a:t> – you </a:t>
            </a:r>
            <a:r>
              <a:rPr lang="de-DE" dirty="0" err="1"/>
              <a:t>can</a:t>
            </a:r>
            <a:r>
              <a:rPr lang="de-DE" dirty="0"/>
              <a:t> </a:t>
            </a:r>
            <a:r>
              <a:rPr lang="de-DE" dirty="0" err="1"/>
              <a:t>start</a:t>
            </a:r>
            <a:r>
              <a:rPr lang="de-DE" dirty="0"/>
              <a:t> on an iterative </a:t>
            </a:r>
            <a:r>
              <a:rPr lang="de-DE" dirty="0" err="1"/>
              <a:t>process</a:t>
            </a:r>
            <a:r>
              <a:rPr lang="de-DE" dirty="0"/>
              <a:t> </a:t>
            </a:r>
            <a:r>
              <a:rPr lang="de-DE" dirty="0" err="1"/>
              <a:t>for</a:t>
            </a:r>
            <a:r>
              <a:rPr lang="de-DE" dirty="0"/>
              <a:t> your </a:t>
            </a:r>
            <a:r>
              <a:rPr lang="de-DE" dirty="0" err="1"/>
              <a:t>actual</a:t>
            </a:r>
            <a:r>
              <a:rPr lang="de-DE" dirty="0"/>
              <a:t> </a:t>
            </a:r>
            <a:r>
              <a:rPr lang="de-DE" dirty="0" err="1"/>
              <a:t>change</a:t>
            </a:r>
            <a:r>
              <a:rPr lang="de-DE" dirty="0"/>
              <a:t> </a:t>
            </a:r>
            <a:r>
              <a:rPr lang="de-DE" dirty="0" err="1"/>
              <a:t>measures</a:t>
            </a:r>
            <a:r>
              <a:rPr lang="de-DE" dirty="0"/>
              <a:t>. </a:t>
            </a:r>
            <a:r>
              <a:rPr lang="de-DE" dirty="0" err="1"/>
              <a:t>Why</a:t>
            </a:r>
            <a:r>
              <a:rPr lang="de-DE" dirty="0"/>
              <a:t> iterative? </a:t>
            </a:r>
            <a:r>
              <a:rPr lang="de-DE" dirty="0" err="1"/>
              <a:t>Because</a:t>
            </a:r>
            <a:r>
              <a:rPr lang="de-DE" dirty="0"/>
              <a:t> </a:t>
            </a:r>
            <a:r>
              <a:rPr lang="de-DE" dirty="0" err="1"/>
              <a:t>if</a:t>
            </a:r>
            <a:r>
              <a:rPr lang="de-DE" dirty="0"/>
              <a:t> you follow an agile </a:t>
            </a:r>
            <a:r>
              <a:rPr lang="de-DE" dirty="0" err="1"/>
              <a:t>approach</a:t>
            </a:r>
            <a:r>
              <a:rPr lang="de-DE" dirty="0"/>
              <a:t>, you </a:t>
            </a:r>
            <a:r>
              <a:rPr lang="de-DE" dirty="0" err="1"/>
              <a:t>can</a:t>
            </a:r>
            <a:r>
              <a:rPr lang="de-DE" dirty="0"/>
              <a:t> </a:t>
            </a:r>
            <a:r>
              <a:rPr lang="de-DE" dirty="0" err="1"/>
              <a:t>build</a:t>
            </a:r>
            <a:r>
              <a:rPr lang="de-DE" dirty="0"/>
              <a:t> quick </a:t>
            </a:r>
            <a:r>
              <a:rPr lang="de-DE" dirty="0" err="1"/>
              <a:t>wins</a:t>
            </a:r>
            <a:r>
              <a:rPr lang="de-DE" dirty="0"/>
              <a:t> </a:t>
            </a:r>
            <a:r>
              <a:rPr lang="de-DE" dirty="0" err="1"/>
              <a:t>that</a:t>
            </a:r>
            <a:r>
              <a:rPr lang="de-DE" dirty="0"/>
              <a:t> </a:t>
            </a:r>
            <a:r>
              <a:rPr lang="de-DE" dirty="0" err="1"/>
              <a:t>keep</a:t>
            </a:r>
            <a:r>
              <a:rPr lang="de-DE" dirty="0"/>
              <a:t> </a:t>
            </a:r>
            <a:r>
              <a:rPr lang="de-DE" dirty="0" err="1"/>
              <a:t>the</a:t>
            </a:r>
            <a:r>
              <a:rPr lang="de-DE" dirty="0"/>
              <a:t> </a:t>
            </a:r>
            <a:r>
              <a:rPr lang="de-DE" dirty="0" err="1"/>
              <a:t>energy</a:t>
            </a:r>
            <a:r>
              <a:rPr lang="de-DE" dirty="0"/>
              <a:t> </a:t>
            </a:r>
            <a:r>
              <a:rPr lang="de-DE" dirty="0" err="1"/>
              <a:t>up</a:t>
            </a:r>
            <a:r>
              <a:rPr lang="de-DE" dirty="0"/>
              <a:t>, you </a:t>
            </a:r>
            <a:r>
              <a:rPr lang="de-DE" dirty="0" err="1"/>
              <a:t>can</a:t>
            </a:r>
            <a:r>
              <a:rPr lang="de-DE" dirty="0"/>
              <a:t> </a:t>
            </a:r>
            <a:r>
              <a:rPr lang="de-DE" dirty="0" err="1"/>
              <a:t>adjust</a:t>
            </a:r>
            <a:r>
              <a:rPr lang="de-DE" dirty="0"/>
              <a:t> your plan to </a:t>
            </a:r>
            <a:r>
              <a:rPr lang="de-DE" dirty="0" err="1"/>
              <a:t>changes</a:t>
            </a:r>
            <a:r>
              <a:rPr lang="de-DE" dirty="0"/>
              <a:t> with </a:t>
            </a:r>
            <a:r>
              <a:rPr lang="de-DE" dirty="0" err="1"/>
              <a:t>lower</a:t>
            </a:r>
            <a:r>
              <a:rPr lang="de-DE" dirty="0"/>
              <a:t> </a:t>
            </a:r>
            <a:r>
              <a:rPr lang="de-DE" dirty="0" err="1"/>
              <a:t>risk</a:t>
            </a:r>
            <a:r>
              <a:rPr lang="de-DE" dirty="0"/>
              <a:t> </a:t>
            </a:r>
            <a:r>
              <a:rPr lang="de-DE" dirty="0" err="1"/>
              <a:t>than</a:t>
            </a:r>
            <a:r>
              <a:rPr lang="de-DE" dirty="0"/>
              <a:t> and </a:t>
            </a:r>
            <a:r>
              <a:rPr lang="de-DE" dirty="0" err="1"/>
              <a:t>improve</a:t>
            </a:r>
            <a:r>
              <a:rPr lang="de-DE" dirty="0"/>
              <a:t> </a:t>
            </a:r>
            <a:r>
              <a:rPr lang="de-DE" dirty="0" err="1"/>
              <a:t>stakeholder</a:t>
            </a:r>
            <a:r>
              <a:rPr lang="de-DE" dirty="0"/>
              <a:t> </a:t>
            </a:r>
            <a:r>
              <a:rPr lang="de-DE" dirty="0" err="1"/>
              <a:t>engagement</a:t>
            </a:r>
            <a:r>
              <a:rPr lang="de-DE" dirty="0"/>
              <a:t>. You </a:t>
            </a:r>
            <a:r>
              <a:rPr lang="de-DE" dirty="0" err="1"/>
              <a:t>can</a:t>
            </a:r>
            <a:r>
              <a:rPr lang="de-DE" dirty="0"/>
              <a:t> also </a:t>
            </a:r>
            <a:r>
              <a:rPr lang="de-DE" dirty="0" err="1"/>
              <a:t>easily</a:t>
            </a:r>
            <a:r>
              <a:rPr lang="de-DE" dirty="0"/>
              <a:t> </a:t>
            </a:r>
            <a:r>
              <a:rPr lang="de-DE" dirty="0" err="1"/>
              <a:t>target</a:t>
            </a:r>
            <a:r>
              <a:rPr lang="de-DE" dirty="0"/>
              <a:t> different </a:t>
            </a:r>
            <a:r>
              <a:rPr lang="de-DE" dirty="0" err="1"/>
              <a:t>groups</a:t>
            </a:r>
            <a:r>
              <a:rPr lang="de-DE" dirty="0"/>
              <a:t> – </a:t>
            </a:r>
            <a:r>
              <a:rPr lang="de-DE" dirty="0" err="1"/>
              <a:t>for</a:t>
            </a:r>
            <a:r>
              <a:rPr lang="de-DE" dirty="0"/>
              <a:t> </a:t>
            </a:r>
            <a:r>
              <a:rPr lang="de-DE" dirty="0" err="1"/>
              <a:t>example</a:t>
            </a:r>
            <a:r>
              <a:rPr lang="de-DE" dirty="0"/>
              <a:t> </a:t>
            </a:r>
            <a:r>
              <a:rPr lang="de-DE" dirty="0" err="1"/>
              <a:t>start</a:t>
            </a:r>
            <a:r>
              <a:rPr lang="de-DE" dirty="0"/>
              <a:t> with </a:t>
            </a:r>
            <a:r>
              <a:rPr lang="de-DE" dirty="0" err="1"/>
              <a:t>people</a:t>
            </a:r>
            <a:r>
              <a:rPr lang="de-DE" dirty="0"/>
              <a:t> </a:t>
            </a:r>
            <a:r>
              <a:rPr lang="de-DE" dirty="0" err="1"/>
              <a:t>who</a:t>
            </a:r>
            <a:r>
              <a:rPr lang="de-DE" dirty="0"/>
              <a:t> </a:t>
            </a:r>
            <a:r>
              <a:rPr lang="de-DE" dirty="0" err="1"/>
              <a:t>already</a:t>
            </a:r>
            <a:r>
              <a:rPr lang="de-DE" dirty="0"/>
              <a:t> </a:t>
            </a:r>
            <a:r>
              <a:rPr lang="de-DE" dirty="0" err="1"/>
              <a:t>understood</a:t>
            </a:r>
            <a:r>
              <a:rPr lang="de-DE" dirty="0"/>
              <a:t> </a:t>
            </a:r>
            <a:r>
              <a:rPr lang="de-DE" dirty="0" err="1"/>
              <a:t>the</a:t>
            </a:r>
            <a:r>
              <a:rPr lang="de-DE" dirty="0"/>
              <a:t> </a:t>
            </a:r>
            <a:r>
              <a:rPr lang="de-DE" dirty="0" err="1"/>
              <a:t>need</a:t>
            </a:r>
            <a:r>
              <a:rPr lang="de-DE" dirty="0"/>
              <a:t> </a:t>
            </a:r>
            <a:r>
              <a:rPr lang="de-DE" dirty="0" err="1"/>
              <a:t>for</a:t>
            </a:r>
            <a:r>
              <a:rPr lang="de-DE" dirty="0"/>
              <a:t> </a:t>
            </a:r>
            <a:r>
              <a:rPr lang="de-DE" dirty="0" err="1"/>
              <a:t>the</a:t>
            </a:r>
            <a:r>
              <a:rPr lang="de-DE" dirty="0"/>
              <a:t> </a:t>
            </a:r>
            <a:r>
              <a:rPr lang="de-DE" dirty="0" err="1"/>
              <a:t>change</a:t>
            </a:r>
            <a:r>
              <a:rPr lang="de-DE" dirty="0"/>
              <a:t> and </a:t>
            </a:r>
            <a:r>
              <a:rPr lang="de-DE" dirty="0" err="1"/>
              <a:t>can</a:t>
            </a:r>
            <a:r>
              <a:rPr lang="de-DE" dirty="0"/>
              <a:t> </a:t>
            </a:r>
            <a:r>
              <a:rPr lang="de-DE" dirty="0" err="1"/>
              <a:t>be</a:t>
            </a:r>
            <a:r>
              <a:rPr lang="de-DE" dirty="0"/>
              <a:t> </a:t>
            </a:r>
            <a:r>
              <a:rPr lang="de-DE" dirty="0" err="1"/>
              <a:t>ambassadors</a:t>
            </a:r>
            <a:r>
              <a:rPr lang="de-DE" dirty="0"/>
              <a:t> </a:t>
            </a:r>
            <a:r>
              <a:rPr lang="de-DE" dirty="0" err="1"/>
              <a:t>for</a:t>
            </a:r>
            <a:r>
              <a:rPr lang="de-DE" dirty="0"/>
              <a:t> </a:t>
            </a:r>
            <a:r>
              <a:rPr lang="de-DE" dirty="0" err="1"/>
              <a:t>the</a:t>
            </a:r>
            <a:r>
              <a:rPr lang="de-DE" dirty="0"/>
              <a:t> </a:t>
            </a:r>
            <a:r>
              <a:rPr lang="de-DE" dirty="0" err="1"/>
              <a:t>change</a:t>
            </a:r>
            <a:r>
              <a:rPr lang="de-DE" dirty="0"/>
              <a:t> </a:t>
            </a:r>
            <a:r>
              <a:rPr lang="de-DE" dirty="0" err="1"/>
              <a:t>moving</a:t>
            </a:r>
            <a:r>
              <a:rPr lang="de-DE" dirty="0"/>
              <a:t> </a:t>
            </a:r>
            <a:r>
              <a:rPr lang="de-DE" dirty="0" err="1"/>
              <a:t>forward</a:t>
            </a:r>
            <a:r>
              <a:rPr lang="de-DE" dirty="0"/>
              <a:t>. And last but not least – you </a:t>
            </a:r>
            <a:r>
              <a:rPr lang="de-DE" dirty="0" err="1"/>
              <a:t>can</a:t>
            </a:r>
            <a:r>
              <a:rPr lang="de-DE" dirty="0"/>
              <a:t> </a:t>
            </a:r>
            <a:r>
              <a:rPr lang="de-DE" dirty="0" err="1"/>
              <a:t>experiment</a:t>
            </a:r>
            <a:r>
              <a:rPr lang="de-DE" dirty="0"/>
              <a:t> and </a:t>
            </a:r>
            <a:r>
              <a:rPr lang="de-DE" dirty="0" err="1"/>
              <a:t>try</a:t>
            </a:r>
            <a:r>
              <a:rPr lang="de-DE" dirty="0"/>
              <a:t> different </a:t>
            </a:r>
            <a:r>
              <a:rPr lang="de-DE" dirty="0" err="1"/>
              <a:t>things</a:t>
            </a:r>
            <a:r>
              <a:rPr lang="de-DE" dirty="0"/>
              <a:t>. </a:t>
            </a:r>
          </a:p>
          <a:p>
            <a:r>
              <a:rPr lang="de-DE" dirty="0" err="1">
                <a:ea typeface="Calibri"/>
                <a:cs typeface="Calibri"/>
              </a:rPr>
              <a:t>Without</a:t>
            </a:r>
            <a:r>
              <a:rPr lang="de-DE" dirty="0">
                <a:ea typeface="Calibri"/>
                <a:cs typeface="Calibri"/>
              </a:rPr>
              <a:t> </a:t>
            </a:r>
            <a:r>
              <a:rPr lang="de-DE" dirty="0" err="1">
                <a:ea typeface="Calibri"/>
                <a:cs typeface="Calibri"/>
              </a:rPr>
              <a:t>giving</a:t>
            </a:r>
            <a:r>
              <a:rPr lang="de-DE" dirty="0">
                <a:ea typeface="Calibri"/>
                <a:cs typeface="Calibri"/>
              </a:rPr>
              <a:t> </a:t>
            </a:r>
            <a:r>
              <a:rPr lang="de-DE" dirty="0" err="1">
                <a:ea typeface="Calibri"/>
                <a:cs typeface="Calibri"/>
              </a:rPr>
              <a:t>away</a:t>
            </a:r>
            <a:r>
              <a:rPr lang="de-DE" dirty="0">
                <a:ea typeface="Calibri"/>
                <a:cs typeface="Calibri"/>
              </a:rPr>
              <a:t> </a:t>
            </a:r>
            <a:r>
              <a:rPr lang="de-DE" dirty="0" err="1">
                <a:ea typeface="Calibri"/>
                <a:cs typeface="Calibri"/>
              </a:rPr>
              <a:t>too</a:t>
            </a:r>
            <a:r>
              <a:rPr lang="de-DE" dirty="0">
                <a:ea typeface="Calibri"/>
                <a:cs typeface="Calibri"/>
              </a:rPr>
              <a:t> </a:t>
            </a:r>
            <a:r>
              <a:rPr lang="de-DE" dirty="0" err="1">
                <a:ea typeface="Calibri"/>
                <a:cs typeface="Calibri"/>
              </a:rPr>
              <a:t>much</a:t>
            </a:r>
            <a:r>
              <a:rPr lang="de-DE" dirty="0">
                <a:ea typeface="Calibri"/>
                <a:cs typeface="Calibri"/>
              </a:rPr>
              <a:t> – </a:t>
            </a:r>
            <a:r>
              <a:rPr lang="de-DE" dirty="0" err="1">
                <a:ea typeface="Calibri"/>
                <a:cs typeface="Calibri"/>
              </a:rPr>
              <a:t>take</a:t>
            </a:r>
            <a:r>
              <a:rPr lang="de-DE" dirty="0">
                <a:ea typeface="Calibri"/>
                <a:cs typeface="Calibri"/>
              </a:rPr>
              <a:t> a </a:t>
            </a:r>
            <a:r>
              <a:rPr lang="de-DE" dirty="0" err="1">
                <a:ea typeface="Calibri"/>
                <a:cs typeface="Calibri"/>
              </a:rPr>
              <a:t>look</a:t>
            </a:r>
            <a:r>
              <a:rPr lang="de-DE" dirty="0">
                <a:ea typeface="Calibri"/>
                <a:cs typeface="Calibri"/>
              </a:rPr>
              <a:t> at </a:t>
            </a:r>
            <a:r>
              <a:rPr lang="de-DE" dirty="0" err="1">
                <a:ea typeface="Calibri"/>
                <a:cs typeface="Calibri"/>
              </a:rPr>
              <a:t>the</a:t>
            </a:r>
            <a:r>
              <a:rPr lang="de-DE" dirty="0">
                <a:ea typeface="Calibri"/>
                <a:cs typeface="Calibri"/>
              </a:rPr>
              <a:t> </a:t>
            </a:r>
            <a:r>
              <a:rPr lang="de-DE" dirty="0" err="1">
                <a:ea typeface="Calibri"/>
                <a:cs typeface="Calibri"/>
              </a:rPr>
              <a:t>order</a:t>
            </a:r>
            <a:r>
              <a:rPr lang="de-DE" dirty="0">
                <a:ea typeface="Calibri"/>
                <a:cs typeface="Calibri"/>
              </a:rPr>
              <a:t> of </a:t>
            </a:r>
            <a:r>
              <a:rPr lang="de-DE" dirty="0" err="1">
                <a:ea typeface="Calibri"/>
                <a:cs typeface="Calibri"/>
              </a:rPr>
              <a:t>the</a:t>
            </a:r>
            <a:r>
              <a:rPr lang="de-DE" dirty="0">
                <a:ea typeface="Calibri"/>
                <a:cs typeface="Calibri"/>
              </a:rPr>
              <a:t> </a:t>
            </a:r>
            <a:r>
              <a:rPr lang="de-DE" dirty="0" err="1">
                <a:ea typeface="Calibri"/>
                <a:cs typeface="Calibri"/>
              </a:rPr>
              <a:t>steps</a:t>
            </a:r>
            <a:r>
              <a:rPr lang="de-DE" dirty="0">
                <a:ea typeface="Calibri"/>
                <a:cs typeface="Calibri"/>
              </a:rPr>
              <a:t>. </a:t>
            </a:r>
            <a:r>
              <a:rPr lang="de-DE" dirty="0" err="1">
                <a:ea typeface="Calibri"/>
                <a:cs typeface="Calibri"/>
              </a:rPr>
              <a:t>While</a:t>
            </a:r>
            <a:r>
              <a:rPr lang="de-DE" dirty="0">
                <a:ea typeface="Calibri"/>
                <a:cs typeface="Calibri"/>
              </a:rPr>
              <a:t> you </a:t>
            </a:r>
            <a:r>
              <a:rPr lang="de-DE" dirty="0" err="1">
                <a:ea typeface="Calibri"/>
                <a:cs typeface="Calibri"/>
              </a:rPr>
              <a:t>might</a:t>
            </a:r>
            <a:r>
              <a:rPr lang="de-DE" dirty="0">
                <a:ea typeface="Calibri"/>
                <a:cs typeface="Calibri"/>
              </a:rPr>
              <a:t> </a:t>
            </a:r>
            <a:r>
              <a:rPr lang="de-DE" dirty="0" err="1">
                <a:ea typeface="Calibri"/>
                <a:cs typeface="Calibri"/>
              </a:rPr>
              <a:t>work</a:t>
            </a:r>
            <a:r>
              <a:rPr lang="de-DE" dirty="0">
                <a:ea typeface="Calibri"/>
                <a:cs typeface="Calibri"/>
              </a:rPr>
              <a:t> with different </a:t>
            </a:r>
            <a:r>
              <a:rPr lang="de-DE" dirty="0" err="1">
                <a:ea typeface="Calibri"/>
                <a:cs typeface="Calibri"/>
              </a:rPr>
              <a:t>target</a:t>
            </a:r>
            <a:r>
              <a:rPr lang="de-DE" dirty="0">
                <a:ea typeface="Calibri"/>
                <a:cs typeface="Calibri"/>
              </a:rPr>
              <a:t> </a:t>
            </a:r>
            <a:r>
              <a:rPr lang="de-DE" dirty="0" err="1">
                <a:ea typeface="Calibri"/>
                <a:cs typeface="Calibri"/>
              </a:rPr>
              <a:t>groups</a:t>
            </a:r>
            <a:r>
              <a:rPr lang="de-DE" dirty="0">
                <a:ea typeface="Calibri"/>
                <a:cs typeface="Calibri"/>
              </a:rPr>
              <a:t> in different </a:t>
            </a:r>
            <a:r>
              <a:rPr lang="de-DE" dirty="0" err="1">
                <a:ea typeface="Calibri"/>
                <a:cs typeface="Calibri"/>
              </a:rPr>
              <a:t>iterations</a:t>
            </a:r>
            <a:r>
              <a:rPr lang="de-DE" dirty="0">
                <a:ea typeface="Calibri"/>
                <a:cs typeface="Calibri"/>
              </a:rPr>
              <a:t> (e.g. with </a:t>
            </a:r>
            <a:r>
              <a:rPr lang="de-DE" dirty="0" err="1">
                <a:ea typeface="Calibri"/>
                <a:cs typeface="Calibri"/>
              </a:rPr>
              <a:t>group</a:t>
            </a:r>
            <a:r>
              <a:rPr lang="de-DE" dirty="0">
                <a:ea typeface="Calibri"/>
                <a:cs typeface="Calibri"/>
              </a:rPr>
              <a:t> </a:t>
            </a:r>
            <a:r>
              <a:rPr lang="de-DE" dirty="0" err="1">
                <a:ea typeface="Calibri"/>
                <a:cs typeface="Calibri"/>
              </a:rPr>
              <a:t>leads</a:t>
            </a:r>
            <a:r>
              <a:rPr lang="de-DE" dirty="0">
                <a:ea typeface="Calibri"/>
                <a:cs typeface="Calibri"/>
              </a:rPr>
              <a:t> </a:t>
            </a:r>
            <a:r>
              <a:rPr lang="de-DE" dirty="0" err="1">
                <a:ea typeface="Calibri"/>
                <a:cs typeface="Calibri"/>
              </a:rPr>
              <a:t>first</a:t>
            </a:r>
            <a:r>
              <a:rPr lang="de-DE" dirty="0">
                <a:ea typeface="Calibri"/>
                <a:cs typeface="Calibri"/>
              </a:rPr>
              <a:t>), </a:t>
            </a:r>
            <a:r>
              <a:rPr lang="de-DE" dirty="0" err="1">
                <a:ea typeface="Calibri"/>
                <a:cs typeface="Calibri"/>
              </a:rPr>
              <a:t>make</a:t>
            </a:r>
            <a:r>
              <a:rPr lang="de-DE" dirty="0">
                <a:ea typeface="Calibri"/>
                <a:cs typeface="Calibri"/>
              </a:rPr>
              <a:t> </a:t>
            </a:r>
            <a:r>
              <a:rPr lang="de-DE" dirty="0" err="1">
                <a:ea typeface="Calibri"/>
                <a:cs typeface="Calibri"/>
              </a:rPr>
              <a:t>sure</a:t>
            </a:r>
            <a:r>
              <a:rPr lang="de-DE" dirty="0">
                <a:ea typeface="Calibri"/>
                <a:cs typeface="Calibri"/>
              </a:rPr>
              <a:t> you </a:t>
            </a:r>
            <a:r>
              <a:rPr lang="de-DE" dirty="0" err="1">
                <a:ea typeface="Calibri"/>
                <a:cs typeface="Calibri"/>
              </a:rPr>
              <a:t>always</a:t>
            </a:r>
            <a:r>
              <a:rPr lang="de-DE" dirty="0">
                <a:ea typeface="Calibri"/>
                <a:cs typeface="Calibri"/>
              </a:rPr>
              <a:t> follow </a:t>
            </a:r>
            <a:r>
              <a:rPr lang="de-DE" dirty="0" err="1">
                <a:ea typeface="Calibri"/>
                <a:cs typeface="Calibri"/>
              </a:rPr>
              <a:t>this</a:t>
            </a:r>
            <a:r>
              <a:rPr lang="de-DE" dirty="0">
                <a:ea typeface="Calibri"/>
                <a:cs typeface="Calibri"/>
              </a:rPr>
              <a:t> </a:t>
            </a:r>
            <a:r>
              <a:rPr lang="de-DE" dirty="0" err="1">
                <a:ea typeface="Calibri"/>
                <a:cs typeface="Calibri"/>
              </a:rPr>
              <a:t>order</a:t>
            </a:r>
            <a:r>
              <a:rPr lang="de-DE" dirty="0">
                <a:ea typeface="Calibri"/>
                <a:cs typeface="Calibri"/>
              </a:rPr>
              <a:t> – </a:t>
            </a:r>
            <a:r>
              <a:rPr lang="de-DE" dirty="0" err="1">
                <a:ea typeface="Calibri"/>
                <a:cs typeface="Calibri"/>
              </a:rPr>
              <a:t>first</a:t>
            </a:r>
            <a:r>
              <a:rPr lang="de-DE" dirty="0">
                <a:ea typeface="Calibri"/>
                <a:cs typeface="Calibri"/>
              </a:rPr>
              <a:t> </a:t>
            </a:r>
            <a:r>
              <a:rPr lang="de-DE" dirty="0" err="1">
                <a:ea typeface="Calibri"/>
                <a:cs typeface="Calibri"/>
              </a:rPr>
              <a:t>make</a:t>
            </a:r>
            <a:r>
              <a:rPr lang="de-DE" dirty="0">
                <a:ea typeface="Calibri"/>
                <a:cs typeface="Calibri"/>
              </a:rPr>
              <a:t> </a:t>
            </a:r>
            <a:r>
              <a:rPr lang="de-DE" dirty="0" err="1">
                <a:ea typeface="Calibri"/>
                <a:cs typeface="Calibri"/>
              </a:rPr>
              <a:t>them</a:t>
            </a:r>
            <a:r>
              <a:rPr lang="de-DE" dirty="0">
                <a:ea typeface="Calibri"/>
                <a:cs typeface="Calibri"/>
              </a:rPr>
              <a:t> </a:t>
            </a:r>
            <a:r>
              <a:rPr lang="de-DE" dirty="0" err="1">
                <a:ea typeface="Calibri"/>
                <a:cs typeface="Calibri"/>
              </a:rPr>
              <a:t>aware</a:t>
            </a:r>
            <a:r>
              <a:rPr lang="de-DE" dirty="0">
                <a:ea typeface="Calibri"/>
                <a:cs typeface="Calibri"/>
              </a:rPr>
              <a:t> and </a:t>
            </a:r>
            <a:r>
              <a:rPr lang="de-DE" dirty="0" err="1">
                <a:ea typeface="Calibri"/>
                <a:cs typeface="Calibri"/>
              </a:rPr>
              <a:t>secure</a:t>
            </a:r>
            <a:r>
              <a:rPr lang="de-DE" dirty="0">
                <a:ea typeface="Calibri"/>
                <a:cs typeface="Calibri"/>
              </a:rPr>
              <a:t> </a:t>
            </a:r>
            <a:r>
              <a:rPr lang="de-DE" dirty="0" err="1">
                <a:ea typeface="Calibri"/>
                <a:cs typeface="Calibri"/>
              </a:rPr>
              <a:t>their</a:t>
            </a:r>
            <a:r>
              <a:rPr lang="de-DE" dirty="0">
                <a:ea typeface="Calibri"/>
                <a:cs typeface="Calibri"/>
              </a:rPr>
              <a:t> </a:t>
            </a:r>
            <a:r>
              <a:rPr lang="de-DE" dirty="0" err="1">
                <a:ea typeface="Calibri"/>
                <a:cs typeface="Calibri"/>
              </a:rPr>
              <a:t>engagement</a:t>
            </a:r>
            <a:r>
              <a:rPr lang="de-DE" dirty="0">
                <a:ea typeface="Calibri"/>
                <a:cs typeface="Calibri"/>
              </a:rPr>
              <a:t> (</a:t>
            </a:r>
            <a:r>
              <a:rPr lang="de-DE" dirty="0" err="1">
                <a:ea typeface="Calibri"/>
                <a:cs typeface="Calibri"/>
              </a:rPr>
              <a:t>they</a:t>
            </a:r>
            <a:r>
              <a:rPr lang="de-DE" dirty="0">
                <a:ea typeface="Calibri"/>
                <a:cs typeface="Calibri"/>
              </a:rPr>
              <a:t> </a:t>
            </a:r>
            <a:r>
              <a:rPr lang="de-DE" dirty="0" err="1">
                <a:ea typeface="Calibri"/>
                <a:cs typeface="Calibri"/>
              </a:rPr>
              <a:t>want</a:t>
            </a:r>
            <a:r>
              <a:rPr lang="de-DE" dirty="0">
                <a:ea typeface="Calibri"/>
                <a:cs typeface="Calibri"/>
              </a:rPr>
              <a:t> to </a:t>
            </a:r>
            <a:r>
              <a:rPr lang="de-DE" dirty="0" err="1">
                <a:ea typeface="Calibri"/>
                <a:cs typeface="Calibri"/>
              </a:rPr>
              <a:t>be</a:t>
            </a:r>
            <a:r>
              <a:rPr lang="de-DE" dirty="0">
                <a:ea typeface="Calibri"/>
                <a:cs typeface="Calibri"/>
              </a:rPr>
              <a:t> </a:t>
            </a:r>
            <a:r>
              <a:rPr lang="de-DE" dirty="0" err="1">
                <a:ea typeface="Calibri"/>
                <a:cs typeface="Calibri"/>
              </a:rPr>
              <a:t>part</a:t>
            </a:r>
            <a:r>
              <a:rPr lang="de-DE" dirty="0">
                <a:ea typeface="Calibri"/>
                <a:cs typeface="Calibri"/>
              </a:rPr>
              <a:t> of </a:t>
            </a:r>
            <a:r>
              <a:rPr lang="de-DE" dirty="0" err="1">
                <a:ea typeface="Calibri"/>
                <a:cs typeface="Calibri"/>
              </a:rPr>
              <a:t>the</a:t>
            </a:r>
            <a:r>
              <a:rPr lang="de-DE" dirty="0">
                <a:ea typeface="Calibri"/>
                <a:cs typeface="Calibri"/>
              </a:rPr>
              <a:t> </a:t>
            </a:r>
            <a:r>
              <a:rPr lang="de-DE" dirty="0" err="1">
                <a:ea typeface="Calibri"/>
                <a:cs typeface="Calibri"/>
              </a:rPr>
              <a:t>change</a:t>
            </a:r>
            <a:r>
              <a:rPr lang="de-DE" dirty="0">
                <a:ea typeface="Calibri"/>
                <a:cs typeface="Calibri"/>
              </a:rPr>
              <a:t>) – </a:t>
            </a:r>
            <a:r>
              <a:rPr lang="de-DE" dirty="0" err="1">
                <a:ea typeface="Calibri"/>
                <a:cs typeface="Calibri"/>
              </a:rPr>
              <a:t>then</a:t>
            </a:r>
            <a:r>
              <a:rPr lang="de-DE" dirty="0">
                <a:ea typeface="Calibri"/>
                <a:cs typeface="Calibri"/>
              </a:rPr>
              <a:t> you </a:t>
            </a:r>
            <a:r>
              <a:rPr lang="de-DE" dirty="0" err="1">
                <a:ea typeface="Calibri"/>
                <a:cs typeface="Calibri"/>
              </a:rPr>
              <a:t>can</a:t>
            </a:r>
            <a:r>
              <a:rPr lang="de-DE" dirty="0">
                <a:ea typeface="Calibri"/>
                <a:cs typeface="Calibri"/>
              </a:rPr>
              <a:t> </a:t>
            </a:r>
            <a:r>
              <a:rPr lang="de-DE" dirty="0" err="1">
                <a:ea typeface="Calibri"/>
                <a:cs typeface="Calibri"/>
              </a:rPr>
              <a:t>train</a:t>
            </a:r>
            <a:r>
              <a:rPr lang="de-DE" dirty="0">
                <a:ea typeface="Calibri"/>
                <a:cs typeface="Calibri"/>
              </a:rPr>
              <a:t> and support </a:t>
            </a:r>
            <a:r>
              <a:rPr lang="de-DE" dirty="0" err="1">
                <a:ea typeface="Calibri"/>
                <a:cs typeface="Calibri"/>
              </a:rPr>
              <a:t>them</a:t>
            </a:r>
            <a:r>
              <a:rPr lang="de-DE" dirty="0">
                <a:ea typeface="Calibri"/>
                <a:cs typeface="Calibri"/>
              </a:rPr>
              <a:t>. </a:t>
            </a:r>
            <a:r>
              <a:rPr lang="de-DE" dirty="0" err="1">
                <a:ea typeface="Calibri"/>
                <a:cs typeface="Calibri"/>
              </a:rPr>
              <a:t>Then</a:t>
            </a:r>
            <a:r>
              <a:rPr lang="de-DE" dirty="0">
                <a:ea typeface="Calibri"/>
                <a:cs typeface="Calibri"/>
              </a:rPr>
              <a:t> you </a:t>
            </a:r>
            <a:r>
              <a:rPr lang="de-DE" dirty="0" err="1">
                <a:ea typeface="Calibri"/>
                <a:cs typeface="Calibri"/>
              </a:rPr>
              <a:t>should</a:t>
            </a:r>
            <a:r>
              <a:rPr lang="de-DE" dirty="0">
                <a:ea typeface="Calibri"/>
                <a:cs typeface="Calibri"/>
              </a:rPr>
              <a:t> plan in </a:t>
            </a:r>
            <a:r>
              <a:rPr lang="de-DE" dirty="0" err="1">
                <a:ea typeface="Calibri"/>
                <a:cs typeface="Calibri"/>
              </a:rPr>
              <a:t>repetition</a:t>
            </a:r>
            <a:r>
              <a:rPr lang="de-DE" dirty="0">
                <a:ea typeface="Calibri"/>
                <a:cs typeface="Calibri"/>
              </a:rPr>
              <a:t> and </a:t>
            </a:r>
            <a:r>
              <a:rPr lang="de-DE" dirty="0" err="1">
                <a:ea typeface="Calibri"/>
                <a:cs typeface="Calibri"/>
              </a:rPr>
              <a:t>reinforcement</a:t>
            </a:r>
            <a:r>
              <a:rPr lang="de-DE" dirty="0">
                <a:ea typeface="Calibri"/>
                <a:cs typeface="Calibri"/>
              </a:rPr>
              <a:t> and </a:t>
            </a:r>
            <a:r>
              <a:rPr lang="de-DE" dirty="0" err="1">
                <a:ea typeface="Calibri"/>
                <a:cs typeface="Calibri"/>
              </a:rPr>
              <a:t>don‘t</a:t>
            </a:r>
            <a:r>
              <a:rPr lang="de-DE" dirty="0">
                <a:ea typeface="Calibri"/>
                <a:cs typeface="Calibri"/>
              </a:rPr>
              <a:t> </a:t>
            </a:r>
            <a:r>
              <a:rPr lang="de-DE" dirty="0" err="1">
                <a:ea typeface="Calibri"/>
                <a:cs typeface="Calibri"/>
              </a:rPr>
              <a:t>forget</a:t>
            </a:r>
            <a:r>
              <a:rPr lang="de-DE" dirty="0">
                <a:ea typeface="Calibri"/>
                <a:cs typeface="Calibri"/>
              </a:rPr>
              <a:t> to </a:t>
            </a:r>
            <a:r>
              <a:rPr lang="de-DE" dirty="0" err="1">
                <a:ea typeface="Calibri"/>
                <a:cs typeface="Calibri"/>
              </a:rPr>
              <a:t>celebrate</a:t>
            </a:r>
            <a:r>
              <a:rPr lang="de-DE" dirty="0">
                <a:ea typeface="Calibri"/>
                <a:cs typeface="Calibri"/>
              </a:rPr>
              <a:t> and </a:t>
            </a:r>
            <a:r>
              <a:rPr lang="de-DE" dirty="0" err="1">
                <a:ea typeface="Calibri"/>
                <a:cs typeface="Calibri"/>
              </a:rPr>
              <a:t>acknowledge</a:t>
            </a:r>
            <a:r>
              <a:rPr lang="de-DE" dirty="0">
                <a:ea typeface="Calibri"/>
                <a:cs typeface="Calibri"/>
              </a:rPr>
              <a:t> </a:t>
            </a:r>
            <a:r>
              <a:rPr lang="de-DE" dirty="0" err="1">
                <a:ea typeface="Calibri"/>
                <a:cs typeface="Calibri"/>
              </a:rPr>
              <a:t>effort</a:t>
            </a:r>
            <a:r>
              <a:rPr lang="de-DE" dirty="0">
                <a:ea typeface="Calibri"/>
                <a:cs typeface="Calibri"/>
              </a:rPr>
              <a:t> and </a:t>
            </a:r>
            <a:r>
              <a:rPr lang="de-DE" dirty="0" err="1">
                <a:ea typeface="Calibri"/>
                <a:cs typeface="Calibri"/>
              </a:rPr>
              <a:t>progress</a:t>
            </a:r>
            <a:r>
              <a:rPr lang="de-DE" dirty="0">
                <a:ea typeface="Calibri"/>
                <a:cs typeface="Calibri"/>
              </a:rPr>
              <a:t>.</a:t>
            </a:r>
          </a:p>
        </p:txBody>
      </p:sp>
      <p:sp>
        <p:nvSpPr>
          <p:cNvPr id="4" name="Foliennummernplatzhalter 3"/>
          <p:cNvSpPr>
            <a:spLocks noGrp="1"/>
          </p:cNvSpPr>
          <p:nvPr>
            <p:ph type="sldNum" sz="quarter" idx="5"/>
          </p:nvPr>
        </p:nvSpPr>
        <p:spPr/>
        <p:txBody>
          <a:bodyPr/>
          <a:lstStyle/>
          <a:p>
            <a:pPr rtl="0"/>
            <a:fld id="{4B725628-3A68-42F4-BA86-981817953149}" type="slidenum">
              <a:rPr lang="de-DE" noProof="0" smtClean="0"/>
              <a:t>22</a:t>
            </a:fld>
            <a:endParaRPr lang="de-DE" noProof="0"/>
          </a:p>
        </p:txBody>
      </p:sp>
    </p:spTree>
    <p:extLst>
      <p:ext uri="{BB962C8B-B14F-4D97-AF65-F5344CB8AC3E}">
        <p14:creationId xmlns:p14="http://schemas.microsoft.com/office/powerpoint/2010/main" val="35211487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solidFill>
                  <a:schemeClr val="tx1"/>
                </a:solidFill>
              </a:rPr>
              <a:t>This </a:t>
            </a:r>
            <a:r>
              <a:rPr lang="de-DE" dirty="0" err="1">
                <a:solidFill>
                  <a:schemeClr val="tx1"/>
                </a:solidFill>
              </a:rPr>
              <a:t>point</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most</a:t>
            </a:r>
            <a:r>
              <a:rPr lang="de-DE" dirty="0">
                <a:solidFill>
                  <a:schemeClr val="tx1"/>
                </a:solidFill>
              </a:rPr>
              <a:t> </a:t>
            </a:r>
            <a:r>
              <a:rPr lang="de-DE" dirty="0" err="1">
                <a:solidFill>
                  <a:schemeClr val="tx1"/>
                </a:solidFill>
              </a:rPr>
              <a:t>important</a:t>
            </a:r>
            <a:r>
              <a:rPr lang="de-DE" dirty="0">
                <a:solidFill>
                  <a:schemeClr val="tx1"/>
                </a:solidFill>
              </a:rPr>
              <a:t> </a:t>
            </a:r>
            <a:r>
              <a:rPr lang="de-DE" dirty="0" err="1">
                <a:solidFill>
                  <a:schemeClr val="tx1"/>
                </a:solidFill>
              </a:rPr>
              <a:t>point</a:t>
            </a:r>
            <a:r>
              <a:rPr lang="de-DE" dirty="0">
                <a:solidFill>
                  <a:schemeClr val="tx1"/>
                </a:solidFill>
              </a:rPr>
              <a:t> of all. </a:t>
            </a:r>
            <a:r>
              <a:rPr lang="de-DE" dirty="0" err="1">
                <a:solidFill>
                  <a:schemeClr val="tx1"/>
                </a:solidFill>
              </a:rPr>
              <a:t>If</a:t>
            </a:r>
            <a:r>
              <a:rPr lang="de-DE" dirty="0">
                <a:solidFill>
                  <a:schemeClr val="tx1"/>
                </a:solidFill>
              </a:rPr>
              <a:t> you </a:t>
            </a:r>
            <a:r>
              <a:rPr lang="de-DE" dirty="0" err="1">
                <a:solidFill>
                  <a:schemeClr val="tx1"/>
                </a:solidFill>
              </a:rPr>
              <a:t>cannot</a:t>
            </a:r>
            <a:r>
              <a:rPr lang="de-DE" dirty="0">
                <a:solidFill>
                  <a:schemeClr val="tx1"/>
                </a:solidFill>
              </a:rPr>
              <a:t> </a:t>
            </a:r>
            <a:r>
              <a:rPr lang="de-DE" dirty="0" err="1">
                <a:solidFill>
                  <a:schemeClr val="tx1"/>
                </a:solidFill>
              </a:rPr>
              <a:t>clearly</a:t>
            </a:r>
            <a:r>
              <a:rPr lang="de-DE" dirty="0">
                <a:solidFill>
                  <a:schemeClr val="tx1"/>
                </a:solidFill>
              </a:rPr>
              <a:t> </a:t>
            </a:r>
            <a:r>
              <a:rPr lang="de-DE" dirty="0" err="1">
                <a:solidFill>
                  <a:schemeClr val="tx1"/>
                </a:solidFill>
              </a:rPr>
              <a:t>explain</a:t>
            </a:r>
            <a:r>
              <a:rPr lang="de-DE" dirty="0">
                <a:solidFill>
                  <a:schemeClr val="tx1"/>
                </a:solidFill>
              </a:rPr>
              <a:t> </a:t>
            </a:r>
            <a:r>
              <a:rPr lang="de-DE" dirty="0" err="1">
                <a:solidFill>
                  <a:schemeClr val="tx1"/>
                </a:solidFill>
              </a:rPr>
              <a:t>the</a:t>
            </a:r>
            <a:r>
              <a:rPr lang="de-DE" dirty="0">
                <a:solidFill>
                  <a:schemeClr val="tx1"/>
                </a:solidFill>
              </a:rPr>
              <a:t> WHY of </a:t>
            </a:r>
            <a:r>
              <a:rPr lang="de-DE" dirty="0" err="1">
                <a:solidFill>
                  <a:schemeClr val="tx1"/>
                </a:solidFill>
              </a:rPr>
              <a:t>the</a:t>
            </a:r>
            <a:r>
              <a:rPr lang="de-DE" dirty="0">
                <a:solidFill>
                  <a:schemeClr val="tx1"/>
                </a:solidFill>
              </a:rPr>
              <a:t> </a:t>
            </a:r>
            <a:r>
              <a:rPr lang="de-DE" dirty="0" err="1">
                <a:solidFill>
                  <a:schemeClr val="tx1"/>
                </a:solidFill>
              </a:rPr>
              <a:t>changes</a:t>
            </a:r>
            <a:r>
              <a:rPr lang="de-DE" dirty="0">
                <a:solidFill>
                  <a:schemeClr val="tx1"/>
                </a:solidFill>
              </a:rPr>
              <a:t> you </a:t>
            </a:r>
            <a:r>
              <a:rPr lang="de-DE" dirty="0" err="1">
                <a:solidFill>
                  <a:schemeClr val="tx1"/>
                </a:solidFill>
              </a:rPr>
              <a:t>want</a:t>
            </a:r>
            <a:r>
              <a:rPr lang="de-DE" dirty="0">
                <a:solidFill>
                  <a:schemeClr val="tx1"/>
                </a:solidFill>
              </a:rPr>
              <a:t> to </a:t>
            </a:r>
            <a:r>
              <a:rPr lang="de-DE" dirty="0" err="1">
                <a:solidFill>
                  <a:schemeClr val="tx1"/>
                </a:solidFill>
              </a:rPr>
              <a:t>implement</a:t>
            </a:r>
            <a:r>
              <a:rPr lang="de-DE" dirty="0">
                <a:solidFill>
                  <a:schemeClr val="tx1"/>
                </a:solidFill>
              </a:rPr>
              <a:t>, you will </a:t>
            </a:r>
            <a:r>
              <a:rPr lang="de-DE" dirty="0" err="1">
                <a:solidFill>
                  <a:schemeClr val="tx1"/>
                </a:solidFill>
              </a:rPr>
              <a:t>have</a:t>
            </a:r>
            <a:r>
              <a:rPr lang="de-DE" dirty="0">
                <a:solidFill>
                  <a:schemeClr val="tx1"/>
                </a:solidFill>
              </a:rPr>
              <a:t> a </a:t>
            </a:r>
            <a:r>
              <a:rPr lang="de-DE" dirty="0" err="1">
                <a:solidFill>
                  <a:schemeClr val="tx1"/>
                </a:solidFill>
              </a:rPr>
              <a:t>hard</a:t>
            </a:r>
            <a:r>
              <a:rPr lang="de-DE" dirty="0">
                <a:solidFill>
                  <a:schemeClr val="tx1"/>
                </a:solidFill>
              </a:rPr>
              <a:t> time </a:t>
            </a:r>
            <a:r>
              <a:rPr lang="de-DE" dirty="0" err="1">
                <a:solidFill>
                  <a:schemeClr val="tx1"/>
                </a:solidFill>
              </a:rPr>
              <a:t>bringing</a:t>
            </a:r>
            <a:r>
              <a:rPr lang="de-DE" dirty="0">
                <a:solidFill>
                  <a:schemeClr val="tx1"/>
                </a:solidFill>
              </a:rPr>
              <a:t> </a:t>
            </a:r>
            <a:r>
              <a:rPr lang="de-DE" dirty="0" err="1">
                <a:solidFill>
                  <a:schemeClr val="tx1"/>
                </a:solidFill>
              </a:rPr>
              <a:t>people</a:t>
            </a:r>
            <a:r>
              <a:rPr lang="de-DE" dirty="0">
                <a:solidFill>
                  <a:schemeClr val="tx1"/>
                </a:solidFill>
              </a:rPr>
              <a:t> on </a:t>
            </a:r>
            <a:r>
              <a:rPr lang="de-DE" dirty="0" err="1">
                <a:solidFill>
                  <a:schemeClr val="tx1"/>
                </a:solidFill>
              </a:rPr>
              <a:t>board</a:t>
            </a:r>
            <a:r>
              <a:rPr lang="de-DE" dirty="0">
                <a:solidFill>
                  <a:schemeClr val="tx1"/>
                </a:solidFill>
              </a:rPr>
              <a:t>. </a:t>
            </a:r>
            <a:r>
              <a:rPr lang="de-DE" dirty="0" err="1">
                <a:solidFill>
                  <a:schemeClr val="tx1"/>
                </a:solidFill>
              </a:rPr>
              <a:t>Give</a:t>
            </a:r>
            <a:r>
              <a:rPr lang="de-DE" dirty="0">
                <a:solidFill>
                  <a:schemeClr val="tx1"/>
                </a:solidFill>
              </a:rPr>
              <a:t> </a:t>
            </a:r>
            <a:r>
              <a:rPr lang="de-DE" dirty="0" err="1">
                <a:solidFill>
                  <a:schemeClr val="tx1"/>
                </a:solidFill>
              </a:rPr>
              <a:t>them</a:t>
            </a:r>
            <a:r>
              <a:rPr lang="de-DE" dirty="0">
                <a:solidFill>
                  <a:schemeClr val="tx1"/>
                </a:solidFill>
              </a:rPr>
              <a:t> </a:t>
            </a:r>
            <a:r>
              <a:rPr lang="de-DE" dirty="0" err="1">
                <a:solidFill>
                  <a:schemeClr val="tx1"/>
                </a:solidFill>
              </a:rPr>
              <a:t>the</a:t>
            </a:r>
            <a:r>
              <a:rPr lang="de-DE" dirty="0">
                <a:solidFill>
                  <a:schemeClr val="tx1"/>
                </a:solidFill>
              </a:rPr>
              <a:t> same </a:t>
            </a:r>
            <a:r>
              <a:rPr lang="de-DE" dirty="0" err="1">
                <a:solidFill>
                  <a:schemeClr val="tx1"/>
                </a:solidFill>
              </a:rPr>
              <a:t>answers</a:t>
            </a:r>
            <a:r>
              <a:rPr lang="de-DE" dirty="0">
                <a:solidFill>
                  <a:schemeClr val="tx1"/>
                </a:solidFill>
              </a:rPr>
              <a:t> and </a:t>
            </a:r>
            <a:r>
              <a:rPr lang="de-DE" dirty="0" err="1">
                <a:solidFill>
                  <a:schemeClr val="tx1"/>
                </a:solidFill>
              </a:rPr>
              <a:t>arguments</a:t>
            </a:r>
            <a:r>
              <a:rPr lang="de-DE" dirty="0">
                <a:solidFill>
                  <a:schemeClr val="tx1"/>
                </a:solidFill>
              </a:rPr>
              <a:t> you </a:t>
            </a:r>
            <a:r>
              <a:rPr lang="de-DE" dirty="0" err="1">
                <a:solidFill>
                  <a:schemeClr val="tx1"/>
                </a:solidFill>
              </a:rPr>
              <a:t>needed</a:t>
            </a:r>
            <a:r>
              <a:rPr lang="de-DE" dirty="0">
                <a:solidFill>
                  <a:schemeClr val="tx1"/>
                </a:solidFill>
              </a:rPr>
              <a:t> to </a:t>
            </a:r>
            <a:r>
              <a:rPr lang="de-DE" dirty="0" err="1">
                <a:solidFill>
                  <a:schemeClr val="tx1"/>
                </a:solidFill>
              </a:rPr>
              <a:t>understand</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problem</a:t>
            </a:r>
            <a:r>
              <a:rPr lang="de-DE" dirty="0">
                <a:solidFill>
                  <a:schemeClr val="tx1"/>
                </a:solidFill>
              </a:rPr>
              <a:t> and your </a:t>
            </a:r>
            <a:r>
              <a:rPr lang="de-DE" dirty="0" err="1">
                <a:solidFill>
                  <a:schemeClr val="tx1"/>
                </a:solidFill>
              </a:rPr>
              <a:t>suggested</a:t>
            </a:r>
            <a:r>
              <a:rPr lang="de-DE" dirty="0">
                <a:solidFill>
                  <a:schemeClr val="tx1"/>
                </a:solidFill>
              </a:rPr>
              <a:t> </a:t>
            </a:r>
            <a:r>
              <a:rPr lang="de-DE" dirty="0" err="1">
                <a:solidFill>
                  <a:schemeClr val="tx1"/>
                </a:solidFill>
              </a:rPr>
              <a:t>solution</a:t>
            </a:r>
            <a:r>
              <a:rPr lang="de-DE" dirty="0">
                <a:solidFill>
                  <a:schemeClr val="tx1"/>
                </a:solidFill>
              </a:rPr>
              <a:t>.</a:t>
            </a:r>
          </a:p>
          <a:p>
            <a:r>
              <a:rPr lang="de-DE" dirty="0">
                <a:solidFill>
                  <a:schemeClr val="tx1"/>
                </a:solidFill>
              </a:rPr>
              <a:t>SO…</a:t>
            </a:r>
          </a:p>
          <a:p>
            <a:pPr marL="185766" indent="-185766">
              <a:buFontTx/>
              <a:buChar char="-"/>
            </a:pPr>
            <a:r>
              <a:rPr lang="de-DE" dirty="0" err="1">
                <a:solidFill>
                  <a:schemeClr val="tx1"/>
                </a:solidFill>
              </a:rPr>
              <a:t>Why</a:t>
            </a:r>
            <a:r>
              <a:rPr lang="de-DE" dirty="0">
                <a:solidFill>
                  <a:schemeClr val="tx1"/>
                </a:solidFill>
              </a:rPr>
              <a:t> </a:t>
            </a:r>
            <a:r>
              <a:rPr lang="de-DE" dirty="0" err="1">
                <a:solidFill>
                  <a:schemeClr val="tx1"/>
                </a:solidFill>
              </a:rPr>
              <a:t>does</a:t>
            </a:r>
            <a:r>
              <a:rPr lang="de-DE" dirty="0">
                <a:solidFill>
                  <a:schemeClr val="tx1"/>
                </a:solidFill>
              </a:rPr>
              <a:t> </a:t>
            </a:r>
            <a:r>
              <a:rPr lang="de-DE" dirty="0" err="1">
                <a:solidFill>
                  <a:schemeClr val="tx1"/>
                </a:solidFill>
              </a:rPr>
              <a:t>who</a:t>
            </a:r>
            <a:r>
              <a:rPr lang="de-DE" dirty="0">
                <a:solidFill>
                  <a:schemeClr val="tx1"/>
                </a:solidFill>
              </a:rPr>
              <a:t> </a:t>
            </a:r>
            <a:r>
              <a:rPr lang="de-DE" dirty="0" err="1">
                <a:solidFill>
                  <a:schemeClr val="tx1"/>
                </a:solidFill>
              </a:rPr>
              <a:t>need</a:t>
            </a:r>
            <a:r>
              <a:rPr lang="de-DE" dirty="0">
                <a:solidFill>
                  <a:schemeClr val="tx1"/>
                </a:solidFill>
              </a:rPr>
              <a:t> to </a:t>
            </a:r>
            <a:r>
              <a:rPr lang="de-DE" dirty="0" err="1">
                <a:solidFill>
                  <a:schemeClr val="tx1"/>
                </a:solidFill>
              </a:rPr>
              <a:t>change</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there</a:t>
            </a:r>
            <a:r>
              <a:rPr lang="de-DE" dirty="0">
                <a:solidFill>
                  <a:schemeClr val="tx1"/>
                </a:solidFill>
              </a:rPr>
              <a:t> a </a:t>
            </a:r>
            <a:r>
              <a:rPr lang="de-DE" dirty="0" err="1">
                <a:solidFill>
                  <a:schemeClr val="tx1"/>
                </a:solidFill>
              </a:rPr>
              <a:t>new</a:t>
            </a:r>
            <a:r>
              <a:rPr lang="de-DE" dirty="0">
                <a:solidFill>
                  <a:schemeClr val="tx1"/>
                </a:solidFill>
              </a:rPr>
              <a:t> </a:t>
            </a:r>
            <a:r>
              <a:rPr lang="de-DE" dirty="0" err="1">
                <a:solidFill>
                  <a:schemeClr val="tx1"/>
                </a:solidFill>
              </a:rPr>
              <a:t>policy</a:t>
            </a:r>
            <a:r>
              <a:rPr lang="de-DE" dirty="0">
                <a:solidFill>
                  <a:schemeClr val="tx1"/>
                </a:solidFill>
              </a:rPr>
              <a:t> </a:t>
            </a:r>
            <a:r>
              <a:rPr lang="de-DE" dirty="0" err="1">
                <a:solidFill>
                  <a:schemeClr val="tx1"/>
                </a:solidFill>
              </a:rPr>
              <a:t>from</a:t>
            </a:r>
            <a:r>
              <a:rPr lang="de-DE" dirty="0">
                <a:solidFill>
                  <a:schemeClr val="tx1"/>
                </a:solidFill>
              </a:rPr>
              <a:t> </a:t>
            </a:r>
            <a:r>
              <a:rPr lang="de-DE" dirty="0" err="1">
                <a:solidFill>
                  <a:schemeClr val="tx1"/>
                </a:solidFill>
              </a:rPr>
              <a:t>the</a:t>
            </a:r>
            <a:r>
              <a:rPr lang="de-DE" dirty="0">
                <a:solidFill>
                  <a:schemeClr val="tx1"/>
                </a:solidFill>
              </a:rPr>
              <a:t> DFG? </a:t>
            </a:r>
            <a:r>
              <a:rPr lang="de-DE" dirty="0" err="1">
                <a:solidFill>
                  <a:schemeClr val="tx1"/>
                </a:solidFill>
              </a:rPr>
              <a:t>Have</a:t>
            </a:r>
            <a:r>
              <a:rPr lang="de-DE" dirty="0">
                <a:solidFill>
                  <a:schemeClr val="tx1"/>
                </a:solidFill>
              </a:rPr>
              <a:t> you </a:t>
            </a:r>
            <a:r>
              <a:rPr lang="de-DE" dirty="0" err="1">
                <a:solidFill>
                  <a:schemeClr val="tx1"/>
                </a:solidFill>
              </a:rPr>
              <a:t>noticed</a:t>
            </a:r>
            <a:r>
              <a:rPr lang="de-DE" dirty="0">
                <a:solidFill>
                  <a:schemeClr val="tx1"/>
                </a:solidFill>
              </a:rPr>
              <a:t> </a:t>
            </a:r>
            <a:r>
              <a:rPr lang="de-DE" dirty="0" err="1">
                <a:solidFill>
                  <a:schemeClr val="tx1"/>
                </a:solidFill>
              </a:rPr>
              <a:t>that</a:t>
            </a:r>
            <a:r>
              <a:rPr lang="de-DE" dirty="0">
                <a:solidFill>
                  <a:schemeClr val="tx1"/>
                </a:solidFill>
              </a:rPr>
              <a:t> </a:t>
            </a:r>
            <a:r>
              <a:rPr lang="de-DE" dirty="0" err="1">
                <a:solidFill>
                  <a:schemeClr val="tx1"/>
                </a:solidFill>
              </a:rPr>
              <a:t>PhDs</a:t>
            </a:r>
            <a:r>
              <a:rPr lang="de-DE" dirty="0">
                <a:solidFill>
                  <a:schemeClr val="tx1"/>
                </a:solidFill>
              </a:rPr>
              <a:t> </a:t>
            </a:r>
            <a:r>
              <a:rPr lang="de-DE" dirty="0" err="1">
                <a:solidFill>
                  <a:schemeClr val="tx1"/>
                </a:solidFill>
              </a:rPr>
              <a:t>keep</a:t>
            </a:r>
            <a:r>
              <a:rPr lang="de-DE" dirty="0">
                <a:solidFill>
                  <a:schemeClr val="tx1"/>
                </a:solidFill>
              </a:rPr>
              <a:t> </a:t>
            </a:r>
            <a:r>
              <a:rPr lang="de-DE" dirty="0" err="1">
                <a:solidFill>
                  <a:schemeClr val="tx1"/>
                </a:solidFill>
              </a:rPr>
              <a:t>forgetting</a:t>
            </a:r>
            <a:r>
              <a:rPr lang="de-DE" dirty="0">
                <a:solidFill>
                  <a:schemeClr val="tx1"/>
                </a:solidFill>
              </a:rPr>
              <a:t> </a:t>
            </a:r>
            <a:r>
              <a:rPr lang="de-DE" dirty="0" err="1">
                <a:solidFill>
                  <a:schemeClr val="tx1"/>
                </a:solidFill>
              </a:rPr>
              <a:t>where</a:t>
            </a:r>
            <a:r>
              <a:rPr lang="de-DE" dirty="0">
                <a:solidFill>
                  <a:schemeClr val="tx1"/>
                </a:solidFill>
              </a:rPr>
              <a:t> </a:t>
            </a:r>
            <a:r>
              <a:rPr lang="de-DE" dirty="0" err="1">
                <a:solidFill>
                  <a:schemeClr val="tx1"/>
                </a:solidFill>
              </a:rPr>
              <a:t>their</a:t>
            </a:r>
            <a:r>
              <a:rPr lang="de-DE" dirty="0">
                <a:solidFill>
                  <a:schemeClr val="tx1"/>
                </a:solidFill>
              </a:rPr>
              <a:t> </a:t>
            </a:r>
            <a:r>
              <a:rPr lang="de-DE" dirty="0" err="1">
                <a:solidFill>
                  <a:schemeClr val="tx1"/>
                </a:solidFill>
              </a:rPr>
              <a:t>raw</a:t>
            </a:r>
            <a:r>
              <a:rPr lang="de-DE" dirty="0">
                <a:solidFill>
                  <a:schemeClr val="tx1"/>
                </a:solidFill>
              </a:rPr>
              <a:t> </a:t>
            </a:r>
            <a:r>
              <a:rPr lang="de-DE" dirty="0" err="1">
                <a:solidFill>
                  <a:schemeClr val="tx1"/>
                </a:solidFill>
              </a:rPr>
              <a:t>data</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Has</a:t>
            </a:r>
            <a:r>
              <a:rPr lang="de-DE" dirty="0">
                <a:solidFill>
                  <a:schemeClr val="tx1"/>
                </a:solidFill>
              </a:rPr>
              <a:t> </a:t>
            </a:r>
            <a:r>
              <a:rPr lang="de-DE" dirty="0" err="1">
                <a:solidFill>
                  <a:schemeClr val="tx1"/>
                </a:solidFill>
              </a:rPr>
              <a:t>someone</a:t>
            </a:r>
            <a:r>
              <a:rPr lang="de-DE" dirty="0">
                <a:solidFill>
                  <a:schemeClr val="tx1"/>
                </a:solidFill>
              </a:rPr>
              <a:t> </a:t>
            </a:r>
            <a:r>
              <a:rPr lang="de-DE" dirty="0" err="1">
                <a:solidFill>
                  <a:schemeClr val="tx1"/>
                </a:solidFill>
              </a:rPr>
              <a:t>approached</a:t>
            </a:r>
            <a:r>
              <a:rPr lang="de-DE" dirty="0">
                <a:solidFill>
                  <a:schemeClr val="tx1"/>
                </a:solidFill>
              </a:rPr>
              <a:t> you with a </a:t>
            </a:r>
            <a:r>
              <a:rPr lang="de-DE" dirty="0" err="1">
                <a:solidFill>
                  <a:schemeClr val="tx1"/>
                </a:solidFill>
              </a:rPr>
              <a:t>new</a:t>
            </a:r>
            <a:r>
              <a:rPr lang="de-DE" dirty="0">
                <a:solidFill>
                  <a:schemeClr val="tx1"/>
                </a:solidFill>
              </a:rPr>
              <a:t> </a:t>
            </a:r>
            <a:r>
              <a:rPr lang="de-DE" dirty="0" err="1">
                <a:solidFill>
                  <a:schemeClr val="tx1"/>
                </a:solidFill>
              </a:rPr>
              <a:t>tool</a:t>
            </a:r>
            <a:r>
              <a:rPr lang="de-DE" dirty="0">
                <a:solidFill>
                  <a:schemeClr val="tx1"/>
                </a:solidFill>
              </a:rPr>
              <a:t> and you </a:t>
            </a:r>
            <a:r>
              <a:rPr lang="de-DE" dirty="0" err="1">
                <a:solidFill>
                  <a:schemeClr val="tx1"/>
                </a:solidFill>
              </a:rPr>
              <a:t>want</a:t>
            </a:r>
            <a:r>
              <a:rPr lang="de-DE" dirty="0">
                <a:solidFill>
                  <a:schemeClr val="tx1"/>
                </a:solidFill>
              </a:rPr>
              <a:t> to </a:t>
            </a:r>
            <a:r>
              <a:rPr lang="de-DE" dirty="0" err="1">
                <a:solidFill>
                  <a:schemeClr val="tx1"/>
                </a:solidFill>
              </a:rPr>
              <a:t>implement</a:t>
            </a:r>
            <a:r>
              <a:rPr lang="de-DE" dirty="0">
                <a:solidFill>
                  <a:schemeClr val="tx1"/>
                </a:solidFill>
              </a:rPr>
              <a:t> </a:t>
            </a:r>
            <a:r>
              <a:rPr lang="de-DE" dirty="0" err="1">
                <a:solidFill>
                  <a:schemeClr val="tx1"/>
                </a:solidFill>
              </a:rPr>
              <a:t>it</a:t>
            </a:r>
            <a:r>
              <a:rPr lang="de-DE" dirty="0">
                <a:solidFill>
                  <a:schemeClr val="tx1"/>
                </a:solidFill>
              </a:rPr>
              <a:t>?)</a:t>
            </a:r>
            <a:endParaRPr lang="de-DE" dirty="0">
              <a:solidFill>
                <a:schemeClr val="tx1"/>
              </a:solidFill>
              <a:ea typeface="Calibri"/>
              <a:cs typeface="Calibri"/>
            </a:endParaRPr>
          </a:p>
          <a:p>
            <a:pPr marL="185766" indent="-185766">
              <a:buFontTx/>
              <a:buChar char="-"/>
            </a:pPr>
            <a:r>
              <a:rPr lang="de-DE" dirty="0">
                <a:solidFill>
                  <a:schemeClr val="tx1"/>
                </a:solidFill>
              </a:rPr>
              <a:t>What </a:t>
            </a:r>
            <a:r>
              <a:rPr lang="de-DE" dirty="0" err="1">
                <a:solidFill>
                  <a:schemeClr val="tx1"/>
                </a:solidFill>
              </a:rPr>
              <a:t>can</a:t>
            </a:r>
            <a:r>
              <a:rPr lang="de-DE" dirty="0">
                <a:solidFill>
                  <a:schemeClr val="tx1"/>
                </a:solidFill>
              </a:rPr>
              <a:t> </a:t>
            </a:r>
            <a:r>
              <a:rPr lang="de-DE" dirty="0" err="1">
                <a:solidFill>
                  <a:schemeClr val="tx1"/>
                </a:solidFill>
              </a:rPr>
              <a:t>be</a:t>
            </a:r>
            <a:r>
              <a:rPr lang="de-DE" dirty="0">
                <a:solidFill>
                  <a:schemeClr val="tx1"/>
                </a:solidFill>
              </a:rPr>
              <a:t> </a:t>
            </a:r>
            <a:r>
              <a:rPr lang="de-DE" dirty="0" err="1">
                <a:solidFill>
                  <a:schemeClr val="tx1"/>
                </a:solidFill>
              </a:rPr>
              <a:t>gained</a:t>
            </a:r>
            <a:r>
              <a:rPr lang="de-DE" dirty="0">
                <a:solidFill>
                  <a:schemeClr val="tx1"/>
                </a:solidFill>
              </a:rPr>
              <a:t> </a:t>
            </a:r>
            <a:r>
              <a:rPr lang="de-DE" dirty="0" err="1">
                <a:solidFill>
                  <a:schemeClr val="tx1"/>
                </a:solidFill>
              </a:rPr>
              <a:t>specifically</a:t>
            </a:r>
            <a:r>
              <a:rPr lang="de-DE" dirty="0">
                <a:solidFill>
                  <a:schemeClr val="tx1"/>
                </a:solidFill>
              </a:rPr>
              <a:t>?</a:t>
            </a:r>
            <a:endParaRPr lang="de-DE" dirty="0">
              <a:solidFill>
                <a:schemeClr val="tx1"/>
              </a:solidFill>
              <a:ea typeface="Calibri"/>
              <a:cs typeface="Calibri"/>
            </a:endParaRPr>
          </a:p>
          <a:p>
            <a:pPr marL="185766" indent="-185766">
              <a:buFontTx/>
              <a:buChar char="-"/>
            </a:pPr>
            <a:r>
              <a:rPr lang="de-DE" dirty="0">
                <a:solidFill>
                  <a:schemeClr val="tx1"/>
                </a:solidFill>
              </a:rPr>
              <a:t>What </a:t>
            </a:r>
            <a:r>
              <a:rPr lang="de-DE" dirty="0" err="1">
                <a:solidFill>
                  <a:schemeClr val="tx1"/>
                </a:solidFill>
              </a:rPr>
              <a:t>happens</a:t>
            </a:r>
            <a:r>
              <a:rPr lang="de-DE" dirty="0">
                <a:solidFill>
                  <a:schemeClr val="tx1"/>
                </a:solidFill>
              </a:rPr>
              <a:t> </a:t>
            </a:r>
            <a:r>
              <a:rPr lang="de-DE" dirty="0" err="1">
                <a:solidFill>
                  <a:schemeClr val="tx1"/>
                </a:solidFill>
              </a:rPr>
              <a:t>if</a:t>
            </a:r>
            <a:r>
              <a:rPr lang="de-DE" dirty="0">
                <a:solidFill>
                  <a:schemeClr val="tx1"/>
                </a:solidFill>
              </a:rPr>
              <a:t> </a:t>
            </a:r>
            <a:r>
              <a:rPr lang="de-DE" dirty="0" err="1">
                <a:solidFill>
                  <a:schemeClr val="tx1"/>
                </a:solidFill>
              </a:rPr>
              <a:t>there</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no</a:t>
            </a:r>
            <a:r>
              <a:rPr lang="de-DE" dirty="0">
                <a:solidFill>
                  <a:schemeClr val="tx1"/>
                </a:solidFill>
              </a:rPr>
              <a:t> </a:t>
            </a:r>
            <a:r>
              <a:rPr lang="de-DE" dirty="0" err="1">
                <a:solidFill>
                  <a:schemeClr val="tx1"/>
                </a:solidFill>
              </a:rPr>
              <a:t>change</a:t>
            </a:r>
            <a:r>
              <a:rPr lang="de-DE" dirty="0">
                <a:solidFill>
                  <a:schemeClr val="tx1"/>
                </a:solidFill>
              </a:rPr>
              <a:t>? </a:t>
            </a:r>
            <a:endParaRPr lang="de-DE" dirty="0">
              <a:solidFill>
                <a:schemeClr val="tx1"/>
              </a:solidFill>
              <a:ea typeface="Calibri"/>
              <a:cs typeface="Calibri"/>
            </a:endParaRPr>
          </a:p>
          <a:p>
            <a:pPr marL="185766" indent="-185766">
              <a:buFontTx/>
              <a:buChar char="-"/>
            </a:pPr>
            <a:r>
              <a:rPr lang="de-DE" dirty="0">
                <a:solidFill>
                  <a:schemeClr val="tx1"/>
                </a:solidFill>
              </a:rPr>
              <a:t>What </a:t>
            </a:r>
            <a:r>
              <a:rPr lang="de-DE" dirty="0" err="1">
                <a:solidFill>
                  <a:schemeClr val="tx1"/>
                </a:solidFill>
              </a:rPr>
              <a:t>needs</a:t>
            </a:r>
            <a:r>
              <a:rPr lang="de-DE" dirty="0">
                <a:solidFill>
                  <a:schemeClr val="tx1"/>
                </a:solidFill>
              </a:rPr>
              <a:t> to </a:t>
            </a:r>
            <a:r>
              <a:rPr lang="de-DE" dirty="0" err="1">
                <a:solidFill>
                  <a:schemeClr val="tx1"/>
                </a:solidFill>
              </a:rPr>
              <a:t>change</a:t>
            </a:r>
            <a:r>
              <a:rPr lang="de-DE" dirty="0">
                <a:solidFill>
                  <a:schemeClr val="tx1"/>
                </a:solidFill>
              </a:rPr>
              <a:t> </a:t>
            </a:r>
            <a:r>
              <a:rPr lang="de-DE" dirty="0" err="1">
                <a:solidFill>
                  <a:schemeClr val="tx1"/>
                </a:solidFill>
              </a:rPr>
              <a:t>specifically</a:t>
            </a:r>
            <a:r>
              <a:rPr lang="de-DE" dirty="0">
                <a:solidFill>
                  <a:schemeClr val="tx1"/>
                </a:solidFill>
              </a:rPr>
              <a:t>?  (First </a:t>
            </a:r>
            <a:r>
              <a:rPr lang="de-DE" dirty="0" err="1">
                <a:solidFill>
                  <a:schemeClr val="tx1"/>
                </a:solidFill>
              </a:rPr>
              <a:t>iteration</a:t>
            </a:r>
            <a:r>
              <a:rPr lang="de-DE" dirty="0">
                <a:solidFill>
                  <a:schemeClr val="tx1"/>
                </a:solidFill>
              </a:rPr>
              <a:t> and high </a:t>
            </a:r>
            <a:r>
              <a:rPr lang="de-DE" dirty="0" err="1">
                <a:solidFill>
                  <a:schemeClr val="tx1"/>
                </a:solidFill>
              </a:rPr>
              <a:t>level</a:t>
            </a:r>
            <a:r>
              <a:rPr lang="de-DE" dirty="0">
                <a:solidFill>
                  <a:schemeClr val="tx1"/>
                </a:solidFill>
              </a:rPr>
              <a:t> </a:t>
            </a:r>
            <a:r>
              <a:rPr lang="de-DE" dirty="0" err="1">
                <a:solidFill>
                  <a:schemeClr val="tx1"/>
                </a:solidFill>
              </a:rPr>
              <a:t>view</a:t>
            </a:r>
            <a:r>
              <a:rPr lang="de-DE" dirty="0">
                <a:solidFill>
                  <a:schemeClr val="tx1"/>
                </a:solidFill>
              </a:rPr>
              <a:t>)</a:t>
            </a:r>
            <a:endParaRPr lang="de-DE" dirty="0">
              <a:solidFill>
                <a:schemeClr val="tx1"/>
              </a:solidFill>
              <a:ea typeface="Calibri"/>
              <a:cs typeface="Calibri"/>
            </a:endParaRPr>
          </a:p>
          <a:p>
            <a:pPr marL="185766" indent="-185766">
              <a:buFontTx/>
              <a:buChar char="-"/>
            </a:pPr>
            <a:r>
              <a:rPr lang="de-DE" dirty="0">
                <a:solidFill>
                  <a:schemeClr val="tx1"/>
                </a:solidFill>
              </a:rPr>
              <a:t>Take a </a:t>
            </a:r>
            <a:r>
              <a:rPr lang="de-DE" dirty="0" err="1">
                <a:solidFill>
                  <a:schemeClr val="tx1"/>
                </a:solidFill>
              </a:rPr>
              <a:t>moment</a:t>
            </a:r>
            <a:r>
              <a:rPr lang="de-DE" dirty="0">
                <a:solidFill>
                  <a:schemeClr val="tx1"/>
                </a:solidFill>
              </a:rPr>
              <a:t> to </a:t>
            </a:r>
            <a:r>
              <a:rPr lang="de-DE" dirty="0" err="1">
                <a:solidFill>
                  <a:schemeClr val="tx1"/>
                </a:solidFill>
              </a:rPr>
              <a:t>consider</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costs</a:t>
            </a:r>
            <a:r>
              <a:rPr lang="de-DE" dirty="0">
                <a:solidFill>
                  <a:schemeClr val="tx1"/>
                </a:solidFill>
              </a:rPr>
              <a:t> and </a:t>
            </a:r>
            <a:r>
              <a:rPr lang="de-DE" dirty="0" err="1">
                <a:solidFill>
                  <a:schemeClr val="tx1"/>
                </a:solidFill>
              </a:rPr>
              <a:t>benefits</a:t>
            </a:r>
            <a:r>
              <a:rPr lang="de-DE" dirty="0">
                <a:solidFill>
                  <a:schemeClr val="tx1"/>
                </a:solidFill>
              </a:rPr>
              <a:t> of </a:t>
            </a:r>
            <a:r>
              <a:rPr lang="de-DE" dirty="0" err="1">
                <a:solidFill>
                  <a:schemeClr val="tx1"/>
                </a:solidFill>
              </a:rPr>
              <a:t>the</a:t>
            </a:r>
            <a:r>
              <a:rPr lang="de-DE" dirty="0">
                <a:solidFill>
                  <a:schemeClr val="tx1"/>
                </a:solidFill>
              </a:rPr>
              <a:t> </a:t>
            </a:r>
            <a:r>
              <a:rPr lang="de-DE" dirty="0" err="1">
                <a:solidFill>
                  <a:schemeClr val="tx1"/>
                </a:solidFill>
              </a:rPr>
              <a:t>change</a:t>
            </a:r>
            <a:r>
              <a:rPr lang="de-DE" dirty="0">
                <a:solidFill>
                  <a:schemeClr val="tx1"/>
                </a:solidFill>
              </a:rPr>
              <a:t> – </a:t>
            </a:r>
            <a:r>
              <a:rPr lang="de-DE" dirty="0" err="1">
                <a:solidFill>
                  <a:schemeClr val="tx1"/>
                </a:solidFill>
              </a:rPr>
              <a:t>is</a:t>
            </a:r>
            <a:r>
              <a:rPr lang="de-DE" dirty="0">
                <a:solidFill>
                  <a:schemeClr val="tx1"/>
                </a:solidFill>
              </a:rPr>
              <a:t> </a:t>
            </a:r>
            <a:r>
              <a:rPr lang="de-DE" dirty="0" err="1">
                <a:solidFill>
                  <a:schemeClr val="tx1"/>
                </a:solidFill>
              </a:rPr>
              <a:t>it</a:t>
            </a:r>
            <a:r>
              <a:rPr lang="de-DE" dirty="0">
                <a:solidFill>
                  <a:schemeClr val="tx1"/>
                </a:solidFill>
              </a:rPr>
              <a:t> </a:t>
            </a:r>
            <a:r>
              <a:rPr lang="de-DE" dirty="0" err="1">
                <a:solidFill>
                  <a:schemeClr val="tx1"/>
                </a:solidFill>
              </a:rPr>
              <a:t>really</a:t>
            </a:r>
            <a:r>
              <a:rPr lang="de-DE" dirty="0">
                <a:solidFill>
                  <a:schemeClr val="tx1"/>
                </a:solidFill>
              </a:rPr>
              <a:t> </a:t>
            </a:r>
            <a:r>
              <a:rPr lang="de-DE" dirty="0" err="1">
                <a:solidFill>
                  <a:schemeClr val="tx1"/>
                </a:solidFill>
              </a:rPr>
              <a:t>worth</a:t>
            </a:r>
            <a:r>
              <a:rPr lang="de-DE" dirty="0">
                <a:solidFill>
                  <a:schemeClr val="tx1"/>
                </a:solidFill>
              </a:rPr>
              <a:t> </a:t>
            </a:r>
            <a:r>
              <a:rPr lang="de-DE" dirty="0" err="1">
                <a:solidFill>
                  <a:schemeClr val="tx1"/>
                </a:solidFill>
              </a:rPr>
              <a:t>it</a:t>
            </a:r>
            <a:r>
              <a:rPr lang="de-DE" dirty="0">
                <a:solidFill>
                  <a:schemeClr val="tx1"/>
                </a:solidFill>
              </a:rPr>
              <a:t>?</a:t>
            </a:r>
          </a:p>
          <a:p>
            <a:endParaRPr lang="de-DE" dirty="0">
              <a:solidFill>
                <a:schemeClr val="tx1"/>
              </a:solidFill>
            </a:endParaRPr>
          </a:p>
          <a:p>
            <a:pPr marL="185766" indent="-185766">
              <a:buFont typeface="Arial" panose="020B0604020202020204" pitchFamily="34" charset="0"/>
              <a:buChar char="•"/>
            </a:pPr>
            <a:r>
              <a:rPr lang="de-DE" dirty="0">
                <a:solidFill>
                  <a:schemeClr val="tx1"/>
                </a:solidFill>
              </a:rPr>
              <a:t>What </a:t>
            </a:r>
            <a:r>
              <a:rPr lang="de-DE" dirty="0" err="1">
                <a:solidFill>
                  <a:schemeClr val="tx1"/>
                </a:solidFill>
              </a:rPr>
              <a:t>does</a:t>
            </a:r>
            <a:r>
              <a:rPr lang="de-DE" dirty="0">
                <a:solidFill>
                  <a:schemeClr val="tx1"/>
                </a:solidFill>
              </a:rPr>
              <a:t> a </a:t>
            </a:r>
            <a:r>
              <a:rPr lang="de-DE" dirty="0" err="1">
                <a:solidFill>
                  <a:schemeClr val="tx1"/>
                </a:solidFill>
              </a:rPr>
              <a:t>specific</a:t>
            </a:r>
            <a:r>
              <a:rPr lang="de-DE" dirty="0">
                <a:solidFill>
                  <a:schemeClr val="tx1"/>
                </a:solidFill>
              </a:rPr>
              <a:t> </a:t>
            </a:r>
            <a:r>
              <a:rPr lang="de-DE" dirty="0" err="1">
                <a:solidFill>
                  <a:schemeClr val="tx1"/>
                </a:solidFill>
              </a:rPr>
              <a:t>strategic</a:t>
            </a:r>
            <a:r>
              <a:rPr lang="de-DE" dirty="0">
                <a:solidFill>
                  <a:schemeClr val="tx1"/>
                </a:solidFill>
              </a:rPr>
              <a:t> </a:t>
            </a:r>
            <a:r>
              <a:rPr lang="de-DE" dirty="0" err="1">
                <a:solidFill>
                  <a:schemeClr val="tx1"/>
                </a:solidFill>
              </a:rPr>
              <a:t>goal</a:t>
            </a:r>
            <a:r>
              <a:rPr lang="de-DE" dirty="0">
                <a:solidFill>
                  <a:schemeClr val="tx1"/>
                </a:solidFill>
              </a:rPr>
              <a:t> </a:t>
            </a:r>
            <a:r>
              <a:rPr lang="de-DE" dirty="0" err="1">
                <a:solidFill>
                  <a:schemeClr val="tx1"/>
                </a:solidFill>
              </a:rPr>
              <a:t>mean</a:t>
            </a:r>
            <a:r>
              <a:rPr lang="de-DE" dirty="0">
                <a:solidFill>
                  <a:schemeClr val="tx1"/>
                </a:solidFill>
              </a:rPr>
              <a:t> </a:t>
            </a:r>
            <a:r>
              <a:rPr lang="de-DE" dirty="0" err="1">
                <a:solidFill>
                  <a:schemeClr val="tx1"/>
                </a:solidFill>
              </a:rPr>
              <a:t>for</a:t>
            </a:r>
            <a:r>
              <a:rPr lang="de-DE" dirty="0">
                <a:solidFill>
                  <a:schemeClr val="tx1"/>
                </a:solidFill>
              </a:rPr>
              <a:t> all </a:t>
            </a:r>
            <a:r>
              <a:rPr lang="de-DE" dirty="0" err="1">
                <a:solidFill>
                  <a:schemeClr val="tx1"/>
                </a:solidFill>
              </a:rPr>
              <a:t>stakeholders</a:t>
            </a:r>
            <a:r>
              <a:rPr lang="de-DE" dirty="0">
                <a:solidFill>
                  <a:schemeClr val="tx1"/>
                </a:solidFill>
              </a:rPr>
              <a:t> </a:t>
            </a:r>
            <a:r>
              <a:rPr lang="de-DE" dirty="0" err="1">
                <a:solidFill>
                  <a:schemeClr val="tx1"/>
                </a:solidFill>
              </a:rPr>
              <a:t>involved</a:t>
            </a:r>
            <a:r>
              <a:rPr lang="de-DE" dirty="0">
                <a:solidFill>
                  <a:schemeClr val="tx1"/>
                </a:solidFill>
              </a:rPr>
              <a:t>? What </a:t>
            </a:r>
            <a:r>
              <a:rPr lang="de-DE" dirty="0" err="1">
                <a:solidFill>
                  <a:schemeClr val="tx1"/>
                </a:solidFill>
              </a:rPr>
              <a:t>is</a:t>
            </a:r>
            <a:r>
              <a:rPr lang="de-DE" dirty="0">
                <a:solidFill>
                  <a:schemeClr val="tx1"/>
                </a:solidFill>
              </a:rPr>
              <a:t> </a:t>
            </a:r>
            <a:r>
              <a:rPr lang="de-DE" dirty="0" err="1">
                <a:solidFill>
                  <a:schemeClr val="tx1"/>
                </a:solidFill>
              </a:rPr>
              <a:t>exactly</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changing</a:t>
            </a:r>
            <a:r>
              <a:rPr lang="de-DE" dirty="0">
                <a:solidFill>
                  <a:schemeClr val="tx1"/>
                </a:solidFill>
              </a:rPr>
              <a:t>? </a:t>
            </a:r>
            <a:endParaRPr lang="de-DE" dirty="0">
              <a:solidFill>
                <a:schemeClr val="tx1"/>
              </a:solidFill>
              <a:ea typeface="Calibri" panose="020F0502020204030204"/>
              <a:cs typeface="Calibri" panose="020F0502020204030204"/>
            </a:endParaRPr>
          </a:p>
          <a:p>
            <a:endParaRPr lang="de-DE" dirty="0">
              <a:solidFill>
                <a:schemeClr val="tx1"/>
              </a:solidFill>
            </a:endParaRPr>
          </a:p>
          <a:p>
            <a:endParaRPr lang="de-DE" dirty="0">
              <a:solidFill>
                <a:schemeClr val="tx1"/>
              </a:solidFill>
            </a:endParaRPr>
          </a:p>
        </p:txBody>
      </p:sp>
      <p:sp>
        <p:nvSpPr>
          <p:cNvPr id="4" name="Foliennummernplatzhalter 3"/>
          <p:cNvSpPr>
            <a:spLocks noGrp="1"/>
          </p:cNvSpPr>
          <p:nvPr>
            <p:ph type="sldNum" sz="quarter" idx="5"/>
          </p:nvPr>
        </p:nvSpPr>
        <p:spPr/>
        <p:txBody>
          <a:bodyPr/>
          <a:lstStyle/>
          <a:p>
            <a:fld id="{D2E345F7-83D9-4474-819F-0215724EBD06}" type="slidenum">
              <a:rPr lang="de-DE" noProof="0" smtClean="0"/>
              <a:t>23</a:t>
            </a:fld>
            <a:endParaRPr lang="de-DE" noProof="0"/>
          </a:p>
        </p:txBody>
      </p:sp>
    </p:spTree>
    <p:extLst>
      <p:ext uri="{BB962C8B-B14F-4D97-AF65-F5344CB8AC3E}">
        <p14:creationId xmlns:p14="http://schemas.microsoft.com/office/powerpoint/2010/main" val="16293739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5766" indent="-185766" defTabSz="990752">
              <a:buFont typeface="Arial" panose="020B0604020202020204" pitchFamily="34" charset="0"/>
              <a:buChar char="•"/>
              <a:defRPr/>
            </a:pPr>
            <a:r>
              <a:rPr lang="de-DE" dirty="0" err="1">
                <a:solidFill>
                  <a:schemeClr val="tx1"/>
                </a:solidFill>
              </a:rPr>
              <a:t>Lets</a:t>
            </a:r>
            <a:r>
              <a:rPr lang="de-DE" dirty="0">
                <a:solidFill>
                  <a:schemeClr val="tx1"/>
                </a:solidFill>
              </a:rPr>
              <a:t> </a:t>
            </a:r>
            <a:r>
              <a:rPr lang="de-DE" dirty="0" err="1">
                <a:solidFill>
                  <a:schemeClr val="tx1"/>
                </a:solidFill>
              </a:rPr>
              <a:t>take</a:t>
            </a:r>
            <a:r>
              <a:rPr lang="de-DE" dirty="0">
                <a:solidFill>
                  <a:schemeClr val="tx1"/>
                </a:solidFill>
              </a:rPr>
              <a:t> a </a:t>
            </a:r>
            <a:r>
              <a:rPr lang="de-DE" dirty="0" err="1">
                <a:solidFill>
                  <a:schemeClr val="tx1"/>
                </a:solidFill>
              </a:rPr>
              <a:t>closer</a:t>
            </a:r>
            <a:r>
              <a:rPr lang="de-DE" dirty="0">
                <a:solidFill>
                  <a:schemeClr val="tx1"/>
                </a:solidFill>
              </a:rPr>
              <a:t> </a:t>
            </a:r>
            <a:r>
              <a:rPr lang="de-DE" dirty="0" err="1">
                <a:solidFill>
                  <a:schemeClr val="tx1"/>
                </a:solidFill>
              </a:rPr>
              <a:t>look</a:t>
            </a:r>
            <a:r>
              <a:rPr lang="de-DE" dirty="0">
                <a:solidFill>
                  <a:schemeClr val="tx1"/>
                </a:solidFill>
              </a:rPr>
              <a:t> at </a:t>
            </a:r>
            <a:r>
              <a:rPr lang="de-DE" dirty="0" err="1">
                <a:solidFill>
                  <a:schemeClr val="tx1"/>
                </a:solidFill>
              </a:rPr>
              <a:t>the</a:t>
            </a:r>
            <a:r>
              <a:rPr lang="de-DE" dirty="0">
                <a:solidFill>
                  <a:schemeClr val="tx1"/>
                </a:solidFill>
              </a:rPr>
              <a:t> „WHAT“ of </a:t>
            </a:r>
            <a:r>
              <a:rPr lang="de-DE" dirty="0" err="1">
                <a:solidFill>
                  <a:schemeClr val="tx1"/>
                </a:solidFill>
              </a:rPr>
              <a:t>the</a:t>
            </a:r>
            <a:r>
              <a:rPr lang="de-DE" dirty="0">
                <a:solidFill>
                  <a:schemeClr val="tx1"/>
                </a:solidFill>
              </a:rPr>
              <a:t> </a:t>
            </a:r>
            <a:r>
              <a:rPr lang="de-DE" dirty="0" err="1">
                <a:solidFill>
                  <a:schemeClr val="tx1"/>
                </a:solidFill>
              </a:rPr>
              <a:t>change</a:t>
            </a:r>
            <a:r>
              <a:rPr lang="de-DE" dirty="0">
                <a:solidFill>
                  <a:schemeClr val="tx1"/>
                </a:solidFill>
              </a:rPr>
              <a:t> – you </a:t>
            </a:r>
            <a:r>
              <a:rPr lang="de-DE" dirty="0" err="1">
                <a:solidFill>
                  <a:schemeClr val="tx1"/>
                </a:solidFill>
              </a:rPr>
              <a:t>can</a:t>
            </a:r>
            <a:r>
              <a:rPr lang="de-DE" dirty="0">
                <a:solidFill>
                  <a:schemeClr val="tx1"/>
                </a:solidFill>
              </a:rPr>
              <a:t> do </a:t>
            </a:r>
            <a:r>
              <a:rPr lang="de-DE" dirty="0" err="1">
                <a:solidFill>
                  <a:schemeClr val="tx1"/>
                </a:solidFill>
              </a:rPr>
              <a:t>this</a:t>
            </a:r>
            <a:r>
              <a:rPr lang="de-DE" dirty="0">
                <a:solidFill>
                  <a:schemeClr val="tx1"/>
                </a:solidFill>
              </a:rPr>
              <a:t> </a:t>
            </a:r>
            <a:r>
              <a:rPr lang="de-DE" dirty="0" err="1">
                <a:solidFill>
                  <a:schemeClr val="tx1"/>
                </a:solidFill>
              </a:rPr>
              <a:t>systematically</a:t>
            </a:r>
            <a:r>
              <a:rPr lang="de-DE" dirty="0">
                <a:solidFill>
                  <a:schemeClr val="tx1"/>
                </a:solidFill>
              </a:rPr>
              <a:t> </a:t>
            </a:r>
            <a:r>
              <a:rPr lang="de-DE" dirty="0" err="1">
                <a:solidFill>
                  <a:schemeClr val="tx1"/>
                </a:solidFill>
              </a:rPr>
              <a:t>by</a:t>
            </a:r>
            <a:r>
              <a:rPr lang="de-DE" dirty="0">
                <a:solidFill>
                  <a:schemeClr val="tx1"/>
                </a:solidFill>
              </a:rPr>
              <a:t> </a:t>
            </a:r>
            <a:r>
              <a:rPr lang="de-DE" dirty="0" err="1">
                <a:solidFill>
                  <a:schemeClr val="tx1"/>
                </a:solidFill>
              </a:rPr>
              <a:t>performing</a:t>
            </a:r>
            <a:r>
              <a:rPr lang="de-DE" dirty="0">
                <a:solidFill>
                  <a:schemeClr val="tx1"/>
                </a:solidFill>
              </a:rPr>
              <a:t> a so-</a:t>
            </a:r>
            <a:r>
              <a:rPr lang="de-DE" dirty="0" err="1">
                <a:solidFill>
                  <a:schemeClr val="tx1"/>
                </a:solidFill>
              </a:rPr>
              <a:t>called</a:t>
            </a:r>
            <a:r>
              <a:rPr lang="de-DE" dirty="0">
                <a:solidFill>
                  <a:schemeClr val="tx1"/>
                </a:solidFill>
              </a:rPr>
              <a:t> </a:t>
            </a:r>
            <a:r>
              <a:rPr lang="de-DE" dirty="0" err="1">
                <a:solidFill>
                  <a:schemeClr val="tx1"/>
                </a:solidFill>
              </a:rPr>
              <a:t>change</a:t>
            </a:r>
            <a:r>
              <a:rPr lang="de-DE" dirty="0">
                <a:solidFill>
                  <a:schemeClr val="tx1"/>
                </a:solidFill>
              </a:rPr>
              <a:t> </a:t>
            </a:r>
            <a:r>
              <a:rPr lang="de-DE" dirty="0" err="1">
                <a:solidFill>
                  <a:schemeClr val="tx1"/>
                </a:solidFill>
              </a:rPr>
              <a:t>impact</a:t>
            </a:r>
            <a:r>
              <a:rPr lang="de-DE" dirty="0">
                <a:solidFill>
                  <a:schemeClr val="tx1"/>
                </a:solidFill>
              </a:rPr>
              <a:t> </a:t>
            </a:r>
            <a:r>
              <a:rPr lang="de-DE" dirty="0" err="1">
                <a:solidFill>
                  <a:schemeClr val="tx1"/>
                </a:solidFill>
              </a:rPr>
              <a:t>analysis</a:t>
            </a:r>
            <a:r>
              <a:rPr lang="de-DE" dirty="0">
                <a:solidFill>
                  <a:schemeClr val="tx1"/>
                </a:solidFill>
              </a:rPr>
              <a:t>.</a:t>
            </a:r>
          </a:p>
          <a:p>
            <a:pPr marL="185766" indent="-185766" defTabSz="990752">
              <a:buFont typeface="Arial" panose="020B0604020202020204" pitchFamily="34" charset="0"/>
              <a:buChar char="•"/>
              <a:defRPr/>
            </a:pPr>
            <a:r>
              <a:rPr lang="de-DE" dirty="0">
                <a:solidFill>
                  <a:schemeClr val="tx1"/>
                </a:solidFill>
              </a:rPr>
              <a:t>Explicit </a:t>
            </a:r>
            <a:r>
              <a:rPr lang="de-DE" dirty="0" err="1">
                <a:solidFill>
                  <a:schemeClr val="tx1"/>
                </a:solidFill>
              </a:rPr>
              <a:t>changes</a:t>
            </a:r>
            <a:r>
              <a:rPr lang="de-DE" dirty="0">
                <a:solidFill>
                  <a:schemeClr val="tx1"/>
                </a:solidFill>
              </a:rPr>
              <a:t> (</a:t>
            </a:r>
            <a:r>
              <a:rPr lang="de-DE" dirty="0" err="1">
                <a:solidFill>
                  <a:schemeClr val="tx1"/>
                </a:solidFill>
              </a:rPr>
              <a:t>Processes</a:t>
            </a:r>
            <a:r>
              <a:rPr lang="de-DE" dirty="0">
                <a:solidFill>
                  <a:schemeClr val="tx1"/>
                </a:solidFill>
              </a:rPr>
              <a:t>, </a:t>
            </a:r>
            <a:r>
              <a:rPr lang="de-DE" dirty="0" err="1">
                <a:solidFill>
                  <a:schemeClr val="tx1"/>
                </a:solidFill>
              </a:rPr>
              <a:t>systems</a:t>
            </a:r>
            <a:r>
              <a:rPr lang="de-DE" dirty="0">
                <a:solidFill>
                  <a:schemeClr val="tx1"/>
                </a:solidFill>
              </a:rPr>
              <a:t>, </a:t>
            </a:r>
            <a:r>
              <a:rPr lang="de-DE" dirty="0" err="1">
                <a:solidFill>
                  <a:schemeClr val="tx1"/>
                </a:solidFill>
              </a:rPr>
              <a:t>new</a:t>
            </a:r>
            <a:r>
              <a:rPr lang="de-DE" dirty="0">
                <a:solidFill>
                  <a:schemeClr val="tx1"/>
                </a:solidFill>
              </a:rPr>
              <a:t> </a:t>
            </a:r>
            <a:r>
              <a:rPr lang="de-DE" dirty="0" err="1">
                <a:solidFill>
                  <a:schemeClr val="tx1"/>
                </a:solidFill>
              </a:rPr>
              <a:t>software</a:t>
            </a:r>
            <a:r>
              <a:rPr lang="de-DE" dirty="0">
                <a:solidFill>
                  <a:schemeClr val="tx1"/>
                </a:solidFill>
              </a:rPr>
              <a:t>, </a:t>
            </a:r>
            <a:r>
              <a:rPr lang="de-DE" dirty="0" err="1">
                <a:solidFill>
                  <a:schemeClr val="tx1"/>
                </a:solidFill>
              </a:rPr>
              <a:t>new</a:t>
            </a:r>
            <a:r>
              <a:rPr lang="de-DE" dirty="0">
                <a:solidFill>
                  <a:schemeClr val="tx1"/>
                </a:solidFill>
              </a:rPr>
              <a:t> </a:t>
            </a:r>
            <a:r>
              <a:rPr lang="de-DE" dirty="0" err="1">
                <a:solidFill>
                  <a:schemeClr val="tx1"/>
                </a:solidFill>
              </a:rPr>
              <a:t>area</a:t>
            </a:r>
            <a:r>
              <a:rPr lang="de-DE" dirty="0">
                <a:solidFill>
                  <a:schemeClr val="tx1"/>
                </a:solidFill>
              </a:rPr>
              <a:t> of </a:t>
            </a:r>
            <a:r>
              <a:rPr lang="de-DE" dirty="0" err="1">
                <a:solidFill>
                  <a:schemeClr val="tx1"/>
                </a:solidFill>
              </a:rPr>
              <a:t>work</a:t>
            </a:r>
            <a:r>
              <a:rPr lang="de-DE" dirty="0">
                <a:solidFill>
                  <a:schemeClr val="tx1"/>
                </a:solidFill>
              </a:rPr>
              <a:t> </a:t>
            </a:r>
            <a:r>
              <a:rPr lang="de-DE" dirty="0" err="1">
                <a:solidFill>
                  <a:schemeClr val="tx1"/>
                </a:solidFill>
              </a:rPr>
              <a:t>or</a:t>
            </a:r>
            <a:r>
              <a:rPr lang="de-DE" dirty="0">
                <a:solidFill>
                  <a:schemeClr val="tx1"/>
                </a:solidFill>
              </a:rPr>
              <a:t> additional </a:t>
            </a:r>
            <a:r>
              <a:rPr lang="de-DE" dirty="0" err="1">
                <a:solidFill>
                  <a:schemeClr val="tx1"/>
                </a:solidFill>
              </a:rPr>
              <a:t>tasks</a:t>
            </a:r>
            <a:r>
              <a:rPr lang="de-DE" dirty="0">
                <a:solidFill>
                  <a:schemeClr val="tx1"/>
                </a:solidFill>
              </a:rPr>
              <a:t>, ..)</a:t>
            </a:r>
          </a:p>
          <a:p>
            <a:pPr marL="185766" indent="-185766" defTabSz="990752">
              <a:buFont typeface="Arial" panose="020B0604020202020204" pitchFamily="34" charset="0"/>
              <a:buChar char="•"/>
              <a:defRPr/>
            </a:pPr>
            <a:r>
              <a:rPr lang="de-DE" dirty="0" err="1">
                <a:solidFill>
                  <a:schemeClr val="tx1"/>
                </a:solidFill>
              </a:rPr>
              <a:t>Implicit</a:t>
            </a:r>
            <a:r>
              <a:rPr lang="de-DE" dirty="0">
                <a:solidFill>
                  <a:schemeClr val="tx1"/>
                </a:solidFill>
              </a:rPr>
              <a:t> </a:t>
            </a:r>
            <a:r>
              <a:rPr lang="de-DE" dirty="0" err="1">
                <a:solidFill>
                  <a:schemeClr val="tx1"/>
                </a:solidFill>
              </a:rPr>
              <a:t>changes</a:t>
            </a:r>
            <a:r>
              <a:rPr lang="de-DE" dirty="0">
                <a:solidFill>
                  <a:schemeClr val="tx1"/>
                </a:solidFill>
              </a:rPr>
              <a:t> (what </a:t>
            </a:r>
            <a:r>
              <a:rPr lang="de-DE" dirty="0" err="1">
                <a:solidFill>
                  <a:schemeClr val="tx1"/>
                </a:solidFill>
              </a:rPr>
              <a:t>is</a:t>
            </a:r>
            <a:r>
              <a:rPr lang="de-DE" dirty="0">
                <a:solidFill>
                  <a:schemeClr val="tx1"/>
                </a:solidFill>
              </a:rPr>
              <a:t> </a:t>
            </a:r>
            <a:r>
              <a:rPr lang="de-DE" dirty="0" err="1">
                <a:solidFill>
                  <a:schemeClr val="tx1"/>
                </a:solidFill>
              </a:rPr>
              <a:t>actually</a:t>
            </a:r>
            <a:r>
              <a:rPr lang="de-DE" dirty="0">
                <a:solidFill>
                  <a:schemeClr val="tx1"/>
                </a:solidFill>
              </a:rPr>
              <a:t> </a:t>
            </a:r>
            <a:r>
              <a:rPr lang="de-DE" dirty="0" err="1">
                <a:solidFill>
                  <a:schemeClr val="tx1"/>
                </a:solidFill>
              </a:rPr>
              <a:t>acknowledged</a:t>
            </a:r>
            <a:r>
              <a:rPr lang="de-DE" dirty="0">
                <a:solidFill>
                  <a:schemeClr val="tx1"/>
                </a:solidFill>
              </a:rPr>
              <a:t> and </a:t>
            </a:r>
            <a:r>
              <a:rPr lang="de-DE" dirty="0" err="1">
                <a:solidFill>
                  <a:schemeClr val="tx1"/>
                </a:solidFill>
              </a:rPr>
              <a:t>rewarded</a:t>
            </a:r>
            <a:r>
              <a:rPr lang="de-DE" dirty="0">
                <a:solidFill>
                  <a:schemeClr val="tx1"/>
                </a:solidFill>
              </a:rPr>
              <a:t>, what </a:t>
            </a:r>
            <a:r>
              <a:rPr lang="de-DE" dirty="0" err="1">
                <a:solidFill>
                  <a:schemeClr val="tx1"/>
                </a:solidFill>
              </a:rPr>
              <a:t>attitudes</a:t>
            </a:r>
            <a:r>
              <a:rPr lang="de-DE" dirty="0">
                <a:solidFill>
                  <a:schemeClr val="tx1"/>
                </a:solidFill>
              </a:rPr>
              <a:t> and </a:t>
            </a:r>
            <a:r>
              <a:rPr lang="de-DE" dirty="0" err="1">
                <a:solidFill>
                  <a:schemeClr val="tx1"/>
                </a:solidFill>
              </a:rPr>
              <a:t>believes</a:t>
            </a:r>
            <a:r>
              <a:rPr lang="de-DE" dirty="0">
                <a:solidFill>
                  <a:schemeClr val="tx1"/>
                </a:solidFill>
              </a:rPr>
              <a:t> </a:t>
            </a:r>
            <a:r>
              <a:rPr lang="de-DE" dirty="0" err="1">
                <a:solidFill>
                  <a:schemeClr val="tx1"/>
                </a:solidFill>
              </a:rPr>
              <a:t>need</a:t>
            </a:r>
            <a:r>
              <a:rPr lang="de-DE" dirty="0">
                <a:solidFill>
                  <a:schemeClr val="tx1"/>
                </a:solidFill>
              </a:rPr>
              <a:t> to </a:t>
            </a:r>
            <a:r>
              <a:rPr lang="de-DE" dirty="0" err="1">
                <a:solidFill>
                  <a:schemeClr val="tx1"/>
                </a:solidFill>
              </a:rPr>
              <a:t>change</a:t>
            </a:r>
            <a:r>
              <a:rPr lang="de-DE" dirty="0">
                <a:solidFill>
                  <a:schemeClr val="tx1"/>
                </a:solidFill>
              </a:rPr>
              <a:t>, </a:t>
            </a:r>
            <a:r>
              <a:rPr lang="de-DE" dirty="0" err="1">
                <a:solidFill>
                  <a:schemeClr val="tx1"/>
                </a:solidFill>
              </a:rPr>
              <a:t>how</a:t>
            </a:r>
            <a:r>
              <a:rPr lang="de-DE" dirty="0">
                <a:solidFill>
                  <a:schemeClr val="tx1"/>
                </a:solidFill>
              </a:rPr>
              <a:t> will </a:t>
            </a:r>
            <a:r>
              <a:rPr lang="de-DE" dirty="0" err="1">
                <a:solidFill>
                  <a:schemeClr val="tx1"/>
                </a:solidFill>
              </a:rPr>
              <a:t>communication</a:t>
            </a:r>
            <a:r>
              <a:rPr lang="de-DE" dirty="0">
                <a:solidFill>
                  <a:schemeClr val="tx1"/>
                </a:solidFill>
              </a:rPr>
              <a:t> </a:t>
            </a:r>
            <a:r>
              <a:rPr lang="de-DE" dirty="0" err="1">
                <a:solidFill>
                  <a:schemeClr val="tx1"/>
                </a:solidFill>
              </a:rPr>
              <a:t>be</a:t>
            </a:r>
            <a:r>
              <a:rPr lang="de-DE" dirty="0">
                <a:solidFill>
                  <a:schemeClr val="tx1"/>
                </a:solidFill>
              </a:rPr>
              <a:t> </a:t>
            </a:r>
            <a:r>
              <a:rPr lang="de-DE" dirty="0" err="1">
                <a:solidFill>
                  <a:schemeClr val="tx1"/>
                </a:solidFill>
              </a:rPr>
              <a:t>affected</a:t>
            </a:r>
            <a:r>
              <a:rPr lang="de-DE" dirty="0">
                <a:solidFill>
                  <a:schemeClr val="tx1"/>
                </a:solidFill>
              </a:rPr>
              <a:t>?)</a:t>
            </a:r>
          </a:p>
          <a:p>
            <a:pPr marL="185766" indent="-185766" defTabSz="990752">
              <a:buFont typeface="Arial" panose="020B0604020202020204" pitchFamily="34" charset="0"/>
              <a:buChar char="•"/>
              <a:defRPr/>
            </a:pPr>
            <a:r>
              <a:rPr lang="de-DE" dirty="0">
                <a:solidFill>
                  <a:schemeClr val="tx1"/>
                </a:solidFill>
              </a:rPr>
              <a:t>Every </a:t>
            </a:r>
            <a:r>
              <a:rPr lang="de-DE" dirty="0" err="1">
                <a:solidFill>
                  <a:schemeClr val="tx1"/>
                </a:solidFill>
              </a:rPr>
              <a:t>impact</a:t>
            </a:r>
            <a:r>
              <a:rPr lang="de-DE" dirty="0">
                <a:solidFill>
                  <a:schemeClr val="tx1"/>
                </a:solidFill>
              </a:rPr>
              <a:t> you </a:t>
            </a:r>
            <a:r>
              <a:rPr lang="de-DE" dirty="0" err="1">
                <a:solidFill>
                  <a:schemeClr val="tx1"/>
                </a:solidFill>
              </a:rPr>
              <a:t>identify</a:t>
            </a:r>
            <a:r>
              <a:rPr lang="de-DE" dirty="0">
                <a:solidFill>
                  <a:schemeClr val="tx1"/>
                </a:solidFill>
              </a:rPr>
              <a:t> </a:t>
            </a:r>
            <a:r>
              <a:rPr lang="de-DE" dirty="0" err="1">
                <a:solidFill>
                  <a:schemeClr val="tx1"/>
                </a:solidFill>
              </a:rPr>
              <a:t>is</a:t>
            </a:r>
            <a:r>
              <a:rPr lang="de-DE" dirty="0">
                <a:solidFill>
                  <a:schemeClr val="tx1"/>
                </a:solidFill>
              </a:rPr>
              <a:t> a potential </a:t>
            </a:r>
            <a:r>
              <a:rPr lang="de-DE" dirty="0" err="1">
                <a:solidFill>
                  <a:schemeClr val="tx1"/>
                </a:solidFill>
              </a:rPr>
              <a:t>point</a:t>
            </a:r>
            <a:r>
              <a:rPr lang="de-DE" dirty="0">
                <a:solidFill>
                  <a:schemeClr val="tx1"/>
                </a:solidFill>
              </a:rPr>
              <a:t> </a:t>
            </a:r>
            <a:r>
              <a:rPr lang="de-DE" dirty="0" err="1">
                <a:solidFill>
                  <a:schemeClr val="tx1"/>
                </a:solidFill>
              </a:rPr>
              <a:t>for</a:t>
            </a:r>
            <a:r>
              <a:rPr lang="de-DE" dirty="0">
                <a:solidFill>
                  <a:schemeClr val="tx1"/>
                </a:solidFill>
              </a:rPr>
              <a:t> </a:t>
            </a:r>
            <a:r>
              <a:rPr lang="de-DE" dirty="0" err="1">
                <a:solidFill>
                  <a:schemeClr val="tx1"/>
                </a:solidFill>
              </a:rPr>
              <a:t>change</a:t>
            </a:r>
            <a:r>
              <a:rPr lang="de-DE" dirty="0">
                <a:solidFill>
                  <a:schemeClr val="tx1"/>
                </a:solidFill>
              </a:rPr>
              <a:t> </a:t>
            </a:r>
            <a:r>
              <a:rPr lang="de-DE" dirty="0" err="1">
                <a:solidFill>
                  <a:schemeClr val="tx1"/>
                </a:solidFill>
              </a:rPr>
              <a:t>management</a:t>
            </a:r>
            <a:r>
              <a:rPr lang="de-DE" dirty="0">
                <a:solidFill>
                  <a:schemeClr val="tx1"/>
                </a:solidFill>
              </a:rPr>
              <a:t> </a:t>
            </a:r>
            <a:r>
              <a:rPr lang="de-DE" dirty="0" err="1">
                <a:solidFill>
                  <a:schemeClr val="tx1"/>
                </a:solidFill>
              </a:rPr>
              <a:t>measures</a:t>
            </a:r>
            <a:r>
              <a:rPr lang="de-DE" dirty="0">
                <a:solidFill>
                  <a:schemeClr val="tx1"/>
                </a:solidFill>
              </a:rPr>
              <a:t> and </a:t>
            </a:r>
            <a:r>
              <a:rPr lang="de-DE" dirty="0" err="1">
                <a:solidFill>
                  <a:schemeClr val="tx1"/>
                </a:solidFill>
              </a:rPr>
              <a:t>messages</a:t>
            </a:r>
            <a:r>
              <a:rPr lang="de-DE" dirty="0">
                <a:solidFill>
                  <a:schemeClr val="tx1"/>
                </a:solidFill>
              </a:rPr>
              <a:t>  but also </a:t>
            </a:r>
            <a:r>
              <a:rPr lang="de-DE" dirty="0" err="1">
                <a:solidFill>
                  <a:schemeClr val="tx1"/>
                </a:solidFill>
              </a:rPr>
              <a:t>one</a:t>
            </a:r>
            <a:r>
              <a:rPr lang="de-DE" dirty="0">
                <a:solidFill>
                  <a:schemeClr val="tx1"/>
                </a:solidFill>
              </a:rPr>
              <a:t> </a:t>
            </a:r>
            <a:r>
              <a:rPr lang="de-DE" dirty="0" err="1">
                <a:solidFill>
                  <a:schemeClr val="tx1"/>
                </a:solidFill>
              </a:rPr>
              <a:t>where</a:t>
            </a:r>
            <a:r>
              <a:rPr lang="de-DE" dirty="0">
                <a:solidFill>
                  <a:schemeClr val="tx1"/>
                </a:solidFill>
              </a:rPr>
              <a:t> to </a:t>
            </a:r>
            <a:r>
              <a:rPr lang="de-DE" dirty="0" err="1">
                <a:solidFill>
                  <a:schemeClr val="tx1"/>
                </a:solidFill>
              </a:rPr>
              <a:t>look</a:t>
            </a:r>
            <a:r>
              <a:rPr lang="de-DE" dirty="0">
                <a:solidFill>
                  <a:schemeClr val="tx1"/>
                </a:solidFill>
              </a:rPr>
              <a:t> out </a:t>
            </a:r>
            <a:r>
              <a:rPr lang="de-DE" dirty="0" err="1">
                <a:solidFill>
                  <a:schemeClr val="tx1"/>
                </a:solidFill>
              </a:rPr>
              <a:t>for</a:t>
            </a:r>
            <a:r>
              <a:rPr lang="de-DE" dirty="0">
                <a:solidFill>
                  <a:schemeClr val="tx1"/>
                </a:solidFill>
              </a:rPr>
              <a:t> </a:t>
            </a:r>
            <a:r>
              <a:rPr lang="de-DE" dirty="0" err="1">
                <a:solidFill>
                  <a:schemeClr val="tx1"/>
                </a:solidFill>
              </a:rPr>
              <a:t>objections</a:t>
            </a:r>
            <a:endParaRPr lang="de-DE" dirty="0">
              <a:solidFill>
                <a:schemeClr val="tx1"/>
              </a:solidFill>
            </a:endParaRPr>
          </a:p>
          <a:p>
            <a:pPr defTabSz="990752">
              <a:defRPr/>
            </a:pPr>
            <a:endParaRPr lang="de-DE" dirty="0">
              <a:solidFill>
                <a:schemeClr val="tx1"/>
              </a:solidFill>
            </a:endParaRPr>
          </a:p>
          <a:p>
            <a:pPr defTabSz="990752">
              <a:defRPr/>
            </a:pPr>
            <a:r>
              <a:rPr lang="de-DE" dirty="0" err="1">
                <a:solidFill>
                  <a:schemeClr val="tx1"/>
                </a:solidFill>
              </a:rPr>
              <a:t>Often</a:t>
            </a:r>
            <a:r>
              <a:rPr lang="de-DE" dirty="0">
                <a:solidFill>
                  <a:schemeClr val="tx1"/>
                </a:solidFill>
              </a:rPr>
              <a:t> </a:t>
            </a:r>
            <a:r>
              <a:rPr lang="de-DE" dirty="0" err="1">
                <a:solidFill>
                  <a:schemeClr val="tx1"/>
                </a:solidFill>
              </a:rPr>
              <a:t>when</a:t>
            </a:r>
            <a:r>
              <a:rPr lang="de-DE" dirty="0">
                <a:solidFill>
                  <a:schemeClr val="tx1"/>
                </a:solidFill>
              </a:rPr>
              <a:t> </a:t>
            </a:r>
            <a:r>
              <a:rPr lang="de-DE" dirty="0" err="1">
                <a:solidFill>
                  <a:schemeClr val="tx1"/>
                </a:solidFill>
              </a:rPr>
              <a:t>we</a:t>
            </a:r>
            <a:r>
              <a:rPr lang="de-DE" dirty="0">
                <a:solidFill>
                  <a:schemeClr val="tx1"/>
                </a:solidFill>
              </a:rPr>
              <a:t> </a:t>
            </a:r>
            <a:r>
              <a:rPr lang="de-DE" dirty="0" err="1">
                <a:solidFill>
                  <a:schemeClr val="tx1"/>
                </a:solidFill>
              </a:rPr>
              <a:t>define</a:t>
            </a:r>
            <a:r>
              <a:rPr lang="de-DE" dirty="0">
                <a:solidFill>
                  <a:schemeClr val="tx1"/>
                </a:solidFill>
              </a:rPr>
              <a:t> a </a:t>
            </a:r>
            <a:r>
              <a:rPr lang="de-DE" dirty="0" err="1">
                <a:solidFill>
                  <a:schemeClr val="tx1"/>
                </a:solidFill>
              </a:rPr>
              <a:t>goal</a:t>
            </a:r>
            <a:r>
              <a:rPr lang="de-DE" dirty="0">
                <a:solidFill>
                  <a:schemeClr val="tx1"/>
                </a:solidFill>
              </a:rPr>
              <a:t> </a:t>
            </a:r>
            <a:r>
              <a:rPr lang="de-DE" dirty="0" err="1">
                <a:solidFill>
                  <a:schemeClr val="tx1"/>
                </a:solidFill>
              </a:rPr>
              <a:t>it</a:t>
            </a:r>
            <a:r>
              <a:rPr lang="de-DE" dirty="0">
                <a:solidFill>
                  <a:schemeClr val="tx1"/>
                </a:solidFill>
              </a:rPr>
              <a:t> </a:t>
            </a:r>
            <a:r>
              <a:rPr lang="de-DE" dirty="0" err="1">
                <a:solidFill>
                  <a:schemeClr val="tx1"/>
                </a:solidFill>
              </a:rPr>
              <a:t>is</a:t>
            </a:r>
            <a:r>
              <a:rPr lang="de-DE" dirty="0">
                <a:solidFill>
                  <a:schemeClr val="tx1"/>
                </a:solidFill>
              </a:rPr>
              <a:t> not </a:t>
            </a:r>
            <a:r>
              <a:rPr lang="de-DE" dirty="0" err="1">
                <a:solidFill>
                  <a:schemeClr val="tx1"/>
                </a:solidFill>
              </a:rPr>
              <a:t>completely</a:t>
            </a:r>
            <a:r>
              <a:rPr lang="de-DE" dirty="0">
                <a:solidFill>
                  <a:schemeClr val="tx1"/>
                </a:solidFill>
              </a:rPr>
              <a:t> </a:t>
            </a:r>
            <a:r>
              <a:rPr lang="de-DE" dirty="0" err="1">
                <a:solidFill>
                  <a:schemeClr val="tx1"/>
                </a:solidFill>
              </a:rPr>
              <a:t>clear</a:t>
            </a:r>
            <a:r>
              <a:rPr lang="de-DE" dirty="0">
                <a:solidFill>
                  <a:schemeClr val="tx1"/>
                </a:solidFill>
              </a:rPr>
              <a:t> </a:t>
            </a:r>
            <a:r>
              <a:rPr lang="de-DE" dirty="0" err="1">
                <a:solidFill>
                  <a:schemeClr val="tx1"/>
                </a:solidFill>
              </a:rPr>
              <a:t>yet</a:t>
            </a:r>
            <a:r>
              <a:rPr lang="de-DE" dirty="0">
                <a:solidFill>
                  <a:schemeClr val="tx1"/>
                </a:solidFill>
              </a:rPr>
              <a:t> what </a:t>
            </a:r>
            <a:r>
              <a:rPr lang="de-DE" dirty="0" err="1">
                <a:solidFill>
                  <a:schemeClr val="tx1"/>
                </a:solidFill>
              </a:rPr>
              <a:t>exactly</a:t>
            </a:r>
            <a:r>
              <a:rPr lang="de-DE" dirty="0">
                <a:solidFill>
                  <a:schemeClr val="tx1"/>
                </a:solidFill>
              </a:rPr>
              <a:t> </a:t>
            </a:r>
            <a:r>
              <a:rPr lang="de-DE" dirty="0" err="1">
                <a:solidFill>
                  <a:schemeClr val="tx1"/>
                </a:solidFill>
              </a:rPr>
              <a:t>these</a:t>
            </a:r>
            <a:r>
              <a:rPr lang="de-DE" dirty="0">
                <a:solidFill>
                  <a:schemeClr val="tx1"/>
                </a:solidFill>
              </a:rPr>
              <a:t> </a:t>
            </a:r>
            <a:r>
              <a:rPr lang="de-DE" dirty="0" err="1">
                <a:solidFill>
                  <a:schemeClr val="tx1"/>
                </a:solidFill>
              </a:rPr>
              <a:t>imply</a:t>
            </a:r>
            <a:r>
              <a:rPr lang="de-DE" dirty="0">
                <a:solidFill>
                  <a:schemeClr val="tx1"/>
                </a:solidFill>
              </a:rPr>
              <a:t> – what </a:t>
            </a:r>
            <a:r>
              <a:rPr lang="de-DE" dirty="0" err="1">
                <a:solidFill>
                  <a:schemeClr val="tx1"/>
                </a:solidFill>
              </a:rPr>
              <a:t>exactly</a:t>
            </a:r>
            <a:r>
              <a:rPr lang="de-DE" dirty="0">
                <a:solidFill>
                  <a:schemeClr val="tx1"/>
                </a:solidFill>
              </a:rPr>
              <a:t> will </a:t>
            </a:r>
            <a:r>
              <a:rPr lang="de-DE" dirty="0" err="1">
                <a:solidFill>
                  <a:schemeClr val="tx1"/>
                </a:solidFill>
              </a:rPr>
              <a:t>change</a:t>
            </a:r>
            <a:r>
              <a:rPr lang="de-DE" dirty="0">
                <a:solidFill>
                  <a:schemeClr val="tx1"/>
                </a:solidFill>
              </a:rPr>
              <a:t> and </a:t>
            </a:r>
            <a:r>
              <a:rPr lang="de-DE" dirty="0" err="1">
                <a:solidFill>
                  <a:schemeClr val="tx1"/>
                </a:solidFill>
              </a:rPr>
              <a:t>for</a:t>
            </a:r>
            <a:r>
              <a:rPr lang="de-DE" dirty="0">
                <a:solidFill>
                  <a:schemeClr val="tx1"/>
                </a:solidFill>
              </a:rPr>
              <a:t> </a:t>
            </a:r>
            <a:r>
              <a:rPr lang="de-DE" dirty="0" err="1">
                <a:solidFill>
                  <a:schemeClr val="tx1"/>
                </a:solidFill>
              </a:rPr>
              <a:t>whom</a:t>
            </a:r>
            <a:r>
              <a:rPr lang="de-DE" dirty="0">
                <a:solidFill>
                  <a:schemeClr val="tx1"/>
                </a:solidFill>
              </a:rPr>
              <a:t>. So an </a:t>
            </a:r>
            <a:r>
              <a:rPr lang="de-DE" dirty="0" err="1">
                <a:solidFill>
                  <a:schemeClr val="tx1"/>
                </a:solidFill>
              </a:rPr>
              <a:t>impact</a:t>
            </a:r>
            <a:r>
              <a:rPr lang="de-DE" dirty="0">
                <a:solidFill>
                  <a:schemeClr val="tx1"/>
                </a:solidFill>
              </a:rPr>
              <a:t> </a:t>
            </a:r>
            <a:r>
              <a:rPr lang="de-DE" dirty="0" err="1">
                <a:solidFill>
                  <a:schemeClr val="tx1"/>
                </a:solidFill>
              </a:rPr>
              <a:t>or</a:t>
            </a:r>
            <a:r>
              <a:rPr lang="de-DE" dirty="0">
                <a:solidFill>
                  <a:schemeClr val="tx1"/>
                </a:solidFill>
              </a:rPr>
              <a:t> </a:t>
            </a:r>
            <a:r>
              <a:rPr lang="de-DE" dirty="0" err="1">
                <a:solidFill>
                  <a:schemeClr val="tx1"/>
                </a:solidFill>
              </a:rPr>
              <a:t>change</a:t>
            </a:r>
            <a:r>
              <a:rPr lang="de-DE" dirty="0">
                <a:solidFill>
                  <a:schemeClr val="tx1"/>
                </a:solidFill>
              </a:rPr>
              <a:t> </a:t>
            </a:r>
            <a:r>
              <a:rPr lang="de-DE" dirty="0" err="1">
                <a:solidFill>
                  <a:schemeClr val="tx1"/>
                </a:solidFill>
              </a:rPr>
              <a:t>impact</a:t>
            </a:r>
            <a:r>
              <a:rPr lang="de-DE" dirty="0">
                <a:solidFill>
                  <a:schemeClr val="tx1"/>
                </a:solidFill>
              </a:rPr>
              <a:t> </a:t>
            </a:r>
            <a:r>
              <a:rPr lang="de-DE" dirty="0" err="1">
                <a:solidFill>
                  <a:schemeClr val="tx1"/>
                </a:solidFill>
              </a:rPr>
              <a:t>analysis</a:t>
            </a:r>
            <a:r>
              <a:rPr lang="de-DE" dirty="0">
                <a:solidFill>
                  <a:schemeClr val="tx1"/>
                </a:solidFill>
              </a:rPr>
              <a:t> </a:t>
            </a:r>
            <a:r>
              <a:rPr lang="de-DE" dirty="0" err="1">
                <a:solidFill>
                  <a:schemeClr val="tx1"/>
                </a:solidFill>
              </a:rPr>
              <a:t>needs</a:t>
            </a:r>
            <a:r>
              <a:rPr lang="de-DE" dirty="0">
                <a:solidFill>
                  <a:schemeClr val="tx1"/>
                </a:solidFill>
              </a:rPr>
              <a:t> to </a:t>
            </a:r>
            <a:r>
              <a:rPr lang="de-DE" dirty="0" err="1">
                <a:solidFill>
                  <a:schemeClr val="tx1"/>
                </a:solidFill>
              </a:rPr>
              <a:t>be</a:t>
            </a:r>
            <a:r>
              <a:rPr lang="de-DE" dirty="0">
                <a:solidFill>
                  <a:schemeClr val="tx1"/>
                </a:solidFill>
              </a:rPr>
              <a:t> </a:t>
            </a:r>
            <a:r>
              <a:rPr lang="de-DE" dirty="0" err="1">
                <a:solidFill>
                  <a:schemeClr val="tx1"/>
                </a:solidFill>
              </a:rPr>
              <a:t>performed</a:t>
            </a:r>
            <a:r>
              <a:rPr lang="de-DE" dirty="0">
                <a:solidFill>
                  <a:schemeClr val="tx1"/>
                </a:solidFill>
              </a:rPr>
              <a:t>. </a:t>
            </a:r>
            <a:r>
              <a:rPr lang="de-DE" dirty="0" err="1">
                <a:solidFill>
                  <a:schemeClr val="tx1"/>
                </a:solidFill>
              </a:rPr>
              <a:t>Ideally</a:t>
            </a:r>
            <a:r>
              <a:rPr lang="de-DE" dirty="0">
                <a:solidFill>
                  <a:schemeClr val="tx1"/>
                </a:solidFill>
              </a:rPr>
              <a:t> </a:t>
            </a:r>
            <a:r>
              <a:rPr lang="de-DE" dirty="0" err="1">
                <a:solidFill>
                  <a:schemeClr val="tx1"/>
                </a:solidFill>
              </a:rPr>
              <a:t>this</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again</a:t>
            </a:r>
            <a:r>
              <a:rPr lang="de-DE" dirty="0">
                <a:solidFill>
                  <a:schemeClr val="tx1"/>
                </a:solidFill>
              </a:rPr>
              <a:t> </a:t>
            </a:r>
            <a:r>
              <a:rPr lang="de-DE" dirty="0" err="1">
                <a:solidFill>
                  <a:schemeClr val="tx1"/>
                </a:solidFill>
              </a:rPr>
              <a:t>done</a:t>
            </a:r>
            <a:r>
              <a:rPr lang="de-DE" dirty="0">
                <a:solidFill>
                  <a:schemeClr val="tx1"/>
                </a:solidFill>
              </a:rPr>
              <a:t> with </a:t>
            </a:r>
            <a:r>
              <a:rPr lang="de-DE" dirty="0" err="1">
                <a:solidFill>
                  <a:schemeClr val="tx1"/>
                </a:solidFill>
              </a:rPr>
              <a:t>the</a:t>
            </a:r>
            <a:r>
              <a:rPr lang="de-DE" dirty="0">
                <a:solidFill>
                  <a:schemeClr val="tx1"/>
                </a:solidFill>
              </a:rPr>
              <a:t> different </a:t>
            </a:r>
            <a:r>
              <a:rPr lang="de-DE" dirty="0" err="1">
                <a:solidFill>
                  <a:schemeClr val="tx1"/>
                </a:solidFill>
              </a:rPr>
              <a:t>stakeholder</a:t>
            </a:r>
            <a:r>
              <a:rPr lang="de-DE" dirty="0">
                <a:solidFill>
                  <a:schemeClr val="tx1"/>
                </a:solidFill>
              </a:rPr>
              <a:t> </a:t>
            </a:r>
            <a:r>
              <a:rPr lang="de-DE" dirty="0" err="1">
                <a:solidFill>
                  <a:schemeClr val="tx1"/>
                </a:solidFill>
              </a:rPr>
              <a:t>groups</a:t>
            </a:r>
            <a:r>
              <a:rPr lang="de-DE" dirty="0">
                <a:solidFill>
                  <a:schemeClr val="tx1"/>
                </a:solidFill>
              </a:rPr>
              <a:t> at </a:t>
            </a:r>
            <a:r>
              <a:rPr lang="de-DE" dirty="0" err="1">
                <a:solidFill>
                  <a:schemeClr val="tx1"/>
                </a:solidFill>
              </a:rPr>
              <a:t>the</a:t>
            </a:r>
            <a:r>
              <a:rPr lang="de-DE" dirty="0">
                <a:solidFill>
                  <a:schemeClr val="tx1"/>
                </a:solidFill>
              </a:rPr>
              <a:t> </a:t>
            </a:r>
            <a:r>
              <a:rPr lang="de-DE" dirty="0" err="1">
                <a:solidFill>
                  <a:schemeClr val="tx1"/>
                </a:solidFill>
              </a:rPr>
              <a:t>table</a:t>
            </a:r>
            <a:r>
              <a:rPr lang="de-DE" dirty="0">
                <a:solidFill>
                  <a:schemeClr val="tx1"/>
                </a:solidFill>
              </a:rPr>
              <a:t>! </a:t>
            </a:r>
          </a:p>
          <a:p>
            <a:pPr defTabSz="990752">
              <a:defRPr/>
            </a:pPr>
            <a:endParaRPr lang="de-DE" dirty="0">
              <a:solidFill>
                <a:schemeClr val="tx1"/>
              </a:solidFill>
            </a:endParaRPr>
          </a:p>
          <a:p>
            <a:pPr defTabSz="990752">
              <a:defRPr/>
            </a:pPr>
            <a:r>
              <a:rPr lang="de-DE" dirty="0" err="1">
                <a:solidFill>
                  <a:schemeClr val="tx1"/>
                </a:solidFill>
              </a:rPr>
              <a:t>For</a:t>
            </a:r>
            <a:r>
              <a:rPr lang="de-DE" dirty="0">
                <a:solidFill>
                  <a:schemeClr val="tx1"/>
                </a:solidFill>
              </a:rPr>
              <a:t> </a:t>
            </a:r>
            <a:r>
              <a:rPr lang="de-DE" dirty="0" err="1">
                <a:solidFill>
                  <a:schemeClr val="tx1"/>
                </a:solidFill>
              </a:rPr>
              <a:t>further</a:t>
            </a:r>
            <a:r>
              <a:rPr lang="de-DE" dirty="0">
                <a:solidFill>
                  <a:schemeClr val="tx1"/>
                </a:solidFill>
              </a:rPr>
              <a:t> </a:t>
            </a:r>
            <a:r>
              <a:rPr lang="de-DE" dirty="0" err="1">
                <a:solidFill>
                  <a:schemeClr val="tx1"/>
                </a:solidFill>
              </a:rPr>
              <a:t>reading</a:t>
            </a:r>
            <a:r>
              <a:rPr lang="de-DE" dirty="0">
                <a:solidFill>
                  <a:schemeClr val="tx1"/>
                </a:solidFill>
              </a:rPr>
              <a:t>: </a:t>
            </a:r>
          </a:p>
          <a:p>
            <a:pPr defTabSz="990752">
              <a:defRPr/>
            </a:pPr>
            <a:endParaRPr lang="de-DE" dirty="0">
              <a:solidFill>
                <a:schemeClr val="tx1"/>
              </a:solidFill>
            </a:endParaRPr>
          </a:p>
          <a:p>
            <a:pPr defTabSz="990752">
              <a:defRPr/>
            </a:pPr>
            <a:r>
              <a:rPr lang="de-DE" dirty="0">
                <a:solidFill>
                  <a:schemeClr val="tx1"/>
                </a:solidFill>
              </a:rPr>
              <a:t>https://de.wikipedia.org/wiki/7-S-Modell </a:t>
            </a:r>
          </a:p>
          <a:p>
            <a:pPr defTabSz="990752">
              <a:defRPr/>
            </a:pPr>
            <a:r>
              <a:rPr lang="de-DE" dirty="0">
                <a:solidFill>
                  <a:schemeClr val="tx1"/>
                </a:solidFill>
              </a:rPr>
              <a:t>https://changemethod.com/change-impact-assessment-techniques/</a:t>
            </a:r>
          </a:p>
          <a:p>
            <a:pPr defTabSz="990752">
              <a:defRPr/>
            </a:pPr>
            <a:r>
              <a:rPr lang="de-DE" dirty="0">
                <a:solidFill>
                  <a:schemeClr val="tx1"/>
                </a:solidFill>
              </a:rPr>
              <a:t>https://stracl.com/blog/how-to-tackle-change-risks-with-change-impact-analysis</a:t>
            </a:r>
          </a:p>
          <a:p>
            <a:pPr defTabSz="990752">
              <a:defRPr/>
            </a:pPr>
            <a:r>
              <a:rPr lang="de-DE" dirty="0">
                <a:solidFill>
                  <a:schemeClr val="tx1"/>
                </a:solidFill>
              </a:rPr>
              <a:t>https://www.prosci.com/blog/defining-change-impact </a:t>
            </a:r>
          </a:p>
        </p:txBody>
      </p:sp>
      <p:sp>
        <p:nvSpPr>
          <p:cNvPr id="4" name="Foliennummernplatzhalter 3"/>
          <p:cNvSpPr>
            <a:spLocks noGrp="1"/>
          </p:cNvSpPr>
          <p:nvPr>
            <p:ph type="sldNum" sz="quarter" idx="5"/>
          </p:nvPr>
        </p:nvSpPr>
        <p:spPr/>
        <p:txBody>
          <a:bodyPr/>
          <a:lstStyle/>
          <a:p>
            <a:pPr rtl="0"/>
            <a:fld id="{4B725628-3A68-42F4-BA86-981817953149}" type="slidenum">
              <a:rPr lang="de-DE" noProof="0" smtClean="0"/>
              <a:t>24</a:t>
            </a:fld>
            <a:endParaRPr lang="de-DE" noProof="0"/>
          </a:p>
        </p:txBody>
      </p:sp>
    </p:spTree>
    <p:extLst>
      <p:ext uri="{BB962C8B-B14F-4D97-AF65-F5344CB8AC3E}">
        <p14:creationId xmlns:p14="http://schemas.microsoft.com/office/powerpoint/2010/main" val="42432686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a:p>
        </p:txBody>
      </p:sp>
      <p:sp>
        <p:nvSpPr>
          <p:cNvPr id="4" name="Foliennummernplatzhalter 3"/>
          <p:cNvSpPr>
            <a:spLocks noGrp="1"/>
          </p:cNvSpPr>
          <p:nvPr>
            <p:ph type="sldNum" sz="quarter" idx="5"/>
          </p:nvPr>
        </p:nvSpPr>
        <p:spPr/>
        <p:txBody>
          <a:bodyPr/>
          <a:lstStyle/>
          <a:p>
            <a:fld id="{D2E345F7-83D9-4474-819F-0215724EBD06}" type="slidenum">
              <a:rPr lang="de-DE" noProof="0" smtClean="0"/>
              <a:t>25</a:t>
            </a:fld>
            <a:endParaRPr lang="de-DE" noProof="0"/>
          </a:p>
        </p:txBody>
      </p:sp>
    </p:spTree>
    <p:extLst>
      <p:ext uri="{BB962C8B-B14F-4D97-AF65-F5344CB8AC3E}">
        <p14:creationId xmlns:p14="http://schemas.microsoft.com/office/powerpoint/2010/main" val="34432269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solidFill>
                  <a:schemeClr val="tx1"/>
                </a:solidFill>
              </a:rPr>
              <a:t>Change </a:t>
            </a:r>
            <a:r>
              <a:rPr lang="de-DE" dirty="0" err="1">
                <a:solidFill>
                  <a:schemeClr val="tx1"/>
                </a:solidFill>
              </a:rPr>
              <a:t>management</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rarely</a:t>
            </a:r>
            <a:r>
              <a:rPr lang="de-DE" dirty="0">
                <a:solidFill>
                  <a:schemeClr val="tx1"/>
                </a:solidFill>
              </a:rPr>
              <a:t> </a:t>
            </a:r>
            <a:r>
              <a:rPr lang="de-DE" dirty="0" err="1">
                <a:solidFill>
                  <a:schemeClr val="tx1"/>
                </a:solidFill>
              </a:rPr>
              <a:t>successful</a:t>
            </a:r>
            <a:r>
              <a:rPr lang="de-DE" dirty="0">
                <a:solidFill>
                  <a:schemeClr val="tx1"/>
                </a:solidFill>
              </a:rPr>
              <a:t> </a:t>
            </a:r>
            <a:r>
              <a:rPr lang="de-DE" dirty="0" err="1">
                <a:solidFill>
                  <a:schemeClr val="tx1"/>
                </a:solidFill>
              </a:rPr>
              <a:t>as</a:t>
            </a:r>
            <a:r>
              <a:rPr lang="de-DE" dirty="0">
                <a:solidFill>
                  <a:schemeClr val="tx1"/>
                </a:solidFill>
              </a:rPr>
              <a:t> a </a:t>
            </a:r>
            <a:r>
              <a:rPr lang="de-DE" dirty="0" err="1">
                <a:solidFill>
                  <a:schemeClr val="tx1"/>
                </a:solidFill>
              </a:rPr>
              <a:t>one</a:t>
            </a:r>
            <a:r>
              <a:rPr lang="de-DE" dirty="0">
                <a:solidFill>
                  <a:schemeClr val="tx1"/>
                </a:solidFill>
              </a:rPr>
              <a:t>-person-show. You will </a:t>
            </a:r>
            <a:r>
              <a:rPr lang="de-DE" dirty="0" err="1">
                <a:solidFill>
                  <a:schemeClr val="tx1"/>
                </a:solidFill>
              </a:rPr>
              <a:t>need</a:t>
            </a:r>
            <a:r>
              <a:rPr lang="de-DE" dirty="0">
                <a:solidFill>
                  <a:schemeClr val="tx1"/>
                </a:solidFill>
              </a:rPr>
              <a:t> </a:t>
            </a:r>
            <a:r>
              <a:rPr lang="de-DE" dirty="0" err="1">
                <a:solidFill>
                  <a:schemeClr val="tx1"/>
                </a:solidFill>
              </a:rPr>
              <a:t>leadership</a:t>
            </a:r>
            <a:r>
              <a:rPr lang="de-DE" dirty="0">
                <a:solidFill>
                  <a:schemeClr val="tx1"/>
                </a:solidFill>
              </a:rPr>
              <a:t> support (e.g. </a:t>
            </a:r>
            <a:r>
              <a:rPr lang="de-DE" dirty="0" err="1">
                <a:solidFill>
                  <a:schemeClr val="tx1"/>
                </a:solidFill>
              </a:rPr>
              <a:t>from</a:t>
            </a:r>
            <a:r>
              <a:rPr lang="de-DE" dirty="0">
                <a:solidFill>
                  <a:schemeClr val="tx1"/>
                </a:solidFill>
              </a:rPr>
              <a:t> a </a:t>
            </a:r>
            <a:r>
              <a:rPr lang="de-DE" dirty="0" err="1">
                <a:solidFill>
                  <a:schemeClr val="tx1"/>
                </a:solidFill>
              </a:rPr>
              <a:t>group</a:t>
            </a:r>
            <a:r>
              <a:rPr lang="de-DE" dirty="0">
                <a:solidFill>
                  <a:schemeClr val="tx1"/>
                </a:solidFill>
              </a:rPr>
              <a:t> PI </a:t>
            </a:r>
            <a:r>
              <a:rPr lang="de-DE" dirty="0" err="1">
                <a:solidFill>
                  <a:schemeClr val="tx1"/>
                </a:solidFill>
              </a:rPr>
              <a:t>or</a:t>
            </a:r>
            <a:r>
              <a:rPr lang="de-DE" dirty="0">
                <a:solidFill>
                  <a:schemeClr val="tx1"/>
                </a:solidFill>
              </a:rPr>
              <a:t> </a:t>
            </a:r>
            <a:r>
              <a:rPr lang="de-DE" dirty="0" err="1">
                <a:solidFill>
                  <a:schemeClr val="tx1"/>
                </a:solidFill>
              </a:rPr>
              <a:t>insitution</a:t>
            </a:r>
            <a:r>
              <a:rPr lang="de-DE" dirty="0">
                <a:solidFill>
                  <a:schemeClr val="tx1"/>
                </a:solidFill>
              </a:rPr>
              <a:t> </a:t>
            </a:r>
            <a:r>
              <a:rPr lang="de-DE" dirty="0" err="1">
                <a:solidFill>
                  <a:schemeClr val="tx1"/>
                </a:solidFill>
              </a:rPr>
              <a:t>lead</a:t>
            </a:r>
            <a:r>
              <a:rPr lang="de-DE" dirty="0">
                <a:solidFill>
                  <a:schemeClr val="tx1"/>
                </a:solidFill>
              </a:rPr>
              <a:t>) </a:t>
            </a:r>
            <a:r>
              <a:rPr lang="de-DE" dirty="0" err="1">
                <a:solidFill>
                  <a:schemeClr val="tx1"/>
                </a:solidFill>
              </a:rPr>
              <a:t>who</a:t>
            </a:r>
            <a:r>
              <a:rPr lang="de-DE" dirty="0">
                <a:solidFill>
                  <a:schemeClr val="tx1"/>
                </a:solidFill>
              </a:rPr>
              <a:t> </a:t>
            </a:r>
            <a:r>
              <a:rPr lang="de-DE" dirty="0" err="1">
                <a:solidFill>
                  <a:schemeClr val="tx1"/>
                </a:solidFill>
              </a:rPr>
              <a:t>can</a:t>
            </a:r>
            <a:r>
              <a:rPr lang="de-DE" dirty="0">
                <a:solidFill>
                  <a:schemeClr val="tx1"/>
                </a:solidFill>
              </a:rPr>
              <a:t> </a:t>
            </a:r>
            <a:r>
              <a:rPr lang="de-DE" dirty="0" err="1">
                <a:solidFill>
                  <a:schemeClr val="tx1"/>
                </a:solidFill>
              </a:rPr>
              <a:t>make</a:t>
            </a:r>
            <a:r>
              <a:rPr lang="de-DE" dirty="0">
                <a:solidFill>
                  <a:schemeClr val="tx1"/>
                </a:solidFill>
              </a:rPr>
              <a:t> </a:t>
            </a:r>
            <a:r>
              <a:rPr lang="de-DE" dirty="0" err="1">
                <a:solidFill>
                  <a:schemeClr val="tx1"/>
                </a:solidFill>
              </a:rPr>
              <a:t>decisions</a:t>
            </a:r>
            <a:r>
              <a:rPr lang="de-DE" dirty="0">
                <a:solidFill>
                  <a:schemeClr val="tx1"/>
                </a:solidFill>
              </a:rPr>
              <a:t> on </a:t>
            </a:r>
            <a:r>
              <a:rPr lang="de-DE" dirty="0" err="1">
                <a:solidFill>
                  <a:schemeClr val="tx1"/>
                </a:solidFill>
              </a:rPr>
              <a:t>funding</a:t>
            </a:r>
            <a:r>
              <a:rPr lang="de-DE" dirty="0">
                <a:solidFill>
                  <a:schemeClr val="tx1"/>
                </a:solidFill>
              </a:rPr>
              <a:t>, </a:t>
            </a:r>
            <a:r>
              <a:rPr lang="de-DE" dirty="0" err="1">
                <a:solidFill>
                  <a:schemeClr val="tx1"/>
                </a:solidFill>
              </a:rPr>
              <a:t>policies</a:t>
            </a:r>
            <a:r>
              <a:rPr lang="de-DE" dirty="0">
                <a:solidFill>
                  <a:schemeClr val="tx1"/>
                </a:solidFill>
              </a:rPr>
              <a:t> and </a:t>
            </a:r>
            <a:r>
              <a:rPr lang="de-DE" dirty="0" err="1">
                <a:solidFill>
                  <a:schemeClr val="tx1"/>
                </a:solidFill>
              </a:rPr>
              <a:t>staffing</a:t>
            </a:r>
            <a:r>
              <a:rPr lang="de-DE" dirty="0">
                <a:solidFill>
                  <a:schemeClr val="tx1"/>
                </a:solidFill>
              </a:rPr>
              <a:t>; you will </a:t>
            </a:r>
            <a:r>
              <a:rPr lang="de-DE" dirty="0" err="1">
                <a:solidFill>
                  <a:schemeClr val="tx1"/>
                </a:solidFill>
              </a:rPr>
              <a:t>need</a:t>
            </a:r>
            <a:r>
              <a:rPr lang="de-DE" dirty="0">
                <a:solidFill>
                  <a:schemeClr val="tx1"/>
                </a:solidFill>
              </a:rPr>
              <a:t> </a:t>
            </a:r>
            <a:r>
              <a:rPr lang="de-DE" dirty="0" err="1">
                <a:solidFill>
                  <a:schemeClr val="tx1"/>
                </a:solidFill>
              </a:rPr>
              <a:t>people</a:t>
            </a:r>
            <a:r>
              <a:rPr lang="de-DE" dirty="0">
                <a:solidFill>
                  <a:schemeClr val="tx1"/>
                </a:solidFill>
              </a:rPr>
              <a:t> with </a:t>
            </a:r>
            <a:r>
              <a:rPr lang="de-DE" dirty="0" err="1">
                <a:solidFill>
                  <a:schemeClr val="tx1"/>
                </a:solidFill>
              </a:rPr>
              <a:t>knowledge</a:t>
            </a:r>
            <a:r>
              <a:rPr lang="de-DE" dirty="0">
                <a:solidFill>
                  <a:schemeClr val="tx1"/>
                </a:solidFill>
              </a:rPr>
              <a:t> on </a:t>
            </a:r>
            <a:r>
              <a:rPr lang="de-DE" dirty="0" err="1">
                <a:solidFill>
                  <a:schemeClr val="tx1"/>
                </a:solidFill>
              </a:rPr>
              <a:t>the</a:t>
            </a:r>
            <a:r>
              <a:rPr lang="de-DE" dirty="0">
                <a:solidFill>
                  <a:schemeClr val="tx1"/>
                </a:solidFill>
              </a:rPr>
              <a:t> </a:t>
            </a:r>
            <a:r>
              <a:rPr lang="de-DE" dirty="0" err="1">
                <a:solidFill>
                  <a:schemeClr val="tx1"/>
                </a:solidFill>
              </a:rPr>
              <a:t>systems</a:t>
            </a:r>
            <a:r>
              <a:rPr lang="de-DE" dirty="0">
                <a:solidFill>
                  <a:schemeClr val="tx1"/>
                </a:solidFill>
              </a:rPr>
              <a:t> and </a:t>
            </a:r>
            <a:r>
              <a:rPr lang="de-DE" dirty="0" err="1">
                <a:solidFill>
                  <a:schemeClr val="tx1"/>
                </a:solidFill>
              </a:rPr>
              <a:t>people</a:t>
            </a:r>
            <a:r>
              <a:rPr lang="de-DE" dirty="0">
                <a:solidFill>
                  <a:schemeClr val="tx1"/>
                </a:solidFill>
              </a:rPr>
              <a:t> </a:t>
            </a:r>
            <a:r>
              <a:rPr lang="de-DE" dirty="0" err="1">
                <a:solidFill>
                  <a:schemeClr val="tx1"/>
                </a:solidFill>
              </a:rPr>
              <a:t>involved</a:t>
            </a:r>
            <a:r>
              <a:rPr lang="de-DE" dirty="0">
                <a:solidFill>
                  <a:schemeClr val="tx1"/>
                </a:solidFill>
              </a:rPr>
              <a:t> and you will </a:t>
            </a:r>
            <a:r>
              <a:rPr lang="de-DE" dirty="0" err="1">
                <a:solidFill>
                  <a:schemeClr val="tx1"/>
                </a:solidFill>
              </a:rPr>
              <a:t>need</a:t>
            </a:r>
            <a:r>
              <a:rPr lang="de-DE" dirty="0">
                <a:solidFill>
                  <a:schemeClr val="tx1"/>
                </a:solidFill>
              </a:rPr>
              <a:t> </a:t>
            </a:r>
            <a:r>
              <a:rPr lang="de-DE" dirty="0" err="1">
                <a:solidFill>
                  <a:schemeClr val="tx1"/>
                </a:solidFill>
              </a:rPr>
              <a:t>people</a:t>
            </a:r>
            <a:r>
              <a:rPr lang="de-DE" dirty="0">
                <a:solidFill>
                  <a:schemeClr val="tx1"/>
                </a:solidFill>
              </a:rPr>
              <a:t> with </a:t>
            </a:r>
            <a:r>
              <a:rPr lang="de-DE" dirty="0" err="1">
                <a:solidFill>
                  <a:schemeClr val="tx1"/>
                </a:solidFill>
              </a:rPr>
              <a:t>good</a:t>
            </a:r>
            <a:r>
              <a:rPr lang="de-DE" dirty="0">
                <a:solidFill>
                  <a:schemeClr val="tx1"/>
                </a:solidFill>
              </a:rPr>
              <a:t> </a:t>
            </a:r>
            <a:r>
              <a:rPr lang="de-DE" dirty="0" err="1">
                <a:solidFill>
                  <a:schemeClr val="tx1"/>
                </a:solidFill>
              </a:rPr>
              <a:t>credibility</a:t>
            </a:r>
            <a:r>
              <a:rPr lang="de-DE" dirty="0">
                <a:solidFill>
                  <a:schemeClr val="tx1"/>
                </a:solidFill>
              </a:rPr>
              <a:t> and a relevant network. </a:t>
            </a:r>
          </a:p>
          <a:p>
            <a:endParaRPr lang="de-DE" dirty="0">
              <a:solidFill>
                <a:schemeClr val="tx1"/>
              </a:solidFill>
            </a:endParaRPr>
          </a:p>
          <a:p>
            <a:pPr defTabSz="990752">
              <a:defRPr/>
            </a:pPr>
            <a:r>
              <a:rPr lang="de-DE" dirty="0">
                <a:solidFill>
                  <a:schemeClr val="tx1"/>
                </a:solidFill>
              </a:rPr>
              <a:t>Your </a:t>
            </a:r>
            <a:r>
              <a:rPr lang="de-DE" dirty="0" err="1">
                <a:solidFill>
                  <a:schemeClr val="tx1"/>
                </a:solidFill>
              </a:rPr>
              <a:t>alliance</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first</a:t>
            </a:r>
            <a:r>
              <a:rPr lang="de-DE" dirty="0">
                <a:solidFill>
                  <a:schemeClr val="tx1"/>
                </a:solidFill>
              </a:rPr>
              <a:t> </a:t>
            </a:r>
            <a:r>
              <a:rPr lang="de-DE" dirty="0" err="1">
                <a:solidFill>
                  <a:schemeClr val="tx1"/>
                </a:solidFill>
              </a:rPr>
              <a:t>group</a:t>
            </a:r>
            <a:r>
              <a:rPr lang="de-DE" dirty="0">
                <a:solidFill>
                  <a:schemeClr val="tx1"/>
                </a:solidFill>
              </a:rPr>
              <a:t> </a:t>
            </a:r>
            <a:r>
              <a:rPr lang="de-DE" dirty="0" err="1">
                <a:solidFill>
                  <a:schemeClr val="tx1"/>
                </a:solidFill>
              </a:rPr>
              <a:t>where</a:t>
            </a:r>
            <a:r>
              <a:rPr lang="de-DE" dirty="0">
                <a:solidFill>
                  <a:schemeClr val="tx1"/>
                </a:solidFill>
              </a:rPr>
              <a:t> you </a:t>
            </a:r>
            <a:r>
              <a:rPr lang="de-DE" dirty="0" err="1">
                <a:solidFill>
                  <a:schemeClr val="tx1"/>
                </a:solidFill>
              </a:rPr>
              <a:t>have</a:t>
            </a:r>
            <a:r>
              <a:rPr lang="de-DE" dirty="0">
                <a:solidFill>
                  <a:schemeClr val="tx1"/>
                </a:solidFill>
              </a:rPr>
              <a:t> to </a:t>
            </a:r>
            <a:r>
              <a:rPr lang="de-DE" dirty="0" err="1">
                <a:solidFill>
                  <a:schemeClr val="tx1"/>
                </a:solidFill>
              </a:rPr>
              <a:t>create</a:t>
            </a:r>
            <a:r>
              <a:rPr lang="de-DE" dirty="0">
                <a:solidFill>
                  <a:schemeClr val="tx1"/>
                </a:solidFill>
              </a:rPr>
              <a:t> </a:t>
            </a:r>
            <a:r>
              <a:rPr lang="de-DE" dirty="0" err="1">
                <a:solidFill>
                  <a:schemeClr val="tx1"/>
                </a:solidFill>
              </a:rPr>
              <a:t>buy</a:t>
            </a:r>
            <a:r>
              <a:rPr lang="de-DE" dirty="0">
                <a:solidFill>
                  <a:schemeClr val="tx1"/>
                </a:solidFill>
              </a:rPr>
              <a:t>-in aka </a:t>
            </a:r>
            <a:r>
              <a:rPr lang="de-DE" dirty="0" err="1">
                <a:solidFill>
                  <a:schemeClr val="tx1"/>
                </a:solidFill>
              </a:rPr>
              <a:t>engagement</a:t>
            </a:r>
            <a:r>
              <a:rPr lang="de-DE" dirty="0">
                <a:solidFill>
                  <a:schemeClr val="tx1"/>
                </a:solidFill>
              </a:rPr>
              <a:t> and </a:t>
            </a:r>
            <a:r>
              <a:rPr lang="de-DE" dirty="0" err="1">
                <a:solidFill>
                  <a:schemeClr val="tx1"/>
                </a:solidFill>
              </a:rPr>
              <a:t>commitment</a:t>
            </a:r>
            <a:r>
              <a:rPr lang="de-DE" dirty="0">
                <a:solidFill>
                  <a:schemeClr val="tx1"/>
                </a:solidFill>
              </a:rPr>
              <a:t>! </a:t>
            </a:r>
            <a:r>
              <a:rPr lang="de-DE" dirty="0" err="1">
                <a:solidFill>
                  <a:schemeClr val="tx1"/>
                </a:solidFill>
              </a:rPr>
              <a:t>Make</a:t>
            </a:r>
            <a:r>
              <a:rPr lang="de-DE" dirty="0">
                <a:solidFill>
                  <a:schemeClr val="tx1"/>
                </a:solidFill>
              </a:rPr>
              <a:t> </a:t>
            </a:r>
            <a:r>
              <a:rPr lang="de-DE" dirty="0" err="1">
                <a:solidFill>
                  <a:schemeClr val="tx1"/>
                </a:solidFill>
              </a:rPr>
              <a:t>sure</a:t>
            </a:r>
            <a:r>
              <a:rPr lang="de-DE" dirty="0">
                <a:solidFill>
                  <a:schemeClr val="tx1"/>
                </a:solidFill>
              </a:rPr>
              <a:t> </a:t>
            </a:r>
            <a:r>
              <a:rPr lang="de-DE" dirty="0" err="1">
                <a:solidFill>
                  <a:schemeClr val="tx1"/>
                </a:solidFill>
              </a:rPr>
              <a:t>they</a:t>
            </a:r>
            <a:r>
              <a:rPr lang="de-DE" dirty="0">
                <a:solidFill>
                  <a:schemeClr val="tx1"/>
                </a:solidFill>
              </a:rPr>
              <a:t> fully </a:t>
            </a:r>
            <a:r>
              <a:rPr lang="de-DE" dirty="0" err="1">
                <a:solidFill>
                  <a:schemeClr val="tx1"/>
                </a:solidFill>
              </a:rPr>
              <a:t>understand</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change</a:t>
            </a:r>
            <a:r>
              <a:rPr lang="de-DE" dirty="0">
                <a:solidFill>
                  <a:schemeClr val="tx1"/>
                </a:solidFill>
              </a:rPr>
              <a:t>, </a:t>
            </a:r>
            <a:r>
              <a:rPr lang="de-DE" dirty="0" err="1">
                <a:solidFill>
                  <a:schemeClr val="tx1"/>
                </a:solidFill>
              </a:rPr>
              <a:t>answer</a:t>
            </a:r>
            <a:r>
              <a:rPr lang="de-DE" dirty="0">
                <a:solidFill>
                  <a:schemeClr val="tx1"/>
                </a:solidFill>
              </a:rPr>
              <a:t> </a:t>
            </a:r>
            <a:r>
              <a:rPr lang="de-DE" dirty="0" err="1">
                <a:solidFill>
                  <a:schemeClr val="tx1"/>
                </a:solidFill>
              </a:rPr>
              <a:t>their</a:t>
            </a:r>
            <a:r>
              <a:rPr lang="de-DE" dirty="0">
                <a:solidFill>
                  <a:schemeClr val="tx1"/>
                </a:solidFill>
              </a:rPr>
              <a:t> </a:t>
            </a:r>
            <a:r>
              <a:rPr lang="de-DE" dirty="0" err="1">
                <a:solidFill>
                  <a:schemeClr val="tx1"/>
                </a:solidFill>
              </a:rPr>
              <a:t>questions</a:t>
            </a:r>
            <a:r>
              <a:rPr lang="de-DE" dirty="0">
                <a:solidFill>
                  <a:schemeClr val="tx1"/>
                </a:solidFill>
              </a:rPr>
              <a:t> and </a:t>
            </a:r>
            <a:r>
              <a:rPr lang="de-DE" dirty="0" err="1">
                <a:solidFill>
                  <a:schemeClr val="tx1"/>
                </a:solidFill>
              </a:rPr>
              <a:t>be</a:t>
            </a:r>
            <a:r>
              <a:rPr lang="de-DE" dirty="0">
                <a:solidFill>
                  <a:schemeClr val="tx1"/>
                </a:solidFill>
              </a:rPr>
              <a:t> honest. </a:t>
            </a:r>
            <a:r>
              <a:rPr lang="de-DE" dirty="0" err="1">
                <a:solidFill>
                  <a:schemeClr val="tx1"/>
                </a:solidFill>
              </a:rPr>
              <a:t>Get</a:t>
            </a:r>
            <a:r>
              <a:rPr lang="de-DE" dirty="0">
                <a:solidFill>
                  <a:schemeClr val="tx1"/>
                </a:solidFill>
              </a:rPr>
              <a:t> </a:t>
            </a:r>
            <a:r>
              <a:rPr lang="de-DE" dirty="0" err="1">
                <a:solidFill>
                  <a:schemeClr val="tx1"/>
                </a:solidFill>
              </a:rPr>
              <a:t>their</a:t>
            </a:r>
            <a:r>
              <a:rPr lang="de-DE" dirty="0">
                <a:solidFill>
                  <a:schemeClr val="tx1"/>
                </a:solidFill>
              </a:rPr>
              <a:t> </a:t>
            </a:r>
            <a:r>
              <a:rPr lang="de-DE" dirty="0" err="1">
                <a:solidFill>
                  <a:schemeClr val="tx1"/>
                </a:solidFill>
              </a:rPr>
              <a:t>input</a:t>
            </a:r>
            <a:r>
              <a:rPr lang="de-DE" dirty="0">
                <a:solidFill>
                  <a:schemeClr val="tx1"/>
                </a:solidFill>
              </a:rPr>
              <a:t> on your </a:t>
            </a:r>
            <a:r>
              <a:rPr lang="de-DE" dirty="0" err="1">
                <a:solidFill>
                  <a:schemeClr val="tx1"/>
                </a:solidFill>
              </a:rPr>
              <a:t>change</a:t>
            </a:r>
            <a:r>
              <a:rPr lang="de-DE" dirty="0">
                <a:solidFill>
                  <a:schemeClr val="tx1"/>
                </a:solidFill>
              </a:rPr>
              <a:t> </a:t>
            </a:r>
            <a:r>
              <a:rPr lang="de-DE" dirty="0" err="1">
                <a:solidFill>
                  <a:schemeClr val="tx1"/>
                </a:solidFill>
              </a:rPr>
              <a:t>impact</a:t>
            </a:r>
            <a:r>
              <a:rPr lang="de-DE" dirty="0">
                <a:solidFill>
                  <a:schemeClr val="tx1"/>
                </a:solidFill>
              </a:rPr>
              <a:t> </a:t>
            </a:r>
            <a:r>
              <a:rPr lang="de-DE" dirty="0" err="1">
                <a:solidFill>
                  <a:schemeClr val="tx1"/>
                </a:solidFill>
              </a:rPr>
              <a:t>analysis</a:t>
            </a:r>
            <a:r>
              <a:rPr lang="de-DE" dirty="0">
                <a:solidFill>
                  <a:schemeClr val="tx1"/>
                </a:solidFill>
              </a:rPr>
              <a:t>.</a:t>
            </a:r>
          </a:p>
          <a:p>
            <a:pPr defTabSz="990752">
              <a:defRPr/>
            </a:pPr>
            <a:r>
              <a:rPr lang="en-US" dirty="0">
                <a:solidFill>
                  <a:schemeClr val="tx1"/>
                </a:solidFill>
              </a:rPr>
              <a:t>Think about the people who need to change their </a:t>
            </a:r>
            <a:r>
              <a:rPr lang="en-US" dirty="0" err="1">
                <a:solidFill>
                  <a:schemeClr val="tx1"/>
                </a:solidFill>
              </a:rPr>
              <a:t>rdm</a:t>
            </a:r>
            <a:r>
              <a:rPr lang="en-US" dirty="0">
                <a:solidFill>
                  <a:schemeClr val="tx1"/>
                </a:solidFill>
              </a:rPr>
              <a:t> behavior, e.g. by using a new tool … -&gt; What does it mean for them to change? How would it make you feel to go through this as an affected person, all things considered?</a:t>
            </a:r>
          </a:p>
          <a:p>
            <a:endParaRPr lang="de-DE" dirty="0">
              <a:solidFill>
                <a:schemeClr val="tx1"/>
              </a:solidFill>
              <a:ea typeface="Calibri"/>
              <a:cs typeface="Calibri"/>
            </a:endParaRPr>
          </a:p>
          <a:p>
            <a:pPr defTabSz="990752">
              <a:defRPr/>
            </a:pPr>
            <a:r>
              <a:rPr lang="de-DE" dirty="0" err="1">
                <a:solidFill>
                  <a:schemeClr val="tx1"/>
                </a:solidFill>
              </a:rPr>
              <a:t>Again</a:t>
            </a:r>
            <a:r>
              <a:rPr lang="de-DE" dirty="0">
                <a:solidFill>
                  <a:schemeClr val="tx1"/>
                </a:solidFill>
              </a:rPr>
              <a:t>: </a:t>
            </a:r>
            <a:r>
              <a:rPr lang="de-DE" dirty="0" err="1">
                <a:solidFill>
                  <a:schemeClr val="tx1"/>
                </a:solidFill>
              </a:rPr>
              <a:t>if</a:t>
            </a:r>
            <a:r>
              <a:rPr lang="de-DE" dirty="0">
                <a:solidFill>
                  <a:schemeClr val="tx1"/>
                </a:solidFill>
              </a:rPr>
              <a:t> you </a:t>
            </a:r>
            <a:r>
              <a:rPr lang="de-DE" dirty="0" err="1">
                <a:solidFill>
                  <a:schemeClr val="tx1"/>
                </a:solidFill>
              </a:rPr>
              <a:t>skip</a:t>
            </a:r>
            <a:r>
              <a:rPr lang="de-DE" dirty="0">
                <a:solidFill>
                  <a:schemeClr val="tx1"/>
                </a:solidFill>
              </a:rPr>
              <a:t> </a:t>
            </a:r>
            <a:r>
              <a:rPr lang="de-DE" dirty="0" err="1">
                <a:solidFill>
                  <a:schemeClr val="tx1"/>
                </a:solidFill>
              </a:rPr>
              <a:t>this</a:t>
            </a:r>
            <a:r>
              <a:rPr lang="de-DE" dirty="0">
                <a:solidFill>
                  <a:schemeClr val="tx1"/>
                </a:solidFill>
              </a:rPr>
              <a:t> </a:t>
            </a:r>
            <a:r>
              <a:rPr lang="de-DE" dirty="0" err="1">
                <a:solidFill>
                  <a:schemeClr val="tx1"/>
                </a:solidFill>
              </a:rPr>
              <a:t>step</a:t>
            </a:r>
            <a:r>
              <a:rPr lang="de-DE" dirty="0">
                <a:solidFill>
                  <a:schemeClr val="tx1"/>
                </a:solidFill>
              </a:rPr>
              <a:t>, you </a:t>
            </a:r>
            <a:r>
              <a:rPr lang="de-DE" dirty="0" err="1">
                <a:solidFill>
                  <a:schemeClr val="tx1"/>
                </a:solidFill>
              </a:rPr>
              <a:t>might</a:t>
            </a:r>
            <a:r>
              <a:rPr lang="de-DE" dirty="0">
                <a:solidFill>
                  <a:schemeClr val="tx1"/>
                </a:solidFill>
              </a:rPr>
              <a:t> end </a:t>
            </a:r>
            <a:r>
              <a:rPr lang="de-DE" dirty="0" err="1">
                <a:solidFill>
                  <a:schemeClr val="tx1"/>
                </a:solidFill>
              </a:rPr>
              <a:t>up</a:t>
            </a:r>
            <a:r>
              <a:rPr lang="de-DE" dirty="0">
                <a:solidFill>
                  <a:schemeClr val="tx1"/>
                </a:solidFill>
              </a:rPr>
              <a:t> with a </a:t>
            </a:r>
            <a:r>
              <a:rPr lang="de-DE" dirty="0" err="1">
                <a:solidFill>
                  <a:schemeClr val="tx1"/>
                </a:solidFill>
              </a:rPr>
              <a:t>change</a:t>
            </a:r>
            <a:r>
              <a:rPr lang="de-DE" dirty="0">
                <a:solidFill>
                  <a:schemeClr val="tx1"/>
                </a:solidFill>
              </a:rPr>
              <a:t> initiative </a:t>
            </a:r>
            <a:r>
              <a:rPr lang="de-DE" dirty="0" err="1">
                <a:solidFill>
                  <a:schemeClr val="tx1"/>
                </a:solidFill>
              </a:rPr>
              <a:t>that</a:t>
            </a:r>
            <a:r>
              <a:rPr lang="de-DE" dirty="0">
                <a:solidFill>
                  <a:schemeClr val="tx1"/>
                </a:solidFill>
              </a:rPr>
              <a:t> </a:t>
            </a:r>
            <a:r>
              <a:rPr lang="de-DE" dirty="0" err="1">
                <a:solidFill>
                  <a:schemeClr val="tx1"/>
                </a:solidFill>
              </a:rPr>
              <a:t>stagnates</a:t>
            </a:r>
            <a:r>
              <a:rPr lang="de-DE" dirty="0">
                <a:solidFill>
                  <a:schemeClr val="tx1"/>
                </a:solidFill>
              </a:rPr>
              <a:t> after just a </a:t>
            </a:r>
            <a:r>
              <a:rPr lang="de-DE" dirty="0" err="1">
                <a:solidFill>
                  <a:schemeClr val="tx1"/>
                </a:solidFill>
              </a:rPr>
              <a:t>few</a:t>
            </a:r>
            <a:r>
              <a:rPr lang="de-DE" dirty="0">
                <a:solidFill>
                  <a:schemeClr val="tx1"/>
                </a:solidFill>
              </a:rPr>
              <a:t> </a:t>
            </a:r>
            <a:r>
              <a:rPr lang="de-DE" dirty="0" err="1">
                <a:solidFill>
                  <a:schemeClr val="tx1"/>
                </a:solidFill>
              </a:rPr>
              <a:t>weeks</a:t>
            </a:r>
            <a:r>
              <a:rPr lang="de-DE" dirty="0">
                <a:solidFill>
                  <a:schemeClr val="tx1"/>
                </a:solidFill>
              </a:rPr>
              <a:t>, </a:t>
            </a:r>
            <a:r>
              <a:rPr lang="de-DE" dirty="0" err="1">
                <a:solidFill>
                  <a:schemeClr val="tx1"/>
                </a:solidFill>
              </a:rPr>
              <a:t>un</a:t>
            </a:r>
            <a:r>
              <a:rPr lang="de-DE" dirty="0">
                <a:solidFill>
                  <a:schemeClr val="tx1"/>
                </a:solidFill>
              </a:rPr>
              <a:t>-responsive </a:t>
            </a:r>
            <a:r>
              <a:rPr lang="de-DE" dirty="0" err="1">
                <a:solidFill>
                  <a:schemeClr val="tx1"/>
                </a:solidFill>
              </a:rPr>
              <a:t>stakeholders</a:t>
            </a:r>
            <a:r>
              <a:rPr lang="de-DE" dirty="0">
                <a:solidFill>
                  <a:schemeClr val="tx1"/>
                </a:solidFill>
              </a:rPr>
              <a:t> and a </a:t>
            </a:r>
            <a:r>
              <a:rPr lang="de-DE" dirty="0" err="1">
                <a:solidFill>
                  <a:schemeClr val="tx1"/>
                </a:solidFill>
              </a:rPr>
              <a:t>lot</a:t>
            </a:r>
            <a:r>
              <a:rPr lang="de-DE" dirty="0">
                <a:solidFill>
                  <a:schemeClr val="tx1"/>
                </a:solidFill>
              </a:rPr>
              <a:t> of </a:t>
            </a:r>
            <a:r>
              <a:rPr lang="de-DE" dirty="0" err="1">
                <a:solidFill>
                  <a:schemeClr val="tx1"/>
                </a:solidFill>
              </a:rPr>
              <a:t>workload</a:t>
            </a:r>
            <a:r>
              <a:rPr lang="de-DE" dirty="0">
                <a:solidFill>
                  <a:schemeClr val="tx1"/>
                </a:solidFill>
              </a:rPr>
              <a:t> on your </a:t>
            </a:r>
            <a:r>
              <a:rPr lang="de-DE" dirty="0" err="1">
                <a:solidFill>
                  <a:schemeClr val="tx1"/>
                </a:solidFill>
              </a:rPr>
              <a:t>shoulders</a:t>
            </a:r>
            <a:r>
              <a:rPr lang="de-DE" dirty="0">
                <a:solidFill>
                  <a:schemeClr val="tx1"/>
                </a:solidFill>
              </a:rPr>
              <a:t> – </a:t>
            </a:r>
            <a:r>
              <a:rPr lang="de-DE" dirty="0" err="1">
                <a:solidFill>
                  <a:schemeClr val="tx1"/>
                </a:solidFill>
              </a:rPr>
              <a:t>ultimately</a:t>
            </a:r>
            <a:r>
              <a:rPr lang="de-DE" dirty="0">
                <a:solidFill>
                  <a:schemeClr val="tx1"/>
                </a:solidFill>
              </a:rPr>
              <a:t> </a:t>
            </a:r>
            <a:r>
              <a:rPr lang="de-DE" dirty="0" err="1">
                <a:solidFill>
                  <a:schemeClr val="tx1"/>
                </a:solidFill>
              </a:rPr>
              <a:t>without</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results</a:t>
            </a:r>
            <a:r>
              <a:rPr lang="de-DE" dirty="0">
                <a:solidFill>
                  <a:schemeClr val="tx1"/>
                </a:solidFill>
              </a:rPr>
              <a:t> you </a:t>
            </a:r>
            <a:r>
              <a:rPr lang="de-DE" dirty="0" err="1">
                <a:solidFill>
                  <a:schemeClr val="tx1"/>
                </a:solidFill>
              </a:rPr>
              <a:t>wish</a:t>
            </a:r>
            <a:r>
              <a:rPr lang="de-DE" dirty="0">
                <a:solidFill>
                  <a:schemeClr val="tx1"/>
                </a:solidFill>
              </a:rPr>
              <a:t> </a:t>
            </a:r>
            <a:r>
              <a:rPr lang="de-DE" dirty="0" err="1">
                <a:solidFill>
                  <a:schemeClr val="tx1"/>
                </a:solidFill>
              </a:rPr>
              <a:t>for</a:t>
            </a:r>
            <a:endParaRPr lang="de-DE" dirty="0">
              <a:solidFill>
                <a:schemeClr val="tx1"/>
              </a:solidFill>
            </a:endParaRPr>
          </a:p>
          <a:p>
            <a:pPr defTabSz="990752">
              <a:defRPr/>
            </a:pPr>
            <a:endParaRPr lang="de-DE" dirty="0">
              <a:solidFill>
                <a:schemeClr val="tx1"/>
              </a:solidFill>
            </a:endParaRPr>
          </a:p>
          <a:p>
            <a:endParaRPr lang="en-GB" dirty="0">
              <a:solidFill>
                <a:schemeClr val="tx1"/>
              </a:solidFill>
            </a:endParaRPr>
          </a:p>
        </p:txBody>
      </p:sp>
      <p:sp>
        <p:nvSpPr>
          <p:cNvPr id="4" name="Foliennummernplatzhalter 3"/>
          <p:cNvSpPr>
            <a:spLocks noGrp="1"/>
          </p:cNvSpPr>
          <p:nvPr>
            <p:ph type="sldNum" sz="quarter" idx="5"/>
          </p:nvPr>
        </p:nvSpPr>
        <p:spPr/>
        <p:txBody>
          <a:bodyPr/>
          <a:lstStyle/>
          <a:p>
            <a:fld id="{D2E345F7-83D9-4474-819F-0215724EBD06}" type="slidenum">
              <a:rPr lang="de-DE" noProof="0" smtClean="0"/>
              <a:t>26</a:t>
            </a:fld>
            <a:endParaRPr lang="de-DE" noProof="0"/>
          </a:p>
        </p:txBody>
      </p:sp>
    </p:spTree>
    <p:extLst>
      <p:ext uri="{BB962C8B-B14F-4D97-AF65-F5344CB8AC3E}">
        <p14:creationId xmlns:p14="http://schemas.microsoft.com/office/powerpoint/2010/main" val="2818520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a:p>
        </p:txBody>
      </p:sp>
      <p:sp>
        <p:nvSpPr>
          <p:cNvPr id="4" name="Foliennummernplatzhalter 3"/>
          <p:cNvSpPr>
            <a:spLocks noGrp="1"/>
          </p:cNvSpPr>
          <p:nvPr>
            <p:ph type="sldNum" sz="quarter" idx="5"/>
          </p:nvPr>
        </p:nvSpPr>
        <p:spPr/>
        <p:txBody>
          <a:bodyPr/>
          <a:lstStyle/>
          <a:p>
            <a:fld id="{D2E345F7-83D9-4474-819F-0215724EBD06}" type="slidenum">
              <a:rPr lang="de-DE" noProof="0" smtClean="0"/>
              <a:t>27</a:t>
            </a:fld>
            <a:endParaRPr lang="de-DE" noProof="0"/>
          </a:p>
        </p:txBody>
      </p:sp>
    </p:spTree>
    <p:extLst>
      <p:ext uri="{BB962C8B-B14F-4D97-AF65-F5344CB8AC3E}">
        <p14:creationId xmlns:p14="http://schemas.microsoft.com/office/powerpoint/2010/main" val="6522710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solidFill>
                  <a:schemeClr val="tx1"/>
                </a:solidFill>
                <a:latin typeface="+mn-lt"/>
              </a:rPr>
              <a:t>Ok, so you </a:t>
            </a:r>
            <a:r>
              <a:rPr lang="de-DE" dirty="0" err="1">
                <a:solidFill>
                  <a:schemeClr val="tx1"/>
                </a:solidFill>
                <a:latin typeface="+mn-lt"/>
              </a:rPr>
              <a:t>have</a:t>
            </a:r>
            <a:r>
              <a:rPr lang="de-DE" dirty="0">
                <a:solidFill>
                  <a:schemeClr val="tx1"/>
                </a:solidFill>
                <a:latin typeface="+mn-lt"/>
              </a:rPr>
              <a:t> your </a:t>
            </a:r>
            <a:r>
              <a:rPr lang="de-DE" dirty="0" err="1">
                <a:solidFill>
                  <a:schemeClr val="tx1"/>
                </a:solidFill>
                <a:latin typeface="+mn-lt"/>
              </a:rPr>
              <a:t>team</a:t>
            </a:r>
            <a:r>
              <a:rPr lang="de-DE" dirty="0">
                <a:solidFill>
                  <a:schemeClr val="tx1"/>
                </a:solidFill>
                <a:latin typeface="+mn-lt"/>
              </a:rPr>
              <a:t> and you </a:t>
            </a:r>
            <a:r>
              <a:rPr lang="de-DE" dirty="0" err="1">
                <a:solidFill>
                  <a:schemeClr val="tx1"/>
                </a:solidFill>
                <a:latin typeface="+mn-lt"/>
              </a:rPr>
              <a:t>have</a:t>
            </a:r>
            <a:r>
              <a:rPr lang="de-DE" dirty="0">
                <a:solidFill>
                  <a:schemeClr val="tx1"/>
                </a:solidFill>
                <a:latin typeface="+mn-lt"/>
              </a:rPr>
              <a:t> an initial </a:t>
            </a:r>
            <a:r>
              <a:rPr lang="de-DE" dirty="0" err="1">
                <a:solidFill>
                  <a:schemeClr val="tx1"/>
                </a:solidFill>
                <a:latin typeface="+mn-lt"/>
              </a:rPr>
              <a:t>analysis</a:t>
            </a:r>
            <a:r>
              <a:rPr lang="de-DE" dirty="0">
                <a:solidFill>
                  <a:schemeClr val="tx1"/>
                </a:solidFill>
                <a:latin typeface="+mn-lt"/>
              </a:rPr>
              <a:t> what </a:t>
            </a:r>
            <a:r>
              <a:rPr lang="de-DE" dirty="0" err="1">
                <a:solidFill>
                  <a:schemeClr val="tx1"/>
                </a:solidFill>
                <a:latin typeface="+mn-lt"/>
              </a:rPr>
              <a:t>needs</a:t>
            </a:r>
            <a:r>
              <a:rPr lang="de-DE" dirty="0">
                <a:solidFill>
                  <a:schemeClr val="tx1"/>
                </a:solidFill>
                <a:latin typeface="+mn-lt"/>
              </a:rPr>
              <a:t> to </a:t>
            </a:r>
            <a:r>
              <a:rPr lang="de-DE" dirty="0" err="1">
                <a:solidFill>
                  <a:schemeClr val="tx1"/>
                </a:solidFill>
                <a:latin typeface="+mn-lt"/>
              </a:rPr>
              <a:t>change</a:t>
            </a:r>
            <a:r>
              <a:rPr lang="de-DE" dirty="0">
                <a:solidFill>
                  <a:schemeClr val="tx1"/>
                </a:solidFill>
                <a:latin typeface="+mn-lt"/>
              </a:rPr>
              <a:t> and </a:t>
            </a:r>
            <a:r>
              <a:rPr lang="de-DE" dirty="0" err="1">
                <a:solidFill>
                  <a:schemeClr val="tx1"/>
                </a:solidFill>
                <a:latin typeface="+mn-lt"/>
              </a:rPr>
              <a:t>why</a:t>
            </a:r>
            <a:r>
              <a:rPr lang="de-DE" dirty="0">
                <a:solidFill>
                  <a:schemeClr val="tx1"/>
                </a:solidFill>
                <a:latin typeface="+mn-lt"/>
              </a:rPr>
              <a:t> – </a:t>
            </a:r>
            <a:r>
              <a:rPr lang="de-DE" dirty="0" err="1">
                <a:solidFill>
                  <a:schemeClr val="tx1"/>
                </a:solidFill>
                <a:latin typeface="+mn-lt"/>
              </a:rPr>
              <a:t>these</a:t>
            </a:r>
            <a:r>
              <a:rPr lang="de-DE" dirty="0">
                <a:solidFill>
                  <a:schemeClr val="tx1"/>
                </a:solidFill>
                <a:latin typeface="+mn-lt"/>
              </a:rPr>
              <a:t> </a:t>
            </a:r>
            <a:r>
              <a:rPr lang="de-DE" dirty="0" err="1">
                <a:solidFill>
                  <a:schemeClr val="tx1"/>
                </a:solidFill>
                <a:latin typeface="+mn-lt"/>
              </a:rPr>
              <a:t>are</a:t>
            </a:r>
            <a:r>
              <a:rPr lang="de-DE" dirty="0">
                <a:solidFill>
                  <a:schemeClr val="tx1"/>
                </a:solidFill>
                <a:latin typeface="+mn-lt"/>
              </a:rPr>
              <a:t> </a:t>
            </a:r>
            <a:r>
              <a:rPr lang="de-DE" dirty="0" err="1">
                <a:solidFill>
                  <a:schemeClr val="tx1"/>
                </a:solidFill>
                <a:latin typeface="+mn-lt"/>
              </a:rPr>
              <a:t>the</a:t>
            </a:r>
            <a:r>
              <a:rPr lang="de-DE" dirty="0">
                <a:solidFill>
                  <a:schemeClr val="tx1"/>
                </a:solidFill>
                <a:latin typeface="+mn-lt"/>
              </a:rPr>
              <a:t> </a:t>
            </a:r>
            <a:r>
              <a:rPr lang="de-DE" dirty="0" err="1">
                <a:solidFill>
                  <a:schemeClr val="tx1"/>
                </a:solidFill>
                <a:latin typeface="+mn-lt"/>
              </a:rPr>
              <a:t>ingredients</a:t>
            </a:r>
            <a:r>
              <a:rPr lang="de-DE" dirty="0">
                <a:solidFill>
                  <a:schemeClr val="tx1"/>
                </a:solidFill>
                <a:latin typeface="+mn-lt"/>
              </a:rPr>
              <a:t> </a:t>
            </a:r>
            <a:r>
              <a:rPr lang="de-DE" dirty="0" err="1">
                <a:solidFill>
                  <a:schemeClr val="tx1"/>
                </a:solidFill>
                <a:latin typeface="+mn-lt"/>
              </a:rPr>
              <a:t>for</a:t>
            </a:r>
            <a:r>
              <a:rPr lang="de-DE" dirty="0">
                <a:solidFill>
                  <a:schemeClr val="tx1"/>
                </a:solidFill>
                <a:latin typeface="+mn-lt"/>
              </a:rPr>
              <a:t> your </a:t>
            </a:r>
            <a:r>
              <a:rPr lang="de-DE" dirty="0" err="1">
                <a:solidFill>
                  <a:schemeClr val="tx1"/>
                </a:solidFill>
                <a:latin typeface="+mn-lt"/>
              </a:rPr>
              <a:t>vision</a:t>
            </a:r>
            <a:r>
              <a:rPr lang="de-DE" dirty="0">
                <a:solidFill>
                  <a:schemeClr val="tx1"/>
                </a:solidFill>
                <a:latin typeface="+mn-lt"/>
              </a:rPr>
              <a:t>. Your </a:t>
            </a:r>
            <a:r>
              <a:rPr lang="de-DE" dirty="0" err="1">
                <a:solidFill>
                  <a:schemeClr val="tx1"/>
                </a:solidFill>
                <a:latin typeface="+mn-lt"/>
              </a:rPr>
              <a:t>vision</a:t>
            </a:r>
            <a:r>
              <a:rPr lang="de-DE" dirty="0">
                <a:solidFill>
                  <a:schemeClr val="tx1"/>
                </a:solidFill>
                <a:latin typeface="+mn-lt"/>
              </a:rPr>
              <a:t> </a:t>
            </a:r>
            <a:r>
              <a:rPr lang="de-DE" dirty="0" err="1">
                <a:solidFill>
                  <a:schemeClr val="tx1"/>
                </a:solidFill>
                <a:latin typeface="+mn-lt"/>
              </a:rPr>
              <a:t>is</a:t>
            </a:r>
            <a:r>
              <a:rPr lang="de-DE" dirty="0">
                <a:solidFill>
                  <a:schemeClr val="tx1"/>
                </a:solidFill>
                <a:latin typeface="+mn-lt"/>
              </a:rPr>
              <a:t> an </a:t>
            </a:r>
            <a:r>
              <a:rPr lang="de-DE" dirty="0" err="1">
                <a:solidFill>
                  <a:schemeClr val="tx1"/>
                </a:solidFill>
                <a:latin typeface="+mn-lt"/>
              </a:rPr>
              <a:t>attractive</a:t>
            </a:r>
            <a:r>
              <a:rPr lang="de-DE" dirty="0">
                <a:solidFill>
                  <a:schemeClr val="tx1"/>
                </a:solidFill>
                <a:latin typeface="+mn-lt"/>
              </a:rPr>
              <a:t> and </a:t>
            </a:r>
            <a:r>
              <a:rPr lang="de-DE" dirty="0" err="1">
                <a:solidFill>
                  <a:schemeClr val="tx1"/>
                </a:solidFill>
                <a:latin typeface="+mn-lt"/>
              </a:rPr>
              <a:t>attainable</a:t>
            </a:r>
            <a:r>
              <a:rPr lang="de-DE" dirty="0">
                <a:solidFill>
                  <a:schemeClr val="tx1"/>
                </a:solidFill>
                <a:latin typeface="+mn-lt"/>
              </a:rPr>
              <a:t> </a:t>
            </a:r>
            <a:r>
              <a:rPr lang="de-DE" dirty="0" err="1">
                <a:solidFill>
                  <a:schemeClr val="tx1"/>
                </a:solidFill>
                <a:latin typeface="+mn-lt"/>
              </a:rPr>
              <a:t>image</a:t>
            </a:r>
            <a:r>
              <a:rPr lang="de-DE" dirty="0">
                <a:solidFill>
                  <a:schemeClr val="tx1"/>
                </a:solidFill>
                <a:latin typeface="+mn-lt"/>
              </a:rPr>
              <a:t> of </a:t>
            </a:r>
            <a:r>
              <a:rPr lang="de-DE" dirty="0" err="1">
                <a:solidFill>
                  <a:schemeClr val="tx1"/>
                </a:solidFill>
                <a:latin typeface="+mn-lt"/>
              </a:rPr>
              <a:t>the</a:t>
            </a:r>
            <a:r>
              <a:rPr lang="de-DE" dirty="0">
                <a:solidFill>
                  <a:schemeClr val="tx1"/>
                </a:solidFill>
                <a:latin typeface="+mn-lt"/>
              </a:rPr>
              <a:t> </a:t>
            </a:r>
            <a:r>
              <a:rPr lang="de-DE" dirty="0" err="1">
                <a:solidFill>
                  <a:schemeClr val="tx1"/>
                </a:solidFill>
                <a:latin typeface="+mn-lt"/>
              </a:rPr>
              <a:t>desired</a:t>
            </a:r>
            <a:r>
              <a:rPr lang="de-DE" dirty="0">
                <a:solidFill>
                  <a:schemeClr val="tx1"/>
                </a:solidFill>
                <a:latin typeface="+mn-lt"/>
              </a:rPr>
              <a:t> </a:t>
            </a:r>
            <a:r>
              <a:rPr lang="de-DE" dirty="0" err="1">
                <a:solidFill>
                  <a:schemeClr val="tx1"/>
                </a:solidFill>
                <a:latin typeface="+mn-lt"/>
              </a:rPr>
              <a:t>future</a:t>
            </a:r>
            <a:r>
              <a:rPr lang="de-DE" dirty="0">
                <a:solidFill>
                  <a:schemeClr val="tx1"/>
                </a:solidFill>
                <a:latin typeface="+mn-lt"/>
              </a:rPr>
              <a:t> </a:t>
            </a:r>
            <a:r>
              <a:rPr lang="de-DE" dirty="0" err="1">
                <a:solidFill>
                  <a:schemeClr val="tx1"/>
                </a:solidFill>
                <a:latin typeface="+mn-lt"/>
              </a:rPr>
              <a:t>state</a:t>
            </a:r>
            <a:r>
              <a:rPr lang="de-DE" dirty="0">
                <a:solidFill>
                  <a:schemeClr val="tx1"/>
                </a:solidFill>
                <a:latin typeface="+mn-lt"/>
              </a:rPr>
              <a:t>. </a:t>
            </a:r>
          </a:p>
          <a:p>
            <a:r>
              <a:rPr lang="de-DE" dirty="0">
                <a:solidFill>
                  <a:schemeClr val="tx1"/>
                </a:solidFill>
                <a:latin typeface="+mn-lt"/>
              </a:rPr>
              <a:t>This </a:t>
            </a:r>
            <a:r>
              <a:rPr lang="de-DE" dirty="0" err="1">
                <a:solidFill>
                  <a:schemeClr val="tx1"/>
                </a:solidFill>
                <a:latin typeface="+mn-lt"/>
              </a:rPr>
              <a:t>is</a:t>
            </a:r>
            <a:r>
              <a:rPr lang="de-DE" dirty="0">
                <a:solidFill>
                  <a:schemeClr val="tx1"/>
                </a:solidFill>
                <a:latin typeface="+mn-lt"/>
              </a:rPr>
              <a:t> your </a:t>
            </a:r>
            <a:r>
              <a:rPr lang="de-DE" dirty="0" err="1">
                <a:solidFill>
                  <a:schemeClr val="tx1"/>
                </a:solidFill>
                <a:latin typeface="+mn-lt"/>
              </a:rPr>
              <a:t>guiding</a:t>
            </a:r>
            <a:r>
              <a:rPr lang="de-DE" dirty="0">
                <a:solidFill>
                  <a:schemeClr val="tx1"/>
                </a:solidFill>
                <a:latin typeface="+mn-lt"/>
              </a:rPr>
              <a:t> light and your </a:t>
            </a:r>
            <a:r>
              <a:rPr lang="de-DE" dirty="0" err="1">
                <a:solidFill>
                  <a:schemeClr val="tx1"/>
                </a:solidFill>
                <a:latin typeface="+mn-lt"/>
              </a:rPr>
              <a:t>north</a:t>
            </a:r>
            <a:r>
              <a:rPr lang="de-DE" dirty="0">
                <a:solidFill>
                  <a:schemeClr val="tx1"/>
                </a:solidFill>
                <a:latin typeface="+mn-lt"/>
              </a:rPr>
              <a:t> </a:t>
            </a:r>
            <a:r>
              <a:rPr lang="de-DE" dirty="0" err="1">
                <a:solidFill>
                  <a:schemeClr val="tx1"/>
                </a:solidFill>
                <a:latin typeface="+mn-lt"/>
              </a:rPr>
              <a:t>star</a:t>
            </a:r>
            <a:r>
              <a:rPr lang="de-DE" dirty="0">
                <a:solidFill>
                  <a:schemeClr val="tx1"/>
                </a:solidFill>
                <a:latin typeface="+mn-lt"/>
              </a:rPr>
              <a:t> </a:t>
            </a:r>
            <a:r>
              <a:rPr lang="de-DE" dirty="0" err="1">
                <a:solidFill>
                  <a:schemeClr val="tx1"/>
                </a:solidFill>
                <a:latin typeface="+mn-lt"/>
              </a:rPr>
              <a:t>throughout</a:t>
            </a:r>
            <a:r>
              <a:rPr lang="de-DE" dirty="0">
                <a:solidFill>
                  <a:schemeClr val="tx1"/>
                </a:solidFill>
                <a:latin typeface="+mn-lt"/>
              </a:rPr>
              <a:t> </a:t>
            </a:r>
            <a:r>
              <a:rPr lang="de-DE" dirty="0" err="1">
                <a:solidFill>
                  <a:schemeClr val="tx1"/>
                </a:solidFill>
                <a:latin typeface="+mn-lt"/>
              </a:rPr>
              <a:t>the</a:t>
            </a:r>
            <a:r>
              <a:rPr lang="de-DE" dirty="0">
                <a:solidFill>
                  <a:schemeClr val="tx1"/>
                </a:solidFill>
                <a:latin typeface="+mn-lt"/>
              </a:rPr>
              <a:t> </a:t>
            </a:r>
            <a:r>
              <a:rPr lang="de-DE" dirty="0" err="1">
                <a:solidFill>
                  <a:schemeClr val="tx1"/>
                </a:solidFill>
                <a:latin typeface="+mn-lt"/>
              </a:rPr>
              <a:t>whole</a:t>
            </a:r>
            <a:r>
              <a:rPr lang="de-DE" dirty="0">
                <a:solidFill>
                  <a:schemeClr val="tx1"/>
                </a:solidFill>
                <a:latin typeface="+mn-lt"/>
              </a:rPr>
              <a:t> </a:t>
            </a:r>
            <a:r>
              <a:rPr lang="de-DE" dirty="0" err="1">
                <a:solidFill>
                  <a:schemeClr val="tx1"/>
                </a:solidFill>
                <a:latin typeface="+mn-lt"/>
              </a:rPr>
              <a:t>change</a:t>
            </a:r>
            <a:r>
              <a:rPr lang="de-DE" dirty="0">
                <a:solidFill>
                  <a:schemeClr val="tx1"/>
                </a:solidFill>
                <a:latin typeface="+mn-lt"/>
              </a:rPr>
              <a:t> </a:t>
            </a:r>
            <a:r>
              <a:rPr lang="de-DE" dirty="0" err="1">
                <a:solidFill>
                  <a:schemeClr val="tx1"/>
                </a:solidFill>
                <a:latin typeface="+mn-lt"/>
              </a:rPr>
              <a:t>project</a:t>
            </a:r>
            <a:r>
              <a:rPr lang="de-DE" dirty="0">
                <a:solidFill>
                  <a:schemeClr val="tx1"/>
                </a:solidFill>
                <a:latin typeface="+mn-lt"/>
              </a:rPr>
              <a:t>. </a:t>
            </a:r>
            <a:r>
              <a:rPr lang="de-DE" dirty="0" err="1">
                <a:solidFill>
                  <a:schemeClr val="tx1"/>
                </a:solidFill>
                <a:latin typeface="+mn-lt"/>
              </a:rPr>
              <a:t>It</a:t>
            </a:r>
            <a:r>
              <a:rPr lang="de-DE" dirty="0">
                <a:solidFill>
                  <a:schemeClr val="tx1"/>
                </a:solidFill>
                <a:latin typeface="+mn-lt"/>
              </a:rPr>
              <a:t> will </a:t>
            </a:r>
            <a:r>
              <a:rPr lang="de-DE" dirty="0" err="1">
                <a:solidFill>
                  <a:schemeClr val="tx1"/>
                </a:solidFill>
                <a:latin typeface="+mn-lt"/>
              </a:rPr>
              <a:t>help</a:t>
            </a:r>
            <a:r>
              <a:rPr lang="de-DE" dirty="0">
                <a:solidFill>
                  <a:schemeClr val="tx1"/>
                </a:solidFill>
                <a:latin typeface="+mn-lt"/>
              </a:rPr>
              <a:t> </a:t>
            </a:r>
            <a:r>
              <a:rPr lang="de-DE" dirty="0" err="1">
                <a:solidFill>
                  <a:schemeClr val="tx1"/>
                </a:solidFill>
                <a:latin typeface="+mn-lt"/>
              </a:rPr>
              <a:t>set</a:t>
            </a:r>
            <a:r>
              <a:rPr lang="de-DE" dirty="0">
                <a:solidFill>
                  <a:schemeClr val="tx1"/>
                </a:solidFill>
                <a:latin typeface="+mn-lt"/>
              </a:rPr>
              <a:t> an </a:t>
            </a:r>
            <a:r>
              <a:rPr lang="de-DE" dirty="0" err="1">
                <a:solidFill>
                  <a:schemeClr val="tx1"/>
                </a:solidFill>
                <a:latin typeface="+mn-lt"/>
              </a:rPr>
              <a:t>attractive</a:t>
            </a:r>
            <a:r>
              <a:rPr lang="de-DE" dirty="0">
                <a:solidFill>
                  <a:schemeClr val="tx1"/>
                </a:solidFill>
                <a:latin typeface="+mn-lt"/>
              </a:rPr>
              <a:t> </a:t>
            </a:r>
            <a:r>
              <a:rPr lang="de-DE" dirty="0" err="1">
                <a:solidFill>
                  <a:schemeClr val="tx1"/>
                </a:solidFill>
                <a:latin typeface="+mn-lt"/>
              </a:rPr>
              <a:t>goal</a:t>
            </a:r>
            <a:r>
              <a:rPr lang="de-DE" dirty="0">
                <a:solidFill>
                  <a:schemeClr val="tx1"/>
                </a:solidFill>
                <a:latin typeface="+mn-lt"/>
              </a:rPr>
              <a:t> for </a:t>
            </a:r>
            <a:r>
              <a:rPr lang="de-DE" dirty="0" err="1">
                <a:solidFill>
                  <a:schemeClr val="tx1"/>
                </a:solidFill>
                <a:latin typeface="+mn-lt"/>
              </a:rPr>
              <a:t>everyone</a:t>
            </a:r>
            <a:r>
              <a:rPr lang="de-DE" dirty="0">
                <a:solidFill>
                  <a:schemeClr val="tx1"/>
                </a:solidFill>
                <a:latin typeface="+mn-lt"/>
              </a:rPr>
              <a:t> </a:t>
            </a:r>
            <a:r>
              <a:rPr lang="de-DE" dirty="0" err="1">
                <a:solidFill>
                  <a:schemeClr val="tx1"/>
                </a:solidFill>
                <a:latin typeface="+mn-lt"/>
              </a:rPr>
              <a:t>involved</a:t>
            </a:r>
            <a:r>
              <a:rPr lang="de-DE" dirty="0">
                <a:solidFill>
                  <a:schemeClr val="tx1"/>
                </a:solidFill>
                <a:latin typeface="+mn-lt"/>
              </a:rPr>
              <a:t> and </a:t>
            </a:r>
            <a:r>
              <a:rPr lang="de-DE" dirty="0" err="1">
                <a:solidFill>
                  <a:schemeClr val="tx1"/>
                </a:solidFill>
                <a:latin typeface="+mn-lt"/>
              </a:rPr>
              <a:t>guide</a:t>
            </a:r>
            <a:r>
              <a:rPr lang="de-DE" dirty="0">
                <a:solidFill>
                  <a:schemeClr val="tx1"/>
                </a:solidFill>
                <a:latin typeface="+mn-lt"/>
              </a:rPr>
              <a:t> individual </a:t>
            </a:r>
            <a:r>
              <a:rPr lang="de-DE" dirty="0" err="1">
                <a:solidFill>
                  <a:schemeClr val="tx1"/>
                </a:solidFill>
                <a:latin typeface="+mn-lt"/>
              </a:rPr>
              <a:t>activities</a:t>
            </a:r>
            <a:r>
              <a:rPr lang="de-DE" dirty="0">
                <a:solidFill>
                  <a:schemeClr val="tx1"/>
                </a:solidFill>
                <a:latin typeface="+mn-lt"/>
              </a:rPr>
              <a:t> </a:t>
            </a:r>
            <a:r>
              <a:rPr lang="de-DE" dirty="0" err="1">
                <a:solidFill>
                  <a:schemeClr val="tx1"/>
                </a:solidFill>
                <a:latin typeface="+mn-lt"/>
              </a:rPr>
              <a:t>without</a:t>
            </a:r>
            <a:r>
              <a:rPr lang="de-DE" dirty="0">
                <a:solidFill>
                  <a:schemeClr val="tx1"/>
                </a:solidFill>
                <a:latin typeface="+mn-lt"/>
              </a:rPr>
              <a:t> </a:t>
            </a:r>
            <a:r>
              <a:rPr lang="de-DE" dirty="0" err="1">
                <a:solidFill>
                  <a:schemeClr val="tx1"/>
                </a:solidFill>
                <a:latin typeface="+mn-lt"/>
              </a:rPr>
              <a:t>the</a:t>
            </a:r>
            <a:r>
              <a:rPr lang="de-DE" dirty="0">
                <a:solidFill>
                  <a:schemeClr val="tx1"/>
                </a:solidFill>
                <a:latin typeface="+mn-lt"/>
              </a:rPr>
              <a:t> </a:t>
            </a:r>
            <a:r>
              <a:rPr lang="de-DE" dirty="0" err="1">
                <a:solidFill>
                  <a:schemeClr val="tx1"/>
                </a:solidFill>
                <a:latin typeface="+mn-lt"/>
              </a:rPr>
              <a:t>need</a:t>
            </a:r>
            <a:r>
              <a:rPr lang="de-DE" dirty="0">
                <a:solidFill>
                  <a:schemeClr val="tx1"/>
                </a:solidFill>
                <a:latin typeface="+mn-lt"/>
              </a:rPr>
              <a:t> for a </a:t>
            </a:r>
            <a:r>
              <a:rPr lang="de-DE" dirty="0" err="1">
                <a:solidFill>
                  <a:schemeClr val="tx1"/>
                </a:solidFill>
                <a:latin typeface="+mn-lt"/>
              </a:rPr>
              <a:t>big</a:t>
            </a:r>
            <a:r>
              <a:rPr lang="de-DE" dirty="0">
                <a:solidFill>
                  <a:schemeClr val="tx1"/>
                </a:solidFill>
                <a:latin typeface="+mn-lt"/>
              </a:rPr>
              <a:t> </a:t>
            </a:r>
            <a:r>
              <a:rPr lang="de-DE" dirty="0" err="1">
                <a:solidFill>
                  <a:schemeClr val="tx1"/>
                </a:solidFill>
                <a:latin typeface="+mn-lt"/>
              </a:rPr>
              <a:t>strategy</a:t>
            </a:r>
            <a:r>
              <a:rPr lang="de-DE" dirty="0">
                <a:solidFill>
                  <a:schemeClr val="tx1"/>
                </a:solidFill>
                <a:latin typeface="+mn-lt"/>
              </a:rPr>
              <a:t> </a:t>
            </a:r>
            <a:r>
              <a:rPr lang="de-DE" dirty="0" err="1">
                <a:solidFill>
                  <a:schemeClr val="tx1"/>
                </a:solidFill>
                <a:latin typeface="+mn-lt"/>
              </a:rPr>
              <a:t>paper</a:t>
            </a:r>
            <a:r>
              <a:rPr lang="de-DE" dirty="0">
                <a:solidFill>
                  <a:schemeClr val="tx1"/>
                </a:solidFill>
                <a:latin typeface="+mn-lt"/>
              </a:rPr>
              <a:t> </a:t>
            </a:r>
            <a:r>
              <a:rPr lang="de-DE" dirty="0" err="1">
                <a:solidFill>
                  <a:schemeClr val="tx1"/>
                </a:solidFill>
                <a:latin typeface="+mn-lt"/>
              </a:rPr>
              <a:t>or</a:t>
            </a:r>
            <a:r>
              <a:rPr lang="de-DE" dirty="0">
                <a:solidFill>
                  <a:schemeClr val="tx1"/>
                </a:solidFill>
                <a:latin typeface="+mn-lt"/>
              </a:rPr>
              <a:t> </a:t>
            </a:r>
            <a:r>
              <a:rPr lang="de-DE" dirty="0" err="1">
                <a:solidFill>
                  <a:schemeClr val="tx1"/>
                </a:solidFill>
                <a:latin typeface="+mn-lt"/>
              </a:rPr>
              <a:t>micromanagement</a:t>
            </a:r>
            <a:r>
              <a:rPr lang="de-DE" dirty="0">
                <a:solidFill>
                  <a:schemeClr val="tx1"/>
                </a:solidFill>
                <a:latin typeface="+mn-lt"/>
              </a:rPr>
              <a:t>. Be </a:t>
            </a:r>
            <a:r>
              <a:rPr lang="de-DE" dirty="0" err="1">
                <a:solidFill>
                  <a:schemeClr val="tx1"/>
                </a:solidFill>
                <a:latin typeface="+mn-lt"/>
              </a:rPr>
              <a:t>prepared</a:t>
            </a:r>
            <a:r>
              <a:rPr lang="de-DE" dirty="0">
                <a:solidFill>
                  <a:schemeClr val="tx1"/>
                </a:solidFill>
                <a:latin typeface="+mn-lt"/>
              </a:rPr>
              <a:t> </a:t>
            </a:r>
            <a:r>
              <a:rPr lang="de-DE" dirty="0" err="1">
                <a:solidFill>
                  <a:schemeClr val="tx1"/>
                </a:solidFill>
                <a:latin typeface="+mn-lt"/>
              </a:rPr>
              <a:t>that</a:t>
            </a:r>
            <a:r>
              <a:rPr lang="de-DE" dirty="0">
                <a:solidFill>
                  <a:schemeClr val="tx1"/>
                </a:solidFill>
                <a:latin typeface="+mn-lt"/>
              </a:rPr>
              <a:t> </a:t>
            </a:r>
            <a:r>
              <a:rPr lang="de-DE" dirty="0" err="1">
                <a:solidFill>
                  <a:schemeClr val="tx1"/>
                </a:solidFill>
                <a:latin typeface="+mn-lt"/>
              </a:rPr>
              <a:t>formulating</a:t>
            </a:r>
            <a:r>
              <a:rPr lang="de-DE" dirty="0">
                <a:solidFill>
                  <a:schemeClr val="tx1"/>
                </a:solidFill>
                <a:latin typeface="+mn-lt"/>
              </a:rPr>
              <a:t> </a:t>
            </a:r>
            <a:r>
              <a:rPr lang="de-DE" dirty="0" err="1">
                <a:solidFill>
                  <a:schemeClr val="tx1"/>
                </a:solidFill>
                <a:latin typeface="+mn-lt"/>
              </a:rPr>
              <a:t>the</a:t>
            </a:r>
            <a:r>
              <a:rPr lang="de-DE" dirty="0">
                <a:solidFill>
                  <a:schemeClr val="tx1"/>
                </a:solidFill>
                <a:latin typeface="+mn-lt"/>
              </a:rPr>
              <a:t> </a:t>
            </a:r>
            <a:r>
              <a:rPr lang="de-DE" dirty="0" err="1">
                <a:solidFill>
                  <a:schemeClr val="tx1"/>
                </a:solidFill>
                <a:latin typeface="+mn-lt"/>
              </a:rPr>
              <a:t>vision</a:t>
            </a:r>
            <a:r>
              <a:rPr lang="de-DE" dirty="0">
                <a:solidFill>
                  <a:schemeClr val="tx1"/>
                </a:solidFill>
                <a:latin typeface="+mn-lt"/>
              </a:rPr>
              <a:t> </a:t>
            </a:r>
            <a:r>
              <a:rPr lang="de-DE" dirty="0" err="1">
                <a:solidFill>
                  <a:schemeClr val="tx1"/>
                </a:solidFill>
                <a:latin typeface="+mn-lt"/>
              </a:rPr>
              <a:t>could</a:t>
            </a:r>
            <a:r>
              <a:rPr lang="de-DE" dirty="0">
                <a:solidFill>
                  <a:schemeClr val="tx1"/>
                </a:solidFill>
                <a:latin typeface="+mn-lt"/>
              </a:rPr>
              <a:t> </a:t>
            </a:r>
            <a:r>
              <a:rPr lang="de-DE" dirty="0" err="1">
                <a:solidFill>
                  <a:schemeClr val="tx1"/>
                </a:solidFill>
                <a:latin typeface="+mn-lt"/>
              </a:rPr>
              <a:t>take</a:t>
            </a:r>
            <a:r>
              <a:rPr lang="de-DE" dirty="0">
                <a:solidFill>
                  <a:schemeClr val="tx1"/>
                </a:solidFill>
                <a:latin typeface="+mn-lt"/>
              </a:rPr>
              <a:t> a </a:t>
            </a:r>
            <a:r>
              <a:rPr lang="de-DE" dirty="0" err="1">
                <a:solidFill>
                  <a:schemeClr val="tx1"/>
                </a:solidFill>
                <a:latin typeface="+mn-lt"/>
              </a:rPr>
              <a:t>few</a:t>
            </a:r>
            <a:r>
              <a:rPr lang="de-DE" dirty="0">
                <a:solidFill>
                  <a:schemeClr val="tx1"/>
                </a:solidFill>
                <a:latin typeface="+mn-lt"/>
              </a:rPr>
              <a:t> </a:t>
            </a:r>
            <a:r>
              <a:rPr lang="de-DE" dirty="0" err="1">
                <a:solidFill>
                  <a:schemeClr val="tx1"/>
                </a:solidFill>
                <a:latin typeface="+mn-lt"/>
              </a:rPr>
              <a:t>iterations</a:t>
            </a:r>
            <a:r>
              <a:rPr lang="de-DE" dirty="0">
                <a:solidFill>
                  <a:schemeClr val="tx1"/>
                </a:solidFill>
                <a:latin typeface="+mn-lt"/>
              </a:rPr>
              <a:t> and </a:t>
            </a:r>
            <a:r>
              <a:rPr lang="de-DE" dirty="0" err="1">
                <a:solidFill>
                  <a:schemeClr val="tx1"/>
                </a:solidFill>
                <a:latin typeface="+mn-lt"/>
              </a:rPr>
              <a:t>weeks</a:t>
            </a:r>
            <a:r>
              <a:rPr lang="de-DE" dirty="0">
                <a:solidFill>
                  <a:schemeClr val="tx1"/>
                </a:solidFill>
                <a:latin typeface="+mn-lt"/>
              </a:rPr>
              <a:t> of time. Be </a:t>
            </a:r>
            <a:r>
              <a:rPr lang="de-DE" dirty="0" err="1">
                <a:solidFill>
                  <a:schemeClr val="tx1"/>
                </a:solidFill>
                <a:latin typeface="+mn-lt"/>
              </a:rPr>
              <a:t>sure</a:t>
            </a:r>
            <a:r>
              <a:rPr lang="de-DE" dirty="0">
                <a:solidFill>
                  <a:schemeClr val="tx1"/>
                </a:solidFill>
                <a:latin typeface="+mn-lt"/>
              </a:rPr>
              <a:t> </a:t>
            </a:r>
            <a:r>
              <a:rPr lang="de-DE" dirty="0" err="1">
                <a:solidFill>
                  <a:schemeClr val="tx1"/>
                </a:solidFill>
                <a:latin typeface="+mn-lt"/>
              </a:rPr>
              <a:t>that</a:t>
            </a:r>
            <a:r>
              <a:rPr lang="de-DE" dirty="0">
                <a:solidFill>
                  <a:schemeClr val="tx1"/>
                </a:solidFill>
                <a:latin typeface="+mn-lt"/>
              </a:rPr>
              <a:t> your </a:t>
            </a:r>
            <a:r>
              <a:rPr lang="de-DE" dirty="0" err="1">
                <a:solidFill>
                  <a:schemeClr val="tx1"/>
                </a:solidFill>
                <a:latin typeface="+mn-lt"/>
              </a:rPr>
              <a:t>whole</a:t>
            </a:r>
            <a:r>
              <a:rPr lang="de-DE" dirty="0">
                <a:solidFill>
                  <a:schemeClr val="tx1"/>
                </a:solidFill>
                <a:latin typeface="+mn-lt"/>
              </a:rPr>
              <a:t> </a:t>
            </a:r>
            <a:r>
              <a:rPr lang="de-DE" dirty="0" err="1">
                <a:solidFill>
                  <a:schemeClr val="tx1"/>
                </a:solidFill>
                <a:latin typeface="+mn-lt"/>
              </a:rPr>
              <a:t>change</a:t>
            </a:r>
            <a:r>
              <a:rPr lang="de-DE" dirty="0">
                <a:solidFill>
                  <a:schemeClr val="tx1"/>
                </a:solidFill>
                <a:latin typeface="+mn-lt"/>
              </a:rPr>
              <a:t> </a:t>
            </a:r>
            <a:r>
              <a:rPr lang="de-DE" dirty="0" err="1">
                <a:solidFill>
                  <a:schemeClr val="tx1"/>
                </a:solidFill>
                <a:latin typeface="+mn-lt"/>
              </a:rPr>
              <a:t>alliance</a:t>
            </a:r>
            <a:r>
              <a:rPr lang="de-DE" dirty="0">
                <a:solidFill>
                  <a:schemeClr val="tx1"/>
                </a:solidFill>
                <a:latin typeface="+mn-lt"/>
              </a:rPr>
              <a:t> </a:t>
            </a:r>
            <a:r>
              <a:rPr lang="de-DE" dirty="0" err="1">
                <a:solidFill>
                  <a:schemeClr val="tx1"/>
                </a:solidFill>
                <a:latin typeface="+mn-lt"/>
              </a:rPr>
              <a:t>is</a:t>
            </a:r>
            <a:r>
              <a:rPr lang="de-DE" dirty="0">
                <a:solidFill>
                  <a:schemeClr val="tx1"/>
                </a:solidFill>
                <a:latin typeface="+mn-lt"/>
              </a:rPr>
              <a:t> </a:t>
            </a:r>
            <a:r>
              <a:rPr lang="de-DE" dirty="0" err="1">
                <a:solidFill>
                  <a:schemeClr val="tx1"/>
                </a:solidFill>
                <a:latin typeface="+mn-lt"/>
              </a:rPr>
              <a:t>involved</a:t>
            </a:r>
            <a:r>
              <a:rPr lang="de-DE" dirty="0">
                <a:solidFill>
                  <a:schemeClr val="tx1"/>
                </a:solidFill>
                <a:latin typeface="+mn-lt"/>
              </a:rPr>
              <a:t> and on </a:t>
            </a:r>
            <a:r>
              <a:rPr lang="de-DE" dirty="0" err="1">
                <a:solidFill>
                  <a:schemeClr val="tx1"/>
                </a:solidFill>
                <a:latin typeface="+mn-lt"/>
              </a:rPr>
              <a:t>the</a:t>
            </a:r>
            <a:r>
              <a:rPr lang="de-DE" dirty="0">
                <a:solidFill>
                  <a:schemeClr val="tx1"/>
                </a:solidFill>
                <a:latin typeface="+mn-lt"/>
              </a:rPr>
              <a:t> same </a:t>
            </a:r>
            <a:r>
              <a:rPr lang="de-DE" dirty="0" err="1">
                <a:solidFill>
                  <a:schemeClr val="tx1"/>
                </a:solidFill>
                <a:latin typeface="+mn-lt"/>
              </a:rPr>
              <a:t>page</a:t>
            </a:r>
            <a:r>
              <a:rPr lang="de-DE" dirty="0">
                <a:solidFill>
                  <a:schemeClr val="tx1"/>
                </a:solidFill>
                <a:latin typeface="+mn-lt"/>
              </a:rPr>
              <a:t>. </a:t>
            </a:r>
            <a:r>
              <a:rPr lang="de-DE" dirty="0" err="1">
                <a:solidFill>
                  <a:schemeClr val="tx1"/>
                </a:solidFill>
                <a:latin typeface="+mn-lt"/>
              </a:rPr>
              <a:t>It</a:t>
            </a:r>
            <a:r>
              <a:rPr lang="de-DE" dirty="0">
                <a:solidFill>
                  <a:schemeClr val="tx1"/>
                </a:solidFill>
                <a:latin typeface="+mn-lt"/>
              </a:rPr>
              <a:t> </a:t>
            </a:r>
            <a:r>
              <a:rPr lang="de-DE" dirty="0" err="1">
                <a:solidFill>
                  <a:schemeClr val="tx1"/>
                </a:solidFill>
                <a:latin typeface="+mn-lt"/>
              </a:rPr>
              <a:t>is</a:t>
            </a:r>
            <a:r>
              <a:rPr lang="de-DE" dirty="0">
                <a:solidFill>
                  <a:schemeClr val="tx1"/>
                </a:solidFill>
                <a:latin typeface="+mn-lt"/>
              </a:rPr>
              <a:t> </a:t>
            </a:r>
            <a:r>
              <a:rPr lang="de-DE" dirty="0" err="1">
                <a:solidFill>
                  <a:schemeClr val="tx1"/>
                </a:solidFill>
                <a:latin typeface="+mn-lt"/>
              </a:rPr>
              <a:t>worth</a:t>
            </a:r>
            <a:r>
              <a:rPr lang="de-DE" dirty="0">
                <a:solidFill>
                  <a:schemeClr val="tx1"/>
                </a:solidFill>
                <a:latin typeface="+mn-lt"/>
              </a:rPr>
              <a:t> </a:t>
            </a:r>
            <a:r>
              <a:rPr lang="de-DE" dirty="0" err="1">
                <a:solidFill>
                  <a:schemeClr val="tx1"/>
                </a:solidFill>
                <a:latin typeface="+mn-lt"/>
              </a:rPr>
              <a:t>it!</a:t>
            </a:r>
            <a:r>
              <a:rPr lang="de-DE" dirty="0">
                <a:solidFill>
                  <a:schemeClr val="tx1"/>
                </a:solidFill>
                <a:latin typeface="+mn-lt"/>
              </a:rPr>
              <a:t> </a:t>
            </a:r>
            <a:r>
              <a:rPr lang="de-DE" dirty="0" err="1">
                <a:solidFill>
                  <a:schemeClr val="tx1"/>
                </a:solidFill>
                <a:latin typeface="+mn-lt"/>
              </a:rPr>
              <a:t>Effective</a:t>
            </a:r>
            <a:r>
              <a:rPr lang="de-DE" dirty="0">
                <a:solidFill>
                  <a:schemeClr val="tx1"/>
                </a:solidFill>
                <a:latin typeface="+mn-lt"/>
              </a:rPr>
              <a:t> </a:t>
            </a:r>
            <a:r>
              <a:rPr lang="de-DE" dirty="0" err="1">
                <a:solidFill>
                  <a:schemeClr val="tx1"/>
                </a:solidFill>
                <a:latin typeface="+mn-lt"/>
              </a:rPr>
              <a:t>visions</a:t>
            </a:r>
            <a:r>
              <a:rPr lang="de-DE" dirty="0">
                <a:solidFill>
                  <a:schemeClr val="tx1"/>
                </a:solidFill>
                <a:latin typeface="+mn-lt"/>
              </a:rPr>
              <a:t> </a:t>
            </a:r>
            <a:r>
              <a:rPr lang="de-DE" dirty="0" err="1">
                <a:solidFill>
                  <a:schemeClr val="tx1"/>
                </a:solidFill>
                <a:latin typeface="+mn-lt"/>
              </a:rPr>
              <a:t>are</a:t>
            </a:r>
            <a:r>
              <a:rPr lang="de-DE" dirty="0">
                <a:solidFill>
                  <a:schemeClr val="tx1"/>
                </a:solidFill>
                <a:latin typeface="+mn-lt"/>
              </a:rPr>
              <a:t> imaginable, </a:t>
            </a:r>
            <a:r>
              <a:rPr lang="de-DE" dirty="0" err="1">
                <a:solidFill>
                  <a:schemeClr val="tx1"/>
                </a:solidFill>
                <a:latin typeface="+mn-lt"/>
              </a:rPr>
              <a:t>desirable</a:t>
            </a:r>
            <a:r>
              <a:rPr lang="de-DE" dirty="0">
                <a:solidFill>
                  <a:schemeClr val="tx1"/>
                </a:solidFill>
                <a:latin typeface="+mn-lt"/>
              </a:rPr>
              <a:t>, </a:t>
            </a:r>
            <a:r>
              <a:rPr lang="de-DE" dirty="0" err="1">
                <a:solidFill>
                  <a:schemeClr val="tx1"/>
                </a:solidFill>
                <a:latin typeface="+mn-lt"/>
              </a:rPr>
              <a:t>feasible</a:t>
            </a:r>
            <a:r>
              <a:rPr lang="de-DE" dirty="0">
                <a:solidFill>
                  <a:schemeClr val="tx1"/>
                </a:solidFill>
                <a:latin typeface="+mn-lt"/>
              </a:rPr>
              <a:t>, </a:t>
            </a:r>
            <a:r>
              <a:rPr lang="de-DE" dirty="0" err="1">
                <a:solidFill>
                  <a:schemeClr val="tx1"/>
                </a:solidFill>
                <a:latin typeface="+mn-lt"/>
              </a:rPr>
              <a:t>focused</a:t>
            </a:r>
            <a:r>
              <a:rPr lang="de-DE" dirty="0">
                <a:solidFill>
                  <a:schemeClr val="tx1"/>
                </a:solidFill>
                <a:latin typeface="+mn-lt"/>
              </a:rPr>
              <a:t> and flexible </a:t>
            </a:r>
            <a:r>
              <a:rPr lang="de-DE" dirty="0" err="1">
                <a:solidFill>
                  <a:schemeClr val="tx1"/>
                </a:solidFill>
                <a:latin typeface="+mn-lt"/>
              </a:rPr>
              <a:t>enough</a:t>
            </a:r>
            <a:r>
              <a:rPr lang="de-DE" dirty="0">
                <a:solidFill>
                  <a:schemeClr val="tx1"/>
                </a:solidFill>
                <a:latin typeface="+mn-lt"/>
              </a:rPr>
              <a:t> to </a:t>
            </a:r>
            <a:r>
              <a:rPr lang="de-DE" dirty="0" err="1">
                <a:solidFill>
                  <a:schemeClr val="tx1"/>
                </a:solidFill>
                <a:latin typeface="+mn-lt"/>
              </a:rPr>
              <a:t>allow</a:t>
            </a:r>
            <a:r>
              <a:rPr lang="de-DE" dirty="0">
                <a:solidFill>
                  <a:schemeClr val="tx1"/>
                </a:solidFill>
                <a:latin typeface="+mn-lt"/>
              </a:rPr>
              <a:t> to </a:t>
            </a:r>
            <a:r>
              <a:rPr lang="de-DE" dirty="0" err="1">
                <a:solidFill>
                  <a:schemeClr val="tx1"/>
                </a:solidFill>
                <a:latin typeface="+mn-lt"/>
              </a:rPr>
              <a:t>be</a:t>
            </a:r>
            <a:r>
              <a:rPr lang="de-DE" dirty="0">
                <a:solidFill>
                  <a:schemeClr val="tx1"/>
                </a:solidFill>
                <a:latin typeface="+mn-lt"/>
              </a:rPr>
              <a:t> </a:t>
            </a:r>
            <a:r>
              <a:rPr lang="de-DE" dirty="0" err="1">
                <a:solidFill>
                  <a:schemeClr val="tx1"/>
                </a:solidFill>
                <a:latin typeface="+mn-lt"/>
              </a:rPr>
              <a:t>interpreted</a:t>
            </a:r>
            <a:r>
              <a:rPr lang="de-DE" dirty="0">
                <a:solidFill>
                  <a:schemeClr val="tx1"/>
                </a:solidFill>
                <a:latin typeface="+mn-lt"/>
              </a:rPr>
              <a:t> </a:t>
            </a:r>
            <a:r>
              <a:rPr lang="de-DE" dirty="0" err="1">
                <a:solidFill>
                  <a:schemeClr val="tx1"/>
                </a:solidFill>
                <a:latin typeface="+mn-lt"/>
              </a:rPr>
              <a:t>by</a:t>
            </a:r>
            <a:r>
              <a:rPr lang="de-DE" dirty="0">
                <a:solidFill>
                  <a:schemeClr val="tx1"/>
                </a:solidFill>
                <a:latin typeface="+mn-lt"/>
              </a:rPr>
              <a:t> different </a:t>
            </a:r>
            <a:r>
              <a:rPr lang="de-DE" dirty="0" err="1">
                <a:solidFill>
                  <a:schemeClr val="tx1"/>
                </a:solidFill>
                <a:latin typeface="+mn-lt"/>
              </a:rPr>
              <a:t>individuals</a:t>
            </a:r>
            <a:r>
              <a:rPr lang="de-DE" dirty="0">
                <a:solidFill>
                  <a:schemeClr val="tx1"/>
                </a:solidFill>
                <a:latin typeface="+mn-lt"/>
              </a:rPr>
              <a:t> and </a:t>
            </a:r>
            <a:r>
              <a:rPr lang="de-DE" dirty="0" err="1">
                <a:solidFill>
                  <a:schemeClr val="tx1"/>
                </a:solidFill>
                <a:latin typeface="+mn-lt"/>
              </a:rPr>
              <a:t>under</a:t>
            </a:r>
            <a:r>
              <a:rPr lang="de-DE" dirty="0">
                <a:solidFill>
                  <a:schemeClr val="tx1"/>
                </a:solidFill>
                <a:latin typeface="+mn-lt"/>
              </a:rPr>
              <a:t> </a:t>
            </a:r>
            <a:r>
              <a:rPr lang="de-DE" dirty="0" err="1">
                <a:solidFill>
                  <a:schemeClr val="tx1"/>
                </a:solidFill>
                <a:latin typeface="+mn-lt"/>
              </a:rPr>
              <a:t>changing</a:t>
            </a:r>
            <a:r>
              <a:rPr lang="de-DE" dirty="0">
                <a:solidFill>
                  <a:schemeClr val="tx1"/>
                </a:solidFill>
                <a:latin typeface="+mn-lt"/>
              </a:rPr>
              <a:t> </a:t>
            </a:r>
            <a:r>
              <a:rPr lang="de-DE" dirty="0" err="1">
                <a:solidFill>
                  <a:schemeClr val="tx1"/>
                </a:solidFill>
                <a:latin typeface="+mn-lt"/>
              </a:rPr>
              <a:t>conditions</a:t>
            </a:r>
            <a:r>
              <a:rPr lang="de-DE" dirty="0">
                <a:solidFill>
                  <a:schemeClr val="tx1"/>
                </a:solidFill>
                <a:latin typeface="+mn-lt"/>
              </a:rPr>
              <a:t>.</a:t>
            </a:r>
            <a:endParaRPr lang="de-DE" dirty="0">
              <a:solidFill>
                <a:schemeClr val="tx1"/>
              </a:solidFill>
              <a:latin typeface="+mn-lt"/>
              <a:ea typeface="Calibri" panose="020F0502020204030204"/>
              <a:cs typeface="Calibri" panose="020F0502020204030204"/>
            </a:endParaRPr>
          </a:p>
          <a:p>
            <a:r>
              <a:rPr lang="de-DE" dirty="0" err="1">
                <a:solidFill>
                  <a:schemeClr val="tx1"/>
                </a:solidFill>
                <a:latin typeface="+mn-lt"/>
                <a:ea typeface="Calibri" panose="020F0502020204030204"/>
                <a:cs typeface="Calibri" panose="020F0502020204030204"/>
              </a:rPr>
              <a:t>From</a:t>
            </a:r>
            <a:r>
              <a:rPr lang="de-DE" dirty="0">
                <a:solidFill>
                  <a:schemeClr val="tx1"/>
                </a:solidFill>
                <a:latin typeface="+mn-lt"/>
                <a:ea typeface="Calibri" panose="020F0502020204030204"/>
                <a:cs typeface="Calibri" panose="020F0502020204030204"/>
              </a:rPr>
              <a:t> a </a:t>
            </a:r>
            <a:r>
              <a:rPr lang="de-DE" dirty="0" err="1">
                <a:solidFill>
                  <a:schemeClr val="tx1"/>
                </a:solidFill>
                <a:latin typeface="+mn-lt"/>
                <a:ea typeface="Calibri" panose="020F0502020204030204"/>
                <a:cs typeface="Calibri" panose="020F0502020204030204"/>
              </a:rPr>
              <a:t>vision</a:t>
            </a:r>
            <a:r>
              <a:rPr lang="de-DE" dirty="0">
                <a:solidFill>
                  <a:schemeClr val="tx1"/>
                </a:solidFill>
                <a:latin typeface="+mn-lt"/>
                <a:ea typeface="Calibri" panose="020F0502020204030204"/>
                <a:cs typeface="Calibri" panose="020F0502020204030204"/>
              </a:rPr>
              <a:t>, strategies and operational </a:t>
            </a:r>
            <a:r>
              <a:rPr lang="de-DE" dirty="0" err="1">
                <a:solidFill>
                  <a:schemeClr val="tx1"/>
                </a:solidFill>
                <a:latin typeface="+mn-lt"/>
                <a:ea typeface="Calibri" panose="020F0502020204030204"/>
                <a:cs typeface="Calibri" panose="020F0502020204030204"/>
              </a:rPr>
              <a:t>goals</a:t>
            </a:r>
            <a:r>
              <a:rPr lang="de-DE" dirty="0">
                <a:solidFill>
                  <a:schemeClr val="tx1"/>
                </a:solidFill>
                <a:latin typeface="+mn-lt"/>
                <a:ea typeface="Calibri" panose="020F0502020204030204"/>
                <a:cs typeface="Calibri" panose="020F0502020204030204"/>
              </a:rPr>
              <a:t> </a:t>
            </a:r>
            <a:r>
              <a:rPr lang="de-DE" dirty="0" err="1">
                <a:solidFill>
                  <a:schemeClr val="tx1"/>
                </a:solidFill>
                <a:latin typeface="+mn-lt"/>
                <a:ea typeface="Calibri" panose="020F0502020204030204"/>
                <a:cs typeface="Calibri" panose="020F0502020204030204"/>
              </a:rPr>
              <a:t>can</a:t>
            </a:r>
            <a:r>
              <a:rPr lang="de-DE" dirty="0">
                <a:solidFill>
                  <a:schemeClr val="tx1"/>
                </a:solidFill>
                <a:latin typeface="+mn-lt"/>
                <a:ea typeface="Calibri" panose="020F0502020204030204"/>
                <a:cs typeface="Calibri" panose="020F0502020204030204"/>
              </a:rPr>
              <a:t> </a:t>
            </a:r>
            <a:r>
              <a:rPr lang="de-DE" dirty="0" err="1">
                <a:solidFill>
                  <a:schemeClr val="tx1"/>
                </a:solidFill>
                <a:latin typeface="+mn-lt"/>
                <a:ea typeface="Calibri" panose="020F0502020204030204"/>
                <a:cs typeface="Calibri" panose="020F0502020204030204"/>
              </a:rPr>
              <a:t>be</a:t>
            </a:r>
            <a:r>
              <a:rPr lang="de-DE" dirty="0">
                <a:solidFill>
                  <a:schemeClr val="tx1"/>
                </a:solidFill>
                <a:latin typeface="+mn-lt"/>
                <a:ea typeface="Calibri" panose="020F0502020204030204"/>
                <a:cs typeface="Calibri" panose="020F0502020204030204"/>
              </a:rPr>
              <a:t> </a:t>
            </a:r>
            <a:r>
              <a:rPr lang="de-DE" dirty="0" err="1">
                <a:solidFill>
                  <a:schemeClr val="tx1"/>
                </a:solidFill>
                <a:latin typeface="+mn-lt"/>
                <a:ea typeface="Calibri" panose="020F0502020204030204"/>
                <a:cs typeface="Calibri" panose="020F0502020204030204"/>
              </a:rPr>
              <a:t>derived</a:t>
            </a:r>
            <a:r>
              <a:rPr lang="de-DE" dirty="0">
                <a:solidFill>
                  <a:schemeClr val="tx1"/>
                </a:solidFill>
                <a:latin typeface="+mn-lt"/>
                <a:ea typeface="Calibri" panose="020F0502020204030204"/>
                <a:cs typeface="Calibri" panose="020F0502020204030204"/>
              </a:rPr>
              <a:t>. </a:t>
            </a:r>
          </a:p>
          <a:p>
            <a:endParaRPr lang="de-DE" dirty="0">
              <a:solidFill>
                <a:schemeClr val="tx1"/>
              </a:solidFill>
              <a:latin typeface="+mn-lt"/>
              <a:ea typeface="Calibri" panose="020F0502020204030204"/>
              <a:cs typeface="Calibri" panose="020F0502020204030204"/>
            </a:endParaRPr>
          </a:p>
          <a:p>
            <a:endParaRPr lang="de-DE" dirty="0">
              <a:solidFill>
                <a:schemeClr val="tx1"/>
              </a:solidFill>
              <a:latin typeface="+mn-lt"/>
              <a:ea typeface="Calibri" panose="020F0502020204030204"/>
              <a:cs typeface="Calibri" panose="020F0502020204030204"/>
            </a:endParaRPr>
          </a:p>
          <a:p>
            <a:r>
              <a:rPr lang="de-DE" b="0" i="0" dirty="0" err="1">
                <a:solidFill>
                  <a:schemeClr val="tx1"/>
                </a:solidFill>
                <a:effectLst/>
                <a:latin typeface="+mn-lt"/>
                <a:ea typeface="Calibri" panose="020F0502020204030204"/>
                <a:cs typeface="Calibri" panose="020F0502020204030204"/>
              </a:rPr>
              <a:t>Criteria</a:t>
            </a:r>
            <a:r>
              <a:rPr lang="de-DE" b="0" i="0" dirty="0">
                <a:solidFill>
                  <a:schemeClr val="tx1"/>
                </a:solidFill>
                <a:effectLst/>
                <a:latin typeface="+mn-lt"/>
                <a:ea typeface="Calibri" panose="020F0502020204030204"/>
                <a:cs typeface="Calibri" panose="020F0502020204030204"/>
              </a:rPr>
              <a:t> </a:t>
            </a:r>
            <a:r>
              <a:rPr lang="de-DE" b="0" i="0" dirty="0" err="1">
                <a:solidFill>
                  <a:schemeClr val="tx1"/>
                </a:solidFill>
                <a:effectLst/>
                <a:latin typeface="+mn-lt"/>
                <a:ea typeface="Calibri" panose="020F0502020204030204"/>
                <a:cs typeface="Calibri" panose="020F0502020204030204"/>
              </a:rPr>
              <a:t>for</a:t>
            </a:r>
            <a:r>
              <a:rPr lang="de-DE" b="0" i="0" dirty="0">
                <a:solidFill>
                  <a:schemeClr val="tx1"/>
                </a:solidFill>
                <a:effectLst/>
                <a:latin typeface="+mn-lt"/>
                <a:ea typeface="Calibri" panose="020F0502020204030204"/>
                <a:cs typeface="Calibri" panose="020F0502020204030204"/>
              </a:rPr>
              <a:t> </a:t>
            </a:r>
            <a:r>
              <a:rPr lang="de-DE" b="0" i="0" dirty="0" err="1">
                <a:solidFill>
                  <a:schemeClr val="tx1"/>
                </a:solidFill>
                <a:effectLst/>
                <a:latin typeface="+mn-lt"/>
                <a:ea typeface="Calibri" panose="020F0502020204030204"/>
                <a:cs typeface="Calibri" panose="020F0502020204030204"/>
              </a:rPr>
              <a:t>great</a:t>
            </a:r>
            <a:r>
              <a:rPr lang="de-DE" b="0" i="0" dirty="0">
                <a:solidFill>
                  <a:schemeClr val="tx1"/>
                </a:solidFill>
                <a:effectLst/>
                <a:latin typeface="+mn-lt"/>
                <a:ea typeface="Calibri" panose="020F0502020204030204"/>
                <a:cs typeface="Calibri" panose="020F0502020204030204"/>
              </a:rPr>
              <a:t> </a:t>
            </a:r>
            <a:r>
              <a:rPr lang="de-DE" b="0" i="0" dirty="0" err="1">
                <a:solidFill>
                  <a:schemeClr val="tx1"/>
                </a:solidFill>
                <a:effectLst/>
                <a:latin typeface="+mn-lt"/>
                <a:ea typeface="Calibri" panose="020F0502020204030204"/>
                <a:cs typeface="Calibri" panose="020F0502020204030204"/>
              </a:rPr>
              <a:t>change</a:t>
            </a:r>
            <a:r>
              <a:rPr lang="de-DE" b="0" i="0" dirty="0">
                <a:solidFill>
                  <a:schemeClr val="tx1"/>
                </a:solidFill>
                <a:effectLst/>
                <a:latin typeface="+mn-lt"/>
                <a:ea typeface="Calibri" panose="020F0502020204030204"/>
                <a:cs typeface="Calibri" panose="020F0502020204030204"/>
              </a:rPr>
              <a:t> </a:t>
            </a:r>
            <a:r>
              <a:rPr lang="de-DE" b="0" i="0" dirty="0" err="1">
                <a:solidFill>
                  <a:schemeClr val="tx1"/>
                </a:solidFill>
                <a:effectLst/>
                <a:latin typeface="+mn-lt"/>
                <a:ea typeface="Calibri" panose="020F0502020204030204"/>
                <a:cs typeface="Calibri" panose="020F0502020204030204"/>
              </a:rPr>
              <a:t>visions</a:t>
            </a:r>
            <a:r>
              <a:rPr lang="de-DE" b="0" i="0" dirty="0">
                <a:solidFill>
                  <a:schemeClr val="tx1"/>
                </a:solidFill>
                <a:effectLst/>
                <a:latin typeface="+mn-lt"/>
                <a:ea typeface="Calibri" panose="020F0502020204030204"/>
                <a:cs typeface="Calibri" panose="020F0502020204030204"/>
              </a:rPr>
              <a:t>: </a:t>
            </a:r>
            <a:r>
              <a:rPr lang="en-US" b="0" i="0" dirty="0">
                <a:solidFill>
                  <a:schemeClr val="tx1"/>
                </a:solidFill>
                <a:effectLst/>
                <a:latin typeface="+mn-lt"/>
              </a:rPr>
              <a:t>Kotter, J.P. (1996). Leading change. Boston: Harvard Business School Press.</a:t>
            </a:r>
            <a:endParaRPr lang="en-GB" dirty="0">
              <a:solidFill>
                <a:schemeClr val="tx1"/>
              </a:solidFill>
              <a:latin typeface="+mn-lt"/>
            </a:endParaRPr>
          </a:p>
        </p:txBody>
      </p:sp>
      <p:sp>
        <p:nvSpPr>
          <p:cNvPr id="4" name="Foliennummernplatzhalter 3"/>
          <p:cNvSpPr>
            <a:spLocks noGrp="1"/>
          </p:cNvSpPr>
          <p:nvPr>
            <p:ph type="sldNum" sz="quarter" idx="5"/>
          </p:nvPr>
        </p:nvSpPr>
        <p:spPr/>
        <p:txBody>
          <a:bodyPr/>
          <a:lstStyle/>
          <a:p>
            <a:fld id="{D2E345F7-83D9-4474-819F-0215724EBD06}" type="slidenum">
              <a:rPr lang="de-DE" noProof="0" smtClean="0"/>
              <a:t>28</a:t>
            </a:fld>
            <a:endParaRPr lang="de-DE" noProof="0"/>
          </a:p>
        </p:txBody>
      </p:sp>
    </p:spTree>
    <p:extLst>
      <p:ext uri="{BB962C8B-B14F-4D97-AF65-F5344CB8AC3E}">
        <p14:creationId xmlns:p14="http://schemas.microsoft.com/office/powerpoint/2010/main" val="8170804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solidFill>
                <a:schemeClr val="tx1"/>
              </a:solidFill>
            </a:endParaRPr>
          </a:p>
          <a:p>
            <a:r>
              <a:rPr lang="de-DE" dirty="0" err="1">
                <a:solidFill>
                  <a:schemeClr val="tx1"/>
                </a:solidFill>
              </a:rPr>
              <a:t>Now</a:t>
            </a:r>
            <a:r>
              <a:rPr lang="de-DE" dirty="0">
                <a:solidFill>
                  <a:schemeClr val="tx1"/>
                </a:solidFill>
              </a:rPr>
              <a:t> </a:t>
            </a:r>
            <a:r>
              <a:rPr lang="de-DE" dirty="0" err="1">
                <a:solidFill>
                  <a:schemeClr val="tx1"/>
                </a:solidFill>
              </a:rPr>
              <a:t>that</a:t>
            </a:r>
            <a:r>
              <a:rPr lang="de-DE" dirty="0">
                <a:solidFill>
                  <a:schemeClr val="tx1"/>
                </a:solidFill>
              </a:rPr>
              <a:t> you </a:t>
            </a:r>
            <a:r>
              <a:rPr lang="de-DE" dirty="0" err="1">
                <a:solidFill>
                  <a:schemeClr val="tx1"/>
                </a:solidFill>
              </a:rPr>
              <a:t>have</a:t>
            </a:r>
            <a:r>
              <a:rPr lang="de-DE" dirty="0">
                <a:solidFill>
                  <a:schemeClr val="tx1"/>
                </a:solidFill>
              </a:rPr>
              <a:t> a </a:t>
            </a:r>
            <a:r>
              <a:rPr lang="de-DE" dirty="0" err="1">
                <a:solidFill>
                  <a:schemeClr val="tx1"/>
                </a:solidFill>
              </a:rPr>
              <a:t>great</a:t>
            </a:r>
            <a:r>
              <a:rPr lang="de-DE" dirty="0">
                <a:solidFill>
                  <a:schemeClr val="tx1"/>
                </a:solidFill>
              </a:rPr>
              <a:t> </a:t>
            </a:r>
            <a:r>
              <a:rPr lang="de-DE" dirty="0" err="1">
                <a:solidFill>
                  <a:schemeClr val="tx1"/>
                </a:solidFill>
              </a:rPr>
              <a:t>foundation</a:t>
            </a:r>
            <a:r>
              <a:rPr lang="de-DE" dirty="0">
                <a:solidFill>
                  <a:schemeClr val="tx1"/>
                </a:solidFill>
              </a:rPr>
              <a:t> – you </a:t>
            </a:r>
            <a:r>
              <a:rPr lang="de-DE" dirty="0" err="1">
                <a:solidFill>
                  <a:schemeClr val="tx1"/>
                </a:solidFill>
              </a:rPr>
              <a:t>can</a:t>
            </a:r>
            <a:r>
              <a:rPr lang="de-DE" dirty="0">
                <a:solidFill>
                  <a:schemeClr val="tx1"/>
                </a:solidFill>
              </a:rPr>
              <a:t> </a:t>
            </a:r>
            <a:r>
              <a:rPr lang="de-DE" dirty="0" err="1">
                <a:solidFill>
                  <a:schemeClr val="tx1"/>
                </a:solidFill>
              </a:rPr>
              <a:t>start</a:t>
            </a:r>
            <a:r>
              <a:rPr lang="de-DE" dirty="0">
                <a:solidFill>
                  <a:schemeClr val="tx1"/>
                </a:solidFill>
              </a:rPr>
              <a:t> on your iterative </a:t>
            </a:r>
            <a:r>
              <a:rPr lang="de-DE" dirty="0" err="1">
                <a:solidFill>
                  <a:schemeClr val="tx1"/>
                </a:solidFill>
              </a:rPr>
              <a:t>process</a:t>
            </a:r>
            <a:r>
              <a:rPr lang="de-DE" dirty="0">
                <a:solidFill>
                  <a:schemeClr val="tx1"/>
                </a:solidFill>
              </a:rPr>
              <a:t> </a:t>
            </a:r>
            <a:r>
              <a:rPr lang="de-DE" dirty="0" err="1">
                <a:solidFill>
                  <a:schemeClr val="tx1"/>
                </a:solidFill>
              </a:rPr>
              <a:t>for</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actual</a:t>
            </a:r>
            <a:r>
              <a:rPr lang="de-DE" dirty="0">
                <a:solidFill>
                  <a:schemeClr val="tx1"/>
                </a:solidFill>
              </a:rPr>
              <a:t> </a:t>
            </a:r>
            <a:r>
              <a:rPr lang="de-DE" dirty="0" err="1">
                <a:solidFill>
                  <a:schemeClr val="tx1"/>
                </a:solidFill>
              </a:rPr>
              <a:t>change</a:t>
            </a:r>
            <a:r>
              <a:rPr lang="de-DE" dirty="0">
                <a:solidFill>
                  <a:schemeClr val="tx1"/>
                </a:solidFill>
              </a:rPr>
              <a:t> </a:t>
            </a:r>
            <a:r>
              <a:rPr lang="de-DE" dirty="0" err="1">
                <a:solidFill>
                  <a:schemeClr val="tx1"/>
                </a:solidFill>
              </a:rPr>
              <a:t>measures</a:t>
            </a:r>
            <a:endParaRPr lang="de-DE" dirty="0">
              <a:solidFill>
                <a:schemeClr val="tx1"/>
              </a:solidFill>
            </a:endParaRPr>
          </a:p>
          <a:p>
            <a:endParaRPr lang="de-DE" dirty="0">
              <a:solidFill>
                <a:schemeClr val="tx1"/>
              </a:solidFill>
            </a:endParaRPr>
          </a:p>
          <a:p>
            <a:r>
              <a:rPr lang="de-DE" dirty="0">
                <a:solidFill>
                  <a:schemeClr val="tx1"/>
                </a:solidFill>
              </a:rPr>
              <a:t>(4) </a:t>
            </a:r>
            <a:r>
              <a:rPr lang="de-DE" dirty="0" err="1">
                <a:solidFill>
                  <a:schemeClr val="tx1"/>
                </a:solidFill>
              </a:rPr>
              <a:t>Each</a:t>
            </a:r>
            <a:r>
              <a:rPr lang="de-DE" dirty="0">
                <a:solidFill>
                  <a:schemeClr val="tx1"/>
                </a:solidFill>
              </a:rPr>
              <a:t> </a:t>
            </a:r>
            <a:r>
              <a:rPr lang="de-DE" dirty="0" err="1">
                <a:solidFill>
                  <a:schemeClr val="tx1"/>
                </a:solidFill>
              </a:rPr>
              <a:t>iteration</a:t>
            </a:r>
            <a:r>
              <a:rPr lang="de-DE" dirty="0">
                <a:solidFill>
                  <a:schemeClr val="tx1"/>
                </a:solidFill>
              </a:rPr>
              <a:t> </a:t>
            </a:r>
            <a:r>
              <a:rPr lang="de-DE" dirty="0" err="1">
                <a:solidFill>
                  <a:schemeClr val="tx1"/>
                </a:solidFill>
              </a:rPr>
              <a:t>starts</a:t>
            </a:r>
            <a:r>
              <a:rPr lang="de-DE" dirty="0">
                <a:solidFill>
                  <a:schemeClr val="tx1"/>
                </a:solidFill>
              </a:rPr>
              <a:t> with a plan </a:t>
            </a:r>
            <a:r>
              <a:rPr lang="de-DE" dirty="0" err="1">
                <a:solidFill>
                  <a:schemeClr val="tx1"/>
                </a:solidFill>
              </a:rPr>
              <a:t>for</a:t>
            </a:r>
            <a:r>
              <a:rPr lang="de-DE" dirty="0">
                <a:solidFill>
                  <a:schemeClr val="tx1"/>
                </a:solidFill>
              </a:rPr>
              <a:t> </a:t>
            </a:r>
            <a:r>
              <a:rPr lang="de-DE" dirty="0" err="1">
                <a:solidFill>
                  <a:schemeClr val="tx1"/>
                </a:solidFill>
              </a:rPr>
              <a:t>one</a:t>
            </a:r>
            <a:r>
              <a:rPr lang="de-DE" dirty="0">
                <a:solidFill>
                  <a:schemeClr val="tx1"/>
                </a:solidFill>
              </a:rPr>
              <a:t> </a:t>
            </a:r>
            <a:r>
              <a:rPr lang="de-DE" dirty="0" err="1">
                <a:solidFill>
                  <a:schemeClr val="tx1"/>
                </a:solidFill>
              </a:rPr>
              <a:t>or</a:t>
            </a:r>
            <a:r>
              <a:rPr lang="de-DE" dirty="0">
                <a:solidFill>
                  <a:schemeClr val="tx1"/>
                </a:solidFill>
              </a:rPr>
              <a:t> </a:t>
            </a:r>
            <a:r>
              <a:rPr lang="de-DE" dirty="0" err="1">
                <a:solidFill>
                  <a:schemeClr val="tx1"/>
                </a:solidFill>
              </a:rPr>
              <a:t>more</a:t>
            </a:r>
            <a:r>
              <a:rPr lang="de-DE" dirty="0">
                <a:solidFill>
                  <a:schemeClr val="tx1"/>
                </a:solidFill>
              </a:rPr>
              <a:t> </a:t>
            </a:r>
            <a:r>
              <a:rPr lang="de-DE" dirty="0" err="1">
                <a:solidFill>
                  <a:schemeClr val="tx1"/>
                </a:solidFill>
              </a:rPr>
              <a:t>concrete</a:t>
            </a:r>
            <a:r>
              <a:rPr lang="de-DE" dirty="0">
                <a:solidFill>
                  <a:schemeClr val="tx1"/>
                </a:solidFill>
              </a:rPr>
              <a:t> </a:t>
            </a:r>
            <a:r>
              <a:rPr lang="de-DE" dirty="0" err="1">
                <a:solidFill>
                  <a:schemeClr val="tx1"/>
                </a:solidFill>
              </a:rPr>
              <a:t>outcomes</a:t>
            </a:r>
            <a:r>
              <a:rPr lang="de-DE" dirty="0">
                <a:solidFill>
                  <a:schemeClr val="tx1"/>
                </a:solidFill>
              </a:rPr>
              <a:t> –</a:t>
            </a:r>
            <a:r>
              <a:rPr lang="de-DE" dirty="0" err="1">
                <a:solidFill>
                  <a:schemeClr val="tx1"/>
                </a:solidFill>
              </a:rPr>
              <a:t>define</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target</a:t>
            </a:r>
            <a:r>
              <a:rPr lang="de-DE" dirty="0">
                <a:solidFill>
                  <a:schemeClr val="tx1"/>
                </a:solidFill>
              </a:rPr>
              <a:t> </a:t>
            </a:r>
            <a:r>
              <a:rPr lang="de-DE" dirty="0" err="1">
                <a:solidFill>
                  <a:schemeClr val="tx1"/>
                </a:solidFill>
              </a:rPr>
              <a:t>group</a:t>
            </a:r>
            <a:r>
              <a:rPr lang="de-DE" dirty="0">
                <a:solidFill>
                  <a:schemeClr val="tx1"/>
                </a:solidFill>
              </a:rPr>
              <a:t>(s) </a:t>
            </a:r>
            <a:r>
              <a:rPr lang="de-DE" dirty="0" err="1">
                <a:solidFill>
                  <a:schemeClr val="tx1"/>
                </a:solidFill>
              </a:rPr>
              <a:t>for</a:t>
            </a:r>
            <a:r>
              <a:rPr lang="de-DE" dirty="0">
                <a:solidFill>
                  <a:schemeClr val="tx1"/>
                </a:solidFill>
              </a:rPr>
              <a:t> </a:t>
            </a:r>
            <a:r>
              <a:rPr lang="de-DE" dirty="0" err="1">
                <a:solidFill>
                  <a:schemeClr val="tx1"/>
                </a:solidFill>
              </a:rPr>
              <a:t>this</a:t>
            </a:r>
            <a:r>
              <a:rPr lang="de-DE" dirty="0">
                <a:solidFill>
                  <a:schemeClr val="tx1"/>
                </a:solidFill>
              </a:rPr>
              <a:t> </a:t>
            </a:r>
            <a:r>
              <a:rPr lang="de-DE" dirty="0" err="1">
                <a:solidFill>
                  <a:schemeClr val="tx1"/>
                </a:solidFill>
              </a:rPr>
              <a:t>iteration</a:t>
            </a:r>
            <a:r>
              <a:rPr lang="de-DE" dirty="0">
                <a:solidFill>
                  <a:schemeClr val="tx1"/>
                </a:solidFill>
              </a:rPr>
              <a:t> and plan </a:t>
            </a:r>
            <a:r>
              <a:rPr lang="de-DE" dirty="0" err="1">
                <a:solidFill>
                  <a:schemeClr val="tx1"/>
                </a:solidFill>
              </a:rPr>
              <a:t>concrete</a:t>
            </a:r>
            <a:r>
              <a:rPr lang="de-DE" dirty="0">
                <a:solidFill>
                  <a:schemeClr val="tx1"/>
                </a:solidFill>
              </a:rPr>
              <a:t> </a:t>
            </a:r>
            <a:r>
              <a:rPr lang="de-DE" dirty="0" err="1">
                <a:solidFill>
                  <a:schemeClr val="tx1"/>
                </a:solidFill>
              </a:rPr>
              <a:t>measures</a:t>
            </a:r>
            <a:r>
              <a:rPr lang="de-DE" dirty="0">
                <a:solidFill>
                  <a:schemeClr val="tx1"/>
                </a:solidFill>
              </a:rPr>
              <a:t>. You </a:t>
            </a:r>
            <a:r>
              <a:rPr lang="de-DE" dirty="0" err="1">
                <a:solidFill>
                  <a:schemeClr val="tx1"/>
                </a:solidFill>
              </a:rPr>
              <a:t>might</a:t>
            </a:r>
            <a:r>
              <a:rPr lang="de-DE" dirty="0">
                <a:solidFill>
                  <a:schemeClr val="tx1"/>
                </a:solidFill>
              </a:rPr>
              <a:t> </a:t>
            </a:r>
            <a:r>
              <a:rPr lang="de-DE" dirty="0" err="1">
                <a:solidFill>
                  <a:schemeClr val="tx1"/>
                </a:solidFill>
              </a:rPr>
              <a:t>want</a:t>
            </a:r>
            <a:r>
              <a:rPr lang="de-DE" dirty="0">
                <a:solidFill>
                  <a:schemeClr val="tx1"/>
                </a:solidFill>
              </a:rPr>
              <a:t> to check </a:t>
            </a:r>
            <a:r>
              <a:rPr lang="de-DE" dirty="0" err="1">
                <a:solidFill>
                  <a:schemeClr val="tx1"/>
                </a:solidFill>
              </a:rPr>
              <a:t>which</a:t>
            </a:r>
            <a:r>
              <a:rPr lang="de-DE" dirty="0">
                <a:solidFill>
                  <a:schemeClr val="tx1"/>
                </a:solidFill>
              </a:rPr>
              <a:t> </a:t>
            </a:r>
            <a:r>
              <a:rPr lang="de-DE" dirty="0" err="1">
                <a:solidFill>
                  <a:schemeClr val="tx1"/>
                </a:solidFill>
              </a:rPr>
              <a:t>members</a:t>
            </a:r>
            <a:r>
              <a:rPr lang="de-DE" dirty="0">
                <a:solidFill>
                  <a:schemeClr val="tx1"/>
                </a:solidFill>
              </a:rPr>
              <a:t> of your </a:t>
            </a:r>
            <a:r>
              <a:rPr lang="de-DE" dirty="0" err="1">
                <a:solidFill>
                  <a:schemeClr val="tx1"/>
                </a:solidFill>
              </a:rPr>
              <a:t>alliance</a:t>
            </a:r>
            <a:r>
              <a:rPr lang="de-DE" dirty="0">
                <a:solidFill>
                  <a:schemeClr val="tx1"/>
                </a:solidFill>
              </a:rPr>
              <a:t> you </a:t>
            </a:r>
            <a:r>
              <a:rPr lang="de-DE" dirty="0" err="1">
                <a:solidFill>
                  <a:schemeClr val="tx1"/>
                </a:solidFill>
              </a:rPr>
              <a:t>need</a:t>
            </a:r>
            <a:r>
              <a:rPr lang="de-DE" dirty="0">
                <a:solidFill>
                  <a:schemeClr val="tx1"/>
                </a:solidFill>
              </a:rPr>
              <a:t> </a:t>
            </a:r>
            <a:r>
              <a:rPr lang="de-DE" dirty="0" err="1">
                <a:solidFill>
                  <a:schemeClr val="tx1"/>
                </a:solidFill>
              </a:rPr>
              <a:t>or</a:t>
            </a:r>
            <a:r>
              <a:rPr lang="de-DE" dirty="0">
                <a:solidFill>
                  <a:schemeClr val="tx1"/>
                </a:solidFill>
              </a:rPr>
              <a:t> </a:t>
            </a:r>
            <a:r>
              <a:rPr lang="de-DE" dirty="0" err="1">
                <a:solidFill>
                  <a:schemeClr val="tx1"/>
                </a:solidFill>
              </a:rPr>
              <a:t>if</a:t>
            </a:r>
            <a:r>
              <a:rPr lang="de-DE" dirty="0">
                <a:solidFill>
                  <a:schemeClr val="tx1"/>
                </a:solidFill>
              </a:rPr>
              <a:t> you </a:t>
            </a:r>
            <a:r>
              <a:rPr lang="de-DE" dirty="0" err="1">
                <a:solidFill>
                  <a:schemeClr val="tx1"/>
                </a:solidFill>
              </a:rPr>
              <a:t>want</a:t>
            </a:r>
            <a:r>
              <a:rPr lang="de-DE" dirty="0">
                <a:solidFill>
                  <a:schemeClr val="tx1"/>
                </a:solidFill>
              </a:rPr>
              <a:t> to </a:t>
            </a:r>
            <a:r>
              <a:rPr lang="de-DE" dirty="0" err="1">
                <a:solidFill>
                  <a:schemeClr val="tx1"/>
                </a:solidFill>
              </a:rPr>
              <a:t>involve</a:t>
            </a:r>
            <a:r>
              <a:rPr lang="de-DE" dirty="0">
                <a:solidFill>
                  <a:schemeClr val="tx1"/>
                </a:solidFill>
              </a:rPr>
              <a:t> additional </a:t>
            </a:r>
            <a:r>
              <a:rPr lang="de-DE" dirty="0" err="1">
                <a:solidFill>
                  <a:schemeClr val="tx1"/>
                </a:solidFill>
              </a:rPr>
              <a:t>people</a:t>
            </a:r>
            <a:r>
              <a:rPr lang="de-DE" dirty="0">
                <a:solidFill>
                  <a:schemeClr val="tx1"/>
                </a:solidFill>
              </a:rPr>
              <a:t> just </a:t>
            </a:r>
            <a:r>
              <a:rPr lang="de-DE" dirty="0" err="1">
                <a:solidFill>
                  <a:schemeClr val="tx1"/>
                </a:solidFill>
              </a:rPr>
              <a:t>for</a:t>
            </a:r>
            <a:r>
              <a:rPr lang="de-DE" dirty="0">
                <a:solidFill>
                  <a:schemeClr val="tx1"/>
                </a:solidFill>
              </a:rPr>
              <a:t> </a:t>
            </a:r>
            <a:r>
              <a:rPr lang="de-DE" dirty="0" err="1">
                <a:solidFill>
                  <a:schemeClr val="tx1"/>
                </a:solidFill>
              </a:rPr>
              <a:t>this</a:t>
            </a:r>
            <a:r>
              <a:rPr lang="de-DE" dirty="0">
                <a:solidFill>
                  <a:schemeClr val="tx1"/>
                </a:solidFill>
              </a:rPr>
              <a:t> </a:t>
            </a:r>
            <a:r>
              <a:rPr lang="de-DE" dirty="0" err="1">
                <a:solidFill>
                  <a:schemeClr val="tx1"/>
                </a:solidFill>
              </a:rPr>
              <a:t>iteration</a:t>
            </a:r>
            <a:r>
              <a:rPr lang="de-DE" dirty="0">
                <a:solidFill>
                  <a:schemeClr val="tx1"/>
                </a:solidFill>
              </a:rPr>
              <a:t> – e.g. </a:t>
            </a:r>
            <a:r>
              <a:rPr lang="de-DE" dirty="0" err="1">
                <a:solidFill>
                  <a:schemeClr val="tx1"/>
                </a:solidFill>
              </a:rPr>
              <a:t>from</a:t>
            </a:r>
            <a:r>
              <a:rPr lang="de-DE" dirty="0">
                <a:solidFill>
                  <a:schemeClr val="tx1"/>
                </a:solidFill>
              </a:rPr>
              <a:t> a </a:t>
            </a:r>
            <a:r>
              <a:rPr lang="de-DE" dirty="0" err="1">
                <a:solidFill>
                  <a:schemeClr val="tx1"/>
                </a:solidFill>
              </a:rPr>
              <a:t>communications</a:t>
            </a:r>
            <a:r>
              <a:rPr lang="de-DE" dirty="0">
                <a:solidFill>
                  <a:schemeClr val="tx1"/>
                </a:solidFill>
              </a:rPr>
              <a:t> </a:t>
            </a:r>
            <a:r>
              <a:rPr lang="de-DE" dirty="0" err="1">
                <a:solidFill>
                  <a:schemeClr val="tx1"/>
                </a:solidFill>
              </a:rPr>
              <a:t>or</a:t>
            </a:r>
            <a:r>
              <a:rPr lang="de-DE" dirty="0">
                <a:solidFill>
                  <a:schemeClr val="tx1"/>
                </a:solidFill>
              </a:rPr>
              <a:t> </a:t>
            </a:r>
            <a:r>
              <a:rPr lang="de-DE" dirty="0" err="1">
                <a:solidFill>
                  <a:schemeClr val="tx1"/>
                </a:solidFill>
              </a:rPr>
              <a:t>training</a:t>
            </a:r>
            <a:r>
              <a:rPr lang="de-DE" dirty="0">
                <a:solidFill>
                  <a:schemeClr val="tx1"/>
                </a:solidFill>
              </a:rPr>
              <a:t> </a:t>
            </a:r>
            <a:r>
              <a:rPr lang="de-DE" dirty="0" err="1">
                <a:solidFill>
                  <a:schemeClr val="tx1"/>
                </a:solidFill>
              </a:rPr>
              <a:t>department</a:t>
            </a:r>
            <a:r>
              <a:rPr lang="de-DE" dirty="0">
                <a:solidFill>
                  <a:schemeClr val="tx1"/>
                </a:solidFill>
              </a:rPr>
              <a:t>. </a:t>
            </a:r>
          </a:p>
          <a:p>
            <a:endParaRPr lang="de-DE" dirty="0">
              <a:solidFill>
                <a:schemeClr val="tx1"/>
              </a:solidFill>
            </a:endParaRPr>
          </a:p>
          <a:p>
            <a:r>
              <a:rPr lang="de-DE" dirty="0">
                <a:solidFill>
                  <a:schemeClr val="tx1"/>
                </a:solidFill>
              </a:rPr>
              <a:t>(5) With </a:t>
            </a:r>
            <a:r>
              <a:rPr lang="de-DE" dirty="0" err="1">
                <a:solidFill>
                  <a:schemeClr val="tx1"/>
                </a:solidFill>
              </a:rPr>
              <a:t>every</a:t>
            </a:r>
            <a:r>
              <a:rPr lang="de-DE" dirty="0">
                <a:solidFill>
                  <a:schemeClr val="tx1"/>
                </a:solidFill>
              </a:rPr>
              <a:t> </a:t>
            </a:r>
            <a:r>
              <a:rPr lang="de-DE" dirty="0" err="1">
                <a:solidFill>
                  <a:schemeClr val="tx1"/>
                </a:solidFill>
              </a:rPr>
              <a:t>target</a:t>
            </a:r>
            <a:r>
              <a:rPr lang="de-DE" dirty="0">
                <a:solidFill>
                  <a:schemeClr val="tx1"/>
                </a:solidFill>
              </a:rPr>
              <a:t> </a:t>
            </a:r>
            <a:r>
              <a:rPr lang="de-DE" dirty="0" err="1">
                <a:solidFill>
                  <a:schemeClr val="tx1"/>
                </a:solidFill>
              </a:rPr>
              <a:t>group</a:t>
            </a:r>
            <a:r>
              <a:rPr lang="de-DE" dirty="0">
                <a:solidFill>
                  <a:schemeClr val="tx1"/>
                </a:solidFill>
              </a:rPr>
              <a:t>, </a:t>
            </a:r>
            <a:r>
              <a:rPr lang="de-DE" dirty="0" err="1">
                <a:solidFill>
                  <a:schemeClr val="tx1"/>
                </a:solidFill>
              </a:rPr>
              <a:t>start</a:t>
            </a:r>
            <a:r>
              <a:rPr lang="de-DE" dirty="0">
                <a:solidFill>
                  <a:schemeClr val="tx1"/>
                </a:solidFill>
              </a:rPr>
              <a:t> with </a:t>
            </a:r>
            <a:r>
              <a:rPr lang="de-DE" dirty="0" err="1">
                <a:solidFill>
                  <a:schemeClr val="tx1"/>
                </a:solidFill>
              </a:rPr>
              <a:t>communicating</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why</a:t>
            </a:r>
            <a:r>
              <a:rPr lang="de-DE" dirty="0">
                <a:solidFill>
                  <a:schemeClr val="tx1"/>
                </a:solidFill>
              </a:rPr>
              <a:t>, what and </a:t>
            </a:r>
            <a:r>
              <a:rPr lang="de-DE" dirty="0" err="1">
                <a:solidFill>
                  <a:schemeClr val="tx1"/>
                </a:solidFill>
              </a:rPr>
              <a:t>how</a:t>
            </a:r>
            <a:r>
              <a:rPr lang="de-DE" dirty="0">
                <a:solidFill>
                  <a:schemeClr val="tx1"/>
                </a:solidFill>
              </a:rPr>
              <a:t> of </a:t>
            </a:r>
            <a:r>
              <a:rPr lang="de-DE" dirty="0" err="1">
                <a:solidFill>
                  <a:schemeClr val="tx1"/>
                </a:solidFill>
              </a:rPr>
              <a:t>the</a:t>
            </a:r>
            <a:r>
              <a:rPr lang="de-DE" dirty="0">
                <a:solidFill>
                  <a:schemeClr val="tx1"/>
                </a:solidFill>
              </a:rPr>
              <a:t> </a:t>
            </a:r>
            <a:r>
              <a:rPr lang="de-DE" dirty="0" err="1">
                <a:solidFill>
                  <a:schemeClr val="tx1"/>
                </a:solidFill>
              </a:rPr>
              <a:t>change</a:t>
            </a:r>
            <a:r>
              <a:rPr lang="de-DE" dirty="0">
                <a:solidFill>
                  <a:schemeClr val="tx1"/>
                </a:solidFill>
              </a:rPr>
              <a:t> – </a:t>
            </a:r>
            <a:r>
              <a:rPr lang="de-DE" dirty="0" err="1">
                <a:solidFill>
                  <a:schemeClr val="tx1"/>
                </a:solidFill>
              </a:rPr>
              <a:t>even</a:t>
            </a:r>
            <a:r>
              <a:rPr lang="de-DE" dirty="0">
                <a:solidFill>
                  <a:schemeClr val="tx1"/>
                </a:solidFill>
              </a:rPr>
              <a:t> </a:t>
            </a:r>
            <a:r>
              <a:rPr lang="de-DE" dirty="0" err="1">
                <a:solidFill>
                  <a:schemeClr val="tx1"/>
                </a:solidFill>
              </a:rPr>
              <a:t>if</a:t>
            </a:r>
            <a:r>
              <a:rPr lang="de-DE" dirty="0">
                <a:solidFill>
                  <a:schemeClr val="tx1"/>
                </a:solidFill>
              </a:rPr>
              <a:t> you </a:t>
            </a:r>
            <a:r>
              <a:rPr lang="de-DE" dirty="0" err="1">
                <a:solidFill>
                  <a:schemeClr val="tx1"/>
                </a:solidFill>
              </a:rPr>
              <a:t>feel</a:t>
            </a:r>
            <a:r>
              <a:rPr lang="de-DE" dirty="0">
                <a:solidFill>
                  <a:schemeClr val="tx1"/>
                </a:solidFill>
              </a:rPr>
              <a:t> you </a:t>
            </a:r>
            <a:r>
              <a:rPr lang="de-DE" dirty="0" err="1">
                <a:solidFill>
                  <a:schemeClr val="tx1"/>
                </a:solidFill>
              </a:rPr>
              <a:t>already</a:t>
            </a:r>
            <a:r>
              <a:rPr lang="de-DE" dirty="0">
                <a:solidFill>
                  <a:schemeClr val="tx1"/>
                </a:solidFill>
              </a:rPr>
              <a:t> </a:t>
            </a:r>
            <a:r>
              <a:rPr lang="de-DE" dirty="0" err="1">
                <a:solidFill>
                  <a:schemeClr val="tx1"/>
                </a:solidFill>
              </a:rPr>
              <a:t>did</a:t>
            </a:r>
            <a:r>
              <a:rPr lang="de-DE" dirty="0">
                <a:solidFill>
                  <a:schemeClr val="tx1"/>
                </a:solidFill>
              </a:rPr>
              <a:t> </a:t>
            </a:r>
            <a:r>
              <a:rPr lang="de-DE" dirty="0" err="1">
                <a:solidFill>
                  <a:schemeClr val="tx1"/>
                </a:solidFill>
              </a:rPr>
              <a:t>it</a:t>
            </a:r>
            <a:r>
              <a:rPr lang="de-DE" dirty="0">
                <a:solidFill>
                  <a:schemeClr val="tx1"/>
                </a:solidFill>
              </a:rPr>
              <a:t> a </a:t>
            </a:r>
            <a:r>
              <a:rPr lang="de-DE" dirty="0" err="1">
                <a:solidFill>
                  <a:schemeClr val="tx1"/>
                </a:solidFill>
              </a:rPr>
              <a:t>dozen</a:t>
            </a:r>
            <a:r>
              <a:rPr lang="de-DE" dirty="0">
                <a:solidFill>
                  <a:schemeClr val="tx1"/>
                </a:solidFill>
              </a:rPr>
              <a:t> </a:t>
            </a:r>
            <a:r>
              <a:rPr lang="de-DE" dirty="0" err="1">
                <a:solidFill>
                  <a:schemeClr val="tx1"/>
                </a:solidFill>
              </a:rPr>
              <a:t>times</a:t>
            </a:r>
            <a:r>
              <a:rPr lang="de-DE" dirty="0">
                <a:solidFill>
                  <a:schemeClr val="tx1"/>
                </a:solidFill>
              </a:rPr>
              <a:t>, </a:t>
            </a:r>
            <a:r>
              <a:rPr lang="de-DE" dirty="0" err="1">
                <a:solidFill>
                  <a:schemeClr val="tx1"/>
                </a:solidFill>
              </a:rPr>
              <a:t>it</a:t>
            </a:r>
            <a:r>
              <a:rPr lang="de-DE" dirty="0">
                <a:solidFill>
                  <a:schemeClr val="tx1"/>
                </a:solidFill>
              </a:rPr>
              <a:t> </a:t>
            </a:r>
            <a:r>
              <a:rPr lang="de-DE" dirty="0" err="1">
                <a:solidFill>
                  <a:schemeClr val="tx1"/>
                </a:solidFill>
              </a:rPr>
              <a:t>might</a:t>
            </a:r>
            <a:r>
              <a:rPr lang="de-DE" dirty="0">
                <a:solidFill>
                  <a:schemeClr val="tx1"/>
                </a:solidFill>
              </a:rPr>
              <a:t> </a:t>
            </a:r>
            <a:r>
              <a:rPr lang="de-DE" dirty="0" err="1">
                <a:solidFill>
                  <a:schemeClr val="tx1"/>
                </a:solidFill>
              </a:rPr>
              <a:t>need</a:t>
            </a:r>
            <a:r>
              <a:rPr lang="de-DE" dirty="0">
                <a:solidFill>
                  <a:schemeClr val="tx1"/>
                </a:solidFill>
              </a:rPr>
              <a:t> </a:t>
            </a:r>
            <a:r>
              <a:rPr lang="de-DE" dirty="0" err="1">
                <a:solidFill>
                  <a:schemeClr val="tx1"/>
                </a:solidFill>
              </a:rPr>
              <a:t>many</a:t>
            </a:r>
            <a:r>
              <a:rPr lang="de-DE" dirty="0">
                <a:solidFill>
                  <a:schemeClr val="tx1"/>
                </a:solidFill>
              </a:rPr>
              <a:t> </a:t>
            </a:r>
            <a:r>
              <a:rPr lang="de-DE" dirty="0" err="1">
                <a:solidFill>
                  <a:schemeClr val="tx1"/>
                </a:solidFill>
              </a:rPr>
              <a:t>more</a:t>
            </a:r>
            <a:r>
              <a:rPr lang="de-DE" dirty="0">
                <a:solidFill>
                  <a:schemeClr val="tx1"/>
                </a:solidFill>
              </a:rPr>
              <a:t> </a:t>
            </a:r>
            <a:r>
              <a:rPr lang="de-DE" dirty="0" err="1">
                <a:solidFill>
                  <a:schemeClr val="tx1"/>
                </a:solidFill>
              </a:rPr>
              <a:t>iterations</a:t>
            </a:r>
            <a:r>
              <a:rPr lang="de-DE" dirty="0">
                <a:solidFill>
                  <a:schemeClr val="tx1"/>
                </a:solidFill>
              </a:rPr>
              <a:t> </a:t>
            </a:r>
            <a:r>
              <a:rPr lang="de-DE" dirty="0" err="1">
                <a:solidFill>
                  <a:schemeClr val="tx1"/>
                </a:solidFill>
              </a:rPr>
              <a:t>before</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awareness</a:t>
            </a:r>
            <a:r>
              <a:rPr lang="de-DE" dirty="0">
                <a:solidFill>
                  <a:schemeClr val="tx1"/>
                </a:solidFill>
              </a:rPr>
              <a:t> </a:t>
            </a:r>
            <a:r>
              <a:rPr lang="de-DE" dirty="0" err="1">
                <a:solidFill>
                  <a:schemeClr val="tx1"/>
                </a:solidFill>
              </a:rPr>
              <a:t>actually</a:t>
            </a:r>
            <a:r>
              <a:rPr lang="de-DE" dirty="0">
                <a:solidFill>
                  <a:schemeClr val="tx1"/>
                </a:solidFill>
              </a:rPr>
              <a:t> </a:t>
            </a:r>
            <a:r>
              <a:rPr lang="de-DE" dirty="0" err="1">
                <a:solidFill>
                  <a:schemeClr val="tx1"/>
                </a:solidFill>
              </a:rPr>
              <a:t>sinks</a:t>
            </a:r>
            <a:r>
              <a:rPr lang="de-DE" dirty="0">
                <a:solidFill>
                  <a:schemeClr val="tx1"/>
                </a:solidFill>
              </a:rPr>
              <a:t> in. Think </a:t>
            </a:r>
            <a:r>
              <a:rPr lang="de-DE" dirty="0" err="1">
                <a:solidFill>
                  <a:schemeClr val="tx1"/>
                </a:solidFill>
              </a:rPr>
              <a:t>about</a:t>
            </a:r>
            <a:r>
              <a:rPr lang="de-DE" dirty="0">
                <a:solidFill>
                  <a:schemeClr val="tx1"/>
                </a:solidFill>
              </a:rPr>
              <a:t> </a:t>
            </a:r>
            <a:r>
              <a:rPr lang="de-DE" dirty="0" err="1">
                <a:solidFill>
                  <a:schemeClr val="tx1"/>
                </a:solidFill>
              </a:rPr>
              <a:t>how</a:t>
            </a:r>
            <a:r>
              <a:rPr lang="de-DE" dirty="0">
                <a:solidFill>
                  <a:schemeClr val="tx1"/>
                </a:solidFill>
              </a:rPr>
              <a:t> </a:t>
            </a:r>
            <a:r>
              <a:rPr lang="de-DE" dirty="0" err="1">
                <a:solidFill>
                  <a:schemeClr val="tx1"/>
                </a:solidFill>
              </a:rPr>
              <a:t>long</a:t>
            </a:r>
            <a:r>
              <a:rPr lang="de-DE" dirty="0">
                <a:solidFill>
                  <a:schemeClr val="tx1"/>
                </a:solidFill>
              </a:rPr>
              <a:t> </a:t>
            </a:r>
            <a:r>
              <a:rPr lang="de-DE" dirty="0" err="1">
                <a:solidFill>
                  <a:schemeClr val="tx1"/>
                </a:solidFill>
              </a:rPr>
              <a:t>it</a:t>
            </a:r>
            <a:r>
              <a:rPr lang="de-DE" dirty="0">
                <a:solidFill>
                  <a:schemeClr val="tx1"/>
                </a:solidFill>
              </a:rPr>
              <a:t> </a:t>
            </a:r>
            <a:r>
              <a:rPr lang="de-DE" dirty="0" err="1">
                <a:solidFill>
                  <a:schemeClr val="tx1"/>
                </a:solidFill>
              </a:rPr>
              <a:t>took</a:t>
            </a:r>
            <a:r>
              <a:rPr lang="de-DE" dirty="0">
                <a:solidFill>
                  <a:schemeClr val="tx1"/>
                </a:solidFill>
              </a:rPr>
              <a:t> you to </a:t>
            </a:r>
            <a:r>
              <a:rPr lang="de-DE" dirty="0" err="1">
                <a:solidFill>
                  <a:schemeClr val="tx1"/>
                </a:solidFill>
              </a:rPr>
              <a:t>really</a:t>
            </a:r>
            <a:r>
              <a:rPr lang="de-DE" dirty="0">
                <a:solidFill>
                  <a:schemeClr val="tx1"/>
                </a:solidFill>
              </a:rPr>
              <a:t> </a:t>
            </a:r>
            <a:r>
              <a:rPr lang="de-DE" dirty="0" err="1">
                <a:solidFill>
                  <a:schemeClr val="tx1"/>
                </a:solidFill>
              </a:rPr>
              <a:t>understand</a:t>
            </a:r>
            <a:r>
              <a:rPr lang="de-DE" dirty="0">
                <a:solidFill>
                  <a:schemeClr val="tx1"/>
                </a:solidFill>
              </a:rPr>
              <a:t> </a:t>
            </a:r>
            <a:r>
              <a:rPr lang="de-DE" dirty="0" err="1">
                <a:solidFill>
                  <a:schemeClr val="tx1"/>
                </a:solidFill>
              </a:rPr>
              <a:t>why</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change</a:t>
            </a:r>
            <a:r>
              <a:rPr lang="de-DE" dirty="0">
                <a:solidFill>
                  <a:schemeClr val="tx1"/>
                </a:solidFill>
              </a:rPr>
              <a:t> </a:t>
            </a:r>
            <a:r>
              <a:rPr lang="de-DE" dirty="0" err="1">
                <a:solidFill>
                  <a:schemeClr val="tx1"/>
                </a:solidFill>
              </a:rPr>
              <a:t>needs</a:t>
            </a:r>
            <a:r>
              <a:rPr lang="de-DE" dirty="0">
                <a:solidFill>
                  <a:schemeClr val="tx1"/>
                </a:solidFill>
              </a:rPr>
              <a:t> to happen, to </a:t>
            </a:r>
            <a:r>
              <a:rPr lang="de-DE" dirty="0" err="1">
                <a:solidFill>
                  <a:schemeClr val="tx1"/>
                </a:solidFill>
              </a:rPr>
              <a:t>weigh</a:t>
            </a:r>
            <a:r>
              <a:rPr lang="de-DE" dirty="0">
                <a:solidFill>
                  <a:schemeClr val="tx1"/>
                </a:solidFill>
              </a:rPr>
              <a:t> alternatives and </a:t>
            </a:r>
            <a:r>
              <a:rPr lang="de-DE" dirty="0" err="1">
                <a:solidFill>
                  <a:schemeClr val="tx1"/>
                </a:solidFill>
              </a:rPr>
              <a:t>build</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vision</a:t>
            </a:r>
            <a:r>
              <a:rPr lang="de-DE" dirty="0">
                <a:solidFill>
                  <a:schemeClr val="tx1"/>
                </a:solidFill>
              </a:rPr>
              <a:t>. </a:t>
            </a:r>
            <a:r>
              <a:rPr lang="de-DE" dirty="0" err="1">
                <a:solidFill>
                  <a:schemeClr val="tx1"/>
                </a:solidFill>
              </a:rPr>
              <a:t>Allow</a:t>
            </a:r>
            <a:r>
              <a:rPr lang="de-DE" dirty="0">
                <a:solidFill>
                  <a:schemeClr val="tx1"/>
                </a:solidFill>
              </a:rPr>
              <a:t> your </a:t>
            </a:r>
            <a:r>
              <a:rPr lang="de-DE" dirty="0" err="1">
                <a:solidFill>
                  <a:schemeClr val="tx1"/>
                </a:solidFill>
              </a:rPr>
              <a:t>target</a:t>
            </a:r>
            <a:r>
              <a:rPr lang="de-DE" dirty="0">
                <a:solidFill>
                  <a:schemeClr val="tx1"/>
                </a:solidFill>
              </a:rPr>
              <a:t> </a:t>
            </a:r>
            <a:r>
              <a:rPr lang="de-DE" dirty="0" err="1">
                <a:solidFill>
                  <a:schemeClr val="tx1"/>
                </a:solidFill>
              </a:rPr>
              <a:t>group</a:t>
            </a:r>
            <a:r>
              <a:rPr lang="de-DE" dirty="0">
                <a:solidFill>
                  <a:schemeClr val="tx1"/>
                </a:solidFill>
              </a:rPr>
              <a:t> to </a:t>
            </a:r>
            <a:r>
              <a:rPr lang="de-DE" dirty="0" err="1">
                <a:solidFill>
                  <a:schemeClr val="tx1"/>
                </a:solidFill>
              </a:rPr>
              <a:t>go</a:t>
            </a:r>
            <a:r>
              <a:rPr lang="de-DE" dirty="0">
                <a:solidFill>
                  <a:schemeClr val="tx1"/>
                </a:solidFill>
              </a:rPr>
              <a:t> </a:t>
            </a:r>
            <a:r>
              <a:rPr lang="de-DE" dirty="0" err="1">
                <a:solidFill>
                  <a:schemeClr val="tx1"/>
                </a:solidFill>
              </a:rPr>
              <a:t>through</a:t>
            </a:r>
            <a:r>
              <a:rPr lang="de-DE" dirty="0">
                <a:solidFill>
                  <a:schemeClr val="tx1"/>
                </a:solidFill>
              </a:rPr>
              <a:t> </a:t>
            </a:r>
            <a:r>
              <a:rPr lang="de-DE" dirty="0" err="1">
                <a:solidFill>
                  <a:schemeClr val="tx1"/>
                </a:solidFill>
              </a:rPr>
              <a:t>the</a:t>
            </a:r>
            <a:r>
              <a:rPr lang="de-DE" dirty="0">
                <a:solidFill>
                  <a:schemeClr val="tx1"/>
                </a:solidFill>
              </a:rPr>
              <a:t> same </a:t>
            </a:r>
            <a:r>
              <a:rPr lang="de-DE" dirty="0" err="1">
                <a:solidFill>
                  <a:schemeClr val="tx1"/>
                </a:solidFill>
              </a:rPr>
              <a:t>or</a:t>
            </a:r>
            <a:r>
              <a:rPr lang="de-DE" dirty="0">
                <a:solidFill>
                  <a:schemeClr val="tx1"/>
                </a:solidFill>
              </a:rPr>
              <a:t> </a:t>
            </a:r>
            <a:r>
              <a:rPr lang="de-DE" dirty="0" err="1">
                <a:solidFill>
                  <a:schemeClr val="tx1"/>
                </a:solidFill>
              </a:rPr>
              <a:t>similar</a:t>
            </a:r>
            <a:r>
              <a:rPr lang="de-DE" dirty="0">
                <a:solidFill>
                  <a:schemeClr val="tx1"/>
                </a:solidFill>
              </a:rPr>
              <a:t> </a:t>
            </a:r>
            <a:r>
              <a:rPr lang="de-DE" dirty="0" err="1">
                <a:solidFill>
                  <a:schemeClr val="tx1"/>
                </a:solidFill>
              </a:rPr>
              <a:t>thought</a:t>
            </a:r>
            <a:r>
              <a:rPr lang="de-DE" dirty="0">
                <a:solidFill>
                  <a:schemeClr val="tx1"/>
                </a:solidFill>
              </a:rPr>
              <a:t> </a:t>
            </a:r>
            <a:r>
              <a:rPr lang="de-DE" dirty="0" err="1">
                <a:solidFill>
                  <a:schemeClr val="tx1"/>
                </a:solidFill>
              </a:rPr>
              <a:t>processes</a:t>
            </a:r>
            <a:r>
              <a:rPr lang="de-DE" dirty="0">
                <a:solidFill>
                  <a:schemeClr val="tx1"/>
                </a:solidFill>
              </a:rPr>
              <a:t>. </a:t>
            </a:r>
          </a:p>
          <a:p>
            <a:endParaRPr lang="de-DE" dirty="0">
              <a:solidFill>
                <a:schemeClr val="tx1"/>
              </a:solidFill>
            </a:endParaRPr>
          </a:p>
          <a:p>
            <a:r>
              <a:rPr lang="de-DE" dirty="0">
                <a:solidFill>
                  <a:schemeClr val="tx1"/>
                </a:solidFill>
              </a:rPr>
              <a:t>(6) The </a:t>
            </a:r>
            <a:r>
              <a:rPr lang="de-DE" dirty="0" err="1">
                <a:solidFill>
                  <a:schemeClr val="tx1"/>
                </a:solidFill>
              </a:rPr>
              <a:t>next</a:t>
            </a:r>
            <a:r>
              <a:rPr lang="de-DE" dirty="0">
                <a:solidFill>
                  <a:schemeClr val="tx1"/>
                </a:solidFill>
              </a:rPr>
              <a:t> </a:t>
            </a:r>
            <a:r>
              <a:rPr lang="de-DE" dirty="0" err="1">
                <a:solidFill>
                  <a:schemeClr val="tx1"/>
                </a:solidFill>
              </a:rPr>
              <a:t>step</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heart</a:t>
            </a:r>
            <a:r>
              <a:rPr lang="de-DE" dirty="0">
                <a:solidFill>
                  <a:schemeClr val="tx1"/>
                </a:solidFill>
              </a:rPr>
              <a:t> of your </a:t>
            </a:r>
            <a:r>
              <a:rPr lang="de-DE" dirty="0" err="1">
                <a:solidFill>
                  <a:schemeClr val="tx1"/>
                </a:solidFill>
              </a:rPr>
              <a:t>change</a:t>
            </a:r>
            <a:r>
              <a:rPr lang="de-DE" dirty="0">
                <a:solidFill>
                  <a:schemeClr val="tx1"/>
                </a:solidFill>
              </a:rPr>
              <a:t> </a:t>
            </a:r>
            <a:r>
              <a:rPr lang="de-DE" dirty="0" err="1">
                <a:solidFill>
                  <a:schemeClr val="tx1"/>
                </a:solidFill>
              </a:rPr>
              <a:t>management</a:t>
            </a:r>
            <a:r>
              <a:rPr lang="de-DE" dirty="0">
                <a:solidFill>
                  <a:schemeClr val="tx1"/>
                </a:solidFill>
              </a:rPr>
              <a:t> plan. </a:t>
            </a:r>
            <a:r>
              <a:rPr lang="de-DE" dirty="0" err="1">
                <a:solidFill>
                  <a:schemeClr val="tx1"/>
                </a:solidFill>
              </a:rPr>
              <a:t>Once</a:t>
            </a:r>
            <a:r>
              <a:rPr lang="de-DE" dirty="0">
                <a:solidFill>
                  <a:schemeClr val="tx1"/>
                </a:solidFill>
              </a:rPr>
              <a:t> you </a:t>
            </a:r>
            <a:r>
              <a:rPr lang="de-DE" dirty="0" err="1">
                <a:solidFill>
                  <a:schemeClr val="tx1"/>
                </a:solidFill>
              </a:rPr>
              <a:t>are</a:t>
            </a:r>
            <a:r>
              <a:rPr lang="de-DE" dirty="0">
                <a:solidFill>
                  <a:schemeClr val="tx1"/>
                </a:solidFill>
              </a:rPr>
              <a:t> </a:t>
            </a:r>
            <a:r>
              <a:rPr lang="de-DE" dirty="0" err="1">
                <a:solidFill>
                  <a:schemeClr val="tx1"/>
                </a:solidFill>
              </a:rPr>
              <a:t>sure</a:t>
            </a:r>
            <a:r>
              <a:rPr lang="de-DE" dirty="0">
                <a:solidFill>
                  <a:schemeClr val="tx1"/>
                </a:solidFill>
              </a:rPr>
              <a:t> </a:t>
            </a:r>
            <a:r>
              <a:rPr lang="de-DE" dirty="0" err="1">
                <a:solidFill>
                  <a:schemeClr val="tx1"/>
                </a:solidFill>
              </a:rPr>
              <a:t>everyone</a:t>
            </a:r>
            <a:r>
              <a:rPr lang="de-DE" dirty="0">
                <a:solidFill>
                  <a:schemeClr val="tx1"/>
                </a:solidFill>
              </a:rPr>
              <a:t> </a:t>
            </a:r>
            <a:r>
              <a:rPr lang="de-DE" dirty="0" err="1">
                <a:solidFill>
                  <a:schemeClr val="tx1"/>
                </a:solidFill>
              </a:rPr>
              <a:t>understood</a:t>
            </a:r>
            <a:r>
              <a:rPr lang="de-DE" dirty="0">
                <a:solidFill>
                  <a:schemeClr val="tx1"/>
                </a:solidFill>
              </a:rPr>
              <a:t> </a:t>
            </a:r>
            <a:r>
              <a:rPr lang="de-DE" dirty="0" err="1">
                <a:solidFill>
                  <a:schemeClr val="tx1"/>
                </a:solidFill>
              </a:rPr>
              <a:t>why</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change</a:t>
            </a:r>
            <a:r>
              <a:rPr lang="de-DE" dirty="0">
                <a:solidFill>
                  <a:schemeClr val="tx1"/>
                </a:solidFill>
              </a:rPr>
              <a:t> </a:t>
            </a:r>
            <a:r>
              <a:rPr lang="de-DE" dirty="0" err="1">
                <a:solidFill>
                  <a:schemeClr val="tx1"/>
                </a:solidFill>
              </a:rPr>
              <a:t>needs</a:t>
            </a:r>
            <a:r>
              <a:rPr lang="de-DE" dirty="0">
                <a:solidFill>
                  <a:schemeClr val="tx1"/>
                </a:solidFill>
              </a:rPr>
              <a:t> to happen and what </a:t>
            </a:r>
            <a:r>
              <a:rPr lang="de-DE" dirty="0" err="1">
                <a:solidFill>
                  <a:schemeClr val="tx1"/>
                </a:solidFill>
              </a:rPr>
              <a:t>their</a:t>
            </a:r>
            <a:r>
              <a:rPr lang="de-DE" dirty="0">
                <a:solidFill>
                  <a:schemeClr val="tx1"/>
                </a:solidFill>
              </a:rPr>
              <a:t> </a:t>
            </a:r>
            <a:r>
              <a:rPr lang="de-DE" dirty="0" err="1">
                <a:solidFill>
                  <a:schemeClr val="tx1"/>
                </a:solidFill>
              </a:rPr>
              <a:t>benefits</a:t>
            </a:r>
            <a:r>
              <a:rPr lang="de-DE" dirty="0">
                <a:solidFill>
                  <a:schemeClr val="tx1"/>
                </a:solidFill>
              </a:rPr>
              <a:t> </a:t>
            </a:r>
            <a:r>
              <a:rPr lang="de-DE" dirty="0" err="1">
                <a:solidFill>
                  <a:schemeClr val="tx1"/>
                </a:solidFill>
              </a:rPr>
              <a:t>are</a:t>
            </a:r>
            <a:r>
              <a:rPr lang="de-DE" dirty="0">
                <a:solidFill>
                  <a:schemeClr val="tx1"/>
                </a:solidFill>
              </a:rPr>
              <a:t>, you </a:t>
            </a:r>
            <a:r>
              <a:rPr lang="de-DE" dirty="0" err="1">
                <a:solidFill>
                  <a:schemeClr val="tx1"/>
                </a:solidFill>
              </a:rPr>
              <a:t>can</a:t>
            </a:r>
            <a:r>
              <a:rPr lang="de-DE" dirty="0">
                <a:solidFill>
                  <a:schemeClr val="tx1"/>
                </a:solidFill>
              </a:rPr>
              <a:t> </a:t>
            </a:r>
            <a:r>
              <a:rPr lang="de-DE" dirty="0" err="1">
                <a:solidFill>
                  <a:schemeClr val="tx1"/>
                </a:solidFill>
              </a:rPr>
              <a:t>start</a:t>
            </a:r>
            <a:r>
              <a:rPr lang="de-DE" dirty="0">
                <a:solidFill>
                  <a:schemeClr val="tx1"/>
                </a:solidFill>
              </a:rPr>
              <a:t> </a:t>
            </a:r>
            <a:r>
              <a:rPr lang="de-DE" dirty="0" err="1">
                <a:solidFill>
                  <a:schemeClr val="tx1"/>
                </a:solidFill>
              </a:rPr>
              <a:t>enabling</a:t>
            </a:r>
            <a:r>
              <a:rPr lang="de-DE" dirty="0">
                <a:solidFill>
                  <a:schemeClr val="tx1"/>
                </a:solidFill>
              </a:rPr>
              <a:t> </a:t>
            </a:r>
            <a:r>
              <a:rPr lang="de-DE" dirty="0" err="1">
                <a:solidFill>
                  <a:schemeClr val="tx1"/>
                </a:solidFill>
              </a:rPr>
              <a:t>people</a:t>
            </a:r>
            <a:r>
              <a:rPr lang="de-DE" dirty="0">
                <a:solidFill>
                  <a:schemeClr val="tx1"/>
                </a:solidFill>
              </a:rPr>
              <a:t> – with </a:t>
            </a:r>
            <a:r>
              <a:rPr lang="de-DE" dirty="0" err="1">
                <a:solidFill>
                  <a:schemeClr val="tx1"/>
                </a:solidFill>
              </a:rPr>
              <a:t>training</a:t>
            </a:r>
            <a:r>
              <a:rPr lang="de-DE" dirty="0">
                <a:solidFill>
                  <a:schemeClr val="tx1"/>
                </a:solidFill>
              </a:rPr>
              <a:t>, </a:t>
            </a:r>
            <a:r>
              <a:rPr lang="de-DE" dirty="0" err="1">
                <a:solidFill>
                  <a:schemeClr val="tx1"/>
                </a:solidFill>
              </a:rPr>
              <a:t>mentoring</a:t>
            </a:r>
            <a:r>
              <a:rPr lang="de-DE" dirty="0">
                <a:solidFill>
                  <a:schemeClr val="tx1"/>
                </a:solidFill>
              </a:rPr>
              <a:t> </a:t>
            </a:r>
            <a:r>
              <a:rPr lang="de-DE" dirty="0" err="1">
                <a:solidFill>
                  <a:schemeClr val="tx1"/>
                </a:solidFill>
              </a:rPr>
              <a:t>or</a:t>
            </a:r>
            <a:r>
              <a:rPr lang="de-DE" dirty="0">
                <a:solidFill>
                  <a:schemeClr val="tx1"/>
                </a:solidFill>
              </a:rPr>
              <a:t> </a:t>
            </a:r>
            <a:r>
              <a:rPr lang="de-DE" dirty="0" err="1">
                <a:solidFill>
                  <a:schemeClr val="tx1"/>
                </a:solidFill>
              </a:rPr>
              <a:t>how</a:t>
            </a:r>
            <a:r>
              <a:rPr lang="de-DE" dirty="0">
                <a:solidFill>
                  <a:schemeClr val="tx1"/>
                </a:solidFill>
              </a:rPr>
              <a:t> to </a:t>
            </a:r>
            <a:r>
              <a:rPr lang="de-DE" dirty="0" err="1">
                <a:solidFill>
                  <a:schemeClr val="tx1"/>
                </a:solidFill>
              </a:rPr>
              <a:t>documents</a:t>
            </a:r>
            <a:r>
              <a:rPr lang="de-DE" dirty="0">
                <a:solidFill>
                  <a:schemeClr val="tx1"/>
                </a:solidFill>
              </a:rPr>
              <a:t>. A </a:t>
            </a:r>
            <a:r>
              <a:rPr lang="de-DE" dirty="0" err="1">
                <a:solidFill>
                  <a:schemeClr val="tx1"/>
                </a:solidFill>
              </a:rPr>
              <a:t>lot</a:t>
            </a:r>
            <a:r>
              <a:rPr lang="de-DE" dirty="0">
                <a:solidFill>
                  <a:schemeClr val="tx1"/>
                </a:solidFill>
              </a:rPr>
              <a:t> of your </a:t>
            </a:r>
            <a:r>
              <a:rPr lang="de-DE" dirty="0" err="1">
                <a:solidFill>
                  <a:schemeClr val="tx1"/>
                </a:solidFill>
              </a:rPr>
              <a:t>change</a:t>
            </a:r>
            <a:r>
              <a:rPr lang="de-DE" dirty="0">
                <a:solidFill>
                  <a:schemeClr val="tx1"/>
                </a:solidFill>
              </a:rPr>
              <a:t> </a:t>
            </a:r>
            <a:r>
              <a:rPr lang="de-DE" dirty="0" err="1">
                <a:solidFill>
                  <a:schemeClr val="tx1"/>
                </a:solidFill>
              </a:rPr>
              <a:t>activities</a:t>
            </a:r>
            <a:r>
              <a:rPr lang="de-DE" dirty="0">
                <a:solidFill>
                  <a:schemeClr val="tx1"/>
                </a:solidFill>
              </a:rPr>
              <a:t> will </a:t>
            </a:r>
            <a:r>
              <a:rPr lang="de-DE" dirty="0" err="1">
                <a:solidFill>
                  <a:schemeClr val="tx1"/>
                </a:solidFill>
              </a:rPr>
              <a:t>be</a:t>
            </a:r>
            <a:r>
              <a:rPr lang="de-DE" dirty="0">
                <a:solidFill>
                  <a:schemeClr val="tx1"/>
                </a:solidFill>
              </a:rPr>
              <a:t> </a:t>
            </a:r>
            <a:r>
              <a:rPr lang="de-DE" dirty="0" err="1">
                <a:solidFill>
                  <a:schemeClr val="tx1"/>
                </a:solidFill>
              </a:rPr>
              <a:t>around</a:t>
            </a:r>
            <a:r>
              <a:rPr lang="de-DE" dirty="0">
                <a:solidFill>
                  <a:schemeClr val="tx1"/>
                </a:solidFill>
              </a:rPr>
              <a:t> </a:t>
            </a:r>
            <a:r>
              <a:rPr lang="de-DE" dirty="0" err="1">
                <a:solidFill>
                  <a:schemeClr val="tx1"/>
                </a:solidFill>
              </a:rPr>
              <a:t>communication</a:t>
            </a:r>
            <a:r>
              <a:rPr lang="de-DE" dirty="0">
                <a:solidFill>
                  <a:schemeClr val="tx1"/>
                </a:solidFill>
              </a:rPr>
              <a:t> and </a:t>
            </a:r>
            <a:r>
              <a:rPr lang="de-DE" dirty="0" err="1">
                <a:solidFill>
                  <a:schemeClr val="tx1"/>
                </a:solidFill>
              </a:rPr>
              <a:t>training</a:t>
            </a:r>
            <a:r>
              <a:rPr lang="de-DE" dirty="0">
                <a:solidFill>
                  <a:schemeClr val="tx1"/>
                </a:solidFill>
              </a:rPr>
              <a:t> but </a:t>
            </a:r>
            <a:r>
              <a:rPr lang="de-DE" dirty="0" err="1">
                <a:solidFill>
                  <a:schemeClr val="tx1"/>
                </a:solidFill>
              </a:rPr>
              <a:t>keep</a:t>
            </a:r>
            <a:r>
              <a:rPr lang="de-DE" dirty="0">
                <a:solidFill>
                  <a:schemeClr val="tx1"/>
                </a:solidFill>
              </a:rPr>
              <a:t> a </a:t>
            </a:r>
            <a:r>
              <a:rPr lang="de-DE" dirty="0" err="1">
                <a:solidFill>
                  <a:schemeClr val="tx1"/>
                </a:solidFill>
              </a:rPr>
              <a:t>look</a:t>
            </a:r>
            <a:r>
              <a:rPr lang="de-DE" dirty="0">
                <a:solidFill>
                  <a:schemeClr val="tx1"/>
                </a:solidFill>
              </a:rPr>
              <a:t> out </a:t>
            </a:r>
            <a:r>
              <a:rPr lang="de-DE" dirty="0" err="1">
                <a:solidFill>
                  <a:schemeClr val="tx1"/>
                </a:solidFill>
              </a:rPr>
              <a:t>for</a:t>
            </a:r>
            <a:r>
              <a:rPr lang="de-DE" dirty="0">
                <a:solidFill>
                  <a:schemeClr val="tx1"/>
                </a:solidFill>
              </a:rPr>
              <a:t> </a:t>
            </a:r>
            <a:r>
              <a:rPr lang="de-DE" dirty="0" err="1">
                <a:solidFill>
                  <a:schemeClr val="tx1"/>
                </a:solidFill>
              </a:rPr>
              <a:t>processes</a:t>
            </a:r>
            <a:r>
              <a:rPr lang="de-DE" dirty="0">
                <a:solidFill>
                  <a:schemeClr val="tx1"/>
                </a:solidFill>
              </a:rPr>
              <a:t>, </a:t>
            </a:r>
            <a:r>
              <a:rPr lang="de-DE" dirty="0" err="1">
                <a:solidFill>
                  <a:schemeClr val="tx1"/>
                </a:solidFill>
              </a:rPr>
              <a:t>systems</a:t>
            </a:r>
            <a:r>
              <a:rPr lang="de-DE" dirty="0">
                <a:solidFill>
                  <a:schemeClr val="tx1"/>
                </a:solidFill>
              </a:rPr>
              <a:t>, </a:t>
            </a:r>
            <a:r>
              <a:rPr lang="de-DE" dirty="0" err="1">
                <a:solidFill>
                  <a:schemeClr val="tx1"/>
                </a:solidFill>
              </a:rPr>
              <a:t>even</a:t>
            </a:r>
            <a:r>
              <a:rPr lang="de-DE" dirty="0">
                <a:solidFill>
                  <a:schemeClr val="tx1"/>
                </a:solidFill>
              </a:rPr>
              <a:t> </a:t>
            </a:r>
            <a:r>
              <a:rPr lang="de-DE" dirty="0" err="1">
                <a:solidFill>
                  <a:schemeClr val="tx1"/>
                </a:solidFill>
              </a:rPr>
              <a:t>leadership</a:t>
            </a:r>
            <a:r>
              <a:rPr lang="de-DE" dirty="0">
                <a:solidFill>
                  <a:schemeClr val="tx1"/>
                </a:solidFill>
              </a:rPr>
              <a:t> </a:t>
            </a:r>
            <a:r>
              <a:rPr lang="de-DE" dirty="0" err="1">
                <a:solidFill>
                  <a:schemeClr val="tx1"/>
                </a:solidFill>
              </a:rPr>
              <a:t>behavior</a:t>
            </a:r>
            <a:r>
              <a:rPr lang="de-DE" dirty="0">
                <a:solidFill>
                  <a:schemeClr val="tx1"/>
                </a:solidFill>
              </a:rPr>
              <a:t> </a:t>
            </a:r>
            <a:r>
              <a:rPr lang="de-DE" dirty="0" err="1">
                <a:solidFill>
                  <a:schemeClr val="tx1"/>
                </a:solidFill>
              </a:rPr>
              <a:t>that</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hindering</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change</a:t>
            </a:r>
            <a:r>
              <a:rPr lang="de-DE" dirty="0">
                <a:solidFill>
                  <a:schemeClr val="tx1"/>
                </a:solidFill>
              </a:rPr>
              <a:t>. </a:t>
            </a:r>
            <a:r>
              <a:rPr lang="de-DE" dirty="0" err="1">
                <a:solidFill>
                  <a:schemeClr val="tx1"/>
                </a:solidFill>
              </a:rPr>
              <a:t>Discuss</a:t>
            </a:r>
            <a:r>
              <a:rPr lang="de-DE" dirty="0">
                <a:solidFill>
                  <a:schemeClr val="tx1"/>
                </a:solidFill>
              </a:rPr>
              <a:t> in your </a:t>
            </a:r>
            <a:r>
              <a:rPr lang="de-DE" dirty="0" err="1">
                <a:solidFill>
                  <a:schemeClr val="tx1"/>
                </a:solidFill>
              </a:rPr>
              <a:t>change</a:t>
            </a:r>
            <a:r>
              <a:rPr lang="de-DE" dirty="0">
                <a:solidFill>
                  <a:schemeClr val="tx1"/>
                </a:solidFill>
              </a:rPr>
              <a:t> </a:t>
            </a:r>
            <a:r>
              <a:rPr lang="de-DE" dirty="0" err="1">
                <a:solidFill>
                  <a:schemeClr val="tx1"/>
                </a:solidFill>
              </a:rPr>
              <a:t>alliance</a:t>
            </a:r>
            <a:r>
              <a:rPr lang="de-DE" dirty="0">
                <a:solidFill>
                  <a:schemeClr val="tx1"/>
                </a:solidFill>
              </a:rPr>
              <a:t> </a:t>
            </a:r>
            <a:r>
              <a:rPr lang="de-DE" dirty="0" err="1">
                <a:solidFill>
                  <a:schemeClr val="tx1"/>
                </a:solidFill>
              </a:rPr>
              <a:t>how</a:t>
            </a:r>
            <a:r>
              <a:rPr lang="de-DE" dirty="0">
                <a:solidFill>
                  <a:schemeClr val="tx1"/>
                </a:solidFill>
              </a:rPr>
              <a:t> to </a:t>
            </a:r>
            <a:r>
              <a:rPr lang="de-DE" dirty="0" err="1">
                <a:solidFill>
                  <a:schemeClr val="tx1"/>
                </a:solidFill>
              </a:rPr>
              <a:t>tackle</a:t>
            </a:r>
            <a:r>
              <a:rPr lang="de-DE" dirty="0">
                <a:solidFill>
                  <a:schemeClr val="tx1"/>
                </a:solidFill>
              </a:rPr>
              <a:t> </a:t>
            </a:r>
            <a:r>
              <a:rPr lang="de-DE" dirty="0" err="1">
                <a:solidFill>
                  <a:schemeClr val="tx1"/>
                </a:solidFill>
              </a:rPr>
              <a:t>these</a:t>
            </a:r>
            <a:r>
              <a:rPr lang="de-DE" dirty="0">
                <a:solidFill>
                  <a:schemeClr val="tx1"/>
                </a:solidFill>
              </a:rPr>
              <a:t> </a:t>
            </a:r>
            <a:r>
              <a:rPr lang="de-DE" dirty="0" err="1">
                <a:solidFill>
                  <a:schemeClr val="tx1"/>
                </a:solidFill>
              </a:rPr>
              <a:t>issues</a:t>
            </a:r>
            <a:r>
              <a:rPr lang="de-DE" dirty="0">
                <a:solidFill>
                  <a:schemeClr val="tx1"/>
                </a:solidFill>
              </a:rPr>
              <a:t>. </a:t>
            </a:r>
            <a:endParaRPr lang="de-DE" dirty="0">
              <a:solidFill>
                <a:schemeClr val="tx1"/>
              </a:solidFill>
              <a:ea typeface="Calibri"/>
              <a:cs typeface="Calibri"/>
            </a:endParaRPr>
          </a:p>
          <a:p>
            <a:endParaRPr lang="de-DE" dirty="0">
              <a:solidFill>
                <a:schemeClr val="tx1"/>
              </a:solidFill>
            </a:endParaRPr>
          </a:p>
          <a:p>
            <a:r>
              <a:rPr lang="de-DE" dirty="0">
                <a:solidFill>
                  <a:schemeClr val="tx1"/>
                </a:solidFill>
              </a:rPr>
              <a:t>(7) </a:t>
            </a:r>
            <a:r>
              <a:rPr lang="de-DE" dirty="0" err="1">
                <a:solidFill>
                  <a:schemeClr val="tx1"/>
                </a:solidFill>
              </a:rPr>
              <a:t>Once</a:t>
            </a:r>
            <a:r>
              <a:rPr lang="de-DE" dirty="0">
                <a:solidFill>
                  <a:schemeClr val="tx1"/>
                </a:solidFill>
              </a:rPr>
              <a:t> you </a:t>
            </a:r>
            <a:r>
              <a:rPr lang="de-DE" dirty="0" err="1">
                <a:solidFill>
                  <a:schemeClr val="tx1"/>
                </a:solidFill>
              </a:rPr>
              <a:t>executed</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planned</a:t>
            </a:r>
            <a:r>
              <a:rPr lang="de-DE" dirty="0">
                <a:solidFill>
                  <a:schemeClr val="tx1"/>
                </a:solidFill>
              </a:rPr>
              <a:t> </a:t>
            </a:r>
            <a:r>
              <a:rPr lang="de-DE" dirty="0" err="1">
                <a:solidFill>
                  <a:schemeClr val="tx1"/>
                </a:solidFill>
              </a:rPr>
              <a:t>measures</a:t>
            </a:r>
            <a:r>
              <a:rPr lang="de-DE" dirty="0">
                <a:solidFill>
                  <a:schemeClr val="tx1"/>
                </a:solidFill>
              </a:rPr>
              <a:t>, you </a:t>
            </a:r>
            <a:r>
              <a:rPr lang="de-DE" dirty="0" err="1">
                <a:solidFill>
                  <a:schemeClr val="tx1"/>
                </a:solidFill>
              </a:rPr>
              <a:t>are</a:t>
            </a:r>
            <a:r>
              <a:rPr lang="de-DE" dirty="0">
                <a:solidFill>
                  <a:schemeClr val="tx1"/>
                </a:solidFill>
              </a:rPr>
              <a:t> not </a:t>
            </a:r>
            <a:r>
              <a:rPr lang="de-DE" dirty="0" err="1">
                <a:solidFill>
                  <a:schemeClr val="tx1"/>
                </a:solidFill>
              </a:rPr>
              <a:t>done</a:t>
            </a:r>
            <a:r>
              <a:rPr lang="de-DE" dirty="0">
                <a:solidFill>
                  <a:schemeClr val="tx1"/>
                </a:solidFill>
              </a:rPr>
              <a:t> </a:t>
            </a:r>
            <a:r>
              <a:rPr lang="de-DE" dirty="0" err="1">
                <a:solidFill>
                  <a:schemeClr val="tx1"/>
                </a:solidFill>
              </a:rPr>
              <a:t>yet</a:t>
            </a:r>
            <a:r>
              <a:rPr lang="de-DE" dirty="0">
                <a:solidFill>
                  <a:schemeClr val="tx1"/>
                </a:solidFill>
              </a:rPr>
              <a:t>. </a:t>
            </a:r>
            <a:r>
              <a:rPr lang="de-DE" dirty="0" err="1">
                <a:solidFill>
                  <a:schemeClr val="tx1"/>
                </a:solidFill>
              </a:rPr>
              <a:t>Make</a:t>
            </a:r>
            <a:r>
              <a:rPr lang="de-DE" dirty="0">
                <a:solidFill>
                  <a:schemeClr val="tx1"/>
                </a:solidFill>
              </a:rPr>
              <a:t> </a:t>
            </a:r>
            <a:r>
              <a:rPr lang="de-DE" dirty="0" err="1">
                <a:solidFill>
                  <a:schemeClr val="tx1"/>
                </a:solidFill>
              </a:rPr>
              <a:t>sure</a:t>
            </a:r>
            <a:r>
              <a:rPr lang="de-DE" dirty="0">
                <a:solidFill>
                  <a:schemeClr val="tx1"/>
                </a:solidFill>
              </a:rPr>
              <a:t> to </a:t>
            </a:r>
            <a:r>
              <a:rPr lang="de-DE" dirty="0" err="1">
                <a:solidFill>
                  <a:schemeClr val="tx1"/>
                </a:solidFill>
              </a:rPr>
              <a:t>regularly</a:t>
            </a:r>
            <a:r>
              <a:rPr lang="de-DE" dirty="0">
                <a:solidFill>
                  <a:schemeClr val="tx1"/>
                </a:solidFill>
              </a:rPr>
              <a:t> </a:t>
            </a:r>
            <a:r>
              <a:rPr lang="de-DE" dirty="0" err="1">
                <a:solidFill>
                  <a:schemeClr val="tx1"/>
                </a:solidFill>
              </a:rPr>
              <a:t>communicate</a:t>
            </a:r>
            <a:r>
              <a:rPr lang="de-DE" dirty="0">
                <a:solidFill>
                  <a:schemeClr val="tx1"/>
                </a:solidFill>
              </a:rPr>
              <a:t> </a:t>
            </a:r>
            <a:r>
              <a:rPr lang="de-DE" dirty="0" err="1">
                <a:solidFill>
                  <a:schemeClr val="tx1"/>
                </a:solidFill>
              </a:rPr>
              <a:t>results</a:t>
            </a:r>
            <a:r>
              <a:rPr lang="de-DE" dirty="0">
                <a:solidFill>
                  <a:schemeClr val="tx1"/>
                </a:solidFill>
              </a:rPr>
              <a:t> and </a:t>
            </a:r>
            <a:r>
              <a:rPr lang="de-DE" dirty="0" err="1">
                <a:solidFill>
                  <a:schemeClr val="tx1"/>
                </a:solidFill>
              </a:rPr>
              <a:t>achievement</a:t>
            </a:r>
            <a:r>
              <a:rPr lang="de-DE" dirty="0">
                <a:solidFill>
                  <a:schemeClr val="tx1"/>
                </a:solidFill>
              </a:rPr>
              <a:t> and </a:t>
            </a:r>
            <a:r>
              <a:rPr lang="de-DE" dirty="0" err="1">
                <a:solidFill>
                  <a:schemeClr val="tx1"/>
                </a:solidFill>
              </a:rPr>
              <a:t>don‘t</a:t>
            </a:r>
            <a:r>
              <a:rPr lang="de-DE" dirty="0">
                <a:solidFill>
                  <a:schemeClr val="tx1"/>
                </a:solidFill>
              </a:rPr>
              <a:t> </a:t>
            </a:r>
            <a:r>
              <a:rPr lang="de-DE" dirty="0" err="1">
                <a:solidFill>
                  <a:schemeClr val="tx1"/>
                </a:solidFill>
              </a:rPr>
              <a:t>let</a:t>
            </a:r>
            <a:r>
              <a:rPr lang="de-DE" dirty="0">
                <a:solidFill>
                  <a:schemeClr val="tx1"/>
                </a:solidFill>
              </a:rPr>
              <a:t> </a:t>
            </a:r>
            <a:r>
              <a:rPr lang="de-DE" dirty="0" err="1">
                <a:solidFill>
                  <a:schemeClr val="tx1"/>
                </a:solidFill>
              </a:rPr>
              <a:t>up</a:t>
            </a:r>
            <a:r>
              <a:rPr lang="de-DE" dirty="0">
                <a:solidFill>
                  <a:schemeClr val="tx1"/>
                </a:solidFill>
              </a:rPr>
              <a:t>! Be </a:t>
            </a:r>
            <a:r>
              <a:rPr lang="de-DE" dirty="0" err="1">
                <a:solidFill>
                  <a:schemeClr val="tx1"/>
                </a:solidFill>
              </a:rPr>
              <a:t>prepared</a:t>
            </a:r>
            <a:r>
              <a:rPr lang="de-DE" dirty="0">
                <a:solidFill>
                  <a:schemeClr val="tx1"/>
                </a:solidFill>
              </a:rPr>
              <a:t> </a:t>
            </a:r>
            <a:r>
              <a:rPr lang="de-DE" dirty="0" err="1">
                <a:solidFill>
                  <a:schemeClr val="tx1"/>
                </a:solidFill>
              </a:rPr>
              <a:t>for</a:t>
            </a:r>
            <a:r>
              <a:rPr lang="de-DE" dirty="0">
                <a:solidFill>
                  <a:schemeClr val="tx1"/>
                </a:solidFill>
              </a:rPr>
              <a:t> </a:t>
            </a:r>
            <a:r>
              <a:rPr lang="de-DE" dirty="0" err="1">
                <a:solidFill>
                  <a:schemeClr val="tx1"/>
                </a:solidFill>
              </a:rPr>
              <a:t>some</a:t>
            </a:r>
            <a:r>
              <a:rPr lang="de-DE" dirty="0">
                <a:solidFill>
                  <a:schemeClr val="tx1"/>
                </a:solidFill>
              </a:rPr>
              <a:t> </a:t>
            </a:r>
            <a:r>
              <a:rPr lang="de-DE" dirty="0" err="1">
                <a:solidFill>
                  <a:schemeClr val="tx1"/>
                </a:solidFill>
              </a:rPr>
              <a:t>backsteps</a:t>
            </a:r>
            <a:r>
              <a:rPr lang="de-DE" dirty="0">
                <a:solidFill>
                  <a:schemeClr val="tx1"/>
                </a:solidFill>
              </a:rPr>
              <a:t>. Do not </a:t>
            </a:r>
            <a:r>
              <a:rPr lang="de-DE" dirty="0" err="1">
                <a:solidFill>
                  <a:schemeClr val="tx1"/>
                </a:solidFill>
              </a:rPr>
              <a:t>lower</a:t>
            </a:r>
            <a:r>
              <a:rPr lang="de-DE" dirty="0">
                <a:solidFill>
                  <a:schemeClr val="tx1"/>
                </a:solidFill>
              </a:rPr>
              <a:t> your </a:t>
            </a:r>
            <a:r>
              <a:rPr lang="de-DE" dirty="0" err="1">
                <a:solidFill>
                  <a:schemeClr val="tx1"/>
                </a:solidFill>
              </a:rPr>
              <a:t>goals</a:t>
            </a:r>
            <a:r>
              <a:rPr lang="de-DE" dirty="0">
                <a:solidFill>
                  <a:schemeClr val="tx1"/>
                </a:solidFill>
              </a:rPr>
              <a:t> just </a:t>
            </a:r>
            <a:r>
              <a:rPr lang="de-DE" dirty="0" err="1">
                <a:solidFill>
                  <a:schemeClr val="tx1"/>
                </a:solidFill>
              </a:rPr>
              <a:t>because</a:t>
            </a:r>
            <a:r>
              <a:rPr lang="de-DE" dirty="0">
                <a:solidFill>
                  <a:schemeClr val="tx1"/>
                </a:solidFill>
              </a:rPr>
              <a:t> you </a:t>
            </a:r>
            <a:r>
              <a:rPr lang="de-DE" dirty="0" err="1">
                <a:solidFill>
                  <a:schemeClr val="tx1"/>
                </a:solidFill>
              </a:rPr>
              <a:t>are</a:t>
            </a:r>
            <a:r>
              <a:rPr lang="de-DE" dirty="0">
                <a:solidFill>
                  <a:schemeClr val="tx1"/>
                </a:solidFill>
              </a:rPr>
              <a:t> </a:t>
            </a:r>
            <a:r>
              <a:rPr lang="de-DE" dirty="0" err="1">
                <a:solidFill>
                  <a:schemeClr val="tx1"/>
                </a:solidFill>
              </a:rPr>
              <a:t>facing</a:t>
            </a:r>
            <a:r>
              <a:rPr lang="de-DE" dirty="0">
                <a:solidFill>
                  <a:schemeClr val="tx1"/>
                </a:solidFill>
              </a:rPr>
              <a:t> </a:t>
            </a:r>
            <a:r>
              <a:rPr lang="de-DE" dirty="0" err="1">
                <a:solidFill>
                  <a:schemeClr val="tx1"/>
                </a:solidFill>
              </a:rPr>
              <a:t>some</a:t>
            </a:r>
            <a:r>
              <a:rPr lang="de-DE" dirty="0">
                <a:solidFill>
                  <a:schemeClr val="tx1"/>
                </a:solidFill>
              </a:rPr>
              <a:t> </a:t>
            </a:r>
            <a:r>
              <a:rPr lang="de-DE" dirty="0" err="1">
                <a:solidFill>
                  <a:schemeClr val="tx1"/>
                </a:solidFill>
              </a:rPr>
              <a:t>difficulties</a:t>
            </a:r>
            <a:r>
              <a:rPr lang="de-DE" dirty="0">
                <a:solidFill>
                  <a:schemeClr val="tx1"/>
                </a:solidFill>
              </a:rPr>
              <a:t>. Change </a:t>
            </a:r>
            <a:r>
              <a:rPr lang="de-DE" dirty="0" err="1">
                <a:solidFill>
                  <a:schemeClr val="tx1"/>
                </a:solidFill>
              </a:rPr>
              <a:t>is</a:t>
            </a:r>
            <a:r>
              <a:rPr lang="de-DE" dirty="0">
                <a:solidFill>
                  <a:schemeClr val="tx1"/>
                </a:solidFill>
              </a:rPr>
              <a:t> </a:t>
            </a:r>
            <a:r>
              <a:rPr lang="de-DE" dirty="0" err="1">
                <a:solidFill>
                  <a:schemeClr val="tx1"/>
                </a:solidFill>
              </a:rPr>
              <a:t>always</a:t>
            </a:r>
            <a:r>
              <a:rPr lang="de-DE" dirty="0">
                <a:solidFill>
                  <a:schemeClr val="tx1"/>
                </a:solidFill>
              </a:rPr>
              <a:t> </a:t>
            </a:r>
            <a:r>
              <a:rPr lang="de-DE" dirty="0" err="1">
                <a:solidFill>
                  <a:schemeClr val="tx1"/>
                </a:solidFill>
              </a:rPr>
              <a:t>messy</a:t>
            </a:r>
            <a:endParaRPr lang="de-DE" dirty="0">
              <a:solidFill>
                <a:schemeClr val="tx1"/>
              </a:solidFill>
            </a:endParaRPr>
          </a:p>
          <a:p>
            <a:endParaRPr lang="de-DE" dirty="0">
              <a:solidFill>
                <a:schemeClr val="tx1"/>
              </a:solidFill>
            </a:endParaRPr>
          </a:p>
        </p:txBody>
      </p:sp>
      <p:sp>
        <p:nvSpPr>
          <p:cNvPr id="4" name="Foliennummernplatzhalter 3"/>
          <p:cNvSpPr>
            <a:spLocks noGrp="1"/>
          </p:cNvSpPr>
          <p:nvPr>
            <p:ph type="sldNum" sz="quarter" idx="5"/>
          </p:nvPr>
        </p:nvSpPr>
        <p:spPr/>
        <p:txBody>
          <a:bodyPr/>
          <a:lstStyle/>
          <a:p>
            <a:pPr rtl="0"/>
            <a:fld id="{4B725628-3A68-42F4-BA86-981817953149}" type="slidenum">
              <a:rPr lang="de-DE" noProof="0" smtClean="0"/>
              <a:t>29</a:t>
            </a:fld>
            <a:endParaRPr lang="de-DE" noProof="0"/>
          </a:p>
        </p:txBody>
      </p:sp>
    </p:spTree>
    <p:extLst>
      <p:ext uri="{BB962C8B-B14F-4D97-AF65-F5344CB8AC3E}">
        <p14:creationId xmlns:p14="http://schemas.microsoft.com/office/powerpoint/2010/main" val="15505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Logo </a:t>
            </a:r>
            <a:r>
              <a:rPr lang="de-DE" dirty="0" err="1"/>
              <a:t>credits</a:t>
            </a:r>
            <a:r>
              <a:rPr lang="de-DE" dirty="0"/>
              <a:t>:</a:t>
            </a:r>
          </a:p>
          <a:p>
            <a:endParaRPr lang="de-DE" dirty="0"/>
          </a:p>
          <a:p>
            <a:r>
              <a:rPr lang="de-DE" dirty="0"/>
              <a:t>Base4NFDI - https://base4nfdi.de/resources/templates-logos (</a:t>
            </a:r>
            <a:r>
              <a:rPr lang="de-DE" dirty="0" err="1"/>
              <a:t>licensed</a:t>
            </a:r>
            <a:r>
              <a:rPr lang="de-DE" dirty="0"/>
              <a:t> </a:t>
            </a:r>
            <a:r>
              <a:rPr lang="de-DE" dirty="0" err="1"/>
              <a:t>under</a:t>
            </a:r>
            <a:r>
              <a:rPr lang="de-DE" dirty="0"/>
              <a:t> CC-BY-4.0)</a:t>
            </a:r>
          </a:p>
          <a:p>
            <a:r>
              <a:rPr lang="de-DE" dirty="0"/>
              <a:t>GESIS - https://www.gesis.org/institut/presse-und-medien/download-bereich/logos (</a:t>
            </a:r>
            <a:r>
              <a:rPr lang="de-DE" dirty="0" err="1"/>
              <a:t>reuse</a:t>
            </a:r>
            <a:r>
              <a:rPr lang="de-DE" dirty="0"/>
              <a:t> </a:t>
            </a:r>
            <a:r>
              <a:rPr lang="de-DE" dirty="0" err="1"/>
              <a:t>by</a:t>
            </a:r>
            <a:r>
              <a:rPr lang="de-DE" dirty="0"/>
              <a:t> external </a:t>
            </a:r>
            <a:r>
              <a:rPr lang="de-DE" dirty="0" err="1"/>
              <a:t>parties</a:t>
            </a:r>
            <a:r>
              <a:rPr lang="de-DE" dirty="0"/>
              <a:t> </a:t>
            </a:r>
            <a:r>
              <a:rPr lang="de-DE" dirty="0" err="1"/>
              <a:t>only</a:t>
            </a:r>
            <a:r>
              <a:rPr lang="de-DE" dirty="0"/>
              <a:t> with </a:t>
            </a:r>
            <a:r>
              <a:rPr lang="de-DE" dirty="0" err="1"/>
              <a:t>permission</a:t>
            </a:r>
            <a:r>
              <a:rPr lang="de-DE" dirty="0"/>
              <a:t>)</a:t>
            </a:r>
          </a:p>
          <a:p>
            <a:r>
              <a:rPr lang="de-DE" dirty="0"/>
              <a:t>Antje Manske Consulting – </a:t>
            </a:r>
            <a:r>
              <a:rPr lang="de-DE" dirty="0" err="1"/>
              <a:t>reuse</a:t>
            </a:r>
            <a:r>
              <a:rPr lang="de-DE" dirty="0"/>
              <a:t> </a:t>
            </a:r>
            <a:r>
              <a:rPr lang="de-DE" dirty="0" err="1"/>
              <a:t>only</a:t>
            </a:r>
            <a:r>
              <a:rPr lang="de-DE" dirty="0"/>
              <a:t> with </a:t>
            </a:r>
            <a:r>
              <a:rPr lang="de-DE" dirty="0" err="1"/>
              <a:t>permission</a:t>
            </a:r>
            <a:r>
              <a:rPr lang="de-DE" dirty="0"/>
              <a:t> (hello@antjemanske.info)</a:t>
            </a:r>
          </a:p>
          <a:p>
            <a:r>
              <a:rPr lang="de-DE" dirty="0"/>
              <a:t>NFDI - https://www.nfdi.de/downloads/ (</a:t>
            </a:r>
            <a:r>
              <a:rPr lang="de-DE" dirty="0" err="1"/>
              <a:t>reuse</a:t>
            </a:r>
            <a:r>
              <a:rPr lang="de-DE" dirty="0"/>
              <a:t> </a:t>
            </a:r>
            <a:r>
              <a:rPr lang="de-DE" dirty="0" err="1"/>
              <a:t>only</a:t>
            </a:r>
            <a:r>
              <a:rPr lang="de-DE" dirty="0"/>
              <a:t> with </a:t>
            </a:r>
            <a:r>
              <a:rPr lang="de-DE" dirty="0" err="1"/>
              <a:t>permission</a:t>
            </a:r>
            <a:r>
              <a:rPr lang="de-DE" dirty="0"/>
              <a:t>)</a:t>
            </a:r>
          </a:p>
          <a:p>
            <a:r>
              <a:rPr lang="de-DE" dirty="0" err="1"/>
              <a:t>DINInestor</a:t>
            </a:r>
            <a:r>
              <a:rPr lang="de-DE" dirty="0"/>
              <a:t> AG Forschungsdaten - https://openbiblio.social/@DINInestorAGFD </a:t>
            </a:r>
          </a:p>
          <a:p>
            <a:r>
              <a:rPr lang="de-DE" dirty="0"/>
              <a:t>RDA - https://www.rd-alliance.org/communication-kit/ (</a:t>
            </a:r>
            <a:r>
              <a:rPr lang="de-DE" dirty="0" err="1"/>
              <a:t>reuse</a:t>
            </a:r>
            <a:r>
              <a:rPr lang="de-DE" dirty="0"/>
              <a:t> </a:t>
            </a:r>
            <a:r>
              <a:rPr lang="de-DE" dirty="0" err="1"/>
              <a:t>only</a:t>
            </a:r>
            <a:r>
              <a:rPr lang="de-DE" dirty="0"/>
              <a:t> with </a:t>
            </a:r>
            <a:r>
              <a:rPr lang="de-DE" dirty="0" err="1"/>
              <a:t>permission</a:t>
            </a:r>
            <a:r>
              <a:rPr lang="de-DE" dirty="0"/>
              <a:t>) </a:t>
            </a:r>
          </a:p>
        </p:txBody>
      </p:sp>
      <p:sp>
        <p:nvSpPr>
          <p:cNvPr id="4" name="Foliennummernplatzhalter 3"/>
          <p:cNvSpPr>
            <a:spLocks noGrp="1"/>
          </p:cNvSpPr>
          <p:nvPr>
            <p:ph type="sldNum" sz="quarter" idx="5"/>
          </p:nvPr>
        </p:nvSpPr>
        <p:spPr/>
        <p:txBody>
          <a:bodyPr/>
          <a:lstStyle/>
          <a:p>
            <a:fld id="{D2E345F7-83D9-4474-819F-0215724EBD06}" type="slidenum">
              <a:rPr lang="de-DE" noProof="0" smtClean="0"/>
              <a:t>3</a:t>
            </a:fld>
            <a:endParaRPr lang="de-DE" noProof="0"/>
          </a:p>
        </p:txBody>
      </p:sp>
    </p:spTree>
    <p:extLst>
      <p:ext uri="{BB962C8B-B14F-4D97-AF65-F5344CB8AC3E}">
        <p14:creationId xmlns:p14="http://schemas.microsoft.com/office/powerpoint/2010/main" val="5384040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i="1" dirty="0">
                <a:solidFill>
                  <a:schemeClr val="tx1"/>
                </a:solidFill>
                <a:latin typeface="+mn-lt"/>
              </a:rPr>
              <a:t>So </a:t>
            </a:r>
            <a:r>
              <a:rPr lang="de-DE" sz="1200" i="1" dirty="0" err="1">
                <a:solidFill>
                  <a:schemeClr val="tx1"/>
                </a:solidFill>
                <a:latin typeface="+mn-lt"/>
              </a:rPr>
              <a:t>lets</a:t>
            </a:r>
            <a:r>
              <a:rPr lang="de-DE" sz="1200" i="1" dirty="0">
                <a:solidFill>
                  <a:schemeClr val="tx1"/>
                </a:solidFill>
                <a:latin typeface="+mn-lt"/>
              </a:rPr>
              <a:t> </a:t>
            </a:r>
            <a:r>
              <a:rPr lang="de-DE" sz="1200" i="1" dirty="0" err="1">
                <a:solidFill>
                  <a:schemeClr val="tx1"/>
                </a:solidFill>
                <a:latin typeface="+mn-lt"/>
              </a:rPr>
              <a:t>get</a:t>
            </a:r>
            <a:r>
              <a:rPr lang="de-DE" sz="1200" i="1" dirty="0">
                <a:solidFill>
                  <a:schemeClr val="tx1"/>
                </a:solidFill>
                <a:latin typeface="+mn-lt"/>
              </a:rPr>
              <a:t> to </a:t>
            </a:r>
            <a:r>
              <a:rPr lang="de-DE" sz="1200" i="1" dirty="0" err="1">
                <a:solidFill>
                  <a:schemeClr val="tx1"/>
                </a:solidFill>
                <a:latin typeface="+mn-lt"/>
              </a:rPr>
              <a:t>work</a:t>
            </a:r>
            <a:r>
              <a:rPr lang="de-DE" sz="1200" i="1" dirty="0">
                <a:solidFill>
                  <a:schemeClr val="tx1"/>
                </a:solidFill>
                <a:latin typeface="+mn-lt"/>
              </a:rPr>
              <a:t>! </a:t>
            </a:r>
            <a:endParaRPr lang="de-DE" sz="1200" dirty="0">
              <a:solidFill>
                <a:schemeClr val="tx1"/>
              </a:solidFill>
              <a:latin typeface="+mn-lt"/>
            </a:endParaRPr>
          </a:p>
          <a:p>
            <a:endParaRPr lang="en-GB" sz="1200" dirty="0">
              <a:solidFill>
                <a:schemeClr val="tx1"/>
              </a:solidFill>
              <a:latin typeface="+mn-lt"/>
            </a:endParaRPr>
          </a:p>
          <a:p>
            <a:r>
              <a:rPr lang="de-DE" sz="1200" dirty="0" err="1">
                <a:solidFill>
                  <a:schemeClr val="tx1"/>
                </a:solidFill>
                <a:latin typeface="+mn-lt"/>
              </a:rPr>
              <a:t>Again</a:t>
            </a:r>
            <a:r>
              <a:rPr lang="de-DE" sz="1200" dirty="0">
                <a:solidFill>
                  <a:schemeClr val="tx1"/>
                </a:solidFill>
                <a:latin typeface="+mn-lt"/>
              </a:rPr>
              <a:t> – </a:t>
            </a:r>
            <a:r>
              <a:rPr lang="de-DE" sz="1200" dirty="0" err="1">
                <a:solidFill>
                  <a:schemeClr val="tx1"/>
                </a:solidFill>
                <a:latin typeface="+mn-lt"/>
              </a:rPr>
              <a:t>why</a:t>
            </a:r>
            <a:r>
              <a:rPr lang="de-DE" sz="1200" dirty="0">
                <a:solidFill>
                  <a:schemeClr val="tx1"/>
                </a:solidFill>
                <a:latin typeface="+mn-lt"/>
              </a:rPr>
              <a:t> do </a:t>
            </a:r>
            <a:r>
              <a:rPr lang="de-DE" sz="1200" dirty="0" err="1">
                <a:solidFill>
                  <a:schemeClr val="tx1"/>
                </a:solidFill>
                <a:latin typeface="+mn-lt"/>
              </a:rPr>
              <a:t>we</a:t>
            </a:r>
            <a:r>
              <a:rPr lang="de-DE" sz="1200" dirty="0">
                <a:solidFill>
                  <a:schemeClr val="tx1"/>
                </a:solidFill>
                <a:latin typeface="+mn-lt"/>
              </a:rPr>
              <a:t> </a:t>
            </a:r>
            <a:r>
              <a:rPr lang="de-DE" sz="1200" dirty="0" err="1">
                <a:solidFill>
                  <a:schemeClr val="tx1"/>
                </a:solidFill>
                <a:latin typeface="+mn-lt"/>
              </a:rPr>
              <a:t>iterate</a:t>
            </a:r>
            <a:r>
              <a:rPr lang="de-DE" sz="1200" dirty="0">
                <a:solidFill>
                  <a:schemeClr val="tx1"/>
                </a:solidFill>
                <a:latin typeface="+mn-lt"/>
              </a:rPr>
              <a:t>? </a:t>
            </a:r>
            <a:r>
              <a:rPr lang="de-DE" sz="1200" dirty="0" err="1">
                <a:solidFill>
                  <a:schemeClr val="tx1"/>
                </a:solidFill>
                <a:latin typeface="+mn-lt"/>
              </a:rPr>
              <a:t>Because</a:t>
            </a:r>
            <a:r>
              <a:rPr lang="de-DE" sz="1200" dirty="0">
                <a:solidFill>
                  <a:schemeClr val="tx1"/>
                </a:solidFill>
                <a:latin typeface="+mn-lt"/>
              </a:rPr>
              <a:t> </a:t>
            </a:r>
            <a:r>
              <a:rPr lang="de-DE" sz="1200" dirty="0" err="1">
                <a:solidFill>
                  <a:schemeClr val="tx1"/>
                </a:solidFill>
                <a:latin typeface="+mn-lt"/>
              </a:rPr>
              <a:t>we</a:t>
            </a:r>
            <a:r>
              <a:rPr lang="de-DE" sz="1200" dirty="0">
                <a:solidFill>
                  <a:schemeClr val="tx1"/>
                </a:solidFill>
                <a:latin typeface="+mn-lt"/>
              </a:rPr>
              <a:t> </a:t>
            </a:r>
            <a:r>
              <a:rPr lang="de-DE" sz="1200" dirty="0" err="1">
                <a:solidFill>
                  <a:schemeClr val="tx1"/>
                </a:solidFill>
                <a:latin typeface="+mn-lt"/>
              </a:rPr>
              <a:t>create</a:t>
            </a:r>
            <a:r>
              <a:rPr lang="de-DE" sz="1200" dirty="0">
                <a:solidFill>
                  <a:schemeClr val="tx1"/>
                </a:solidFill>
                <a:latin typeface="+mn-lt"/>
              </a:rPr>
              <a:t> tangible </a:t>
            </a:r>
            <a:r>
              <a:rPr lang="de-DE" sz="1200" dirty="0" err="1">
                <a:solidFill>
                  <a:schemeClr val="tx1"/>
                </a:solidFill>
                <a:latin typeface="+mn-lt"/>
              </a:rPr>
              <a:t>outcomes</a:t>
            </a:r>
            <a:r>
              <a:rPr lang="de-DE" sz="1200" dirty="0">
                <a:solidFill>
                  <a:schemeClr val="tx1"/>
                </a:solidFill>
                <a:latin typeface="+mn-lt"/>
              </a:rPr>
              <a:t> in </a:t>
            </a:r>
            <a:r>
              <a:rPr lang="de-DE" sz="1200" dirty="0" err="1">
                <a:solidFill>
                  <a:schemeClr val="tx1"/>
                </a:solidFill>
                <a:latin typeface="+mn-lt"/>
              </a:rPr>
              <a:t>short</a:t>
            </a:r>
            <a:r>
              <a:rPr lang="de-DE" sz="1200" dirty="0">
                <a:solidFill>
                  <a:schemeClr val="tx1"/>
                </a:solidFill>
                <a:latin typeface="+mn-lt"/>
              </a:rPr>
              <a:t> </a:t>
            </a:r>
            <a:r>
              <a:rPr lang="de-DE" sz="1200" dirty="0" err="1">
                <a:solidFill>
                  <a:schemeClr val="tx1"/>
                </a:solidFill>
                <a:latin typeface="+mn-lt"/>
              </a:rPr>
              <a:t>cycles</a:t>
            </a:r>
            <a:r>
              <a:rPr lang="de-DE" sz="1200" dirty="0">
                <a:solidFill>
                  <a:schemeClr val="tx1"/>
                </a:solidFill>
                <a:latin typeface="+mn-lt"/>
              </a:rPr>
              <a:t>. </a:t>
            </a:r>
            <a:r>
              <a:rPr lang="de-DE" sz="1200" dirty="0" err="1">
                <a:solidFill>
                  <a:schemeClr val="tx1"/>
                </a:solidFill>
                <a:latin typeface="+mn-lt"/>
              </a:rPr>
              <a:t>We</a:t>
            </a:r>
            <a:r>
              <a:rPr lang="de-DE" sz="1200" dirty="0">
                <a:solidFill>
                  <a:schemeClr val="tx1"/>
                </a:solidFill>
                <a:latin typeface="+mn-lt"/>
              </a:rPr>
              <a:t> </a:t>
            </a:r>
            <a:r>
              <a:rPr lang="de-DE" sz="1200" dirty="0" err="1">
                <a:solidFill>
                  <a:schemeClr val="tx1"/>
                </a:solidFill>
                <a:latin typeface="+mn-lt"/>
              </a:rPr>
              <a:t>can</a:t>
            </a:r>
            <a:r>
              <a:rPr lang="de-DE" sz="1200" dirty="0">
                <a:solidFill>
                  <a:schemeClr val="tx1"/>
                </a:solidFill>
                <a:latin typeface="+mn-lt"/>
              </a:rPr>
              <a:t> </a:t>
            </a:r>
            <a:r>
              <a:rPr lang="de-DE" sz="1200" dirty="0" err="1">
                <a:solidFill>
                  <a:schemeClr val="tx1"/>
                </a:solidFill>
                <a:latin typeface="+mn-lt"/>
              </a:rPr>
              <a:t>keep</a:t>
            </a:r>
            <a:r>
              <a:rPr lang="de-DE" sz="1200" dirty="0">
                <a:solidFill>
                  <a:schemeClr val="tx1"/>
                </a:solidFill>
                <a:latin typeface="+mn-lt"/>
              </a:rPr>
              <a:t> </a:t>
            </a:r>
            <a:r>
              <a:rPr lang="de-DE" sz="1200" dirty="0" err="1">
                <a:solidFill>
                  <a:schemeClr val="tx1"/>
                </a:solidFill>
                <a:latin typeface="+mn-lt"/>
              </a:rPr>
              <a:t>up</a:t>
            </a:r>
            <a:r>
              <a:rPr lang="de-DE" sz="1200" dirty="0">
                <a:solidFill>
                  <a:schemeClr val="tx1"/>
                </a:solidFill>
                <a:latin typeface="+mn-lt"/>
              </a:rPr>
              <a:t> </a:t>
            </a:r>
            <a:r>
              <a:rPr lang="de-DE" sz="1200" dirty="0" err="1">
                <a:solidFill>
                  <a:schemeClr val="tx1"/>
                </a:solidFill>
                <a:latin typeface="+mn-lt"/>
              </a:rPr>
              <a:t>the</a:t>
            </a:r>
            <a:r>
              <a:rPr lang="de-DE" sz="1200" dirty="0">
                <a:solidFill>
                  <a:schemeClr val="tx1"/>
                </a:solidFill>
                <a:latin typeface="+mn-lt"/>
              </a:rPr>
              <a:t> </a:t>
            </a:r>
            <a:r>
              <a:rPr lang="de-DE" sz="1200" dirty="0" err="1">
                <a:solidFill>
                  <a:schemeClr val="tx1"/>
                </a:solidFill>
                <a:latin typeface="+mn-lt"/>
              </a:rPr>
              <a:t>momentum</a:t>
            </a:r>
            <a:r>
              <a:rPr lang="de-DE" sz="1200" dirty="0">
                <a:solidFill>
                  <a:schemeClr val="tx1"/>
                </a:solidFill>
                <a:latin typeface="+mn-lt"/>
              </a:rPr>
              <a:t> and not </a:t>
            </a:r>
            <a:r>
              <a:rPr lang="de-DE" sz="1200" dirty="0" err="1">
                <a:solidFill>
                  <a:schemeClr val="tx1"/>
                </a:solidFill>
                <a:latin typeface="+mn-lt"/>
              </a:rPr>
              <a:t>exhaust</a:t>
            </a:r>
            <a:r>
              <a:rPr lang="de-DE" sz="1200" dirty="0">
                <a:solidFill>
                  <a:schemeClr val="tx1"/>
                </a:solidFill>
                <a:latin typeface="+mn-lt"/>
              </a:rPr>
              <a:t> </a:t>
            </a:r>
            <a:r>
              <a:rPr lang="de-DE" sz="1200" dirty="0" err="1">
                <a:solidFill>
                  <a:schemeClr val="tx1"/>
                </a:solidFill>
                <a:latin typeface="+mn-lt"/>
              </a:rPr>
              <a:t>collaborators</a:t>
            </a:r>
            <a:r>
              <a:rPr lang="de-DE" sz="1200" dirty="0">
                <a:solidFill>
                  <a:schemeClr val="tx1"/>
                </a:solidFill>
                <a:latin typeface="+mn-lt"/>
              </a:rPr>
              <a:t> and </a:t>
            </a:r>
            <a:r>
              <a:rPr lang="de-DE" sz="1200" dirty="0" err="1">
                <a:solidFill>
                  <a:schemeClr val="tx1"/>
                </a:solidFill>
                <a:latin typeface="+mn-lt"/>
              </a:rPr>
              <a:t>change</a:t>
            </a:r>
            <a:r>
              <a:rPr lang="de-DE" sz="1200" dirty="0">
                <a:solidFill>
                  <a:schemeClr val="tx1"/>
                </a:solidFill>
                <a:latin typeface="+mn-lt"/>
              </a:rPr>
              <a:t> </a:t>
            </a:r>
            <a:r>
              <a:rPr lang="de-DE" sz="1200" dirty="0" err="1">
                <a:solidFill>
                  <a:schemeClr val="tx1"/>
                </a:solidFill>
                <a:latin typeface="+mn-lt"/>
              </a:rPr>
              <a:t>sponsors</a:t>
            </a:r>
            <a:r>
              <a:rPr lang="de-DE" sz="1200" dirty="0">
                <a:solidFill>
                  <a:schemeClr val="tx1"/>
                </a:solidFill>
                <a:latin typeface="+mn-lt"/>
              </a:rPr>
              <a:t>. </a:t>
            </a:r>
          </a:p>
          <a:p>
            <a:endParaRPr lang="de-DE" sz="1200" dirty="0">
              <a:solidFill>
                <a:schemeClr val="tx1"/>
              </a:solidFill>
              <a:latin typeface="+mn-lt"/>
            </a:endParaRPr>
          </a:p>
          <a:p>
            <a:r>
              <a:rPr lang="de-DE" sz="1200" dirty="0" err="1">
                <a:solidFill>
                  <a:schemeClr val="tx1"/>
                </a:solidFill>
                <a:latin typeface="+mn-lt"/>
              </a:rPr>
              <a:t>Each</a:t>
            </a:r>
            <a:r>
              <a:rPr lang="de-DE" sz="1200" dirty="0">
                <a:solidFill>
                  <a:schemeClr val="tx1"/>
                </a:solidFill>
                <a:latin typeface="+mn-lt"/>
              </a:rPr>
              <a:t> </a:t>
            </a:r>
            <a:r>
              <a:rPr lang="de-DE" sz="1200" dirty="0" err="1">
                <a:solidFill>
                  <a:schemeClr val="tx1"/>
                </a:solidFill>
                <a:latin typeface="+mn-lt"/>
              </a:rPr>
              <a:t>iteration</a:t>
            </a:r>
            <a:r>
              <a:rPr lang="de-DE" sz="1200" dirty="0">
                <a:solidFill>
                  <a:schemeClr val="tx1"/>
                </a:solidFill>
                <a:latin typeface="+mn-lt"/>
              </a:rPr>
              <a:t> </a:t>
            </a:r>
            <a:r>
              <a:rPr lang="de-DE" sz="1200" dirty="0" err="1">
                <a:solidFill>
                  <a:schemeClr val="tx1"/>
                </a:solidFill>
                <a:latin typeface="+mn-lt"/>
              </a:rPr>
              <a:t>starts</a:t>
            </a:r>
            <a:r>
              <a:rPr lang="de-DE" sz="1200" dirty="0">
                <a:solidFill>
                  <a:schemeClr val="tx1"/>
                </a:solidFill>
                <a:latin typeface="+mn-lt"/>
              </a:rPr>
              <a:t> with a plan – </a:t>
            </a:r>
            <a:r>
              <a:rPr lang="de-DE" sz="1200" dirty="0" err="1">
                <a:solidFill>
                  <a:schemeClr val="tx1"/>
                </a:solidFill>
                <a:latin typeface="+mn-lt"/>
              </a:rPr>
              <a:t>chart</a:t>
            </a:r>
            <a:r>
              <a:rPr lang="de-DE" sz="1200" dirty="0">
                <a:solidFill>
                  <a:schemeClr val="tx1"/>
                </a:solidFill>
                <a:latin typeface="+mn-lt"/>
              </a:rPr>
              <a:t> your </a:t>
            </a:r>
            <a:r>
              <a:rPr lang="de-DE" sz="1200" dirty="0" err="1">
                <a:solidFill>
                  <a:schemeClr val="tx1"/>
                </a:solidFill>
                <a:latin typeface="+mn-lt"/>
              </a:rPr>
              <a:t>course</a:t>
            </a:r>
            <a:r>
              <a:rPr lang="de-DE" sz="1200" dirty="0">
                <a:solidFill>
                  <a:schemeClr val="tx1"/>
                </a:solidFill>
                <a:latin typeface="+mn-lt"/>
              </a:rPr>
              <a:t> of </a:t>
            </a:r>
            <a:r>
              <a:rPr lang="de-DE" sz="1200" dirty="0" err="1">
                <a:solidFill>
                  <a:schemeClr val="tx1"/>
                </a:solidFill>
                <a:latin typeface="+mn-lt"/>
              </a:rPr>
              <a:t>action</a:t>
            </a:r>
            <a:r>
              <a:rPr lang="de-DE" sz="1200" dirty="0">
                <a:solidFill>
                  <a:schemeClr val="tx1"/>
                </a:solidFill>
                <a:latin typeface="+mn-lt"/>
              </a:rPr>
              <a:t> </a:t>
            </a:r>
            <a:r>
              <a:rPr lang="de-DE" sz="1200" dirty="0" err="1">
                <a:solidFill>
                  <a:schemeClr val="tx1"/>
                </a:solidFill>
                <a:latin typeface="+mn-lt"/>
              </a:rPr>
              <a:t>by</a:t>
            </a:r>
            <a:r>
              <a:rPr lang="de-DE" sz="1200" dirty="0">
                <a:solidFill>
                  <a:schemeClr val="tx1"/>
                </a:solidFill>
                <a:latin typeface="+mn-lt"/>
              </a:rPr>
              <a:t> </a:t>
            </a:r>
            <a:r>
              <a:rPr lang="de-DE" sz="1200" dirty="0" err="1">
                <a:solidFill>
                  <a:schemeClr val="tx1"/>
                </a:solidFill>
                <a:latin typeface="+mn-lt"/>
              </a:rPr>
              <a:t>analysing</a:t>
            </a:r>
            <a:r>
              <a:rPr lang="de-DE" sz="1200" dirty="0">
                <a:solidFill>
                  <a:schemeClr val="tx1"/>
                </a:solidFill>
                <a:latin typeface="+mn-lt"/>
              </a:rPr>
              <a:t> </a:t>
            </a:r>
            <a:r>
              <a:rPr lang="de-DE" sz="1200" dirty="0" err="1">
                <a:solidFill>
                  <a:schemeClr val="tx1"/>
                </a:solidFill>
                <a:latin typeface="+mn-lt"/>
              </a:rPr>
              <a:t>available</a:t>
            </a:r>
            <a:r>
              <a:rPr lang="de-DE" sz="1200" dirty="0">
                <a:solidFill>
                  <a:schemeClr val="tx1"/>
                </a:solidFill>
                <a:latin typeface="+mn-lt"/>
              </a:rPr>
              <a:t> </a:t>
            </a:r>
            <a:r>
              <a:rPr lang="de-DE" sz="1200" dirty="0" err="1">
                <a:solidFill>
                  <a:schemeClr val="tx1"/>
                </a:solidFill>
                <a:latin typeface="+mn-lt"/>
              </a:rPr>
              <a:t>data</a:t>
            </a:r>
            <a:r>
              <a:rPr lang="de-DE" sz="1200" dirty="0">
                <a:solidFill>
                  <a:schemeClr val="tx1"/>
                </a:solidFill>
                <a:latin typeface="+mn-lt"/>
              </a:rPr>
              <a:t>, </a:t>
            </a:r>
            <a:r>
              <a:rPr lang="de-DE" sz="1200" dirty="0" err="1">
                <a:solidFill>
                  <a:schemeClr val="tx1"/>
                </a:solidFill>
                <a:latin typeface="+mn-lt"/>
              </a:rPr>
              <a:t>setting</a:t>
            </a:r>
            <a:r>
              <a:rPr lang="de-DE" sz="1200" dirty="0">
                <a:solidFill>
                  <a:schemeClr val="tx1"/>
                </a:solidFill>
                <a:latin typeface="+mn-lt"/>
              </a:rPr>
              <a:t> </a:t>
            </a:r>
            <a:r>
              <a:rPr lang="de-DE" sz="1200" dirty="0" err="1">
                <a:solidFill>
                  <a:schemeClr val="tx1"/>
                </a:solidFill>
                <a:latin typeface="+mn-lt"/>
              </a:rPr>
              <a:t>goals</a:t>
            </a:r>
            <a:r>
              <a:rPr lang="de-DE" sz="1200" dirty="0">
                <a:solidFill>
                  <a:schemeClr val="tx1"/>
                </a:solidFill>
                <a:latin typeface="+mn-lt"/>
              </a:rPr>
              <a:t> (SMART </a:t>
            </a:r>
            <a:r>
              <a:rPr lang="de-DE" sz="1200" dirty="0" err="1">
                <a:solidFill>
                  <a:schemeClr val="tx1"/>
                </a:solidFill>
                <a:latin typeface="+mn-lt"/>
              </a:rPr>
              <a:t>or</a:t>
            </a:r>
            <a:r>
              <a:rPr lang="de-DE" sz="1200" dirty="0">
                <a:solidFill>
                  <a:schemeClr val="tx1"/>
                </a:solidFill>
                <a:latin typeface="+mn-lt"/>
              </a:rPr>
              <a:t> your </a:t>
            </a:r>
            <a:r>
              <a:rPr lang="de-DE" sz="1200" dirty="0" err="1">
                <a:solidFill>
                  <a:schemeClr val="tx1"/>
                </a:solidFill>
                <a:latin typeface="+mn-lt"/>
              </a:rPr>
              <a:t>prefered</a:t>
            </a:r>
            <a:r>
              <a:rPr lang="de-DE" sz="1200" dirty="0">
                <a:solidFill>
                  <a:schemeClr val="tx1"/>
                </a:solidFill>
                <a:latin typeface="+mn-lt"/>
              </a:rPr>
              <a:t> </a:t>
            </a:r>
            <a:r>
              <a:rPr lang="de-DE" sz="1200" dirty="0" err="1">
                <a:solidFill>
                  <a:schemeClr val="tx1"/>
                </a:solidFill>
                <a:latin typeface="+mn-lt"/>
              </a:rPr>
              <a:t>model</a:t>
            </a:r>
            <a:r>
              <a:rPr lang="de-DE" sz="1200" dirty="0">
                <a:solidFill>
                  <a:schemeClr val="tx1"/>
                </a:solidFill>
                <a:latin typeface="+mn-lt"/>
              </a:rPr>
              <a:t>), </a:t>
            </a:r>
            <a:r>
              <a:rPr lang="de-DE" sz="1200" dirty="0" err="1">
                <a:solidFill>
                  <a:schemeClr val="tx1"/>
                </a:solidFill>
                <a:latin typeface="+mn-lt"/>
              </a:rPr>
              <a:t>defining</a:t>
            </a:r>
            <a:r>
              <a:rPr lang="de-DE" sz="1200" dirty="0">
                <a:solidFill>
                  <a:schemeClr val="tx1"/>
                </a:solidFill>
                <a:latin typeface="+mn-lt"/>
              </a:rPr>
              <a:t> </a:t>
            </a:r>
            <a:r>
              <a:rPr lang="de-DE" sz="1200" dirty="0" err="1">
                <a:solidFill>
                  <a:schemeClr val="tx1"/>
                </a:solidFill>
                <a:latin typeface="+mn-lt"/>
              </a:rPr>
              <a:t>the</a:t>
            </a:r>
            <a:r>
              <a:rPr lang="de-DE" sz="1200" dirty="0">
                <a:solidFill>
                  <a:schemeClr val="tx1"/>
                </a:solidFill>
                <a:latin typeface="+mn-lt"/>
              </a:rPr>
              <a:t> </a:t>
            </a:r>
            <a:r>
              <a:rPr lang="de-DE" sz="1200" dirty="0" err="1">
                <a:solidFill>
                  <a:schemeClr val="tx1"/>
                </a:solidFill>
                <a:latin typeface="+mn-lt"/>
              </a:rPr>
              <a:t>target</a:t>
            </a:r>
            <a:r>
              <a:rPr lang="de-DE" sz="1200" dirty="0">
                <a:solidFill>
                  <a:schemeClr val="tx1"/>
                </a:solidFill>
                <a:latin typeface="+mn-lt"/>
              </a:rPr>
              <a:t> </a:t>
            </a:r>
            <a:r>
              <a:rPr lang="de-DE" sz="1200" dirty="0" err="1">
                <a:solidFill>
                  <a:schemeClr val="tx1"/>
                </a:solidFill>
                <a:latin typeface="+mn-lt"/>
              </a:rPr>
              <a:t>group</a:t>
            </a:r>
            <a:r>
              <a:rPr lang="de-DE" sz="1200" dirty="0">
                <a:solidFill>
                  <a:schemeClr val="tx1"/>
                </a:solidFill>
                <a:latin typeface="+mn-lt"/>
              </a:rPr>
              <a:t> </a:t>
            </a:r>
            <a:r>
              <a:rPr lang="de-DE" sz="1200" dirty="0" err="1">
                <a:solidFill>
                  <a:schemeClr val="tx1"/>
                </a:solidFill>
                <a:latin typeface="+mn-lt"/>
              </a:rPr>
              <a:t>for</a:t>
            </a:r>
            <a:r>
              <a:rPr lang="de-DE" sz="1200" dirty="0">
                <a:solidFill>
                  <a:schemeClr val="tx1"/>
                </a:solidFill>
                <a:latin typeface="+mn-lt"/>
              </a:rPr>
              <a:t> </a:t>
            </a:r>
            <a:r>
              <a:rPr lang="de-DE" sz="1200" dirty="0" err="1">
                <a:solidFill>
                  <a:schemeClr val="tx1"/>
                </a:solidFill>
                <a:latin typeface="+mn-lt"/>
              </a:rPr>
              <a:t>this</a:t>
            </a:r>
            <a:r>
              <a:rPr lang="de-DE" sz="1200" dirty="0">
                <a:solidFill>
                  <a:schemeClr val="tx1"/>
                </a:solidFill>
                <a:latin typeface="+mn-lt"/>
              </a:rPr>
              <a:t> </a:t>
            </a:r>
            <a:r>
              <a:rPr lang="de-DE" sz="1200" dirty="0" err="1">
                <a:solidFill>
                  <a:schemeClr val="tx1"/>
                </a:solidFill>
                <a:latin typeface="+mn-lt"/>
              </a:rPr>
              <a:t>iteration</a:t>
            </a:r>
            <a:r>
              <a:rPr lang="de-DE" sz="1200" dirty="0">
                <a:solidFill>
                  <a:schemeClr val="tx1"/>
                </a:solidFill>
                <a:latin typeface="+mn-lt"/>
              </a:rPr>
              <a:t> and </a:t>
            </a:r>
            <a:r>
              <a:rPr lang="de-DE" sz="1200" dirty="0" err="1">
                <a:solidFill>
                  <a:schemeClr val="tx1"/>
                </a:solidFill>
                <a:latin typeface="+mn-lt"/>
              </a:rPr>
              <a:t>re-evaluate</a:t>
            </a:r>
            <a:r>
              <a:rPr lang="de-DE" sz="1200" dirty="0">
                <a:solidFill>
                  <a:schemeClr val="tx1"/>
                </a:solidFill>
                <a:latin typeface="+mn-lt"/>
              </a:rPr>
              <a:t> </a:t>
            </a:r>
            <a:r>
              <a:rPr lang="de-DE" sz="1200" dirty="0" err="1">
                <a:solidFill>
                  <a:schemeClr val="tx1"/>
                </a:solidFill>
                <a:latin typeface="+mn-lt"/>
              </a:rPr>
              <a:t>the</a:t>
            </a:r>
            <a:r>
              <a:rPr lang="de-DE" sz="1200" dirty="0">
                <a:solidFill>
                  <a:schemeClr val="tx1"/>
                </a:solidFill>
                <a:latin typeface="+mn-lt"/>
              </a:rPr>
              <a:t> </a:t>
            </a:r>
            <a:r>
              <a:rPr lang="de-DE" sz="1200" dirty="0" err="1">
                <a:solidFill>
                  <a:schemeClr val="tx1"/>
                </a:solidFill>
                <a:latin typeface="+mn-lt"/>
              </a:rPr>
              <a:t>impact</a:t>
            </a:r>
            <a:r>
              <a:rPr lang="de-DE" sz="1200" dirty="0">
                <a:solidFill>
                  <a:schemeClr val="tx1"/>
                </a:solidFill>
                <a:latin typeface="+mn-lt"/>
              </a:rPr>
              <a:t> </a:t>
            </a:r>
            <a:r>
              <a:rPr lang="de-DE" sz="1200" dirty="0" err="1">
                <a:solidFill>
                  <a:schemeClr val="tx1"/>
                </a:solidFill>
                <a:latin typeface="+mn-lt"/>
              </a:rPr>
              <a:t>analysis</a:t>
            </a:r>
            <a:r>
              <a:rPr lang="de-DE" sz="1200" dirty="0">
                <a:solidFill>
                  <a:schemeClr val="tx1"/>
                </a:solidFill>
                <a:latin typeface="+mn-lt"/>
              </a:rPr>
              <a:t> </a:t>
            </a:r>
            <a:r>
              <a:rPr lang="de-DE" sz="1200" dirty="0" err="1">
                <a:solidFill>
                  <a:schemeClr val="tx1"/>
                </a:solidFill>
                <a:latin typeface="+mn-lt"/>
              </a:rPr>
              <a:t>for</a:t>
            </a:r>
            <a:r>
              <a:rPr lang="de-DE" sz="1200" dirty="0">
                <a:solidFill>
                  <a:schemeClr val="tx1"/>
                </a:solidFill>
                <a:latin typeface="+mn-lt"/>
              </a:rPr>
              <a:t> </a:t>
            </a:r>
            <a:r>
              <a:rPr lang="de-DE" sz="1200" dirty="0" err="1">
                <a:solidFill>
                  <a:schemeClr val="tx1"/>
                </a:solidFill>
                <a:latin typeface="+mn-lt"/>
              </a:rPr>
              <a:t>this</a:t>
            </a:r>
            <a:r>
              <a:rPr lang="de-DE" sz="1200" dirty="0">
                <a:solidFill>
                  <a:schemeClr val="tx1"/>
                </a:solidFill>
                <a:latin typeface="+mn-lt"/>
              </a:rPr>
              <a:t> </a:t>
            </a:r>
            <a:r>
              <a:rPr lang="de-DE" sz="1200" dirty="0" err="1">
                <a:solidFill>
                  <a:schemeClr val="tx1"/>
                </a:solidFill>
                <a:latin typeface="+mn-lt"/>
              </a:rPr>
              <a:t>goal</a:t>
            </a:r>
            <a:r>
              <a:rPr lang="de-DE" sz="1200" dirty="0">
                <a:solidFill>
                  <a:schemeClr val="tx1"/>
                </a:solidFill>
                <a:latin typeface="+mn-lt"/>
              </a:rPr>
              <a:t> and </a:t>
            </a:r>
            <a:r>
              <a:rPr lang="de-DE" sz="1200" dirty="0" err="1">
                <a:solidFill>
                  <a:schemeClr val="tx1"/>
                </a:solidFill>
                <a:latin typeface="+mn-lt"/>
              </a:rPr>
              <a:t>target</a:t>
            </a:r>
            <a:r>
              <a:rPr lang="de-DE" sz="1200" dirty="0">
                <a:solidFill>
                  <a:schemeClr val="tx1"/>
                </a:solidFill>
                <a:latin typeface="+mn-lt"/>
              </a:rPr>
              <a:t> </a:t>
            </a:r>
            <a:r>
              <a:rPr lang="de-DE" sz="1200" dirty="0" err="1">
                <a:solidFill>
                  <a:schemeClr val="tx1"/>
                </a:solidFill>
                <a:latin typeface="+mn-lt"/>
              </a:rPr>
              <a:t>group</a:t>
            </a:r>
            <a:r>
              <a:rPr lang="de-DE" sz="1200" dirty="0">
                <a:solidFill>
                  <a:schemeClr val="tx1"/>
                </a:solidFill>
                <a:latin typeface="+mn-lt"/>
              </a:rPr>
              <a:t>.  This </a:t>
            </a:r>
            <a:r>
              <a:rPr lang="de-DE" sz="1200" dirty="0" err="1">
                <a:solidFill>
                  <a:schemeClr val="tx1"/>
                </a:solidFill>
                <a:latin typeface="+mn-lt"/>
              </a:rPr>
              <a:t>might</a:t>
            </a:r>
            <a:r>
              <a:rPr lang="de-DE" sz="1200" dirty="0">
                <a:solidFill>
                  <a:schemeClr val="tx1"/>
                </a:solidFill>
                <a:latin typeface="+mn-lt"/>
              </a:rPr>
              <a:t> </a:t>
            </a:r>
            <a:r>
              <a:rPr lang="de-DE" sz="1200" dirty="0" err="1">
                <a:solidFill>
                  <a:schemeClr val="tx1"/>
                </a:solidFill>
                <a:latin typeface="+mn-lt"/>
              </a:rPr>
              <a:t>involve</a:t>
            </a:r>
            <a:r>
              <a:rPr lang="de-DE" sz="1200" dirty="0">
                <a:solidFill>
                  <a:schemeClr val="tx1"/>
                </a:solidFill>
                <a:latin typeface="+mn-lt"/>
              </a:rPr>
              <a:t> </a:t>
            </a:r>
            <a:r>
              <a:rPr lang="de-DE" sz="1200" dirty="0" err="1">
                <a:solidFill>
                  <a:schemeClr val="tx1"/>
                </a:solidFill>
                <a:latin typeface="+mn-lt"/>
              </a:rPr>
              <a:t>including</a:t>
            </a:r>
            <a:r>
              <a:rPr lang="de-DE" sz="1200" dirty="0">
                <a:solidFill>
                  <a:schemeClr val="tx1"/>
                </a:solidFill>
                <a:latin typeface="+mn-lt"/>
              </a:rPr>
              <a:t> </a:t>
            </a:r>
            <a:r>
              <a:rPr lang="de-DE" sz="1200" dirty="0" err="1">
                <a:solidFill>
                  <a:schemeClr val="tx1"/>
                </a:solidFill>
                <a:latin typeface="+mn-lt"/>
              </a:rPr>
              <a:t>new</a:t>
            </a:r>
            <a:r>
              <a:rPr lang="de-DE" sz="1200" dirty="0">
                <a:solidFill>
                  <a:schemeClr val="tx1"/>
                </a:solidFill>
                <a:latin typeface="+mn-lt"/>
              </a:rPr>
              <a:t> </a:t>
            </a:r>
            <a:r>
              <a:rPr lang="de-DE" sz="1200" dirty="0" err="1">
                <a:solidFill>
                  <a:schemeClr val="tx1"/>
                </a:solidFill>
                <a:latin typeface="+mn-lt"/>
              </a:rPr>
              <a:t>people</a:t>
            </a:r>
            <a:r>
              <a:rPr lang="de-DE" sz="1200" dirty="0">
                <a:solidFill>
                  <a:schemeClr val="tx1"/>
                </a:solidFill>
                <a:latin typeface="+mn-lt"/>
              </a:rPr>
              <a:t> in your </a:t>
            </a:r>
            <a:r>
              <a:rPr lang="de-DE" sz="1200" dirty="0" err="1">
                <a:solidFill>
                  <a:schemeClr val="tx1"/>
                </a:solidFill>
                <a:latin typeface="+mn-lt"/>
              </a:rPr>
              <a:t>change</a:t>
            </a:r>
            <a:r>
              <a:rPr lang="de-DE" sz="1200" dirty="0">
                <a:solidFill>
                  <a:schemeClr val="tx1"/>
                </a:solidFill>
                <a:latin typeface="+mn-lt"/>
              </a:rPr>
              <a:t> </a:t>
            </a:r>
            <a:r>
              <a:rPr lang="de-DE" sz="1200" dirty="0" err="1">
                <a:solidFill>
                  <a:schemeClr val="tx1"/>
                </a:solidFill>
                <a:latin typeface="+mn-lt"/>
              </a:rPr>
              <a:t>alliance</a:t>
            </a:r>
            <a:r>
              <a:rPr lang="de-DE" sz="1200" dirty="0">
                <a:solidFill>
                  <a:schemeClr val="tx1"/>
                </a:solidFill>
                <a:latin typeface="+mn-lt"/>
              </a:rPr>
              <a:t> (</a:t>
            </a:r>
            <a:r>
              <a:rPr lang="de-DE" sz="1200" dirty="0" err="1">
                <a:solidFill>
                  <a:schemeClr val="tx1"/>
                </a:solidFill>
                <a:latin typeface="+mn-lt"/>
              </a:rPr>
              <a:t>temporarily</a:t>
            </a:r>
            <a:r>
              <a:rPr lang="de-DE" sz="1200" dirty="0">
                <a:solidFill>
                  <a:schemeClr val="tx1"/>
                </a:solidFill>
                <a:latin typeface="+mn-lt"/>
              </a:rPr>
              <a:t>) To not </a:t>
            </a:r>
            <a:r>
              <a:rPr lang="de-DE" sz="1200" dirty="0" err="1">
                <a:solidFill>
                  <a:schemeClr val="tx1"/>
                </a:solidFill>
                <a:latin typeface="+mn-lt"/>
              </a:rPr>
              <a:t>overload</a:t>
            </a:r>
            <a:r>
              <a:rPr lang="de-DE" sz="1200" dirty="0">
                <a:solidFill>
                  <a:schemeClr val="tx1"/>
                </a:solidFill>
                <a:latin typeface="+mn-lt"/>
              </a:rPr>
              <a:t> </a:t>
            </a:r>
            <a:r>
              <a:rPr lang="de-DE" sz="1200" dirty="0" err="1">
                <a:solidFill>
                  <a:schemeClr val="tx1"/>
                </a:solidFill>
                <a:latin typeface="+mn-lt"/>
              </a:rPr>
              <a:t>the</a:t>
            </a:r>
            <a:r>
              <a:rPr lang="de-DE" sz="1200" dirty="0">
                <a:solidFill>
                  <a:schemeClr val="tx1"/>
                </a:solidFill>
                <a:latin typeface="+mn-lt"/>
              </a:rPr>
              <a:t> </a:t>
            </a:r>
            <a:r>
              <a:rPr lang="de-DE" sz="1200" dirty="0" err="1">
                <a:solidFill>
                  <a:schemeClr val="tx1"/>
                </a:solidFill>
                <a:latin typeface="+mn-lt"/>
              </a:rPr>
              <a:t>change</a:t>
            </a:r>
            <a:r>
              <a:rPr lang="de-DE" sz="1200" dirty="0">
                <a:solidFill>
                  <a:schemeClr val="tx1"/>
                </a:solidFill>
                <a:latin typeface="+mn-lt"/>
              </a:rPr>
              <a:t> </a:t>
            </a:r>
            <a:r>
              <a:rPr lang="de-DE" sz="1200" dirty="0" err="1">
                <a:solidFill>
                  <a:schemeClr val="tx1"/>
                </a:solidFill>
                <a:latin typeface="+mn-lt"/>
              </a:rPr>
              <a:t>alliance</a:t>
            </a:r>
            <a:r>
              <a:rPr lang="de-DE" sz="1200" dirty="0">
                <a:solidFill>
                  <a:schemeClr val="tx1"/>
                </a:solidFill>
                <a:latin typeface="+mn-lt"/>
              </a:rPr>
              <a:t>, </a:t>
            </a:r>
            <a:r>
              <a:rPr lang="de-DE" sz="1200" dirty="0" err="1">
                <a:solidFill>
                  <a:schemeClr val="tx1"/>
                </a:solidFill>
                <a:latin typeface="+mn-lt"/>
              </a:rPr>
              <a:t>consider</a:t>
            </a:r>
            <a:r>
              <a:rPr lang="de-DE" sz="1200" dirty="0">
                <a:solidFill>
                  <a:schemeClr val="tx1"/>
                </a:solidFill>
                <a:latin typeface="+mn-lt"/>
              </a:rPr>
              <a:t> </a:t>
            </a:r>
            <a:r>
              <a:rPr lang="de-DE" sz="1200" dirty="0" err="1">
                <a:solidFill>
                  <a:schemeClr val="tx1"/>
                </a:solidFill>
                <a:latin typeface="+mn-lt"/>
              </a:rPr>
              <a:t>if</a:t>
            </a:r>
            <a:r>
              <a:rPr lang="de-DE" sz="1200" dirty="0">
                <a:solidFill>
                  <a:schemeClr val="tx1"/>
                </a:solidFill>
                <a:latin typeface="+mn-lt"/>
              </a:rPr>
              <a:t> you </a:t>
            </a:r>
            <a:r>
              <a:rPr lang="de-DE" sz="1200" dirty="0" err="1">
                <a:solidFill>
                  <a:schemeClr val="tx1"/>
                </a:solidFill>
                <a:latin typeface="+mn-lt"/>
              </a:rPr>
              <a:t>want</a:t>
            </a:r>
            <a:r>
              <a:rPr lang="de-DE" sz="1200" dirty="0">
                <a:solidFill>
                  <a:schemeClr val="tx1"/>
                </a:solidFill>
                <a:latin typeface="+mn-lt"/>
              </a:rPr>
              <a:t> to </a:t>
            </a:r>
            <a:r>
              <a:rPr lang="de-DE" sz="1200" dirty="0" err="1">
                <a:solidFill>
                  <a:schemeClr val="tx1"/>
                </a:solidFill>
                <a:latin typeface="+mn-lt"/>
              </a:rPr>
              <a:t>run</a:t>
            </a:r>
            <a:r>
              <a:rPr lang="de-DE" sz="1200" dirty="0">
                <a:solidFill>
                  <a:schemeClr val="tx1"/>
                </a:solidFill>
                <a:latin typeface="+mn-lt"/>
              </a:rPr>
              <a:t> multiple </a:t>
            </a:r>
            <a:r>
              <a:rPr lang="de-DE" sz="1200" dirty="0" err="1">
                <a:solidFill>
                  <a:schemeClr val="tx1"/>
                </a:solidFill>
                <a:latin typeface="+mn-lt"/>
              </a:rPr>
              <a:t>cycles</a:t>
            </a:r>
            <a:r>
              <a:rPr lang="de-DE" sz="1200" dirty="0">
                <a:solidFill>
                  <a:schemeClr val="tx1"/>
                </a:solidFill>
                <a:latin typeface="+mn-lt"/>
              </a:rPr>
              <a:t> </a:t>
            </a:r>
            <a:r>
              <a:rPr lang="de-DE" sz="1200" dirty="0" err="1">
                <a:solidFill>
                  <a:schemeClr val="tx1"/>
                </a:solidFill>
                <a:latin typeface="+mn-lt"/>
              </a:rPr>
              <a:t>for</a:t>
            </a:r>
            <a:r>
              <a:rPr lang="de-DE" sz="1200" dirty="0">
                <a:solidFill>
                  <a:schemeClr val="tx1"/>
                </a:solidFill>
                <a:latin typeface="+mn-lt"/>
              </a:rPr>
              <a:t> different </a:t>
            </a:r>
            <a:r>
              <a:rPr lang="de-DE" sz="1200" dirty="0" err="1">
                <a:solidFill>
                  <a:schemeClr val="tx1"/>
                </a:solidFill>
                <a:latin typeface="+mn-lt"/>
              </a:rPr>
              <a:t>goals</a:t>
            </a:r>
            <a:r>
              <a:rPr lang="de-DE" sz="1200" dirty="0">
                <a:solidFill>
                  <a:schemeClr val="tx1"/>
                </a:solidFill>
                <a:latin typeface="+mn-lt"/>
              </a:rPr>
              <a:t> and </a:t>
            </a:r>
            <a:r>
              <a:rPr lang="de-DE" sz="1200" dirty="0" err="1">
                <a:solidFill>
                  <a:schemeClr val="tx1"/>
                </a:solidFill>
                <a:latin typeface="+mn-lt"/>
              </a:rPr>
              <a:t>groups</a:t>
            </a:r>
            <a:r>
              <a:rPr lang="de-DE" sz="1200" dirty="0">
                <a:solidFill>
                  <a:schemeClr val="tx1"/>
                </a:solidFill>
                <a:latin typeface="+mn-lt"/>
              </a:rPr>
              <a:t> in parallel </a:t>
            </a:r>
            <a:r>
              <a:rPr lang="de-DE" sz="1200" dirty="0" err="1">
                <a:solidFill>
                  <a:schemeClr val="tx1"/>
                </a:solidFill>
                <a:latin typeface="+mn-lt"/>
              </a:rPr>
              <a:t>or</a:t>
            </a:r>
            <a:r>
              <a:rPr lang="de-DE" sz="1200" dirty="0">
                <a:solidFill>
                  <a:schemeClr val="tx1"/>
                </a:solidFill>
                <a:latin typeface="+mn-lt"/>
              </a:rPr>
              <a:t> </a:t>
            </a:r>
            <a:r>
              <a:rPr lang="de-DE" sz="1200" dirty="0" err="1">
                <a:solidFill>
                  <a:schemeClr val="tx1"/>
                </a:solidFill>
                <a:latin typeface="+mn-lt"/>
              </a:rPr>
              <a:t>if</a:t>
            </a:r>
            <a:r>
              <a:rPr lang="de-DE" sz="1200" dirty="0">
                <a:solidFill>
                  <a:schemeClr val="tx1"/>
                </a:solidFill>
                <a:latin typeface="+mn-lt"/>
              </a:rPr>
              <a:t> you </a:t>
            </a:r>
            <a:r>
              <a:rPr lang="de-DE" sz="1200" dirty="0" err="1">
                <a:solidFill>
                  <a:schemeClr val="tx1"/>
                </a:solidFill>
                <a:latin typeface="+mn-lt"/>
              </a:rPr>
              <a:t>want</a:t>
            </a:r>
            <a:r>
              <a:rPr lang="de-DE" sz="1200" dirty="0">
                <a:solidFill>
                  <a:schemeClr val="tx1"/>
                </a:solidFill>
                <a:latin typeface="+mn-lt"/>
              </a:rPr>
              <a:t> to </a:t>
            </a:r>
            <a:r>
              <a:rPr lang="de-DE" sz="1200" dirty="0" err="1">
                <a:solidFill>
                  <a:schemeClr val="tx1"/>
                </a:solidFill>
                <a:latin typeface="+mn-lt"/>
              </a:rPr>
              <a:t>close</a:t>
            </a:r>
            <a:r>
              <a:rPr lang="de-DE" sz="1200" dirty="0">
                <a:solidFill>
                  <a:schemeClr val="tx1"/>
                </a:solidFill>
                <a:latin typeface="+mn-lt"/>
              </a:rPr>
              <a:t> </a:t>
            </a:r>
            <a:r>
              <a:rPr lang="de-DE" sz="1200" dirty="0" err="1">
                <a:solidFill>
                  <a:schemeClr val="tx1"/>
                </a:solidFill>
                <a:latin typeface="+mn-lt"/>
              </a:rPr>
              <a:t>them</a:t>
            </a:r>
            <a:r>
              <a:rPr lang="de-DE" sz="1200" dirty="0">
                <a:solidFill>
                  <a:schemeClr val="tx1"/>
                </a:solidFill>
                <a:latin typeface="+mn-lt"/>
              </a:rPr>
              <a:t> </a:t>
            </a:r>
            <a:r>
              <a:rPr lang="de-DE" sz="1200" dirty="0" err="1">
                <a:solidFill>
                  <a:schemeClr val="tx1"/>
                </a:solidFill>
                <a:latin typeface="+mn-lt"/>
              </a:rPr>
              <a:t>before</a:t>
            </a:r>
            <a:r>
              <a:rPr lang="de-DE" sz="1200" dirty="0">
                <a:solidFill>
                  <a:schemeClr val="tx1"/>
                </a:solidFill>
                <a:latin typeface="+mn-lt"/>
              </a:rPr>
              <a:t> </a:t>
            </a:r>
            <a:r>
              <a:rPr lang="de-DE" sz="1200" dirty="0" err="1">
                <a:solidFill>
                  <a:schemeClr val="tx1"/>
                </a:solidFill>
                <a:latin typeface="+mn-lt"/>
              </a:rPr>
              <a:t>starting</a:t>
            </a:r>
            <a:r>
              <a:rPr lang="de-DE" sz="1200" dirty="0">
                <a:solidFill>
                  <a:schemeClr val="tx1"/>
                </a:solidFill>
                <a:latin typeface="+mn-lt"/>
              </a:rPr>
              <a:t> </a:t>
            </a:r>
            <a:r>
              <a:rPr lang="de-DE" sz="1200" dirty="0" err="1">
                <a:solidFill>
                  <a:schemeClr val="tx1"/>
                </a:solidFill>
                <a:latin typeface="+mn-lt"/>
              </a:rPr>
              <a:t>the</a:t>
            </a:r>
            <a:r>
              <a:rPr lang="de-DE" sz="1200" dirty="0">
                <a:solidFill>
                  <a:schemeClr val="tx1"/>
                </a:solidFill>
                <a:latin typeface="+mn-lt"/>
              </a:rPr>
              <a:t> </a:t>
            </a:r>
            <a:r>
              <a:rPr lang="de-DE" sz="1200" dirty="0" err="1">
                <a:solidFill>
                  <a:schemeClr val="tx1"/>
                </a:solidFill>
                <a:latin typeface="+mn-lt"/>
              </a:rPr>
              <a:t>next</a:t>
            </a:r>
            <a:r>
              <a:rPr lang="de-DE" sz="1200" dirty="0">
                <a:solidFill>
                  <a:schemeClr val="tx1"/>
                </a:solidFill>
                <a:latin typeface="+mn-lt"/>
              </a:rPr>
              <a:t>.</a:t>
            </a:r>
          </a:p>
          <a:p>
            <a:endParaRPr lang="de-DE" sz="1200" dirty="0">
              <a:solidFill>
                <a:schemeClr val="tx1"/>
              </a:solidFill>
              <a:latin typeface="+mn-lt"/>
              <a:ea typeface="Calibri"/>
              <a:cs typeface="Calibri"/>
            </a:endParaRPr>
          </a:p>
          <a:p>
            <a:r>
              <a:rPr lang="de-DE" sz="1200" dirty="0">
                <a:solidFill>
                  <a:schemeClr val="tx1"/>
                </a:solidFill>
                <a:latin typeface="+mn-lt"/>
                <a:ea typeface="Calibri"/>
                <a:cs typeface="Calibri"/>
              </a:rPr>
              <a:t>Check </a:t>
            </a:r>
            <a:r>
              <a:rPr lang="de-DE" sz="1200" dirty="0" err="1">
                <a:solidFill>
                  <a:schemeClr val="tx1"/>
                </a:solidFill>
                <a:latin typeface="+mn-lt"/>
                <a:ea typeface="Calibri"/>
                <a:cs typeface="Calibri"/>
              </a:rPr>
              <a:t>MoSCoW</a:t>
            </a:r>
            <a:r>
              <a:rPr lang="de-DE" sz="1200" dirty="0">
                <a:solidFill>
                  <a:schemeClr val="tx1"/>
                </a:solidFill>
                <a:latin typeface="+mn-lt"/>
                <a:ea typeface="Calibri"/>
                <a:cs typeface="Calibri"/>
              </a:rPr>
              <a:t> (</a:t>
            </a:r>
            <a:r>
              <a:rPr lang="de-DE" sz="1200" dirty="0" err="1">
                <a:solidFill>
                  <a:schemeClr val="tx1"/>
                </a:solidFill>
                <a:latin typeface="+mn-lt"/>
                <a:ea typeface="Calibri"/>
                <a:cs typeface="Calibri"/>
              </a:rPr>
              <a:t>Must</a:t>
            </a:r>
            <a:r>
              <a:rPr lang="de-DE" sz="1200" dirty="0">
                <a:solidFill>
                  <a:schemeClr val="tx1"/>
                </a:solidFill>
                <a:latin typeface="+mn-lt"/>
                <a:ea typeface="Calibri"/>
                <a:cs typeface="Calibri"/>
              </a:rPr>
              <a:t>, </a:t>
            </a:r>
            <a:r>
              <a:rPr lang="de-DE" sz="1200" dirty="0" err="1">
                <a:solidFill>
                  <a:schemeClr val="tx1"/>
                </a:solidFill>
                <a:latin typeface="+mn-lt"/>
                <a:ea typeface="Calibri"/>
                <a:cs typeface="Calibri"/>
              </a:rPr>
              <a:t>Should</a:t>
            </a:r>
            <a:r>
              <a:rPr lang="de-DE" sz="1200" dirty="0">
                <a:solidFill>
                  <a:schemeClr val="tx1"/>
                </a:solidFill>
                <a:latin typeface="+mn-lt"/>
                <a:ea typeface="Calibri"/>
                <a:cs typeface="Calibri"/>
              </a:rPr>
              <a:t>, </a:t>
            </a:r>
            <a:r>
              <a:rPr lang="de-DE" sz="1200" dirty="0" err="1">
                <a:solidFill>
                  <a:schemeClr val="tx1"/>
                </a:solidFill>
                <a:latin typeface="+mn-lt"/>
                <a:ea typeface="Calibri"/>
                <a:cs typeface="Calibri"/>
              </a:rPr>
              <a:t>Could</a:t>
            </a:r>
            <a:r>
              <a:rPr lang="de-DE" sz="1200" dirty="0">
                <a:solidFill>
                  <a:schemeClr val="tx1"/>
                </a:solidFill>
                <a:latin typeface="+mn-lt"/>
                <a:ea typeface="Calibri"/>
                <a:cs typeface="Calibri"/>
              </a:rPr>
              <a:t>, </a:t>
            </a:r>
            <a:r>
              <a:rPr lang="de-DE" sz="1200" dirty="0" err="1">
                <a:solidFill>
                  <a:schemeClr val="tx1"/>
                </a:solidFill>
                <a:latin typeface="+mn-lt"/>
                <a:ea typeface="Calibri"/>
                <a:cs typeface="Calibri"/>
              </a:rPr>
              <a:t>Won‘t</a:t>
            </a:r>
            <a:r>
              <a:rPr lang="de-DE" sz="1200" dirty="0">
                <a:solidFill>
                  <a:schemeClr val="tx1"/>
                </a:solidFill>
                <a:latin typeface="+mn-lt"/>
                <a:ea typeface="Calibri"/>
                <a:cs typeface="Calibri"/>
              </a:rPr>
              <a:t>) – </a:t>
            </a:r>
            <a:r>
              <a:rPr lang="de-DE" sz="1200" dirty="0" err="1">
                <a:solidFill>
                  <a:schemeClr val="tx1"/>
                </a:solidFill>
                <a:latin typeface="+mn-lt"/>
                <a:ea typeface="Calibri"/>
                <a:cs typeface="Calibri"/>
              </a:rPr>
              <a:t>is</a:t>
            </a:r>
            <a:r>
              <a:rPr lang="de-DE" sz="1200" dirty="0">
                <a:solidFill>
                  <a:schemeClr val="tx1"/>
                </a:solidFill>
                <a:latin typeface="+mn-lt"/>
                <a:ea typeface="Calibri"/>
                <a:cs typeface="Calibri"/>
              </a:rPr>
              <a:t> </a:t>
            </a:r>
            <a:r>
              <a:rPr lang="de-DE" sz="1200" dirty="0" err="1">
                <a:solidFill>
                  <a:schemeClr val="tx1"/>
                </a:solidFill>
                <a:latin typeface="+mn-lt"/>
                <a:ea typeface="Calibri"/>
                <a:cs typeface="Calibri"/>
              </a:rPr>
              <a:t>the</a:t>
            </a:r>
            <a:r>
              <a:rPr lang="de-DE" sz="1200" dirty="0">
                <a:solidFill>
                  <a:schemeClr val="tx1"/>
                </a:solidFill>
                <a:latin typeface="+mn-lt"/>
                <a:ea typeface="Calibri"/>
                <a:cs typeface="Calibri"/>
              </a:rPr>
              <a:t> </a:t>
            </a:r>
            <a:r>
              <a:rPr lang="de-DE" sz="1200" dirty="0" err="1">
                <a:solidFill>
                  <a:schemeClr val="tx1"/>
                </a:solidFill>
                <a:latin typeface="+mn-lt"/>
                <a:ea typeface="Calibri"/>
                <a:cs typeface="Calibri"/>
              </a:rPr>
              <a:t>outcome</a:t>
            </a:r>
            <a:r>
              <a:rPr lang="de-DE" sz="1200" dirty="0">
                <a:solidFill>
                  <a:schemeClr val="tx1"/>
                </a:solidFill>
                <a:latin typeface="+mn-lt"/>
                <a:ea typeface="Calibri"/>
                <a:cs typeface="Calibri"/>
              </a:rPr>
              <a:t> essential to </a:t>
            </a:r>
            <a:r>
              <a:rPr lang="de-DE" sz="1200" dirty="0" err="1">
                <a:solidFill>
                  <a:schemeClr val="tx1"/>
                </a:solidFill>
                <a:latin typeface="+mn-lt"/>
                <a:ea typeface="Calibri"/>
                <a:cs typeface="Calibri"/>
              </a:rPr>
              <a:t>achieve</a:t>
            </a:r>
            <a:r>
              <a:rPr lang="de-DE" sz="1200" dirty="0">
                <a:solidFill>
                  <a:schemeClr val="tx1"/>
                </a:solidFill>
                <a:latin typeface="+mn-lt"/>
                <a:ea typeface="Calibri"/>
                <a:cs typeface="Calibri"/>
              </a:rPr>
              <a:t> </a:t>
            </a:r>
            <a:r>
              <a:rPr lang="de-DE" sz="1200" dirty="0" err="1">
                <a:solidFill>
                  <a:schemeClr val="tx1"/>
                </a:solidFill>
                <a:latin typeface="+mn-lt"/>
                <a:ea typeface="Calibri"/>
                <a:cs typeface="Calibri"/>
              </a:rPr>
              <a:t>the</a:t>
            </a:r>
            <a:r>
              <a:rPr lang="de-DE" sz="1200" dirty="0">
                <a:solidFill>
                  <a:schemeClr val="tx1"/>
                </a:solidFill>
                <a:latin typeface="+mn-lt"/>
                <a:ea typeface="Calibri"/>
                <a:cs typeface="Calibri"/>
              </a:rPr>
              <a:t> </a:t>
            </a:r>
            <a:r>
              <a:rPr lang="de-DE" sz="1200" dirty="0" err="1">
                <a:solidFill>
                  <a:schemeClr val="tx1"/>
                </a:solidFill>
                <a:latin typeface="+mn-lt"/>
                <a:ea typeface="Calibri"/>
                <a:cs typeface="Calibri"/>
              </a:rPr>
              <a:t>vision</a:t>
            </a:r>
            <a:r>
              <a:rPr lang="de-DE" sz="1200" dirty="0">
                <a:solidFill>
                  <a:schemeClr val="tx1"/>
                </a:solidFill>
                <a:latin typeface="+mn-lt"/>
                <a:ea typeface="Calibri"/>
                <a:cs typeface="Calibri"/>
              </a:rPr>
              <a:t>? </a:t>
            </a:r>
            <a:r>
              <a:rPr lang="de-DE" sz="1200" dirty="0" err="1">
                <a:solidFill>
                  <a:schemeClr val="tx1"/>
                </a:solidFill>
                <a:latin typeface="+mn-lt"/>
                <a:ea typeface="Calibri"/>
                <a:cs typeface="Calibri"/>
              </a:rPr>
              <a:t>Is</a:t>
            </a:r>
            <a:r>
              <a:rPr lang="de-DE" sz="1200" dirty="0">
                <a:solidFill>
                  <a:schemeClr val="tx1"/>
                </a:solidFill>
                <a:latin typeface="+mn-lt"/>
                <a:ea typeface="Calibri"/>
                <a:cs typeface="Calibri"/>
              </a:rPr>
              <a:t> a </a:t>
            </a:r>
            <a:r>
              <a:rPr lang="de-DE" sz="1200" dirty="0" err="1">
                <a:solidFill>
                  <a:schemeClr val="tx1"/>
                </a:solidFill>
                <a:latin typeface="+mn-lt"/>
                <a:ea typeface="Calibri"/>
                <a:cs typeface="Calibri"/>
              </a:rPr>
              <a:t>workaround</a:t>
            </a:r>
            <a:r>
              <a:rPr lang="de-DE" sz="1200" dirty="0">
                <a:solidFill>
                  <a:schemeClr val="tx1"/>
                </a:solidFill>
                <a:latin typeface="+mn-lt"/>
                <a:ea typeface="Calibri"/>
                <a:cs typeface="Calibri"/>
              </a:rPr>
              <a:t> possible </a:t>
            </a:r>
            <a:r>
              <a:rPr lang="de-DE" sz="1200" dirty="0" err="1">
                <a:solidFill>
                  <a:schemeClr val="tx1"/>
                </a:solidFill>
                <a:latin typeface="+mn-lt"/>
                <a:ea typeface="Calibri"/>
                <a:cs typeface="Calibri"/>
              </a:rPr>
              <a:t>or</a:t>
            </a:r>
            <a:r>
              <a:rPr lang="de-DE" sz="1200" dirty="0">
                <a:solidFill>
                  <a:schemeClr val="tx1"/>
                </a:solidFill>
                <a:latin typeface="+mn-lt"/>
                <a:ea typeface="Calibri"/>
                <a:cs typeface="Calibri"/>
              </a:rPr>
              <a:t> </a:t>
            </a:r>
            <a:r>
              <a:rPr lang="de-DE" sz="1200" dirty="0" err="1">
                <a:solidFill>
                  <a:schemeClr val="tx1"/>
                </a:solidFill>
                <a:latin typeface="+mn-lt"/>
                <a:ea typeface="Calibri"/>
                <a:cs typeface="Calibri"/>
              </a:rPr>
              <a:t>even</a:t>
            </a:r>
            <a:r>
              <a:rPr lang="de-DE" sz="1200" dirty="0">
                <a:solidFill>
                  <a:schemeClr val="tx1"/>
                </a:solidFill>
                <a:latin typeface="+mn-lt"/>
                <a:ea typeface="Calibri"/>
                <a:cs typeface="Calibri"/>
              </a:rPr>
              <a:t> alternative </a:t>
            </a:r>
            <a:r>
              <a:rPr lang="de-DE" sz="1200" dirty="0" err="1">
                <a:solidFill>
                  <a:schemeClr val="tx1"/>
                </a:solidFill>
                <a:latin typeface="+mn-lt"/>
                <a:ea typeface="Calibri"/>
                <a:cs typeface="Calibri"/>
              </a:rPr>
              <a:t>ways</a:t>
            </a:r>
            <a:r>
              <a:rPr lang="de-DE" sz="1200" dirty="0">
                <a:solidFill>
                  <a:schemeClr val="tx1"/>
                </a:solidFill>
                <a:latin typeface="+mn-lt"/>
                <a:ea typeface="Calibri"/>
                <a:cs typeface="Calibri"/>
              </a:rPr>
              <a:t>? Can </a:t>
            </a:r>
            <a:r>
              <a:rPr lang="de-DE" sz="1200" dirty="0" err="1">
                <a:solidFill>
                  <a:schemeClr val="tx1"/>
                </a:solidFill>
                <a:latin typeface="+mn-lt"/>
                <a:ea typeface="Calibri"/>
                <a:cs typeface="Calibri"/>
              </a:rPr>
              <a:t>the</a:t>
            </a:r>
            <a:r>
              <a:rPr lang="de-DE" sz="1200" dirty="0">
                <a:solidFill>
                  <a:schemeClr val="tx1"/>
                </a:solidFill>
                <a:latin typeface="+mn-lt"/>
                <a:ea typeface="Calibri"/>
                <a:cs typeface="Calibri"/>
              </a:rPr>
              <a:t> </a:t>
            </a:r>
            <a:r>
              <a:rPr lang="de-DE" sz="1200" dirty="0" err="1">
                <a:solidFill>
                  <a:schemeClr val="tx1"/>
                </a:solidFill>
                <a:latin typeface="+mn-lt"/>
                <a:ea typeface="Calibri"/>
                <a:cs typeface="Calibri"/>
              </a:rPr>
              <a:t>benefits</a:t>
            </a:r>
            <a:r>
              <a:rPr lang="de-DE" sz="1200" dirty="0">
                <a:solidFill>
                  <a:schemeClr val="tx1"/>
                </a:solidFill>
                <a:latin typeface="+mn-lt"/>
                <a:ea typeface="Calibri"/>
                <a:cs typeface="Calibri"/>
              </a:rPr>
              <a:t> of </a:t>
            </a:r>
            <a:r>
              <a:rPr lang="de-DE" sz="1200" dirty="0" err="1">
                <a:solidFill>
                  <a:schemeClr val="tx1"/>
                </a:solidFill>
                <a:latin typeface="+mn-lt"/>
                <a:ea typeface="Calibri"/>
                <a:cs typeface="Calibri"/>
              </a:rPr>
              <a:t>the</a:t>
            </a:r>
            <a:r>
              <a:rPr lang="de-DE" sz="1200" dirty="0">
                <a:solidFill>
                  <a:schemeClr val="tx1"/>
                </a:solidFill>
                <a:latin typeface="+mn-lt"/>
                <a:ea typeface="Calibri"/>
                <a:cs typeface="Calibri"/>
              </a:rPr>
              <a:t> </a:t>
            </a:r>
            <a:r>
              <a:rPr lang="de-DE" sz="1200" dirty="0" err="1">
                <a:solidFill>
                  <a:schemeClr val="tx1"/>
                </a:solidFill>
                <a:latin typeface="+mn-lt"/>
                <a:ea typeface="Calibri"/>
                <a:cs typeface="Calibri"/>
              </a:rPr>
              <a:t>vision</a:t>
            </a:r>
            <a:r>
              <a:rPr lang="de-DE" sz="1200" dirty="0">
                <a:solidFill>
                  <a:schemeClr val="tx1"/>
                </a:solidFill>
                <a:latin typeface="+mn-lt"/>
                <a:ea typeface="Calibri"/>
                <a:cs typeface="Calibri"/>
              </a:rPr>
              <a:t> </a:t>
            </a:r>
            <a:r>
              <a:rPr lang="de-DE" sz="1200" dirty="0" err="1">
                <a:solidFill>
                  <a:schemeClr val="tx1"/>
                </a:solidFill>
                <a:latin typeface="+mn-lt"/>
                <a:ea typeface="Calibri"/>
                <a:cs typeface="Calibri"/>
              </a:rPr>
              <a:t>be</a:t>
            </a:r>
            <a:r>
              <a:rPr lang="de-DE" sz="1200" dirty="0">
                <a:solidFill>
                  <a:schemeClr val="tx1"/>
                </a:solidFill>
                <a:latin typeface="+mn-lt"/>
                <a:ea typeface="Calibri"/>
                <a:cs typeface="Calibri"/>
              </a:rPr>
              <a:t> </a:t>
            </a:r>
            <a:r>
              <a:rPr lang="de-DE" sz="1200" dirty="0" err="1">
                <a:solidFill>
                  <a:schemeClr val="tx1"/>
                </a:solidFill>
                <a:latin typeface="+mn-lt"/>
                <a:ea typeface="Calibri"/>
                <a:cs typeface="Calibri"/>
              </a:rPr>
              <a:t>achieved</a:t>
            </a:r>
            <a:r>
              <a:rPr lang="de-DE" sz="1200" dirty="0">
                <a:solidFill>
                  <a:schemeClr val="tx1"/>
                </a:solidFill>
                <a:latin typeface="+mn-lt"/>
                <a:ea typeface="Calibri"/>
                <a:cs typeface="Calibri"/>
              </a:rPr>
              <a:t> </a:t>
            </a:r>
            <a:r>
              <a:rPr lang="de-DE" sz="1200" dirty="0" err="1">
                <a:solidFill>
                  <a:schemeClr val="tx1"/>
                </a:solidFill>
                <a:latin typeface="+mn-lt"/>
                <a:ea typeface="Calibri"/>
                <a:cs typeface="Calibri"/>
              </a:rPr>
              <a:t>without</a:t>
            </a:r>
            <a:r>
              <a:rPr lang="de-DE" sz="1200" dirty="0">
                <a:solidFill>
                  <a:schemeClr val="tx1"/>
                </a:solidFill>
                <a:latin typeface="+mn-lt"/>
                <a:ea typeface="Calibri"/>
                <a:cs typeface="Calibri"/>
              </a:rPr>
              <a:t> </a:t>
            </a:r>
            <a:r>
              <a:rPr lang="de-DE" sz="1200" dirty="0" err="1">
                <a:solidFill>
                  <a:schemeClr val="tx1"/>
                </a:solidFill>
                <a:latin typeface="+mn-lt"/>
                <a:ea typeface="Calibri"/>
                <a:cs typeface="Calibri"/>
              </a:rPr>
              <a:t>this</a:t>
            </a:r>
            <a:r>
              <a:rPr lang="de-DE" sz="1200" dirty="0">
                <a:solidFill>
                  <a:schemeClr val="tx1"/>
                </a:solidFill>
                <a:latin typeface="+mn-lt"/>
                <a:ea typeface="Calibri"/>
                <a:cs typeface="Calibri"/>
              </a:rPr>
              <a:t>?</a:t>
            </a:r>
          </a:p>
          <a:p>
            <a:endParaRPr lang="de-DE" sz="1200" dirty="0">
              <a:solidFill>
                <a:schemeClr val="tx1"/>
              </a:solidFill>
              <a:latin typeface="+mn-lt"/>
            </a:endParaRPr>
          </a:p>
          <a:p>
            <a:r>
              <a:rPr lang="de-DE" sz="1200" dirty="0">
                <a:solidFill>
                  <a:schemeClr val="tx1"/>
                </a:solidFill>
                <a:latin typeface="+mn-lt"/>
              </a:rPr>
              <a:t>Last but not least </a:t>
            </a:r>
            <a:r>
              <a:rPr lang="de-DE" sz="1200" dirty="0" err="1">
                <a:solidFill>
                  <a:schemeClr val="tx1"/>
                </a:solidFill>
                <a:latin typeface="+mn-lt"/>
              </a:rPr>
              <a:t>define</a:t>
            </a:r>
            <a:r>
              <a:rPr lang="de-DE" sz="1200" dirty="0">
                <a:solidFill>
                  <a:schemeClr val="tx1"/>
                </a:solidFill>
                <a:latin typeface="+mn-lt"/>
              </a:rPr>
              <a:t> </a:t>
            </a:r>
            <a:r>
              <a:rPr lang="de-DE" sz="1200" dirty="0" err="1">
                <a:solidFill>
                  <a:schemeClr val="tx1"/>
                </a:solidFill>
                <a:latin typeface="+mn-lt"/>
              </a:rPr>
              <a:t>when</a:t>
            </a:r>
            <a:r>
              <a:rPr lang="de-DE" sz="1200" dirty="0">
                <a:solidFill>
                  <a:schemeClr val="tx1"/>
                </a:solidFill>
                <a:latin typeface="+mn-lt"/>
              </a:rPr>
              <a:t> </a:t>
            </a:r>
            <a:r>
              <a:rPr lang="de-DE" sz="1200" dirty="0" err="1">
                <a:solidFill>
                  <a:schemeClr val="tx1"/>
                </a:solidFill>
                <a:latin typeface="+mn-lt"/>
              </a:rPr>
              <a:t>exactly</a:t>
            </a:r>
            <a:r>
              <a:rPr lang="de-DE" sz="1200" dirty="0">
                <a:solidFill>
                  <a:schemeClr val="tx1"/>
                </a:solidFill>
                <a:latin typeface="+mn-lt"/>
              </a:rPr>
              <a:t> </a:t>
            </a:r>
            <a:r>
              <a:rPr lang="de-DE" sz="1200" dirty="0" err="1">
                <a:solidFill>
                  <a:schemeClr val="tx1"/>
                </a:solidFill>
                <a:latin typeface="+mn-lt"/>
              </a:rPr>
              <a:t>the</a:t>
            </a:r>
            <a:r>
              <a:rPr lang="de-DE" sz="1200" dirty="0">
                <a:solidFill>
                  <a:schemeClr val="tx1"/>
                </a:solidFill>
                <a:latin typeface="+mn-lt"/>
              </a:rPr>
              <a:t> </a:t>
            </a:r>
            <a:r>
              <a:rPr lang="de-DE" sz="1200" dirty="0" err="1">
                <a:solidFill>
                  <a:schemeClr val="tx1"/>
                </a:solidFill>
                <a:latin typeface="+mn-lt"/>
              </a:rPr>
              <a:t>outcomes</a:t>
            </a:r>
            <a:r>
              <a:rPr lang="de-DE" sz="1200" dirty="0">
                <a:solidFill>
                  <a:schemeClr val="tx1"/>
                </a:solidFill>
                <a:latin typeface="+mn-lt"/>
              </a:rPr>
              <a:t> </a:t>
            </a:r>
            <a:r>
              <a:rPr lang="de-DE" sz="1200" dirty="0" err="1">
                <a:solidFill>
                  <a:schemeClr val="tx1"/>
                </a:solidFill>
                <a:latin typeface="+mn-lt"/>
              </a:rPr>
              <a:t>are</a:t>
            </a:r>
            <a:r>
              <a:rPr lang="de-DE" sz="1200" dirty="0">
                <a:solidFill>
                  <a:schemeClr val="tx1"/>
                </a:solidFill>
                <a:latin typeface="+mn-lt"/>
              </a:rPr>
              <a:t> </a:t>
            </a:r>
            <a:r>
              <a:rPr lang="de-DE" sz="1200" dirty="0" err="1">
                <a:solidFill>
                  <a:schemeClr val="tx1"/>
                </a:solidFill>
                <a:latin typeface="+mn-lt"/>
              </a:rPr>
              <a:t>reached</a:t>
            </a:r>
            <a:r>
              <a:rPr lang="de-DE" sz="1200" dirty="0">
                <a:solidFill>
                  <a:schemeClr val="tx1"/>
                </a:solidFill>
                <a:latin typeface="+mn-lt"/>
              </a:rPr>
              <a:t>, </a:t>
            </a:r>
            <a:r>
              <a:rPr lang="de-DE" sz="1200" dirty="0" err="1">
                <a:solidFill>
                  <a:schemeClr val="tx1"/>
                </a:solidFill>
                <a:latin typeface="+mn-lt"/>
              </a:rPr>
              <a:t>for</a:t>
            </a:r>
            <a:r>
              <a:rPr lang="de-DE" sz="1200" dirty="0">
                <a:solidFill>
                  <a:schemeClr val="tx1"/>
                </a:solidFill>
                <a:latin typeface="+mn-lt"/>
              </a:rPr>
              <a:t> </a:t>
            </a:r>
            <a:r>
              <a:rPr lang="de-DE" sz="1200" dirty="0" err="1">
                <a:solidFill>
                  <a:schemeClr val="tx1"/>
                </a:solidFill>
                <a:latin typeface="+mn-lt"/>
              </a:rPr>
              <a:t>example</a:t>
            </a:r>
            <a:r>
              <a:rPr lang="de-DE" sz="1200" dirty="0">
                <a:solidFill>
                  <a:schemeClr val="tx1"/>
                </a:solidFill>
                <a:latin typeface="+mn-lt"/>
              </a:rPr>
              <a:t> with „</a:t>
            </a:r>
            <a:r>
              <a:rPr lang="de-DE" sz="1200" dirty="0" err="1">
                <a:solidFill>
                  <a:schemeClr val="tx1"/>
                </a:solidFill>
                <a:latin typeface="+mn-lt"/>
              </a:rPr>
              <a:t>acceptance</a:t>
            </a:r>
            <a:r>
              <a:rPr lang="de-DE" sz="1200" dirty="0">
                <a:solidFill>
                  <a:schemeClr val="tx1"/>
                </a:solidFill>
                <a:latin typeface="+mn-lt"/>
              </a:rPr>
              <a:t> </a:t>
            </a:r>
            <a:r>
              <a:rPr lang="de-DE" sz="1200" dirty="0" err="1">
                <a:solidFill>
                  <a:schemeClr val="tx1"/>
                </a:solidFill>
                <a:latin typeface="+mn-lt"/>
              </a:rPr>
              <a:t>criteria</a:t>
            </a:r>
            <a:r>
              <a:rPr lang="de-DE" sz="1200" dirty="0">
                <a:solidFill>
                  <a:schemeClr val="tx1"/>
                </a:solidFill>
                <a:latin typeface="+mn-lt"/>
              </a:rPr>
              <a:t>“ </a:t>
            </a:r>
            <a:r>
              <a:rPr lang="de-DE" sz="1200" dirty="0" err="1">
                <a:solidFill>
                  <a:schemeClr val="tx1"/>
                </a:solidFill>
                <a:latin typeface="+mn-lt"/>
              </a:rPr>
              <a:t>that</a:t>
            </a:r>
            <a:r>
              <a:rPr lang="de-DE" sz="1200" dirty="0">
                <a:solidFill>
                  <a:schemeClr val="tx1"/>
                </a:solidFill>
                <a:latin typeface="+mn-lt"/>
              </a:rPr>
              <a:t> all </a:t>
            </a:r>
            <a:r>
              <a:rPr lang="de-DE" sz="1200" dirty="0" err="1">
                <a:solidFill>
                  <a:schemeClr val="tx1"/>
                </a:solidFill>
                <a:latin typeface="+mn-lt"/>
              </a:rPr>
              <a:t>involved</a:t>
            </a:r>
            <a:r>
              <a:rPr lang="de-DE" sz="1200" dirty="0">
                <a:solidFill>
                  <a:schemeClr val="tx1"/>
                </a:solidFill>
                <a:latin typeface="+mn-lt"/>
              </a:rPr>
              <a:t> </a:t>
            </a:r>
            <a:r>
              <a:rPr lang="de-DE" sz="1200" dirty="0" err="1">
                <a:solidFill>
                  <a:schemeClr val="tx1"/>
                </a:solidFill>
                <a:latin typeface="+mn-lt"/>
              </a:rPr>
              <a:t>agree</a:t>
            </a:r>
            <a:r>
              <a:rPr lang="de-DE" sz="1200" dirty="0">
                <a:solidFill>
                  <a:schemeClr val="tx1"/>
                </a:solidFill>
                <a:latin typeface="+mn-lt"/>
              </a:rPr>
              <a:t> on. In </a:t>
            </a:r>
            <a:r>
              <a:rPr lang="de-DE" sz="1200" dirty="0" err="1">
                <a:solidFill>
                  <a:schemeClr val="tx1"/>
                </a:solidFill>
                <a:latin typeface="+mn-lt"/>
              </a:rPr>
              <a:t>this</a:t>
            </a:r>
            <a:r>
              <a:rPr lang="de-DE" sz="1200" dirty="0">
                <a:solidFill>
                  <a:schemeClr val="tx1"/>
                </a:solidFill>
                <a:latin typeface="+mn-lt"/>
              </a:rPr>
              <a:t> </a:t>
            </a:r>
            <a:r>
              <a:rPr lang="de-DE" sz="1200" dirty="0" err="1">
                <a:solidFill>
                  <a:schemeClr val="tx1"/>
                </a:solidFill>
                <a:latin typeface="+mn-lt"/>
              </a:rPr>
              <a:t>way</a:t>
            </a:r>
            <a:r>
              <a:rPr lang="de-DE" sz="1200" dirty="0">
                <a:solidFill>
                  <a:schemeClr val="tx1"/>
                </a:solidFill>
                <a:latin typeface="+mn-lt"/>
              </a:rPr>
              <a:t> you </a:t>
            </a:r>
            <a:r>
              <a:rPr lang="de-DE" sz="1200" dirty="0" err="1">
                <a:solidFill>
                  <a:schemeClr val="tx1"/>
                </a:solidFill>
                <a:latin typeface="+mn-lt"/>
              </a:rPr>
              <a:t>can</a:t>
            </a:r>
            <a:r>
              <a:rPr lang="de-DE" sz="1200" dirty="0">
                <a:solidFill>
                  <a:schemeClr val="tx1"/>
                </a:solidFill>
                <a:latin typeface="+mn-lt"/>
              </a:rPr>
              <a:t> </a:t>
            </a:r>
            <a:r>
              <a:rPr lang="de-DE" sz="1200" dirty="0" err="1">
                <a:solidFill>
                  <a:schemeClr val="tx1"/>
                </a:solidFill>
                <a:latin typeface="+mn-lt"/>
              </a:rPr>
              <a:t>clearly</a:t>
            </a:r>
            <a:r>
              <a:rPr lang="de-DE" sz="1200" dirty="0">
                <a:solidFill>
                  <a:schemeClr val="tx1"/>
                </a:solidFill>
                <a:latin typeface="+mn-lt"/>
              </a:rPr>
              <a:t> </a:t>
            </a:r>
            <a:r>
              <a:rPr lang="de-DE" sz="1200" dirty="0" err="1">
                <a:solidFill>
                  <a:schemeClr val="tx1"/>
                </a:solidFill>
                <a:latin typeface="+mn-lt"/>
              </a:rPr>
              <a:t>say</a:t>
            </a:r>
            <a:r>
              <a:rPr lang="de-DE" sz="1200" dirty="0">
                <a:solidFill>
                  <a:schemeClr val="tx1"/>
                </a:solidFill>
                <a:latin typeface="+mn-lt"/>
              </a:rPr>
              <a:t> </a:t>
            </a:r>
            <a:r>
              <a:rPr lang="de-DE" sz="1200" dirty="0" err="1">
                <a:solidFill>
                  <a:schemeClr val="tx1"/>
                </a:solidFill>
                <a:latin typeface="+mn-lt"/>
              </a:rPr>
              <a:t>if</a:t>
            </a:r>
            <a:r>
              <a:rPr lang="de-DE" sz="1200" dirty="0">
                <a:solidFill>
                  <a:schemeClr val="tx1"/>
                </a:solidFill>
                <a:latin typeface="+mn-lt"/>
              </a:rPr>
              <a:t> an </a:t>
            </a:r>
            <a:r>
              <a:rPr lang="de-DE" sz="1200" dirty="0" err="1">
                <a:solidFill>
                  <a:schemeClr val="tx1"/>
                </a:solidFill>
                <a:latin typeface="+mn-lt"/>
              </a:rPr>
              <a:t>outcome</a:t>
            </a:r>
            <a:r>
              <a:rPr lang="de-DE" sz="1200" dirty="0">
                <a:solidFill>
                  <a:schemeClr val="tx1"/>
                </a:solidFill>
                <a:latin typeface="+mn-lt"/>
              </a:rPr>
              <a:t> </a:t>
            </a:r>
            <a:r>
              <a:rPr lang="de-DE" sz="1200" dirty="0" err="1">
                <a:solidFill>
                  <a:schemeClr val="tx1"/>
                </a:solidFill>
                <a:latin typeface="+mn-lt"/>
              </a:rPr>
              <a:t>has</a:t>
            </a:r>
            <a:r>
              <a:rPr lang="de-DE" sz="1200" dirty="0">
                <a:solidFill>
                  <a:schemeClr val="tx1"/>
                </a:solidFill>
                <a:latin typeface="+mn-lt"/>
              </a:rPr>
              <a:t> </a:t>
            </a:r>
            <a:r>
              <a:rPr lang="de-DE" sz="1200" dirty="0" err="1">
                <a:solidFill>
                  <a:schemeClr val="tx1"/>
                </a:solidFill>
                <a:latin typeface="+mn-lt"/>
              </a:rPr>
              <a:t>been</a:t>
            </a:r>
            <a:r>
              <a:rPr lang="de-DE" sz="1200" dirty="0">
                <a:solidFill>
                  <a:schemeClr val="tx1"/>
                </a:solidFill>
                <a:latin typeface="+mn-lt"/>
              </a:rPr>
              <a:t> </a:t>
            </a:r>
            <a:r>
              <a:rPr lang="de-DE" sz="1200" dirty="0" err="1">
                <a:solidFill>
                  <a:schemeClr val="tx1"/>
                </a:solidFill>
                <a:latin typeface="+mn-lt"/>
              </a:rPr>
              <a:t>reached</a:t>
            </a:r>
            <a:r>
              <a:rPr lang="de-DE" sz="1200" dirty="0">
                <a:solidFill>
                  <a:schemeClr val="tx1"/>
                </a:solidFill>
                <a:latin typeface="+mn-lt"/>
              </a:rPr>
              <a:t>.</a:t>
            </a:r>
          </a:p>
          <a:p>
            <a:endParaRPr lang="en-GB" sz="1200" dirty="0">
              <a:solidFill>
                <a:schemeClr val="tx1"/>
              </a:solidFill>
              <a:latin typeface="+mn-lt"/>
            </a:endParaRPr>
          </a:p>
        </p:txBody>
      </p:sp>
      <p:sp>
        <p:nvSpPr>
          <p:cNvPr id="4" name="Foliennummernplatzhalter 3"/>
          <p:cNvSpPr>
            <a:spLocks noGrp="1"/>
          </p:cNvSpPr>
          <p:nvPr>
            <p:ph type="sldNum" sz="quarter" idx="5"/>
          </p:nvPr>
        </p:nvSpPr>
        <p:spPr/>
        <p:txBody>
          <a:bodyPr/>
          <a:lstStyle/>
          <a:p>
            <a:fld id="{D2E345F7-83D9-4474-819F-0215724EBD06}" type="slidenum">
              <a:rPr lang="de-DE" noProof="0" smtClean="0"/>
              <a:t>30</a:t>
            </a:fld>
            <a:endParaRPr lang="de-DE" noProof="0"/>
          </a:p>
        </p:txBody>
      </p:sp>
    </p:spTree>
    <p:extLst>
      <p:ext uri="{BB962C8B-B14F-4D97-AF65-F5344CB8AC3E}">
        <p14:creationId xmlns:p14="http://schemas.microsoft.com/office/powerpoint/2010/main" val="3637643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a:p>
        </p:txBody>
      </p:sp>
      <p:sp>
        <p:nvSpPr>
          <p:cNvPr id="4" name="Foliennummernplatzhalter 3"/>
          <p:cNvSpPr>
            <a:spLocks noGrp="1"/>
          </p:cNvSpPr>
          <p:nvPr>
            <p:ph type="sldNum" sz="quarter" idx="5"/>
          </p:nvPr>
        </p:nvSpPr>
        <p:spPr/>
        <p:txBody>
          <a:bodyPr/>
          <a:lstStyle/>
          <a:p>
            <a:fld id="{D2E345F7-83D9-4474-819F-0215724EBD06}" type="slidenum">
              <a:rPr lang="de-DE" noProof="0" smtClean="0"/>
              <a:t>31</a:t>
            </a:fld>
            <a:endParaRPr lang="de-DE" noProof="0"/>
          </a:p>
        </p:txBody>
      </p:sp>
    </p:spTree>
    <p:extLst>
      <p:ext uri="{BB962C8B-B14F-4D97-AF65-F5344CB8AC3E}">
        <p14:creationId xmlns:p14="http://schemas.microsoft.com/office/powerpoint/2010/main" val="26019421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752">
              <a:defRPr/>
            </a:pPr>
            <a:r>
              <a:rPr lang="de-DE" dirty="0" err="1">
                <a:solidFill>
                  <a:schemeClr val="tx1"/>
                </a:solidFill>
              </a:rPr>
              <a:t>Now</a:t>
            </a:r>
            <a:r>
              <a:rPr lang="de-DE" dirty="0">
                <a:solidFill>
                  <a:schemeClr val="tx1"/>
                </a:solidFill>
              </a:rPr>
              <a:t> </a:t>
            </a:r>
            <a:r>
              <a:rPr lang="de-DE" dirty="0" err="1">
                <a:solidFill>
                  <a:schemeClr val="tx1"/>
                </a:solidFill>
              </a:rPr>
              <a:t>that</a:t>
            </a:r>
            <a:r>
              <a:rPr lang="de-DE" dirty="0">
                <a:solidFill>
                  <a:schemeClr val="tx1"/>
                </a:solidFill>
              </a:rPr>
              <a:t> you </a:t>
            </a:r>
            <a:r>
              <a:rPr lang="de-DE" dirty="0" err="1">
                <a:solidFill>
                  <a:schemeClr val="tx1"/>
                </a:solidFill>
              </a:rPr>
              <a:t>know</a:t>
            </a:r>
            <a:r>
              <a:rPr lang="de-DE" dirty="0">
                <a:solidFill>
                  <a:schemeClr val="tx1"/>
                </a:solidFill>
              </a:rPr>
              <a:t> your </a:t>
            </a:r>
            <a:r>
              <a:rPr lang="de-DE" dirty="0" err="1">
                <a:solidFill>
                  <a:schemeClr val="tx1"/>
                </a:solidFill>
              </a:rPr>
              <a:t>target</a:t>
            </a:r>
            <a:r>
              <a:rPr lang="de-DE" dirty="0">
                <a:solidFill>
                  <a:schemeClr val="tx1"/>
                </a:solidFill>
              </a:rPr>
              <a:t> </a:t>
            </a:r>
            <a:r>
              <a:rPr lang="de-DE" dirty="0" err="1">
                <a:solidFill>
                  <a:schemeClr val="tx1"/>
                </a:solidFill>
              </a:rPr>
              <a:t>group</a:t>
            </a:r>
            <a:r>
              <a:rPr lang="de-DE" dirty="0">
                <a:solidFill>
                  <a:schemeClr val="tx1"/>
                </a:solidFill>
              </a:rPr>
              <a:t> and </a:t>
            </a:r>
            <a:r>
              <a:rPr lang="de-DE" dirty="0" err="1">
                <a:solidFill>
                  <a:schemeClr val="tx1"/>
                </a:solidFill>
              </a:rPr>
              <a:t>goal</a:t>
            </a:r>
            <a:r>
              <a:rPr lang="de-DE" dirty="0">
                <a:solidFill>
                  <a:schemeClr val="tx1"/>
                </a:solidFill>
              </a:rPr>
              <a:t> </a:t>
            </a:r>
            <a:r>
              <a:rPr lang="de-DE" dirty="0" err="1">
                <a:solidFill>
                  <a:schemeClr val="tx1"/>
                </a:solidFill>
              </a:rPr>
              <a:t>for</a:t>
            </a:r>
            <a:r>
              <a:rPr lang="de-DE" dirty="0">
                <a:solidFill>
                  <a:schemeClr val="tx1"/>
                </a:solidFill>
              </a:rPr>
              <a:t> </a:t>
            </a:r>
            <a:r>
              <a:rPr lang="de-DE" dirty="0" err="1">
                <a:solidFill>
                  <a:schemeClr val="tx1"/>
                </a:solidFill>
              </a:rPr>
              <a:t>this</a:t>
            </a:r>
            <a:r>
              <a:rPr lang="de-DE" dirty="0">
                <a:solidFill>
                  <a:schemeClr val="tx1"/>
                </a:solidFill>
              </a:rPr>
              <a:t> </a:t>
            </a:r>
            <a:r>
              <a:rPr lang="de-DE" dirty="0" err="1">
                <a:solidFill>
                  <a:schemeClr val="tx1"/>
                </a:solidFill>
              </a:rPr>
              <a:t>iteration</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first</a:t>
            </a:r>
            <a:r>
              <a:rPr lang="de-DE" dirty="0">
                <a:solidFill>
                  <a:schemeClr val="tx1"/>
                </a:solidFill>
              </a:rPr>
              <a:t> </a:t>
            </a:r>
            <a:r>
              <a:rPr lang="de-DE" dirty="0" err="1">
                <a:solidFill>
                  <a:schemeClr val="tx1"/>
                </a:solidFill>
              </a:rPr>
              <a:t>step</a:t>
            </a:r>
            <a:r>
              <a:rPr lang="de-DE" dirty="0">
                <a:solidFill>
                  <a:schemeClr val="tx1"/>
                </a:solidFill>
              </a:rPr>
              <a:t> </a:t>
            </a:r>
            <a:r>
              <a:rPr lang="de-DE" dirty="0" err="1">
                <a:solidFill>
                  <a:schemeClr val="tx1"/>
                </a:solidFill>
              </a:rPr>
              <a:t>is</a:t>
            </a:r>
            <a:r>
              <a:rPr lang="de-DE" dirty="0">
                <a:solidFill>
                  <a:schemeClr val="tx1"/>
                </a:solidFill>
              </a:rPr>
              <a:t> to </a:t>
            </a:r>
            <a:r>
              <a:rPr lang="de-DE" dirty="0" err="1">
                <a:solidFill>
                  <a:schemeClr val="tx1"/>
                </a:solidFill>
              </a:rPr>
              <a:t>get</a:t>
            </a:r>
            <a:r>
              <a:rPr lang="de-DE" dirty="0">
                <a:solidFill>
                  <a:schemeClr val="tx1"/>
                </a:solidFill>
              </a:rPr>
              <a:t> </a:t>
            </a:r>
            <a:r>
              <a:rPr lang="de-DE" dirty="0" err="1">
                <a:solidFill>
                  <a:schemeClr val="tx1"/>
                </a:solidFill>
              </a:rPr>
              <a:t>people</a:t>
            </a:r>
            <a:r>
              <a:rPr lang="de-DE" dirty="0">
                <a:solidFill>
                  <a:schemeClr val="tx1"/>
                </a:solidFill>
              </a:rPr>
              <a:t> on </a:t>
            </a:r>
            <a:r>
              <a:rPr lang="de-DE" dirty="0" err="1">
                <a:solidFill>
                  <a:schemeClr val="tx1"/>
                </a:solidFill>
              </a:rPr>
              <a:t>board</a:t>
            </a:r>
            <a:r>
              <a:rPr lang="de-DE" dirty="0">
                <a:solidFill>
                  <a:schemeClr val="tx1"/>
                </a:solidFill>
              </a:rPr>
              <a:t>. Always </a:t>
            </a:r>
            <a:r>
              <a:rPr lang="de-DE" dirty="0" err="1">
                <a:solidFill>
                  <a:schemeClr val="tx1"/>
                </a:solidFill>
              </a:rPr>
              <a:t>start</a:t>
            </a:r>
            <a:r>
              <a:rPr lang="de-DE" dirty="0">
                <a:solidFill>
                  <a:schemeClr val="tx1"/>
                </a:solidFill>
              </a:rPr>
              <a:t> with </a:t>
            </a:r>
            <a:r>
              <a:rPr lang="de-DE" dirty="0" err="1">
                <a:solidFill>
                  <a:schemeClr val="tx1"/>
                </a:solidFill>
              </a:rPr>
              <a:t>communicating</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why</a:t>
            </a:r>
            <a:r>
              <a:rPr lang="de-DE" dirty="0">
                <a:solidFill>
                  <a:schemeClr val="tx1"/>
                </a:solidFill>
              </a:rPr>
              <a:t>, what and </a:t>
            </a:r>
            <a:r>
              <a:rPr lang="de-DE" dirty="0" err="1">
                <a:solidFill>
                  <a:schemeClr val="tx1"/>
                </a:solidFill>
              </a:rPr>
              <a:t>how</a:t>
            </a:r>
            <a:r>
              <a:rPr lang="de-DE" dirty="0">
                <a:solidFill>
                  <a:schemeClr val="tx1"/>
                </a:solidFill>
              </a:rPr>
              <a:t> of </a:t>
            </a:r>
            <a:r>
              <a:rPr lang="de-DE" dirty="0" err="1">
                <a:solidFill>
                  <a:schemeClr val="tx1"/>
                </a:solidFill>
              </a:rPr>
              <a:t>the</a:t>
            </a:r>
            <a:r>
              <a:rPr lang="de-DE" dirty="0">
                <a:solidFill>
                  <a:schemeClr val="tx1"/>
                </a:solidFill>
              </a:rPr>
              <a:t> </a:t>
            </a:r>
            <a:r>
              <a:rPr lang="de-DE" dirty="0" err="1">
                <a:solidFill>
                  <a:schemeClr val="tx1"/>
                </a:solidFill>
              </a:rPr>
              <a:t>change</a:t>
            </a:r>
            <a:r>
              <a:rPr lang="de-DE" dirty="0">
                <a:solidFill>
                  <a:schemeClr val="tx1"/>
                </a:solidFill>
              </a:rPr>
              <a:t>. </a:t>
            </a:r>
            <a:r>
              <a:rPr lang="de-DE" dirty="0" err="1">
                <a:solidFill>
                  <a:schemeClr val="tx1"/>
                </a:solidFill>
              </a:rPr>
              <a:t>Communicate</a:t>
            </a:r>
            <a:r>
              <a:rPr lang="de-DE" dirty="0">
                <a:solidFill>
                  <a:schemeClr val="tx1"/>
                </a:solidFill>
              </a:rPr>
              <a:t> </a:t>
            </a:r>
            <a:r>
              <a:rPr lang="de-DE" dirty="0" err="1">
                <a:solidFill>
                  <a:schemeClr val="tx1"/>
                </a:solidFill>
              </a:rPr>
              <a:t>often</a:t>
            </a:r>
            <a:r>
              <a:rPr lang="de-DE" dirty="0">
                <a:solidFill>
                  <a:schemeClr val="tx1"/>
                </a:solidFill>
              </a:rPr>
              <a:t> and in different </a:t>
            </a:r>
            <a:r>
              <a:rPr lang="de-DE" dirty="0" err="1">
                <a:solidFill>
                  <a:schemeClr val="tx1"/>
                </a:solidFill>
              </a:rPr>
              <a:t>formats</a:t>
            </a:r>
            <a:r>
              <a:rPr lang="de-DE" dirty="0">
                <a:solidFill>
                  <a:schemeClr val="tx1"/>
                </a:solidFill>
              </a:rPr>
              <a:t> – </a:t>
            </a:r>
            <a:r>
              <a:rPr lang="de-DE" dirty="0" err="1">
                <a:solidFill>
                  <a:schemeClr val="tx1"/>
                </a:solidFill>
              </a:rPr>
              <a:t>especially</a:t>
            </a:r>
            <a:r>
              <a:rPr lang="de-DE" dirty="0">
                <a:solidFill>
                  <a:schemeClr val="tx1"/>
                </a:solidFill>
              </a:rPr>
              <a:t> </a:t>
            </a:r>
            <a:r>
              <a:rPr lang="de-DE" dirty="0" err="1">
                <a:solidFill>
                  <a:schemeClr val="tx1"/>
                </a:solidFill>
              </a:rPr>
              <a:t>important</a:t>
            </a:r>
            <a:r>
              <a:rPr lang="de-DE" dirty="0">
                <a:solidFill>
                  <a:schemeClr val="tx1"/>
                </a:solidFill>
              </a:rPr>
              <a:t> </a:t>
            </a:r>
            <a:r>
              <a:rPr lang="de-DE" dirty="0" err="1">
                <a:solidFill>
                  <a:schemeClr val="tx1"/>
                </a:solidFill>
              </a:rPr>
              <a:t>are</a:t>
            </a:r>
            <a:r>
              <a:rPr lang="de-DE" dirty="0">
                <a:solidFill>
                  <a:schemeClr val="tx1"/>
                </a:solidFill>
              </a:rPr>
              <a:t> </a:t>
            </a:r>
            <a:r>
              <a:rPr lang="de-DE" dirty="0" err="1">
                <a:solidFill>
                  <a:schemeClr val="tx1"/>
                </a:solidFill>
              </a:rPr>
              <a:t>channels</a:t>
            </a:r>
            <a:r>
              <a:rPr lang="de-DE" dirty="0">
                <a:solidFill>
                  <a:schemeClr val="tx1"/>
                </a:solidFill>
              </a:rPr>
              <a:t> </a:t>
            </a:r>
            <a:r>
              <a:rPr lang="de-DE" dirty="0" err="1">
                <a:solidFill>
                  <a:schemeClr val="tx1"/>
                </a:solidFill>
              </a:rPr>
              <a:t>that</a:t>
            </a:r>
            <a:r>
              <a:rPr lang="de-DE" dirty="0">
                <a:solidFill>
                  <a:schemeClr val="tx1"/>
                </a:solidFill>
              </a:rPr>
              <a:t> </a:t>
            </a:r>
            <a:r>
              <a:rPr lang="de-DE" dirty="0" err="1">
                <a:solidFill>
                  <a:schemeClr val="tx1"/>
                </a:solidFill>
              </a:rPr>
              <a:t>allow</a:t>
            </a:r>
            <a:r>
              <a:rPr lang="de-DE" dirty="0">
                <a:solidFill>
                  <a:schemeClr val="tx1"/>
                </a:solidFill>
              </a:rPr>
              <a:t> </a:t>
            </a:r>
            <a:r>
              <a:rPr lang="de-DE" dirty="0" err="1">
                <a:solidFill>
                  <a:schemeClr val="tx1"/>
                </a:solidFill>
              </a:rPr>
              <a:t>feedback</a:t>
            </a:r>
            <a:r>
              <a:rPr lang="de-DE" dirty="0">
                <a:solidFill>
                  <a:schemeClr val="tx1"/>
                </a:solidFill>
              </a:rPr>
              <a:t>, </a:t>
            </a:r>
            <a:r>
              <a:rPr lang="de-DE" dirty="0" err="1">
                <a:solidFill>
                  <a:schemeClr val="tx1"/>
                </a:solidFill>
              </a:rPr>
              <a:t>questions</a:t>
            </a:r>
            <a:r>
              <a:rPr lang="de-DE" dirty="0">
                <a:solidFill>
                  <a:schemeClr val="tx1"/>
                </a:solidFill>
              </a:rPr>
              <a:t> and to </a:t>
            </a:r>
            <a:r>
              <a:rPr lang="de-DE" dirty="0" err="1">
                <a:solidFill>
                  <a:schemeClr val="tx1"/>
                </a:solidFill>
              </a:rPr>
              <a:t>raise</a:t>
            </a:r>
            <a:r>
              <a:rPr lang="de-DE" dirty="0">
                <a:solidFill>
                  <a:schemeClr val="tx1"/>
                </a:solidFill>
              </a:rPr>
              <a:t> and </a:t>
            </a:r>
            <a:r>
              <a:rPr lang="de-DE" dirty="0" err="1">
                <a:solidFill>
                  <a:schemeClr val="tx1"/>
                </a:solidFill>
              </a:rPr>
              <a:t>discuss</a:t>
            </a:r>
            <a:r>
              <a:rPr lang="de-DE" dirty="0">
                <a:solidFill>
                  <a:schemeClr val="tx1"/>
                </a:solidFill>
              </a:rPr>
              <a:t> </a:t>
            </a:r>
            <a:r>
              <a:rPr lang="de-DE" dirty="0" err="1">
                <a:solidFill>
                  <a:schemeClr val="tx1"/>
                </a:solidFill>
              </a:rPr>
              <a:t>concerns</a:t>
            </a:r>
            <a:r>
              <a:rPr lang="de-DE" dirty="0">
                <a:solidFill>
                  <a:schemeClr val="tx1"/>
                </a:solidFill>
              </a:rPr>
              <a:t>.</a:t>
            </a:r>
          </a:p>
          <a:p>
            <a:pPr defTabSz="990752">
              <a:defRPr/>
            </a:pPr>
            <a:endParaRPr lang="de-DE" dirty="0">
              <a:solidFill>
                <a:schemeClr val="tx1"/>
              </a:solidFill>
              <a:ea typeface="Calibri"/>
              <a:cs typeface="Calibri"/>
            </a:endParaRPr>
          </a:p>
          <a:p>
            <a:pPr defTabSz="990752">
              <a:defRPr/>
            </a:pPr>
            <a:r>
              <a:rPr lang="de-DE" dirty="0">
                <a:solidFill>
                  <a:schemeClr val="tx1"/>
                </a:solidFill>
                <a:ea typeface="Calibri"/>
                <a:cs typeface="Calibri"/>
              </a:rPr>
              <a:t>Studies of </a:t>
            </a:r>
            <a:r>
              <a:rPr lang="de-DE" dirty="0" err="1">
                <a:solidFill>
                  <a:schemeClr val="tx1"/>
                </a:solidFill>
                <a:ea typeface="Calibri"/>
                <a:cs typeface="Calibri"/>
              </a:rPr>
              <a:t>the</a:t>
            </a:r>
            <a:r>
              <a:rPr lang="de-DE" dirty="0">
                <a:solidFill>
                  <a:schemeClr val="tx1"/>
                </a:solidFill>
                <a:ea typeface="Calibri"/>
                <a:cs typeface="Calibri"/>
              </a:rPr>
              <a:t> </a:t>
            </a:r>
            <a:r>
              <a:rPr lang="de-DE" dirty="0" err="1">
                <a:solidFill>
                  <a:schemeClr val="tx1"/>
                </a:solidFill>
                <a:ea typeface="Calibri"/>
                <a:cs typeface="Calibri"/>
              </a:rPr>
              <a:t>Prosci</a:t>
            </a:r>
            <a:r>
              <a:rPr lang="de-DE" dirty="0">
                <a:solidFill>
                  <a:schemeClr val="tx1"/>
                </a:solidFill>
                <a:ea typeface="Calibri"/>
                <a:cs typeface="Calibri"/>
              </a:rPr>
              <a:t> </a:t>
            </a:r>
            <a:r>
              <a:rPr lang="de-DE" dirty="0" err="1">
                <a:solidFill>
                  <a:schemeClr val="tx1"/>
                </a:solidFill>
                <a:ea typeface="Calibri"/>
                <a:cs typeface="Calibri"/>
              </a:rPr>
              <a:t>insitute</a:t>
            </a:r>
            <a:r>
              <a:rPr lang="de-DE" dirty="0">
                <a:solidFill>
                  <a:schemeClr val="tx1"/>
                </a:solidFill>
                <a:ea typeface="Calibri"/>
                <a:cs typeface="Calibri"/>
              </a:rPr>
              <a:t> </a:t>
            </a:r>
            <a:r>
              <a:rPr lang="de-DE" dirty="0" err="1">
                <a:solidFill>
                  <a:schemeClr val="tx1"/>
                </a:solidFill>
                <a:ea typeface="Calibri"/>
                <a:cs typeface="Calibri"/>
              </a:rPr>
              <a:t>show</a:t>
            </a:r>
            <a:r>
              <a:rPr lang="de-DE" dirty="0">
                <a:solidFill>
                  <a:schemeClr val="tx1"/>
                </a:solidFill>
                <a:ea typeface="Calibri"/>
                <a:cs typeface="Calibri"/>
              </a:rPr>
              <a:t> </a:t>
            </a:r>
            <a:r>
              <a:rPr lang="de-DE" dirty="0" err="1">
                <a:solidFill>
                  <a:schemeClr val="tx1"/>
                </a:solidFill>
                <a:ea typeface="Calibri"/>
                <a:cs typeface="Calibri"/>
              </a:rPr>
              <a:t>that</a:t>
            </a:r>
            <a:r>
              <a:rPr lang="de-DE" dirty="0">
                <a:solidFill>
                  <a:schemeClr val="tx1"/>
                </a:solidFill>
                <a:ea typeface="Calibri"/>
                <a:cs typeface="Calibri"/>
              </a:rPr>
              <a:t> </a:t>
            </a:r>
            <a:r>
              <a:rPr lang="de-DE" dirty="0" err="1">
                <a:solidFill>
                  <a:schemeClr val="tx1"/>
                </a:solidFill>
                <a:ea typeface="Calibri"/>
                <a:cs typeface="Calibri"/>
              </a:rPr>
              <a:t>change</a:t>
            </a:r>
            <a:r>
              <a:rPr lang="de-DE" dirty="0">
                <a:solidFill>
                  <a:schemeClr val="tx1"/>
                </a:solidFill>
                <a:ea typeface="Calibri"/>
                <a:cs typeface="Calibri"/>
              </a:rPr>
              <a:t> </a:t>
            </a:r>
            <a:r>
              <a:rPr lang="de-DE" dirty="0" err="1">
                <a:solidFill>
                  <a:schemeClr val="tx1"/>
                </a:solidFill>
                <a:ea typeface="Calibri"/>
                <a:cs typeface="Calibri"/>
              </a:rPr>
              <a:t>messages</a:t>
            </a:r>
            <a:r>
              <a:rPr lang="de-DE" dirty="0">
                <a:solidFill>
                  <a:schemeClr val="tx1"/>
                </a:solidFill>
                <a:ea typeface="Calibri"/>
                <a:cs typeface="Calibri"/>
              </a:rPr>
              <a:t> </a:t>
            </a:r>
            <a:r>
              <a:rPr lang="de-DE" dirty="0" err="1">
                <a:solidFill>
                  <a:schemeClr val="tx1"/>
                </a:solidFill>
                <a:ea typeface="Calibri"/>
                <a:cs typeface="Calibri"/>
              </a:rPr>
              <a:t>that</a:t>
            </a:r>
            <a:r>
              <a:rPr lang="de-DE" dirty="0">
                <a:solidFill>
                  <a:schemeClr val="tx1"/>
                </a:solidFill>
                <a:ea typeface="Calibri"/>
                <a:cs typeface="Calibri"/>
              </a:rPr>
              <a:t> </a:t>
            </a:r>
            <a:r>
              <a:rPr lang="de-DE" dirty="0" err="1">
                <a:solidFill>
                  <a:schemeClr val="tx1"/>
                </a:solidFill>
                <a:ea typeface="Calibri"/>
                <a:cs typeface="Calibri"/>
              </a:rPr>
              <a:t>affect</a:t>
            </a:r>
            <a:r>
              <a:rPr lang="de-DE" dirty="0">
                <a:solidFill>
                  <a:schemeClr val="tx1"/>
                </a:solidFill>
                <a:ea typeface="Calibri"/>
                <a:cs typeface="Calibri"/>
              </a:rPr>
              <a:t> </a:t>
            </a:r>
            <a:r>
              <a:rPr lang="de-DE" dirty="0" err="1">
                <a:solidFill>
                  <a:schemeClr val="tx1"/>
                </a:solidFill>
                <a:ea typeface="Calibri"/>
                <a:cs typeface="Calibri"/>
              </a:rPr>
              <a:t>daily</a:t>
            </a:r>
            <a:r>
              <a:rPr lang="de-DE" dirty="0">
                <a:solidFill>
                  <a:schemeClr val="tx1"/>
                </a:solidFill>
                <a:ea typeface="Calibri"/>
                <a:cs typeface="Calibri"/>
              </a:rPr>
              <a:t> </a:t>
            </a:r>
            <a:r>
              <a:rPr lang="de-DE" dirty="0" err="1">
                <a:solidFill>
                  <a:schemeClr val="tx1"/>
                </a:solidFill>
                <a:ea typeface="Calibri"/>
                <a:cs typeface="Calibri"/>
              </a:rPr>
              <a:t>work</a:t>
            </a:r>
            <a:r>
              <a:rPr lang="de-DE" dirty="0">
                <a:solidFill>
                  <a:schemeClr val="tx1"/>
                </a:solidFill>
                <a:ea typeface="Calibri"/>
                <a:cs typeface="Calibri"/>
              </a:rPr>
              <a:t> </a:t>
            </a:r>
            <a:r>
              <a:rPr lang="de-DE" dirty="0" err="1">
                <a:solidFill>
                  <a:schemeClr val="tx1"/>
                </a:solidFill>
                <a:ea typeface="Calibri"/>
                <a:cs typeface="Calibri"/>
              </a:rPr>
              <a:t>should</a:t>
            </a:r>
            <a:r>
              <a:rPr lang="de-DE" dirty="0">
                <a:solidFill>
                  <a:schemeClr val="tx1"/>
                </a:solidFill>
                <a:ea typeface="Calibri"/>
                <a:cs typeface="Calibri"/>
              </a:rPr>
              <a:t> </a:t>
            </a:r>
            <a:r>
              <a:rPr lang="de-DE" dirty="0" err="1">
                <a:solidFill>
                  <a:schemeClr val="tx1"/>
                </a:solidFill>
                <a:ea typeface="Calibri"/>
                <a:cs typeface="Calibri"/>
              </a:rPr>
              <a:t>best</a:t>
            </a:r>
            <a:r>
              <a:rPr lang="de-DE" dirty="0">
                <a:solidFill>
                  <a:schemeClr val="tx1"/>
                </a:solidFill>
                <a:ea typeface="Calibri"/>
                <a:cs typeface="Calibri"/>
              </a:rPr>
              <a:t> </a:t>
            </a:r>
            <a:r>
              <a:rPr lang="de-DE" dirty="0" err="1">
                <a:solidFill>
                  <a:schemeClr val="tx1"/>
                </a:solidFill>
                <a:ea typeface="Calibri"/>
                <a:cs typeface="Calibri"/>
              </a:rPr>
              <a:t>be</a:t>
            </a:r>
            <a:r>
              <a:rPr lang="de-DE" dirty="0">
                <a:solidFill>
                  <a:schemeClr val="tx1"/>
                </a:solidFill>
                <a:ea typeface="Calibri"/>
                <a:cs typeface="Calibri"/>
              </a:rPr>
              <a:t> </a:t>
            </a:r>
            <a:r>
              <a:rPr lang="de-DE" dirty="0" err="1">
                <a:solidFill>
                  <a:schemeClr val="tx1"/>
                </a:solidFill>
                <a:ea typeface="Calibri"/>
                <a:cs typeface="Calibri"/>
              </a:rPr>
              <a:t>delivered</a:t>
            </a:r>
            <a:r>
              <a:rPr lang="de-DE" dirty="0">
                <a:solidFill>
                  <a:schemeClr val="tx1"/>
                </a:solidFill>
                <a:ea typeface="Calibri"/>
                <a:cs typeface="Calibri"/>
              </a:rPr>
              <a:t> </a:t>
            </a:r>
            <a:r>
              <a:rPr lang="de-DE" dirty="0" err="1">
                <a:solidFill>
                  <a:schemeClr val="tx1"/>
                </a:solidFill>
                <a:ea typeface="Calibri"/>
                <a:cs typeface="Calibri"/>
              </a:rPr>
              <a:t>by</a:t>
            </a:r>
            <a:r>
              <a:rPr lang="de-DE" dirty="0">
                <a:solidFill>
                  <a:schemeClr val="tx1"/>
                </a:solidFill>
                <a:ea typeface="Calibri"/>
                <a:cs typeface="Calibri"/>
              </a:rPr>
              <a:t> </a:t>
            </a:r>
            <a:r>
              <a:rPr lang="de-DE" dirty="0" err="1">
                <a:solidFill>
                  <a:schemeClr val="tx1"/>
                </a:solidFill>
                <a:ea typeface="Calibri"/>
                <a:cs typeface="Calibri"/>
              </a:rPr>
              <a:t>the</a:t>
            </a:r>
            <a:r>
              <a:rPr lang="de-DE" dirty="0">
                <a:solidFill>
                  <a:schemeClr val="tx1"/>
                </a:solidFill>
                <a:ea typeface="Calibri"/>
                <a:cs typeface="Calibri"/>
              </a:rPr>
              <a:t> </a:t>
            </a:r>
            <a:r>
              <a:rPr lang="de-DE" dirty="0" err="1">
                <a:solidFill>
                  <a:schemeClr val="tx1"/>
                </a:solidFill>
                <a:ea typeface="Calibri"/>
                <a:cs typeface="Calibri"/>
              </a:rPr>
              <a:t>direct</a:t>
            </a:r>
            <a:r>
              <a:rPr lang="de-DE" dirty="0">
                <a:solidFill>
                  <a:schemeClr val="tx1"/>
                </a:solidFill>
                <a:ea typeface="Calibri"/>
                <a:cs typeface="Calibri"/>
              </a:rPr>
              <a:t> </a:t>
            </a:r>
            <a:r>
              <a:rPr lang="de-DE" dirty="0" err="1">
                <a:solidFill>
                  <a:schemeClr val="tx1"/>
                </a:solidFill>
                <a:ea typeface="Calibri"/>
                <a:cs typeface="Calibri"/>
              </a:rPr>
              <a:t>managers</a:t>
            </a:r>
            <a:r>
              <a:rPr lang="de-DE" dirty="0">
                <a:solidFill>
                  <a:schemeClr val="tx1"/>
                </a:solidFill>
                <a:ea typeface="Calibri"/>
                <a:cs typeface="Calibri"/>
              </a:rPr>
              <a:t> of </a:t>
            </a:r>
            <a:r>
              <a:rPr lang="de-DE" dirty="0" err="1">
                <a:solidFill>
                  <a:schemeClr val="tx1"/>
                </a:solidFill>
                <a:ea typeface="Calibri"/>
                <a:cs typeface="Calibri"/>
              </a:rPr>
              <a:t>these</a:t>
            </a:r>
            <a:r>
              <a:rPr lang="de-DE" dirty="0">
                <a:solidFill>
                  <a:schemeClr val="tx1"/>
                </a:solidFill>
                <a:ea typeface="Calibri"/>
                <a:cs typeface="Calibri"/>
              </a:rPr>
              <a:t> </a:t>
            </a:r>
            <a:r>
              <a:rPr lang="de-DE" dirty="0" err="1">
                <a:solidFill>
                  <a:schemeClr val="tx1"/>
                </a:solidFill>
                <a:ea typeface="Calibri"/>
                <a:cs typeface="Calibri"/>
              </a:rPr>
              <a:t>employees</a:t>
            </a:r>
            <a:r>
              <a:rPr lang="de-DE" dirty="0">
                <a:solidFill>
                  <a:schemeClr val="tx1"/>
                </a:solidFill>
                <a:ea typeface="Calibri"/>
                <a:cs typeface="Calibri"/>
              </a:rPr>
              <a:t> – so in </a:t>
            </a:r>
            <a:r>
              <a:rPr lang="de-DE" dirty="0" err="1">
                <a:solidFill>
                  <a:schemeClr val="tx1"/>
                </a:solidFill>
                <a:ea typeface="Calibri"/>
                <a:cs typeface="Calibri"/>
              </a:rPr>
              <a:t>the</a:t>
            </a:r>
            <a:r>
              <a:rPr lang="de-DE" dirty="0">
                <a:solidFill>
                  <a:schemeClr val="tx1"/>
                </a:solidFill>
                <a:ea typeface="Calibri"/>
                <a:cs typeface="Calibri"/>
              </a:rPr>
              <a:t> </a:t>
            </a:r>
            <a:r>
              <a:rPr lang="de-DE" dirty="0" err="1">
                <a:solidFill>
                  <a:schemeClr val="tx1"/>
                </a:solidFill>
                <a:ea typeface="Calibri"/>
                <a:cs typeface="Calibri"/>
              </a:rPr>
              <a:t>research</a:t>
            </a:r>
            <a:r>
              <a:rPr lang="de-DE" dirty="0">
                <a:solidFill>
                  <a:schemeClr val="tx1"/>
                </a:solidFill>
                <a:ea typeface="Calibri"/>
                <a:cs typeface="Calibri"/>
              </a:rPr>
              <a:t> </a:t>
            </a:r>
            <a:r>
              <a:rPr lang="de-DE" dirty="0" err="1">
                <a:solidFill>
                  <a:schemeClr val="tx1"/>
                </a:solidFill>
                <a:ea typeface="Calibri"/>
                <a:cs typeface="Calibri"/>
              </a:rPr>
              <a:t>context</a:t>
            </a:r>
            <a:r>
              <a:rPr lang="de-DE" dirty="0">
                <a:solidFill>
                  <a:schemeClr val="tx1"/>
                </a:solidFill>
                <a:ea typeface="Calibri"/>
                <a:cs typeface="Calibri"/>
              </a:rPr>
              <a:t> </a:t>
            </a:r>
            <a:r>
              <a:rPr lang="de-DE" dirty="0" err="1">
                <a:solidFill>
                  <a:schemeClr val="tx1"/>
                </a:solidFill>
                <a:ea typeface="Calibri"/>
                <a:cs typeface="Calibri"/>
              </a:rPr>
              <a:t>this</a:t>
            </a:r>
            <a:r>
              <a:rPr lang="de-DE" dirty="0">
                <a:solidFill>
                  <a:schemeClr val="tx1"/>
                </a:solidFill>
                <a:ea typeface="Calibri"/>
                <a:cs typeface="Calibri"/>
              </a:rPr>
              <a:t> </a:t>
            </a:r>
            <a:r>
              <a:rPr lang="de-DE" dirty="0" err="1">
                <a:solidFill>
                  <a:schemeClr val="tx1"/>
                </a:solidFill>
                <a:ea typeface="Calibri"/>
                <a:cs typeface="Calibri"/>
              </a:rPr>
              <a:t>might</a:t>
            </a:r>
            <a:r>
              <a:rPr lang="de-DE" dirty="0">
                <a:solidFill>
                  <a:schemeClr val="tx1"/>
                </a:solidFill>
                <a:ea typeface="Calibri"/>
                <a:cs typeface="Calibri"/>
              </a:rPr>
              <a:t> </a:t>
            </a:r>
            <a:r>
              <a:rPr lang="de-DE" dirty="0" err="1">
                <a:solidFill>
                  <a:schemeClr val="tx1"/>
                </a:solidFill>
                <a:ea typeface="Calibri"/>
                <a:cs typeface="Calibri"/>
              </a:rPr>
              <a:t>be</a:t>
            </a:r>
            <a:r>
              <a:rPr lang="de-DE" dirty="0">
                <a:solidFill>
                  <a:schemeClr val="tx1"/>
                </a:solidFill>
                <a:ea typeface="Calibri"/>
                <a:cs typeface="Calibri"/>
              </a:rPr>
              <a:t> </a:t>
            </a:r>
            <a:r>
              <a:rPr lang="de-DE" dirty="0" err="1">
                <a:solidFill>
                  <a:schemeClr val="tx1"/>
                </a:solidFill>
                <a:ea typeface="Calibri"/>
                <a:cs typeface="Calibri"/>
              </a:rPr>
              <a:t>research</a:t>
            </a:r>
            <a:r>
              <a:rPr lang="de-DE" dirty="0">
                <a:solidFill>
                  <a:schemeClr val="tx1"/>
                </a:solidFill>
                <a:ea typeface="Calibri"/>
                <a:cs typeface="Calibri"/>
              </a:rPr>
              <a:t> </a:t>
            </a:r>
            <a:r>
              <a:rPr lang="de-DE" dirty="0" err="1">
                <a:solidFill>
                  <a:schemeClr val="tx1"/>
                </a:solidFill>
                <a:ea typeface="Calibri"/>
                <a:cs typeface="Calibri"/>
              </a:rPr>
              <a:t>group</a:t>
            </a:r>
            <a:r>
              <a:rPr lang="de-DE" dirty="0">
                <a:solidFill>
                  <a:schemeClr val="tx1"/>
                </a:solidFill>
                <a:ea typeface="Calibri"/>
                <a:cs typeface="Calibri"/>
              </a:rPr>
              <a:t> </a:t>
            </a:r>
            <a:r>
              <a:rPr lang="de-DE" dirty="0" err="1">
                <a:solidFill>
                  <a:schemeClr val="tx1"/>
                </a:solidFill>
                <a:ea typeface="Calibri"/>
                <a:cs typeface="Calibri"/>
              </a:rPr>
              <a:t>or</a:t>
            </a:r>
            <a:r>
              <a:rPr lang="de-DE" dirty="0">
                <a:solidFill>
                  <a:schemeClr val="tx1"/>
                </a:solidFill>
                <a:ea typeface="Calibri"/>
                <a:cs typeface="Calibri"/>
              </a:rPr>
              <a:t> PI </a:t>
            </a:r>
            <a:r>
              <a:rPr lang="de-DE" dirty="0" err="1">
                <a:solidFill>
                  <a:schemeClr val="tx1"/>
                </a:solidFill>
                <a:ea typeface="Calibri"/>
                <a:cs typeface="Calibri"/>
              </a:rPr>
              <a:t>leads</a:t>
            </a:r>
            <a:r>
              <a:rPr lang="de-DE" dirty="0">
                <a:solidFill>
                  <a:schemeClr val="tx1"/>
                </a:solidFill>
                <a:ea typeface="Calibri"/>
                <a:cs typeface="Calibri"/>
              </a:rPr>
              <a:t> </a:t>
            </a:r>
            <a:r>
              <a:rPr lang="de-DE" dirty="0" err="1">
                <a:solidFill>
                  <a:schemeClr val="tx1"/>
                </a:solidFill>
                <a:ea typeface="Calibri"/>
                <a:cs typeface="Calibri"/>
              </a:rPr>
              <a:t>or</a:t>
            </a:r>
            <a:r>
              <a:rPr lang="de-DE" dirty="0">
                <a:solidFill>
                  <a:schemeClr val="tx1"/>
                </a:solidFill>
                <a:ea typeface="Calibri"/>
                <a:cs typeface="Calibri"/>
              </a:rPr>
              <a:t> </a:t>
            </a:r>
            <a:r>
              <a:rPr lang="de-DE" dirty="0" err="1">
                <a:solidFill>
                  <a:schemeClr val="tx1"/>
                </a:solidFill>
                <a:ea typeface="Calibri"/>
                <a:cs typeface="Calibri"/>
              </a:rPr>
              <a:t>department</a:t>
            </a:r>
            <a:r>
              <a:rPr lang="de-DE" dirty="0">
                <a:solidFill>
                  <a:schemeClr val="tx1"/>
                </a:solidFill>
                <a:ea typeface="Calibri"/>
                <a:cs typeface="Calibri"/>
              </a:rPr>
              <a:t> </a:t>
            </a:r>
            <a:r>
              <a:rPr lang="de-DE" dirty="0" err="1">
                <a:solidFill>
                  <a:schemeClr val="tx1"/>
                </a:solidFill>
                <a:ea typeface="Calibri"/>
                <a:cs typeface="Calibri"/>
              </a:rPr>
              <a:t>managers</a:t>
            </a:r>
            <a:r>
              <a:rPr lang="de-DE" dirty="0">
                <a:solidFill>
                  <a:schemeClr val="tx1"/>
                </a:solidFill>
                <a:ea typeface="Calibri"/>
                <a:cs typeface="Calibri"/>
              </a:rPr>
              <a:t>. </a:t>
            </a:r>
          </a:p>
          <a:p>
            <a:pPr defTabSz="990752">
              <a:defRPr/>
            </a:pPr>
            <a:endParaRPr lang="de-DE" dirty="0">
              <a:solidFill>
                <a:schemeClr val="tx1"/>
              </a:solidFill>
              <a:ea typeface="Calibri"/>
              <a:cs typeface="Calibri"/>
            </a:endParaRPr>
          </a:p>
          <a:p>
            <a:pPr defTabSz="990752">
              <a:defRPr/>
            </a:pPr>
            <a:r>
              <a:rPr lang="de-DE" dirty="0">
                <a:solidFill>
                  <a:schemeClr val="tx1"/>
                </a:solidFill>
                <a:ea typeface="Calibri"/>
                <a:cs typeface="Calibri"/>
              </a:rPr>
              <a:t>What </a:t>
            </a:r>
            <a:r>
              <a:rPr lang="de-DE" dirty="0" err="1">
                <a:solidFill>
                  <a:schemeClr val="tx1"/>
                </a:solidFill>
                <a:ea typeface="Calibri"/>
                <a:cs typeface="Calibri"/>
              </a:rPr>
              <a:t>does</a:t>
            </a:r>
            <a:r>
              <a:rPr lang="de-DE" dirty="0">
                <a:solidFill>
                  <a:schemeClr val="tx1"/>
                </a:solidFill>
                <a:ea typeface="Calibri"/>
                <a:cs typeface="Calibri"/>
              </a:rPr>
              <a:t> </a:t>
            </a:r>
            <a:r>
              <a:rPr lang="de-DE" dirty="0" err="1">
                <a:solidFill>
                  <a:schemeClr val="tx1"/>
                </a:solidFill>
                <a:ea typeface="Calibri"/>
                <a:cs typeface="Calibri"/>
              </a:rPr>
              <a:t>that</a:t>
            </a:r>
            <a:r>
              <a:rPr lang="de-DE" dirty="0">
                <a:solidFill>
                  <a:schemeClr val="tx1"/>
                </a:solidFill>
                <a:ea typeface="Calibri"/>
                <a:cs typeface="Calibri"/>
              </a:rPr>
              <a:t> </a:t>
            </a:r>
            <a:r>
              <a:rPr lang="de-DE" dirty="0" err="1">
                <a:solidFill>
                  <a:schemeClr val="tx1"/>
                </a:solidFill>
                <a:ea typeface="Calibri"/>
                <a:cs typeface="Calibri"/>
              </a:rPr>
              <a:t>mean</a:t>
            </a:r>
            <a:r>
              <a:rPr lang="de-DE" dirty="0">
                <a:solidFill>
                  <a:schemeClr val="tx1"/>
                </a:solidFill>
                <a:ea typeface="Calibri"/>
                <a:cs typeface="Calibri"/>
              </a:rPr>
              <a:t> in </a:t>
            </a:r>
            <a:r>
              <a:rPr lang="de-DE" dirty="0" err="1">
                <a:solidFill>
                  <a:schemeClr val="tx1"/>
                </a:solidFill>
                <a:ea typeface="Calibri"/>
                <a:cs typeface="Calibri"/>
              </a:rPr>
              <a:t>practice</a:t>
            </a:r>
            <a:r>
              <a:rPr lang="de-DE" dirty="0">
                <a:solidFill>
                  <a:schemeClr val="tx1"/>
                </a:solidFill>
                <a:ea typeface="Calibri"/>
                <a:cs typeface="Calibri"/>
              </a:rPr>
              <a:t>? </a:t>
            </a:r>
            <a:r>
              <a:rPr lang="de-DE" dirty="0" err="1">
                <a:solidFill>
                  <a:schemeClr val="tx1"/>
                </a:solidFill>
                <a:ea typeface="Calibri"/>
                <a:cs typeface="Calibri"/>
              </a:rPr>
              <a:t>It</a:t>
            </a:r>
            <a:r>
              <a:rPr lang="de-DE" dirty="0">
                <a:solidFill>
                  <a:schemeClr val="tx1"/>
                </a:solidFill>
                <a:ea typeface="Calibri"/>
                <a:cs typeface="Calibri"/>
              </a:rPr>
              <a:t> </a:t>
            </a:r>
            <a:r>
              <a:rPr lang="de-DE" dirty="0" err="1">
                <a:solidFill>
                  <a:schemeClr val="tx1"/>
                </a:solidFill>
                <a:ea typeface="Calibri"/>
                <a:cs typeface="Calibri"/>
              </a:rPr>
              <a:t>means</a:t>
            </a:r>
            <a:r>
              <a:rPr lang="de-DE" dirty="0">
                <a:solidFill>
                  <a:schemeClr val="tx1"/>
                </a:solidFill>
                <a:ea typeface="Calibri"/>
                <a:cs typeface="Calibri"/>
              </a:rPr>
              <a:t> you </a:t>
            </a:r>
            <a:r>
              <a:rPr lang="de-DE" dirty="0" err="1">
                <a:solidFill>
                  <a:schemeClr val="tx1"/>
                </a:solidFill>
                <a:ea typeface="Calibri"/>
                <a:cs typeface="Calibri"/>
              </a:rPr>
              <a:t>should</a:t>
            </a:r>
            <a:r>
              <a:rPr lang="de-DE" dirty="0">
                <a:solidFill>
                  <a:schemeClr val="tx1"/>
                </a:solidFill>
                <a:ea typeface="Calibri"/>
                <a:cs typeface="Calibri"/>
              </a:rPr>
              <a:t> in </a:t>
            </a:r>
            <a:r>
              <a:rPr lang="de-DE" dirty="0" err="1">
                <a:solidFill>
                  <a:schemeClr val="tx1"/>
                </a:solidFill>
                <a:ea typeface="Calibri"/>
                <a:cs typeface="Calibri"/>
              </a:rPr>
              <a:t>many</a:t>
            </a:r>
            <a:r>
              <a:rPr lang="de-DE" dirty="0">
                <a:solidFill>
                  <a:schemeClr val="tx1"/>
                </a:solidFill>
                <a:ea typeface="Calibri"/>
                <a:cs typeface="Calibri"/>
              </a:rPr>
              <a:t> </a:t>
            </a:r>
            <a:r>
              <a:rPr lang="de-DE" dirty="0" err="1">
                <a:solidFill>
                  <a:schemeClr val="tx1"/>
                </a:solidFill>
                <a:ea typeface="Calibri"/>
                <a:cs typeface="Calibri"/>
              </a:rPr>
              <a:t>cases</a:t>
            </a:r>
            <a:r>
              <a:rPr lang="de-DE" dirty="0">
                <a:solidFill>
                  <a:schemeClr val="tx1"/>
                </a:solidFill>
                <a:ea typeface="Calibri"/>
                <a:cs typeface="Calibri"/>
              </a:rPr>
              <a:t> </a:t>
            </a:r>
            <a:r>
              <a:rPr lang="de-DE" dirty="0" err="1">
                <a:solidFill>
                  <a:schemeClr val="tx1"/>
                </a:solidFill>
                <a:ea typeface="Calibri"/>
                <a:cs typeface="Calibri"/>
              </a:rPr>
              <a:t>target</a:t>
            </a:r>
            <a:r>
              <a:rPr lang="de-DE" dirty="0">
                <a:solidFill>
                  <a:schemeClr val="tx1"/>
                </a:solidFill>
                <a:ea typeface="Calibri"/>
                <a:cs typeface="Calibri"/>
              </a:rPr>
              <a:t> </a:t>
            </a:r>
            <a:r>
              <a:rPr lang="de-DE" dirty="0" err="1">
                <a:solidFill>
                  <a:schemeClr val="tx1"/>
                </a:solidFill>
                <a:ea typeface="Calibri"/>
                <a:cs typeface="Calibri"/>
              </a:rPr>
              <a:t>them</a:t>
            </a:r>
            <a:r>
              <a:rPr lang="de-DE" dirty="0">
                <a:solidFill>
                  <a:schemeClr val="tx1"/>
                </a:solidFill>
                <a:ea typeface="Calibri"/>
                <a:cs typeface="Calibri"/>
              </a:rPr>
              <a:t> in an </a:t>
            </a:r>
            <a:r>
              <a:rPr lang="de-DE" dirty="0" err="1">
                <a:solidFill>
                  <a:schemeClr val="tx1"/>
                </a:solidFill>
                <a:ea typeface="Calibri"/>
                <a:cs typeface="Calibri"/>
              </a:rPr>
              <a:t>earlier</a:t>
            </a:r>
            <a:r>
              <a:rPr lang="de-DE" dirty="0">
                <a:solidFill>
                  <a:schemeClr val="tx1"/>
                </a:solidFill>
                <a:ea typeface="Calibri"/>
                <a:cs typeface="Calibri"/>
              </a:rPr>
              <a:t> </a:t>
            </a:r>
            <a:r>
              <a:rPr lang="de-DE" dirty="0" err="1">
                <a:solidFill>
                  <a:schemeClr val="tx1"/>
                </a:solidFill>
                <a:ea typeface="Calibri"/>
                <a:cs typeface="Calibri"/>
              </a:rPr>
              <a:t>iteration</a:t>
            </a:r>
            <a:r>
              <a:rPr lang="de-DE" dirty="0">
                <a:solidFill>
                  <a:schemeClr val="tx1"/>
                </a:solidFill>
                <a:ea typeface="Calibri"/>
                <a:cs typeface="Calibri"/>
              </a:rPr>
              <a:t> </a:t>
            </a:r>
            <a:r>
              <a:rPr lang="de-DE" dirty="0" err="1">
                <a:solidFill>
                  <a:schemeClr val="tx1"/>
                </a:solidFill>
                <a:ea typeface="Calibri"/>
                <a:cs typeface="Calibri"/>
              </a:rPr>
              <a:t>than</a:t>
            </a:r>
            <a:r>
              <a:rPr lang="de-DE" dirty="0">
                <a:solidFill>
                  <a:schemeClr val="tx1"/>
                </a:solidFill>
                <a:ea typeface="Calibri"/>
                <a:cs typeface="Calibri"/>
              </a:rPr>
              <a:t> </a:t>
            </a:r>
            <a:r>
              <a:rPr lang="de-DE" dirty="0" err="1">
                <a:solidFill>
                  <a:schemeClr val="tx1"/>
                </a:solidFill>
                <a:ea typeface="Calibri"/>
                <a:cs typeface="Calibri"/>
              </a:rPr>
              <a:t>the</a:t>
            </a:r>
            <a:r>
              <a:rPr lang="de-DE" dirty="0">
                <a:solidFill>
                  <a:schemeClr val="tx1"/>
                </a:solidFill>
                <a:ea typeface="Calibri"/>
                <a:cs typeface="Calibri"/>
              </a:rPr>
              <a:t> </a:t>
            </a:r>
            <a:r>
              <a:rPr lang="de-DE" dirty="0" err="1">
                <a:solidFill>
                  <a:schemeClr val="tx1"/>
                </a:solidFill>
                <a:ea typeface="Calibri"/>
                <a:cs typeface="Calibri"/>
              </a:rPr>
              <a:t>actual</a:t>
            </a:r>
            <a:r>
              <a:rPr lang="de-DE" dirty="0">
                <a:solidFill>
                  <a:schemeClr val="tx1"/>
                </a:solidFill>
                <a:ea typeface="Calibri"/>
                <a:cs typeface="Calibri"/>
              </a:rPr>
              <a:t> </a:t>
            </a:r>
            <a:r>
              <a:rPr lang="de-DE" dirty="0" err="1">
                <a:solidFill>
                  <a:schemeClr val="tx1"/>
                </a:solidFill>
                <a:ea typeface="Calibri"/>
                <a:cs typeface="Calibri"/>
              </a:rPr>
              <a:t>researchers</a:t>
            </a:r>
            <a:r>
              <a:rPr lang="de-DE" dirty="0">
                <a:solidFill>
                  <a:schemeClr val="tx1"/>
                </a:solidFill>
                <a:ea typeface="Calibri"/>
                <a:cs typeface="Calibri"/>
              </a:rPr>
              <a:t> to </a:t>
            </a:r>
            <a:r>
              <a:rPr lang="de-DE" dirty="0" err="1">
                <a:solidFill>
                  <a:schemeClr val="tx1"/>
                </a:solidFill>
                <a:ea typeface="Calibri"/>
                <a:cs typeface="Calibri"/>
              </a:rPr>
              <a:t>make</a:t>
            </a:r>
            <a:r>
              <a:rPr lang="de-DE" dirty="0">
                <a:solidFill>
                  <a:schemeClr val="tx1"/>
                </a:solidFill>
                <a:ea typeface="Calibri"/>
                <a:cs typeface="Calibri"/>
              </a:rPr>
              <a:t> </a:t>
            </a:r>
            <a:r>
              <a:rPr lang="de-DE" dirty="0" err="1">
                <a:solidFill>
                  <a:schemeClr val="tx1"/>
                </a:solidFill>
                <a:ea typeface="Calibri"/>
                <a:cs typeface="Calibri"/>
              </a:rPr>
              <a:t>sure</a:t>
            </a:r>
            <a:r>
              <a:rPr lang="de-DE" dirty="0">
                <a:solidFill>
                  <a:schemeClr val="tx1"/>
                </a:solidFill>
                <a:ea typeface="Calibri"/>
                <a:cs typeface="Calibri"/>
              </a:rPr>
              <a:t> </a:t>
            </a:r>
            <a:r>
              <a:rPr lang="de-DE" dirty="0" err="1">
                <a:solidFill>
                  <a:schemeClr val="tx1"/>
                </a:solidFill>
                <a:ea typeface="Calibri"/>
                <a:cs typeface="Calibri"/>
              </a:rPr>
              <a:t>they</a:t>
            </a:r>
            <a:r>
              <a:rPr lang="de-DE" dirty="0">
                <a:solidFill>
                  <a:schemeClr val="tx1"/>
                </a:solidFill>
                <a:ea typeface="Calibri"/>
                <a:cs typeface="Calibri"/>
              </a:rPr>
              <a:t> </a:t>
            </a:r>
            <a:r>
              <a:rPr lang="de-DE" dirty="0" err="1">
                <a:solidFill>
                  <a:schemeClr val="tx1"/>
                </a:solidFill>
                <a:ea typeface="Calibri"/>
                <a:cs typeface="Calibri"/>
              </a:rPr>
              <a:t>are</a:t>
            </a:r>
            <a:r>
              <a:rPr lang="de-DE" dirty="0">
                <a:solidFill>
                  <a:schemeClr val="tx1"/>
                </a:solidFill>
                <a:ea typeface="Calibri"/>
                <a:cs typeface="Calibri"/>
              </a:rPr>
              <a:t> on </a:t>
            </a:r>
            <a:r>
              <a:rPr lang="de-DE" dirty="0" err="1">
                <a:solidFill>
                  <a:schemeClr val="tx1"/>
                </a:solidFill>
                <a:ea typeface="Calibri"/>
                <a:cs typeface="Calibri"/>
              </a:rPr>
              <a:t>board</a:t>
            </a:r>
            <a:r>
              <a:rPr lang="de-DE" dirty="0">
                <a:solidFill>
                  <a:schemeClr val="tx1"/>
                </a:solidFill>
                <a:ea typeface="Calibri"/>
                <a:cs typeface="Calibri"/>
              </a:rPr>
              <a:t> and </a:t>
            </a:r>
            <a:r>
              <a:rPr lang="de-DE" dirty="0" err="1">
                <a:solidFill>
                  <a:schemeClr val="tx1"/>
                </a:solidFill>
                <a:ea typeface="Calibri"/>
                <a:cs typeface="Calibri"/>
              </a:rPr>
              <a:t>equipped</a:t>
            </a:r>
            <a:r>
              <a:rPr lang="de-DE" dirty="0">
                <a:solidFill>
                  <a:schemeClr val="tx1"/>
                </a:solidFill>
                <a:ea typeface="Calibri"/>
                <a:cs typeface="Calibri"/>
              </a:rPr>
              <a:t> to </a:t>
            </a:r>
            <a:r>
              <a:rPr lang="de-DE" dirty="0" err="1">
                <a:solidFill>
                  <a:schemeClr val="tx1"/>
                </a:solidFill>
                <a:ea typeface="Calibri"/>
                <a:cs typeface="Calibri"/>
              </a:rPr>
              <a:t>communicate</a:t>
            </a:r>
            <a:r>
              <a:rPr lang="de-DE" dirty="0">
                <a:solidFill>
                  <a:schemeClr val="tx1"/>
                </a:solidFill>
                <a:ea typeface="Calibri"/>
                <a:cs typeface="Calibri"/>
              </a:rPr>
              <a:t> </a:t>
            </a:r>
            <a:r>
              <a:rPr lang="de-DE" dirty="0" err="1">
                <a:solidFill>
                  <a:schemeClr val="tx1"/>
                </a:solidFill>
                <a:ea typeface="Calibri"/>
                <a:cs typeface="Calibri"/>
              </a:rPr>
              <a:t>the</a:t>
            </a:r>
            <a:r>
              <a:rPr lang="de-DE" dirty="0">
                <a:solidFill>
                  <a:schemeClr val="tx1"/>
                </a:solidFill>
                <a:ea typeface="Calibri"/>
                <a:cs typeface="Calibri"/>
              </a:rPr>
              <a:t> </a:t>
            </a:r>
            <a:r>
              <a:rPr lang="de-DE" dirty="0" err="1">
                <a:solidFill>
                  <a:schemeClr val="tx1"/>
                </a:solidFill>
                <a:ea typeface="Calibri"/>
                <a:cs typeface="Calibri"/>
              </a:rPr>
              <a:t>change</a:t>
            </a:r>
            <a:r>
              <a:rPr lang="de-DE" dirty="0">
                <a:solidFill>
                  <a:schemeClr val="tx1"/>
                </a:solidFill>
                <a:ea typeface="Calibri"/>
                <a:cs typeface="Calibri"/>
              </a:rPr>
              <a:t>.</a:t>
            </a:r>
          </a:p>
          <a:p>
            <a:endParaRPr lang="en-GB" dirty="0">
              <a:solidFill>
                <a:schemeClr val="tx1"/>
              </a:solidFill>
            </a:endParaRPr>
          </a:p>
        </p:txBody>
      </p:sp>
      <p:sp>
        <p:nvSpPr>
          <p:cNvPr id="4" name="Foliennummernplatzhalter 3"/>
          <p:cNvSpPr>
            <a:spLocks noGrp="1"/>
          </p:cNvSpPr>
          <p:nvPr>
            <p:ph type="sldNum" sz="quarter" idx="5"/>
          </p:nvPr>
        </p:nvSpPr>
        <p:spPr/>
        <p:txBody>
          <a:bodyPr/>
          <a:lstStyle/>
          <a:p>
            <a:fld id="{D2E345F7-83D9-4474-819F-0215724EBD06}" type="slidenum">
              <a:rPr lang="de-DE" noProof="0" smtClean="0"/>
              <a:t>32</a:t>
            </a:fld>
            <a:endParaRPr lang="de-DE" noProof="0"/>
          </a:p>
        </p:txBody>
      </p:sp>
    </p:spTree>
    <p:extLst>
      <p:ext uri="{BB962C8B-B14F-4D97-AF65-F5344CB8AC3E}">
        <p14:creationId xmlns:p14="http://schemas.microsoft.com/office/powerpoint/2010/main" val="15737518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a:p>
        </p:txBody>
      </p:sp>
      <p:sp>
        <p:nvSpPr>
          <p:cNvPr id="4" name="Foliennummernplatzhalter 3"/>
          <p:cNvSpPr>
            <a:spLocks noGrp="1"/>
          </p:cNvSpPr>
          <p:nvPr>
            <p:ph type="sldNum" sz="quarter" idx="5"/>
          </p:nvPr>
        </p:nvSpPr>
        <p:spPr/>
        <p:txBody>
          <a:bodyPr/>
          <a:lstStyle/>
          <a:p>
            <a:fld id="{D2E345F7-83D9-4474-819F-0215724EBD06}" type="slidenum">
              <a:rPr lang="de-DE" noProof="0" smtClean="0"/>
              <a:t>33</a:t>
            </a:fld>
            <a:endParaRPr lang="de-DE" noProof="0"/>
          </a:p>
        </p:txBody>
      </p:sp>
    </p:spTree>
    <p:extLst>
      <p:ext uri="{BB962C8B-B14F-4D97-AF65-F5344CB8AC3E}">
        <p14:creationId xmlns:p14="http://schemas.microsoft.com/office/powerpoint/2010/main" val="9276859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solidFill>
                  <a:schemeClr val="tx1"/>
                </a:solidFill>
              </a:rPr>
              <a:t>The </a:t>
            </a:r>
            <a:r>
              <a:rPr lang="de-DE" dirty="0" err="1">
                <a:solidFill>
                  <a:schemeClr val="tx1"/>
                </a:solidFill>
              </a:rPr>
              <a:t>next</a:t>
            </a:r>
            <a:r>
              <a:rPr lang="de-DE" dirty="0">
                <a:solidFill>
                  <a:schemeClr val="tx1"/>
                </a:solidFill>
              </a:rPr>
              <a:t> </a:t>
            </a:r>
            <a:r>
              <a:rPr lang="de-DE" dirty="0" err="1">
                <a:solidFill>
                  <a:schemeClr val="tx1"/>
                </a:solidFill>
              </a:rPr>
              <a:t>step</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heart</a:t>
            </a:r>
            <a:r>
              <a:rPr lang="de-DE" dirty="0">
                <a:solidFill>
                  <a:schemeClr val="tx1"/>
                </a:solidFill>
              </a:rPr>
              <a:t> of your </a:t>
            </a:r>
            <a:r>
              <a:rPr lang="de-DE" dirty="0" err="1">
                <a:solidFill>
                  <a:schemeClr val="tx1"/>
                </a:solidFill>
              </a:rPr>
              <a:t>change</a:t>
            </a:r>
            <a:r>
              <a:rPr lang="de-DE" dirty="0">
                <a:solidFill>
                  <a:schemeClr val="tx1"/>
                </a:solidFill>
              </a:rPr>
              <a:t> </a:t>
            </a:r>
            <a:r>
              <a:rPr lang="de-DE" dirty="0" err="1">
                <a:solidFill>
                  <a:schemeClr val="tx1"/>
                </a:solidFill>
              </a:rPr>
              <a:t>management</a:t>
            </a:r>
            <a:r>
              <a:rPr lang="de-DE" dirty="0">
                <a:solidFill>
                  <a:schemeClr val="tx1"/>
                </a:solidFill>
              </a:rPr>
              <a:t> plan but </a:t>
            </a:r>
            <a:r>
              <a:rPr lang="de-DE" dirty="0" err="1">
                <a:solidFill>
                  <a:schemeClr val="tx1"/>
                </a:solidFill>
              </a:rPr>
              <a:t>again</a:t>
            </a:r>
            <a:r>
              <a:rPr lang="de-DE" dirty="0">
                <a:solidFill>
                  <a:schemeClr val="tx1"/>
                </a:solidFill>
              </a:rPr>
              <a:t> – do not fall </a:t>
            </a:r>
            <a:r>
              <a:rPr lang="de-DE" dirty="0" err="1">
                <a:solidFill>
                  <a:schemeClr val="tx1"/>
                </a:solidFill>
              </a:rPr>
              <a:t>for</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temptation</a:t>
            </a:r>
            <a:r>
              <a:rPr lang="de-DE" dirty="0">
                <a:solidFill>
                  <a:schemeClr val="tx1"/>
                </a:solidFill>
              </a:rPr>
              <a:t> to jump </a:t>
            </a:r>
            <a:r>
              <a:rPr lang="de-DE" dirty="0" err="1">
                <a:solidFill>
                  <a:schemeClr val="tx1"/>
                </a:solidFill>
              </a:rPr>
              <a:t>directly</a:t>
            </a:r>
            <a:r>
              <a:rPr lang="de-DE" dirty="0">
                <a:solidFill>
                  <a:schemeClr val="tx1"/>
                </a:solidFill>
              </a:rPr>
              <a:t> to </a:t>
            </a:r>
            <a:r>
              <a:rPr lang="de-DE" dirty="0" err="1">
                <a:solidFill>
                  <a:schemeClr val="tx1"/>
                </a:solidFill>
              </a:rPr>
              <a:t>this</a:t>
            </a:r>
            <a:r>
              <a:rPr lang="de-DE" dirty="0">
                <a:solidFill>
                  <a:schemeClr val="tx1"/>
                </a:solidFill>
              </a:rPr>
              <a:t> </a:t>
            </a:r>
            <a:r>
              <a:rPr lang="de-DE" dirty="0" err="1">
                <a:solidFill>
                  <a:schemeClr val="tx1"/>
                </a:solidFill>
              </a:rPr>
              <a:t>point</a:t>
            </a:r>
            <a:r>
              <a:rPr lang="de-DE" dirty="0">
                <a:solidFill>
                  <a:schemeClr val="tx1"/>
                </a:solidFill>
              </a:rPr>
              <a:t> </a:t>
            </a:r>
            <a:r>
              <a:rPr lang="de-DE" dirty="0" err="1">
                <a:solidFill>
                  <a:schemeClr val="tx1"/>
                </a:solidFill>
              </a:rPr>
              <a:t>without</a:t>
            </a:r>
            <a:r>
              <a:rPr lang="de-DE" dirty="0">
                <a:solidFill>
                  <a:schemeClr val="tx1"/>
                </a:solidFill>
              </a:rPr>
              <a:t> </a:t>
            </a:r>
            <a:r>
              <a:rPr lang="de-DE" dirty="0" err="1">
                <a:solidFill>
                  <a:schemeClr val="tx1"/>
                </a:solidFill>
              </a:rPr>
              <a:t>completing</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former</a:t>
            </a:r>
            <a:r>
              <a:rPr lang="de-DE" dirty="0">
                <a:solidFill>
                  <a:schemeClr val="tx1"/>
                </a:solidFill>
              </a:rPr>
              <a:t>! I will </a:t>
            </a:r>
            <a:r>
              <a:rPr lang="de-DE" dirty="0" err="1">
                <a:solidFill>
                  <a:schemeClr val="tx1"/>
                </a:solidFill>
              </a:rPr>
              <a:t>show</a:t>
            </a:r>
            <a:r>
              <a:rPr lang="de-DE" dirty="0">
                <a:solidFill>
                  <a:schemeClr val="tx1"/>
                </a:solidFill>
              </a:rPr>
              <a:t> you </a:t>
            </a:r>
            <a:r>
              <a:rPr lang="de-DE" dirty="0" err="1">
                <a:solidFill>
                  <a:schemeClr val="tx1"/>
                </a:solidFill>
              </a:rPr>
              <a:t>some</a:t>
            </a:r>
            <a:r>
              <a:rPr lang="de-DE" dirty="0">
                <a:solidFill>
                  <a:schemeClr val="tx1"/>
                </a:solidFill>
              </a:rPr>
              <a:t> </a:t>
            </a:r>
            <a:r>
              <a:rPr lang="de-DE" dirty="0" err="1">
                <a:solidFill>
                  <a:schemeClr val="tx1"/>
                </a:solidFill>
              </a:rPr>
              <a:t>ideas</a:t>
            </a:r>
            <a:r>
              <a:rPr lang="de-DE" dirty="0">
                <a:solidFill>
                  <a:schemeClr val="tx1"/>
                </a:solidFill>
              </a:rPr>
              <a:t> </a:t>
            </a:r>
            <a:r>
              <a:rPr lang="de-DE" dirty="0" err="1">
                <a:solidFill>
                  <a:schemeClr val="tx1"/>
                </a:solidFill>
              </a:rPr>
              <a:t>for</a:t>
            </a:r>
            <a:r>
              <a:rPr lang="de-DE" dirty="0">
                <a:solidFill>
                  <a:schemeClr val="tx1"/>
                </a:solidFill>
              </a:rPr>
              <a:t> </a:t>
            </a:r>
            <a:r>
              <a:rPr lang="de-DE" dirty="0" err="1">
                <a:solidFill>
                  <a:schemeClr val="tx1"/>
                </a:solidFill>
              </a:rPr>
              <a:t>concrete</a:t>
            </a:r>
            <a:r>
              <a:rPr lang="de-DE" dirty="0">
                <a:solidFill>
                  <a:schemeClr val="tx1"/>
                </a:solidFill>
              </a:rPr>
              <a:t> </a:t>
            </a:r>
            <a:r>
              <a:rPr lang="de-DE" dirty="0" err="1">
                <a:solidFill>
                  <a:schemeClr val="tx1"/>
                </a:solidFill>
              </a:rPr>
              <a:t>measures</a:t>
            </a:r>
            <a:r>
              <a:rPr lang="de-DE" dirty="0">
                <a:solidFill>
                  <a:schemeClr val="tx1"/>
                </a:solidFill>
              </a:rPr>
              <a:t>. But </a:t>
            </a:r>
            <a:r>
              <a:rPr lang="de-DE" dirty="0" err="1">
                <a:solidFill>
                  <a:schemeClr val="tx1"/>
                </a:solidFill>
              </a:rPr>
              <a:t>let</a:t>
            </a:r>
            <a:r>
              <a:rPr lang="de-DE" dirty="0">
                <a:solidFill>
                  <a:schemeClr val="tx1"/>
                </a:solidFill>
              </a:rPr>
              <a:t> </a:t>
            </a:r>
            <a:r>
              <a:rPr lang="de-DE" dirty="0" err="1">
                <a:solidFill>
                  <a:schemeClr val="tx1"/>
                </a:solidFill>
              </a:rPr>
              <a:t>me</a:t>
            </a:r>
            <a:r>
              <a:rPr lang="de-DE" dirty="0">
                <a:solidFill>
                  <a:schemeClr val="tx1"/>
                </a:solidFill>
              </a:rPr>
              <a:t> </a:t>
            </a:r>
            <a:r>
              <a:rPr lang="de-DE" dirty="0" err="1">
                <a:solidFill>
                  <a:schemeClr val="tx1"/>
                </a:solidFill>
              </a:rPr>
              <a:t>give</a:t>
            </a:r>
            <a:r>
              <a:rPr lang="de-DE" dirty="0">
                <a:solidFill>
                  <a:schemeClr val="tx1"/>
                </a:solidFill>
              </a:rPr>
              <a:t> you an </a:t>
            </a:r>
            <a:r>
              <a:rPr lang="de-DE" dirty="0" err="1">
                <a:solidFill>
                  <a:schemeClr val="tx1"/>
                </a:solidFill>
              </a:rPr>
              <a:t>overview</a:t>
            </a:r>
            <a:r>
              <a:rPr lang="de-DE" dirty="0">
                <a:solidFill>
                  <a:schemeClr val="tx1"/>
                </a:solidFill>
              </a:rPr>
              <a:t>: </a:t>
            </a:r>
            <a:r>
              <a:rPr lang="de-DE" dirty="0" err="1">
                <a:solidFill>
                  <a:schemeClr val="tx1"/>
                </a:solidFill>
              </a:rPr>
              <a:t>Once</a:t>
            </a:r>
            <a:r>
              <a:rPr lang="de-DE" dirty="0">
                <a:solidFill>
                  <a:schemeClr val="tx1"/>
                </a:solidFill>
              </a:rPr>
              <a:t> you </a:t>
            </a:r>
            <a:r>
              <a:rPr lang="de-DE" dirty="0" err="1">
                <a:solidFill>
                  <a:schemeClr val="tx1"/>
                </a:solidFill>
              </a:rPr>
              <a:t>are</a:t>
            </a:r>
            <a:r>
              <a:rPr lang="de-DE" dirty="0">
                <a:solidFill>
                  <a:schemeClr val="tx1"/>
                </a:solidFill>
              </a:rPr>
              <a:t> </a:t>
            </a:r>
            <a:r>
              <a:rPr lang="de-DE" dirty="0" err="1">
                <a:solidFill>
                  <a:schemeClr val="tx1"/>
                </a:solidFill>
              </a:rPr>
              <a:t>sure</a:t>
            </a:r>
            <a:r>
              <a:rPr lang="de-DE" dirty="0">
                <a:solidFill>
                  <a:schemeClr val="tx1"/>
                </a:solidFill>
              </a:rPr>
              <a:t> </a:t>
            </a:r>
            <a:r>
              <a:rPr lang="de-DE" dirty="0" err="1">
                <a:solidFill>
                  <a:schemeClr val="tx1"/>
                </a:solidFill>
              </a:rPr>
              <a:t>everyone</a:t>
            </a:r>
            <a:r>
              <a:rPr lang="de-DE" dirty="0">
                <a:solidFill>
                  <a:schemeClr val="tx1"/>
                </a:solidFill>
              </a:rPr>
              <a:t> </a:t>
            </a:r>
            <a:r>
              <a:rPr lang="de-DE" dirty="0" err="1">
                <a:solidFill>
                  <a:schemeClr val="tx1"/>
                </a:solidFill>
              </a:rPr>
              <a:t>understood</a:t>
            </a:r>
            <a:r>
              <a:rPr lang="de-DE" dirty="0">
                <a:solidFill>
                  <a:schemeClr val="tx1"/>
                </a:solidFill>
              </a:rPr>
              <a:t> </a:t>
            </a:r>
            <a:r>
              <a:rPr lang="de-DE" dirty="0" err="1">
                <a:solidFill>
                  <a:schemeClr val="tx1"/>
                </a:solidFill>
              </a:rPr>
              <a:t>why</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change</a:t>
            </a:r>
            <a:r>
              <a:rPr lang="de-DE" dirty="0">
                <a:solidFill>
                  <a:schemeClr val="tx1"/>
                </a:solidFill>
              </a:rPr>
              <a:t> </a:t>
            </a:r>
            <a:r>
              <a:rPr lang="de-DE" dirty="0" err="1">
                <a:solidFill>
                  <a:schemeClr val="tx1"/>
                </a:solidFill>
              </a:rPr>
              <a:t>needs</a:t>
            </a:r>
            <a:r>
              <a:rPr lang="de-DE" dirty="0">
                <a:solidFill>
                  <a:schemeClr val="tx1"/>
                </a:solidFill>
              </a:rPr>
              <a:t> to happen and what </a:t>
            </a:r>
            <a:r>
              <a:rPr lang="de-DE" dirty="0" err="1">
                <a:solidFill>
                  <a:schemeClr val="tx1"/>
                </a:solidFill>
              </a:rPr>
              <a:t>their</a:t>
            </a:r>
            <a:r>
              <a:rPr lang="de-DE" dirty="0">
                <a:solidFill>
                  <a:schemeClr val="tx1"/>
                </a:solidFill>
              </a:rPr>
              <a:t> </a:t>
            </a:r>
            <a:r>
              <a:rPr lang="de-DE" dirty="0" err="1">
                <a:solidFill>
                  <a:schemeClr val="tx1"/>
                </a:solidFill>
              </a:rPr>
              <a:t>benefits</a:t>
            </a:r>
            <a:r>
              <a:rPr lang="de-DE" dirty="0">
                <a:solidFill>
                  <a:schemeClr val="tx1"/>
                </a:solidFill>
              </a:rPr>
              <a:t> </a:t>
            </a:r>
            <a:r>
              <a:rPr lang="de-DE" dirty="0" err="1">
                <a:solidFill>
                  <a:schemeClr val="tx1"/>
                </a:solidFill>
              </a:rPr>
              <a:t>are</a:t>
            </a:r>
            <a:r>
              <a:rPr lang="de-DE" dirty="0">
                <a:solidFill>
                  <a:schemeClr val="tx1"/>
                </a:solidFill>
              </a:rPr>
              <a:t>, you </a:t>
            </a:r>
            <a:r>
              <a:rPr lang="de-DE" dirty="0" err="1">
                <a:solidFill>
                  <a:schemeClr val="tx1"/>
                </a:solidFill>
              </a:rPr>
              <a:t>can</a:t>
            </a:r>
            <a:r>
              <a:rPr lang="de-DE" dirty="0">
                <a:solidFill>
                  <a:schemeClr val="tx1"/>
                </a:solidFill>
              </a:rPr>
              <a:t> </a:t>
            </a:r>
            <a:r>
              <a:rPr lang="de-DE" dirty="0" err="1">
                <a:solidFill>
                  <a:schemeClr val="tx1"/>
                </a:solidFill>
              </a:rPr>
              <a:t>start</a:t>
            </a:r>
            <a:r>
              <a:rPr lang="de-DE" dirty="0">
                <a:solidFill>
                  <a:schemeClr val="tx1"/>
                </a:solidFill>
              </a:rPr>
              <a:t> </a:t>
            </a:r>
            <a:r>
              <a:rPr lang="de-DE" dirty="0" err="1">
                <a:solidFill>
                  <a:schemeClr val="tx1"/>
                </a:solidFill>
              </a:rPr>
              <a:t>enabling</a:t>
            </a:r>
            <a:r>
              <a:rPr lang="de-DE" dirty="0">
                <a:solidFill>
                  <a:schemeClr val="tx1"/>
                </a:solidFill>
              </a:rPr>
              <a:t> </a:t>
            </a:r>
            <a:r>
              <a:rPr lang="de-DE" dirty="0" err="1">
                <a:solidFill>
                  <a:schemeClr val="tx1"/>
                </a:solidFill>
              </a:rPr>
              <a:t>people</a:t>
            </a:r>
            <a:r>
              <a:rPr lang="de-DE" dirty="0">
                <a:solidFill>
                  <a:schemeClr val="tx1"/>
                </a:solidFill>
              </a:rPr>
              <a:t> – with </a:t>
            </a:r>
            <a:r>
              <a:rPr lang="de-DE" dirty="0" err="1">
                <a:solidFill>
                  <a:schemeClr val="tx1"/>
                </a:solidFill>
              </a:rPr>
              <a:t>training</a:t>
            </a:r>
            <a:r>
              <a:rPr lang="de-DE" dirty="0">
                <a:solidFill>
                  <a:schemeClr val="tx1"/>
                </a:solidFill>
              </a:rPr>
              <a:t>, </a:t>
            </a:r>
            <a:r>
              <a:rPr lang="de-DE" dirty="0" err="1">
                <a:solidFill>
                  <a:schemeClr val="tx1"/>
                </a:solidFill>
              </a:rPr>
              <a:t>mentoring</a:t>
            </a:r>
            <a:r>
              <a:rPr lang="de-DE" dirty="0">
                <a:solidFill>
                  <a:schemeClr val="tx1"/>
                </a:solidFill>
              </a:rPr>
              <a:t> </a:t>
            </a:r>
            <a:r>
              <a:rPr lang="de-DE" dirty="0" err="1">
                <a:solidFill>
                  <a:schemeClr val="tx1"/>
                </a:solidFill>
              </a:rPr>
              <a:t>or</a:t>
            </a:r>
            <a:r>
              <a:rPr lang="de-DE" dirty="0">
                <a:solidFill>
                  <a:schemeClr val="tx1"/>
                </a:solidFill>
              </a:rPr>
              <a:t> </a:t>
            </a:r>
            <a:r>
              <a:rPr lang="de-DE" dirty="0" err="1">
                <a:solidFill>
                  <a:schemeClr val="tx1"/>
                </a:solidFill>
              </a:rPr>
              <a:t>how</a:t>
            </a:r>
            <a:r>
              <a:rPr lang="de-DE" dirty="0">
                <a:solidFill>
                  <a:schemeClr val="tx1"/>
                </a:solidFill>
              </a:rPr>
              <a:t> to </a:t>
            </a:r>
            <a:r>
              <a:rPr lang="de-DE" dirty="0" err="1">
                <a:solidFill>
                  <a:schemeClr val="tx1"/>
                </a:solidFill>
              </a:rPr>
              <a:t>documents</a:t>
            </a:r>
            <a:r>
              <a:rPr lang="de-DE" dirty="0">
                <a:solidFill>
                  <a:schemeClr val="tx1"/>
                </a:solidFill>
              </a:rPr>
              <a:t>. You </a:t>
            </a:r>
            <a:r>
              <a:rPr lang="de-DE" dirty="0" err="1">
                <a:solidFill>
                  <a:schemeClr val="tx1"/>
                </a:solidFill>
              </a:rPr>
              <a:t>might</a:t>
            </a:r>
            <a:r>
              <a:rPr lang="de-DE" dirty="0">
                <a:solidFill>
                  <a:schemeClr val="tx1"/>
                </a:solidFill>
              </a:rPr>
              <a:t> </a:t>
            </a:r>
            <a:r>
              <a:rPr lang="de-DE" dirty="0" err="1">
                <a:solidFill>
                  <a:schemeClr val="tx1"/>
                </a:solidFill>
              </a:rPr>
              <a:t>build</a:t>
            </a:r>
            <a:r>
              <a:rPr lang="de-DE" dirty="0">
                <a:solidFill>
                  <a:schemeClr val="tx1"/>
                </a:solidFill>
              </a:rPr>
              <a:t> </a:t>
            </a:r>
            <a:r>
              <a:rPr lang="de-DE" dirty="0" err="1">
                <a:solidFill>
                  <a:schemeClr val="tx1"/>
                </a:solidFill>
              </a:rPr>
              <a:t>guidelines</a:t>
            </a:r>
            <a:r>
              <a:rPr lang="de-DE" dirty="0">
                <a:solidFill>
                  <a:schemeClr val="tx1"/>
                </a:solidFill>
              </a:rPr>
              <a:t> and </a:t>
            </a:r>
            <a:r>
              <a:rPr lang="de-DE" dirty="0" err="1">
                <a:solidFill>
                  <a:schemeClr val="tx1"/>
                </a:solidFill>
              </a:rPr>
              <a:t>policies</a:t>
            </a:r>
            <a:r>
              <a:rPr lang="de-DE" dirty="0">
                <a:solidFill>
                  <a:schemeClr val="tx1"/>
                </a:solidFill>
              </a:rPr>
              <a:t>, </a:t>
            </a:r>
            <a:r>
              <a:rPr lang="de-DE" dirty="0" err="1">
                <a:solidFill>
                  <a:schemeClr val="tx1"/>
                </a:solidFill>
              </a:rPr>
              <a:t>start</a:t>
            </a:r>
            <a:r>
              <a:rPr lang="de-DE" dirty="0">
                <a:solidFill>
                  <a:schemeClr val="tx1"/>
                </a:solidFill>
              </a:rPr>
              <a:t> </a:t>
            </a:r>
            <a:r>
              <a:rPr lang="de-DE" dirty="0" err="1">
                <a:solidFill>
                  <a:schemeClr val="tx1"/>
                </a:solidFill>
              </a:rPr>
              <a:t>changing</a:t>
            </a:r>
            <a:r>
              <a:rPr lang="de-DE" dirty="0">
                <a:solidFill>
                  <a:schemeClr val="tx1"/>
                </a:solidFill>
              </a:rPr>
              <a:t> to </a:t>
            </a:r>
            <a:r>
              <a:rPr lang="de-DE" dirty="0" err="1">
                <a:solidFill>
                  <a:schemeClr val="tx1"/>
                </a:solidFill>
              </a:rPr>
              <a:t>new</a:t>
            </a:r>
            <a:r>
              <a:rPr lang="de-DE" dirty="0">
                <a:solidFill>
                  <a:schemeClr val="tx1"/>
                </a:solidFill>
              </a:rPr>
              <a:t> </a:t>
            </a:r>
            <a:r>
              <a:rPr lang="de-DE" dirty="0" err="1">
                <a:solidFill>
                  <a:schemeClr val="tx1"/>
                </a:solidFill>
              </a:rPr>
              <a:t>systems</a:t>
            </a:r>
            <a:r>
              <a:rPr lang="de-DE" dirty="0">
                <a:solidFill>
                  <a:schemeClr val="tx1"/>
                </a:solidFill>
              </a:rPr>
              <a:t>, </a:t>
            </a:r>
            <a:r>
              <a:rPr lang="de-DE" dirty="0" err="1">
                <a:solidFill>
                  <a:schemeClr val="tx1"/>
                </a:solidFill>
              </a:rPr>
              <a:t>processes</a:t>
            </a:r>
            <a:r>
              <a:rPr lang="de-DE" dirty="0">
                <a:solidFill>
                  <a:schemeClr val="tx1"/>
                </a:solidFill>
              </a:rPr>
              <a:t> and </a:t>
            </a:r>
            <a:r>
              <a:rPr lang="de-DE" dirty="0" err="1">
                <a:solidFill>
                  <a:schemeClr val="tx1"/>
                </a:solidFill>
              </a:rPr>
              <a:t>tools</a:t>
            </a:r>
            <a:r>
              <a:rPr lang="de-DE" dirty="0">
                <a:solidFill>
                  <a:schemeClr val="tx1"/>
                </a:solidFill>
              </a:rPr>
              <a:t> and </a:t>
            </a:r>
            <a:r>
              <a:rPr lang="de-DE" dirty="0" err="1">
                <a:solidFill>
                  <a:schemeClr val="tx1"/>
                </a:solidFill>
              </a:rPr>
              <a:t>execute</a:t>
            </a:r>
            <a:r>
              <a:rPr lang="de-DE" dirty="0">
                <a:solidFill>
                  <a:schemeClr val="tx1"/>
                </a:solidFill>
              </a:rPr>
              <a:t> </a:t>
            </a:r>
            <a:r>
              <a:rPr lang="de-DE" dirty="0" err="1">
                <a:solidFill>
                  <a:schemeClr val="tx1"/>
                </a:solidFill>
              </a:rPr>
              <a:t>other</a:t>
            </a:r>
            <a:r>
              <a:rPr lang="de-DE" dirty="0">
                <a:solidFill>
                  <a:schemeClr val="tx1"/>
                </a:solidFill>
              </a:rPr>
              <a:t> </a:t>
            </a:r>
            <a:r>
              <a:rPr lang="de-DE" dirty="0" err="1">
                <a:solidFill>
                  <a:schemeClr val="tx1"/>
                </a:solidFill>
              </a:rPr>
              <a:t>change</a:t>
            </a:r>
            <a:r>
              <a:rPr lang="de-DE" dirty="0">
                <a:solidFill>
                  <a:schemeClr val="tx1"/>
                </a:solidFill>
              </a:rPr>
              <a:t> </a:t>
            </a:r>
            <a:r>
              <a:rPr lang="de-DE" dirty="0" err="1">
                <a:solidFill>
                  <a:schemeClr val="tx1"/>
                </a:solidFill>
              </a:rPr>
              <a:t>measures</a:t>
            </a:r>
            <a:r>
              <a:rPr lang="de-DE" dirty="0">
                <a:solidFill>
                  <a:schemeClr val="tx1"/>
                </a:solidFill>
              </a:rPr>
              <a:t>. </a:t>
            </a:r>
          </a:p>
          <a:p>
            <a:endParaRPr lang="de-DE" dirty="0">
              <a:solidFill>
                <a:schemeClr val="tx1"/>
              </a:solidFill>
            </a:endParaRPr>
          </a:p>
          <a:p>
            <a:r>
              <a:rPr lang="de-DE" dirty="0">
                <a:solidFill>
                  <a:schemeClr val="tx1"/>
                </a:solidFill>
              </a:rPr>
              <a:t>A </a:t>
            </a:r>
            <a:r>
              <a:rPr lang="de-DE" dirty="0" err="1">
                <a:solidFill>
                  <a:schemeClr val="tx1"/>
                </a:solidFill>
              </a:rPr>
              <a:t>lot</a:t>
            </a:r>
            <a:r>
              <a:rPr lang="de-DE" dirty="0">
                <a:solidFill>
                  <a:schemeClr val="tx1"/>
                </a:solidFill>
              </a:rPr>
              <a:t> of your </a:t>
            </a:r>
            <a:r>
              <a:rPr lang="de-DE" dirty="0" err="1">
                <a:solidFill>
                  <a:schemeClr val="tx1"/>
                </a:solidFill>
              </a:rPr>
              <a:t>change</a:t>
            </a:r>
            <a:r>
              <a:rPr lang="de-DE" dirty="0">
                <a:solidFill>
                  <a:schemeClr val="tx1"/>
                </a:solidFill>
              </a:rPr>
              <a:t> </a:t>
            </a:r>
            <a:r>
              <a:rPr lang="de-DE" dirty="0" err="1">
                <a:solidFill>
                  <a:schemeClr val="tx1"/>
                </a:solidFill>
              </a:rPr>
              <a:t>activities</a:t>
            </a:r>
            <a:r>
              <a:rPr lang="de-DE" dirty="0">
                <a:solidFill>
                  <a:schemeClr val="tx1"/>
                </a:solidFill>
              </a:rPr>
              <a:t> will </a:t>
            </a:r>
            <a:r>
              <a:rPr lang="de-DE" dirty="0" err="1">
                <a:solidFill>
                  <a:schemeClr val="tx1"/>
                </a:solidFill>
              </a:rPr>
              <a:t>be</a:t>
            </a:r>
            <a:r>
              <a:rPr lang="de-DE" dirty="0">
                <a:solidFill>
                  <a:schemeClr val="tx1"/>
                </a:solidFill>
              </a:rPr>
              <a:t> </a:t>
            </a:r>
            <a:r>
              <a:rPr lang="de-DE" dirty="0" err="1">
                <a:solidFill>
                  <a:schemeClr val="tx1"/>
                </a:solidFill>
              </a:rPr>
              <a:t>around</a:t>
            </a:r>
            <a:r>
              <a:rPr lang="de-DE" dirty="0">
                <a:solidFill>
                  <a:schemeClr val="tx1"/>
                </a:solidFill>
              </a:rPr>
              <a:t> </a:t>
            </a:r>
            <a:r>
              <a:rPr lang="de-DE" dirty="0" err="1">
                <a:solidFill>
                  <a:schemeClr val="tx1"/>
                </a:solidFill>
              </a:rPr>
              <a:t>communication</a:t>
            </a:r>
            <a:r>
              <a:rPr lang="de-DE" dirty="0">
                <a:solidFill>
                  <a:schemeClr val="tx1"/>
                </a:solidFill>
              </a:rPr>
              <a:t> and </a:t>
            </a:r>
            <a:r>
              <a:rPr lang="de-DE" dirty="0" err="1">
                <a:solidFill>
                  <a:schemeClr val="tx1"/>
                </a:solidFill>
              </a:rPr>
              <a:t>training</a:t>
            </a:r>
            <a:r>
              <a:rPr lang="de-DE" dirty="0">
                <a:solidFill>
                  <a:schemeClr val="tx1"/>
                </a:solidFill>
              </a:rPr>
              <a:t> but </a:t>
            </a:r>
            <a:r>
              <a:rPr lang="de-DE" dirty="0" err="1">
                <a:solidFill>
                  <a:schemeClr val="tx1"/>
                </a:solidFill>
              </a:rPr>
              <a:t>keep</a:t>
            </a:r>
            <a:r>
              <a:rPr lang="de-DE" dirty="0">
                <a:solidFill>
                  <a:schemeClr val="tx1"/>
                </a:solidFill>
              </a:rPr>
              <a:t> a </a:t>
            </a:r>
            <a:r>
              <a:rPr lang="de-DE" dirty="0" err="1">
                <a:solidFill>
                  <a:schemeClr val="tx1"/>
                </a:solidFill>
              </a:rPr>
              <a:t>look</a:t>
            </a:r>
            <a:r>
              <a:rPr lang="de-DE" dirty="0">
                <a:solidFill>
                  <a:schemeClr val="tx1"/>
                </a:solidFill>
              </a:rPr>
              <a:t> out </a:t>
            </a:r>
            <a:r>
              <a:rPr lang="de-DE" dirty="0" err="1">
                <a:solidFill>
                  <a:schemeClr val="tx1"/>
                </a:solidFill>
              </a:rPr>
              <a:t>for</a:t>
            </a:r>
            <a:r>
              <a:rPr lang="de-DE" dirty="0">
                <a:solidFill>
                  <a:schemeClr val="tx1"/>
                </a:solidFill>
              </a:rPr>
              <a:t> </a:t>
            </a:r>
            <a:r>
              <a:rPr lang="de-DE" dirty="0" err="1">
                <a:solidFill>
                  <a:schemeClr val="tx1"/>
                </a:solidFill>
              </a:rPr>
              <a:t>processes</a:t>
            </a:r>
            <a:r>
              <a:rPr lang="de-DE" dirty="0">
                <a:solidFill>
                  <a:schemeClr val="tx1"/>
                </a:solidFill>
              </a:rPr>
              <a:t>, </a:t>
            </a:r>
            <a:r>
              <a:rPr lang="de-DE" dirty="0" err="1">
                <a:solidFill>
                  <a:schemeClr val="tx1"/>
                </a:solidFill>
              </a:rPr>
              <a:t>systems</a:t>
            </a:r>
            <a:r>
              <a:rPr lang="de-DE" dirty="0">
                <a:solidFill>
                  <a:schemeClr val="tx1"/>
                </a:solidFill>
              </a:rPr>
              <a:t>, </a:t>
            </a:r>
            <a:r>
              <a:rPr lang="de-DE" dirty="0" err="1">
                <a:solidFill>
                  <a:schemeClr val="tx1"/>
                </a:solidFill>
              </a:rPr>
              <a:t>even</a:t>
            </a:r>
            <a:r>
              <a:rPr lang="de-DE" dirty="0">
                <a:solidFill>
                  <a:schemeClr val="tx1"/>
                </a:solidFill>
              </a:rPr>
              <a:t> </a:t>
            </a:r>
            <a:r>
              <a:rPr lang="de-DE" dirty="0" err="1">
                <a:solidFill>
                  <a:schemeClr val="tx1"/>
                </a:solidFill>
              </a:rPr>
              <a:t>leadership</a:t>
            </a:r>
            <a:r>
              <a:rPr lang="de-DE" dirty="0">
                <a:solidFill>
                  <a:schemeClr val="tx1"/>
                </a:solidFill>
              </a:rPr>
              <a:t> </a:t>
            </a:r>
            <a:r>
              <a:rPr lang="de-DE" dirty="0" err="1">
                <a:solidFill>
                  <a:schemeClr val="tx1"/>
                </a:solidFill>
              </a:rPr>
              <a:t>behavior</a:t>
            </a:r>
            <a:r>
              <a:rPr lang="de-DE" dirty="0">
                <a:solidFill>
                  <a:schemeClr val="tx1"/>
                </a:solidFill>
              </a:rPr>
              <a:t> </a:t>
            </a:r>
            <a:r>
              <a:rPr lang="de-DE" dirty="0" err="1">
                <a:solidFill>
                  <a:schemeClr val="tx1"/>
                </a:solidFill>
              </a:rPr>
              <a:t>that</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hindering</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change</a:t>
            </a:r>
            <a:r>
              <a:rPr lang="de-DE" dirty="0">
                <a:solidFill>
                  <a:schemeClr val="tx1"/>
                </a:solidFill>
              </a:rPr>
              <a:t>. </a:t>
            </a:r>
            <a:r>
              <a:rPr lang="de-DE" dirty="0" err="1">
                <a:solidFill>
                  <a:schemeClr val="tx1"/>
                </a:solidFill>
              </a:rPr>
              <a:t>Discuss</a:t>
            </a:r>
            <a:r>
              <a:rPr lang="de-DE" dirty="0">
                <a:solidFill>
                  <a:schemeClr val="tx1"/>
                </a:solidFill>
              </a:rPr>
              <a:t> in your </a:t>
            </a:r>
            <a:r>
              <a:rPr lang="de-DE" dirty="0" err="1">
                <a:solidFill>
                  <a:schemeClr val="tx1"/>
                </a:solidFill>
              </a:rPr>
              <a:t>change</a:t>
            </a:r>
            <a:r>
              <a:rPr lang="de-DE" dirty="0">
                <a:solidFill>
                  <a:schemeClr val="tx1"/>
                </a:solidFill>
              </a:rPr>
              <a:t> </a:t>
            </a:r>
            <a:r>
              <a:rPr lang="de-DE" dirty="0" err="1">
                <a:solidFill>
                  <a:schemeClr val="tx1"/>
                </a:solidFill>
              </a:rPr>
              <a:t>alliance</a:t>
            </a:r>
            <a:r>
              <a:rPr lang="de-DE" dirty="0">
                <a:solidFill>
                  <a:schemeClr val="tx1"/>
                </a:solidFill>
              </a:rPr>
              <a:t> </a:t>
            </a:r>
            <a:r>
              <a:rPr lang="de-DE" dirty="0" err="1">
                <a:solidFill>
                  <a:schemeClr val="tx1"/>
                </a:solidFill>
              </a:rPr>
              <a:t>how</a:t>
            </a:r>
            <a:r>
              <a:rPr lang="de-DE" dirty="0">
                <a:solidFill>
                  <a:schemeClr val="tx1"/>
                </a:solidFill>
              </a:rPr>
              <a:t> to </a:t>
            </a:r>
            <a:r>
              <a:rPr lang="de-DE" dirty="0" err="1">
                <a:solidFill>
                  <a:schemeClr val="tx1"/>
                </a:solidFill>
              </a:rPr>
              <a:t>tackle</a:t>
            </a:r>
            <a:r>
              <a:rPr lang="de-DE" dirty="0">
                <a:solidFill>
                  <a:schemeClr val="tx1"/>
                </a:solidFill>
              </a:rPr>
              <a:t> </a:t>
            </a:r>
            <a:r>
              <a:rPr lang="de-DE" dirty="0" err="1">
                <a:solidFill>
                  <a:schemeClr val="tx1"/>
                </a:solidFill>
              </a:rPr>
              <a:t>these</a:t>
            </a:r>
            <a:r>
              <a:rPr lang="de-DE" dirty="0">
                <a:solidFill>
                  <a:schemeClr val="tx1"/>
                </a:solidFill>
              </a:rPr>
              <a:t> </a:t>
            </a:r>
            <a:r>
              <a:rPr lang="de-DE" dirty="0" err="1">
                <a:solidFill>
                  <a:schemeClr val="tx1"/>
                </a:solidFill>
              </a:rPr>
              <a:t>issues</a:t>
            </a:r>
            <a:r>
              <a:rPr lang="de-DE" dirty="0">
                <a:solidFill>
                  <a:schemeClr val="tx1"/>
                </a:solidFill>
              </a:rPr>
              <a:t>. </a:t>
            </a:r>
            <a:endParaRPr lang="de-DE" dirty="0">
              <a:solidFill>
                <a:schemeClr val="tx1"/>
              </a:solidFill>
              <a:ea typeface="Calibri"/>
              <a:cs typeface="Calibri"/>
            </a:endParaRPr>
          </a:p>
          <a:p>
            <a:endParaRPr lang="de-DE" dirty="0">
              <a:solidFill>
                <a:schemeClr val="tx1"/>
              </a:solidFill>
            </a:endParaRPr>
          </a:p>
          <a:p>
            <a:r>
              <a:rPr lang="de-DE" dirty="0">
                <a:solidFill>
                  <a:schemeClr val="tx1"/>
                </a:solidFill>
              </a:rPr>
              <a:t>The </a:t>
            </a:r>
            <a:r>
              <a:rPr lang="de-DE" dirty="0" err="1">
                <a:solidFill>
                  <a:schemeClr val="tx1"/>
                </a:solidFill>
              </a:rPr>
              <a:t>sequence</a:t>
            </a:r>
            <a:r>
              <a:rPr lang="de-DE" dirty="0">
                <a:solidFill>
                  <a:schemeClr val="tx1"/>
                </a:solidFill>
              </a:rPr>
              <a:t> in </a:t>
            </a:r>
            <a:r>
              <a:rPr lang="de-DE" dirty="0" err="1">
                <a:solidFill>
                  <a:schemeClr val="tx1"/>
                </a:solidFill>
              </a:rPr>
              <a:t>this</a:t>
            </a:r>
            <a:r>
              <a:rPr lang="de-DE" dirty="0">
                <a:solidFill>
                  <a:schemeClr val="tx1"/>
                </a:solidFill>
              </a:rPr>
              <a:t> </a:t>
            </a:r>
            <a:r>
              <a:rPr lang="de-DE" dirty="0" err="1">
                <a:solidFill>
                  <a:schemeClr val="tx1"/>
                </a:solidFill>
              </a:rPr>
              <a:t>step</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important</a:t>
            </a:r>
            <a:r>
              <a:rPr lang="de-DE" dirty="0">
                <a:solidFill>
                  <a:schemeClr val="tx1"/>
                </a:solidFill>
              </a:rPr>
              <a:t> – </a:t>
            </a:r>
            <a:r>
              <a:rPr lang="de-DE" dirty="0" err="1">
                <a:solidFill>
                  <a:schemeClr val="tx1"/>
                </a:solidFill>
              </a:rPr>
              <a:t>make</a:t>
            </a:r>
            <a:r>
              <a:rPr lang="de-DE" dirty="0">
                <a:solidFill>
                  <a:schemeClr val="tx1"/>
                </a:solidFill>
              </a:rPr>
              <a:t> </a:t>
            </a:r>
            <a:r>
              <a:rPr lang="de-DE" dirty="0" err="1">
                <a:solidFill>
                  <a:schemeClr val="tx1"/>
                </a:solidFill>
              </a:rPr>
              <a:t>sure</a:t>
            </a:r>
            <a:r>
              <a:rPr lang="de-DE" dirty="0">
                <a:solidFill>
                  <a:schemeClr val="tx1"/>
                </a:solidFill>
              </a:rPr>
              <a:t> internal </a:t>
            </a:r>
            <a:r>
              <a:rPr lang="de-DE" dirty="0" err="1">
                <a:solidFill>
                  <a:schemeClr val="tx1"/>
                </a:solidFill>
              </a:rPr>
              <a:t>communication</a:t>
            </a:r>
            <a:r>
              <a:rPr lang="de-DE" dirty="0">
                <a:solidFill>
                  <a:schemeClr val="tx1"/>
                </a:solidFill>
              </a:rPr>
              <a:t> </a:t>
            </a:r>
            <a:r>
              <a:rPr lang="de-DE" dirty="0" err="1">
                <a:solidFill>
                  <a:schemeClr val="tx1"/>
                </a:solidFill>
              </a:rPr>
              <a:t>is</a:t>
            </a:r>
            <a:r>
              <a:rPr lang="de-DE" dirty="0">
                <a:solidFill>
                  <a:schemeClr val="tx1"/>
                </a:solidFill>
              </a:rPr>
              <a:t> what you </a:t>
            </a:r>
            <a:r>
              <a:rPr lang="de-DE" dirty="0" err="1">
                <a:solidFill>
                  <a:schemeClr val="tx1"/>
                </a:solidFill>
              </a:rPr>
              <a:t>start</a:t>
            </a:r>
            <a:r>
              <a:rPr lang="de-DE" dirty="0">
                <a:solidFill>
                  <a:schemeClr val="tx1"/>
                </a:solidFill>
              </a:rPr>
              <a:t> with. People will </a:t>
            </a:r>
            <a:r>
              <a:rPr lang="de-DE" dirty="0" err="1">
                <a:solidFill>
                  <a:schemeClr val="tx1"/>
                </a:solidFill>
              </a:rPr>
              <a:t>be</a:t>
            </a:r>
            <a:r>
              <a:rPr lang="de-DE" dirty="0">
                <a:solidFill>
                  <a:schemeClr val="tx1"/>
                </a:solidFill>
              </a:rPr>
              <a:t> a </a:t>
            </a:r>
            <a:r>
              <a:rPr lang="de-DE" dirty="0" err="1">
                <a:solidFill>
                  <a:schemeClr val="tx1"/>
                </a:solidFill>
              </a:rPr>
              <a:t>lot</a:t>
            </a:r>
            <a:r>
              <a:rPr lang="de-DE" dirty="0">
                <a:solidFill>
                  <a:schemeClr val="tx1"/>
                </a:solidFill>
              </a:rPr>
              <a:t> </a:t>
            </a:r>
            <a:r>
              <a:rPr lang="de-DE" dirty="0" err="1">
                <a:solidFill>
                  <a:schemeClr val="tx1"/>
                </a:solidFill>
              </a:rPr>
              <a:t>more</a:t>
            </a:r>
            <a:r>
              <a:rPr lang="de-DE" dirty="0">
                <a:solidFill>
                  <a:schemeClr val="tx1"/>
                </a:solidFill>
              </a:rPr>
              <a:t> </a:t>
            </a:r>
            <a:r>
              <a:rPr lang="de-DE" dirty="0" err="1">
                <a:solidFill>
                  <a:schemeClr val="tx1"/>
                </a:solidFill>
              </a:rPr>
              <a:t>willing</a:t>
            </a:r>
            <a:r>
              <a:rPr lang="de-DE" dirty="0">
                <a:solidFill>
                  <a:schemeClr val="tx1"/>
                </a:solidFill>
              </a:rPr>
              <a:t> to </a:t>
            </a:r>
            <a:r>
              <a:rPr lang="de-DE" dirty="0" err="1">
                <a:solidFill>
                  <a:schemeClr val="tx1"/>
                </a:solidFill>
              </a:rPr>
              <a:t>change</a:t>
            </a:r>
            <a:r>
              <a:rPr lang="de-DE" dirty="0">
                <a:solidFill>
                  <a:schemeClr val="tx1"/>
                </a:solidFill>
              </a:rPr>
              <a:t> </a:t>
            </a:r>
            <a:r>
              <a:rPr lang="de-DE" dirty="0" err="1">
                <a:solidFill>
                  <a:schemeClr val="tx1"/>
                </a:solidFill>
              </a:rPr>
              <a:t>if</a:t>
            </a:r>
            <a:r>
              <a:rPr lang="de-DE" dirty="0">
                <a:solidFill>
                  <a:schemeClr val="tx1"/>
                </a:solidFill>
              </a:rPr>
              <a:t> </a:t>
            </a:r>
            <a:r>
              <a:rPr lang="de-DE" dirty="0" err="1">
                <a:solidFill>
                  <a:schemeClr val="tx1"/>
                </a:solidFill>
              </a:rPr>
              <a:t>they</a:t>
            </a:r>
            <a:r>
              <a:rPr lang="de-DE" dirty="0">
                <a:solidFill>
                  <a:schemeClr val="tx1"/>
                </a:solidFill>
              </a:rPr>
              <a:t> </a:t>
            </a:r>
            <a:r>
              <a:rPr lang="de-DE" dirty="0" err="1">
                <a:solidFill>
                  <a:schemeClr val="tx1"/>
                </a:solidFill>
              </a:rPr>
              <a:t>understand</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why</a:t>
            </a:r>
            <a:r>
              <a:rPr lang="de-DE" dirty="0">
                <a:solidFill>
                  <a:schemeClr val="tx1"/>
                </a:solidFill>
              </a:rPr>
              <a:t> and what of </a:t>
            </a:r>
            <a:r>
              <a:rPr lang="de-DE" dirty="0" err="1">
                <a:solidFill>
                  <a:schemeClr val="tx1"/>
                </a:solidFill>
              </a:rPr>
              <a:t>the</a:t>
            </a:r>
            <a:r>
              <a:rPr lang="de-DE" dirty="0">
                <a:solidFill>
                  <a:schemeClr val="tx1"/>
                </a:solidFill>
              </a:rPr>
              <a:t> </a:t>
            </a:r>
            <a:r>
              <a:rPr lang="de-DE" dirty="0" err="1">
                <a:solidFill>
                  <a:schemeClr val="tx1"/>
                </a:solidFill>
              </a:rPr>
              <a:t>change</a:t>
            </a:r>
            <a:r>
              <a:rPr lang="de-DE" dirty="0">
                <a:solidFill>
                  <a:schemeClr val="tx1"/>
                </a:solidFill>
              </a:rPr>
              <a:t> – on a rational and emotional </a:t>
            </a:r>
            <a:r>
              <a:rPr lang="de-DE" dirty="0" err="1">
                <a:solidFill>
                  <a:schemeClr val="tx1"/>
                </a:solidFill>
              </a:rPr>
              <a:t>level</a:t>
            </a:r>
            <a:r>
              <a:rPr lang="de-DE" dirty="0">
                <a:solidFill>
                  <a:schemeClr val="tx1"/>
                </a:solidFill>
              </a:rPr>
              <a:t>. </a:t>
            </a:r>
            <a:r>
              <a:rPr lang="de-DE" dirty="0" err="1">
                <a:solidFill>
                  <a:schemeClr val="tx1"/>
                </a:solidFill>
              </a:rPr>
              <a:t>Only</a:t>
            </a:r>
            <a:r>
              <a:rPr lang="de-DE" dirty="0">
                <a:solidFill>
                  <a:schemeClr val="tx1"/>
                </a:solidFill>
              </a:rPr>
              <a:t> </a:t>
            </a:r>
            <a:r>
              <a:rPr lang="de-DE" dirty="0" err="1">
                <a:solidFill>
                  <a:schemeClr val="tx1"/>
                </a:solidFill>
              </a:rPr>
              <a:t>motivated</a:t>
            </a:r>
            <a:r>
              <a:rPr lang="de-DE" dirty="0">
                <a:solidFill>
                  <a:schemeClr val="tx1"/>
                </a:solidFill>
              </a:rPr>
              <a:t> </a:t>
            </a:r>
            <a:r>
              <a:rPr lang="de-DE" dirty="0" err="1">
                <a:solidFill>
                  <a:schemeClr val="tx1"/>
                </a:solidFill>
              </a:rPr>
              <a:t>people</a:t>
            </a:r>
            <a:r>
              <a:rPr lang="de-DE" dirty="0">
                <a:solidFill>
                  <a:schemeClr val="tx1"/>
                </a:solidFill>
              </a:rPr>
              <a:t> will </a:t>
            </a:r>
            <a:r>
              <a:rPr lang="de-DE" dirty="0" err="1">
                <a:solidFill>
                  <a:schemeClr val="tx1"/>
                </a:solidFill>
              </a:rPr>
              <a:t>change</a:t>
            </a:r>
            <a:r>
              <a:rPr lang="de-DE" dirty="0">
                <a:solidFill>
                  <a:schemeClr val="tx1"/>
                </a:solidFill>
              </a:rPr>
              <a:t> </a:t>
            </a:r>
            <a:r>
              <a:rPr lang="de-DE" dirty="0" err="1">
                <a:solidFill>
                  <a:schemeClr val="tx1"/>
                </a:solidFill>
              </a:rPr>
              <a:t>their</a:t>
            </a:r>
            <a:r>
              <a:rPr lang="de-DE" dirty="0">
                <a:solidFill>
                  <a:schemeClr val="tx1"/>
                </a:solidFill>
              </a:rPr>
              <a:t> </a:t>
            </a:r>
            <a:r>
              <a:rPr lang="de-DE" dirty="0" err="1">
                <a:solidFill>
                  <a:schemeClr val="tx1"/>
                </a:solidFill>
              </a:rPr>
              <a:t>behavior</a:t>
            </a:r>
            <a:r>
              <a:rPr lang="de-DE" dirty="0">
                <a:solidFill>
                  <a:schemeClr val="tx1"/>
                </a:solidFill>
              </a:rPr>
              <a:t>.</a:t>
            </a:r>
            <a:endParaRPr lang="de-DE" dirty="0">
              <a:solidFill>
                <a:schemeClr val="tx1"/>
              </a:solidFill>
              <a:ea typeface="Calibri"/>
              <a:cs typeface="Calibri"/>
            </a:endParaRPr>
          </a:p>
          <a:p>
            <a:endParaRPr lang="en-GB" dirty="0">
              <a:solidFill>
                <a:schemeClr val="tx1"/>
              </a:solidFill>
            </a:endParaRPr>
          </a:p>
        </p:txBody>
      </p:sp>
      <p:sp>
        <p:nvSpPr>
          <p:cNvPr id="4" name="Foliennummernplatzhalter 3"/>
          <p:cNvSpPr>
            <a:spLocks noGrp="1"/>
          </p:cNvSpPr>
          <p:nvPr>
            <p:ph type="sldNum" sz="quarter" idx="5"/>
          </p:nvPr>
        </p:nvSpPr>
        <p:spPr/>
        <p:txBody>
          <a:bodyPr/>
          <a:lstStyle/>
          <a:p>
            <a:fld id="{D2E345F7-83D9-4474-819F-0215724EBD06}" type="slidenum">
              <a:rPr lang="de-DE" noProof="0" smtClean="0"/>
              <a:t>34</a:t>
            </a:fld>
            <a:endParaRPr lang="de-DE" noProof="0"/>
          </a:p>
        </p:txBody>
      </p:sp>
    </p:spTree>
    <p:extLst>
      <p:ext uri="{BB962C8B-B14F-4D97-AF65-F5344CB8AC3E}">
        <p14:creationId xmlns:p14="http://schemas.microsoft.com/office/powerpoint/2010/main" val="27770936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D2E345F7-83D9-4474-819F-0215724EBD06}" type="slidenum">
              <a:rPr lang="de-DE" noProof="0" smtClean="0"/>
              <a:t>35</a:t>
            </a:fld>
            <a:endParaRPr lang="de-DE" noProof="0"/>
          </a:p>
        </p:txBody>
      </p:sp>
    </p:spTree>
    <p:extLst>
      <p:ext uri="{BB962C8B-B14F-4D97-AF65-F5344CB8AC3E}">
        <p14:creationId xmlns:p14="http://schemas.microsoft.com/office/powerpoint/2010/main" val="15223956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a:t>Results from Fellowship of the Data 2025</a:t>
            </a:r>
          </a:p>
        </p:txBody>
      </p:sp>
      <p:sp>
        <p:nvSpPr>
          <p:cNvPr id="4" name="Foliennummernplatzhalter 3"/>
          <p:cNvSpPr>
            <a:spLocks noGrp="1"/>
          </p:cNvSpPr>
          <p:nvPr>
            <p:ph type="sldNum" sz="quarter" idx="5"/>
          </p:nvPr>
        </p:nvSpPr>
        <p:spPr/>
        <p:txBody>
          <a:bodyPr/>
          <a:lstStyle/>
          <a:p>
            <a:fld id="{D2E345F7-83D9-4474-819F-0215724EBD06}" type="slidenum">
              <a:rPr lang="de-DE" noProof="0" smtClean="0"/>
              <a:t>36</a:t>
            </a:fld>
            <a:endParaRPr lang="de-DE" noProof="0"/>
          </a:p>
        </p:txBody>
      </p:sp>
    </p:spTree>
    <p:extLst>
      <p:ext uri="{BB962C8B-B14F-4D97-AF65-F5344CB8AC3E}">
        <p14:creationId xmlns:p14="http://schemas.microsoft.com/office/powerpoint/2010/main" val="28531985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solidFill>
                  <a:schemeClr val="tx1"/>
                </a:solidFill>
              </a:rPr>
              <a:t>Once</a:t>
            </a:r>
            <a:r>
              <a:rPr lang="de-DE" dirty="0">
                <a:solidFill>
                  <a:schemeClr val="tx1"/>
                </a:solidFill>
              </a:rPr>
              <a:t> you </a:t>
            </a:r>
            <a:r>
              <a:rPr lang="de-DE" dirty="0" err="1">
                <a:solidFill>
                  <a:schemeClr val="tx1"/>
                </a:solidFill>
              </a:rPr>
              <a:t>executed</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planned</a:t>
            </a:r>
            <a:r>
              <a:rPr lang="de-DE" dirty="0">
                <a:solidFill>
                  <a:schemeClr val="tx1"/>
                </a:solidFill>
              </a:rPr>
              <a:t> </a:t>
            </a:r>
            <a:r>
              <a:rPr lang="de-DE" dirty="0" err="1">
                <a:solidFill>
                  <a:schemeClr val="tx1"/>
                </a:solidFill>
              </a:rPr>
              <a:t>measures</a:t>
            </a:r>
            <a:r>
              <a:rPr lang="de-DE" dirty="0">
                <a:solidFill>
                  <a:schemeClr val="tx1"/>
                </a:solidFill>
              </a:rPr>
              <a:t>, you </a:t>
            </a:r>
            <a:r>
              <a:rPr lang="de-DE" dirty="0" err="1">
                <a:solidFill>
                  <a:schemeClr val="tx1"/>
                </a:solidFill>
              </a:rPr>
              <a:t>are</a:t>
            </a:r>
            <a:r>
              <a:rPr lang="de-DE" dirty="0">
                <a:solidFill>
                  <a:schemeClr val="tx1"/>
                </a:solidFill>
              </a:rPr>
              <a:t> not </a:t>
            </a:r>
            <a:r>
              <a:rPr lang="de-DE" dirty="0" err="1">
                <a:solidFill>
                  <a:schemeClr val="tx1"/>
                </a:solidFill>
              </a:rPr>
              <a:t>done</a:t>
            </a:r>
            <a:r>
              <a:rPr lang="de-DE" dirty="0">
                <a:solidFill>
                  <a:schemeClr val="tx1"/>
                </a:solidFill>
              </a:rPr>
              <a:t>. Imagine </a:t>
            </a:r>
            <a:r>
              <a:rPr lang="de-DE" dirty="0" err="1">
                <a:solidFill>
                  <a:schemeClr val="tx1"/>
                </a:solidFill>
              </a:rPr>
              <a:t>change</a:t>
            </a:r>
            <a:r>
              <a:rPr lang="de-DE" dirty="0">
                <a:solidFill>
                  <a:schemeClr val="tx1"/>
                </a:solidFill>
              </a:rPr>
              <a:t> </a:t>
            </a:r>
            <a:r>
              <a:rPr lang="de-DE" dirty="0" err="1">
                <a:solidFill>
                  <a:schemeClr val="tx1"/>
                </a:solidFill>
              </a:rPr>
              <a:t>as</a:t>
            </a:r>
            <a:r>
              <a:rPr lang="de-DE" dirty="0">
                <a:solidFill>
                  <a:schemeClr val="tx1"/>
                </a:solidFill>
              </a:rPr>
              <a:t> </a:t>
            </a:r>
            <a:r>
              <a:rPr lang="de-DE" dirty="0" err="1">
                <a:solidFill>
                  <a:schemeClr val="tx1"/>
                </a:solidFill>
              </a:rPr>
              <a:t>if</a:t>
            </a:r>
            <a:r>
              <a:rPr lang="de-DE" dirty="0">
                <a:solidFill>
                  <a:schemeClr val="tx1"/>
                </a:solidFill>
              </a:rPr>
              <a:t> you </a:t>
            </a:r>
            <a:r>
              <a:rPr lang="de-DE" dirty="0" err="1">
                <a:solidFill>
                  <a:schemeClr val="tx1"/>
                </a:solidFill>
              </a:rPr>
              <a:t>want</a:t>
            </a:r>
            <a:r>
              <a:rPr lang="de-DE" dirty="0">
                <a:solidFill>
                  <a:schemeClr val="tx1"/>
                </a:solidFill>
              </a:rPr>
              <a:t> to </a:t>
            </a:r>
            <a:r>
              <a:rPr lang="de-DE" dirty="0" err="1">
                <a:solidFill>
                  <a:schemeClr val="tx1"/>
                </a:solidFill>
              </a:rPr>
              <a:t>replace</a:t>
            </a:r>
            <a:r>
              <a:rPr lang="de-DE" dirty="0">
                <a:solidFill>
                  <a:schemeClr val="tx1"/>
                </a:solidFill>
              </a:rPr>
              <a:t> </a:t>
            </a:r>
            <a:r>
              <a:rPr lang="de-DE" dirty="0" err="1">
                <a:solidFill>
                  <a:schemeClr val="tx1"/>
                </a:solidFill>
              </a:rPr>
              <a:t>some</a:t>
            </a:r>
            <a:r>
              <a:rPr lang="de-DE" dirty="0">
                <a:solidFill>
                  <a:schemeClr val="tx1"/>
                </a:solidFill>
              </a:rPr>
              <a:t> </a:t>
            </a:r>
            <a:r>
              <a:rPr lang="de-DE" dirty="0" err="1">
                <a:solidFill>
                  <a:schemeClr val="tx1"/>
                </a:solidFill>
              </a:rPr>
              <a:t>weeds</a:t>
            </a:r>
            <a:r>
              <a:rPr lang="de-DE" dirty="0">
                <a:solidFill>
                  <a:schemeClr val="tx1"/>
                </a:solidFill>
              </a:rPr>
              <a:t> with </a:t>
            </a:r>
            <a:r>
              <a:rPr lang="de-DE" dirty="0" err="1">
                <a:solidFill>
                  <a:schemeClr val="tx1"/>
                </a:solidFill>
              </a:rPr>
              <a:t>very</a:t>
            </a:r>
            <a:r>
              <a:rPr lang="de-DE" dirty="0">
                <a:solidFill>
                  <a:schemeClr val="tx1"/>
                </a:solidFill>
              </a:rPr>
              <a:t> </a:t>
            </a:r>
            <a:r>
              <a:rPr lang="de-DE" dirty="0" err="1">
                <a:solidFill>
                  <a:schemeClr val="tx1"/>
                </a:solidFill>
              </a:rPr>
              <a:t>deep</a:t>
            </a:r>
            <a:r>
              <a:rPr lang="de-DE" dirty="0">
                <a:solidFill>
                  <a:schemeClr val="tx1"/>
                </a:solidFill>
              </a:rPr>
              <a:t> </a:t>
            </a:r>
            <a:r>
              <a:rPr lang="de-DE" dirty="0" err="1">
                <a:solidFill>
                  <a:schemeClr val="tx1"/>
                </a:solidFill>
              </a:rPr>
              <a:t>rootes</a:t>
            </a:r>
            <a:r>
              <a:rPr lang="de-DE" dirty="0">
                <a:solidFill>
                  <a:schemeClr val="tx1"/>
                </a:solidFill>
              </a:rPr>
              <a:t> with </a:t>
            </a:r>
            <a:r>
              <a:rPr lang="de-DE" dirty="0" err="1">
                <a:solidFill>
                  <a:schemeClr val="tx1"/>
                </a:solidFill>
              </a:rPr>
              <a:t>new</a:t>
            </a:r>
            <a:r>
              <a:rPr lang="de-DE" dirty="0">
                <a:solidFill>
                  <a:schemeClr val="tx1"/>
                </a:solidFill>
              </a:rPr>
              <a:t> plants in a </a:t>
            </a:r>
            <a:r>
              <a:rPr lang="de-DE" dirty="0" err="1">
                <a:solidFill>
                  <a:schemeClr val="tx1"/>
                </a:solidFill>
              </a:rPr>
              <a:t>garden</a:t>
            </a:r>
            <a:r>
              <a:rPr lang="de-DE" dirty="0">
                <a:solidFill>
                  <a:schemeClr val="tx1"/>
                </a:solidFill>
              </a:rPr>
              <a:t>. You </a:t>
            </a:r>
            <a:r>
              <a:rPr lang="de-DE" dirty="0" err="1">
                <a:solidFill>
                  <a:schemeClr val="tx1"/>
                </a:solidFill>
              </a:rPr>
              <a:t>might</a:t>
            </a:r>
            <a:r>
              <a:rPr lang="de-DE" dirty="0">
                <a:solidFill>
                  <a:schemeClr val="tx1"/>
                </a:solidFill>
              </a:rPr>
              <a:t> </a:t>
            </a:r>
            <a:r>
              <a:rPr lang="de-DE" dirty="0" err="1">
                <a:solidFill>
                  <a:schemeClr val="tx1"/>
                </a:solidFill>
              </a:rPr>
              <a:t>be</a:t>
            </a:r>
            <a:r>
              <a:rPr lang="de-DE" dirty="0">
                <a:solidFill>
                  <a:schemeClr val="tx1"/>
                </a:solidFill>
              </a:rPr>
              <a:t> </a:t>
            </a:r>
            <a:r>
              <a:rPr lang="de-DE" dirty="0" err="1">
                <a:solidFill>
                  <a:schemeClr val="tx1"/>
                </a:solidFill>
              </a:rPr>
              <a:t>able</a:t>
            </a:r>
            <a:r>
              <a:rPr lang="de-DE" dirty="0">
                <a:solidFill>
                  <a:schemeClr val="tx1"/>
                </a:solidFill>
              </a:rPr>
              <a:t> to </a:t>
            </a:r>
            <a:r>
              <a:rPr lang="de-DE" dirty="0" err="1">
                <a:solidFill>
                  <a:schemeClr val="tx1"/>
                </a:solidFill>
              </a:rPr>
              <a:t>see</a:t>
            </a:r>
            <a:r>
              <a:rPr lang="de-DE" dirty="0">
                <a:solidFill>
                  <a:schemeClr val="tx1"/>
                </a:solidFill>
              </a:rPr>
              <a:t> </a:t>
            </a:r>
            <a:r>
              <a:rPr lang="de-DE" dirty="0" err="1">
                <a:solidFill>
                  <a:schemeClr val="tx1"/>
                </a:solidFill>
              </a:rPr>
              <a:t>some</a:t>
            </a:r>
            <a:r>
              <a:rPr lang="de-DE" dirty="0">
                <a:solidFill>
                  <a:schemeClr val="tx1"/>
                </a:solidFill>
              </a:rPr>
              <a:t> </a:t>
            </a:r>
            <a:r>
              <a:rPr lang="de-DE" dirty="0" err="1">
                <a:solidFill>
                  <a:schemeClr val="tx1"/>
                </a:solidFill>
              </a:rPr>
              <a:t>results</a:t>
            </a:r>
            <a:r>
              <a:rPr lang="de-DE" dirty="0">
                <a:solidFill>
                  <a:schemeClr val="tx1"/>
                </a:solidFill>
              </a:rPr>
              <a:t> in just a </a:t>
            </a:r>
            <a:r>
              <a:rPr lang="de-DE" dirty="0" err="1">
                <a:solidFill>
                  <a:schemeClr val="tx1"/>
                </a:solidFill>
              </a:rPr>
              <a:t>short</a:t>
            </a:r>
            <a:r>
              <a:rPr lang="de-DE" dirty="0">
                <a:solidFill>
                  <a:schemeClr val="tx1"/>
                </a:solidFill>
              </a:rPr>
              <a:t> </a:t>
            </a:r>
            <a:r>
              <a:rPr lang="de-DE" dirty="0" err="1">
                <a:solidFill>
                  <a:schemeClr val="tx1"/>
                </a:solidFill>
              </a:rPr>
              <a:t>amount</a:t>
            </a:r>
            <a:r>
              <a:rPr lang="de-DE" dirty="0">
                <a:solidFill>
                  <a:schemeClr val="tx1"/>
                </a:solidFill>
              </a:rPr>
              <a:t> of time – but </a:t>
            </a:r>
            <a:r>
              <a:rPr lang="de-DE" dirty="0" err="1">
                <a:solidFill>
                  <a:schemeClr val="tx1"/>
                </a:solidFill>
              </a:rPr>
              <a:t>if</a:t>
            </a:r>
            <a:r>
              <a:rPr lang="de-DE" dirty="0">
                <a:solidFill>
                  <a:schemeClr val="tx1"/>
                </a:solidFill>
              </a:rPr>
              <a:t> you </a:t>
            </a:r>
            <a:r>
              <a:rPr lang="de-DE" dirty="0" err="1">
                <a:solidFill>
                  <a:schemeClr val="tx1"/>
                </a:solidFill>
              </a:rPr>
              <a:t>don‘t</a:t>
            </a:r>
            <a:r>
              <a:rPr lang="de-DE" dirty="0">
                <a:solidFill>
                  <a:schemeClr val="tx1"/>
                </a:solidFill>
              </a:rPr>
              <a:t> </a:t>
            </a:r>
            <a:r>
              <a:rPr lang="de-DE" dirty="0" err="1">
                <a:solidFill>
                  <a:schemeClr val="tx1"/>
                </a:solidFill>
              </a:rPr>
              <a:t>constantly</a:t>
            </a:r>
            <a:r>
              <a:rPr lang="de-DE" dirty="0">
                <a:solidFill>
                  <a:schemeClr val="tx1"/>
                </a:solidFill>
              </a:rPr>
              <a:t> </a:t>
            </a:r>
            <a:r>
              <a:rPr lang="de-DE" dirty="0" err="1">
                <a:solidFill>
                  <a:schemeClr val="tx1"/>
                </a:solidFill>
              </a:rPr>
              <a:t>water</a:t>
            </a:r>
            <a:r>
              <a:rPr lang="de-DE" dirty="0">
                <a:solidFill>
                  <a:schemeClr val="tx1"/>
                </a:solidFill>
              </a:rPr>
              <a:t> </a:t>
            </a:r>
            <a:r>
              <a:rPr lang="de-DE" dirty="0" err="1">
                <a:solidFill>
                  <a:schemeClr val="tx1"/>
                </a:solidFill>
              </a:rPr>
              <a:t>the</a:t>
            </a:r>
            <a:r>
              <a:rPr lang="de-DE" dirty="0">
                <a:solidFill>
                  <a:schemeClr val="tx1"/>
                </a:solidFill>
              </a:rPr>
              <a:t> </a:t>
            </a:r>
            <a:r>
              <a:rPr lang="de-DE" dirty="0" err="1">
                <a:solidFill>
                  <a:schemeClr val="tx1"/>
                </a:solidFill>
              </a:rPr>
              <a:t>new</a:t>
            </a:r>
            <a:r>
              <a:rPr lang="de-DE" dirty="0">
                <a:solidFill>
                  <a:schemeClr val="tx1"/>
                </a:solidFill>
              </a:rPr>
              <a:t> plants </a:t>
            </a:r>
            <a:r>
              <a:rPr lang="de-DE" dirty="0" err="1">
                <a:solidFill>
                  <a:schemeClr val="tx1"/>
                </a:solidFill>
              </a:rPr>
              <a:t>the</a:t>
            </a:r>
            <a:r>
              <a:rPr lang="de-DE" dirty="0">
                <a:solidFill>
                  <a:schemeClr val="tx1"/>
                </a:solidFill>
              </a:rPr>
              <a:t> </a:t>
            </a:r>
            <a:r>
              <a:rPr lang="de-DE" dirty="0" err="1">
                <a:solidFill>
                  <a:schemeClr val="tx1"/>
                </a:solidFill>
              </a:rPr>
              <a:t>old</a:t>
            </a:r>
            <a:r>
              <a:rPr lang="de-DE" dirty="0">
                <a:solidFill>
                  <a:schemeClr val="tx1"/>
                </a:solidFill>
              </a:rPr>
              <a:t> </a:t>
            </a:r>
            <a:r>
              <a:rPr lang="de-DE" dirty="0" err="1">
                <a:solidFill>
                  <a:schemeClr val="tx1"/>
                </a:solidFill>
              </a:rPr>
              <a:t>habits</a:t>
            </a:r>
            <a:r>
              <a:rPr lang="de-DE" dirty="0">
                <a:solidFill>
                  <a:schemeClr val="tx1"/>
                </a:solidFill>
              </a:rPr>
              <a:t> aka </a:t>
            </a:r>
            <a:r>
              <a:rPr lang="de-DE" dirty="0" err="1">
                <a:solidFill>
                  <a:schemeClr val="tx1"/>
                </a:solidFill>
              </a:rPr>
              <a:t>the</a:t>
            </a:r>
            <a:r>
              <a:rPr lang="de-DE" dirty="0">
                <a:solidFill>
                  <a:schemeClr val="tx1"/>
                </a:solidFill>
              </a:rPr>
              <a:t> </a:t>
            </a:r>
            <a:r>
              <a:rPr lang="de-DE" dirty="0" err="1">
                <a:solidFill>
                  <a:schemeClr val="tx1"/>
                </a:solidFill>
              </a:rPr>
              <a:t>deeply</a:t>
            </a:r>
            <a:r>
              <a:rPr lang="de-DE" dirty="0">
                <a:solidFill>
                  <a:schemeClr val="tx1"/>
                </a:solidFill>
              </a:rPr>
              <a:t> </a:t>
            </a:r>
            <a:r>
              <a:rPr lang="de-DE" dirty="0" err="1">
                <a:solidFill>
                  <a:schemeClr val="tx1"/>
                </a:solidFill>
              </a:rPr>
              <a:t>rooted</a:t>
            </a:r>
            <a:r>
              <a:rPr lang="de-DE" dirty="0">
                <a:solidFill>
                  <a:schemeClr val="tx1"/>
                </a:solidFill>
              </a:rPr>
              <a:t> </a:t>
            </a:r>
            <a:r>
              <a:rPr lang="de-DE" dirty="0" err="1">
                <a:solidFill>
                  <a:schemeClr val="tx1"/>
                </a:solidFill>
              </a:rPr>
              <a:t>weeds</a:t>
            </a:r>
            <a:r>
              <a:rPr lang="de-DE" dirty="0">
                <a:solidFill>
                  <a:schemeClr val="tx1"/>
                </a:solidFill>
              </a:rPr>
              <a:t> will </a:t>
            </a:r>
            <a:r>
              <a:rPr lang="de-DE" dirty="0" err="1">
                <a:solidFill>
                  <a:schemeClr val="tx1"/>
                </a:solidFill>
              </a:rPr>
              <a:t>take</a:t>
            </a:r>
            <a:r>
              <a:rPr lang="de-DE" dirty="0">
                <a:solidFill>
                  <a:schemeClr val="tx1"/>
                </a:solidFill>
              </a:rPr>
              <a:t> </a:t>
            </a:r>
            <a:r>
              <a:rPr lang="de-DE" dirty="0" err="1">
                <a:solidFill>
                  <a:schemeClr val="tx1"/>
                </a:solidFill>
              </a:rPr>
              <a:t>over</a:t>
            </a:r>
            <a:r>
              <a:rPr lang="de-DE" dirty="0">
                <a:solidFill>
                  <a:schemeClr val="tx1"/>
                </a:solidFill>
              </a:rPr>
              <a:t> </a:t>
            </a:r>
            <a:r>
              <a:rPr lang="de-DE" dirty="0" err="1">
                <a:solidFill>
                  <a:schemeClr val="tx1"/>
                </a:solidFill>
              </a:rPr>
              <a:t>again</a:t>
            </a:r>
            <a:r>
              <a:rPr lang="de-DE" dirty="0">
                <a:solidFill>
                  <a:schemeClr val="tx1"/>
                </a:solidFill>
              </a:rPr>
              <a:t>. So </a:t>
            </a:r>
            <a:r>
              <a:rPr lang="de-DE" dirty="0" err="1">
                <a:solidFill>
                  <a:schemeClr val="tx1"/>
                </a:solidFill>
              </a:rPr>
              <a:t>make</a:t>
            </a:r>
            <a:r>
              <a:rPr lang="de-DE" dirty="0">
                <a:solidFill>
                  <a:schemeClr val="tx1"/>
                </a:solidFill>
              </a:rPr>
              <a:t> </a:t>
            </a:r>
            <a:r>
              <a:rPr lang="de-DE" dirty="0" err="1">
                <a:solidFill>
                  <a:schemeClr val="tx1"/>
                </a:solidFill>
              </a:rPr>
              <a:t>sure</a:t>
            </a:r>
            <a:r>
              <a:rPr lang="de-DE" dirty="0">
                <a:solidFill>
                  <a:schemeClr val="tx1"/>
                </a:solidFill>
              </a:rPr>
              <a:t> to </a:t>
            </a:r>
            <a:r>
              <a:rPr lang="de-DE" dirty="0" err="1">
                <a:solidFill>
                  <a:schemeClr val="tx1"/>
                </a:solidFill>
              </a:rPr>
              <a:t>regularly</a:t>
            </a:r>
            <a:r>
              <a:rPr lang="de-DE" dirty="0">
                <a:solidFill>
                  <a:schemeClr val="tx1"/>
                </a:solidFill>
              </a:rPr>
              <a:t> </a:t>
            </a:r>
            <a:r>
              <a:rPr lang="de-DE" dirty="0" err="1">
                <a:solidFill>
                  <a:schemeClr val="tx1"/>
                </a:solidFill>
              </a:rPr>
              <a:t>communicate</a:t>
            </a:r>
            <a:r>
              <a:rPr lang="de-DE" dirty="0">
                <a:solidFill>
                  <a:schemeClr val="tx1"/>
                </a:solidFill>
              </a:rPr>
              <a:t> </a:t>
            </a:r>
            <a:r>
              <a:rPr lang="de-DE" dirty="0" err="1">
                <a:solidFill>
                  <a:schemeClr val="tx1"/>
                </a:solidFill>
              </a:rPr>
              <a:t>results</a:t>
            </a:r>
            <a:r>
              <a:rPr lang="de-DE" dirty="0">
                <a:solidFill>
                  <a:schemeClr val="tx1"/>
                </a:solidFill>
              </a:rPr>
              <a:t> and </a:t>
            </a:r>
            <a:r>
              <a:rPr lang="de-DE" dirty="0" err="1">
                <a:solidFill>
                  <a:schemeClr val="tx1"/>
                </a:solidFill>
              </a:rPr>
              <a:t>achievement</a:t>
            </a:r>
            <a:r>
              <a:rPr lang="de-DE" dirty="0">
                <a:solidFill>
                  <a:schemeClr val="tx1"/>
                </a:solidFill>
              </a:rPr>
              <a:t> and </a:t>
            </a:r>
            <a:r>
              <a:rPr lang="de-DE" dirty="0" err="1">
                <a:solidFill>
                  <a:schemeClr val="tx1"/>
                </a:solidFill>
              </a:rPr>
              <a:t>don‘t</a:t>
            </a:r>
            <a:r>
              <a:rPr lang="de-DE" dirty="0">
                <a:solidFill>
                  <a:schemeClr val="tx1"/>
                </a:solidFill>
              </a:rPr>
              <a:t> </a:t>
            </a:r>
            <a:r>
              <a:rPr lang="de-DE" dirty="0" err="1">
                <a:solidFill>
                  <a:schemeClr val="tx1"/>
                </a:solidFill>
              </a:rPr>
              <a:t>let</a:t>
            </a:r>
            <a:r>
              <a:rPr lang="de-DE" dirty="0">
                <a:solidFill>
                  <a:schemeClr val="tx1"/>
                </a:solidFill>
              </a:rPr>
              <a:t> </a:t>
            </a:r>
            <a:r>
              <a:rPr lang="de-DE" dirty="0" err="1">
                <a:solidFill>
                  <a:schemeClr val="tx1"/>
                </a:solidFill>
              </a:rPr>
              <a:t>up</a:t>
            </a:r>
            <a:r>
              <a:rPr lang="de-DE" dirty="0">
                <a:solidFill>
                  <a:schemeClr val="tx1"/>
                </a:solidFill>
              </a:rPr>
              <a:t>! Be </a:t>
            </a:r>
            <a:r>
              <a:rPr lang="de-DE" dirty="0" err="1">
                <a:solidFill>
                  <a:schemeClr val="tx1"/>
                </a:solidFill>
              </a:rPr>
              <a:t>prepared</a:t>
            </a:r>
            <a:r>
              <a:rPr lang="de-DE" dirty="0">
                <a:solidFill>
                  <a:schemeClr val="tx1"/>
                </a:solidFill>
              </a:rPr>
              <a:t> </a:t>
            </a:r>
            <a:r>
              <a:rPr lang="de-DE" dirty="0" err="1">
                <a:solidFill>
                  <a:schemeClr val="tx1"/>
                </a:solidFill>
              </a:rPr>
              <a:t>for</a:t>
            </a:r>
            <a:r>
              <a:rPr lang="de-DE" dirty="0">
                <a:solidFill>
                  <a:schemeClr val="tx1"/>
                </a:solidFill>
              </a:rPr>
              <a:t> </a:t>
            </a:r>
            <a:r>
              <a:rPr lang="de-DE" dirty="0" err="1">
                <a:solidFill>
                  <a:schemeClr val="tx1"/>
                </a:solidFill>
              </a:rPr>
              <a:t>some</a:t>
            </a:r>
            <a:r>
              <a:rPr lang="de-DE" dirty="0">
                <a:solidFill>
                  <a:schemeClr val="tx1"/>
                </a:solidFill>
              </a:rPr>
              <a:t> </a:t>
            </a:r>
            <a:r>
              <a:rPr lang="de-DE" dirty="0" err="1">
                <a:solidFill>
                  <a:schemeClr val="tx1"/>
                </a:solidFill>
              </a:rPr>
              <a:t>backsteps</a:t>
            </a:r>
            <a:r>
              <a:rPr lang="de-DE" dirty="0">
                <a:solidFill>
                  <a:schemeClr val="tx1"/>
                </a:solidFill>
              </a:rPr>
              <a:t>. Do not </a:t>
            </a:r>
            <a:r>
              <a:rPr lang="de-DE" dirty="0" err="1">
                <a:solidFill>
                  <a:schemeClr val="tx1"/>
                </a:solidFill>
              </a:rPr>
              <a:t>lower</a:t>
            </a:r>
            <a:r>
              <a:rPr lang="de-DE" dirty="0">
                <a:solidFill>
                  <a:schemeClr val="tx1"/>
                </a:solidFill>
              </a:rPr>
              <a:t> your </a:t>
            </a:r>
            <a:r>
              <a:rPr lang="de-DE" dirty="0" err="1">
                <a:solidFill>
                  <a:schemeClr val="tx1"/>
                </a:solidFill>
              </a:rPr>
              <a:t>goals</a:t>
            </a:r>
            <a:r>
              <a:rPr lang="de-DE" dirty="0">
                <a:solidFill>
                  <a:schemeClr val="tx1"/>
                </a:solidFill>
              </a:rPr>
              <a:t> just </a:t>
            </a:r>
            <a:r>
              <a:rPr lang="de-DE" dirty="0" err="1">
                <a:solidFill>
                  <a:schemeClr val="tx1"/>
                </a:solidFill>
              </a:rPr>
              <a:t>because</a:t>
            </a:r>
            <a:r>
              <a:rPr lang="de-DE" dirty="0">
                <a:solidFill>
                  <a:schemeClr val="tx1"/>
                </a:solidFill>
              </a:rPr>
              <a:t> you </a:t>
            </a:r>
            <a:r>
              <a:rPr lang="de-DE" dirty="0" err="1">
                <a:solidFill>
                  <a:schemeClr val="tx1"/>
                </a:solidFill>
              </a:rPr>
              <a:t>are</a:t>
            </a:r>
            <a:r>
              <a:rPr lang="de-DE" dirty="0">
                <a:solidFill>
                  <a:schemeClr val="tx1"/>
                </a:solidFill>
              </a:rPr>
              <a:t> </a:t>
            </a:r>
            <a:r>
              <a:rPr lang="de-DE" dirty="0" err="1">
                <a:solidFill>
                  <a:schemeClr val="tx1"/>
                </a:solidFill>
              </a:rPr>
              <a:t>facing</a:t>
            </a:r>
            <a:r>
              <a:rPr lang="de-DE" dirty="0">
                <a:solidFill>
                  <a:schemeClr val="tx1"/>
                </a:solidFill>
              </a:rPr>
              <a:t> </a:t>
            </a:r>
            <a:r>
              <a:rPr lang="de-DE" dirty="0" err="1">
                <a:solidFill>
                  <a:schemeClr val="tx1"/>
                </a:solidFill>
              </a:rPr>
              <a:t>some</a:t>
            </a:r>
            <a:r>
              <a:rPr lang="de-DE" dirty="0">
                <a:solidFill>
                  <a:schemeClr val="tx1"/>
                </a:solidFill>
              </a:rPr>
              <a:t> </a:t>
            </a:r>
            <a:r>
              <a:rPr lang="de-DE" dirty="0" err="1">
                <a:solidFill>
                  <a:schemeClr val="tx1"/>
                </a:solidFill>
              </a:rPr>
              <a:t>difficulties</a:t>
            </a:r>
            <a:r>
              <a:rPr lang="de-DE" dirty="0">
                <a:solidFill>
                  <a:schemeClr val="tx1"/>
                </a:solidFill>
              </a:rPr>
              <a:t>. Change </a:t>
            </a:r>
            <a:r>
              <a:rPr lang="de-DE" dirty="0" err="1">
                <a:solidFill>
                  <a:schemeClr val="tx1"/>
                </a:solidFill>
              </a:rPr>
              <a:t>is</a:t>
            </a:r>
            <a:r>
              <a:rPr lang="de-DE" dirty="0">
                <a:solidFill>
                  <a:schemeClr val="tx1"/>
                </a:solidFill>
              </a:rPr>
              <a:t> </a:t>
            </a:r>
            <a:r>
              <a:rPr lang="de-DE" dirty="0" err="1">
                <a:solidFill>
                  <a:schemeClr val="tx1"/>
                </a:solidFill>
              </a:rPr>
              <a:t>always</a:t>
            </a:r>
            <a:r>
              <a:rPr lang="de-DE" dirty="0">
                <a:solidFill>
                  <a:schemeClr val="tx1"/>
                </a:solidFill>
              </a:rPr>
              <a:t> </a:t>
            </a:r>
            <a:r>
              <a:rPr lang="de-DE" dirty="0" err="1">
                <a:solidFill>
                  <a:schemeClr val="tx1"/>
                </a:solidFill>
              </a:rPr>
              <a:t>messy</a:t>
            </a:r>
            <a:r>
              <a:rPr lang="de-DE" dirty="0">
                <a:solidFill>
                  <a:schemeClr val="tx1"/>
                </a:solidFill>
              </a:rPr>
              <a:t>.</a:t>
            </a:r>
          </a:p>
          <a:p>
            <a:endParaRPr lang="de-DE" dirty="0">
              <a:solidFill>
                <a:schemeClr val="tx1"/>
              </a:solidFill>
            </a:endParaRPr>
          </a:p>
          <a:p>
            <a:endParaRPr lang="en-GB" dirty="0">
              <a:solidFill>
                <a:schemeClr val="tx1"/>
              </a:solidFill>
            </a:endParaRPr>
          </a:p>
        </p:txBody>
      </p:sp>
      <p:sp>
        <p:nvSpPr>
          <p:cNvPr id="4" name="Foliennummernplatzhalter 3"/>
          <p:cNvSpPr>
            <a:spLocks noGrp="1"/>
          </p:cNvSpPr>
          <p:nvPr>
            <p:ph type="sldNum" sz="quarter" idx="5"/>
          </p:nvPr>
        </p:nvSpPr>
        <p:spPr/>
        <p:txBody>
          <a:bodyPr/>
          <a:lstStyle/>
          <a:p>
            <a:fld id="{D2E345F7-83D9-4474-819F-0215724EBD06}" type="slidenum">
              <a:rPr lang="de-DE" noProof="0" smtClean="0"/>
              <a:t>37</a:t>
            </a:fld>
            <a:endParaRPr lang="de-DE" noProof="0"/>
          </a:p>
        </p:txBody>
      </p:sp>
    </p:spTree>
    <p:extLst>
      <p:ext uri="{BB962C8B-B14F-4D97-AF65-F5344CB8AC3E}">
        <p14:creationId xmlns:p14="http://schemas.microsoft.com/office/powerpoint/2010/main" val="28032706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a:p>
        </p:txBody>
      </p:sp>
      <p:sp>
        <p:nvSpPr>
          <p:cNvPr id="4" name="Foliennummernplatzhalter 3"/>
          <p:cNvSpPr>
            <a:spLocks noGrp="1"/>
          </p:cNvSpPr>
          <p:nvPr>
            <p:ph type="sldNum" sz="quarter" idx="5"/>
          </p:nvPr>
        </p:nvSpPr>
        <p:spPr/>
        <p:txBody>
          <a:bodyPr/>
          <a:lstStyle/>
          <a:p>
            <a:fld id="{D2E345F7-83D9-4474-819F-0215724EBD06}" type="slidenum">
              <a:rPr lang="de-DE" noProof="0" smtClean="0"/>
              <a:t>38</a:t>
            </a:fld>
            <a:endParaRPr lang="de-DE" noProof="0"/>
          </a:p>
        </p:txBody>
      </p:sp>
    </p:spTree>
    <p:extLst>
      <p:ext uri="{BB962C8B-B14F-4D97-AF65-F5344CB8AC3E}">
        <p14:creationId xmlns:p14="http://schemas.microsoft.com/office/powerpoint/2010/main" val="11922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D2E345F7-83D9-4474-819F-0215724EBD06}" type="slidenum">
              <a:rPr lang="de-DE" noProof="0" smtClean="0"/>
              <a:t>39</a:t>
            </a:fld>
            <a:endParaRPr lang="de-DE" noProof="0"/>
          </a:p>
        </p:txBody>
      </p:sp>
    </p:spTree>
    <p:extLst>
      <p:ext uri="{BB962C8B-B14F-4D97-AF65-F5344CB8AC3E}">
        <p14:creationId xmlns:p14="http://schemas.microsoft.com/office/powerpoint/2010/main" val="2474020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spcBef>
                <a:spcPts val="1084"/>
              </a:spcBef>
              <a:buClr>
                <a:schemeClr val="accent1"/>
              </a:buClr>
            </a:pPr>
            <a:r>
              <a:rPr lang="en-US" dirty="0">
                <a:solidFill>
                  <a:schemeClr val="tx1"/>
                </a:solidFill>
              </a:rPr>
              <a:t>1 min  </a:t>
            </a:r>
          </a:p>
          <a:p>
            <a:pPr>
              <a:spcBef>
                <a:spcPts val="1084"/>
              </a:spcBef>
              <a:buClr>
                <a:schemeClr val="accent1"/>
              </a:buClr>
            </a:pPr>
            <a:endParaRPr lang="en-US" dirty="0">
              <a:solidFill>
                <a:schemeClr val="tx1"/>
              </a:solidFill>
            </a:endParaRPr>
          </a:p>
          <a:p>
            <a:pPr defTabSz="990752">
              <a:spcBef>
                <a:spcPts val="1084"/>
              </a:spcBef>
              <a:buClr>
                <a:schemeClr val="accent1"/>
              </a:buClr>
              <a:defRPr/>
            </a:pPr>
            <a:r>
              <a:rPr lang="en-US" dirty="0">
                <a:solidFill>
                  <a:schemeClr val="tx1"/>
                </a:solidFill>
              </a:rPr>
              <a:t>Ellen is based on discussions me and my colleague Sandra Zänkert had with data stewards in our “Agents of Change” courses. </a:t>
            </a:r>
          </a:p>
          <a:p>
            <a:pPr>
              <a:spcBef>
                <a:spcPts val="1084"/>
              </a:spcBef>
              <a:buClr>
                <a:schemeClr val="accent1"/>
              </a:buClr>
            </a:pPr>
            <a:endParaRPr lang="en-US" dirty="0">
              <a:solidFill>
                <a:schemeClr val="tx1"/>
              </a:solidFill>
            </a:endParaRPr>
          </a:p>
          <a:p>
            <a:pPr>
              <a:spcBef>
                <a:spcPts val="1084"/>
              </a:spcBef>
              <a:buClr>
                <a:schemeClr val="accent1"/>
              </a:buClr>
              <a:buFont typeface="Wingdings 3" charset="2"/>
              <a:buChar char=""/>
            </a:pPr>
            <a:endParaRPr lang="en-US" sz="1200" kern="1200" dirty="0">
              <a:solidFill>
                <a:schemeClr val="tx1"/>
              </a:solidFill>
              <a:latin typeface="+mn-lt"/>
              <a:ea typeface="+mn-ea"/>
              <a:cs typeface="+mn-cs"/>
            </a:endParaRPr>
          </a:p>
        </p:txBody>
      </p:sp>
      <p:sp>
        <p:nvSpPr>
          <p:cNvPr id="4" name="Foliennummernplatzhalter 3"/>
          <p:cNvSpPr>
            <a:spLocks noGrp="1"/>
          </p:cNvSpPr>
          <p:nvPr>
            <p:ph type="sldNum" sz="quarter" idx="5"/>
          </p:nvPr>
        </p:nvSpPr>
        <p:spPr/>
        <p:txBody>
          <a:bodyPr/>
          <a:lstStyle/>
          <a:p>
            <a:fld id="{D2E345F7-83D9-4474-819F-0215724EBD06}" type="slidenum">
              <a:rPr lang="de-DE" noProof="0" smtClean="0"/>
              <a:t>4</a:t>
            </a:fld>
            <a:endParaRPr lang="de-DE" noProof="0"/>
          </a:p>
        </p:txBody>
      </p:sp>
    </p:spTree>
    <p:extLst>
      <p:ext uri="{BB962C8B-B14F-4D97-AF65-F5344CB8AC3E}">
        <p14:creationId xmlns:p14="http://schemas.microsoft.com/office/powerpoint/2010/main" val="26384028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rtl="0"/>
            <a:fld id="{4B725628-3A68-42F4-BA86-981817953149}" type="slidenum">
              <a:rPr lang="de-DE" noProof="0" smtClean="0"/>
              <a:t>40</a:t>
            </a:fld>
            <a:endParaRPr lang="de-DE" noProof="0"/>
          </a:p>
        </p:txBody>
      </p:sp>
    </p:spTree>
    <p:extLst>
      <p:ext uri="{BB962C8B-B14F-4D97-AF65-F5344CB8AC3E}">
        <p14:creationId xmlns:p14="http://schemas.microsoft.com/office/powerpoint/2010/main" val="25280828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a:p>
        </p:txBody>
      </p:sp>
      <p:sp>
        <p:nvSpPr>
          <p:cNvPr id="4" name="Foliennummernplatzhalter 3"/>
          <p:cNvSpPr>
            <a:spLocks noGrp="1"/>
          </p:cNvSpPr>
          <p:nvPr>
            <p:ph type="sldNum" sz="quarter" idx="5"/>
          </p:nvPr>
        </p:nvSpPr>
        <p:spPr/>
        <p:txBody>
          <a:bodyPr/>
          <a:lstStyle/>
          <a:p>
            <a:fld id="{D2E345F7-83D9-4474-819F-0215724EBD06}" type="slidenum">
              <a:rPr lang="de-DE" noProof="0" smtClean="0"/>
              <a:t>41</a:t>
            </a:fld>
            <a:endParaRPr lang="de-DE" noProof="0"/>
          </a:p>
        </p:txBody>
      </p:sp>
    </p:spTree>
    <p:extLst>
      <p:ext uri="{BB962C8B-B14F-4D97-AF65-F5344CB8AC3E}">
        <p14:creationId xmlns:p14="http://schemas.microsoft.com/office/powerpoint/2010/main" val="12730242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a:solidFill>
                  <a:schemeClr val="tx1"/>
                </a:solidFill>
                <a:latin typeface="+mn-lt"/>
              </a:rPr>
              <a:t>Change comes through actions of individual – this is true. Progress has been made by progressive leaders at journals, funders, societies and institutions that are changing incentives and policies directly. Through grassroot actors changing norms despite the dysfunctional reward systems. </a:t>
            </a:r>
          </a:p>
          <a:p>
            <a:endParaRPr lang="en-GB" dirty="0">
              <a:solidFill>
                <a:schemeClr val="tx1"/>
              </a:solidFill>
              <a:latin typeface="+mn-lt"/>
            </a:endParaRPr>
          </a:p>
          <a:p>
            <a:pPr defTabSz="990752">
              <a:defRPr/>
            </a:pPr>
            <a:r>
              <a:rPr lang="en-GB" dirty="0">
                <a:solidFill>
                  <a:schemeClr val="tx1"/>
                </a:solidFill>
                <a:latin typeface="+mn-lt"/>
              </a:rPr>
              <a:t>The </a:t>
            </a:r>
            <a:r>
              <a:rPr lang="en-GB" dirty="0" err="1">
                <a:solidFill>
                  <a:schemeClr val="tx1"/>
                </a:solidFill>
                <a:latin typeface="+mn-lt"/>
              </a:rPr>
              <a:t>center</a:t>
            </a:r>
            <a:r>
              <a:rPr lang="en-GB" dirty="0">
                <a:solidFill>
                  <a:schemeClr val="tx1"/>
                </a:solidFill>
                <a:latin typeface="+mn-lt"/>
              </a:rPr>
              <a:t> for open science however, recognizes that academic research is a social system – and therefore change requires a system-based intervention strategy. That means that every actor in this system – every organization and researcher – is either an agent of stasis or of change (</a:t>
            </a:r>
            <a:r>
              <a:rPr lang="en-US" b="0" i="0" dirty="0">
                <a:solidFill>
                  <a:schemeClr val="tx1"/>
                </a:solidFill>
                <a:effectLst/>
                <a:latin typeface="+mn-lt"/>
              </a:rPr>
              <a:t>driving change or maintaining the status quo)</a:t>
            </a:r>
            <a:endParaRPr lang="en-GB" dirty="0">
              <a:solidFill>
                <a:schemeClr val="tx1"/>
              </a:solidFill>
              <a:latin typeface="+mn-lt"/>
            </a:endParaRPr>
          </a:p>
          <a:p>
            <a:pPr defTabSz="990752">
              <a:defRPr/>
            </a:pPr>
            <a:r>
              <a:rPr lang="en-US" dirty="0">
                <a:solidFill>
                  <a:schemeClr val="tx1"/>
                </a:solidFill>
                <a:latin typeface="+mn-lt"/>
              </a:rPr>
              <a:t>COS’s </a:t>
            </a:r>
            <a:r>
              <a:rPr lang="en-US" b="0" i="0" dirty="0">
                <a:solidFill>
                  <a:schemeClr val="tx1"/>
                </a:solidFill>
                <a:effectLst/>
                <a:latin typeface="+mn-lt"/>
              </a:rPr>
              <a:t>strategy focuses on catalyzing innovators and early adopters by providing the tools and training needed for open practices. Their visible success fosters new community norms that, over time, lowers barriers for publishers, funders, and institutions to adjust incentives and policies.</a:t>
            </a:r>
          </a:p>
          <a:p>
            <a:pPr defTabSz="990752">
              <a:defRPr/>
            </a:pPr>
            <a:r>
              <a:rPr lang="en-US" b="0" i="0" dirty="0">
                <a:solidFill>
                  <a:schemeClr val="tx1"/>
                </a:solidFill>
                <a:effectLst/>
                <a:latin typeface="+mn-lt"/>
              </a:rPr>
              <a:t>On this slide I added some questions to their hierarchical model that you can ask yourself in your change management activities in order to foster culture change.</a:t>
            </a:r>
          </a:p>
          <a:p>
            <a:endParaRPr lang="en-GB" dirty="0">
              <a:solidFill>
                <a:schemeClr val="tx1"/>
              </a:solidFill>
              <a:latin typeface="+mn-lt"/>
            </a:endParaRPr>
          </a:p>
        </p:txBody>
      </p:sp>
      <p:sp>
        <p:nvSpPr>
          <p:cNvPr id="4" name="Foliennummernplatzhalter 3"/>
          <p:cNvSpPr>
            <a:spLocks noGrp="1"/>
          </p:cNvSpPr>
          <p:nvPr>
            <p:ph type="sldNum" sz="quarter" idx="5"/>
          </p:nvPr>
        </p:nvSpPr>
        <p:spPr/>
        <p:txBody>
          <a:bodyPr/>
          <a:lstStyle/>
          <a:p>
            <a:fld id="{D2E345F7-83D9-4474-819F-0215724EBD06}" type="slidenum">
              <a:rPr lang="de-DE" noProof="0" smtClean="0"/>
              <a:t>42</a:t>
            </a:fld>
            <a:endParaRPr lang="de-DE" noProof="0"/>
          </a:p>
        </p:txBody>
      </p:sp>
    </p:spTree>
    <p:extLst>
      <p:ext uri="{BB962C8B-B14F-4D97-AF65-F5344CB8AC3E}">
        <p14:creationId xmlns:p14="http://schemas.microsoft.com/office/powerpoint/2010/main" val="281475019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D2E345F7-83D9-4474-819F-0215724EBD06}" type="slidenum">
              <a:rPr lang="de-DE" noProof="0" smtClean="0"/>
              <a:t>43</a:t>
            </a:fld>
            <a:endParaRPr lang="de-DE" noProof="0"/>
          </a:p>
        </p:txBody>
      </p:sp>
    </p:spTree>
    <p:extLst>
      <p:ext uri="{BB962C8B-B14F-4D97-AF65-F5344CB8AC3E}">
        <p14:creationId xmlns:p14="http://schemas.microsoft.com/office/powerpoint/2010/main" val="3423496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D2E345F7-83D9-4474-819F-0215724EBD06}" type="slidenum">
              <a:rPr lang="de-DE" noProof="0" smtClean="0"/>
              <a:t>44</a:t>
            </a:fld>
            <a:endParaRPr lang="de-DE" noProof="0"/>
          </a:p>
        </p:txBody>
      </p:sp>
    </p:spTree>
    <p:extLst>
      <p:ext uri="{BB962C8B-B14F-4D97-AF65-F5344CB8AC3E}">
        <p14:creationId xmlns:p14="http://schemas.microsoft.com/office/powerpoint/2010/main" val="328025112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D2E345F7-83D9-4474-819F-0215724EBD06}" type="slidenum">
              <a:rPr lang="de-DE" noProof="0" smtClean="0"/>
              <a:t>45</a:t>
            </a:fld>
            <a:endParaRPr lang="de-DE" noProof="0"/>
          </a:p>
        </p:txBody>
      </p:sp>
    </p:spTree>
    <p:extLst>
      <p:ext uri="{BB962C8B-B14F-4D97-AF65-F5344CB8AC3E}">
        <p14:creationId xmlns:p14="http://schemas.microsoft.com/office/powerpoint/2010/main" val="260285562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a:p>
        </p:txBody>
      </p:sp>
      <p:sp>
        <p:nvSpPr>
          <p:cNvPr id="4" name="Foliennummernplatzhalter 3"/>
          <p:cNvSpPr>
            <a:spLocks noGrp="1"/>
          </p:cNvSpPr>
          <p:nvPr>
            <p:ph type="sldNum" sz="quarter" idx="5"/>
          </p:nvPr>
        </p:nvSpPr>
        <p:spPr/>
        <p:txBody>
          <a:bodyPr/>
          <a:lstStyle/>
          <a:p>
            <a:fld id="{D2E345F7-83D9-4474-819F-0215724EBD06}" type="slidenum">
              <a:rPr lang="de-DE" noProof="0" smtClean="0"/>
              <a:t>46</a:t>
            </a:fld>
            <a:endParaRPr lang="de-DE" noProof="0"/>
          </a:p>
        </p:txBody>
      </p:sp>
    </p:spTree>
    <p:extLst>
      <p:ext uri="{BB962C8B-B14F-4D97-AF65-F5344CB8AC3E}">
        <p14:creationId xmlns:p14="http://schemas.microsoft.com/office/powerpoint/2010/main" val="403651309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a:p>
        </p:txBody>
      </p:sp>
      <p:sp>
        <p:nvSpPr>
          <p:cNvPr id="4" name="Foliennummernplatzhalter 3"/>
          <p:cNvSpPr>
            <a:spLocks noGrp="1"/>
          </p:cNvSpPr>
          <p:nvPr>
            <p:ph type="sldNum" sz="quarter" idx="5"/>
          </p:nvPr>
        </p:nvSpPr>
        <p:spPr/>
        <p:txBody>
          <a:bodyPr/>
          <a:lstStyle/>
          <a:p>
            <a:fld id="{D2E345F7-83D9-4474-819F-0215724EBD06}" type="slidenum">
              <a:rPr lang="de-DE" noProof="0" smtClean="0"/>
              <a:t>47</a:t>
            </a:fld>
            <a:endParaRPr lang="de-DE" noProof="0"/>
          </a:p>
        </p:txBody>
      </p:sp>
    </p:spTree>
    <p:extLst>
      <p:ext uri="{BB962C8B-B14F-4D97-AF65-F5344CB8AC3E}">
        <p14:creationId xmlns:p14="http://schemas.microsoft.com/office/powerpoint/2010/main" val="404732225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2E345F7-83D9-4474-819F-0215724EBD06}" type="slidenum">
              <a:rPr lang="de-DE" smtClean="0"/>
              <a:t>48</a:t>
            </a:fld>
            <a:endParaRPr lang="de-DE"/>
          </a:p>
        </p:txBody>
      </p:sp>
    </p:spTree>
    <p:extLst>
      <p:ext uri="{BB962C8B-B14F-4D97-AF65-F5344CB8AC3E}">
        <p14:creationId xmlns:p14="http://schemas.microsoft.com/office/powerpoint/2010/main" val="33300452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a:p>
        </p:txBody>
      </p:sp>
      <p:sp>
        <p:nvSpPr>
          <p:cNvPr id="4" name="Foliennummernplatzhalter 3"/>
          <p:cNvSpPr>
            <a:spLocks noGrp="1"/>
          </p:cNvSpPr>
          <p:nvPr>
            <p:ph type="sldNum" sz="quarter" idx="5"/>
          </p:nvPr>
        </p:nvSpPr>
        <p:spPr/>
        <p:txBody>
          <a:bodyPr/>
          <a:lstStyle/>
          <a:p>
            <a:fld id="{D2E345F7-83D9-4474-819F-0215724EBD06}" type="slidenum">
              <a:rPr lang="de-DE" noProof="0" smtClean="0"/>
              <a:t>5</a:t>
            </a:fld>
            <a:endParaRPr lang="de-DE" noProof="0"/>
          </a:p>
        </p:txBody>
      </p:sp>
    </p:spTree>
    <p:extLst>
      <p:ext uri="{BB962C8B-B14F-4D97-AF65-F5344CB8AC3E}">
        <p14:creationId xmlns:p14="http://schemas.microsoft.com/office/powerpoint/2010/main" val="5081914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2E345F7-83D9-4474-819F-0215724EBD06}" type="slidenum">
              <a:rPr lang="de-DE" noProof="0" smtClean="0"/>
              <a:t>6</a:t>
            </a:fld>
            <a:endParaRPr lang="de-DE" noProof="0"/>
          </a:p>
        </p:txBody>
      </p:sp>
    </p:spTree>
    <p:extLst>
      <p:ext uri="{BB962C8B-B14F-4D97-AF65-F5344CB8AC3E}">
        <p14:creationId xmlns:p14="http://schemas.microsoft.com/office/powerpoint/2010/main" val="33486709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752">
              <a:defRPr/>
            </a:pPr>
            <a:r>
              <a:rPr lang="en-GB" sz="1300" dirty="0">
                <a:solidFill>
                  <a:schemeClr val="tx1"/>
                </a:solidFill>
                <a:latin typeface="+mn-lt"/>
              </a:rPr>
              <a:t>The terminology Terms4FAIRskills mentions change management as a data stewardship activity.</a:t>
            </a:r>
          </a:p>
          <a:p>
            <a:pPr defTabSz="990752">
              <a:defRPr/>
            </a:pPr>
            <a:r>
              <a:rPr lang="en-GB" sz="1300" dirty="0">
                <a:solidFill>
                  <a:schemeClr val="tx1"/>
                </a:solidFill>
                <a:latin typeface="+mn-lt"/>
              </a:rPr>
              <a:t>https://www.ebi.ac.uk/ols4/ontologies/t4fs/classes/http%253A%252F%252Fpurl.obolibrary.org%252Fobo%252FT4FS_0000411</a:t>
            </a:r>
          </a:p>
          <a:p>
            <a:endParaRPr lang="en-GB" dirty="0">
              <a:solidFill>
                <a:schemeClr val="tx1"/>
              </a:solidFill>
              <a:latin typeface="+mn-lt"/>
            </a:endParaRPr>
          </a:p>
          <a:p>
            <a:r>
              <a:rPr lang="en-GB" dirty="0">
                <a:solidFill>
                  <a:schemeClr val="tx1"/>
                </a:solidFill>
                <a:latin typeface="+mn-lt"/>
              </a:rPr>
              <a:t>The skills4eosc minimum viable skillset developed multiple job profiles. The Data Steward MVS mentions advocacy, engagement, cultural competence, governance, consultation and listening and more – all relevant for change management, but also knowledge brokering and for knowledge brokers (another MVS profile) the model explicitly mentions change management as a necessary skill.</a:t>
            </a:r>
          </a:p>
          <a:p>
            <a:r>
              <a:rPr lang="en-GB" dirty="0">
                <a:solidFill>
                  <a:schemeClr val="tx1"/>
                </a:solidFill>
                <a:latin typeface="+mn-lt"/>
              </a:rPr>
              <a:t>https://zenodo.org/records/11469300 </a:t>
            </a:r>
          </a:p>
          <a:p>
            <a:endParaRPr lang="en-GB" dirty="0">
              <a:solidFill>
                <a:schemeClr val="tx1"/>
              </a:solidFill>
              <a:latin typeface="+mn-lt"/>
            </a:endParaRPr>
          </a:p>
          <a:p>
            <a:pPr defTabSz="990752">
              <a:defRPr/>
            </a:pPr>
            <a:r>
              <a:rPr lang="en-GB" dirty="0">
                <a:solidFill>
                  <a:schemeClr val="tx1"/>
                </a:solidFill>
                <a:latin typeface="+mn-lt"/>
              </a:rPr>
              <a:t>There are also data stewards in industry and the Pistoia Alliance for example (a </a:t>
            </a:r>
            <a:r>
              <a:rPr lang="en-US" b="0" i="0" dirty="0">
                <a:solidFill>
                  <a:schemeClr val="tx1"/>
                </a:solidFill>
                <a:effectLst/>
                <a:latin typeface="+mn-lt"/>
              </a:rPr>
              <a:t>community of FAIR data practitioners from leading life science, pharmaceutical and software companies (organizations both profit and non-profit) has a FAIR toolkit that mentions data stewards as change agents who play an important role to support FAIR data management and that a network of change agents (such as data stewards) can coordinate data management across </a:t>
            </a:r>
            <a:r>
              <a:rPr lang="en-US" b="0" i="0" dirty="0" err="1">
                <a:solidFill>
                  <a:schemeClr val="tx1"/>
                </a:solidFill>
                <a:effectLst/>
                <a:latin typeface="+mn-lt"/>
              </a:rPr>
              <a:t>organisations</a:t>
            </a:r>
            <a:r>
              <a:rPr lang="en-US" b="0" i="0" dirty="0">
                <a:solidFill>
                  <a:schemeClr val="tx1"/>
                </a:solidFill>
                <a:effectLst/>
                <a:latin typeface="+mn-lt"/>
              </a:rPr>
              <a:t>.</a:t>
            </a:r>
            <a:endParaRPr lang="en-GB" dirty="0">
              <a:solidFill>
                <a:schemeClr val="tx1"/>
              </a:solidFill>
              <a:latin typeface="+mn-lt"/>
            </a:endParaRPr>
          </a:p>
          <a:p>
            <a:r>
              <a:rPr lang="en-GB" dirty="0">
                <a:solidFill>
                  <a:schemeClr val="tx1"/>
                </a:solidFill>
                <a:latin typeface="+mn-lt"/>
              </a:rPr>
              <a:t> https://fairtoolkit.pistoiaalliance.org/methods/change-agents/</a:t>
            </a:r>
          </a:p>
          <a:p>
            <a:endParaRPr lang="en-GB" dirty="0">
              <a:solidFill>
                <a:schemeClr val="tx1"/>
              </a:solidFill>
              <a:latin typeface="+mn-lt"/>
            </a:endParaRPr>
          </a:p>
          <a:p>
            <a:r>
              <a:rPr lang="en-GB" dirty="0">
                <a:solidFill>
                  <a:schemeClr val="tx1"/>
                </a:solidFill>
                <a:latin typeface="+mn-lt"/>
              </a:rPr>
              <a:t>The American research and advisory firm Gartner provides products and services through research reports, conferences and consulting targeted at large corporations, government agencies and more. Unfortunately their reports are not free to share. But one key take-away they had when they evaluated effective data and analytics governance is that data stewardship requires behavioural change management. </a:t>
            </a:r>
          </a:p>
          <a:p>
            <a:r>
              <a:rPr lang="en-GB" dirty="0">
                <a:solidFill>
                  <a:schemeClr val="tx1"/>
                </a:solidFill>
                <a:latin typeface="+mn-lt"/>
              </a:rPr>
              <a:t>https://www.gartner.com/en/documents/5584059</a:t>
            </a:r>
          </a:p>
          <a:p>
            <a:endParaRPr lang="en-GB" dirty="0">
              <a:solidFill>
                <a:schemeClr val="tx1"/>
              </a:solidFill>
              <a:latin typeface="+mn-lt"/>
            </a:endParaRPr>
          </a:p>
          <a:p>
            <a:endParaRPr lang="en-GB" dirty="0">
              <a:solidFill>
                <a:schemeClr val="tx1"/>
              </a:solidFill>
              <a:latin typeface="+mn-lt"/>
            </a:endParaRPr>
          </a:p>
        </p:txBody>
      </p:sp>
      <p:sp>
        <p:nvSpPr>
          <p:cNvPr id="4" name="Foliennummernplatzhalter 3"/>
          <p:cNvSpPr>
            <a:spLocks noGrp="1"/>
          </p:cNvSpPr>
          <p:nvPr>
            <p:ph type="sldNum" sz="quarter" idx="5"/>
          </p:nvPr>
        </p:nvSpPr>
        <p:spPr/>
        <p:txBody>
          <a:bodyPr/>
          <a:lstStyle/>
          <a:p>
            <a:fld id="{D2E345F7-83D9-4474-819F-0215724EBD06}" type="slidenum">
              <a:rPr lang="de-DE" noProof="0" smtClean="0"/>
              <a:t>7</a:t>
            </a:fld>
            <a:endParaRPr lang="de-DE" noProof="0"/>
          </a:p>
        </p:txBody>
      </p:sp>
    </p:spTree>
    <p:extLst>
      <p:ext uri="{BB962C8B-B14F-4D97-AF65-F5344CB8AC3E}">
        <p14:creationId xmlns:p14="http://schemas.microsoft.com/office/powerpoint/2010/main" val="14390389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fld id="{D2E345F7-83D9-4474-819F-0215724EBD06}" type="slidenum">
              <a:rPr lang="de-DE" noProof="0" smtClean="0"/>
              <a:t>8</a:t>
            </a:fld>
            <a:endParaRPr lang="de-DE" noProof="0"/>
          </a:p>
        </p:txBody>
      </p:sp>
    </p:spTree>
    <p:extLst>
      <p:ext uri="{BB962C8B-B14F-4D97-AF65-F5344CB8AC3E}">
        <p14:creationId xmlns:p14="http://schemas.microsoft.com/office/powerpoint/2010/main" val="27447506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Results from Fellowship of the Data 2025</a:t>
            </a:r>
          </a:p>
          <a:p>
            <a:endParaRPr lang="en-GB" dirty="0"/>
          </a:p>
        </p:txBody>
      </p:sp>
      <p:sp>
        <p:nvSpPr>
          <p:cNvPr id="4" name="Foliennummernplatzhalter 3"/>
          <p:cNvSpPr>
            <a:spLocks noGrp="1"/>
          </p:cNvSpPr>
          <p:nvPr>
            <p:ph type="sldNum" sz="quarter" idx="5"/>
          </p:nvPr>
        </p:nvSpPr>
        <p:spPr/>
        <p:txBody>
          <a:bodyPr/>
          <a:lstStyle/>
          <a:p>
            <a:fld id="{D2E345F7-83D9-4474-819F-0215724EBD06}" type="slidenum">
              <a:rPr lang="de-DE" noProof="0" smtClean="0"/>
              <a:t>9</a:t>
            </a:fld>
            <a:endParaRPr lang="de-DE" noProof="0"/>
          </a:p>
        </p:txBody>
      </p:sp>
    </p:spTree>
    <p:extLst>
      <p:ext uri="{BB962C8B-B14F-4D97-AF65-F5344CB8AC3E}">
        <p14:creationId xmlns:p14="http://schemas.microsoft.com/office/powerpoint/2010/main" val="21265472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24B984-EF97-5998-17C0-31428D912013}"/>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259B5A51-3D5B-94AB-6E68-37C4CC26F46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4654CA50-1431-71EA-10EA-09AF1F455C60}"/>
              </a:ext>
            </a:extLst>
          </p:cNvPr>
          <p:cNvSpPr>
            <a:spLocks noGrp="1"/>
          </p:cNvSpPr>
          <p:nvPr>
            <p:ph type="dt" sz="half" idx="10"/>
          </p:nvPr>
        </p:nvSpPr>
        <p:spPr/>
        <p:txBody>
          <a:bodyPr/>
          <a:lstStyle/>
          <a:p>
            <a:fld id="{CAFF93FD-354E-4953-BA2E-85633D411350}" type="datetime1">
              <a:rPr lang="de-DE" smtClean="0"/>
              <a:t>10.04.2025</a:t>
            </a:fld>
            <a:endParaRPr lang="de-DE" dirty="0"/>
          </a:p>
        </p:txBody>
      </p:sp>
      <p:sp>
        <p:nvSpPr>
          <p:cNvPr id="5" name="Fußzeilenplatzhalter 4">
            <a:extLst>
              <a:ext uri="{FF2B5EF4-FFF2-40B4-BE49-F238E27FC236}">
                <a16:creationId xmlns:a16="http://schemas.microsoft.com/office/drawing/2014/main" id="{FF8F03D5-8B78-3447-A76C-86F88E5A72DE}"/>
              </a:ext>
            </a:extLst>
          </p:cNvPr>
          <p:cNvSpPr>
            <a:spLocks noGrp="1"/>
          </p:cNvSpPr>
          <p:nvPr>
            <p:ph type="ftr" sz="quarter" idx="11"/>
          </p:nvPr>
        </p:nvSpPr>
        <p:spPr/>
        <p:txBody>
          <a:bodyPr/>
          <a:lstStyle/>
          <a:p>
            <a:pPr rtl="0"/>
            <a:endParaRPr lang="de-DE" noProof="0"/>
          </a:p>
        </p:txBody>
      </p:sp>
      <p:sp>
        <p:nvSpPr>
          <p:cNvPr id="6" name="Foliennummernplatzhalter 5">
            <a:extLst>
              <a:ext uri="{FF2B5EF4-FFF2-40B4-BE49-F238E27FC236}">
                <a16:creationId xmlns:a16="http://schemas.microsoft.com/office/drawing/2014/main" id="{F59B9919-CF49-C8D7-AB2A-F67DC04C79D6}"/>
              </a:ext>
            </a:extLst>
          </p:cNvPr>
          <p:cNvSpPr>
            <a:spLocks noGrp="1"/>
          </p:cNvSpPr>
          <p:nvPr>
            <p:ph type="sldNum" sz="quarter" idx="12"/>
          </p:nvPr>
        </p:nvSpPr>
        <p:spPr/>
        <p:txBody>
          <a:bodyPr/>
          <a:lstStyle/>
          <a:p>
            <a:pPr rtl="0"/>
            <a:fld id="{D57F1E4F-1CFF-5643-939E-217C01CDF565}" type="slidenum">
              <a:rPr lang="de-DE" noProof="0" smtClean="0"/>
              <a:pPr/>
              <a:t>‹Nr.›</a:t>
            </a:fld>
            <a:endParaRPr lang="de-DE" noProof="0"/>
          </a:p>
        </p:txBody>
      </p:sp>
    </p:spTree>
    <p:custDataLst>
      <p:tags r:id="rId1"/>
    </p:custDataLst>
    <p:extLst>
      <p:ext uri="{BB962C8B-B14F-4D97-AF65-F5344CB8AC3E}">
        <p14:creationId xmlns:p14="http://schemas.microsoft.com/office/powerpoint/2010/main" val="27513196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42A344-5696-DE4B-CF73-96BEB7BB92CB}"/>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AB0E4705-497D-941F-4344-A6880F3176EA}"/>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4C884DDC-24CF-48BA-48F4-5C1B63C4BA9C}"/>
              </a:ext>
            </a:extLst>
          </p:cNvPr>
          <p:cNvSpPr>
            <a:spLocks noGrp="1"/>
          </p:cNvSpPr>
          <p:nvPr>
            <p:ph type="dt" sz="half" idx="10"/>
          </p:nvPr>
        </p:nvSpPr>
        <p:spPr/>
        <p:txBody>
          <a:bodyPr/>
          <a:lstStyle/>
          <a:p>
            <a:fld id="{5C36AD8C-D909-4036-B3F5-8C9E1939D608}" type="datetime1">
              <a:rPr lang="de-DE" smtClean="0"/>
              <a:t>10.04.2025</a:t>
            </a:fld>
            <a:endParaRPr lang="de-DE"/>
          </a:p>
        </p:txBody>
      </p:sp>
      <p:sp>
        <p:nvSpPr>
          <p:cNvPr id="5" name="Fußzeilenplatzhalter 4">
            <a:extLst>
              <a:ext uri="{FF2B5EF4-FFF2-40B4-BE49-F238E27FC236}">
                <a16:creationId xmlns:a16="http://schemas.microsoft.com/office/drawing/2014/main" id="{105FC3A5-8BB6-135F-8B7B-9DEEFBB50DE7}"/>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5C6A5B6A-87E0-014C-6311-288974D064F7}"/>
              </a:ext>
            </a:extLst>
          </p:cNvPr>
          <p:cNvSpPr>
            <a:spLocks noGrp="1"/>
          </p:cNvSpPr>
          <p:nvPr>
            <p:ph type="sldNum" sz="quarter" idx="12"/>
          </p:nvPr>
        </p:nvSpPr>
        <p:spPr/>
        <p:txBody>
          <a:bodyPr/>
          <a:lstStyle/>
          <a:p>
            <a:fld id="{D57F1E4F-1CFF-5643-939E-217C01CDF565}" type="slidenum">
              <a:rPr lang="de-DE" smtClean="0"/>
              <a:pPr/>
              <a:t>‹Nr.›</a:t>
            </a:fld>
            <a:endParaRPr lang="de-DE" dirty="0"/>
          </a:p>
        </p:txBody>
      </p:sp>
    </p:spTree>
    <p:extLst>
      <p:ext uri="{BB962C8B-B14F-4D97-AF65-F5344CB8AC3E}">
        <p14:creationId xmlns:p14="http://schemas.microsoft.com/office/powerpoint/2010/main" val="564477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012B5297-ACCF-D3B7-E85B-4A58A919E978}"/>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DAA96166-418A-055E-7FD9-704584A8BCB8}"/>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74AFA6C-5D8A-07C0-F07B-FAE31E988E3E}"/>
              </a:ext>
            </a:extLst>
          </p:cNvPr>
          <p:cNvSpPr>
            <a:spLocks noGrp="1"/>
          </p:cNvSpPr>
          <p:nvPr>
            <p:ph type="dt" sz="half" idx="10"/>
          </p:nvPr>
        </p:nvSpPr>
        <p:spPr/>
        <p:txBody>
          <a:bodyPr/>
          <a:lstStyle/>
          <a:p>
            <a:fld id="{65DC77CC-F0A1-4A9A-8076-4E0558ABAFF6}" type="datetime1">
              <a:rPr lang="de-DE" smtClean="0"/>
              <a:t>10.04.2025</a:t>
            </a:fld>
            <a:endParaRPr lang="de-DE"/>
          </a:p>
        </p:txBody>
      </p:sp>
      <p:sp>
        <p:nvSpPr>
          <p:cNvPr id="5" name="Fußzeilenplatzhalter 4">
            <a:extLst>
              <a:ext uri="{FF2B5EF4-FFF2-40B4-BE49-F238E27FC236}">
                <a16:creationId xmlns:a16="http://schemas.microsoft.com/office/drawing/2014/main" id="{A292E58B-7D9D-0475-C5DA-D053FB825F1A}"/>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FC14A1AA-4D02-A5B0-93C4-64A16D27A1E7}"/>
              </a:ext>
            </a:extLst>
          </p:cNvPr>
          <p:cNvSpPr>
            <a:spLocks noGrp="1"/>
          </p:cNvSpPr>
          <p:nvPr>
            <p:ph type="sldNum" sz="quarter" idx="12"/>
          </p:nvPr>
        </p:nvSpPr>
        <p:spPr/>
        <p:txBody>
          <a:bodyPr/>
          <a:lstStyle/>
          <a:p>
            <a:fld id="{D57F1E4F-1CFF-5643-939E-217C01CDF565}" type="slidenum">
              <a:rPr lang="de-DE" smtClean="0"/>
              <a:pPr/>
              <a:t>‹Nr.›</a:t>
            </a:fld>
            <a:endParaRPr lang="de-DE" dirty="0"/>
          </a:p>
        </p:txBody>
      </p:sp>
    </p:spTree>
    <p:extLst>
      <p:ext uri="{BB962C8B-B14F-4D97-AF65-F5344CB8AC3E}">
        <p14:creationId xmlns:p14="http://schemas.microsoft.com/office/powerpoint/2010/main" val="17508581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Wahr oder falsch">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2589212" y="627407"/>
            <a:ext cx="8915399" cy="2880020"/>
          </a:xfrm>
        </p:spPr>
        <p:txBody>
          <a:bodyPr rtlCol="0" anchor="ctr">
            <a:normAutofit/>
          </a:bodyPr>
          <a:lstStyle>
            <a:lvl1pPr algn="l">
              <a:defRPr sz="4800" b="0"/>
            </a:lvl1pPr>
          </a:lstStyle>
          <a:p>
            <a:pPr rtl="0"/>
            <a:r>
              <a:rPr lang="de-DE" noProof="0"/>
              <a:t>Titelmasterformat durch Klicken bearbeiten</a:t>
            </a:r>
          </a:p>
        </p:txBody>
      </p:sp>
      <p:sp>
        <p:nvSpPr>
          <p:cNvPr id="21" name="Textplatzhalter 9"/>
          <p:cNvSpPr>
            <a:spLocks noGrp="1"/>
          </p:cNvSpPr>
          <p:nvPr>
            <p:ph type="body" sz="quarter" idx="13" hasCustomPrompt="1"/>
          </p:nvPr>
        </p:nvSpPr>
        <p:spPr>
          <a:xfrm>
            <a:off x="2589212" y="4343400"/>
            <a:ext cx="8915400" cy="838200"/>
          </a:xfrm>
        </p:spPr>
        <p:txBody>
          <a:bodyPr rtlCol="0"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rtl="0"/>
            <a:r>
              <a:rPr lang="de-DE" noProof="0"/>
              <a:t>Textmasterformate bearbeiten</a:t>
            </a:r>
          </a:p>
        </p:txBody>
      </p:sp>
      <p:sp>
        <p:nvSpPr>
          <p:cNvPr id="4" name="Textplatzhalter 3"/>
          <p:cNvSpPr>
            <a:spLocks noGrp="1"/>
          </p:cNvSpPr>
          <p:nvPr>
            <p:ph type="body" sz="half" idx="2" hasCustomPrompt="1"/>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rtl="0">
              <a:buNone/>
            </a:pPr>
            <a:r>
              <a:rPr lang="de-DE" noProof="0"/>
              <a:t>Textmasterformate bearbeiten</a:t>
            </a:r>
          </a:p>
        </p:txBody>
      </p:sp>
      <p:sp>
        <p:nvSpPr>
          <p:cNvPr id="5" name="Datumsplatzhalter 4"/>
          <p:cNvSpPr>
            <a:spLocks noGrp="1"/>
          </p:cNvSpPr>
          <p:nvPr>
            <p:ph type="dt" sz="half" idx="10"/>
          </p:nvPr>
        </p:nvSpPr>
        <p:spPr>
          <a:xfrm>
            <a:off x="10361612" y="6130437"/>
            <a:ext cx="1146283" cy="370396"/>
          </a:xfrm>
          <a:prstGeom prst="rect">
            <a:avLst/>
          </a:prstGeom>
        </p:spPr>
        <p:txBody>
          <a:bodyPr rtlCol="0"/>
          <a:lstStyle>
            <a:lvl1pPr>
              <a:defRPr>
                <a:latin typeface="Fira Sans" panose="020B0503050000020004" pitchFamily="34" charset="0"/>
              </a:defRPr>
            </a:lvl1pPr>
          </a:lstStyle>
          <a:p>
            <a:fld id="{AEE09E31-A6E7-4850-B7AA-B923E1C82D92}" type="datetime1">
              <a:rPr lang="de-DE" smtClean="0"/>
              <a:t>10.04.2025</a:t>
            </a:fld>
            <a:endParaRPr lang="de-DE" dirty="0"/>
          </a:p>
        </p:txBody>
      </p:sp>
      <p:sp>
        <p:nvSpPr>
          <p:cNvPr id="6" name="Fußzeilenplatzhalter 5"/>
          <p:cNvSpPr>
            <a:spLocks noGrp="1"/>
          </p:cNvSpPr>
          <p:nvPr>
            <p:ph type="ftr" sz="quarter" idx="11"/>
          </p:nvPr>
        </p:nvSpPr>
        <p:spPr/>
        <p:txBody>
          <a:bodyPr rtlCol="0"/>
          <a:lstStyle/>
          <a:p>
            <a:pPr rtl="0"/>
            <a:endParaRPr lang="de-DE" noProof="0"/>
          </a:p>
        </p:txBody>
      </p:sp>
      <p:sp>
        <p:nvSpPr>
          <p:cNvPr id="7" name="Foliennummernplatzhalter 6"/>
          <p:cNvSpPr>
            <a:spLocks noGrp="1"/>
          </p:cNvSpPr>
          <p:nvPr>
            <p:ph type="sldNum" sz="quarter" idx="12"/>
          </p:nvPr>
        </p:nvSpPr>
        <p:spPr>
          <a:xfrm>
            <a:off x="531812" y="4983087"/>
            <a:ext cx="779767" cy="365125"/>
          </a:xfrm>
        </p:spPr>
        <p:txBody>
          <a:bodyPr rtlCol="0"/>
          <a:lstStyle/>
          <a:p>
            <a:pPr rtl="0"/>
            <a:fld id="{D57F1E4F-1CFF-5643-939E-217C01CDF565}" type="slidenum">
              <a:rPr lang="de-DE" noProof="0" smtClean="0"/>
              <a:pPr/>
              <a:t>‹Nr.›</a:t>
            </a:fld>
            <a:endParaRPr lang="de-DE" noProof="0"/>
          </a:p>
        </p:txBody>
      </p:sp>
    </p:spTree>
    <p:custDataLst>
      <p:tags r:id="rId1"/>
    </p:custDataLst>
    <p:extLst>
      <p:ext uri="{BB962C8B-B14F-4D97-AF65-F5344CB8AC3E}">
        <p14:creationId xmlns:p14="http://schemas.microsoft.com/office/powerpoint/2010/main" val="22545493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095612-6DC5-85F4-5A3E-2CB4B280F97C}"/>
              </a:ext>
            </a:extLst>
          </p:cNvPr>
          <p:cNvSpPr>
            <a:spLocks noGrp="1"/>
          </p:cNvSpPr>
          <p:nvPr>
            <p:ph type="title"/>
          </p:nvPr>
        </p:nvSpPr>
        <p:spPr/>
        <p:txBody>
          <a:bodyPr/>
          <a:lstStyle/>
          <a:p>
            <a:r>
              <a:rPr lang="de-DE"/>
              <a:t>Mastertitelformat bearbeiten</a:t>
            </a:r>
          </a:p>
        </p:txBody>
      </p:sp>
      <p:sp>
        <p:nvSpPr>
          <p:cNvPr id="4" name="Fußzeilenplatzhalter 3">
            <a:extLst>
              <a:ext uri="{FF2B5EF4-FFF2-40B4-BE49-F238E27FC236}">
                <a16:creationId xmlns:a16="http://schemas.microsoft.com/office/drawing/2014/main" id="{2DF05AFC-6244-3524-2810-1BA4CCE6B069}"/>
              </a:ext>
            </a:extLst>
          </p:cNvPr>
          <p:cNvSpPr>
            <a:spLocks noGrp="1"/>
          </p:cNvSpPr>
          <p:nvPr>
            <p:ph type="ftr" sz="quarter" idx="11"/>
          </p:nvPr>
        </p:nvSpPr>
        <p:spPr/>
        <p:txBody>
          <a:bodyPr/>
          <a:lstStyle/>
          <a:p>
            <a:pPr rtl="0"/>
            <a:endParaRPr lang="de-DE" noProof="0"/>
          </a:p>
        </p:txBody>
      </p:sp>
      <p:sp>
        <p:nvSpPr>
          <p:cNvPr id="5" name="Foliennummernplatzhalter 4">
            <a:extLst>
              <a:ext uri="{FF2B5EF4-FFF2-40B4-BE49-F238E27FC236}">
                <a16:creationId xmlns:a16="http://schemas.microsoft.com/office/drawing/2014/main" id="{108B3A90-38C8-12E2-C50F-32ECD509C305}"/>
              </a:ext>
            </a:extLst>
          </p:cNvPr>
          <p:cNvSpPr>
            <a:spLocks noGrp="1"/>
          </p:cNvSpPr>
          <p:nvPr>
            <p:ph type="sldNum" sz="quarter" idx="12"/>
          </p:nvPr>
        </p:nvSpPr>
        <p:spPr/>
        <p:txBody>
          <a:bodyPr/>
          <a:lstStyle/>
          <a:p>
            <a:pPr rtl="0"/>
            <a:fld id="{4FAB73BC-B049-4115-A692-8D63A059BFB8}" type="slidenum">
              <a:rPr lang="de-DE" noProof="0" smtClean="0"/>
              <a:pPr rtl="0"/>
              <a:t>‹Nr.›</a:t>
            </a:fld>
            <a:endParaRPr lang="de-DE" noProof="0"/>
          </a:p>
        </p:txBody>
      </p:sp>
    </p:spTree>
    <p:custDataLst>
      <p:tags r:id="rId1"/>
    </p:custDataLst>
    <p:extLst>
      <p:ext uri="{BB962C8B-B14F-4D97-AF65-F5344CB8AC3E}">
        <p14:creationId xmlns:p14="http://schemas.microsoft.com/office/powerpoint/2010/main" val="23217363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895135-0BF9-9147-F23B-F0757E13D9E4}"/>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9FB1438B-8E4D-7D36-33F7-4E880942A89D}"/>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BB1F1122-B6B7-BC25-20EF-C5D98CE4901C}"/>
              </a:ext>
            </a:extLst>
          </p:cNvPr>
          <p:cNvSpPr>
            <a:spLocks noGrp="1"/>
          </p:cNvSpPr>
          <p:nvPr>
            <p:ph type="dt" sz="half" idx="10"/>
          </p:nvPr>
        </p:nvSpPr>
        <p:spPr/>
        <p:txBody>
          <a:bodyPr/>
          <a:lstStyle/>
          <a:p>
            <a:fld id="{C9E6C523-26CA-4185-A044-FA76248CF09B}" type="datetime1">
              <a:rPr lang="de-DE" smtClean="0"/>
              <a:t>10.04.2025</a:t>
            </a:fld>
            <a:endParaRPr lang="de-DE"/>
          </a:p>
        </p:txBody>
      </p:sp>
      <p:sp>
        <p:nvSpPr>
          <p:cNvPr id="5" name="Fußzeilenplatzhalter 4">
            <a:extLst>
              <a:ext uri="{FF2B5EF4-FFF2-40B4-BE49-F238E27FC236}">
                <a16:creationId xmlns:a16="http://schemas.microsoft.com/office/drawing/2014/main" id="{BC492E93-7BD1-0CED-87FA-7AFAB4166EA2}"/>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3EE6E657-D0FF-2B72-F763-48CCD858643E}"/>
              </a:ext>
            </a:extLst>
          </p:cNvPr>
          <p:cNvSpPr>
            <a:spLocks noGrp="1"/>
          </p:cNvSpPr>
          <p:nvPr>
            <p:ph type="sldNum" sz="quarter" idx="12"/>
          </p:nvPr>
        </p:nvSpPr>
        <p:spPr/>
        <p:txBody>
          <a:bodyPr/>
          <a:lstStyle/>
          <a:p>
            <a:fld id="{D57F1E4F-1CFF-5643-939E-217C01CDF565}" type="slidenum">
              <a:rPr lang="de-DE" smtClean="0"/>
              <a:pPr/>
              <a:t>‹Nr.›</a:t>
            </a:fld>
            <a:endParaRPr lang="de-DE" dirty="0"/>
          </a:p>
        </p:txBody>
      </p:sp>
    </p:spTree>
    <p:extLst>
      <p:ext uri="{BB962C8B-B14F-4D97-AF65-F5344CB8AC3E}">
        <p14:creationId xmlns:p14="http://schemas.microsoft.com/office/powerpoint/2010/main" val="4749119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1CEDA5-8C36-1DC8-A0A4-B9E5A01BBBCB}"/>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9A241DE7-22BC-2A1F-0497-92DE4ACED89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D9DE9AC6-91C4-3056-AC7D-3488D3E647C3}"/>
              </a:ext>
            </a:extLst>
          </p:cNvPr>
          <p:cNvSpPr>
            <a:spLocks noGrp="1"/>
          </p:cNvSpPr>
          <p:nvPr>
            <p:ph type="dt" sz="half" idx="10"/>
          </p:nvPr>
        </p:nvSpPr>
        <p:spPr/>
        <p:txBody>
          <a:bodyPr/>
          <a:lstStyle/>
          <a:p>
            <a:fld id="{28AE990D-03A6-4EC6-A6E0-821241003FB4}" type="datetime1">
              <a:rPr lang="de-DE" smtClean="0"/>
              <a:t>10.04.2025</a:t>
            </a:fld>
            <a:endParaRPr lang="de-DE"/>
          </a:p>
        </p:txBody>
      </p:sp>
      <p:sp>
        <p:nvSpPr>
          <p:cNvPr id="5" name="Fußzeilenplatzhalter 4">
            <a:extLst>
              <a:ext uri="{FF2B5EF4-FFF2-40B4-BE49-F238E27FC236}">
                <a16:creationId xmlns:a16="http://schemas.microsoft.com/office/drawing/2014/main" id="{834C44BB-53C8-978A-3181-CBB610A284AD}"/>
              </a:ext>
            </a:extLst>
          </p:cNvPr>
          <p:cNvSpPr>
            <a:spLocks noGrp="1"/>
          </p:cNvSpPr>
          <p:nvPr>
            <p:ph type="ftr" sz="quarter" idx="11"/>
          </p:nvPr>
        </p:nvSpPr>
        <p:spPr/>
        <p:txBody>
          <a:bodyPr/>
          <a:lstStyle/>
          <a:p>
            <a:endParaRPr lang="de-DE" dirty="0"/>
          </a:p>
        </p:txBody>
      </p:sp>
      <p:sp>
        <p:nvSpPr>
          <p:cNvPr id="6" name="Foliennummernplatzhalter 5">
            <a:extLst>
              <a:ext uri="{FF2B5EF4-FFF2-40B4-BE49-F238E27FC236}">
                <a16:creationId xmlns:a16="http://schemas.microsoft.com/office/drawing/2014/main" id="{BE7AFAE9-35C8-90D1-BED8-D0FAE80399CE}"/>
              </a:ext>
            </a:extLst>
          </p:cNvPr>
          <p:cNvSpPr>
            <a:spLocks noGrp="1"/>
          </p:cNvSpPr>
          <p:nvPr>
            <p:ph type="sldNum" sz="quarter" idx="12"/>
          </p:nvPr>
        </p:nvSpPr>
        <p:spPr/>
        <p:txBody>
          <a:bodyPr/>
          <a:lstStyle/>
          <a:p>
            <a:fld id="{D57F1E4F-1CFF-5643-939E-217C01CDF565}" type="slidenum">
              <a:rPr lang="de-DE" smtClean="0"/>
              <a:pPr/>
              <a:t>‹Nr.›</a:t>
            </a:fld>
            <a:endParaRPr lang="de-DE" dirty="0"/>
          </a:p>
        </p:txBody>
      </p:sp>
    </p:spTree>
    <p:extLst>
      <p:ext uri="{BB962C8B-B14F-4D97-AF65-F5344CB8AC3E}">
        <p14:creationId xmlns:p14="http://schemas.microsoft.com/office/powerpoint/2010/main" val="3861630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9DEE8CE-9D5D-60DD-A790-E8A9A8E88192}"/>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1E3D726A-DF2C-F912-FA6D-0692ED1BF154}"/>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0F91C8EE-FFE2-AB5E-2AB9-2D3B3720B755}"/>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E08CA85A-B08C-5860-F8C4-717E5247F23A}"/>
              </a:ext>
            </a:extLst>
          </p:cNvPr>
          <p:cNvSpPr>
            <a:spLocks noGrp="1"/>
          </p:cNvSpPr>
          <p:nvPr>
            <p:ph type="dt" sz="half" idx="10"/>
          </p:nvPr>
        </p:nvSpPr>
        <p:spPr/>
        <p:txBody>
          <a:bodyPr/>
          <a:lstStyle/>
          <a:p>
            <a:fld id="{6E883F00-4D3A-46CE-97AD-210038B918D9}" type="datetime1">
              <a:rPr lang="de-DE" smtClean="0"/>
              <a:t>10.04.2025</a:t>
            </a:fld>
            <a:endParaRPr lang="de-DE"/>
          </a:p>
        </p:txBody>
      </p:sp>
      <p:sp>
        <p:nvSpPr>
          <p:cNvPr id="6" name="Fußzeilenplatzhalter 5">
            <a:extLst>
              <a:ext uri="{FF2B5EF4-FFF2-40B4-BE49-F238E27FC236}">
                <a16:creationId xmlns:a16="http://schemas.microsoft.com/office/drawing/2014/main" id="{2CD823E4-5474-8941-767F-A31F8EC15755}"/>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5ACC142F-EDCB-3C4D-A5F0-24AB22A3735C}"/>
              </a:ext>
            </a:extLst>
          </p:cNvPr>
          <p:cNvSpPr>
            <a:spLocks noGrp="1"/>
          </p:cNvSpPr>
          <p:nvPr>
            <p:ph type="sldNum" sz="quarter" idx="12"/>
          </p:nvPr>
        </p:nvSpPr>
        <p:spPr/>
        <p:txBody>
          <a:bodyPr/>
          <a:lstStyle/>
          <a:p>
            <a:fld id="{D57F1E4F-1CFF-5643-939E-217C01CDF565}" type="slidenum">
              <a:rPr lang="de-DE" smtClean="0"/>
              <a:pPr/>
              <a:t>‹Nr.›</a:t>
            </a:fld>
            <a:endParaRPr lang="de-DE" dirty="0"/>
          </a:p>
        </p:txBody>
      </p:sp>
    </p:spTree>
    <p:custDataLst>
      <p:tags r:id="rId1"/>
    </p:custDataLst>
    <p:extLst>
      <p:ext uri="{BB962C8B-B14F-4D97-AF65-F5344CB8AC3E}">
        <p14:creationId xmlns:p14="http://schemas.microsoft.com/office/powerpoint/2010/main" val="2879039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500A6F-9C89-297F-147A-767E8BF272B8}"/>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5932C586-6DA0-9548-6414-CCFD784696E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03BF0EAF-184E-F5F7-7CB2-1C85F08254F8}"/>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1DF16CF4-12C4-2F55-1BED-C339A75572F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C8ECFD61-B173-556E-C54F-1422EF556054}"/>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70DC7B89-782C-646A-4AB9-867961BF34C8}"/>
              </a:ext>
            </a:extLst>
          </p:cNvPr>
          <p:cNvSpPr>
            <a:spLocks noGrp="1"/>
          </p:cNvSpPr>
          <p:nvPr>
            <p:ph type="dt" sz="half" idx="10"/>
          </p:nvPr>
        </p:nvSpPr>
        <p:spPr/>
        <p:txBody>
          <a:bodyPr/>
          <a:lstStyle/>
          <a:p>
            <a:fld id="{5F3FE079-6709-4584-9EED-71DA471461A1}" type="datetime1">
              <a:rPr lang="de-DE" smtClean="0"/>
              <a:t>10.04.2025</a:t>
            </a:fld>
            <a:endParaRPr lang="de-DE"/>
          </a:p>
        </p:txBody>
      </p:sp>
      <p:sp>
        <p:nvSpPr>
          <p:cNvPr id="8" name="Fußzeilenplatzhalter 7">
            <a:extLst>
              <a:ext uri="{FF2B5EF4-FFF2-40B4-BE49-F238E27FC236}">
                <a16:creationId xmlns:a16="http://schemas.microsoft.com/office/drawing/2014/main" id="{705DC30D-4A78-E94B-19BE-4F0AD8C9C226}"/>
              </a:ext>
            </a:extLst>
          </p:cNvPr>
          <p:cNvSpPr>
            <a:spLocks noGrp="1"/>
          </p:cNvSpPr>
          <p:nvPr>
            <p:ph type="ftr" sz="quarter" idx="11"/>
          </p:nvPr>
        </p:nvSpPr>
        <p:spPr/>
        <p:txBody>
          <a:bodyPr/>
          <a:lstStyle/>
          <a:p>
            <a:endParaRPr lang="de-DE" dirty="0"/>
          </a:p>
        </p:txBody>
      </p:sp>
      <p:sp>
        <p:nvSpPr>
          <p:cNvPr id="9" name="Foliennummernplatzhalter 8">
            <a:extLst>
              <a:ext uri="{FF2B5EF4-FFF2-40B4-BE49-F238E27FC236}">
                <a16:creationId xmlns:a16="http://schemas.microsoft.com/office/drawing/2014/main" id="{F6FF0A7C-C9FC-FCAB-344E-83189487AD71}"/>
              </a:ext>
            </a:extLst>
          </p:cNvPr>
          <p:cNvSpPr>
            <a:spLocks noGrp="1"/>
          </p:cNvSpPr>
          <p:nvPr>
            <p:ph type="sldNum" sz="quarter" idx="12"/>
          </p:nvPr>
        </p:nvSpPr>
        <p:spPr/>
        <p:txBody>
          <a:bodyPr/>
          <a:lstStyle/>
          <a:p>
            <a:fld id="{D57F1E4F-1CFF-5643-939E-217C01CDF565}" type="slidenum">
              <a:rPr lang="de-DE" smtClean="0"/>
              <a:pPr/>
              <a:t>‹Nr.›</a:t>
            </a:fld>
            <a:endParaRPr lang="de-DE" dirty="0"/>
          </a:p>
        </p:txBody>
      </p:sp>
    </p:spTree>
    <p:extLst>
      <p:ext uri="{BB962C8B-B14F-4D97-AF65-F5344CB8AC3E}">
        <p14:creationId xmlns:p14="http://schemas.microsoft.com/office/powerpoint/2010/main" val="1883650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AAC4A3-D6A7-63CF-1A7A-64758A9D457D}"/>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7037DF21-2D73-DDD0-42AE-DB1815D605B5}"/>
              </a:ext>
            </a:extLst>
          </p:cNvPr>
          <p:cNvSpPr>
            <a:spLocks noGrp="1"/>
          </p:cNvSpPr>
          <p:nvPr>
            <p:ph type="dt" sz="half" idx="10"/>
          </p:nvPr>
        </p:nvSpPr>
        <p:spPr/>
        <p:txBody>
          <a:bodyPr/>
          <a:lstStyle/>
          <a:p>
            <a:fld id="{495A6903-C733-4658-9AC3-16C5AFF64B0E}" type="datetime1">
              <a:rPr lang="de-DE" smtClean="0"/>
              <a:t>10.04.2025</a:t>
            </a:fld>
            <a:endParaRPr lang="de-DE" dirty="0"/>
          </a:p>
        </p:txBody>
      </p:sp>
      <p:sp>
        <p:nvSpPr>
          <p:cNvPr id="4" name="Fußzeilenplatzhalter 3">
            <a:extLst>
              <a:ext uri="{FF2B5EF4-FFF2-40B4-BE49-F238E27FC236}">
                <a16:creationId xmlns:a16="http://schemas.microsoft.com/office/drawing/2014/main" id="{14F8B074-9BB3-CDD5-5920-68ABEDBF384C}"/>
              </a:ext>
            </a:extLst>
          </p:cNvPr>
          <p:cNvSpPr>
            <a:spLocks noGrp="1"/>
          </p:cNvSpPr>
          <p:nvPr>
            <p:ph type="ftr" sz="quarter" idx="11"/>
          </p:nvPr>
        </p:nvSpPr>
        <p:spPr/>
        <p:txBody>
          <a:bodyPr/>
          <a:lstStyle/>
          <a:p>
            <a:pPr rtl="0"/>
            <a:endParaRPr lang="de-DE" noProof="0"/>
          </a:p>
        </p:txBody>
      </p:sp>
      <p:sp>
        <p:nvSpPr>
          <p:cNvPr id="5" name="Foliennummernplatzhalter 4">
            <a:extLst>
              <a:ext uri="{FF2B5EF4-FFF2-40B4-BE49-F238E27FC236}">
                <a16:creationId xmlns:a16="http://schemas.microsoft.com/office/drawing/2014/main" id="{02EFE2F4-F49F-3D4D-5DA1-490AD956A0CA}"/>
              </a:ext>
            </a:extLst>
          </p:cNvPr>
          <p:cNvSpPr>
            <a:spLocks noGrp="1"/>
          </p:cNvSpPr>
          <p:nvPr>
            <p:ph type="sldNum" sz="quarter" idx="12"/>
          </p:nvPr>
        </p:nvSpPr>
        <p:spPr/>
        <p:txBody>
          <a:bodyPr/>
          <a:lstStyle/>
          <a:p>
            <a:pPr rtl="0"/>
            <a:fld id="{D57F1E4F-1CFF-5643-939E-217C01CDF565}" type="slidenum">
              <a:rPr lang="de-DE" noProof="0" smtClean="0"/>
              <a:pPr/>
              <a:t>‹Nr.›</a:t>
            </a:fld>
            <a:endParaRPr lang="de-DE" noProof="0"/>
          </a:p>
        </p:txBody>
      </p:sp>
    </p:spTree>
    <p:extLst>
      <p:ext uri="{BB962C8B-B14F-4D97-AF65-F5344CB8AC3E}">
        <p14:creationId xmlns:p14="http://schemas.microsoft.com/office/powerpoint/2010/main" val="10179949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EA115C43-5BA4-5D79-CEA6-0960643FA2AE}"/>
              </a:ext>
            </a:extLst>
          </p:cNvPr>
          <p:cNvSpPr>
            <a:spLocks noGrp="1"/>
          </p:cNvSpPr>
          <p:nvPr>
            <p:ph type="dt" sz="half" idx="10"/>
          </p:nvPr>
        </p:nvSpPr>
        <p:spPr/>
        <p:txBody>
          <a:bodyPr/>
          <a:lstStyle/>
          <a:p>
            <a:fld id="{D6F1CD60-AF29-411C-977D-32472934C1F2}" type="datetime1">
              <a:rPr lang="de-DE" smtClean="0"/>
              <a:t>10.04.2025</a:t>
            </a:fld>
            <a:endParaRPr lang="de-DE" dirty="0"/>
          </a:p>
        </p:txBody>
      </p:sp>
      <p:sp>
        <p:nvSpPr>
          <p:cNvPr id="3" name="Fußzeilenplatzhalter 2">
            <a:extLst>
              <a:ext uri="{FF2B5EF4-FFF2-40B4-BE49-F238E27FC236}">
                <a16:creationId xmlns:a16="http://schemas.microsoft.com/office/drawing/2014/main" id="{4CD3FAFD-6F15-4BE7-FABC-82D8A8A18F63}"/>
              </a:ext>
            </a:extLst>
          </p:cNvPr>
          <p:cNvSpPr>
            <a:spLocks noGrp="1"/>
          </p:cNvSpPr>
          <p:nvPr>
            <p:ph type="ftr" sz="quarter" idx="11"/>
          </p:nvPr>
        </p:nvSpPr>
        <p:spPr/>
        <p:txBody>
          <a:bodyPr/>
          <a:lstStyle/>
          <a:p>
            <a:pPr rtl="0"/>
            <a:endParaRPr lang="de-DE" noProof="0"/>
          </a:p>
        </p:txBody>
      </p:sp>
      <p:sp>
        <p:nvSpPr>
          <p:cNvPr id="4" name="Foliennummernplatzhalter 3">
            <a:extLst>
              <a:ext uri="{FF2B5EF4-FFF2-40B4-BE49-F238E27FC236}">
                <a16:creationId xmlns:a16="http://schemas.microsoft.com/office/drawing/2014/main" id="{1951D202-5521-F2B6-14A6-175794A79934}"/>
              </a:ext>
            </a:extLst>
          </p:cNvPr>
          <p:cNvSpPr>
            <a:spLocks noGrp="1"/>
          </p:cNvSpPr>
          <p:nvPr>
            <p:ph type="sldNum" sz="quarter" idx="12"/>
          </p:nvPr>
        </p:nvSpPr>
        <p:spPr/>
        <p:txBody>
          <a:bodyPr/>
          <a:lstStyle/>
          <a:p>
            <a:pPr rtl="0"/>
            <a:fld id="{D57F1E4F-1CFF-5643-939E-217C01CDF565}" type="slidenum">
              <a:rPr lang="de-DE" noProof="0" smtClean="0"/>
              <a:pPr/>
              <a:t>‹Nr.›</a:t>
            </a:fld>
            <a:endParaRPr lang="de-DE" noProof="0"/>
          </a:p>
        </p:txBody>
      </p:sp>
    </p:spTree>
    <p:extLst>
      <p:ext uri="{BB962C8B-B14F-4D97-AF65-F5344CB8AC3E}">
        <p14:creationId xmlns:p14="http://schemas.microsoft.com/office/powerpoint/2010/main" val="2482663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E559C2-5E65-CDB8-7654-5D07A170D87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91F6FA72-6A8C-1C18-132A-B6CE4904AF3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47A3E9FA-6A27-5240-F54E-72C6D15662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F6841C96-50F4-E13E-086A-C143BB88A15E}"/>
              </a:ext>
            </a:extLst>
          </p:cNvPr>
          <p:cNvSpPr>
            <a:spLocks noGrp="1"/>
          </p:cNvSpPr>
          <p:nvPr>
            <p:ph type="dt" sz="half" idx="10"/>
          </p:nvPr>
        </p:nvSpPr>
        <p:spPr/>
        <p:txBody>
          <a:bodyPr/>
          <a:lstStyle/>
          <a:p>
            <a:fld id="{E855B16F-6EFF-41E0-9DF0-AB48064FB3F3}" type="datetime1">
              <a:rPr lang="de-DE" smtClean="0"/>
              <a:t>10.04.2025</a:t>
            </a:fld>
            <a:endParaRPr lang="de-DE"/>
          </a:p>
        </p:txBody>
      </p:sp>
      <p:sp>
        <p:nvSpPr>
          <p:cNvPr id="6" name="Fußzeilenplatzhalter 5">
            <a:extLst>
              <a:ext uri="{FF2B5EF4-FFF2-40B4-BE49-F238E27FC236}">
                <a16:creationId xmlns:a16="http://schemas.microsoft.com/office/drawing/2014/main" id="{3F6A4B19-8E19-D1CD-B37D-11BD12579399}"/>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F33807A8-E22F-26F2-E2C0-2B189D4BFC93}"/>
              </a:ext>
            </a:extLst>
          </p:cNvPr>
          <p:cNvSpPr>
            <a:spLocks noGrp="1"/>
          </p:cNvSpPr>
          <p:nvPr>
            <p:ph type="sldNum" sz="quarter" idx="12"/>
          </p:nvPr>
        </p:nvSpPr>
        <p:spPr/>
        <p:txBody>
          <a:bodyPr/>
          <a:lstStyle/>
          <a:p>
            <a:fld id="{D57F1E4F-1CFF-5643-939E-217C01CDF565}" type="slidenum">
              <a:rPr lang="de-DE" smtClean="0"/>
              <a:pPr/>
              <a:t>‹Nr.›</a:t>
            </a:fld>
            <a:endParaRPr lang="de-DE" dirty="0"/>
          </a:p>
        </p:txBody>
      </p:sp>
    </p:spTree>
    <p:extLst>
      <p:ext uri="{BB962C8B-B14F-4D97-AF65-F5344CB8AC3E}">
        <p14:creationId xmlns:p14="http://schemas.microsoft.com/office/powerpoint/2010/main" val="1936306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C5DC96-62AA-6610-C27C-FB6F61B3665E}"/>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A7780DB6-8F9B-4878-2FB1-2C2E82319E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6035B6A0-71A7-BCDC-3EB6-18C1D54050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D3DE376E-3A6F-2C5F-E313-3407A28F8E73}"/>
              </a:ext>
            </a:extLst>
          </p:cNvPr>
          <p:cNvSpPr>
            <a:spLocks noGrp="1"/>
          </p:cNvSpPr>
          <p:nvPr>
            <p:ph type="dt" sz="half" idx="10"/>
          </p:nvPr>
        </p:nvSpPr>
        <p:spPr/>
        <p:txBody>
          <a:bodyPr/>
          <a:lstStyle/>
          <a:p>
            <a:fld id="{915D2FB3-8BB4-4DC3-BADA-9645B657AD1E}" type="datetime1">
              <a:rPr lang="de-DE" smtClean="0"/>
              <a:t>10.04.2025</a:t>
            </a:fld>
            <a:endParaRPr lang="de-DE"/>
          </a:p>
        </p:txBody>
      </p:sp>
      <p:sp>
        <p:nvSpPr>
          <p:cNvPr id="6" name="Fußzeilenplatzhalter 5">
            <a:extLst>
              <a:ext uri="{FF2B5EF4-FFF2-40B4-BE49-F238E27FC236}">
                <a16:creationId xmlns:a16="http://schemas.microsoft.com/office/drawing/2014/main" id="{403A6783-72DB-0B3E-37FE-C2A5C3F8EA08}"/>
              </a:ext>
            </a:extLst>
          </p:cNvPr>
          <p:cNvSpPr>
            <a:spLocks noGrp="1"/>
          </p:cNvSpPr>
          <p:nvPr>
            <p:ph type="ftr" sz="quarter" idx="11"/>
          </p:nvPr>
        </p:nvSpPr>
        <p:spPr/>
        <p:txBody>
          <a:bodyPr/>
          <a:lstStyle/>
          <a:p>
            <a:endParaRPr lang="de-DE" dirty="0"/>
          </a:p>
        </p:txBody>
      </p:sp>
      <p:sp>
        <p:nvSpPr>
          <p:cNvPr id="7" name="Foliennummernplatzhalter 6">
            <a:extLst>
              <a:ext uri="{FF2B5EF4-FFF2-40B4-BE49-F238E27FC236}">
                <a16:creationId xmlns:a16="http://schemas.microsoft.com/office/drawing/2014/main" id="{E062D140-9C83-E970-8382-B11F49F377A8}"/>
              </a:ext>
            </a:extLst>
          </p:cNvPr>
          <p:cNvSpPr>
            <a:spLocks noGrp="1"/>
          </p:cNvSpPr>
          <p:nvPr>
            <p:ph type="sldNum" sz="quarter" idx="12"/>
          </p:nvPr>
        </p:nvSpPr>
        <p:spPr/>
        <p:txBody>
          <a:bodyPr/>
          <a:lstStyle/>
          <a:p>
            <a:fld id="{D57F1E4F-1CFF-5643-939E-217C01CDF565}" type="slidenum">
              <a:rPr lang="de-DE" smtClean="0"/>
              <a:pPr/>
              <a:t>‹Nr.›</a:t>
            </a:fld>
            <a:endParaRPr lang="de-DE" dirty="0"/>
          </a:p>
        </p:txBody>
      </p:sp>
    </p:spTree>
    <p:extLst>
      <p:ext uri="{BB962C8B-B14F-4D97-AF65-F5344CB8AC3E}">
        <p14:creationId xmlns:p14="http://schemas.microsoft.com/office/powerpoint/2010/main" val="3305550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1DFE709C-2BBB-A4E4-884F-57C9FAAACAB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a:extLst>
              <a:ext uri="{FF2B5EF4-FFF2-40B4-BE49-F238E27FC236}">
                <a16:creationId xmlns:a16="http://schemas.microsoft.com/office/drawing/2014/main" id="{32B752A5-C5F7-80DB-A804-DAC32F9B744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B2A2086-51A0-C037-1847-F4A91DB079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90F3C85-A7DE-47DF-B9F9-EC74FE1AA9B9}" type="datetime1">
              <a:rPr lang="de-DE" smtClean="0"/>
              <a:t>10.04.2025</a:t>
            </a:fld>
            <a:endParaRPr lang="de-DE"/>
          </a:p>
        </p:txBody>
      </p:sp>
      <p:sp>
        <p:nvSpPr>
          <p:cNvPr id="5" name="Fußzeilenplatzhalter 4">
            <a:extLst>
              <a:ext uri="{FF2B5EF4-FFF2-40B4-BE49-F238E27FC236}">
                <a16:creationId xmlns:a16="http://schemas.microsoft.com/office/drawing/2014/main" id="{7D0900F5-EE10-8325-16D0-7FDF166226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dirty="0"/>
          </a:p>
        </p:txBody>
      </p:sp>
      <p:sp>
        <p:nvSpPr>
          <p:cNvPr id="6" name="Foliennummernplatzhalter 5">
            <a:extLst>
              <a:ext uri="{FF2B5EF4-FFF2-40B4-BE49-F238E27FC236}">
                <a16:creationId xmlns:a16="http://schemas.microsoft.com/office/drawing/2014/main" id="{B5844ADE-11A8-B462-C62A-868D214E08B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57F1E4F-1CFF-5643-939E-217C01CDF565}" type="slidenum">
              <a:rPr lang="de-DE" smtClean="0"/>
              <a:pPr/>
              <a:t>‹Nr.›</a:t>
            </a:fld>
            <a:endParaRPr lang="de-DE" dirty="0"/>
          </a:p>
        </p:txBody>
      </p:sp>
    </p:spTree>
    <p:custDataLst>
      <p:tags r:id="rId15"/>
    </p:custDataLst>
    <p:extLst>
      <p:ext uri="{BB962C8B-B14F-4D97-AF65-F5344CB8AC3E}">
        <p14:creationId xmlns:p14="http://schemas.microsoft.com/office/powerpoint/2010/main" val="704086118"/>
      </p:ext>
    </p:extLst>
  </p:cSld>
  <p:clrMap bg1="lt1" tx1="dk1" bg2="lt2" tx2="dk2" accent1="accent1" accent2="accent2" accent3="accent3" accent4="accent4" accent5="accent5" accent6="accent6" hlink="hlink" folHlink="folHlink"/>
  <p:sldLayoutIdLst>
    <p:sldLayoutId id="2147484413" r:id="rId1"/>
    <p:sldLayoutId id="2147484414" r:id="rId2"/>
    <p:sldLayoutId id="2147484415" r:id="rId3"/>
    <p:sldLayoutId id="2147484416" r:id="rId4"/>
    <p:sldLayoutId id="2147484417" r:id="rId5"/>
    <p:sldLayoutId id="2147484418" r:id="rId6"/>
    <p:sldLayoutId id="2147484419" r:id="rId7"/>
    <p:sldLayoutId id="2147484420" r:id="rId8"/>
    <p:sldLayoutId id="2147484421" r:id="rId9"/>
    <p:sldLayoutId id="2147484422" r:id="rId10"/>
    <p:sldLayoutId id="2147484423" r:id="rId11"/>
    <p:sldLayoutId id="2147484424" r:id="rId12"/>
    <p:sldLayoutId id="2147484425" r:id="rId13"/>
  </p:sldLayoutIdLst>
  <p:hf sldNum="0" hdr="0" ftr="0" dt="0"/>
  <p:txStyles>
    <p:titleStyle>
      <a:lvl1pPr algn="l" defTabSz="914400" rtl="0" eaLnBrk="1" latinLnBrk="0" hangingPunct="1">
        <a:lnSpc>
          <a:spcPct val="90000"/>
        </a:lnSpc>
        <a:spcBef>
          <a:spcPct val="0"/>
        </a:spcBef>
        <a:buNone/>
        <a:defRPr sz="4400" kern="1200">
          <a:solidFill>
            <a:schemeClr val="tx2">
              <a:lumMod val="75000"/>
              <a:lumOff val="25000"/>
            </a:schemeClr>
          </a:solidFill>
          <a:latin typeface="Fira Sans" panose="020B0503050000020004" pitchFamily="34" charset="0"/>
          <a:ea typeface="+mj-ea"/>
          <a:cs typeface="+mj-cs"/>
        </a:defRPr>
      </a:lvl1pPr>
    </p:titleStyle>
    <p:bodyStyle>
      <a:lvl1pPr marL="228600" indent="-228600" algn="l" defTabSz="914400" rtl="0" eaLnBrk="1" latinLnBrk="0" hangingPunct="1">
        <a:lnSpc>
          <a:spcPct val="114000"/>
        </a:lnSpc>
        <a:spcBef>
          <a:spcPts val="1000"/>
        </a:spcBef>
        <a:buFont typeface="Arial" panose="020B0604020202020204" pitchFamily="34" charset="0"/>
        <a:buChar char="•"/>
        <a:defRPr sz="2800" kern="1200">
          <a:solidFill>
            <a:schemeClr val="tx1"/>
          </a:solidFill>
          <a:latin typeface="Fira Sans" panose="020B0503050000020004" pitchFamily="34" charset="0"/>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400" kern="1200">
          <a:solidFill>
            <a:schemeClr val="tx1"/>
          </a:solidFill>
          <a:latin typeface="Fira Sans" panose="020B0503050000020004" pitchFamily="34" charset="0"/>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2000" kern="1200">
          <a:solidFill>
            <a:schemeClr val="tx1"/>
          </a:solidFill>
          <a:latin typeface="Fira Sans" panose="020B0503050000020004" pitchFamily="34" charset="0"/>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800" kern="1200">
          <a:solidFill>
            <a:schemeClr val="tx1"/>
          </a:solidFill>
          <a:latin typeface="Fira Sans" panose="020B0503050000020004" pitchFamily="34" charset="0"/>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800" kern="1200">
          <a:solidFill>
            <a:schemeClr val="tx1"/>
          </a:solidFill>
          <a:latin typeface="Fira Sans" panose="020B05030500000200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svg"/><Relationship Id="rId3" Type="http://schemas.openxmlformats.org/officeDocument/2006/relationships/notesSlide" Target="../notesSlides/notesSlide1.xml"/><Relationship Id="rId7" Type="http://schemas.openxmlformats.org/officeDocument/2006/relationships/image" Target="../media/image4.svg"/><Relationship Id="rId12"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tags" Target="../tags/tag7.xml"/><Relationship Id="rId6" Type="http://schemas.openxmlformats.org/officeDocument/2006/relationships/image" Target="../media/image3.png"/><Relationship Id="rId11" Type="http://schemas.openxmlformats.org/officeDocument/2006/relationships/image" Target="../media/image8.svg"/><Relationship Id="rId5" Type="http://schemas.openxmlformats.org/officeDocument/2006/relationships/image" Target="../media/image2.svg"/><Relationship Id="rId15" Type="http://schemas.openxmlformats.org/officeDocument/2006/relationships/image" Target="../media/image12.sv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sv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notesSlide" Target="../notesSlides/notesSlide10.xml"/><Relationship Id="rId7" Type="http://schemas.openxmlformats.org/officeDocument/2006/relationships/image" Target="../media/image54.svg"/><Relationship Id="rId2" Type="http://schemas.openxmlformats.org/officeDocument/2006/relationships/slideLayout" Target="../slideLayouts/slideLayout12.xml"/><Relationship Id="rId1" Type="http://schemas.openxmlformats.org/officeDocument/2006/relationships/tags" Target="../tags/tag16.xml"/><Relationship Id="rId6" Type="http://schemas.openxmlformats.org/officeDocument/2006/relationships/image" Target="../media/image53.png"/><Relationship Id="rId5" Type="http://schemas.openxmlformats.org/officeDocument/2006/relationships/image" Target="../media/image32.svg"/><Relationship Id="rId4" Type="http://schemas.openxmlformats.org/officeDocument/2006/relationships/image" Target="../media/image31.png"/><Relationship Id="rId9" Type="http://schemas.openxmlformats.org/officeDocument/2006/relationships/image" Target="../media/image34.svg"/></Relationships>
</file>

<file path=ppt/slides/_rels/slide11.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notesSlide" Target="../notesSlides/notesSlide11.xml"/><Relationship Id="rId7" Type="http://schemas.openxmlformats.org/officeDocument/2006/relationships/image" Target="../media/image58.svg"/><Relationship Id="rId2" Type="http://schemas.openxmlformats.org/officeDocument/2006/relationships/slideLayout" Target="../slideLayouts/slideLayout12.xml"/><Relationship Id="rId1" Type="http://schemas.openxmlformats.org/officeDocument/2006/relationships/tags" Target="../tags/tag17.xml"/><Relationship Id="rId6" Type="http://schemas.openxmlformats.org/officeDocument/2006/relationships/image" Target="../media/image57.png"/><Relationship Id="rId5" Type="http://schemas.openxmlformats.org/officeDocument/2006/relationships/image" Target="../media/image56.svg"/><Relationship Id="rId4" Type="http://schemas.openxmlformats.org/officeDocument/2006/relationships/image" Target="../media/image55.png"/><Relationship Id="rId9" Type="http://schemas.openxmlformats.org/officeDocument/2006/relationships/image" Target="../media/image60.sv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8.xml"/><Relationship Id="rId5" Type="http://schemas.openxmlformats.org/officeDocument/2006/relationships/image" Target="../media/image62.svg"/><Relationship Id="rId4" Type="http://schemas.openxmlformats.org/officeDocument/2006/relationships/image" Target="../media/image61.png"/></Relationships>
</file>

<file path=ppt/slides/_rels/slide13.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notesSlide" Target="../notesSlides/notesSlide13.xml"/><Relationship Id="rId7" Type="http://schemas.openxmlformats.org/officeDocument/2006/relationships/image" Target="../media/image66.svg"/><Relationship Id="rId2" Type="http://schemas.openxmlformats.org/officeDocument/2006/relationships/slideLayout" Target="../slideLayouts/slideLayout6.xml"/><Relationship Id="rId1" Type="http://schemas.openxmlformats.org/officeDocument/2006/relationships/tags" Target="../tags/tag19.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 Id="rId9" Type="http://schemas.openxmlformats.org/officeDocument/2006/relationships/image" Target="../media/image68.svg"/></Relationships>
</file>

<file path=ppt/slides/_rels/slide1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notesSlide" Target="../notesSlides/notesSlide14.xml"/><Relationship Id="rId7" Type="http://schemas.openxmlformats.org/officeDocument/2006/relationships/image" Target="../media/image32.svg"/><Relationship Id="rId2" Type="http://schemas.openxmlformats.org/officeDocument/2006/relationships/slideLayout" Target="../slideLayouts/slideLayout12.xml"/><Relationship Id="rId1" Type="http://schemas.openxmlformats.org/officeDocument/2006/relationships/tags" Target="../tags/tag20.xml"/><Relationship Id="rId6" Type="http://schemas.openxmlformats.org/officeDocument/2006/relationships/image" Target="../media/image31.png"/><Relationship Id="rId5" Type="http://schemas.openxmlformats.org/officeDocument/2006/relationships/image" Target="../media/image70.svg"/><Relationship Id="rId4" Type="http://schemas.openxmlformats.org/officeDocument/2006/relationships/image" Target="../media/image69.png"/><Relationship Id="rId9" Type="http://schemas.openxmlformats.org/officeDocument/2006/relationships/image" Target="../media/image34.sv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72.svg"/><Relationship Id="rId4" Type="http://schemas.openxmlformats.org/officeDocument/2006/relationships/image" Target="../media/image7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22.xml"/><Relationship Id="rId5" Type="http://schemas.openxmlformats.org/officeDocument/2006/relationships/image" Target="../media/image74.jpeg"/><Relationship Id="rId4" Type="http://schemas.openxmlformats.org/officeDocument/2006/relationships/image" Target="../media/image73.jpeg"/></Relationships>
</file>

<file path=ppt/slides/_rels/slide17.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notesSlide" Target="../notesSlides/notesSlide17.xml"/><Relationship Id="rId7" Type="http://schemas.openxmlformats.org/officeDocument/2006/relationships/image" Target="../media/image78.png"/><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77.png"/><Relationship Id="rId5" Type="http://schemas.openxmlformats.org/officeDocument/2006/relationships/image" Target="../media/image76.jpeg"/><Relationship Id="rId4" Type="http://schemas.openxmlformats.org/officeDocument/2006/relationships/image" Target="../media/image7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1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notesSlide" Target="../notesSlides/notesSlide19.xml"/><Relationship Id="rId7" Type="http://schemas.openxmlformats.org/officeDocument/2006/relationships/image" Target="../media/image32.svg"/><Relationship Id="rId2" Type="http://schemas.openxmlformats.org/officeDocument/2006/relationships/slideLayout" Target="../slideLayouts/slideLayout7.xml"/><Relationship Id="rId1" Type="http://schemas.openxmlformats.org/officeDocument/2006/relationships/tags" Target="../tags/tag25.xml"/><Relationship Id="rId6" Type="http://schemas.openxmlformats.org/officeDocument/2006/relationships/image" Target="../media/image31.png"/><Relationship Id="rId5" Type="http://schemas.openxmlformats.org/officeDocument/2006/relationships/image" Target="../media/image80.svg"/><Relationship Id="rId4" Type="http://schemas.openxmlformats.org/officeDocument/2006/relationships/image" Target="../media/image79.png"/><Relationship Id="rId9" Type="http://schemas.openxmlformats.org/officeDocument/2006/relationships/image" Target="../media/image34.sv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14.sv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6.xml"/><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2.xml.rels><?xml version="1.0" encoding="UTF-8" standalone="yes"?>
<Relationships xmlns="http://schemas.openxmlformats.org/package/2006/relationships"><Relationship Id="rId8" Type="http://schemas.microsoft.com/office/2007/relationships/diagramDrawing" Target="../diagrams/drawing3.xml"/><Relationship Id="rId13" Type="http://schemas.microsoft.com/office/2007/relationships/diagramDrawing" Target="../diagrams/drawing4.xml"/><Relationship Id="rId3" Type="http://schemas.openxmlformats.org/officeDocument/2006/relationships/notesSlide" Target="../notesSlides/notesSlide22.xml"/><Relationship Id="rId7" Type="http://schemas.openxmlformats.org/officeDocument/2006/relationships/diagramColors" Target="../diagrams/colors3.xml"/><Relationship Id="rId12" Type="http://schemas.openxmlformats.org/officeDocument/2006/relationships/diagramColors" Target="../diagrams/colors4.xml"/><Relationship Id="rId17" Type="http://schemas.openxmlformats.org/officeDocument/2006/relationships/image" Target="../media/image90.svg"/><Relationship Id="rId2" Type="http://schemas.openxmlformats.org/officeDocument/2006/relationships/slideLayout" Target="../slideLayouts/slideLayout13.xml"/><Relationship Id="rId16" Type="http://schemas.openxmlformats.org/officeDocument/2006/relationships/image" Target="../media/image89.png"/><Relationship Id="rId1" Type="http://schemas.openxmlformats.org/officeDocument/2006/relationships/tags" Target="../tags/tag28.xml"/><Relationship Id="rId6" Type="http://schemas.openxmlformats.org/officeDocument/2006/relationships/diagramQuickStyle" Target="../diagrams/quickStyle3.xml"/><Relationship Id="rId11" Type="http://schemas.openxmlformats.org/officeDocument/2006/relationships/diagramQuickStyle" Target="../diagrams/quickStyle4.xml"/><Relationship Id="rId5" Type="http://schemas.openxmlformats.org/officeDocument/2006/relationships/diagramLayout" Target="../diagrams/layout3.xml"/><Relationship Id="rId15" Type="http://schemas.openxmlformats.org/officeDocument/2006/relationships/image" Target="../media/image88.svg"/><Relationship Id="rId10" Type="http://schemas.openxmlformats.org/officeDocument/2006/relationships/diagramLayout" Target="../diagrams/layout4.xml"/><Relationship Id="rId4" Type="http://schemas.openxmlformats.org/officeDocument/2006/relationships/diagramData" Target="../diagrams/data3.xml"/><Relationship Id="rId9" Type="http://schemas.openxmlformats.org/officeDocument/2006/relationships/diagramData" Target="../diagrams/data4.xml"/><Relationship Id="rId14" Type="http://schemas.openxmlformats.org/officeDocument/2006/relationships/image" Target="../media/image87.png"/></Relationships>
</file>

<file path=ppt/slides/_rels/slide23.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notesSlide" Target="../notesSlides/notesSlide23.xml"/><Relationship Id="rId7" Type="http://schemas.openxmlformats.org/officeDocument/2006/relationships/diagramColors" Target="../diagrams/colors5.xml"/><Relationship Id="rId2" Type="http://schemas.openxmlformats.org/officeDocument/2006/relationships/slideLayout" Target="../slideLayouts/slideLayout6.xml"/><Relationship Id="rId1" Type="http://schemas.openxmlformats.org/officeDocument/2006/relationships/tags" Target="../tags/tag29.xml"/><Relationship Id="rId6" Type="http://schemas.openxmlformats.org/officeDocument/2006/relationships/diagramQuickStyle" Target="../diagrams/quickStyle5.xml"/><Relationship Id="rId5" Type="http://schemas.openxmlformats.org/officeDocument/2006/relationships/diagramLayout" Target="../diagrams/layout5.xml"/><Relationship Id="rId10" Type="http://schemas.openxmlformats.org/officeDocument/2006/relationships/image" Target="../media/image92.svg"/><Relationship Id="rId4" Type="http://schemas.openxmlformats.org/officeDocument/2006/relationships/diagramData" Target="../diagrams/data5.xml"/><Relationship Id="rId9" Type="http://schemas.openxmlformats.org/officeDocument/2006/relationships/image" Target="../media/image9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96.svg"/><Relationship Id="rId2" Type="http://schemas.openxmlformats.org/officeDocument/2006/relationships/slideLayout" Target="../slideLayouts/slideLayout5.xml"/><Relationship Id="rId1" Type="http://schemas.openxmlformats.org/officeDocument/2006/relationships/tags" Target="../tags/tag30.xml"/><Relationship Id="rId6" Type="http://schemas.openxmlformats.org/officeDocument/2006/relationships/image" Target="../media/image95.png"/><Relationship Id="rId5" Type="http://schemas.openxmlformats.org/officeDocument/2006/relationships/image" Target="../media/image94.svg"/><Relationship Id="rId4" Type="http://schemas.openxmlformats.org/officeDocument/2006/relationships/image" Target="../media/image93.png"/></Relationships>
</file>

<file path=ppt/slides/_rels/slide25.xml.rels><?xml version="1.0" encoding="UTF-8" standalone="yes"?>
<Relationships xmlns="http://schemas.openxmlformats.org/package/2006/relationships"><Relationship Id="rId8" Type="http://schemas.openxmlformats.org/officeDocument/2006/relationships/image" Target="../media/image97.png"/><Relationship Id="rId13" Type="http://schemas.openxmlformats.org/officeDocument/2006/relationships/image" Target="../media/image102.svg"/><Relationship Id="rId3" Type="http://schemas.openxmlformats.org/officeDocument/2006/relationships/notesSlide" Target="../notesSlides/notesSlide25.xml"/><Relationship Id="rId7" Type="http://schemas.openxmlformats.org/officeDocument/2006/relationships/image" Target="../media/image70.svg"/><Relationship Id="rId12" Type="http://schemas.openxmlformats.org/officeDocument/2006/relationships/image" Target="../media/image101.png"/><Relationship Id="rId2" Type="http://schemas.openxmlformats.org/officeDocument/2006/relationships/slideLayout" Target="../slideLayouts/slideLayout12.xml"/><Relationship Id="rId1" Type="http://schemas.openxmlformats.org/officeDocument/2006/relationships/tags" Target="../tags/tag31.xml"/><Relationship Id="rId6" Type="http://schemas.openxmlformats.org/officeDocument/2006/relationships/image" Target="../media/image69.png"/><Relationship Id="rId11" Type="http://schemas.openxmlformats.org/officeDocument/2006/relationships/image" Target="../media/image100.svg"/><Relationship Id="rId5" Type="http://schemas.openxmlformats.org/officeDocument/2006/relationships/image" Target="../media/image32.svg"/><Relationship Id="rId10" Type="http://schemas.openxmlformats.org/officeDocument/2006/relationships/image" Target="../media/image99.png"/><Relationship Id="rId4" Type="http://schemas.openxmlformats.org/officeDocument/2006/relationships/image" Target="../media/image31.png"/><Relationship Id="rId9" Type="http://schemas.openxmlformats.org/officeDocument/2006/relationships/image" Target="../media/image98.sv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32.xml"/><Relationship Id="rId5" Type="http://schemas.openxmlformats.org/officeDocument/2006/relationships/image" Target="../media/image98.svg"/><Relationship Id="rId4" Type="http://schemas.openxmlformats.org/officeDocument/2006/relationships/image" Target="../media/image97.png"/></Relationships>
</file>

<file path=ppt/slides/_rels/slide27.xml.rels><?xml version="1.0" encoding="UTF-8" standalone="yes"?>
<Relationships xmlns="http://schemas.openxmlformats.org/package/2006/relationships"><Relationship Id="rId8" Type="http://schemas.openxmlformats.org/officeDocument/2006/relationships/image" Target="../media/image101.png"/><Relationship Id="rId13" Type="http://schemas.openxmlformats.org/officeDocument/2006/relationships/image" Target="../media/image106.svg"/><Relationship Id="rId3" Type="http://schemas.openxmlformats.org/officeDocument/2006/relationships/notesSlide" Target="../notesSlides/notesSlide27.xml"/><Relationship Id="rId7" Type="http://schemas.openxmlformats.org/officeDocument/2006/relationships/image" Target="../media/image70.svg"/><Relationship Id="rId12" Type="http://schemas.openxmlformats.org/officeDocument/2006/relationships/image" Target="../media/image105.png"/><Relationship Id="rId2" Type="http://schemas.openxmlformats.org/officeDocument/2006/relationships/slideLayout" Target="../slideLayouts/slideLayout12.xml"/><Relationship Id="rId1" Type="http://schemas.openxmlformats.org/officeDocument/2006/relationships/tags" Target="../tags/tag33.xml"/><Relationship Id="rId6" Type="http://schemas.openxmlformats.org/officeDocument/2006/relationships/image" Target="../media/image69.png"/><Relationship Id="rId11" Type="http://schemas.openxmlformats.org/officeDocument/2006/relationships/image" Target="../media/image104.svg"/><Relationship Id="rId5" Type="http://schemas.openxmlformats.org/officeDocument/2006/relationships/image" Target="../media/image32.svg"/><Relationship Id="rId15" Type="http://schemas.openxmlformats.org/officeDocument/2006/relationships/image" Target="../media/image108.svg"/><Relationship Id="rId10" Type="http://schemas.openxmlformats.org/officeDocument/2006/relationships/image" Target="../media/image103.png"/><Relationship Id="rId4" Type="http://schemas.openxmlformats.org/officeDocument/2006/relationships/image" Target="../media/image31.png"/><Relationship Id="rId9" Type="http://schemas.openxmlformats.org/officeDocument/2006/relationships/image" Target="../media/image102.svg"/><Relationship Id="rId14" Type="http://schemas.openxmlformats.org/officeDocument/2006/relationships/image" Target="../media/image107.png"/></Relationships>
</file>

<file path=ppt/slides/_rels/slide28.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notesSlide" Target="../notesSlides/notesSlide28.xml"/><Relationship Id="rId7" Type="http://schemas.openxmlformats.org/officeDocument/2006/relationships/image" Target="../media/image106.svg"/><Relationship Id="rId2" Type="http://schemas.openxmlformats.org/officeDocument/2006/relationships/slideLayout" Target="../slideLayouts/slideLayout4.xml"/><Relationship Id="rId1" Type="http://schemas.openxmlformats.org/officeDocument/2006/relationships/tags" Target="../tags/tag34.xml"/><Relationship Id="rId6" Type="http://schemas.openxmlformats.org/officeDocument/2006/relationships/image" Target="../media/image105.png"/><Relationship Id="rId5" Type="http://schemas.openxmlformats.org/officeDocument/2006/relationships/image" Target="../media/image104.svg"/><Relationship Id="rId4" Type="http://schemas.openxmlformats.org/officeDocument/2006/relationships/image" Target="../media/image103.png"/><Relationship Id="rId9" Type="http://schemas.openxmlformats.org/officeDocument/2006/relationships/image" Target="../media/image108.svg"/></Relationships>
</file>

<file path=ppt/slides/_rels/slide29.xml.rels><?xml version="1.0" encoding="UTF-8" standalone="yes"?>
<Relationships xmlns="http://schemas.openxmlformats.org/package/2006/relationships"><Relationship Id="rId8" Type="http://schemas.microsoft.com/office/2007/relationships/diagramDrawing" Target="../diagrams/drawing6.xml"/><Relationship Id="rId13" Type="http://schemas.microsoft.com/office/2007/relationships/diagramDrawing" Target="../diagrams/drawing7.xml"/><Relationship Id="rId3" Type="http://schemas.openxmlformats.org/officeDocument/2006/relationships/notesSlide" Target="../notesSlides/notesSlide29.xml"/><Relationship Id="rId7" Type="http://schemas.openxmlformats.org/officeDocument/2006/relationships/diagramColors" Target="../diagrams/colors6.xml"/><Relationship Id="rId12" Type="http://schemas.openxmlformats.org/officeDocument/2006/relationships/diagramColors" Target="../diagrams/colors7.xml"/><Relationship Id="rId17" Type="http://schemas.openxmlformats.org/officeDocument/2006/relationships/image" Target="../media/image110.svg"/><Relationship Id="rId2" Type="http://schemas.openxmlformats.org/officeDocument/2006/relationships/slideLayout" Target="../slideLayouts/slideLayout13.xml"/><Relationship Id="rId16" Type="http://schemas.openxmlformats.org/officeDocument/2006/relationships/image" Target="../media/image109.png"/><Relationship Id="rId1" Type="http://schemas.openxmlformats.org/officeDocument/2006/relationships/tags" Target="../tags/tag35.xml"/><Relationship Id="rId6" Type="http://schemas.openxmlformats.org/officeDocument/2006/relationships/diagramQuickStyle" Target="../diagrams/quickStyle6.xml"/><Relationship Id="rId11" Type="http://schemas.openxmlformats.org/officeDocument/2006/relationships/diagramQuickStyle" Target="../diagrams/quickStyle7.xml"/><Relationship Id="rId5" Type="http://schemas.openxmlformats.org/officeDocument/2006/relationships/diagramLayout" Target="../diagrams/layout6.xml"/><Relationship Id="rId15" Type="http://schemas.openxmlformats.org/officeDocument/2006/relationships/image" Target="../media/image88.svg"/><Relationship Id="rId10" Type="http://schemas.openxmlformats.org/officeDocument/2006/relationships/diagramLayout" Target="../diagrams/layout7.xml"/><Relationship Id="rId4" Type="http://schemas.openxmlformats.org/officeDocument/2006/relationships/diagramData" Target="../diagrams/data6.xml"/><Relationship Id="rId9" Type="http://schemas.openxmlformats.org/officeDocument/2006/relationships/diagramData" Target="../diagrams/data7.xml"/><Relationship Id="rId14" Type="http://schemas.openxmlformats.org/officeDocument/2006/relationships/image" Target="../media/image87.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13" Type="http://schemas.openxmlformats.org/officeDocument/2006/relationships/image" Target="../media/image19.png"/><Relationship Id="rId18" Type="http://schemas.openxmlformats.org/officeDocument/2006/relationships/image" Target="../media/image24.png"/><Relationship Id="rId3" Type="http://schemas.openxmlformats.org/officeDocument/2006/relationships/notesSlide" Target="../notesSlides/notesSlide3.xml"/><Relationship Id="rId21" Type="http://schemas.openxmlformats.org/officeDocument/2006/relationships/image" Target="../media/image27.svg"/><Relationship Id="rId7" Type="http://schemas.openxmlformats.org/officeDocument/2006/relationships/diagramColors" Target="../diagrams/colors1.xml"/><Relationship Id="rId12" Type="http://schemas.openxmlformats.org/officeDocument/2006/relationships/image" Target="../media/image18.png"/><Relationship Id="rId17" Type="http://schemas.openxmlformats.org/officeDocument/2006/relationships/image" Target="../media/image23.svg"/><Relationship Id="rId2" Type="http://schemas.openxmlformats.org/officeDocument/2006/relationships/slideLayout" Target="../slideLayouts/slideLayout8.xml"/><Relationship Id="rId16" Type="http://schemas.openxmlformats.org/officeDocument/2006/relationships/image" Target="../media/image22.png"/><Relationship Id="rId20" Type="http://schemas.openxmlformats.org/officeDocument/2006/relationships/image" Target="../media/image26.png"/><Relationship Id="rId1" Type="http://schemas.openxmlformats.org/officeDocument/2006/relationships/tags" Target="../tags/tag9.xml"/><Relationship Id="rId6" Type="http://schemas.openxmlformats.org/officeDocument/2006/relationships/diagramQuickStyle" Target="../diagrams/quickStyle1.xml"/><Relationship Id="rId11" Type="http://schemas.openxmlformats.org/officeDocument/2006/relationships/image" Target="../media/image17.png"/><Relationship Id="rId5" Type="http://schemas.openxmlformats.org/officeDocument/2006/relationships/diagramLayout" Target="../diagrams/layout1.xml"/><Relationship Id="rId15" Type="http://schemas.openxmlformats.org/officeDocument/2006/relationships/image" Target="../media/image21.svg"/><Relationship Id="rId10" Type="http://schemas.openxmlformats.org/officeDocument/2006/relationships/image" Target="../media/image16.png"/><Relationship Id="rId19" Type="http://schemas.openxmlformats.org/officeDocument/2006/relationships/image" Target="../media/image25.svg"/><Relationship Id="rId4" Type="http://schemas.openxmlformats.org/officeDocument/2006/relationships/diagramData" Target="../diagrams/data1.xml"/><Relationship Id="rId9" Type="http://schemas.openxmlformats.org/officeDocument/2006/relationships/image" Target="../media/image15.png"/><Relationship Id="rId14" Type="http://schemas.openxmlformats.org/officeDocument/2006/relationships/image" Target="../media/image20.png"/><Relationship Id="rId22" Type="http://schemas.openxmlformats.org/officeDocument/2006/relationships/image" Target="../media/image2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tags" Target="../tags/tag36.xml"/><Relationship Id="rId5" Type="http://schemas.openxmlformats.org/officeDocument/2006/relationships/image" Target="../media/image112.svg"/><Relationship Id="rId4" Type="http://schemas.openxmlformats.org/officeDocument/2006/relationships/image" Target="../media/image111.png"/></Relationships>
</file>

<file path=ppt/slides/_rels/slide31.xml.rels><?xml version="1.0" encoding="UTF-8" standalone="yes"?>
<Relationships xmlns="http://schemas.openxmlformats.org/package/2006/relationships"><Relationship Id="rId8" Type="http://schemas.openxmlformats.org/officeDocument/2006/relationships/image" Target="../media/image101.png"/><Relationship Id="rId13" Type="http://schemas.openxmlformats.org/officeDocument/2006/relationships/image" Target="../media/image114.svg"/><Relationship Id="rId18" Type="http://schemas.openxmlformats.org/officeDocument/2006/relationships/image" Target="../media/image119.png"/><Relationship Id="rId3" Type="http://schemas.openxmlformats.org/officeDocument/2006/relationships/notesSlide" Target="../notesSlides/notesSlide31.xml"/><Relationship Id="rId21" Type="http://schemas.openxmlformats.org/officeDocument/2006/relationships/image" Target="../media/image122.svg"/><Relationship Id="rId7" Type="http://schemas.openxmlformats.org/officeDocument/2006/relationships/image" Target="../media/image70.svg"/><Relationship Id="rId12" Type="http://schemas.openxmlformats.org/officeDocument/2006/relationships/image" Target="../media/image113.png"/><Relationship Id="rId17" Type="http://schemas.openxmlformats.org/officeDocument/2006/relationships/image" Target="../media/image118.svg"/><Relationship Id="rId2" Type="http://schemas.openxmlformats.org/officeDocument/2006/relationships/slideLayout" Target="../slideLayouts/slideLayout12.xml"/><Relationship Id="rId16" Type="http://schemas.openxmlformats.org/officeDocument/2006/relationships/image" Target="../media/image117.png"/><Relationship Id="rId20" Type="http://schemas.openxmlformats.org/officeDocument/2006/relationships/image" Target="../media/image121.png"/><Relationship Id="rId1" Type="http://schemas.openxmlformats.org/officeDocument/2006/relationships/tags" Target="../tags/tag37.xml"/><Relationship Id="rId6" Type="http://schemas.openxmlformats.org/officeDocument/2006/relationships/image" Target="../media/image69.png"/><Relationship Id="rId11" Type="http://schemas.openxmlformats.org/officeDocument/2006/relationships/image" Target="../media/image104.svg"/><Relationship Id="rId5" Type="http://schemas.openxmlformats.org/officeDocument/2006/relationships/image" Target="../media/image32.svg"/><Relationship Id="rId15" Type="http://schemas.openxmlformats.org/officeDocument/2006/relationships/image" Target="../media/image116.svg"/><Relationship Id="rId10" Type="http://schemas.openxmlformats.org/officeDocument/2006/relationships/image" Target="../media/image103.png"/><Relationship Id="rId19" Type="http://schemas.openxmlformats.org/officeDocument/2006/relationships/image" Target="../media/image120.svg"/><Relationship Id="rId4" Type="http://schemas.openxmlformats.org/officeDocument/2006/relationships/image" Target="../media/image31.png"/><Relationship Id="rId9" Type="http://schemas.openxmlformats.org/officeDocument/2006/relationships/image" Target="../media/image102.svg"/><Relationship Id="rId14" Type="http://schemas.openxmlformats.org/officeDocument/2006/relationships/image" Target="../media/image115.png"/></Relationships>
</file>

<file path=ppt/slides/_rels/slide32.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notesSlide" Target="../notesSlides/notesSlide32.xml"/><Relationship Id="rId7" Type="http://schemas.openxmlformats.org/officeDocument/2006/relationships/image" Target="../media/image126.svg"/><Relationship Id="rId2" Type="http://schemas.openxmlformats.org/officeDocument/2006/relationships/slideLayout" Target="../slideLayouts/slideLayout13.xml"/><Relationship Id="rId1" Type="http://schemas.openxmlformats.org/officeDocument/2006/relationships/tags" Target="../tags/tag38.xml"/><Relationship Id="rId6" Type="http://schemas.openxmlformats.org/officeDocument/2006/relationships/image" Target="../media/image125.png"/><Relationship Id="rId11" Type="http://schemas.openxmlformats.org/officeDocument/2006/relationships/image" Target="../media/image130.svg"/><Relationship Id="rId5" Type="http://schemas.openxmlformats.org/officeDocument/2006/relationships/image" Target="../media/image124.svg"/><Relationship Id="rId10" Type="http://schemas.openxmlformats.org/officeDocument/2006/relationships/image" Target="../media/image129.png"/><Relationship Id="rId4" Type="http://schemas.openxmlformats.org/officeDocument/2006/relationships/image" Target="../media/image123.png"/><Relationship Id="rId9" Type="http://schemas.openxmlformats.org/officeDocument/2006/relationships/image" Target="../media/image128.svg"/></Relationships>
</file>

<file path=ppt/slides/_rels/slide33.xml.rels><?xml version="1.0" encoding="UTF-8" standalone="yes"?>
<Relationships xmlns="http://schemas.openxmlformats.org/package/2006/relationships"><Relationship Id="rId8" Type="http://schemas.openxmlformats.org/officeDocument/2006/relationships/image" Target="../media/image101.png"/><Relationship Id="rId13" Type="http://schemas.openxmlformats.org/officeDocument/2006/relationships/image" Target="../media/image122.svg"/><Relationship Id="rId18" Type="http://schemas.openxmlformats.org/officeDocument/2006/relationships/image" Target="../media/image135.png"/><Relationship Id="rId3" Type="http://schemas.openxmlformats.org/officeDocument/2006/relationships/notesSlide" Target="../notesSlides/notesSlide33.xml"/><Relationship Id="rId21" Type="http://schemas.openxmlformats.org/officeDocument/2006/relationships/image" Target="../media/image138.svg"/><Relationship Id="rId7" Type="http://schemas.openxmlformats.org/officeDocument/2006/relationships/image" Target="../media/image70.svg"/><Relationship Id="rId12" Type="http://schemas.openxmlformats.org/officeDocument/2006/relationships/image" Target="../media/image121.png"/><Relationship Id="rId17" Type="http://schemas.openxmlformats.org/officeDocument/2006/relationships/image" Target="../media/image134.svg"/><Relationship Id="rId25" Type="http://schemas.openxmlformats.org/officeDocument/2006/relationships/image" Target="../media/image142.svg"/><Relationship Id="rId2" Type="http://schemas.openxmlformats.org/officeDocument/2006/relationships/slideLayout" Target="../slideLayouts/slideLayout12.xml"/><Relationship Id="rId16" Type="http://schemas.openxmlformats.org/officeDocument/2006/relationships/image" Target="../media/image133.png"/><Relationship Id="rId20" Type="http://schemas.openxmlformats.org/officeDocument/2006/relationships/image" Target="../media/image137.png"/><Relationship Id="rId1" Type="http://schemas.openxmlformats.org/officeDocument/2006/relationships/tags" Target="../tags/tag39.xml"/><Relationship Id="rId6" Type="http://schemas.openxmlformats.org/officeDocument/2006/relationships/image" Target="../media/image69.png"/><Relationship Id="rId11" Type="http://schemas.openxmlformats.org/officeDocument/2006/relationships/image" Target="../media/image114.svg"/><Relationship Id="rId24" Type="http://schemas.openxmlformats.org/officeDocument/2006/relationships/image" Target="../media/image141.png"/><Relationship Id="rId5" Type="http://schemas.openxmlformats.org/officeDocument/2006/relationships/image" Target="../media/image32.svg"/><Relationship Id="rId15" Type="http://schemas.openxmlformats.org/officeDocument/2006/relationships/image" Target="../media/image132.svg"/><Relationship Id="rId23" Type="http://schemas.openxmlformats.org/officeDocument/2006/relationships/image" Target="../media/image140.svg"/><Relationship Id="rId10" Type="http://schemas.openxmlformats.org/officeDocument/2006/relationships/image" Target="../media/image113.png"/><Relationship Id="rId19" Type="http://schemas.openxmlformats.org/officeDocument/2006/relationships/image" Target="../media/image136.svg"/><Relationship Id="rId4" Type="http://schemas.openxmlformats.org/officeDocument/2006/relationships/image" Target="../media/image31.png"/><Relationship Id="rId9" Type="http://schemas.openxmlformats.org/officeDocument/2006/relationships/image" Target="../media/image102.svg"/><Relationship Id="rId14" Type="http://schemas.openxmlformats.org/officeDocument/2006/relationships/image" Target="../media/image131.png"/><Relationship Id="rId22" Type="http://schemas.openxmlformats.org/officeDocument/2006/relationships/image" Target="../media/image139.png"/></Relationships>
</file>

<file path=ppt/slides/_rels/slide34.xml.rels><?xml version="1.0" encoding="UTF-8" standalone="yes"?>
<Relationships xmlns="http://schemas.openxmlformats.org/package/2006/relationships"><Relationship Id="rId8" Type="http://schemas.openxmlformats.org/officeDocument/2006/relationships/diagramQuickStyle" Target="../diagrams/quickStyle8.xml"/><Relationship Id="rId3" Type="http://schemas.openxmlformats.org/officeDocument/2006/relationships/notesSlide" Target="../notesSlides/notesSlide34.xml"/><Relationship Id="rId7" Type="http://schemas.openxmlformats.org/officeDocument/2006/relationships/diagramLayout" Target="../diagrams/layout8.xml"/><Relationship Id="rId2" Type="http://schemas.openxmlformats.org/officeDocument/2006/relationships/slideLayout" Target="../slideLayouts/slideLayout13.xml"/><Relationship Id="rId1" Type="http://schemas.openxmlformats.org/officeDocument/2006/relationships/tags" Target="../tags/tag40.xml"/><Relationship Id="rId6" Type="http://schemas.openxmlformats.org/officeDocument/2006/relationships/diagramData" Target="../diagrams/data8.xml"/><Relationship Id="rId5" Type="http://schemas.openxmlformats.org/officeDocument/2006/relationships/image" Target="../media/image144.svg"/><Relationship Id="rId10" Type="http://schemas.microsoft.com/office/2007/relationships/diagramDrawing" Target="../diagrams/drawing8.xml"/><Relationship Id="rId4" Type="http://schemas.openxmlformats.org/officeDocument/2006/relationships/image" Target="../media/image143.png"/><Relationship Id="rId9" Type="http://schemas.openxmlformats.org/officeDocument/2006/relationships/diagramColors" Target="../diagrams/colors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41.xml"/><Relationship Id="rId4" Type="http://schemas.openxmlformats.org/officeDocument/2006/relationships/image" Target="../media/image51.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42.xml"/><Relationship Id="rId4" Type="http://schemas.openxmlformats.org/officeDocument/2006/relationships/image" Target="../media/image145.png"/></Relationships>
</file>

<file path=ppt/slides/_rels/slide37.xml.rels><?xml version="1.0" encoding="UTF-8" standalone="yes"?>
<Relationships xmlns="http://schemas.openxmlformats.org/package/2006/relationships"><Relationship Id="rId8" Type="http://schemas.openxmlformats.org/officeDocument/2006/relationships/image" Target="../media/image150.png"/><Relationship Id="rId13" Type="http://schemas.openxmlformats.org/officeDocument/2006/relationships/image" Target="../media/image155.svg"/><Relationship Id="rId3" Type="http://schemas.openxmlformats.org/officeDocument/2006/relationships/notesSlide" Target="../notesSlides/notesSlide37.xml"/><Relationship Id="rId7" Type="http://schemas.openxmlformats.org/officeDocument/2006/relationships/image" Target="../media/image149.svg"/><Relationship Id="rId12" Type="http://schemas.openxmlformats.org/officeDocument/2006/relationships/image" Target="../media/image154.png"/><Relationship Id="rId17" Type="http://schemas.openxmlformats.org/officeDocument/2006/relationships/image" Target="../media/image34.svg"/><Relationship Id="rId2" Type="http://schemas.openxmlformats.org/officeDocument/2006/relationships/slideLayout" Target="../slideLayouts/slideLayout6.xml"/><Relationship Id="rId16" Type="http://schemas.openxmlformats.org/officeDocument/2006/relationships/image" Target="../media/image33.png"/><Relationship Id="rId1" Type="http://schemas.openxmlformats.org/officeDocument/2006/relationships/tags" Target="../tags/tag43.xml"/><Relationship Id="rId6" Type="http://schemas.openxmlformats.org/officeDocument/2006/relationships/image" Target="../media/image148.png"/><Relationship Id="rId11" Type="http://schemas.openxmlformats.org/officeDocument/2006/relationships/image" Target="../media/image153.svg"/><Relationship Id="rId5" Type="http://schemas.openxmlformats.org/officeDocument/2006/relationships/image" Target="../media/image147.svg"/><Relationship Id="rId15" Type="http://schemas.openxmlformats.org/officeDocument/2006/relationships/image" Target="../media/image32.svg"/><Relationship Id="rId10" Type="http://schemas.openxmlformats.org/officeDocument/2006/relationships/image" Target="../media/image152.png"/><Relationship Id="rId4" Type="http://schemas.openxmlformats.org/officeDocument/2006/relationships/image" Target="../media/image146.png"/><Relationship Id="rId9" Type="http://schemas.openxmlformats.org/officeDocument/2006/relationships/image" Target="../media/image151.svg"/><Relationship Id="rId14" Type="http://schemas.openxmlformats.org/officeDocument/2006/relationships/image" Target="../media/image31.png"/></Relationships>
</file>

<file path=ppt/slides/_rels/slide38.xml.rels><?xml version="1.0" encoding="UTF-8" standalone="yes"?>
<Relationships xmlns="http://schemas.openxmlformats.org/package/2006/relationships"><Relationship Id="rId8" Type="http://schemas.openxmlformats.org/officeDocument/2006/relationships/image" Target="../media/image156.png"/><Relationship Id="rId3" Type="http://schemas.openxmlformats.org/officeDocument/2006/relationships/notesSlide" Target="../notesSlides/notesSlide38.xml"/><Relationship Id="rId7" Type="http://schemas.openxmlformats.org/officeDocument/2006/relationships/image" Target="../media/image149.svg"/><Relationship Id="rId2" Type="http://schemas.openxmlformats.org/officeDocument/2006/relationships/slideLayout" Target="../slideLayouts/slideLayout6.xml"/><Relationship Id="rId1" Type="http://schemas.openxmlformats.org/officeDocument/2006/relationships/tags" Target="../tags/tag44.xml"/><Relationship Id="rId6" Type="http://schemas.openxmlformats.org/officeDocument/2006/relationships/image" Target="../media/image148.png"/><Relationship Id="rId5" Type="http://schemas.openxmlformats.org/officeDocument/2006/relationships/image" Target="../media/image147.svg"/><Relationship Id="rId4" Type="http://schemas.openxmlformats.org/officeDocument/2006/relationships/image" Target="../media/image146.png"/><Relationship Id="rId9" Type="http://schemas.openxmlformats.org/officeDocument/2006/relationships/image" Target="../media/image157.svg"/></Relationships>
</file>

<file path=ppt/slides/_rels/slide39.xml.rels><?xml version="1.0" encoding="UTF-8" standalone="yes"?>
<Relationships xmlns="http://schemas.openxmlformats.org/package/2006/relationships"><Relationship Id="rId8" Type="http://schemas.openxmlformats.org/officeDocument/2006/relationships/image" Target="../media/image158.png"/><Relationship Id="rId13" Type="http://schemas.openxmlformats.org/officeDocument/2006/relationships/image" Target="../media/image34.svg"/><Relationship Id="rId3" Type="http://schemas.openxmlformats.org/officeDocument/2006/relationships/notesSlide" Target="../notesSlides/notesSlide39.xml"/><Relationship Id="rId7" Type="http://schemas.openxmlformats.org/officeDocument/2006/relationships/image" Target="../media/image155.svg"/><Relationship Id="rId12"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tags" Target="../tags/tag45.xml"/><Relationship Id="rId6" Type="http://schemas.openxmlformats.org/officeDocument/2006/relationships/image" Target="../media/image154.png"/><Relationship Id="rId11" Type="http://schemas.openxmlformats.org/officeDocument/2006/relationships/image" Target="../media/image32.svg"/><Relationship Id="rId5" Type="http://schemas.openxmlformats.org/officeDocument/2006/relationships/image" Target="../media/image153.svg"/><Relationship Id="rId10" Type="http://schemas.openxmlformats.org/officeDocument/2006/relationships/image" Target="../media/image31.png"/><Relationship Id="rId4" Type="http://schemas.openxmlformats.org/officeDocument/2006/relationships/image" Target="../media/image152.png"/><Relationship Id="rId9" Type="http://schemas.openxmlformats.org/officeDocument/2006/relationships/image" Target="../media/image159.svg"/></Relationships>
</file>

<file path=ppt/slides/_rels/slide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notesSlide" Target="../notesSlides/notesSlide4.xml"/><Relationship Id="rId7" Type="http://schemas.openxmlformats.org/officeDocument/2006/relationships/image" Target="../media/image32.svg"/><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31.png"/><Relationship Id="rId5" Type="http://schemas.openxmlformats.org/officeDocument/2006/relationships/image" Target="../media/image30.svg"/><Relationship Id="rId4" Type="http://schemas.openxmlformats.org/officeDocument/2006/relationships/image" Target="../media/image29.png"/><Relationship Id="rId9" Type="http://schemas.openxmlformats.org/officeDocument/2006/relationships/image" Target="../media/image34.svg"/></Relationships>
</file>

<file path=ppt/slides/_rels/slide40.xml.rels><?xml version="1.0" encoding="UTF-8" standalone="yes"?>
<Relationships xmlns="http://schemas.openxmlformats.org/package/2006/relationships"><Relationship Id="rId8" Type="http://schemas.microsoft.com/office/2007/relationships/diagramDrawing" Target="../diagrams/drawing9.xml"/><Relationship Id="rId13" Type="http://schemas.microsoft.com/office/2007/relationships/diagramDrawing" Target="../diagrams/drawing10.xml"/><Relationship Id="rId3" Type="http://schemas.openxmlformats.org/officeDocument/2006/relationships/notesSlide" Target="../notesSlides/notesSlide40.xml"/><Relationship Id="rId7" Type="http://schemas.openxmlformats.org/officeDocument/2006/relationships/diagramColors" Target="../diagrams/colors9.xml"/><Relationship Id="rId12" Type="http://schemas.openxmlformats.org/officeDocument/2006/relationships/diagramColors" Target="../diagrams/colors10.xml"/><Relationship Id="rId17" Type="http://schemas.openxmlformats.org/officeDocument/2006/relationships/image" Target="../media/image90.svg"/><Relationship Id="rId2" Type="http://schemas.openxmlformats.org/officeDocument/2006/relationships/slideLayout" Target="../slideLayouts/slideLayout13.xml"/><Relationship Id="rId16" Type="http://schemas.openxmlformats.org/officeDocument/2006/relationships/image" Target="../media/image89.png"/><Relationship Id="rId1" Type="http://schemas.openxmlformats.org/officeDocument/2006/relationships/tags" Target="../tags/tag46.xml"/><Relationship Id="rId6" Type="http://schemas.openxmlformats.org/officeDocument/2006/relationships/diagramQuickStyle" Target="../diagrams/quickStyle9.xml"/><Relationship Id="rId11" Type="http://schemas.openxmlformats.org/officeDocument/2006/relationships/diagramQuickStyle" Target="../diagrams/quickStyle10.xml"/><Relationship Id="rId5" Type="http://schemas.openxmlformats.org/officeDocument/2006/relationships/diagramLayout" Target="../diagrams/layout9.xml"/><Relationship Id="rId15" Type="http://schemas.openxmlformats.org/officeDocument/2006/relationships/image" Target="../media/image88.svg"/><Relationship Id="rId10" Type="http://schemas.openxmlformats.org/officeDocument/2006/relationships/diagramLayout" Target="../diagrams/layout10.xml"/><Relationship Id="rId4" Type="http://schemas.openxmlformats.org/officeDocument/2006/relationships/diagramData" Target="../diagrams/data9.xml"/><Relationship Id="rId9" Type="http://schemas.openxmlformats.org/officeDocument/2006/relationships/diagramData" Target="../diagrams/data10.xml"/><Relationship Id="rId14" Type="http://schemas.openxmlformats.org/officeDocument/2006/relationships/image" Target="../media/image87.png"/></Relationships>
</file>

<file path=ppt/slides/_rels/slide41.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8.svg"/><Relationship Id="rId18" Type="http://schemas.openxmlformats.org/officeDocument/2006/relationships/image" Target="../media/image11.png"/><Relationship Id="rId3" Type="http://schemas.openxmlformats.org/officeDocument/2006/relationships/notesSlide" Target="../notesSlides/notesSlide41.xml"/><Relationship Id="rId7" Type="http://schemas.openxmlformats.org/officeDocument/2006/relationships/image" Target="../media/image6.svg"/><Relationship Id="rId12" Type="http://schemas.openxmlformats.org/officeDocument/2006/relationships/image" Target="../media/image7.png"/><Relationship Id="rId17" Type="http://schemas.openxmlformats.org/officeDocument/2006/relationships/image" Target="../media/image10.svg"/><Relationship Id="rId2" Type="http://schemas.openxmlformats.org/officeDocument/2006/relationships/slideLayout" Target="../slideLayouts/slideLayout7.xml"/><Relationship Id="rId16" Type="http://schemas.openxmlformats.org/officeDocument/2006/relationships/image" Target="../media/image9.png"/><Relationship Id="rId1" Type="http://schemas.openxmlformats.org/officeDocument/2006/relationships/tags" Target="../tags/tag47.xml"/><Relationship Id="rId6" Type="http://schemas.openxmlformats.org/officeDocument/2006/relationships/image" Target="../media/image5.png"/><Relationship Id="rId11" Type="http://schemas.openxmlformats.org/officeDocument/2006/relationships/image" Target="../media/image161.svg"/><Relationship Id="rId5" Type="http://schemas.openxmlformats.org/officeDocument/2006/relationships/image" Target="../media/image32.svg"/><Relationship Id="rId15" Type="http://schemas.openxmlformats.org/officeDocument/2006/relationships/image" Target="../media/image2.svg"/><Relationship Id="rId10" Type="http://schemas.openxmlformats.org/officeDocument/2006/relationships/image" Target="../media/image160.png"/><Relationship Id="rId19" Type="http://schemas.openxmlformats.org/officeDocument/2006/relationships/image" Target="../media/image12.svg"/><Relationship Id="rId4" Type="http://schemas.openxmlformats.org/officeDocument/2006/relationships/image" Target="../media/image31.png"/><Relationship Id="rId9" Type="http://schemas.openxmlformats.org/officeDocument/2006/relationships/image" Target="../media/image34.svg"/><Relationship Id="rId14" Type="http://schemas.openxmlformats.org/officeDocument/2006/relationships/image" Target="../media/image1.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48.xml"/><Relationship Id="rId4" Type="http://schemas.openxmlformats.org/officeDocument/2006/relationships/image" Target="../media/image162.png"/></Relationships>
</file>

<file path=ppt/slides/_rels/slide43.xml.rels><?xml version="1.0" encoding="UTF-8" standalone="yes"?>
<Relationships xmlns="http://schemas.openxmlformats.org/package/2006/relationships"><Relationship Id="rId8" Type="http://schemas.openxmlformats.org/officeDocument/2006/relationships/image" Target="../media/image167.png"/><Relationship Id="rId13" Type="http://schemas.openxmlformats.org/officeDocument/2006/relationships/image" Target="../media/image172.svg"/><Relationship Id="rId3" Type="http://schemas.openxmlformats.org/officeDocument/2006/relationships/notesSlide" Target="../notesSlides/notesSlide43.xml"/><Relationship Id="rId7" Type="http://schemas.openxmlformats.org/officeDocument/2006/relationships/image" Target="../media/image166.svg"/><Relationship Id="rId12" Type="http://schemas.openxmlformats.org/officeDocument/2006/relationships/image" Target="../media/image171.png"/><Relationship Id="rId2" Type="http://schemas.openxmlformats.org/officeDocument/2006/relationships/slideLayout" Target="../slideLayouts/slideLayout6.xml"/><Relationship Id="rId1" Type="http://schemas.openxmlformats.org/officeDocument/2006/relationships/tags" Target="../tags/tag49.xml"/><Relationship Id="rId6" Type="http://schemas.openxmlformats.org/officeDocument/2006/relationships/image" Target="../media/image165.png"/><Relationship Id="rId11" Type="http://schemas.openxmlformats.org/officeDocument/2006/relationships/image" Target="../media/image170.svg"/><Relationship Id="rId5" Type="http://schemas.openxmlformats.org/officeDocument/2006/relationships/image" Target="../media/image164.svg"/><Relationship Id="rId10" Type="http://schemas.openxmlformats.org/officeDocument/2006/relationships/image" Target="../media/image169.png"/><Relationship Id="rId4" Type="http://schemas.openxmlformats.org/officeDocument/2006/relationships/image" Target="../media/image163.png"/><Relationship Id="rId9" Type="http://schemas.openxmlformats.org/officeDocument/2006/relationships/image" Target="../media/image168.sv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tags" Target="../tags/tag50.xml"/></Relationships>
</file>

<file path=ppt/slides/_rels/slide45.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51.xml"/><Relationship Id="rId6" Type="http://schemas.openxmlformats.org/officeDocument/2006/relationships/image" Target="../media/image173.png"/><Relationship Id="rId5" Type="http://schemas.openxmlformats.org/officeDocument/2006/relationships/notesSlide" Target="../notesSlides/notesSlide45.xml"/><Relationship Id="rId4"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7" Type="http://schemas.openxmlformats.org/officeDocument/2006/relationships/hyperlink" Target="mailto:hello@antjemanske.info" TargetMode="External"/><Relationship Id="rId2" Type="http://schemas.openxmlformats.org/officeDocument/2006/relationships/slideLayout" Target="../slideLayouts/slideLayout1.xml"/><Relationship Id="rId1" Type="http://schemas.openxmlformats.org/officeDocument/2006/relationships/tags" Target="../tags/tag54.xml"/><Relationship Id="rId6" Type="http://schemas.openxmlformats.org/officeDocument/2006/relationships/hyperlink" Target="mailto:antje.manske@gesis.org" TargetMode="External"/><Relationship Id="rId5" Type="http://schemas.openxmlformats.org/officeDocument/2006/relationships/image" Target="../media/image28.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microsoft.com/office/2007/relationships/diagramDrawing" Target="../diagrams/drawing2.xml"/><Relationship Id="rId13" Type="http://schemas.openxmlformats.org/officeDocument/2006/relationships/image" Target="../media/image39.png"/><Relationship Id="rId3" Type="http://schemas.openxmlformats.org/officeDocument/2006/relationships/notesSlide" Target="../notesSlides/notesSlide5.xml"/><Relationship Id="rId7" Type="http://schemas.openxmlformats.org/officeDocument/2006/relationships/diagramColors" Target="../diagrams/colors2.xml"/><Relationship Id="rId12" Type="http://schemas.openxmlformats.org/officeDocument/2006/relationships/image" Target="../media/image38.svg"/><Relationship Id="rId2" Type="http://schemas.openxmlformats.org/officeDocument/2006/relationships/slideLayout" Target="../slideLayouts/slideLayout4.xml"/><Relationship Id="rId1" Type="http://schemas.openxmlformats.org/officeDocument/2006/relationships/tags" Target="../tags/tag11.xml"/><Relationship Id="rId6" Type="http://schemas.openxmlformats.org/officeDocument/2006/relationships/diagramQuickStyle" Target="../diagrams/quickStyle2.xml"/><Relationship Id="rId11" Type="http://schemas.openxmlformats.org/officeDocument/2006/relationships/image" Target="../media/image37.png"/><Relationship Id="rId5" Type="http://schemas.openxmlformats.org/officeDocument/2006/relationships/diagramLayout" Target="../diagrams/layout2.xml"/><Relationship Id="rId10" Type="http://schemas.openxmlformats.org/officeDocument/2006/relationships/image" Target="../media/image36.svg"/><Relationship Id="rId4" Type="http://schemas.openxmlformats.org/officeDocument/2006/relationships/diagramData" Target="../diagrams/data2.xml"/><Relationship Id="rId9" Type="http://schemas.openxmlformats.org/officeDocument/2006/relationships/image" Target="../media/image35.png"/><Relationship Id="rId14" Type="http://schemas.openxmlformats.org/officeDocument/2006/relationships/image" Target="../media/image40.svg"/></Relationships>
</file>

<file path=ppt/slides/_rels/slide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notesSlide" Target="../notesSlides/notesSlide6.xml"/><Relationship Id="rId7" Type="http://schemas.openxmlformats.org/officeDocument/2006/relationships/image" Target="../media/image42.svg"/><Relationship Id="rId2" Type="http://schemas.openxmlformats.org/officeDocument/2006/relationships/slideLayout" Target="../slideLayouts/slideLayout12.xml"/><Relationship Id="rId1" Type="http://schemas.openxmlformats.org/officeDocument/2006/relationships/tags" Target="../tags/tag12.xml"/><Relationship Id="rId6" Type="http://schemas.openxmlformats.org/officeDocument/2006/relationships/image" Target="../media/image41.png"/><Relationship Id="rId5" Type="http://schemas.openxmlformats.org/officeDocument/2006/relationships/image" Target="../media/image32.svg"/><Relationship Id="rId4" Type="http://schemas.openxmlformats.org/officeDocument/2006/relationships/image" Target="../media/image31.png"/><Relationship Id="rId9" Type="http://schemas.openxmlformats.org/officeDocument/2006/relationships/image" Target="../media/image44.svg"/></Relationships>
</file>

<file path=ppt/slides/_rels/slide7.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notesSlide" Target="../notesSlides/notesSlide7.xml"/><Relationship Id="rId7" Type="http://schemas.openxmlformats.org/officeDocument/2006/relationships/image" Target="../media/image48.png"/><Relationship Id="rId2" Type="http://schemas.openxmlformats.org/officeDocument/2006/relationships/slideLayout" Target="../slideLayouts/slideLayout6.xml"/><Relationship Id="rId1" Type="http://schemas.openxmlformats.org/officeDocument/2006/relationships/tags" Target="../tags/tag13.xml"/><Relationship Id="rId6" Type="http://schemas.openxmlformats.org/officeDocument/2006/relationships/image" Target="../media/image47.png"/><Relationship Id="rId5" Type="http://schemas.openxmlformats.org/officeDocument/2006/relationships/image" Target="../media/image46.svg"/><Relationship Id="rId4" Type="http://schemas.openxmlformats.org/officeDocument/2006/relationships/image" Target="../media/image45.png"/><Relationship Id="rId9" Type="http://schemas.openxmlformats.org/officeDocument/2006/relationships/image" Target="../media/image5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4.xml"/><Relationship Id="rId4" Type="http://schemas.openxmlformats.org/officeDocument/2006/relationships/image" Target="../media/image5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15.xml"/><Relationship Id="rId4" Type="http://schemas.openxmlformats.org/officeDocument/2006/relationships/image" Target="../media/image5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Grafik 27" descr="Klassenraum mit Laborausrüstung">
            <a:extLst>
              <a:ext uri="{FF2B5EF4-FFF2-40B4-BE49-F238E27FC236}">
                <a16:creationId xmlns:a16="http://schemas.microsoft.com/office/drawing/2014/main" id="{9865FB54-30E1-3958-32FB-C606C889FF4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12053" y="289347"/>
            <a:ext cx="6944810" cy="3906456"/>
          </a:xfrm>
          <a:prstGeom prst="rect">
            <a:avLst/>
          </a:prstGeom>
        </p:spPr>
      </p:pic>
      <p:sp>
        <p:nvSpPr>
          <p:cNvPr id="2" name="Titel 1">
            <a:extLst>
              <a:ext uri="{FF2B5EF4-FFF2-40B4-BE49-F238E27FC236}">
                <a16:creationId xmlns:a16="http://schemas.microsoft.com/office/drawing/2014/main" id="{B9008213-6299-1B23-12B4-2683729D65B7}"/>
              </a:ext>
            </a:extLst>
          </p:cNvPr>
          <p:cNvSpPr>
            <a:spLocks noGrp="1"/>
          </p:cNvSpPr>
          <p:nvPr>
            <p:ph type="ctrTitle"/>
          </p:nvPr>
        </p:nvSpPr>
        <p:spPr>
          <a:xfrm>
            <a:off x="3359833" y="4404799"/>
            <a:ext cx="7951158" cy="1078688"/>
          </a:xfrm>
        </p:spPr>
        <p:txBody>
          <a:bodyPr>
            <a:normAutofit fontScale="90000"/>
          </a:bodyPr>
          <a:lstStyle/>
          <a:p>
            <a:pPr algn="r"/>
            <a:r>
              <a:rPr lang="de-DE" b="1" dirty="0"/>
              <a:t>Be an Agent of Change</a:t>
            </a:r>
          </a:p>
        </p:txBody>
      </p:sp>
      <p:sp>
        <p:nvSpPr>
          <p:cNvPr id="3" name="Untertitel 2">
            <a:extLst>
              <a:ext uri="{FF2B5EF4-FFF2-40B4-BE49-F238E27FC236}">
                <a16:creationId xmlns:a16="http://schemas.microsoft.com/office/drawing/2014/main" id="{BFEA3C99-C9E1-9868-923A-46E079D4676F}"/>
              </a:ext>
            </a:extLst>
          </p:cNvPr>
          <p:cNvSpPr>
            <a:spLocks noGrp="1"/>
          </p:cNvSpPr>
          <p:nvPr>
            <p:ph type="subTitle" idx="1"/>
          </p:nvPr>
        </p:nvSpPr>
        <p:spPr>
          <a:xfrm>
            <a:off x="6305643" y="5627781"/>
            <a:ext cx="4926957" cy="1078688"/>
          </a:xfrm>
        </p:spPr>
        <p:txBody>
          <a:bodyPr/>
          <a:lstStyle/>
          <a:p>
            <a:pPr algn="r"/>
            <a:r>
              <a:rPr lang="de-DE" dirty="0" err="1"/>
              <a:t>How</a:t>
            </a:r>
            <a:r>
              <a:rPr lang="de-DE" dirty="0"/>
              <a:t> to support </a:t>
            </a:r>
            <a:r>
              <a:rPr lang="de-DE" dirty="0" err="1"/>
              <a:t>culture</a:t>
            </a:r>
            <a:r>
              <a:rPr lang="de-DE" dirty="0"/>
              <a:t> </a:t>
            </a:r>
            <a:r>
              <a:rPr lang="de-DE" dirty="0" err="1"/>
              <a:t>change</a:t>
            </a:r>
            <a:r>
              <a:rPr lang="de-DE" dirty="0"/>
              <a:t> in </a:t>
            </a:r>
            <a:r>
              <a:rPr lang="de-DE" dirty="0" err="1"/>
              <a:t>research</a:t>
            </a:r>
            <a:r>
              <a:rPr lang="de-DE" dirty="0"/>
              <a:t> </a:t>
            </a:r>
            <a:r>
              <a:rPr lang="de-DE" dirty="0" err="1"/>
              <a:t>data</a:t>
            </a:r>
            <a:r>
              <a:rPr lang="de-DE" dirty="0"/>
              <a:t> </a:t>
            </a:r>
            <a:r>
              <a:rPr lang="de-DE" dirty="0" err="1"/>
              <a:t>management</a:t>
            </a:r>
            <a:endParaRPr lang="de-DE" dirty="0"/>
          </a:p>
        </p:txBody>
      </p:sp>
      <p:pic>
        <p:nvPicPr>
          <p:cNvPr id="25" name="Grafik 24" descr="Frau in schwarzem Rock">
            <a:extLst>
              <a:ext uri="{FF2B5EF4-FFF2-40B4-BE49-F238E27FC236}">
                <a16:creationId xmlns:a16="http://schemas.microsoft.com/office/drawing/2014/main" id="{D447F6A1-E712-21DC-5491-840BE326D73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74340" y="1922072"/>
            <a:ext cx="1981200" cy="4448175"/>
          </a:xfrm>
          <a:prstGeom prst="rect">
            <a:avLst/>
          </a:prstGeom>
        </p:spPr>
      </p:pic>
      <p:pic>
        <p:nvPicPr>
          <p:cNvPr id="13" name="Grafik 12" descr="Ein gemusterter Filzhut">
            <a:extLst>
              <a:ext uri="{FF2B5EF4-FFF2-40B4-BE49-F238E27FC236}">
                <a16:creationId xmlns:a16="http://schemas.microsoft.com/office/drawing/2014/main" id="{AF2C186F-B199-D663-E782-38CA6277523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314938" y="1837912"/>
            <a:ext cx="782896" cy="436185"/>
          </a:xfrm>
          <a:prstGeom prst="rect">
            <a:avLst/>
          </a:prstGeom>
        </p:spPr>
      </p:pic>
      <p:pic>
        <p:nvPicPr>
          <p:cNvPr id="17" name="Grafik 16" descr="Dicke Sonnenbrille">
            <a:extLst>
              <a:ext uri="{FF2B5EF4-FFF2-40B4-BE49-F238E27FC236}">
                <a16:creationId xmlns:a16="http://schemas.microsoft.com/office/drawing/2014/main" id="{A74A11EA-9AD0-22FB-C39B-8F67577F5BC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378633" y="2242575"/>
            <a:ext cx="638175" cy="219075"/>
          </a:xfrm>
          <a:prstGeom prst="rect">
            <a:avLst/>
          </a:prstGeom>
        </p:spPr>
      </p:pic>
      <p:pic>
        <p:nvPicPr>
          <p:cNvPr id="31" name="Grafik 30" descr="Mann im Smoking">
            <a:extLst>
              <a:ext uri="{FF2B5EF4-FFF2-40B4-BE49-F238E27FC236}">
                <a16:creationId xmlns:a16="http://schemas.microsoft.com/office/drawing/2014/main" id="{064039CE-B9DD-7A7F-7A4A-5E0C04A8C2F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flipH="1">
            <a:off x="10697286" y="151531"/>
            <a:ext cx="1219761" cy="3485031"/>
          </a:xfrm>
          <a:prstGeom prst="rect">
            <a:avLst/>
          </a:prstGeom>
        </p:spPr>
      </p:pic>
      <p:pic>
        <p:nvPicPr>
          <p:cNvPr id="15" name="Grafik 14" descr="Kleine Sonnenbrille">
            <a:extLst>
              <a:ext uri="{FF2B5EF4-FFF2-40B4-BE49-F238E27FC236}">
                <a16:creationId xmlns:a16="http://schemas.microsoft.com/office/drawing/2014/main" id="{578F6DC5-7B49-B806-4E80-0CDE76A180F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flipH="1">
            <a:off x="11047489" y="459660"/>
            <a:ext cx="444951" cy="140183"/>
          </a:xfrm>
          <a:prstGeom prst="rect">
            <a:avLst/>
          </a:prstGeom>
        </p:spPr>
      </p:pic>
      <p:sp>
        <p:nvSpPr>
          <p:cNvPr id="8" name="Sprechblase: rechteckig mit abgerundeten Ecken 7">
            <a:extLst>
              <a:ext uri="{FF2B5EF4-FFF2-40B4-BE49-F238E27FC236}">
                <a16:creationId xmlns:a16="http://schemas.microsoft.com/office/drawing/2014/main" id="{8855345D-B1D4-AEFB-2CD6-7B4E658144DF}"/>
              </a:ext>
            </a:extLst>
          </p:cNvPr>
          <p:cNvSpPr/>
          <p:nvPr/>
        </p:nvSpPr>
        <p:spPr>
          <a:xfrm>
            <a:off x="6518411" y="223427"/>
            <a:ext cx="3989808" cy="612648"/>
          </a:xfrm>
          <a:prstGeom prst="wedgeRoundRectCallout">
            <a:avLst>
              <a:gd name="adj1" fmla="val 54694"/>
              <a:gd name="adj2" fmla="val 13314"/>
              <a:gd name="adj3" fmla="val 16667"/>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GB" dirty="0"/>
              <a:t>Make sure you sit next to someone</a:t>
            </a:r>
          </a:p>
        </p:txBody>
      </p:sp>
    </p:spTree>
    <p:custDataLst>
      <p:tags r:id="rId1"/>
    </p:custDataLst>
    <p:extLst>
      <p:ext uri="{BB962C8B-B14F-4D97-AF65-F5344CB8AC3E}">
        <p14:creationId xmlns:p14="http://schemas.microsoft.com/office/powerpoint/2010/main" val="38370389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descr="Frau mit lockigem Haar">
            <a:extLst>
              <a:ext uri="{FF2B5EF4-FFF2-40B4-BE49-F238E27FC236}">
                <a16:creationId xmlns:a16="http://schemas.microsoft.com/office/drawing/2014/main" id="{3E8EE18E-C898-CCC9-3777-AA8C4D651EC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69668" y="811820"/>
            <a:ext cx="3418678" cy="2346719"/>
          </a:xfrm>
          <a:prstGeom prst="rect">
            <a:avLst/>
          </a:prstGeom>
        </p:spPr>
      </p:pic>
      <p:pic>
        <p:nvPicPr>
          <p:cNvPr id="3" name="Grafik 2" descr="Frau, die winkt">
            <a:extLst>
              <a:ext uri="{FF2B5EF4-FFF2-40B4-BE49-F238E27FC236}">
                <a16:creationId xmlns:a16="http://schemas.microsoft.com/office/drawing/2014/main" id="{4CE63088-7A9C-2B7E-D90F-3713140A1AC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34151" y="2651640"/>
            <a:ext cx="3888920" cy="3359815"/>
          </a:xfrm>
          <a:prstGeom prst="rect">
            <a:avLst/>
          </a:prstGeom>
        </p:spPr>
      </p:pic>
      <p:pic>
        <p:nvPicPr>
          <p:cNvPr id="5" name="Grafik 4" descr="Ein lächelndes Gesicht">
            <a:extLst>
              <a:ext uri="{FF2B5EF4-FFF2-40B4-BE49-F238E27FC236}">
                <a16:creationId xmlns:a16="http://schemas.microsoft.com/office/drawing/2014/main" id="{A990D2D7-30B1-236F-6ECB-A2951487DFA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45922" y="1809465"/>
            <a:ext cx="1125135" cy="1160295"/>
          </a:xfrm>
          <a:prstGeom prst="rect">
            <a:avLst/>
          </a:prstGeom>
        </p:spPr>
      </p:pic>
      <p:sp>
        <p:nvSpPr>
          <p:cNvPr id="2" name="Textfeld 1">
            <a:extLst>
              <a:ext uri="{FF2B5EF4-FFF2-40B4-BE49-F238E27FC236}">
                <a16:creationId xmlns:a16="http://schemas.microsoft.com/office/drawing/2014/main" id="{F538FFAD-D541-A12E-6A96-C5521AD03102}"/>
              </a:ext>
            </a:extLst>
          </p:cNvPr>
          <p:cNvSpPr txBox="1"/>
          <p:nvPr/>
        </p:nvSpPr>
        <p:spPr>
          <a:xfrm>
            <a:off x="6887783" y="2389612"/>
            <a:ext cx="4396102" cy="2123658"/>
          </a:xfrm>
          <a:prstGeom prst="rect">
            <a:avLst/>
          </a:prstGeom>
          <a:noFill/>
        </p:spPr>
        <p:txBody>
          <a:bodyPr wrap="square" rtlCol="0">
            <a:spAutoFit/>
          </a:bodyPr>
          <a:lstStyle/>
          <a:p>
            <a:r>
              <a:rPr lang="en-GB" sz="4400" dirty="0">
                <a:solidFill>
                  <a:schemeClr val="tx2">
                    <a:lumMod val="75000"/>
                    <a:lumOff val="25000"/>
                  </a:schemeClr>
                </a:solidFill>
                <a:latin typeface="Fira Sans" panose="020B0503050000020004" pitchFamily="34" charset="0"/>
                <a:ea typeface="+mj-ea"/>
                <a:cs typeface="+mj-cs"/>
              </a:rPr>
              <a:t>Congratulations – you are a change agent!</a:t>
            </a:r>
          </a:p>
        </p:txBody>
      </p:sp>
    </p:spTree>
    <p:custDataLst>
      <p:tags r:id="rId1"/>
    </p:custDataLst>
    <p:extLst>
      <p:ext uri="{BB962C8B-B14F-4D97-AF65-F5344CB8AC3E}">
        <p14:creationId xmlns:p14="http://schemas.microsoft.com/office/powerpoint/2010/main" val="32814327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820FDA-04AD-C533-B2CE-2BBC624BCD06}"/>
              </a:ext>
            </a:extLst>
          </p:cNvPr>
          <p:cNvSpPr>
            <a:spLocks noGrp="1"/>
          </p:cNvSpPr>
          <p:nvPr>
            <p:ph type="title"/>
          </p:nvPr>
        </p:nvSpPr>
        <p:spPr>
          <a:xfrm>
            <a:off x="706624" y="315435"/>
            <a:ext cx="8915399" cy="2880020"/>
          </a:xfrm>
        </p:spPr>
        <p:txBody>
          <a:bodyPr/>
          <a:lstStyle/>
          <a:p>
            <a:r>
              <a:rPr lang="de-DE" b="1" dirty="0"/>
              <a:t>But </a:t>
            </a:r>
            <a:r>
              <a:rPr lang="de-DE" b="1" dirty="0" err="1"/>
              <a:t>changing</a:t>
            </a:r>
            <a:r>
              <a:rPr lang="de-DE" b="1" dirty="0"/>
              <a:t> </a:t>
            </a:r>
            <a:r>
              <a:rPr lang="de-DE" b="1" dirty="0" err="1"/>
              <a:t>peoples</a:t>
            </a:r>
            <a:r>
              <a:rPr lang="de-DE" b="1" dirty="0"/>
              <a:t> </a:t>
            </a:r>
            <a:r>
              <a:rPr lang="de-DE" b="1" dirty="0" err="1"/>
              <a:t>behaviors</a:t>
            </a:r>
            <a:r>
              <a:rPr lang="de-DE" b="1" dirty="0"/>
              <a:t> </a:t>
            </a:r>
            <a:r>
              <a:rPr lang="de-DE" b="1" dirty="0" err="1"/>
              <a:t>is</a:t>
            </a:r>
            <a:r>
              <a:rPr lang="de-DE" b="1" dirty="0"/>
              <a:t> not easy</a:t>
            </a:r>
          </a:p>
        </p:txBody>
      </p:sp>
      <p:sp>
        <p:nvSpPr>
          <p:cNvPr id="4" name="Textplatzhalter 3">
            <a:extLst>
              <a:ext uri="{FF2B5EF4-FFF2-40B4-BE49-F238E27FC236}">
                <a16:creationId xmlns:a16="http://schemas.microsoft.com/office/drawing/2014/main" id="{92F4DF50-7E19-A553-FBF8-EE16E2D8E169}"/>
              </a:ext>
            </a:extLst>
          </p:cNvPr>
          <p:cNvSpPr>
            <a:spLocks noGrp="1"/>
          </p:cNvSpPr>
          <p:nvPr>
            <p:ph type="body" sz="half" idx="2"/>
          </p:nvPr>
        </p:nvSpPr>
        <p:spPr>
          <a:xfrm>
            <a:off x="824959" y="2830644"/>
            <a:ext cx="8915400" cy="729622"/>
          </a:xfrm>
        </p:spPr>
        <p:txBody>
          <a:bodyPr/>
          <a:lstStyle/>
          <a:p>
            <a:r>
              <a:rPr lang="en-GB" dirty="0"/>
              <a:t>..especially changing behaviours sustainably </a:t>
            </a:r>
          </a:p>
        </p:txBody>
      </p:sp>
      <p:pic>
        <p:nvPicPr>
          <p:cNvPr id="6" name="Grafik 5" descr="Wolken-Gedankenblase">
            <a:extLst>
              <a:ext uri="{FF2B5EF4-FFF2-40B4-BE49-F238E27FC236}">
                <a16:creationId xmlns:a16="http://schemas.microsoft.com/office/drawing/2014/main" id="{B3765FBD-DE0C-E870-1A98-8E154D42F0C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799294" y="3827594"/>
            <a:ext cx="3036570" cy="2925476"/>
          </a:xfrm>
          <a:prstGeom prst="rect">
            <a:avLst/>
          </a:prstGeom>
        </p:spPr>
      </p:pic>
      <p:pic>
        <p:nvPicPr>
          <p:cNvPr id="12" name="Grafik 11" descr="Obstschüssel mit einfarbiger Füllung">
            <a:extLst>
              <a:ext uri="{FF2B5EF4-FFF2-40B4-BE49-F238E27FC236}">
                <a16:creationId xmlns:a16="http://schemas.microsoft.com/office/drawing/2014/main" id="{5790C0F1-1CF6-898F-E940-35C74993E5E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18827" y="4569569"/>
            <a:ext cx="813152" cy="813152"/>
          </a:xfrm>
          <a:prstGeom prst="rect">
            <a:avLst/>
          </a:prstGeom>
        </p:spPr>
      </p:pic>
      <p:pic>
        <p:nvPicPr>
          <p:cNvPr id="14" name="Grafik 13" descr="Burger und Getränk mit einfarbiger Füllung">
            <a:extLst>
              <a:ext uri="{FF2B5EF4-FFF2-40B4-BE49-F238E27FC236}">
                <a16:creationId xmlns:a16="http://schemas.microsoft.com/office/drawing/2014/main" id="{025C2DCD-EB97-B65E-417B-571535A1A48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166787" y="4468321"/>
            <a:ext cx="914400" cy="914400"/>
          </a:xfrm>
          <a:prstGeom prst="rect">
            <a:avLst/>
          </a:prstGeom>
        </p:spPr>
      </p:pic>
      <p:sp>
        <p:nvSpPr>
          <p:cNvPr id="17" name="Pfeil: nach rechts 16">
            <a:extLst>
              <a:ext uri="{FF2B5EF4-FFF2-40B4-BE49-F238E27FC236}">
                <a16:creationId xmlns:a16="http://schemas.microsoft.com/office/drawing/2014/main" id="{4AE4C3B1-B4CD-855A-9138-F4EA7C270D1D}"/>
              </a:ext>
            </a:extLst>
          </p:cNvPr>
          <p:cNvSpPr/>
          <p:nvPr/>
        </p:nvSpPr>
        <p:spPr>
          <a:xfrm>
            <a:off x="8995853" y="4747545"/>
            <a:ext cx="387276" cy="457200"/>
          </a:xfrm>
          <a:prstGeom prst="rightArrow">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8302061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41CF49-D3B5-A454-F96D-723A44227080}"/>
              </a:ext>
            </a:extLst>
          </p:cNvPr>
          <p:cNvSpPr>
            <a:spLocks noGrp="1"/>
          </p:cNvSpPr>
          <p:nvPr>
            <p:ph type="title"/>
          </p:nvPr>
        </p:nvSpPr>
        <p:spPr/>
        <p:txBody>
          <a:bodyPr/>
          <a:lstStyle/>
          <a:p>
            <a:pPr marL="0" indent="0">
              <a:buNone/>
            </a:pPr>
            <a:r>
              <a:rPr lang="de-DE" dirty="0"/>
              <a:t>Can you </a:t>
            </a:r>
            <a:r>
              <a:rPr lang="de-DE" dirty="0" err="1"/>
              <a:t>relate</a:t>
            </a:r>
            <a:r>
              <a:rPr lang="de-DE" dirty="0"/>
              <a:t> to </a:t>
            </a:r>
            <a:r>
              <a:rPr lang="de-DE" dirty="0" err="1"/>
              <a:t>some</a:t>
            </a:r>
            <a:r>
              <a:rPr lang="de-DE" dirty="0"/>
              <a:t> of </a:t>
            </a:r>
            <a:r>
              <a:rPr lang="de-DE" dirty="0" err="1"/>
              <a:t>these</a:t>
            </a:r>
            <a:r>
              <a:rPr lang="de-DE" dirty="0"/>
              <a:t> </a:t>
            </a:r>
            <a:r>
              <a:rPr lang="de-DE" dirty="0" err="1"/>
              <a:t>quotes</a:t>
            </a:r>
            <a:r>
              <a:rPr lang="de-DE" dirty="0"/>
              <a:t> </a:t>
            </a:r>
            <a:r>
              <a:rPr lang="de-DE" dirty="0" err="1"/>
              <a:t>from</a:t>
            </a:r>
            <a:r>
              <a:rPr lang="de-DE" dirty="0"/>
              <a:t> Ellen?</a:t>
            </a:r>
          </a:p>
        </p:txBody>
      </p:sp>
      <p:sp>
        <p:nvSpPr>
          <p:cNvPr id="4" name="Inhaltsplatzhalter 3">
            <a:extLst>
              <a:ext uri="{FF2B5EF4-FFF2-40B4-BE49-F238E27FC236}">
                <a16:creationId xmlns:a16="http://schemas.microsoft.com/office/drawing/2014/main" id="{1659404B-E159-AB75-DD30-7BE4FCC632D2}"/>
              </a:ext>
            </a:extLst>
          </p:cNvPr>
          <p:cNvSpPr>
            <a:spLocks noGrp="1"/>
          </p:cNvSpPr>
          <p:nvPr>
            <p:ph sz="half" idx="2"/>
          </p:nvPr>
        </p:nvSpPr>
        <p:spPr>
          <a:xfrm>
            <a:off x="838199" y="2259765"/>
            <a:ext cx="6433970" cy="4058599"/>
          </a:xfrm>
        </p:spPr>
        <p:txBody>
          <a:bodyPr>
            <a:normAutofit/>
          </a:bodyPr>
          <a:lstStyle/>
          <a:p>
            <a:r>
              <a:rPr lang="de-DE" sz="2400" dirty="0"/>
              <a:t>„I </a:t>
            </a:r>
            <a:r>
              <a:rPr lang="de-DE" sz="2400" dirty="0" err="1"/>
              <a:t>cannot</a:t>
            </a:r>
            <a:r>
              <a:rPr lang="de-DE" sz="2400" dirty="0"/>
              <a:t> </a:t>
            </a:r>
            <a:r>
              <a:rPr lang="de-DE" sz="2400" dirty="0" err="1"/>
              <a:t>convince</a:t>
            </a:r>
            <a:r>
              <a:rPr lang="de-DE" sz="2400" dirty="0"/>
              <a:t> PIs &amp; </a:t>
            </a:r>
            <a:r>
              <a:rPr lang="de-DE" sz="2400" dirty="0" err="1"/>
              <a:t>insititution</a:t>
            </a:r>
            <a:r>
              <a:rPr lang="de-DE" sz="2400" dirty="0"/>
              <a:t> </a:t>
            </a:r>
            <a:r>
              <a:rPr lang="de-DE" sz="2400" dirty="0" err="1"/>
              <a:t>leads</a:t>
            </a:r>
            <a:r>
              <a:rPr lang="de-DE" sz="2400" dirty="0"/>
              <a:t>“</a:t>
            </a:r>
          </a:p>
          <a:p>
            <a:r>
              <a:rPr lang="de-DE" sz="2400" dirty="0"/>
              <a:t>„I </a:t>
            </a:r>
            <a:r>
              <a:rPr lang="de-DE" sz="2400" dirty="0" err="1"/>
              <a:t>train</a:t>
            </a:r>
            <a:r>
              <a:rPr lang="de-DE" sz="2400" dirty="0"/>
              <a:t> </a:t>
            </a:r>
            <a:r>
              <a:rPr lang="de-DE" sz="2400" dirty="0" err="1"/>
              <a:t>researchers</a:t>
            </a:r>
            <a:r>
              <a:rPr lang="de-DE" sz="2400" dirty="0"/>
              <a:t> but </a:t>
            </a:r>
            <a:r>
              <a:rPr lang="de-DE" sz="2400" dirty="0" err="1"/>
              <a:t>they</a:t>
            </a:r>
            <a:r>
              <a:rPr lang="de-DE" sz="2400" dirty="0"/>
              <a:t> </a:t>
            </a:r>
            <a:r>
              <a:rPr lang="de-DE" sz="2400" dirty="0" err="1"/>
              <a:t>don‘t</a:t>
            </a:r>
            <a:r>
              <a:rPr lang="de-DE" sz="2400" dirty="0"/>
              <a:t> </a:t>
            </a:r>
            <a:r>
              <a:rPr lang="de-DE" sz="2400" dirty="0" err="1"/>
              <a:t>change</a:t>
            </a:r>
            <a:r>
              <a:rPr lang="de-DE" sz="2400" dirty="0"/>
              <a:t> </a:t>
            </a:r>
            <a:r>
              <a:rPr lang="de-DE" sz="2400" dirty="0" err="1"/>
              <a:t>how</a:t>
            </a:r>
            <a:r>
              <a:rPr lang="de-DE" sz="2400" dirty="0"/>
              <a:t> </a:t>
            </a:r>
            <a:r>
              <a:rPr lang="de-DE" sz="2400" dirty="0" err="1"/>
              <a:t>they</a:t>
            </a:r>
            <a:r>
              <a:rPr lang="de-DE" sz="2400" dirty="0"/>
              <a:t> do </a:t>
            </a:r>
            <a:r>
              <a:rPr lang="de-DE" sz="2400" dirty="0" err="1"/>
              <a:t>things</a:t>
            </a:r>
            <a:r>
              <a:rPr lang="de-DE" sz="2400" dirty="0"/>
              <a:t>“ </a:t>
            </a:r>
          </a:p>
          <a:p>
            <a:r>
              <a:rPr lang="de-DE" sz="2400" dirty="0"/>
              <a:t>„</a:t>
            </a:r>
            <a:r>
              <a:rPr lang="de-DE" sz="2400" dirty="0" err="1"/>
              <a:t>They</a:t>
            </a:r>
            <a:r>
              <a:rPr lang="de-DE" sz="2400" dirty="0"/>
              <a:t> </a:t>
            </a:r>
            <a:r>
              <a:rPr lang="de-DE" sz="2400" dirty="0" err="1"/>
              <a:t>say</a:t>
            </a:r>
            <a:r>
              <a:rPr lang="de-DE" sz="2400" dirty="0"/>
              <a:t> </a:t>
            </a:r>
            <a:r>
              <a:rPr lang="de-DE" sz="2400" dirty="0" err="1"/>
              <a:t>they</a:t>
            </a:r>
            <a:r>
              <a:rPr lang="de-DE" sz="2400" dirty="0"/>
              <a:t> </a:t>
            </a:r>
            <a:r>
              <a:rPr lang="de-DE" sz="2400" dirty="0" err="1"/>
              <a:t>don‘t</a:t>
            </a:r>
            <a:r>
              <a:rPr lang="de-DE" sz="2400" dirty="0"/>
              <a:t> </a:t>
            </a:r>
            <a:r>
              <a:rPr lang="de-DE" sz="2400" dirty="0" err="1"/>
              <a:t>have</a:t>
            </a:r>
            <a:r>
              <a:rPr lang="de-DE" sz="2400" dirty="0"/>
              <a:t> time </a:t>
            </a:r>
            <a:r>
              <a:rPr lang="de-DE" sz="2400" dirty="0" err="1"/>
              <a:t>for</a:t>
            </a:r>
            <a:r>
              <a:rPr lang="de-DE" sz="2400" dirty="0"/>
              <a:t> </a:t>
            </a:r>
            <a:r>
              <a:rPr lang="de-DE" sz="2400" dirty="0" err="1"/>
              <a:t>this</a:t>
            </a:r>
            <a:r>
              <a:rPr lang="de-DE" sz="2400" dirty="0"/>
              <a:t>“</a:t>
            </a:r>
          </a:p>
          <a:p>
            <a:r>
              <a:rPr lang="de-DE" sz="2400" dirty="0"/>
              <a:t>„This </a:t>
            </a:r>
            <a:r>
              <a:rPr lang="de-DE" sz="2400" dirty="0" err="1"/>
              <a:t>new</a:t>
            </a:r>
            <a:r>
              <a:rPr lang="de-DE" sz="2400" dirty="0"/>
              <a:t> </a:t>
            </a:r>
            <a:r>
              <a:rPr lang="de-DE" sz="2400" dirty="0" err="1"/>
              <a:t>tool</a:t>
            </a:r>
            <a:r>
              <a:rPr lang="de-DE" sz="2400" dirty="0"/>
              <a:t> </a:t>
            </a:r>
            <a:r>
              <a:rPr lang="de-DE" sz="2400" dirty="0" err="1"/>
              <a:t>is</a:t>
            </a:r>
            <a:r>
              <a:rPr lang="de-DE" sz="2400" dirty="0"/>
              <a:t> so cool – </a:t>
            </a:r>
            <a:r>
              <a:rPr lang="de-DE" sz="2400" dirty="0" err="1"/>
              <a:t>why</a:t>
            </a:r>
            <a:r>
              <a:rPr lang="de-DE" sz="2400" dirty="0"/>
              <a:t> </a:t>
            </a:r>
            <a:r>
              <a:rPr lang="de-DE" sz="2400" dirty="0" err="1"/>
              <a:t>does</a:t>
            </a:r>
            <a:r>
              <a:rPr lang="de-DE" sz="2400" dirty="0"/>
              <a:t> </a:t>
            </a:r>
            <a:r>
              <a:rPr lang="de-DE" sz="2400" dirty="0" err="1"/>
              <a:t>nobody</a:t>
            </a:r>
            <a:r>
              <a:rPr lang="de-DE" sz="2400" dirty="0"/>
              <a:t> </a:t>
            </a:r>
            <a:r>
              <a:rPr lang="de-DE" sz="2400" dirty="0" err="1"/>
              <a:t>use</a:t>
            </a:r>
            <a:r>
              <a:rPr lang="de-DE" sz="2400" dirty="0"/>
              <a:t> </a:t>
            </a:r>
            <a:r>
              <a:rPr lang="de-DE" sz="2400" dirty="0" err="1"/>
              <a:t>it</a:t>
            </a:r>
            <a:r>
              <a:rPr lang="de-DE" sz="2400" dirty="0"/>
              <a:t>?“</a:t>
            </a:r>
          </a:p>
          <a:p>
            <a:r>
              <a:rPr lang="de-DE" sz="2400" dirty="0"/>
              <a:t>„</a:t>
            </a:r>
            <a:r>
              <a:rPr lang="de-DE" sz="2400" dirty="0" err="1"/>
              <a:t>Why</a:t>
            </a:r>
            <a:r>
              <a:rPr lang="de-DE" sz="2400" dirty="0"/>
              <a:t> </a:t>
            </a:r>
            <a:r>
              <a:rPr lang="de-DE" sz="2400" dirty="0" err="1"/>
              <a:t>don‘t</a:t>
            </a:r>
            <a:r>
              <a:rPr lang="de-DE" sz="2400" dirty="0"/>
              <a:t> </a:t>
            </a:r>
            <a:r>
              <a:rPr lang="de-DE" sz="2400" dirty="0" err="1"/>
              <a:t>they</a:t>
            </a:r>
            <a:r>
              <a:rPr lang="de-DE" sz="2400" dirty="0"/>
              <a:t> just DO </a:t>
            </a:r>
            <a:r>
              <a:rPr lang="de-DE" sz="2400" dirty="0" err="1"/>
              <a:t>it</a:t>
            </a:r>
            <a:r>
              <a:rPr lang="de-DE" sz="2400" dirty="0"/>
              <a:t>?“</a:t>
            </a:r>
          </a:p>
        </p:txBody>
      </p:sp>
      <p:pic>
        <p:nvPicPr>
          <p:cNvPr id="9" name="Grafik 8" descr="Erhobene Hand Silhouette">
            <a:extLst>
              <a:ext uri="{FF2B5EF4-FFF2-40B4-BE49-F238E27FC236}">
                <a16:creationId xmlns:a16="http://schemas.microsoft.com/office/drawing/2014/main" id="{39C97B23-7998-7C11-AD39-0E8F47EB76D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319654" y="2259766"/>
            <a:ext cx="3034146" cy="3034146"/>
          </a:xfrm>
          <a:prstGeom prst="rect">
            <a:avLst/>
          </a:prstGeom>
        </p:spPr>
      </p:pic>
    </p:spTree>
    <p:custDataLst>
      <p:tags r:id="rId1"/>
    </p:custDataLst>
    <p:extLst>
      <p:ext uri="{BB962C8B-B14F-4D97-AF65-F5344CB8AC3E}">
        <p14:creationId xmlns:p14="http://schemas.microsoft.com/office/powerpoint/2010/main" val="35343215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1DEE4A-CC62-8D9E-D0E4-58121E57F965}"/>
              </a:ext>
            </a:extLst>
          </p:cNvPr>
          <p:cNvSpPr>
            <a:spLocks noGrp="1"/>
          </p:cNvSpPr>
          <p:nvPr>
            <p:ph type="title"/>
          </p:nvPr>
        </p:nvSpPr>
        <p:spPr/>
        <p:txBody>
          <a:bodyPr/>
          <a:lstStyle/>
          <a:p>
            <a:r>
              <a:rPr lang="de-DE" dirty="0" err="1"/>
              <a:t>Why</a:t>
            </a:r>
            <a:r>
              <a:rPr lang="de-DE" dirty="0"/>
              <a:t> </a:t>
            </a:r>
            <a:r>
              <a:rPr lang="de-DE" dirty="0" err="1"/>
              <a:t>is</a:t>
            </a:r>
            <a:r>
              <a:rPr lang="de-DE" dirty="0"/>
              <a:t> </a:t>
            </a:r>
            <a:r>
              <a:rPr lang="de-DE" dirty="0" err="1"/>
              <a:t>behavior</a:t>
            </a:r>
            <a:r>
              <a:rPr lang="de-DE" dirty="0"/>
              <a:t> </a:t>
            </a:r>
            <a:r>
              <a:rPr lang="de-DE" dirty="0" err="1"/>
              <a:t>change</a:t>
            </a:r>
            <a:r>
              <a:rPr lang="de-DE" dirty="0"/>
              <a:t> so </a:t>
            </a:r>
            <a:r>
              <a:rPr lang="de-DE" dirty="0" err="1"/>
              <a:t>hard</a:t>
            </a:r>
            <a:r>
              <a:rPr lang="de-DE" dirty="0"/>
              <a:t>?</a:t>
            </a:r>
          </a:p>
        </p:txBody>
      </p:sp>
      <p:sp>
        <p:nvSpPr>
          <p:cNvPr id="3" name="Rechteck 2">
            <a:extLst>
              <a:ext uri="{FF2B5EF4-FFF2-40B4-BE49-F238E27FC236}">
                <a16:creationId xmlns:a16="http://schemas.microsoft.com/office/drawing/2014/main" id="{E953A21B-6990-676F-E587-D96BA6883683}"/>
              </a:ext>
            </a:extLst>
          </p:cNvPr>
          <p:cNvSpPr/>
          <p:nvPr/>
        </p:nvSpPr>
        <p:spPr>
          <a:xfrm>
            <a:off x="621658" y="2399373"/>
            <a:ext cx="4271058" cy="949124"/>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de-DE" dirty="0" err="1">
                <a:latin typeface="Fira Sans" panose="020B0503050000020004" pitchFamily="34" charset="0"/>
              </a:rPr>
              <a:t>Our</a:t>
            </a:r>
            <a:r>
              <a:rPr lang="de-DE" dirty="0">
                <a:latin typeface="Fira Sans" panose="020B0503050000020004" pitchFamily="34" charset="0"/>
              </a:rPr>
              <a:t> </a:t>
            </a:r>
            <a:r>
              <a:rPr lang="de-DE" dirty="0" err="1">
                <a:latin typeface="Fira Sans" panose="020B0503050000020004" pitchFamily="34" charset="0"/>
              </a:rPr>
              <a:t>brains</a:t>
            </a:r>
            <a:r>
              <a:rPr lang="de-DE" dirty="0">
                <a:latin typeface="Fira Sans" panose="020B0503050000020004" pitchFamily="34" charset="0"/>
              </a:rPr>
              <a:t> </a:t>
            </a:r>
            <a:r>
              <a:rPr lang="de-DE" dirty="0" err="1">
                <a:latin typeface="Fira Sans" panose="020B0503050000020004" pitchFamily="34" charset="0"/>
              </a:rPr>
              <a:t>love</a:t>
            </a:r>
            <a:r>
              <a:rPr lang="de-DE" dirty="0">
                <a:latin typeface="Fira Sans" panose="020B0503050000020004" pitchFamily="34" charset="0"/>
              </a:rPr>
              <a:t> </a:t>
            </a:r>
            <a:r>
              <a:rPr lang="de-DE" dirty="0" err="1">
                <a:latin typeface="Fira Sans" panose="020B0503050000020004" pitchFamily="34" charset="0"/>
              </a:rPr>
              <a:t>the</a:t>
            </a:r>
            <a:r>
              <a:rPr lang="de-DE" dirty="0">
                <a:latin typeface="Fira Sans" panose="020B0503050000020004" pitchFamily="34" charset="0"/>
              </a:rPr>
              <a:t> </a:t>
            </a:r>
            <a:r>
              <a:rPr lang="de-DE" dirty="0" err="1">
                <a:latin typeface="Fira Sans" panose="020B0503050000020004" pitchFamily="34" charset="0"/>
              </a:rPr>
              <a:t>status</a:t>
            </a:r>
            <a:r>
              <a:rPr lang="de-DE" dirty="0">
                <a:latin typeface="Fira Sans" panose="020B0503050000020004" pitchFamily="34" charset="0"/>
              </a:rPr>
              <a:t> quo</a:t>
            </a:r>
          </a:p>
        </p:txBody>
      </p:sp>
      <p:sp>
        <p:nvSpPr>
          <p:cNvPr id="4" name="Rechteck 3">
            <a:extLst>
              <a:ext uri="{FF2B5EF4-FFF2-40B4-BE49-F238E27FC236}">
                <a16:creationId xmlns:a16="http://schemas.microsoft.com/office/drawing/2014/main" id="{CB978500-0875-FEAE-5616-35919D0492F5}"/>
              </a:ext>
            </a:extLst>
          </p:cNvPr>
          <p:cNvSpPr/>
          <p:nvPr/>
        </p:nvSpPr>
        <p:spPr>
          <a:xfrm>
            <a:off x="2634412" y="5485040"/>
            <a:ext cx="4271058" cy="949124"/>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de-DE" dirty="0">
                <a:latin typeface="Fira Sans" panose="020B0503050000020004" pitchFamily="34" charset="0"/>
              </a:rPr>
              <a:t>Culture </a:t>
            </a:r>
            <a:r>
              <a:rPr lang="de-DE" dirty="0" err="1">
                <a:latin typeface="Fira Sans" panose="020B0503050000020004" pitchFamily="34" charset="0"/>
              </a:rPr>
              <a:t>reinforces</a:t>
            </a:r>
            <a:r>
              <a:rPr lang="de-DE" dirty="0">
                <a:latin typeface="Fira Sans" panose="020B0503050000020004" pitchFamily="34" charset="0"/>
              </a:rPr>
              <a:t> </a:t>
            </a:r>
            <a:br>
              <a:rPr lang="de-DE" dirty="0">
                <a:latin typeface="Fira Sans" panose="020B0503050000020004" pitchFamily="34" charset="0"/>
              </a:rPr>
            </a:br>
            <a:r>
              <a:rPr lang="de-DE" dirty="0" err="1">
                <a:latin typeface="Fira Sans" panose="020B0503050000020004" pitchFamily="34" charset="0"/>
              </a:rPr>
              <a:t>existing</a:t>
            </a:r>
            <a:r>
              <a:rPr lang="de-DE" dirty="0">
                <a:latin typeface="Fira Sans" panose="020B0503050000020004" pitchFamily="34" charset="0"/>
              </a:rPr>
              <a:t> </a:t>
            </a:r>
            <a:r>
              <a:rPr lang="de-DE" dirty="0" err="1">
                <a:latin typeface="Fira Sans" panose="020B0503050000020004" pitchFamily="34" charset="0"/>
              </a:rPr>
              <a:t>behavior</a:t>
            </a:r>
            <a:endParaRPr lang="de-DE" dirty="0">
              <a:latin typeface="Fira Sans" panose="020B0503050000020004" pitchFamily="34" charset="0"/>
            </a:endParaRPr>
          </a:p>
        </p:txBody>
      </p:sp>
      <p:pic>
        <p:nvPicPr>
          <p:cNvPr id="6" name="Grafik 5" descr="Rechte und linke Gehirnhälfte mit einfarbiger Füllung">
            <a:extLst>
              <a:ext uri="{FF2B5EF4-FFF2-40B4-BE49-F238E27FC236}">
                <a16:creationId xmlns:a16="http://schemas.microsoft.com/office/drawing/2014/main" id="{1649719E-FA53-7EAB-2ED3-9C36C4F35EF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79948" y="1295436"/>
            <a:ext cx="1959015" cy="1959015"/>
          </a:xfrm>
          <a:prstGeom prst="rect">
            <a:avLst/>
          </a:prstGeom>
        </p:spPr>
      </p:pic>
      <p:pic>
        <p:nvPicPr>
          <p:cNvPr id="8" name="Grafik 7" descr="Verbindungen mit einfarbiger Füllung">
            <a:extLst>
              <a:ext uri="{FF2B5EF4-FFF2-40B4-BE49-F238E27FC236}">
                <a16:creationId xmlns:a16="http://schemas.microsoft.com/office/drawing/2014/main" id="{FC82C648-E8CE-13D7-2208-058974BBCF5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07994" y="4013494"/>
            <a:ext cx="2413322" cy="2413322"/>
          </a:xfrm>
          <a:prstGeom prst="rect">
            <a:avLst/>
          </a:prstGeom>
        </p:spPr>
      </p:pic>
      <p:sp>
        <p:nvSpPr>
          <p:cNvPr id="7" name="Rechteck 6">
            <a:extLst>
              <a:ext uri="{FF2B5EF4-FFF2-40B4-BE49-F238E27FC236}">
                <a16:creationId xmlns:a16="http://schemas.microsoft.com/office/drawing/2014/main" id="{9C0C1A8C-A9B2-4510-91C3-65ACB930EA88}"/>
              </a:ext>
            </a:extLst>
          </p:cNvPr>
          <p:cNvSpPr/>
          <p:nvPr/>
        </p:nvSpPr>
        <p:spPr>
          <a:xfrm>
            <a:off x="7622813" y="3283600"/>
            <a:ext cx="4271058" cy="949124"/>
          </a:xfrm>
          <a:prstGeom prst="rect">
            <a:avLst/>
          </a:prstGeom>
          <a:solidFill>
            <a:schemeClr val="accent1"/>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de-DE" dirty="0">
                <a:latin typeface="Fira Sans" panose="020B0503050000020004" pitchFamily="34" charset="0"/>
              </a:rPr>
              <a:t>Goals </a:t>
            </a:r>
            <a:r>
              <a:rPr lang="de-DE" dirty="0" err="1">
                <a:latin typeface="Fira Sans" panose="020B0503050000020004" pitchFamily="34" charset="0"/>
              </a:rPr>
              <a:t>are</a:t>
            </a:r>
            <a:r>
              <a:rPr lang="de-DE" dirty="0">
                <a:latin typeface="Fira Sans" panose="020B0503050000020004" pitchFamily="34" charset="0"/>
              </a:rPr>
              <a:t> </a:t>
            </a:r>
            <a:r>
              <a:rPr lang="de-DE" dirty="0" err="1">
                <a:latin typeface="Fira Sans" panose="020B0503050000020004" pitchFamily="34" charset="0"/>
              </a:rPr>
              <a:t>often</a:t>
            </a:r>
            <a:r>
              <a:rPr lang="de-DE" dirty="0">
                <a:latin typeface="Fira Sans" panose="020B0503050000020004" pitchFamily="34" charset="0"/>
              </a:rPr>
              <a:t> not </a:t>
            </a:r>
            <a:r>
              <a:rPr lang="de-DE" dirty="0" err="1">
                <a:latin typeface="Fira Sans" panose="020B0503050000020004" pitchFamily="34" charset="0"/>
              </a:rPr>
              <a:t>aligned</a:t>
            </a:r>
            <a:r>
              <a:rPr lang="de-DE" dirty="0">
                <a:latin typeface="Fira Sans" panose="020B0503050000020004" pitchFamily="34" charset="0"/>
              </a:rPr>
              <a:t> and </a:t>
            </a:r>
            <a:r>
              <a:rPr lang="de-DE" dirty="0" err="1">
                <a:latin typeface="Fira Sans" panose="020B0503050000020004" pitchFamily="34" charset="0"/>
              </a:rPr>
              <a:t>there</a:t>
            </a:r>
            <a:r>
              <a:rPr lang="de-DE" dirty="0">
                <a:latin typeface="Fira Sans" panose="020B0503050000020004" pitchFamily="34" charset="0"/>
              </a:rPr>
              <a:t> </a:t>
            </a:r>
            <a:r>
              <a:rPr lang="de-DE" dirty="0" err="1">
                <a:latin typeface="Fira Sans" panose="020B0503050000020004" pitchFamily="34" charset="0"/>
              </a:rPr>
              <a:t>is</a:t>
            </a:r>
            <a:r>
              <a:rPr lang="de-DE" dirty="0">
                <a:latin typeface="Fira Sans" panose="020B0503050000020004" pitchFamily="34" charset="0"/>
              </a:rPr>
              <a:t> </a:t>
            </a:r>
            <a:r>
              <a:rPr lang="de-DE" dirty="0" err="1">
                <a:latin typeface="Fira Sans" panose="020B0503050000020004" pitchFamily="34" charset="0"/>
              </a:rPr>
              <a:t>little</a:t>
            </a:r>
            <a:r>
              <a:rPr lang="de-DE" dirty="0">
                <a:latin typeface="Fira Sans" panose="020B0503050000020004" pitchFamily="34" charset="0"/>
              </a:rPr>
              <a:t> </a:t>
            </a:r>
            <a:r>
              <a:rPr lang="de-DE" dirty="0" err="1">
                <a:latin typeface="Fira Sans" panose="020B0503050000020004" pitchFamily="34" charset="0"/>
              </a:rPr>
              <a:t>management</a:t>
            </a:r>
            <a:r>
              <a:rPr lang="de-DE" dirty="0">
                <a:latin typeface="Fira Sans" panose="020B0503050000020004" pitchFamily="34" charset="0"/>
              </a:rPr>
              <a:t> support</a:t>
            </a:r>
          </a:p>
        </p:txBody>
      </p:sp>
      <p:pic>
        <p:nvPicPr>
          <p:cNvPr id="10" name="Grafik 9" descr="Management mit einfarbiger Füllung">
            <a:extLst>
              <a:ext uri="{FF2B5EF4-FFF2-40B4-BE49-F238E27FC236}">
                <a16:creationId xmlns:a16="http://schemas.microsoft.com/office/drawing/2014/main" id="{01E47413-3AA8-E63D-A703-3C4A040DAFC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287794" y="3216588"/>
            <a:ext cx="1739058" cy="1739058"/>
          </a:xfrm>
          <a:prstGeom prst="rect">
            <a:avLst/>
          </a:prstGeom>
        </p:spPr>
      </p:pic>
    </p:spTree>
    <p:custDataLst>
      <p:tags r:id="rId1"/>
    </p:custDataLst>
    <p:extLst>
      <p:ext uri="{BB962C8B-B14F-4D97-AF65-F5344CB8AC3E}">
        <p14:creationId xmlns:p14="http://schemas.microsoft.com/office/powerpoint/2010/main" val="17166768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A5D65F-37FC-8B8C-7C9C-9374E799B5CE}"/>
              </a:ext>
            </a:extLst>
          </p:cNvPr>
          <p:cNvSpPr>
            <a:spLocks noGrp="1"/>
          </p:cNvSpPr>
          <p:nvPr>
            <p:ph type="title"/>
          </p:nvPr>
        </p:nvSpPr>
        <p:spPr/>
        <p:txBody>
          <a:bodyPr/>
          <a:lstStyle/>
          <a:p>
            <a:r>
              <a:rPr lang="de-DE" dirty="0"/>
              <a:t>Ellen </a:t>
            </a:r>
            <a:r>
              <a:rPr lang="de-DE" dirty="0" err="1"/>
              <a:t>needs</a:t>
            </a:r>
            <a:r>
              <a:rPr lang="de-DE" dirty="0"/>
              <a:t> to </a:t>
            </a:r>
            <a:r>
              <a:rPr lang="de-DE" dirty="0" err="1"/>
              <a:t>learn</a:t>
            </a:r>
            <a:r>
              <a:rPr lang="de-DE" dirty="0"/>
              <a:t> </a:t>
            </a:r>
            <a:r>
              <a:rPr lang="de-DE" dirty="0" err="1"/>
              <a:t>how</a:t>
            </a:r>
            <a:r>
              <a:rPr lang="de-DE" dirty="0"/>
              <a:t> to manage </a:t>
            </a:r>
            <a:r>
              <a:rPr lang="de-DE" dirty="0" err="1"/>
              <a:t>change</a:t>
            </a:r>
            <a:r>
              <a:rPr lang="de-DE" dirty="0"/>
              <a:t> </a:t>
            </a:r>
          </a:p>
        </p:txBody>
      </p:sp>
      <p:sp>
        <p:nvSpPr>
          <p:cNvPr id="4" name="Textplatzhalter 3">
            <a:extLst>
              <a:ext uri="{FF2B5EF4-FFF2-40B4-BE49-F238E27FC236}">
                <a16:creationId xmlns:a16="http://schemas.microsoft.com/office/drawing/2014/main" id="{8884FBC0-C0E3-9958-8196-B94CF1A25C68}"/>
              </a:ext>
            </a:extLst>
          </p:cNvPr>
          <p:cNvSpPr>
            <a:spLocks noGrp="1"/>
          </p:cNvSpPr>
          <p:nvPr>
            <p:ph type="body" sz="half" idx="2"/>
          </p:nvPr>
        </p:nvSpPr>
        <p:spPr/>
        <p:txBody>
          <a:bodyPr/>
          <a:lstStyle/>
          <a:p>
            <a:endParaRPr lang="de-DE"/>
          </a:p>
        </p:txBody>
      </p:sp>
      <p:pic>
        <p:nvPicPr>
          <p:cNvPr id="5" name="Grafik 4" descr="Eine Frau, die zur Seite zeigt">
            <a:extLst>
              <a:ext uri="{FF2B5EF4-FFF2-40B4-BE49-F238E27FC236}">
                <a16:creationId xmlns:a16="http://schemas.microsoft.com/office/drawing/2014/main" id="{FF572122-D432-EC4F-1E72-18FB310294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7323" y="4083485"/>
            <a:ext cx="1916123" cy="2593540"/>
          </a:xfrm>
          <a:prstGeom prst="rect">
            <a:avLst/>
          </a:prstGeom>
        </p:spPr>
      </p:pic>
      <p:pic>
        <p:nvPicPr>
          <p:cNvPr id="7" name="Grafik 6" descr="Frau mit lockigem Haar">
            <a:extLst>
              <a:ext uri="{FF2B5EF4-FFF2-40B4-BE49-F238E27FC236}">
                <a16:creationId xmlns:a16="http://schemas.microsoft.com/office/drawing/2014/main" id="{EE10210A-3C31-4D45-7CF3-9F81D05671A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27878" y="3482375"/>
            <a:ext cx="1123950" cy="771525"/>
          </a:xfrm>
          <a:prstGeom prst="rect">
            <a:avLst/>
          </a:prstGeom>
        </p:spPr>
      </p:pic>
      <p:pic>
        <p:nvPicPr>
          <p:cNvPr id="8" name="Grafik 7" descr="Ein lächelndes Gesicht">
            <a:extLst>
              <a:ext uri="{FF2B5EF4-FFF2-40B4-BE49-F238E27FC236}">
                <a16:creationId xmlns:a16="http://schemas.microsoft.com/office/drawing/2014/main" id="{F27E2951-7474-347B-EB2D-4767FD9F18B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305289" y="3828381"/>
            <a:ext cx="304800" cy="314325"/>
          </a:xfrm>
          <a:prstGeom prst="rect">
            <a:avLst/>
          </a:prstGeom>
        </p:spPr>
      </p:pic>
      <p:sp>
        <p:nvSpPr>
          <p:cNvPr id="9" name="Textplatzhalter 8">
            <a:extLst>
              <a:ext uri="{FF2B5EF4-FFF2-40B4-BE49-F238E27FC236}">
                <a16:creationId xmlns:a16="http://schemas.microsoft.com/office/drawing/2014/main" id="{701E2FBF-B599-48DC-6D80-97AD731D1036}"/>
              </a:ext>
            </a:extLst>
          </p:cNvPr>
          <p:cNvSpPr>
            <a:spLocks noGrp="1"/>
          </p:cNvSpPr>
          <p:nvPr>
            <p:ph type="body" sz="quarter" idx="13"/>
          </p:nvPr>
        </p:nvSpPr>
        <p:spPr/>
        <p:txBody>
          <a:bodyPr/>
          <a:lstStyle/>
          <a:p>
            <a:endParaRPr lang="en-GB"/>
          </a:p>
        </p:txBody>
      </p:sp>
    </p:spTree>
    <p:custDataLst>
      <p:tags r:id="rId1"/>
    </p:custDataLst>
    <p:extLst>
      <p:ext uri="{BB962C8B-B14F-4D97-AF65-F5344CB8AC3E}">
        <p14:creationId xmlns:p14="http://schemas.microsoft.com/office/powerpoint/2010/main" val="6967381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0B45519-0BA2-2949-9811-4AD76034E939}"/>
              </a:ext>
            </a:extLst>
          </p:cNvPr>
          <p:cNvSpPr>
            <a:spLocks noGrp="1"/>
          </p:cNvSpPr>
          <p:nvPr>
            <p:ph type="title"/>
          </p:nvPr>
        </p:nvSpPr>
        <p:spPr/>
        <p:txBody>
          <a:bodyPr/>
          <a:lstStyle/>
          <a:p>
            <a:r>
              <a:rPr lang="de-DE" b="1" dirty="0"/>
              <a:t>Change Management..</a:t>
            </a:r>
          </a:p>
        </p:txBody>
      </p:sp>
      <p:sp>
        <p:nvSpPr>
          <p:cNvPr id="17" name="Inhaltsplatzhalter 16">
            <a:extLst>
              <a:ext uri="{FF2B5EF4-FFF2-40B4-BE49-F238E27FC236}">
                <a16:creationId xmlns:a16="http://schemas.microsoft.com/office/drawing/2014/main" id="{DDCE46C2-AF15-708C-0CBF-6A9E0700534E}"/>
              </a:ext>
            </a:extLst>
          </p:cNvPr>
          <p:cNvSpPr>
            <a:spLocks noGrp="1"/>
          </p:cNvSpPr>
          <p:nvPr>
            <p:ph idx="1"/>
          </p:nvPr>
        </p:nvSpPr>
        <p:spPr>
          <a:xfrm>
            <a:off x="838200" y="1855443"/>
            <a:ext cx="10515600" cy="4351338"/>
          </a:xfrm>
        </p:spPr>
        <p:txBody>
          <a:bodyPr>
            <a:normAutofit/>
          </a:bodyPr>
          <a:lstStyle/>
          <a:p>
            <a:pPr marL="536575" indent="-536575">
              <a:lnSpc>
                <a:spcPct val="114000"/>
              </a:lnSpc>
              <a:buFont typeface="+mj-lt"/>
              <a:buAutoNum type="arabicPeriod"/>
            </a:pPr>
            <a:r>
              <a:rPr lang="en-US" sz="2000" dirty="0">
                <a:solidFill>
                  <a:schemeClr val="tx1"/>
                </a:solidFill>
                <a:latin typeface="Open Sans" pitchFamily="2" charset="0"/>
              </a:rPr>
              <a:t>Focuses on supporting people</a:t>
            </a:r>
          </a:p>
          <a:p>
            <a:pPr marL="536575" indent="-536575">
              <a:lnSpc>
                <a:spcPct val="114000"/>
              </a:lnSpc>
              <a:buFont typeface="+mj-lt"/>
              <a:buAutoNum type="arabicPeriod"/>
            </a:pPr>
            <a:r>
              <a:rPr lang="en-US" sz="2000" b="0" i="0" dirty="0">
                <a:solidFill>
                  <a:schemeClr val="tx1"/>
                </a:solidFill>
                <a:effectLst/>
                <a:latin typeface="Open Sans" pitchFamily="2" charset="0"/>
              </a:rPr>
              <a:t>Aims to achieve specific goals</a:t>
            </a:r>
          </a:p>
          <a:p>
            <a:pPr marL="536575" indent="-536575">
              <a:lnSpc>
                <a:spcPct val="114000"/>
              </a:lnSpc>
              <a:buFont typeface="+mj-lt"/>
              <a:buAutoNum type="arabicPeriod"/>
            </a:pPr>
            <a:r>
              <a:rPr lang="en-US" sz="2000" dirty="0">
                <a:solidFill>
                  <a:schemeClr val="tx1"/>
                </a:solidFill>
                <a:latin typeface="Open Sans" pitchFamily="2" charset="0"/>
              </a:rPr>
              <a:t>Is a structured process</a:t>
            </a:r>
          </a:p>
          <a:p>
            <a:pPr marL="536575" indent="-536575">
              <a:lnSpc>
                <a:spcPct val="114000"/>
              </a:lnSpc>
              <a:buFont typeface="+mj-lt"/>
              <a:buAutoNum type="arabicPeriod"/>
            </a:pPr>
            <a:r>
              <a:rPr lang="en-US" sz="2000" dirty="0">
                <a:solidFill>
                  <a:schemeClr val="tx1"/>
                </a:solidFill>
                <a:latin typeface="Open Sans" pitchFamily="2" charset="0"/>
              </a:rPr>
              <a:t>Applies a specific sets of methods and tools</a:t>
            </a:r>
          </a:p>
          <a:p>
            <a:pPr marL="536575" indent="-536575">
              <a:lnSpc>
                <a:spcPct val="114000"/>
              </a:lnSpc>
              <a:buFont typeface="+mj-lt"/>
              <a:buAutoNum type="arabicPeriod"/>
            </a:pPr>
            <a:r>
              <a:rPr lang="en-US" sz="2000" dirty="0">
                <a:solidFill>
                  <a:schemeClr val="tx1"/>
                </a:solidFill>
                <a:latin typeface="Open Sans" pitchFamily="2" charset="0"/>
              </a:rPr>
              <a:t>Requires time and effort </a:t>
            </a:r>
          </a:p>
          <a:p>
            <a:pPr marL="342900" indent="-342900">
              <a:lnSpc>
                <a:spcPct val="114000"/>
              </a:lnSpc>
              <a:buFont typeface="+mj-lt"/>
              <a:buAutoNum type="arabicPeriod"/>
            </a:pPr>
            <a:endParaRPr lang="en-US" sz="2000" b="0" i="0" dirty="0">
              <a:solidFill>
                <a:schemeClr val="tx1"/>
              </a:solidFill>
              <a:effectLst/>
              <a:latin typeface="Open Sans" pitchFamily="2" charset="0"/>
            </a:endParaRPr>
          </a:p>
          <a:p>
            <a:endParaRPr lang="de-DE" sz="2000" dirty="0">
              <a:solidFill>
                <a:schemeClr val="tx1"/>
              </a:solidFill>
            </a:endParaRPr>
          </a:p>
        </p:txBody>
      </p:sp>
      <p:pic>
        <p:nvPicPr>
          <p:cNvPr id="19" name="Grafik 18" descr="Geschichten erzählen mit einfarbiger Füllung">
            <a:extLst>
              <a:ext uri="{FF2B5EF4-FFF2-40B4-BE49-F238E27FC236}">
                <a16:creationId xmlns:a16="http://schemas.microsoft.com/office/drawing/2014/main" id="{51D84833-474F-8B4E-ECC3-E4791FBF55E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396357" y="1855443"/>
            <a:ext cx="2093843" cy="2093843"/>
          </a:xfrm>
          <a:prstGeom prst="rect">
            <a:avLst/>
          </a:prstGeom>
        </p:spPr>
      </p:pic>
      <p:sp>
        <p:nvSpPr>
          <p:cNvPr id="20" name="Rechteck 19">
            <a:extLst>
              <a:ext uri="{FF2B5EF4-FFF2-40B4-BE49-F238E27FC236}">
                <a16:creationId xmlns:a16="http://schemas.microsoft.com/office/drawing/2014/main" id="{A3B61699-41F4-3CC9-D85B-CFB2109480E2}"/>
              </a:ext>
            </a:extLst>
          </p:cNvPr>
          <p:cNvSpPr/>
          <p:nvPr/>
        </p:nvSpPr>
        <p:spPr>
          <a:xfrm>
            <a:off x="1017270" y="5208794"/>
            <a:ext cx="10058400" cy="77864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latin typeface="Fira Sans" panose="020B0503050000020004" pitchFamily="34" charset="0"/>
              </a:rPr>
              <a:t>Change Management </a:t>
            </a:r>
            <a:r>
              <a:rPr lang="de-DE" dirty="0" err="1">
                <a:latin typeface="Fira Sans" panose="020B0503050000020004" pitchFamily="34" charset="0"/>
              </a:rPr>
              <a:t>is</a:t>
            </a:r>
            <a:r>
              <a:rPr lang="de-DE" dirty="0">
                <a:latin typeface="Fira Sans" panose="020B0503050000020004" pitchFamily="34" charset="0"/>
              </a:rPr>
              <a:t> not </a:t>
            </a:r>
            <a:r>
              <a:rPr lang="de-DE" dirty="0" err="1">
                <a:latin typeface="Fira Sans" panose="020B0503050000020004" pitchFamily="34" charset="0"/>
              </a:rPr>
              <a:t>project</a:t>
            </a:r>
            <a:r>
              <a:rPr lang="de-DE" dirty="0">
                <a:latin typeface="Fira Sans" panose="020B0503050000020004" pitchFamily="34" charset="0"/>
              </a:rPr>
              <a:t> </a:t>
            </a:r>
            <a:r>
              <a:rPr lang="de-DE" dirty="0" err="1">
                <a:latin typeface="Fira Sans" panose="020B0503050000020004" pitchFamily="34" charset="0"/>
              </a:rPr>
              <a:t>management</a:t>
            </a:r>
            <a:r>
              <a:rPr lang="de-DE" dirty="0">
                <a:latin typeface="Fira Sans" panose="020B0503050000020004" pitchFamily="34" charset="0"/>
              </a:rPr>
              <a:t> for a </a:t>
            </a:r>
            <a:r>
              <a:rPr lang="de-DE" dirty="0" err="1">
                <a:latin typeface="Fira Sans" panose="020B0503050000020004" pitchFamily="34" charset="0"/>
              </a:rPr>
              <a:t>change</a:t>
            </a:r>
            <a:endParaRPr lang="de-DE" dirty="0">
              <a:latin typeface="Fira Sans" panose="020B0503050000020004" pitchFamily="34" charset="0"/>
            </a:endParaRPr>
          </a:p>
        </p:txBody>
      </p:sp>
      <p:sp>
        <p:nvSpPr>
          <p:cNvPr id="5" name="Textfeld 4">
            <a:extLst>
              <a:ext uri="{FF2B5EF4-FFF2-40B4-BE49-F238E27FC236}">
                <a16:creationId xmlns:a16="http://schemas.microsoft.com/office/drawing/2014/main" id="{054DB09F-DE2B-DD70-DEAA-9552647C625A}"/>
              </a:ext>
            </a:extLst>
          </p:cNvPr>
          <p:cNvSpPr txBox="1"/>
          <p:nvPr/>
        </p:nvSpPr>
        <p:spPr>
          <a:xfrm>
            <a:off x="0" y="6238830"/>
            <a:ext cx="5738648" cy="600164"/>
          </a:xfrm>
          <a:prstGeom prst="rect">
            <a:avLst/>
          </a:prstGeom>
          <a:noFill/>
        </p:spPr>
        <p:txBody>
          <a:bodyPr wrap="square" rtlCol="0">
            <a:spAutoFit/>
          </a:bodyPr>
          <a:lstStyle/>
          <a:p>
            <a:r>
              <a:rPr lang="de-DE" sz="1100" dirty="0" err="1"/>
              <a:t>Following</a:t>
            </a:r>
            <a:r>
              <a:rPr lang="de-DE" sz="1100" dirty="0"/>
              <a:t> </a:t>
            </a:r>
            <a:r>
              <a:rPr lang="de-DE" sz="1100" dirty="0" err="1"/>
              <a:t>slides</a:t>
            </a:r>
            <a:r>
              <a:rPr lang="de-DE" sz="1100" dirty="0"/>
              <a:t> </a:t>
            </a:r>
            <a:r>
              <a:rPr lang="de-DE" sz="1100" dirty="0" err="1"/>
              <a:t>adapted</a:t>
            </a:r>
            <a:r>
              <a:rPr lang="de-DE" sz="1100" dirty="0"/>
              <a:t> </a:t>
            </a:r>
            <a:r>
              <a:rPr lang="de-DE" sz="1100" dirty="0" err="1"/>
              <a:t>from</a:t>
            </a:r>
            <a:r>
              <a:rPr lang="de-DE" sz="1100" dirty="0"/>
              <a:t>  Manske, A., &amp; Zänkert, S. (2024, November 26). </a:t>
            </a:r>
            <a:r>
              <a:rPr lang="de-DE" sz="1100" dirty="0" err="1"/>
              <a:t>Agents</a:t>
            </a:r>
            <a:r>
              <a:rPr lang="de-DE" sz="1100" dirty="0"/>
              <a:t> of Change - Skills &amp; Strategies for RDM Professionals. Zenodo. https://doi.org/10.5281/zenodo.14221846</a:t>
            </a:r>
          </a:p>
        </p:txBody>
      </p:sp>
    </p:spTree>
    <p:custDataLst>
      <p:tags r:id="rId1"/>
    </p:custDataLst>
    <p:extLst>
      <p:ext uri="{BB962C8B-B14F-4D97-AF65-F5344CB8AC3E}">
        <p14:creationId xmlns:p14="http://schemas.microsoft.com/office/powerpoint/2010/main" val="1976116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3541C9D8-09D9-ABE2-74B0-AA09CFEA8A68}"/>
              </a:ext>
            </a:extLst>
          </p:cNvPr>
          <p:cNvSpPr txBox="1"/>
          <p:nvPr/>
        </p:nvSpPr>
        <p:spPr>
          <a:xfrm>
            <a:off x="4368635" y="5937534"/>
            <a:ext cx="3751348" cy="276999"/>
          </a:xfrm>
          <a:prstGeom prst="rect">
            <a:avLst/>
          </a:prstGeom>
          <a:noFill/>
        </p:spPr>
        <p:txBody>
          <a:bodyPr wrap="none" rtlCol="0">
            <a:spAutoFit/>
          </a:bodyPr>
          <a:lstStyle/>
          <a:p>
            <a:r>
              <a:rPr lang="de-DE" sz="1200" dirty="0">
                <a:solidFill>
                  <a:schemeClr val="bg1"/>
                </a:solidFill>
                <a:latin typeface="Fira Sans" panose="020B0503050000020004" pitchFamily="34" charset="0"/>
              </a:rPr>
              <a:t>https://x.com/Prosci/status/1232366820155383809</a:t>
            </a:r>
          </a:p>
        </p:txBody>
      </p:sp>
      <p:pic>
        <p:nvPicPr>
          <p:cNvPr id="2050" name="Picture 2" descr="ORCLville: Our Iceberg Is Melting">
            <a:extLst>
              <a:ext uri="{FF2B5EF4-FFF2-40B4-BE49-F238E27FC236}">
                <a16:creationId xmlns:a16="http://schemas.microsoft.com/office/drawing/2014/main" id="{0C8DF6E4-3F5D-B1B7-5033-D9527579C9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72498" y="222534"/>
            <a:ext cx="7620000" cy="5715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Our Iceberg is Melting: Changing and Succeeding Under Any Conditions by  John P. Kotter | Goodreads">
            <a:extLst>
              <a:ext uri="{FF2B5EF4-FFF2-40B4-BE49-F238E27FC236}">
                <a16:creationId xmlns:a16="http://schemas.microsoft.com/office/drawing/2014/main" id="{9678B71E-FC99-2D38-6F11-FEC73ABA0F9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406" y="2868524"/>
            <a:ext cx="2524125" cy="3810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feld 6">
            <a:extLst>
              <a:ext uri="{FF2B5EF4-FFF2-40B4-BE49-F238E27FC236}">
                <a16:creationId xmlns:a16="http://schemas.microsoft.com/office/drawing/2014/main" id="{14D02A1D-6422-D49D-CE40-DF16201594D9}"/>
              </a:ext>
            </a:extLst>
          </p:cNvPr>
          <p:cNvSpPr txBox="1"/>
          <p:nvPr/>
        </p:nvSpPr>
        <p:spPr>
          <a:xfrm>
            <a:off x="3313139" y="6165426"/>
            <a:ext cx="6856750" cy="553998"/>
          </a:xfrm>
          <a:prstGeom prst="rect">
            <a:avLst/>
          </a:prstGeom>
          <a:noFill/>
        </p:spPr>
        <p:txBody>
          <a:bodyPr wrap="square">
            <a:spAutoFit/>
          </a:bodyPr>
          <a:lstStyle/>
          <a:p>
            <a:r>
              <a:rPr lang="en-US" b="0" i="0" dirty="0">
                <a:solidFill>
                  <a:srgbClr val="000000"/>
                </a:solidFill>
                <a:effectLst/>
                <a:latin typeface="Circular"/>
              </a:rPr>
              <a:t>Kotter, J., &amp; Rathgeber, H. (2017). </a:t>
            </a:r>
            <a:r>
              <a:rPr lang="en-US" b="0" i="1" dirty="0">
                <a:solidFill>
                  <a:srgbClr val="000000"/>
                </a:solidFill>
                <a:effectLst/>
                <a:latin typeface="Circular"/>
              </a:rPr>
              <a:t>Our iceberg is melting</a:t>
            </a:r>
            <a:r>
              <a:rPr lang="en-US" b="0" i="0" dirty="0">
                <a:solidFill>
                  <a:srgbClr val="000000"/>
                </a:solidFill>
                <a:effectLst/>
                <a:latin typeface="Circular"/>
              </a:rPr>
              <a:t>. Macmillan. </a:t>
            </a:r>
            <a:r>
              <a:rPr lang="de-DE" sz="1200" dirty="0" err="1">
                <a:effectLst/>
                <a:latin typeface="Arial" panose="020B0604020202020204" pitchFamily="34" charset="0"/>
                <a:ea typeface="Arial" panose="020B0604020202020204" pitchFamily="34" charset="0"/>
              </a:rPr>
              <a:t>Included</a:t>
            </a:r>
            <a:r>
              <a:rPr lang="de-DE" sz="1200" dirty="0">
                <a:effectLst/>
                <a:latin typeface="Arial" panose="020B0604020202020204" pitchFamily="34" charset="0"/>
                <a:ea typeface="Arial" panose="020B0604020202020204" pitchFamily="34" charset="0"/>
              </a:rPr>
              <a:t> </a:t>
            </a:r>
            <a:r>
              <a:rPr lang="de-DE" sz="1200" dirty="0" err="1">
                <a:effectLst/>
                <a:latin typeface="Arial" panose="020B0604020202020204" pitchFamily="34" charset="0"/>
                <a:ea typeface="Arial" panose="020B0604020202020204" pitchFamily="34" charset="0"/>
              </a:rPr>
              <a:t>for</a:t>
            </a:r>
            <a:r>
              <a:rPr lang="de-DE" sz="1200" dirty="0">
                <a:effectLst/>
                <a:latin typeface="Arial" panose="020B0604020202020204" pitchFamily="34" charset="0"/>
                <a:ea typeface="Arial" panose="020B0604020202020204" pitchFamily="34" charset="0"/>
              </a:rPr>
              <a:t> </a:t>
            </a:r>
            <a:r>
              <a:rPr lang="de-DE" sz="1200" dirty="0" err="1">
                <a:effectLst/>
                <a:latin typeface="Arial" panose="020B0604020202020204" pitchFamily="34" charset="0"/>
                <a:ea typeface="Arial" panose="020B0604020202020204" pitchFamily="34" charset="0"/>
              </a:rPr>
              <a:t>educational</a:t>
            </a:r>
            <a:r>
              <a:rPr lang="de-DE" sz="1200" dirty="0">
                <a:effectLst/>
                <a:latin typeface="Arial" panose="020B0604020202020204" pitchFamily="34" charset="0"/>
                <a:ea typeface="Arial" panose="020B0604020202020204" pitchFamily="34" charset="0"/>
              </a:rPr>
              <a:t> and </a:t>
            </a:r>
            <a:r>
              <a:rPr lang="de-DE" sz="1200" dirty="0" err="1">
                <a:effectLst/>
                <a:latin typeface="Arial" panose="020B0604020202020204" pitchFamily="34" charset="0"/>
                <a:ea typeface="Arial" panose="020B0604020202020204" pitchFamily="34" charset="0"/>
              </a:rPr>
              <a:t>reference</a:t>
            </a:r>
            <a:r>
              <a:rPr lang="de-DE" sz="1200" dirty="0">
                <a:effectLst/>
                <a:latin typeface="Arial" panose="020B0604020202020204" pitchFamily="34" charset="0"/>
                <a:ea typeface="Arial" panose="020B0604020202020204" pitchFamily="34" charset="0"/>
              </a:rPr>
              <a:t> </a:t>
            </a:r>
            <a:r>
              <a:rPr lang="de-DE" sz="1200" dirty="0" err="1">
                <a:effectLst/>
                <a:latin typeface="Arial" panose="020B0604020202020204" pitchFamily="34" charset="0"/>
                <a:ea typeface="Arial" panose="020B0604020202020204" pitchFamily="34" charset="0"/>
              </a:rPr>
              <a:t>purposes</a:t>
            </a:r>
            <a:r>
              <a:rPr lang="de-DE" sz="1200" dirty="0">
                <a:effectLst/>
                <a:latin typeface="Arial" panose="020B0604020202020204" pitchFamily="34" charset="0"/>
                <a:ea typeface="Arial" panose="020B0604020202020204" pitchFamily="34" charset="0"/>
              </a:rPr>
              <a:t>. </a:t>
            </a:r>
            <a:r>
              <a:rPr lang="de-DE" sz="1200" dirty="0" err="1">
                <a:effectLst/>
                <a:latin typeface="Arial" panose="020B0604020202020204" pitchFamily="34" charset="0"/>
                <a:ea typeface="Arial" panose="020B0604020202020204" pitchFamily="34" charset="0"/>
              </a:rPr>
              <a:t>No</a:t>
            </a:r>
            <a:r>
              <a:rPr lang="de-DE" sz="1200" dirty="0">
                <a:effectLst/>
                <a:latin typeface="Arial" panose="020B0604020202020204" pitchFamily="34" charset="0"/>
                <a:ea typeface="Arial" panose="020B0604020202020204" pitchFamily="34" charset="0"/>
              </a:rPr>
              <a:t> </a:t>
            </a:r>
            <a:r>
              <a:rPr lang="de-DE" sz="1200" dirty="0" err="1">
                <a:effectLst/>
                <a:latin typeface="Arial" panose="020B0604020202020204" pitchFamily="34" charset="0"/>
                <a:ea typeface="Arial" panose="020B0604020202020204" pitchFamily="34" charset="0"/>
              </a:rPr>
              <a:t>copyright</a:t>
            </a:r>
            <a:r>
              <a:rPr lang="de-DE" sz="1200" dirty="0">
                <a:effectLst/>
                <a:latin typeface="Arial" panose="020B0604020202020204" pitchFamily="34" charset="0"/>
                <a:ea typeface="Arial" panose="020B0604020202020204" pitchFamily="34" charset="0"/>
              </a:rPr>
              <a:t> </a:t>
            </a:r>
            <a:r>
              <a:rPr lang="de-DE" sz="1200" dirty="0" err="1">
                <a:effectLst/>
                <a:latin typeface="Arial" panose="020B0604020202020204" pitchFamily="34" charset="0"/>
                <a:ea typeface="Arial" panose="020B0604020202020204" pitchFamily="34" charset="0"/>
              </a:rPr>
              <a:t>infringement</a:t>
            </a:r>
            <a:r>
              <a:rPr lang="de-DE" sz="1200" dirty="0">
                <a:effectLst/>
                <a:latin typeface="Arial" panose="020B0604020202020204" pitchFamily="34" charset="0"/>
                <a:ea typeface="Arial" panose="020B0604020202020204" pitchFamily="34" charset="0"/>
              </a:rPr>
              <a:t> </a:t>
            </a:r>
            <a:r>
              <a:rPr lang="de-DE" sz="1200" dirty="0" err="1">
                <a:effectLst/>
                <a:latin typeface="Arial" panose="020B0604020202020204" pitchFamily="34" charset="0"/>
                <a:ea typeface="Arial" panose="020B0604020202020204" pitchFamily="34" charset="0"/>
              </a:rPr>
              <a:t>intended</a:t>
            </a:r>
            <a:r>
              <a:rPr lang="de-DE" sz="1200" dirty="0">
                <a:effectLst/>
                <a:latin typeface="Arial" panose="020B0604020202020204" pitchFamily="34" charset="0"/>
                <a:ea typeface="Arial" panose="020B0604020202020204" pitchFamily="34" charset="0"/>
              </a:rPr>
              <a:t>.</a:t>
            </a:r>
            <a:endParaRPr lang="en-GB" dirty="0"/>
          </a:p>
        </p:txBody>
      </p:sp>
    </p:spTree>
    <p:custDataLst>
      <p:tags r:id="rId1"/>
    </p:custDataLst>
    <p:extLst>
      <p:ext uri="{BB962C8B-B14F-4D97-AF65-F5344CB8AC3E}">
        <p14:creationId xmlns:p14="http://schemas.microsoft.com/office/powerpoint/2010/main" val="13534818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ihandform: Form 14">
            <a:extLst>
              <a:ext uri="{FF2B5EF4-FFF2-40B4-BE49-F238E27FC236}">
                <a16:creationId xmlns:a16="http://schemas.microsoft.com/office/drawing/2014/main" id="{F4DEA560-B9C7-0987-BDEE-70B4D3002F46}"/>
              </a:ext>
            </a:extLst>
          </p:cNvPr>
          <p:cNvSpPr/>
          <p:nvPr/>
        </p:nvSpPr>
        <p:spPr>
          <a:xfrm>
            <a:off x="1963882" y="2138005"/>
            <a:ext cx="9144000" cy="3275316"/>
          </a:xfrm>
          <a:custGeom>
            <a:avLst/>
            <a:gdLst>
              <a:gd name="connsiteX0" fmla="*/ 0 w 9144000"/>
              <a:gd name="connsiteY0" fmla="*/ 1405295 h 3275316"/>
              <a:gd name="connsiteX1" fmla="*/ 1091045 w 9144000"/>
              <a:gd name="connsiteY1" fmla="*/ 2714550 h 3275316"/>
              <a:gd name="connsiteX2" fmla="*/ 3065318 w 9144000"/>
              <a:gd name="connsiteY2" fmla="*/ 3109404 h 3275316"/>
              <a:gd name="connsiteX3" fmla="*/ 5652654 w 9144000"/>
              <a:gd name="connsiteY3" fmla="*/ 54477 h 3275316"/>
              <a:gd name="connsiteX4" fmla="*/ 9144000 w 9144000"/>
              <a:gd name="connsiteY4" fmla="*/ 1072786 h 3275316"/>
              <a:gd name="connsiteX5" fmla="*/ 9144000 w 9144000"/>
              <a:gd name="connsiteY5" fmla="*/ 1072786 h 327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3275316">
                <a:moveTo>
                  <a:pt x="0" y="1405295"/>
                </a:moveTo>
                <a:cubicBezTo>
                  <a:pt x="290079" y="1917913"/>
                  <a:pt x="580159" y="2430532"/>
                  <a:pt x="1091045" y="2714550"/>
                </a:cubicBezTo>
                <a:cubicBezTo>
                  <a:pt x="1601931" y="2998568"/>
                  <a:pt x="2305050" y="3552750"/>
                  <a:pt x="3065318" y="3109404"/>
                </a:cubicBezTo>
                <a:cubicBezTo>
                  <a:pt x="3825586" y="2666059"/>
                  <a:pt x="4639540" y="393913"/>
                  <a:pt x="5652654" y="54477"/>
                </a:cubicBezTo>
                <a:cubicBezTo>
                  <a:pt x="6665768" y="-284959"/>
                  <a:pt x="9144000" y="1072786"/>
                  <a:pt x="9144000" y="1072786"/>
                </a:cubicBezTo>
                <a:lnTo>
                  <a:pt x="9144000" y="1072786"/>
                </a:lnTo>
              </a:path>
            </a:pathLst>
          </a:custGeom>
          <a:noFill/>
          <a:ln w="35560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el 1">
            <a:extLst>
              <a:ext uri="{FF2B5EF4-FFF2-40B4-BE49-F238E27FC236}">
                <a16:creationId xmlns:a16="http://schemas.microsoft.com/office/drawing/2014/main" id="{2C4318A9-79EF-BA1A-21F8-18A919465559}"/>
              </a:ext>
            </a:extLst>
          </p:cNvPr>
          <p:cNvSpPr>
            <a:spLocks noGrp="1"/>
          </p:cNvSpPr>
          <p:nvPr>
            <p:ph type="title"/>
          </p:nvPr>
        </p:nvSpPr>
        <p:spPr/>
        <p:txBody>
          <a:bodyPr>
            <a:normAutofit/>
          </a:bodyPr>
          <a:lstStyle/>
          <a:p>
            <a:r>
              <a:rPr lang="de-DE" dirty="0" err="1"/>
              <a:t>There</a:t>
            </a:r>
            <a:r>
              <a:rPr lang="de-DE" dirty="0"/>
              <a:t> </a:t>
            </a:r>
            <a:r>
              <a:rPr lang="de-DE" dirty="0" err="1"/>
              <a:t>are</a:t>
            </a:r>
            <a:r>
              <a:rPr lang="de-DE" dirty="0"/>
              <a:t> </a:t>
            </a:r>
            <a:r>
              <a:rPr lang="de-DE" dirty="0" err="1"/>
              <a:t>numerous</a:t>
            </a:r>
            <a:r>
              <a:rPr lang="de-DE" dirty="0"/>
              <a:t> </a:t>
            </a:r>
            <a:r>
              <a:rPr lang="de-DE" dirty="0" err="1"/>
              <a:t>methodologies</a:t>
            </a:r>
            <a:r>
              <a:rPr lang="de-DE" dirty="0"/>
              <a:t>…</a:t>
            </a:r>
          </a:p>
        </p:txBody>
      </p:sp>
      <p:pic>
        <p:nvPicPr>
          <p:cNvPr id="1028" name="Picture 4" descr="Change Management | What is Change Management | Prosci">
            <a:extLst>
              <a:ext uri="{FF2B5EF4-FFF2-40B4-BE49-F238E27FC236}">
                <a16:creationId xmlns:a16="http://schemas.microsoft.com/office/drawing/2014/main" id="{7FB2AA7D-C9C5-0085-4308-E79C85AE8F4F}"/>
              </a:ext>
            </a:extLst>
          </p:cNvPr>
          <p:cNvPicPr>
            <a:picLocks noChangeAspect="1" noChangeArrowheads="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96321" y="1765666"/>
            <a:ext cx="1955921" cy="1908110"/>
          </a:xfrm>
          <a:prstGeom prst="rect">
            <a:avLst/>
          </a:prstGeom>
          <a:noFill/>
          <a:extLst>
            <a:ext uri="{909E8E84-426E-40DD-AFC4-6F175D3DCCD1}">
              <a14:hiddenFill xmlns:a14="http://schemas.microsoft.com/office/drawing/2010/main">
                <a:solidFill>
                  <a:srgbClr val="FFFFFF"/>
                </a:solidFill>
              </a14:hiddenFill>
            </a:ext>
          </a:extLst>
        </p:spPr>
      </p:pic>
      <p:sp>
        <p:nvSpPr>
          <p:cNvPr id="7" name="Textfeld 6">
            <a:extLst>
              <a:ext uri="{FF2B5EF4-FFF2-40B4-BE49-F238E27FC236}">
                <a16:creationId xmlns:a16="http://schemas.microsoft.com/office/drawing/2014/main" id="{2641731E-06A8-281A-5914-46042B92A438}"/>
              </a:ext>
            </a:extLst>
          </p:cNvPr>
          <p:cNvSpPr txBox="1"/>
          <p:nvPr/>
        </p:nvSpPr>
        <p:spPr>
          <a:xfrm>
            <a:off x="838200" y="4148394"/>
            <a:ext cx="2369559" cy="523220"/>
          </a:xfrm>
          <a:prstGeom prst="rect">
            <a:avLst/>
          </a:prstGeom>
          <a:noFill/>
        </p:spPr>
        <p:txBody>
          <a:bodyPr wrap="none" rtlCol="0">
            <a:spAutoFit/>
          </a:bodyPr>
          <a:lstStyle/>
          <a:p>
            <a:r>
              <a:rPr lang="de-DE" sz="1400" dirty="0">
                <a:latin typeface="Fira Sans" panose="020B0503050000020004" pitchFamily="34" charset="0"/>
              </a:rPr>
              <a:t>*Antje </a:t>
            </a:r>
            <a:r>
              <a:rPr lang="de-DE" sz="1400" dirty="0" err="1">
                <a:latin typeface="Fira Sans" panose="020B0503050000020004" pitchFamily="34" charset="0"/>
              </a:rPr>
              <a:t>is</a:t>
            </a:r>
            <a:r>
              <a:rPr lang="de-DE" sz="1400" dirty="0">
                <a:latin typeface="Fira Sans" panose="020B0503050000020004" pitchFamily="34" charset="0"/>
              </a:rPr>
              <a:t> </a:t>
            </a:r>
            <a:r>
              <a:rPr lang="de-DE" sz="1400" dirty="0" err="1">
                <a:latin typeface="Fira Sans" panose="020B0503050000020004" pitchFamily="34" charset="0"/>
              </a:rPr>
              <a:t>certified</a:t>
            </a:r>
            <a:r>
              <a:rPr lang="de-DE" sz="1400" dirty="0">
                <a:latin typeface="Fira Sans" panose="020B0503050000020004" pitchFamily="34" charset="0"/>
              </a:rPr>
              <a:t> </a:t>
            </a:r>
            <a:r>
              <a:rPr lang="de-DE" sz="1400" dirty="0" err="1">
                <a:latin typeface="Fira Sans" panose="020B0503050000020004" pitchFamily="34" charset="0"/>
              </a:rPr>
              <a:t>as</a:t>
            </a:r>
            <a:r>
              <a:rPr lang="de-DE" sz="1400" dirty="0">
                <a:latin typeface="Fira Sans" panose="020B0503050000020004" pitchFamily="34" charset="0"/>
              </a:rPr>
              <a:t> a </a:t>
            </a:r>
            <a:br>
              <a:rPr lang="de-DE" sz="1400" dirty="0">
                <a:latin typeface="Fira Sans" panose="020B0503050000020004" pitchFamily="34" charset="0"/>
              </a:rPr>
            </a:br>
            <a:r>
              <a:rPr lang="de-DE" sz="1400" dirty="0" err="1">
                <a:latin typeface="Fira Sans" panose="020B0503050000020004" pitchFamily="34" charset="0"/>
              </a:rPr>
              <a:t>Prosci</a:t>
            </a:r>
            <a:r>
              <a:rPr lang="de-DE" sz="1400" dirty="0">
                <a:latin typeface="Fira Sans" panose="020B0503050000020004" pitchFamily="34" charset="0"/>
              </a:rPr>
              <a:t> Change </a:t>
            </a:r>
            <a:r>
              <a:rPr lang="de-DE" sz="1400" dirty="0" err="1">
                <a:latin typeface="Fira Sans" panose="020B0503050000020004" pitchFamily="34" charset="0"/>
              </a:rPr>
              <a:t>Practitioner</a:t>
            </a:r>
            <a:endParaRPr lang="de-DE" sz="1400" dirty="0">
              <a:latin typeface="Fira Sans" panose="020B0503050000020004" pitchFamily="34" charset="0"/>
            </a:endParaRPr>
          </a:p>
        </p:txBody>
      </p:sp>
      <p:pic>
        <p:nvPicPr>
          <p:cNvPr id="1034" name="Picture 10" descr="Kübler-Ross model of the emotional impact of change, based on their... |  Download Scientific Diagram">
            <a:extLst>
              <a:ext uri="{FF2B5EF4-FFF2-40B4-BE49-F238E27FC236}">
                <a16:creationId xmlns:a16="http://schemas.microsoft.com/office/drawing/2014/main" id="{5C176DA7-A37C-BF77-F920-C44C3BDD7335}"/>
              </a:ext>
            </a:extLst>
          </p:cNvPr>
          <p:cNvPicPr>
            <a:picLocks noChangeAspect="1" noChangeArrowheads="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102840" y="1614348"/>
            <a:ext cx="3278384" cy="1662333"/>
          </a:xfrm>
          <a:prstGeom prst="rect">
            <a:avLst/>
          </a:prstGeom>
          <a:noFill/>
          <a:extLst>
            <a:ext uri="{909E8E84-426E-40DD-AFC4-6F175D3DCCD1}">
              <a14:hiddenFill xmlns:a14="http://schemas.microsoft.com/office/drawing/2010/main">
                <a:solidFill>
                  <a:srgbClr val="FFFFFF"/>
                </a:solidFill>
              </a14:hiddenFill>
            </a:ext>
          </a:extLst>
        </p:spPr>
      </p:pic>
      <p:sp>
        <p:nvSpPr>
          <p:cNvPr id="12" name="Textfeld 11">
            <a:extLst>
              <a:ext uri="{FF2B5EF4-FFF2-40B4-BE49-F238E27FC236}">
                <a16:creationId xmlns:a16="http://schemas.microsoft.com/office/drawing/2014/main" id="{41F924F9-631A-7D54-4773-56CC71AD3E05}"/>
              </a:ext>
            </a:extLst>
          </p:cNvPr>
          <p:cNvSpPr txBox="1"/>
          <p:nvPr/>
        </p:nvSpPr>
        <p:spPr>
          <a:xfrm>
            <a:off x="5113490" y="3250939"/>
            <a:ext cx="3336170" cy="369332"/>
          </a:xfrm>
          <a:prstGeom prst="rect">
            <a:avLst/>
          </a:prstGeom>
          <a:solidFill>
            <a:schemeClr val="bg1"/>
          </a:solidFill>
        </p:spPr>
        <p:txBody>
          <a:bodyPr wrap="none" rtlCol="0">
            <a:spAutoFit/>
          </a:bodyPr>
          <a:lstStyle/>
          <a:p>
            <a:r>
              <a:rPr lang="de-DE" dirty="0">
                <a:latin typeface="Fira Sans" panose="020B0503050000020004" pitchFamily="34" charset="0"/>
              </a:rPr>
              <a:t>3. Kübler-Ross „Change </a:t>
            </a:r>
            <a:r>
              <a:rPr lang="de-DE" dirty="0" err="1">
                <a:latin typeface="Fira Sans" panose="020B0503050000020004" pitchFamily="34" charset="0"/>
              </a:rPr>
              <a:t>Curve</a:t>
            </a:r>
            <a:r>
              <a:rPr lang="de-DE" dirty="0">
                <a:latin typeface="Fira Sans" panose="020B0503050000020004" pitchFamily="34" charset="0"/>
              </a:rPr>
              <a:t>“</a:t>
            </a:r>
          </a:p>
        </p:txBody>
      </p:sp>
      <p:sp>
        <p:nvSpPr>
          <p:cNvPr id="3" name="Textfeld 2">
            <a:extLst>
              <a:ext uri="{FF2B5EF4-FFF2-40B4-BE49-F238E27FC236}">
                <a16:creationId xmlns:a16="http://schemas.microsoft.com/office/drawing/2014/main" id="{C038CB8D-F18E-E922-E4A2-3A3EDD68D241}"/>
              </a:ext>
            </a:extLst>
          </p:cNvPr>
          <p:cNvSpPr txBox="1"/>
          <p:nvPr/>
        </p:nvSpPr>
        <p:spPr>
          <a:xfrm>
            <a:off x="831916" y="3707191"/>
            <a:ext cx="2632452" cy="369332"/>
          </a:xfrm>
          <a:prstGeom prst="rect">
            <a:avLst/>
          </a:prstGeom>
          <a:noFill/>
        </p:spPr>
        <p:txBody>
          <a:bodyPr wrap="none" rtlCol="0">
            <a:spAutoFit/>
          </a:bodyPr>
          <a:lstStyle/>
          <a:p>
            <a:r>
              <a:rPr lang="de-DE" dirty="0">
                <a:latin typeface="Fira Sans" panose="020B0503050000020004" pitchFamily="34" charset="0"/>
              </a:rPr>
              <a:t>1. </a:t>
            </a:r>
            <a:r>
              <a:rPr lang="de-DE" dirty="0" err="1">
                <a:latin typeface="Fira Sans" panose="020B0503050000020004" pitchFamily="34" charset="0"/>
              </a:rPr>
              <a:t>Prosci</a:t>
            </a:r>
            <a:r>
              <a:rPr lang="de-DE" dirty="0">
                <a:latin typeface="Fira Sans" panose="020B0503050000020004" pitchFamily="34" charset="0"/>
              </a:rPr>
              <a:t> </a:t>
            </a:r>
            <a:r>
              <a:rPr lang="de-DE" dirty="0" err="1">
                <a:latin typeface="Fira Sans" panose="020B0503050000020004" pitchFamily="34" charset="0"/>
              </a:rPr>
              <a:t>Methodology</a:t>
            </a:r>
            <a:r>
              <a:rPr lang="de-DE" dirty="0">
                <a:latin typeface="Fira Sans" panose="020B0503050000020004" pitchFamily="34" charset="0"/>
              </a:rPr>
              <a:t>* </a:t>
            </a:r>
          </a:p>
        </p:txBody>
      </p:sp>
      <p:sp>
        <p:nvSpPr>
          <p:cNvPr id="9" name="Textfeld 8">
            <a:extLst>
              <a:ext uri="{FF2B5EF4-FFF2-40B4-BE49-F238E27FC236}">
                <a16:creationId xmlns:a16="http://schemas.microsoft.com/office/drawing/2014/main" id="{54E50EE3-4396-E133-093E-FDEDD06BCB95}"/>
              </a:ext>
            </a:extLst>
          </p:cNvPr>
          <p:cNvSpPr txBox="1"/>
          <p:nvPr/>
        </p:nvSpPr>
        <p:spPr>
          <a:xfrm>
            <a:off x="4119588" y="4220337"/>
            <a:ext cx="3348994" cy="2185214"/>
          </a:xfrm>
          <a:prstGeom prst="rect">
            <a:avLst/>
          </a:prstGeom>
          <a:solidFill>
            <a:schemeClr val="bg1"/>
          </a:solidFill>
        </p:spPr>
        <p:txBody>
          <a:bodyPr wrap="none" lIns="91440" tIns="45720" rIns="91440" bIns="45720" rtlCol="0" anchor="t">
            <a:spAutoFit/>
          </a:bodyPr>
          <a:lstStyle/>
          <a:p>
            <a:pPr algn="ctr"/>
            <a:r>
              <a:rPr lang="de-DE" dirty="0">
                <a:latin typeface="Fira Sans" panose="020B0503050000020004" pitchFamily="34" charset="0"/>
              </a:rPr>
              <a:t>2. Kurt Lewin "CATS": </a:t>
            </a:r>
            <a:br>
              <a:rPr lang="de-DE" dirty="0">
                <a:latin typeface="Fira Sans" panose="020B0503050000020004" pitchFamily="34" charset="0"/>
              </a:rPr>
            </a:br>
            <a:r>
              <a:rPr lang="de-DE" dirty="0" err="1">
                <a:latin typeface="Fira Sans" panose="020B0503050000020004" pitchFamily="34" charset="0"/>
              </a:rPr>
              <a:t>Unfreeze</a:t>
            </a:r>
            <a:r>
              <a:rPr lang="de-DE" dirty="0">
                <a:latin typeface="Fira Sans" panose="020B0503050000020004" pitchFamily="34" charset="0"/>
              </a:rPr>
              <a:t> – Change – </a:t>
            </a:r>
            <a:r>
              <a:rPr lang="de-DE" dirty="0" err="1">
                <a:latin typeface="Fira Sans" panose="020B0503050000020004" pitchFamily="34" charset="0"/>
              </a:rPr>
              <a:t>Refreeze</a:t>
            </a:r>
            <a:endParaRPr lang="de-DE" dirty="0">
              <a:latin typeface="Fira Sans" panose="020B0503050000020004" pitchFamily="34" charset="0"/>
              <a:ea typeface="Calibri" panose="020F0502020204030204"/>
              <a:cs typeface="Calibri" panose="020F0502020204030204"/>
            </a:endParaRPr>
          </a:p>
          <a:p>
            <a:pPr algn="ctr"/>
            <a:endParaRPr lang="de-DE" dirty="0">
              <a:latin typeface="Fira Sans" panose="020B0503050000020004" pitchFamily="34" charset="0"/>
            </a:endParaRPr>
          </a:p>
          <a:p>
            <a:pPr algn="ctr"/>
            <a:endParaRPr lang="de-DE" dirty="0">
              <a:latin typeface="Fira Sans" panose="020B0503050000020004" pitchFamily="34" charset="0"/>
            </a:endParaRPr>
          </a:p>
          <a:p>
            <a:pPr algn="ctr"/>
            <a:endParaRPr lang="de-DE" dirty="0">
              <a:latin typeface="Fira Sans" panose="020B0503050000020004" pitchFamily="34" charset="0"/>
            </a:endParaRPr>
          </a:p>
          <a:p>
            <a:pPr algn="ctr"/>
            <a:endParaRPr lang="de-DE" dirty="0">
              <a:latin typeface="Fira Sans" panose="020B0503050000020004" pitchFamily="34" charset="0"/>
            </a:endParaRPr>
          </a:p>
          <a:p>
            <a:pPr algn="ctr"/>
            <a:br>
              <a:rPr lang="de-DE" sz="1400" dirty="0">
                <a:latin typeface="Fira Sans" panose="020B0503050000020004" pitchFamily="34" charset="0"/>
              </a:rPr>
            </a:br>
            <a:r>
              <a:rPr lang="de-DE" sz="1400" dirty="0">
                <a:latin typeface="Fira Sans" panose="020B0503050000020004" pitchFamily="34" charset="0"/>
              </a:rPr>
              <a:t>**</a:t>
            </a:r>
            <a:r>
              <a:rPr lang="de-DE" sz="1400" dirty="0" err="1">
                <a:latin typeface="Fira Sans" panose="020B0503050000020004" pitchFamily="34" charset="0"/>
              </a:rPr>
              <a:t>too</a:t>
            </a:r>
            <a:r>
              <a:rPr lang="de-DE" sz="1400" dirty="0">
                <a:latin typeface="Fira Sans" panose="020B0503050000020004" pitchFamily="34" charset="0"/>
              </a:rPr>
              <a:t> </a:t>
            </a:r>
            <a:r>
              <a:rPr lang="de-DE" sz="1400" dirty="0" err="1">
                <a:latin typeface="Fira Sans" panose="020B0503050000020004" pitchFamily="34" charset="0"/>
              </a:rPr>
              <a:t>simplistic</a:t>
            </a:r>
            <a:r>
              <a:rPr lang="de-DE" sz="1400" dirty="0">
                <a:latin typeface="Fira Sans" panose="020B0503050000020004" pitchFamily="34" charset="0"/>
              </a:rPr>
              <a:t> </a:t>
            </a:r>
            <a:endParaRPr lang="de-DE" sz="1400" dirty="0">
              <a:latin typeface="Fira Sans" panose="020B0503050000020004" pitchFamily="34" charset="0"/>
              <a:ea typeface="Calibri"/>
              <a:cs typeface="Calibri"/>
            </a:endParaRPr>
          </a:p>
        </p:txBody>
      </p:sp>
      <p:pic>
        <p:nvPicPr>
          <p:cNvPr id="11" name="Grafik 10">
            <a:extLst>
              <a:ext uri="{FF2B5EF4-FFF2-40B4-BE49-F238E27FC236}">
                <a16:creationId xmlns:a16="http://schemas.microsoft.com/office/drawing/2014/main" id="{1FB7180C-76F4-0576-4A4E-796DC7DFC322}"/>
              </a:ext>
            </a:extLst>
          </p:cNvPr>
          <p:cNvPicPr>
            <a:picLocks noChangeAspect="1"/>
          </p:cNvPicPr>
          <p:nvPr/>
        </p:nvPicPr>
        <p:blipFill rotWithShape="1">
          <a:blip r:embed="rId6">
            <a:duotone>
              <a:schemeClr val="accent3">
                <a:shade val="45000"/>
                <a:satMod val="135000"/>
              </a:schemeClr>
              <a:prstClr val="white"/>
            </a:duotone>
          </a:blip>
          <a:srcRect b="29021"/>
          <a:stretch/>
        </p:blipFill>
        <p:spPr>
          <a:xfrm>
            <a:off x="4274983" y="5034260"/>
            <a:ext cx="2850699" cy="848716"/>
          </a:xfrm>
          <a:prstGeom prst="rect">
            <a:avLst/>
          </a:prstGeom>
        </p:spPr>
      </p:pic>
      <p:pic>
        <p:nvPicPr>
          <p:cNvPr id="16" name="Grafik 15">
            <a:extLst>
              <a:ext uri="{FF2B5EF4-FFF2-40B4-BE49-F238E27FC236}">
                <a16:creationId xmlns:a16="http://schemas.microsoft.com/office/drawing/2014/main" id="{18BBDB8B-3823-F196-496E-9F7353A2EAF6}"/>
              </a:ext>
            </a:extLst>
          </p:cNvPr>
          <p:cNvPicPr>
            <a:picLocks noChangeAspect="1"/>
          </p:cNvPicPr>
          <p:nvPr/>
        </p:nvPicPr>
        <p:blipFill>
          <a:blip r:embed="rId7">
            <a:duotone>
              <a:schemeClr val="accent1">
                <a:shade val="45000"/>
                <a:satMod val="135000"/>
              </a:schemeClr>
              <a:prstClr val="white"/>
            </a:duotone>
          </a:blip>
          <a:stretch>
            <a:fillRect/>
          </a:stretch>
        </p:blipFill>
        <p:spPr>
          <a:xfrm>
            <a:off x="9164207" y="4031303"/>
            <a:ext cx="2257081" cy="2295700"/>
          </a:xfrm>
          <a:prstGeom prst="rect">
            <a:avLst/>
          </a:prstGeom>
        </p:spPr>
      </p:pic>
      <p:sp>
        <p:nvSpPr>
          <p:cNvPr id="18" name="Textfeld 17">
            <a:extLst>
              <a:ext uri="{FF2B5EF4-FFF2-40B4-BE49-F238E27FC236}">
                <a16:creationId xmlns:a16="http://schemas.microsoft.com/office/drawing/2014/main" id="{D664B055-405D-96E8-18C7-5167CCB77F23}"/>
              </a:ext>
            </a:extLst>
          </p:cNvPr>
          <p:cNvSpPr txBox="1"/>
          <p:nvPr/>
        </p:nvSpPr>
        <p:spPr>
          <a:xfrm>
            <a:off x="7634303" y="3273973"/>
            <a:ext cx="4695794" cy="646331"/>
          </a:xfrm>
          <a:prstGeom prst="rect">
            <a:avLst/>
          </a:prstGeom>
          <a:noFill/>
        </p:spPr>
        <p:txBody>
          <a:bodyPr wrap="square">
            <a:spAutoFit/>
          </a:bodyPr>
          <a:lstStyle/>
          <a:p>
            <a:pPr algn="ctr"/>
            <a:r>
              <a:rPr lang="de-DE" dirty="0">
                <a:latin typeface="Fira Sans" panose="020B0503050000020004" pitchFamily="34" charset="0"/>
              </a:rPr>
              <a:t>4. John Kotter: </a:t>
            </a:r>
            <a:br>
              <a:rPr lang="de-DE" dirty="0">
                <a:latin typeface="Fira Sans" panose="020B0503050000020004" pitchFamily="34" charset="0"/>
              </a:rPr>
            </a:br>
            <a:r>
              <a:rPr lang="de-DE" dirty="0">
                <a:latin typeface="Fira Sans" panose="020B0503050000020004" pitchFamily="34" charset="0"/>
              </a:rPr>
              <a:t>8 </a:t>
            </a:r>
            <a:r>
              <a:rPr lang="de-DE" dirty="0" err="1">
                <a:latin typeface="Fira Sans" panose="020B0503050000020004" pitchFamily="34" charset="0"/>
              </a:rPr>
              <a:t>steps</a:t>
            </a:r>
            <a:endParaRPr lang="de-DE" dirty="0">
              <a:latin typeface="Fira Sans" panose="020B0503050000020004" pitchFamily="34" charset="0"/>
              <a:ea typeface="Calibri" panose="020F0502020204030204"/>
              <a:cs typeface="Calibri" panose="020F0502020204030204"/>
            </a:endParaRPr>
          </a:p>
        </p:txBody>
      </p:sp>
      <p:pic>
        <p:nvPicPr>
          <p:cNvPr id="19" name="Picture 4" descr="Our Iceberg is Melting: Changing and Succeeding Under Any Conditions by  John P. Kotter | Goodreads">
            <a:extLst>
              <a:ext uri="{FF2B5EF4-FFF2-40B4-BE49-F238E27FC236}">
                <a16:creationId xmlns:a16="http://schemas.microsoft.com/office/drawing/2014/main" id="{E88E918B-94CB-EE67-3B9D-55DB1698448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856946" y="2665023"/>
            <a:ext cx="1012269" cy="152795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3429918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C60226-9B51-7AF0-2D8D-2F61A12EA5F0}"/>
              </a:ext>
            </a:extLst>
          </p:cNvPr>
          <p:cNvSpPr>
            <a:spLocks noGrp="1"/>
          </p:cNvSpPr>
          <p:nvPr>
            <p:ph type="title"/>
          </p:nvPr>
        </p:nvSpPr>
        <p:spPr/>
        <p:txBody>
          <a:bodyPr/>
          <a:lstStyle/>
          <a:p>
            <a:r>
              <a:rPr lang="en-GB" dirty="0"/>
              <a:t>Some early take-aways</a:t>
            </a:r>
          </a:p>
        </p:txBody>
      </p:sp>
      <p:sp>
        <p:nvSpPr>
          <p:cNvPr id="3" name="Inhaltsplatzhalter 2">
            <a:extLst>
              <a:ext uri="{FF2B5EF4-FFF2-40B4-BE49-F238E27FC236}">
                <a16:creationId xmlns:a16="http://schemas.microsoft.com/office/drawing/2014/main" id="{3AC5289A-CBD9-5431-0566-758216B07359}"/>
              </a:ext>
            </a:extLst>
          </p:cNvPr>
          <p:cNvSpPr>
            <a:spLocks noGrp="1"/>
          </p:cNvSpPr>
          <p:nvPr>
            <p:ph idx="1"/>
          </p:nvPr>
        </p:nvSpPr>
        <p:spPr>
          <a:xfrm>
            <a:off x="914400" y="1825625"/>
            <a:ext cx="10439399" cy="4351338"/>
          </a:xfrm>
        </p:spPr>
        <p:txBody>
          <a:bodyPr>
            <a:normAutofit/>
          </a:bodyPr>
          <a:lstStyle/>
          <a:p>
            <a:pPr marL="514350" indent="-514350">
              <a:buFont typeface="+mj-lt"/>
              <a:buAutoNum type="arabicPeriod"/>
            </a:pPr>
            <a:r>
              <a:rPr lang="en-GB" dirty="0"/>
              <a:t>Give room to temporary fear, frustration &amp; anger</a:t>
            </a:r>
          </a:p>
          <a:p>
            <a:pPr marL="514350" indent="-514350">
              <a:buFont typeface="+mj-lt"/>
              <a:buAutoNum type="arabicPeriod"/>
            </a:pPr>
            <a:r>
              <a:rPr lang="de-DE" dirty="0">
                <a:latin typeface="Fira Sans" panose="020B0503050000020004" pitchFamily="34" charset="0"/>
              </a:rPr>
              <a:t>THINKING </a:t>
            </a:r>
            <a:r>
              <a:rPr lang="de-DE" sz="2800" dirty="0" err="1">
                <a:latin typeface="Fira Sans" panose="020B0503050000020004" pitchFamily="34" charset="0"/>
              </a:rPr>
              <a:t>differently</a:t>
            </a:r>
            <a:r>
              <a:rPr lang="de-DE" sz="2800" dirty="0">
                <a:latin typeface="Fira Sans" panose="020B0503050000020004" pitchFamily="34" charset="0"/>
              </a:rPr>
              <a:t> </a:t>
            </a:r>
            <a:r>
              <a:rPr lang="de-DE" sz="2800" dirty="0" err="1">
                <a:latin typeface="Fira Sans" panose="020B0503050000020004" pitchFamily="34" charset="0"/>
              </a:rPr>
              <a:t>can</a:t>
            </a:r>
            <a:r>
              <a:rPr lang="de-DE" sz="2800" dirty="0">
                <a:latin typeface="Fira Sans" panose="020B0503050000020004" pitchFamily="34" charset="0"/>
              </a:rPr>
              <a:t> </a:t>
            </a:r>
            <a:r>
              <a:rPr lang="de-DE" sz="2800" dirty="0" err="1">
                <a:latin typeface="Fira Sans" panose="020B0503050000020004" pitchFamily="34" charset="0"/>
              </a:rPr>
              <a:t>help</a:t>
            </a:r>
            <a:r>
              <a:rPr lang="de-DE" sz="2800" dirty="0">
                <a:latin typeface="Fira Sans" panose="020B0503050000020004" pitchFamily="34" charset="0"/>
              </a:rPr>
              <a:t> </a:t>
            </a:r>
            <a:r>
              <a:rPr lang="de-DE" sz="2800" dirty="0" err="1">
                <a:latin typeface="Fira Sans" panose="020B0503050000020004" pitchFamily="34" charset="0"/>
              </a:rPr>
              <a:t>change</a:t>
            </a:r>
            <a:r>
              <a:rPr lang="de-DE" sz="2800" dirty="0">
                <a:latin typeface="Fira Sans" panose="020B0503050000020004" pitchFamily="34" charset="0"/>
              </a:rPr>
              <a:t> </a:t>
            </a:r>
            <a:r>
              <a:rPr lang="de-DE" sz="2800" dirty="0" err="1">
                <a:latin typeface="Fira Sans" panose="020B0503050000020004" pitchFamily="34" charset="0"/>
              </a:rPr>
              <a:t>behavior</a:t>
            </a:r>
            <a:r>
              <a:rPr lang="de-DE" sz="2800" dirty="0">
                <a:latin typeface="Fira Sans" panose="020B0503050000020004" pitchFamily="34" charset="0"/>
              </a:rPr>
              <a:t> but </a:t>
            </a:r>
            <a:r>
              <a:rPr lang="de-DE" dirty="0">
                <a:latin typeface="Fira Sans" panose="020B0503050000020004" pitchFamily="34" charset="0"/>
              </a:rPr>
              <a:t>FEELING </a:t>
            </a:r>
            <a:r>
              <a:rPr lang="de-DE" dirty="0" err="1">
                <a:latin typeface="Fira Sans" panose="020B0503050000020004" pitchFamily="34" charset="0"/>
              </a:rPr>
              <a:t>differently</a:t>
            </a:r>
            <a:r>
              <a:rPr lang="de-DE" dirty="0">
                <a:latin typeface="Fira Sans" panose="020B0503050000020004" pitchFamily="34" charset="0"/>
              </a:rPr>
              <a:t> </a:t>
            </a:r>
            <a:r>
              <a:rPr lang="de-DE" sz="2800" dirty="0" err="1">
                <a:latin typeface="Fira Sans" panose="020B0503050000020004" pitchFamily="34" charset="0"/>
              </a:rPr>
              <a:t>can</a:t>
            </a:r>
            <a:r>
              <a:rPr lang="de-DE" sz="2800" dirty="0">
                <a:latin typeface="Fira Sans" panose="020B0503050000020004" pitchFamily="34" charset="0"/>
              </a:rPr>
              <a:t> </a:t>
            </a:r>
            <a:r>
              <a:rPr lang="de-DE" sz="2800" dirty="0" err="1">
                <a:latin typeface="Fira Sans" panose="020B0503050000020004" pitchFamily="34" charset="0"/>
              </a:rPr>
              <a:t>change</a:t>
            </a:r>
            <a:r>
              <a:rPr lang="de-DE" sz="2800" dirty="0">
                <a:latin typeface="Fira Sans" panose="020B0503050000020004" pitchFamily="34" charset="0"/>
              </a:rPr>
              <a:t> </a:t>
            </a:r>
            <a:r>
              <a:rPr lang="de-DE" sz="2800" dirty="0" err="1">
                <a:latin typeface="Fira Sans" panose="020B0503050000020004" pitchFamily="34" charset="0"/>
              </a:rPr>
              <a:t>behavior</a:t>
            </a:r>
            <a:r>
              <a:rPr lang="de-DE" sz="2800" dirty="0">
                <a:latin typeface="Fira Sans" panose="020B0503050000020004" pitchFamily="34" charset="0"/>
              </a:rPr>
              <a:t> </a:t>
            </a:r>
            <a:r>
              <a:rPr lang="de-DE" sz="2800" dirty="0" err="1">
                <a:latin typeface="Fira Sans" panose="020B0503050000020004" pitchFamily="34" charset="0"/>
              </a:rPr>
              <a:t>more</a:t>
            </a:r>
            <a:r>
              <a:rPr lang="de-DE" sz="2800" dirty="0">
                <a:latin typeface="Fira Sans" panose="020B0503050000020004" pitchFamily="34" charset="0"/>
              </a:rPr>
              <a:t> and </a:t>
            </a:r>
            <a:r>
              <a:rPr lang="de-DE" sz="2800" dirty="0" err="1">
                <a:latin typeface="Fira Sans" panose="020B0503050000020004" pitchFamily="34" charset="0"/>
              </a:rPr>
              <a:t>lead</a:t>
            </a:r>
            <a:r>
              <a:rPr lang="de-DE" sz="2800" dirty="0">
                <a:latin typeface="Fira Sans" panose="020B0503050000020004" pitchFamily="34" charset="0"/>
              </a:rPr>
              <a:t> to </a:t>
            </a:r>
            <a:r>
              <a:rPr lang="de-DE" sz="2800" dirty="0" err="1">
                <a:latin typeface="Fira Sans" panose="020B0503050000020004" pitchFamily="34" charset="0"/>
              </a:rPr>
              <a:t>better</a:t>
            </a:r>
            <a:r>
              <a:rPr lang="de-DE" sz="2800" dirty="0">
                <a:latin typeface="Fira Sans" panose="020B0503050000020004" pitchFamily="34" charset="0"/>
              </a:rPr>
              <a:t> </a:t>
            </a:r>
            <a:r>
              <a:rPr lang="de-DE" sz="2800" dirty="0" err="1">
                <a:latin typeface="Fira Sans" panose="020B0503050000020004" pitchFamily="34" charset="0"/>
              </a:rPr>
              <a:t>results</a:t>
            </a:r>
            <a:r>
              <a:rPr lang="de-DE" sz="2800" dirty="0">
                <a:latin typeface="Fira Sans" panose="020B0503050000020004" pitchFamily="34" charset="0"/>
              </a:rPr>
              <a:t>  </a:t>
            </a:r>
          </a:p>
          <a:p>
            <a:pPr marL="514350" indent="-514350">
              <a:buFont typeface="+mj-lt"/>
              <a:buAutoNum type="arabicPeriod"/>
            </a:pPr>
            <a:r>
              <a:rPr lang="de-DE" dirty="0" err="1"/>
              <a:t>Communicating</a:t>
            </a:r>
            <a:r>
              <a:rPr lang="de-DE" dirty="0"/>
              <a:t> </a:t>
            </a:r>
            <a:r>
              <a:rPr lang="de-DE" dirty="0" err="1"/>
              <a:t>the</a:t>
            </a:r>
            <a:r>
              <a:rPr lang="de-DE" dirty="0"/>
              <a:t> „</a:t>
            </a:r>
            <a:r>
              <a:rPr lang="de-DE" dirty="0" err="1"/>
              <a:t>Why</a:t>
            </a:r>
            <a:r>
              <a:rPr lang="de-DE" dirty="0"/>
              <a:t>“ of </a:t>
            </a:r>
            <a:r>
              <a:rPr lang="de-DE" dirty="0" err="1"/>
              <a:t>the</a:t>
            </a:r>
            <a:r>
              <a:rPr lang="de-DE" dirty="0"/>
              <a:t> </a:t>
            </a:r>
            <a:r>
              <a:rPr lang="de-DE" dirty="0" err="1"/>
              <a:t>change</a:t>
            </a:r>
            <a:r>
              <a:rPr lang="de-DE" dirty="0"/>
              <a:t> and what </a:t>
            </a:r>
            <a:r>
              <a:rPr lang="de-DE" dirty="0" err="1"/>
              <a:t>the</a:t>
            </a:r>
            <a:r>
              <a:rPr lang="de-DE" dirty="0"/>
              <a:t> individual </a:t>
            </a:r>
            <a:r>
              <a:rPr lang="de-DE" dirty="0" err="1"/>
              <a:t>can</a:t>
            </a:r>
            <a:r>
              <a:rPr lang="de-DE" dirty="0"/>
              <a:t> </a:t>
            </a:r>
            <a:r>
              <a:rPr lang="de-DE" dirty="0" err="1"/>
              <a:t>gain</a:t>
            </a:r>
            <a:r>
              <a:rPr lang="de-DE" dirty="0"/>
              <a:t> </a:t>
            </a:r>
            <a:r>
              <a:rPr lang="de-DE" dirty="0" err="1"/>
              <a:t>by</a:t>
            </a:r>
            <a:r>
              <a:rPr lang="de-DE" dirty="0"/>
              <a:t> </a:t>
            </a:r>
            <a:r>
              <a:rPr lang="de-DE" dirty="0" err="1"/>
              <a:t>changing</a:t>
            </a:r>
            <a:r>
              <a:rPr lang="de-DE" dirty="0"/>
              <a:t> </a:t>
            </a:r>
            <a:r>
              <a:rPr lang="de-DE" dirty="0" err="1"/>
              <a:t>is</a:t>
            </a:r>
            <a:r>
              <a:rPr lang="de-DE" dirty="0"/>
              <a:t> </a:t>
            </a:r>
            <a:r>
              <a:rPr lang="de-DE" dirty="0" err="1"/>
              <a:t>key</a:t>
            </a:r>
            <a:r>
              <a:rPr lang="de-DE" dirty="0"/>
              <a:t> BEFORE you </a:t>
            </a:r>
            <a:r>
              <a:rPr lang="de-DE" dirty="0" err="1"/>
              <a:t>start</a:t>
            </a:r>
            <a:r>
              <a:rPr lang="de-DE" dirty="0"/>
              <a:t> </a:t>
            </a:r>
            <a:r>
              <a:rPr lang="de-DE" dirty="0" err="1"/>
              <a:t>training</a:t>
            </a:r>
            <a:r>
              <a:rPr lang="de-DE" dirty="0"/>
              <a:t> and </a:t>
            </a:r>
            <a:r>
              <a:rPr lang="de-DE" dirty="0" err="1"/>
              <a:t>enabling</a:t>
            </a:r>
            <a:r>
              <a:rPr lang="de-DE" dirty="0"/>
              <a:t> </a:t>
            </a:r>
            <a:r>
              <a:rPr lang="de-DE" dirty="0" err="1"/>
              <a:t>people</a:t>
            </a:r>
            <a:endParaRPr lang="de-DE" dirty="0"/>
          </a:p>
          <a:p>
            <a:endParaRPr lang="de-DE" sz="2800" dirty="0">
              <a:latin typeface="Fira Sans" panose="020B0503050000020004" pitchFamily="34" charset="0"/>
            </a:endParaRPr>
          </a:p>
          <a:p>
            <a:endParaRPr lang="en-GB" dirty="0"/>
          </a:p>
        </p:txBody>
      </p:sp>
    </p:spTree>
    <p:custDataLst>
      <p:tags r:id="rId1"/>
    </p:custDataLst>
    <p:extLst>
      <p:ext uri="{BB962C8B-B14F-4D97-AF65-F5344CB8AC3E}">
        <p14:creationId xmlns:p14="http://schemas.microsoft.com/office/powerpoint/2010/main" val="30409908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AEEAFB0B-97CF-78EC-3ABC-75763621B931}"/>
              </a:ext>
            </a:extLst>
          </p:cNvPr>
          <p:cNvSpPr txBox="1"/>
          <p:nvPr/>
        </p:nvSpPr>
        <p:spPr>
          <a:xfrm>
            <a:off x="4731906" y="2606211"/>
            <a:ext cx="6574535" cy="3759253"/>
          </a:xfrm>
          <a:prstGeom prst="rect">
            <a:avLst/>
          </a:prstGeom>
        </p:spPr>
        <p:txBody>
          <a:bodyPr vert="horz" lIns="91440" tIns="45720" rIns="91440" bIns="45720" rtlCol="0">
            <a:normAutofit/>
          </a:bodyPr>
          <a:lstStyle/>
          <a:p>
            <a:pPr>
              <a:spcBef>
                <a:spcPts val="1000"/>
              </a:spcBef>
              <a:buClr>
                <a:schemeClr val="accent1"/>
              </a:buClr>
            </a:pPr>
            <a:r>
              <a:rPr lang="en-US" sz="6600" b="1" dirty="0">
                <a:solidFill>
                  <a:schemeClr val="tx1">
                    <a:lumMod val="75000"/>
                    <a:lumOff val="25000"/>
                  </a:schemeClr>
                </a:solidFill>
              </a:rPr>
              <a:t>How to do it</a:t>
            </a:r>
          </a:p>
          <a:p>
            <a:pPr>
              <a:spcBef>
                <a:spcPts val="1000"/>
              </a:spcBef>
              <a:buClr>
                <a:schemeClr val="accent1"/>
              </a:buClr>
              <a:buFont typeface="Wingdings 3" charset="2"/>
              <a:buChar char=""/>
            </a:pPr>
            <a:endParaRPr lang="en-US" b="1" dirty="0">
              <a:solidFill>
                <a:schemeClr val="tx1">
                  <a:lumMod val="75000"/>
                  <a:lumOff val="25000"/>
                </a:schemeClr>
              </a:solidFill>
            </a:endParaRPr>
          </a:p>
        </p:txBody>
      </p:sp>
      <p:pic>
        <p:nvPicPr>
          <p:cNvPr id="7" name="Grafik 6" descr="Frau zeigt nach vorne">
            <a:extLst>
              <a:ext uri="{FF2B5EF4-FFF2-40B4-BE49-F238E27FC236}">
                <a16:creationId xmlns:a16="http://schemas.microsoft.com/office/drawing/2014/main" id="{70E47C85-ED46-9DDA-0CB2-DA41468A5AE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825538" y="3946474"/>
            <a:ext cx="3341614" cy="2726591"/>
          </a:xfrm>
          <a:prstGeom prst="rect">
            <a:avLst/>
          </a:prstGeom>
        </p:spPr>
      </p:pic>
      <p:pic>
        <p:nvPicPr>
          <p:cNvPr id="9" name="Grafik 8" descr="Frau mit lockigem Haar">
            <a:extLst>
              <a:ext uri="{FF2B5EF4-FFF2-40B4-BE49-F238E27FC236}">
                <a16:creationId xmlns:a16="http://schemas.microsoft.com/office/drawing/2014/main" id="{C8E81E25-F949-55ED-B53A-E57B8EC9D90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25538" y="2392181"/>
            <a:ext cx="2826368" cy="1940134"/>
          </a:xfrm>
          <a:prstGeom prst="rect">
            <a:avLst/>
          </a:prstGeom>
        </p:spPr>
      </p:pic>
      <p:pic>
        <p:nvPicPr>
          <p:cNvPr id="37" name="Grafik 36" descr="Ein lächelndes Gesicht">
            <a:extLst>
              <a:ext uri="{FF2B5EF4-FFF2-40B4-BE49-F238E27FC236}">
                <a16:creationId xmlns:a16="http://schemas.microsoft.com/office/drawing/2014/main" id="{524C04FF-99D6-3533-3576-FEB3375F252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905538" y="3181230"/>
            <a:ext cx="950081" cy="979771"/>
          </a:xfrm>
          <a:prstGeom prst="rect">
            <a:avLst/>
          </a:prstGeom>
        </p:spPr>
      </p:pic>
    </p:spTree>
    <p:custDataLst>
      <p:tags r:id="rId1"/>
    </p:custDataLst>
    <p:extLst>
      <p:ext uri="{BB962C8B-B14F-4D97-AF65-F5344CB8AC3E}">
        <p14:creationId xmlns:p14="http://schemas.microsoft.com/office/powerpoint/2010/main" val="23109001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BFA01D6-6BC6-AEA9-5689-02080F8E2B54}"/>
              </a:ext>
            </a:extLst>
          </p:cNvPr>
          <p:cNvSpPr>
            <a:spLocks noGrp="1"/>
          </p:cNvSpPr>
          <p:nvPr>
            <p:ph type="title"/>
          </p:nvPr>
        </p:nvSpPr>
        <p:spPr/>
        <p:txBody>
          <a:bodyPr/>
          <a:lstStyle/>
          <a:p>
            <a:r>
              <a:rPr lang="de-DE" b="1" dirty="0" err="1"/>
              <a:t>Two</a:t>
            </a:r>
            <a:r>
              <a:rPr lang="de-DE" b="1" dirty="0"/>
              <a:t> </a:t>
            </a:r>
            <a:r>
              <a:rPr lang="de-DE" b="1" dirty="0" err="1"/>
              <a:t>minute</a:t>
            </a:r>
            <a:r>
              <a:rPr lang="de-DE" b="1" dirty="0"/>
              <a:t> </a:t>
            </a:r>
            <a:r>
              <a:rPr lang="de-DE" b="1" dirty="0" err="1"/>
              <a:t>activity</a:t>
            </a:r>
            <a:r>
              <a:rPr lang="de-DE" b="1" dirty="0"/>
              <a:t>!</a:t>
            </a:r>
          </a:p>
        </p:txBody>
      </p:sp>
      <p:sp>
        <p:nvSpPr>
          <p:cNvPr id="3" name="Inhaltsplatzhalter 2">
            <a:extLst>
              <a:ext uri="{FF2B5EF4-FFF2-40B4-BE49-F238E27FC236}">
                <a16:creationId xmlns:a16="http://schemas.microsoft.com/office/drawing/2014/main" id="{75DD0878-B214-332F-2758-00DCB570AFD4}"/>
              </a:ext>
            </a:extLst>
          </p:cNvPr>
          <p:cNvSpPr>
            <a:spLocks noGrp="1"/>
          </p:cNvSpPr>
          <p:nvPr>
            <p:ph idx="1"/>
          </p:nvPr>
        </p:nvSpPr>
        <p:spPr>
          <a:xfrm>
            <a:off x="838200" y="1825625"/>
            <a:ext cx="4723356" cy="4351338"/>
          </a:xfrm>
        </p:spPr>
        <p:txBody>
          <a:bodyPr/>
          <a:lstStyle/>
          <a:p>
            <a:pPr marL="0" indent="0">
              <a:buNone/>
            </a:pPr>
            <a:r>
              <a:rPr lang="de-DE" dirty="0" err="1"/>
              <a:t>Introduce</a:t>
            </a:r>
            <a:r>
              <a:rPr lang="de-DE" dirty="0"/>
              <a:t> </a:t>
            </a:r>
            <a:r>
              <a:rPr lang="de-DE" dirty="0" err="1"/>
              <a:t>yourselve</a:t>
            </a:r>
            <a:r>
              <a:rPr lang="de-DE" dirty="0"/>
              <a:t> to your </a:t>
            </a:r>
            <a:r>
              <a:rPr lang="de-DE" dirty="0" err="1"/>
              <a:t>neighbour</a:t>
            </a:r>
            <a:r>
              <a:rPr lang="de-DE" dirty="0"/>
              <a:t> (</a:t>
            </a:r>
            <a:r>
              <a:rPr lang="de-DE" dirty="0" err="1"/>
              <a:t>first</a:t>
            </a:r>
            <a:r>
              <a:rPr lang="de-DE" dirty="0"/>
              <a:t> </a:t>
            </a:r>
            <a:r>
              <a:rPr lang="de-DE" dirty="0" err="1"/>
              <a:t>name</a:t>
            </a:r>
            <a:r>
              <a:rPr lang="de-DE" dirty="0"/>
              <a:t>, </a:t>
            </a:r>
            <a:r>
              <a:rPr lang="de-DE" dirty="0" err="1"/>
              <a:t>main</a:t>
            </a:r>
            <a:r>
              <a:rPr lang="de-DE" dirty="0"/>
              <a:t> </a:t>
            </a:r>
            <a:r>
              <a:rPr lang="de-DE" dirty="0" err="1"/>
              <a:t>job</a:t>
            </a:r>
            <a:r>
              <a:rPr lang="de-DE" dirty="0"/>
              <a:t>)!</a:t>
            </a:r>
          </a:p>
          <a:p>
            <a:pPr marL="0" indent="0">
              <a:buNone/>
            </a:pPr>
            <a:endParaRPr lang="de-DE" dirty="0"/>
          </a:p>
          <a:p>
            <a:pPr marL="0" indent="0">
              <a:buNone/>
            </a:pPr>
            <a:r>
              <a:rPr lang="de-DE" dirty="0"/>
              <a:t>+ </a:t>
            </a:r>
            <a:r>
              <a:rPr lang="de-DE" dirty="0" err="1"/>
              <a:t>Why</a:t>
            </a:r>
            <a:r>
              <a:rPr lang="de-DE" dirty="0"/>
              <a:t> </a:t>
            </a:r>
            <a:r>
              <a:rPr lang="de-DE" dirty="0" err="1"/>
              <a:t>are</a:t>
            </a:r>
            <a:r>
              <a:rPr lang="de-DE" dirty="0"/>
              <a:t> you </a:t>
            </a:r>
            <a:r>
              <a:rPr lang="de-DE" dirty="0" err="1"/>
              <a:t>interested</a:t>
            </a:r>
            <a:r>
              <a:rPr lang="de-DE" dirty="0"/>
              <a:t> in Change Management?</a:t>
            </a:r>
          </a:p>
        </p:txBody>
      </p:sp>
      <p:pic>
        <p:nvPicPr>
          <p:cNvPr id="6" name="Grafik 5" descr="Rechteckige Sprechblase">
            <a:extLst>
              <a:ext uri="{FF2B5EF4-FFF2-40B4-BE49-F238E27FC236}">
                <a16:creationId xmlns:a16="http://schemas.microsoft.com/office/drawing/2014/main" id="{ADD00D0B-A116-A308-59FA-7DC672DA4B5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961682" y="1979095"/>
            <a:ext cx="2787835" cy="2496297"/>
          </a:xfrm>
          <a:prstGeom prst="rect">
            <a:avLst/>
          </a:prstGeom>
        </p:spPr>
      </p:pic>
    </p:spTree>
    <p:custDataLst>
      <p:tags r:id="rId1"/>
    </p:custDataLst>
    <p:extLst>
      <p:ext uri="{BB962C8B-B14F-4D97-AF65-F5344CB8AC3E}">
        <p14:creationId xmlns:p14="http://schemas.microsoft.com/office/powerpoint/2010/main" val="2340201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41CF49-D3B5-A454-F96D-723A44227080}"/>
              </a:ext>
            </a:extLst>
          </p:cNvPr>
          <p:cNvSpPr>
            <a:spLocks noGrp="1"/>
          </p:cNvSpPr>
          <p:nvPr>
            <p:ph type="title"/>
          </p:nvPr>
        </p:nvSpPr>
        <p:spPr/>
        <p:txBody>
          <a:bodyPr/>
          <a:lstStyle/>
          <a:p>
            <a:pPr marL="0" indent="0">
              <a:buNone/>
            </a:pPr>
            <a:r>
              <a:rPr lang="de-DE" dirty="0"/>
              <a:t>Pick a </a:t>
            </a:r>
            <a:r>
              <a:rPr lang="de-DE" dirty="0" err="1"/>
              <a:t>project</a:t>
            </a:r>
            <a:r>
              <a:rPr lang="de-DE" dirty="0"/>
              <a:t>!</a:t>
            </a:r>
          </a:p>
        </p:txBody>
      </p:sp>
      <p:sp>
        <p:nvSpPr>
          <p:cNvPr id="4" name="Inhaltsplatzhalter 3">
            <a:extLst>
              <a:ext uri="{FF2B5EF4-FFF2-40B4-BE49-F238E27FC236}">
                <a16:creationId xmlns:a16="http://schemas.microsoft.com/office/drawing/2014/main" id="{1659404B-E159-AB75-DD30-7BE4FCC632D2}"/>
              </a:ext>
            </a:extLst>
          </p:cNvPr>
          <p:cNvSpPr>
            <a:spLocks noGrp="1"/>
          </p:cNvSpPr>
          <p:nvPr>
            <p:ph sz="half" idx="2"/>
          </p:nvPr>
        </p:nvSpPr>
        <p:spPr>
          <a:xfrm>
            <a:off x="990599" y="1690688"/>
            <a:ext cx="5227321" cy="4351338"/>
          </a:xfrm>
        </p:spPr>
        <p:txBody>
          <a:bodyPr>
            <a:normAutofit fontScale="77500" lnSpcReduction="20000"/>
          </a:bodyPr>
          <a:lstStyle/>
          <a:p>
            <a:pPr marL="0" indent="0">
              <a:buNone/>
            </a:pPr>
            <a:r>
              <a:rPr lang="de-DE" dirty="0"/>
              <a:t>You </a:t>
            </a:r>
            <a:r>
              <a:rPr lang="de-DE" dirty="0" err="1"/>
              <a:t>have</a:t>
            </a:r>
            <a:r>
              <a:rPr lang="de-DE" dirty="0"/>
              <a:t> 3 </a:t>
            </a:r>
            <a:r>
              <a:rPr lang="de-DE" dirty="0" err="1"/>
              <a:t>minutes</a:t>
            </a:r>
            <a:r>
              <a:rPr lang="de-DE" dirty="0"/>
              <a:t> – </a:t>
            </a:r>
            <a:r>
              <a:rPr lang="de-DE" dirty="0" err="1"/>
              <a:t>talk</a:t>
            </a:r>
            <a:r>
              <a:rPr lang="de-DE" dirty="0"/>
              <a:t> to your </a:t>
            </a:r>
            <a:r>
              <a:rPr lang="de-DE" dirty="0" err="1"/>
              <a:t>neighbor</a:t>
            </a:r>
            <a:r>
              <a:rPr lang="de-DE" dirty="0"/>
              <a:t>, do </a:t>
            </a:r>
            <a:r>
              <a:rPr lang="de-DE" dirty="0" err="1"/>
              <a:t>either</a:t>
            </a:r>
            <a:r>
              <a:rPr lang="de-DE" dirty="0"/>
              <a:t> of you </a:t>
            </a:r>
            <a:r>
              <a:rPr lang="de-DE" dirty="0" err="1"/>
              <a:t>have</a:t>
            </a:r>
            <a:r>
              <a:rPr lang="de-DE" dirty="0"/>
              <a:t> a </a:t>
            </a:r>
            <a:r>
              <a:rPr lang="de-DE" dirty="0" err="1"/>
              <a:t>change</a:t>
            </a:r>
            <a:r>
              <a:rPr lang="de-DE" dirty="0"/>
              <a:t> </a:t>
            </a:r>
            <a:r>
              <a:rPr lang="de-DE" dirty="0" err="1"/>
              <a:t>management</a:t>
            </a:r>
            <a:r>
              <a:rPr lang="de-DE" dirty="0"/>
              <a:t> </a:t>
            </a:r>
            <a:r>
              <a:rPr lang="de-DE" dirty="0" err="1"/>
              <a:t>project</a:t>
            </a:r>
            <a:r>
              <a:rPr lang="de-DE" dirty="0"/>
              <a:t> </a:t>
            </a:r>
            <a:r>
              <a:rPr lang="de-DE" dirty="0" err="1"/>
              <a:t>right</a:t>
            </a:r>
            <a:r>
              <a:rPr lang="de-DE" dirty="0"/>
              <a:t> </a:t>
            </a:r>
            <a:r>
              <a:rPr lang="de-DE" dirty="0" err="1"/>
              <a:t>now</a:t>
            </a:r>
            <a:r>
              <a:rPr lang="de-DE" dirty="0"/>
              <a:t>? </a:t>
            </a:r>
          </a:p>
          <a:p>
            <a:pPr marL="0" indent="0">
              <a:buNone/>
            </a:pPr>
            <a:endParaRPr lang="de-DE" dirty="0"/>
          </a:p>
          <a:p>
            <a:pPr marL="0" indent="0">
              <a:buNone/>
            </a:pPr>
            <a:r>
              <a:rPr lang="de-DE" sz="2400" dirty="0" err="1"/>
              <a:t>Examples</a:t>
            </a:r>
            <a:r>
              <a:rPr lang="de-DE" sz="2400" dirty="0"/>
              <a:t>: </a:t>
            </a:r>
            <a:r>
              <a:rPr lang="de-DE" sz="2400" dirty="0" err="1"/>
              <a:t>Increase</a:t>
            </a:r>
            <a:r>
              <a:rPr lang="de-DE" sz="2400" dirty="0"/>
              <a:t> </a:t>
            </a:r>
            <a:r>
              <a:rPr lang="de-DE" sz="2400" dirty="0" err="1"/>
              <a:t>adoption</a:t>
            </a:r>
            <a:r>
              <a:rPr lang="de-DE" sz="2400" dirty="0"/>
              <a:t> </a:t>
            </a:r>
            <a:r>
              <a:rPr lang="de-DE" sz="2400" dirty="0" err="1"/>
              <a:t>for</a:t>
            </a:r>
            <a:r>
              <a:rPr lang="de-DE" sz="2400" dirty="0"/>
              <a:t> a </a:t>
            </a:r>
            <a:r>
              <a:rPr lang="de-DE" sz="2400" dirty="0" err="1"/>
              <a:t>service</a:t>
            </a:r>
            <a:r>
              <a:rPr lang="de-DE" sz="2400" dirty="0"/>
              <a:t> </a:t>
            </a:r>
            <a:r>
              <a:rPr lang="de-DE" sz="2400" dirty="0" err="1"/>
              <a:t>or</a:t>
            </a:r>
            <a:r>
              <a:rPr lang="de-DE" sz="2400" dirty="0"/>
              <a:t> </a:t>
            </a:r>
            <a:r>
              <a:rPr lang="de-DE" sz="2400" dirty="0" err="1"/>
              <a:t>tool</a:t>
            </a:r>
            <a:r>
              <a:rPr lang="de-DE" sz="2400" dirty="0"/>
              <a:t> </a:t>
            </a:r>
            <a:r>
              <a:rPr lang="de-DE" sz="2400" dirty="0" err="1"/>
              <a:t>or</a:t>
            </a:r>
            <a:r>
              <a:rPr lang="de-DE" sz="2400" dirty="0"/>
              <a:t> </a:t>
            </a:r>
            <a:r>
              <a:rPr lang="de-DE" sz="2400" dirty="0" err="1"/>
              <a:t>compliance</a:t>
            </a:r>
            <a:r>
              <a:rPr lang="de-DE" sz="2400" dirty="0"/>
              <a:t> with a </a:t>
            </a:r>
            <a:r>
              <a:rPr lang="de-DE" sz="2400" dirty="0" err="1"/>
              <a:t>policy</a:t>
            </a:r>
            <a:r>
              <a:rPr lang="de-DE" sz="2400" dirty="0"/>
              <a:t>, </a:t>
            </a:r>
            <a:r>
              <a:rPr lang="de-DE" sz="2400" dirty="0" err="1"/>
              <a:t>change</a:t>
            </a:r>
            <a:r>
              <a:rPr lang="de-DE" sz="2400" dirty="0"/>
              <a:t> a </a:t>
            </a:r>
            <a:r>
              <a:rPr lang="de-DE" sz="2400" dirty="0" err="1"/>
              <a:t>specific</a:t>
            </a:r>
            <a:r>
              <a:rPr lang="de-DE" sz="2400" dirty="0"/>
              <a:t> RDM </a:t>
            </a:r>
            <a:r>
              <a:rPr lang="de-DE" sz="2400" dirty="0" err="1"/>
              <a:t>behavior</a:t>
            </a:r>
            <a:r>
              <a:rPr lang="de-DE" sz="2400" dirty="0"/>
              <a:t> (e.g. </a:t>
            </a:r>
            <a:r>
              <a:rPr lang="de-DE" sz="2400" dirty="0" err="1"/>
              <a:t>getting</a:t>
            </a:r>
            <a:r>
              <a:rPr lang="de-DE" sz="2400" dirty="0"/>
              <a:t> </a:t>
            </a:r>
            <a:r>
              <a:rPr lang="de-DE" sz="2400" dirty="0" err="1"/>
              <a:t>PhDs</a:t>
            </a:r>
            <a:r>
              <a:rPr lang="de-DE" sz="2400" dirty="0"/>
              <a:t> to </a:t>
            </a:r>
            <a:r>
              <a:rPr lang="de-DE" sz="2400" dirty="0" err="1"/>
              <a:t>use</a:t>
            </a:r>
            <a:r>
              <a:rPr lang="de-DE" sz="2400" dirty="0"/>
              <a:t> a </a:t>
            </a:r>
            <a:r>
              <a:rPr lang="de-DE" sz="2400" dirty="0" err="1"/>
              <a:t>consistent</a:t>
            </a:r>
            <a:r>
              <a:rPr lang="de-DE" sz="2400" dirty="0"/>
              <a:t> </a:t>
            </a:r>
            <a:r>
              <a:rPr lang="de-DE" sz="2400" dirty="0" err="1"/>
              <a:t>folder</a:t>
            </a:r>
            <a:r>
              <a:rPr lang="de-DE" sz="2400" dirty="0"/>
              <a:t> </a:t>
            </a:r>
            <a:r>
              <a:rPr lang="de-DE" sz="2400" dirty="0" err="1"/>
              <a:t>structure</a:t>
            </a:r>
            <a:r>
              <a:rPr lang="de-DE" sz="2400" dirty="0"/>
              <a:t> </a:t>
            </a:r>
            <a:r>
              <a:rPr lang="de-DE" sz="2400" dirty="0" err="1"/>
              <a:t>for</a:t>
            </a:r>
            <a:r>
              <a:rPr lang="de-DE" sz="2400" dirty="0"/>
              <a:t> </a:t>
            </a:r>
            <a:r>
              <a:rPr lang="de-DE" sz="2400" dirty="0" err="1"/>
              <a:t>data</a:t>
            </a:r>
            <a:r>
              <a:rPr lang="de-DE" sz="2400" dirty="0"/>
              <a:t>)</a:t>
            </a:r>
          </a:p>
          <a:p>
            <a:pPr marL="0" indent="0">
              <a:buNone/>
            </a:pPr>
            <a:endParaRPr lang="de-DE" dirty="0"/>
          </a:p>
          <a:p>
            <a:pPr marL="0" indent="0">
              <a:buNone/>
            </a:pPr>
            <a:r>
              <a:rPr lang="de-DE" dirty="0"/>
              <a:t>Pick </a:t>
            </a:r>
            <a:r>
              <a:rPr lang="de-DE" dirty="0" err="1"/>
              <a:t>one</a:t>
            </a:r>
            <a:r>
              <a:rPr lang="de-DE" dirty="0"/>
              <a:t> and </a:t>
            </a:r>
            <a:r>
              <a:rPr lang="de-DE" dirty="0" err="1"/>
              <a:t>write</a:t>
            </a:r>
            <a:r>
              <a:rPr lang="de-DE" dirty="0"/>
              <a:t> </a:t>
            </a:r>
            <a:r>
              <a:rPr lang="de-DE" dirty="0" err="1"/>
              <a:t>it</a:t>
            </a:r>
            <a:r>
              <a:rPr lang="de-DE" dirty="0"/>
              <a:t> </a:t>
            </a:r>
            <a:r>
              <a:rPr lang="de-DE" dirty="0" err="1"/>
              <a:t>into</a:t>
            </a:r>
            <a:r>
              <a:rPr lang="de-DE" dirty="0"/>
              <a:t> </a:t>
            </a:r>
            <a:r>
              <a:rPr lang="de-DE" dirty="0" err="1"/>
              <a:t>the</a:t>
            </a:r>
            <a:r>
              <a:rPr lang="de-DE" dirty="0"/>
              <a:t> </a:t>
            </a:r>
            <a:r>
              <a:rPr lang="de-DE" dirty="0" err="1"/>
              <a:t>Slido</a:t>
            </a:r>
            <a:r>
              <a:rPr lang="de-DE" dirty="0"/>
              <a:t>!</a:t>
            </a:r>
          </a:p>
        </p:txBody>
      </p:sp>
      <p:pic>
        <p:nvPicPr>
          <p:cNvPr id="3" name="Grafik 2">
            <a:extLst>
              <a:ext uri="{FF2B5EF4-FFF2-40B4-BE49-F238E27FC236}">
                <a16:creationId xmlns:a16="http://schemas.microsoft.com/office/drawing/2014/main" id="{A60E466D-C2E7-CBCA-629C-9582752C7C45}"/>
              </a:ext>
            </a:extLst>
          </p:cNvPr>
          <p:cNvPicPr>
            <a:picLocks noChangeAspect="1"/>
          </p:cNvPicPr>
          <p:nvPr/>
        </p:nvPicPr>
        <p:blipFill>
          <a:blip r:embed="rId4"/>
          <a:stretch>
            <a:fillRect/>
          </a:stretch>
        </p:blipFill>
        <p:spPr>
          <a:xfrm>
            <a:off x="7182368" y="1917478"/>
            <a:ext cx="3770940" cy="3770940"/>
          </a:xfrm>
          <a:prstGeom prst="rect">
            <a:avLst/>
          </a:prstGeom>
        </p:spPr>
      </p:pic>
    </p:spTree>
    <p:custDataLst>
      <p:tags r:id="rId1"/>
    </p:custDataLst>
    <p:extLst>
      <p:ext uri="{BB962C8B-B14F-4D97-AF65-F5344CB8AC3E}">
        <p14:creationId xmlns:p14="http://schemas.microsoft.com/office/powerpoint/2010/main" val="21034161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CDBC761E-865E-4B4C-3A26-740F07FEB393}"/>
              </a:ext>
            </a:extLst>
          </p:cNvPr>
          <p:cNvSpPr>
            <a:spLocks noGrp="1"/>
          </p:cNvSpPr>
          <p:nvPr>
            <p:ph type="title"/>
          </p:nvPr>
        </p:nvSpPr>
        <p:spPr/>
        <p:txBody>
          <a:bodyPr/>
          <a:lstStyle/>
          <a:p>
            <a:r>
              <a:rPr lang="en-GB" dirty="0"/>
              <a:t>Results (sorted by nr. of mentions):</a:t>
            </a:r>
          </a:p>
        </p:txBody>
      </p:sp>
      <p:sp>
        <p:nvSpPr>
          <p:cNvPr id="6" name="Inhaltsplatzhalter 5">
            <a:extLst>
              <a:ext uri="{FF2B5EF4-FFF2-40B4-BE49-F238E27FC236}">
                <a16:creationId xmlns:a16="http://schemas.microsoft.com/office/drawing/2014/main" id="{E1631A65-5AE8-C586-F181-B4128AF14C7E}"/>
              </a:ext>
            </a:extLst>
          </p:cNvPr>
          <p:cNvSpPr>
            <a:spLocks noGrp="1"/>
          </p:cNvSpPr>
          <p:nvPr>
            <p:ph idx="1"/>
          </p:nvPr>
        </p:nvSpPr>
        <p:spPr/>
        <p:txBody>
          <a:bodyPr numCol="1">
            <a:noAutofit/>
          </a:bodyPr>
          <a:lstStyle/>
          <a:p>
            <a:pPr>
              <a:lnSpc>
                <a:spcPct val="134000"/>
              </a:lnSpc>
              <a:spcBef>
                <a:spcPts val="0"/>
              </a:spcBef>
            </a:pPr>
            <a:r>
              <a:rPr lang="en-US" sz="2400" dirty="0"/>
              <a:t>Adoption of RDM services and tools (23)</a:t>
            </a:r>
          </a:p>
          <a:p>
            <a:pPr lvl="1">
              <a:lnSpc>
                <a:spcPct val="134000"/>
              </a:lnSpc>
              <a:spcBef>
                <a:spcPts val="0"/>
              </a:spcBef>
            </a:pPr>
            <a:r>
              <a:rPr lang="en-US" sz="1800" dirty="0"/>
              <a:t>Adoption and Usage of ELNs (12)</a:t>
            </a:r>
          </a:p>
          <a:p>
            <a:pPr>
              <a:lnSpc>
                <a:spcPct val="134000"/>
              </a:lnSpc>
              <a:spcBef>
                <a:spcPts val="0"/>
              </a:spcBef>
            </a:pPr>
            <a:r>
              <a:rPr lang="en-US" sz="2400" dirty="0"/>
              <a:t>Creating RDM awareness and providing RDM education  (11)</a:t>
            </a:r>
          </a:p>
          <a:p>
            <a:pPr>
              <a:lnSpc>
                <a:spcPct val="134000"/>
              </a:lnSpc>
              <a:spcBef>
                <a:spcPts val="0"/>
              </a:spcBef>
            </a:pPr>
            <a:r>
              <a:rPr lang="en-US" sz="2400" dirty="0"/>
              <a:t>Adoption of RDM practices (e.g. using proper metadata and writing DMPs) (8)</a:t>
            </a:r>
          </a:p>
          <a:p>
            <a:pPr>
              <a:lnSpc>
                <a:spcPct val="134000"/>
              </a:lnSpc>
              <a:spcBef>
                <a:spcPts val="0"/>
              </a:spcBef>
            </a:pPr>
            <a:r>
              <a:rPr lang="en-US" sz="2400" dirty="0"/>
              <a:t>Implement policies and legal requirements (7)</a:t>
            </a:r>
          </a:p>
          <a:p>
            <a:pPr>
              <a:lnSpc>
                <a:spcPct val="134000"/>
              </a:lnSpc>
              <a:spcBef>
                <a:spcPts val="0"/>
              </a:spcBef>
            </a:pPr>
            <a:r>
              <a:rPr lang="en-US" sz="2400" dirty="0"/>
              <a:t>Workflow standardization (6)</a:t>
            </a:r>
          </a:p>
          <a:p>
            <a:pPr>
              <a:lnSpc>
                <a:spcPct val="134000"/>
              </a:lnSpc>
              <a:spcBef>
                <a:spcPts val="0"/>
              </a:spcBef>
            </a:pPr>
            <a:r>
              <a:rPr lang="en-US" sz="2400" dirty="0"/>
              <a:t>Personal and development goals (2)</a:t>
            </a:r>
          </a:p>
          <a:p>
            <a:pPr>
              <a:lnSpc>
                <a:spcPct val="134000"/>
              </a:lnSpc>
              <a:spcBef>
                <a:spcPts val="0"/>
              </a:spcBef>
            </a:pPr>
            <a:r>
              <a:rPr lang="en-US" sz="2400" dirty="0"/>
              <a:t>Establishing data stewardship (3)</a:t>
            </a:r>
          </a:p>
          <a:p>
            <a:pPr>
              <a:lnSpc>
                <a:spcPct val="134000"/>
              </a:lnSpc>
              <a:spcBef>
                <a:spcPts val="0"/>
              </a:spcBef>
            </a:pPr>
            <a:endParaRPr lang="en-US" sz="2400" dirty="0"/>
          </a:p>
        </p:txBody>
      </p:sp>
    </p:spTree>
    <p:custDataLst>
      <p:tags r:id="rId1"/>
    </p:custDataLst>
    <p:extLst>
      <p:ext uri="{BB962C8B-B14F-4D97-AF65-F5344CB8AC3E}">
        <p14:creationId xmlns:p14="http://schemas.microsoft.com/office/powerpoint/2010/main" val="35308935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m 7">
            <a:extLst>
              <a:ext uri="{FF2B5EF4-FFF2-40B4-BE49-F238E27FC236}">
                <a16:creationId xmlns:a16="http://schemas.microsoft.com/office/drawing/2014/main" id="{B3FE2C37-C249-927D-C849-86DF47BCE0EE}"/>
              </a:ext>
            </a:extLst>
          </p:cNvPr>
          <p:cNvGraphicFramePr/>
          <p:nvPr>
            <p:extLst>
              <p:ext uri="{D42A27DB-BD31-4B8C-83A1-F6EECF244321}">
                <p14:modId xmlns:p14="http://schemas.microsoft.com/office/powerpoint/2010/main" val="931144439"/>
              </p:ext>
            </p:extLst>
          </p:nvPr>
        </p:nvGraphicFramePr>
        <p:xfrm>
          <a:off x="5765800" y="1627627"/>
          <a:ext cx="6616236" cy="47275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itel 1">
            <a:extLst>
              <a:ext uri="{FF2B5EF4-FFF2-40B4-BE49-F238E27FC236}">
                <a16:creationId xmlns:a16="http://schemas.microsoft.com/office/drawing/2014/main" id="{5E96DEF0-6B59-16BD-0D19-058B03F2DD5C}"/>
              </a:ext>
            </a:extLst>
          </p:cNvPr>
          <p:cNvSpPr>
            <a:spLocks noGrp="1"/>
          </p:cNvSpPr>
          <p:nvPr>
            <p:ph type="title"/>
          </p:nvPr>
        </p:nvSpPr>
        <p:spPr/>
        <p:txBody>
          <a:bodyPr>
            <a:normAutofit/>
          </a:bodyPr>
          <a:lstStyle/>
          <a:p>
            <a:r>
              <a:rPr lang="de-DE" dirty="0"/>
              <a:t>A </a:t>
            </a:r>
            <a:r>
              <a:rPr lang="de-DE" dirty="0" err="1"/>
              <a:t>systematic</a:t>
            </a:r>
            <a:r>
              <a:rPr lang="de-DE" dirty="0"/>
              <a:t> </a:t>
            </a:r>
            <a:r>
              <a:rPr lang="de-DE" dirty="0" err="1"/>
              <a:t>way</a:t>
            </a:r>
            <a:r>
              <a:rPr lang="de-DE" dirty="0"/>
              <a:t> to </a:t>
            </a:r>
            <a:r>
              <a:rPr lang="de-DE" dirty="0" err="1"/>
              <a:t>approach</a:t>
            </a:r>
            <a:r>
              <a:rPr lang="de-DE" dirty="0"/>
              <a:t> </a:t>
            </a:r>
            <a:r>
              <a:rPr lang="de-DE" dirty="0" err="1"/>
              <a:t>change</a:t>
            </a:r>
            <a:endParaRPr lang="de-DE" dirty="0"/>
          </a:p>
        </p:txBody>
      </p:sp>
      <p:graphicFrame>
        <p:nvGraphicFramePr>
          <p:cNvPr id="7" name="Diagramm 6">
            <a:extLst>
              <a:ext uri="{FF2B5EF4-FFF2-40B4-BE49-F238E27FC236}">
                <a16:creationId xmlns:a16="http://schemas.microsoft.com/office/drawing/2014/main" id="{A611FC09-4E79-F7D8-E670-CB39377C421D}"/>
              </a:ext>
            </a:extLst>
          </p:cNvPr>
          <p:cNvGraphicFramePr/>
          <p:nvPr>
            <p:extLst>
              <p:ext uri="{D42A27DB-BD31-4B8C-83A1-F6EECF244321}">
                <p14:modId xmlns:p14="http://schemas.microsoft.com/office/powerpoint/2010/main" val="1356334939"/>
              </p:ext>
            </p:extLst>
          </p:nvPr>
        </p:nvGraphicFramePr>
        <p:xfrm>
          <a:off x="838200" y="1666739"/>
          <a:ext cx="4927600" cy="4727575"/>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23" name="Pfeil: nach rechts 22">
            <a:extLst>
              <a:ext uri="{FF2B5EF4-FFF2-40B4-BE49-F238E27FC236}">
                <a16:creationId xmlns:a16="http://schemas.microsoft.com/office/drawing/2014/main" id="{DA357758-AD6A-BB35-5EB1-D1433D328C3A}"/>
              </a:ext>
            </a:extLst>
          </p:cNvPr>
          <p:cNvSpPr/>
          <p:nvPr/>
        </p:nvSpPr>
        <p:spPr>
          <a:xfrm>
            <a:off x="6096000" y="3534214"/>
            <a:ext cx="330202" cy="323056"/>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de-DE" dirty="0">
              <a:latin typeface="Fira Sans" panose="020B0503050000020004" pitchFamily="34" charset="0"/>
            </a:endParaRPr>
          </a:p>
        </p:txBody>
      </p:sp>
      <p:pic>
        <p:nvPicPr>
          <p:cNvPr id="25" name="Grafik 24" descr="Tanzschritte mit einfarbiger Füllung">
            <a:extLst>
              <a:ext uri="{FF2B5EF4-FFF2-40B4-BE49-F238E27FC236}">
                <a16:creationId xmlns:a16="http://schemas.microsoft.com/office/drawing/2014/main" id="{A7E65503-0680-9EC0-5EB8-FF11EB79F84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706091" y="3564376"/>
            <a:ext cx="914400" cy="914400"/>
          </a:xfrm>
          <a:prstGeom prst="rect">
            <a:avLst/>
          </a:prstGeom>
        </p:spPr>
      </p:pic>
      <p:graphicFrame>
        <p:nvGraphicFramePr>
          <p:cNvPr id="5" name="Tabelle 4">
            <a:extLst>
              <a:ext uri="{FF2B5EF4-FFF2-40B4-BE49-F238E27FC236}">
                <a16:creationId xmlns:a16="http://schemas.microsoft.com/office/drawing/2014/main" id="{AC2C4D9B-74D5-72AC-D5DC-39A06FC66706}"/>
              </a:ext>
            </a:extLst>
          </p:cNvPr>
          <p:cNvGraphicFramePr>
            <a:graphicFrameLocks noGrp="1"/>
          </p:cNvGraphicFramePr>
          <p:nvPr/>
        </p:nvGraphicFramePr>
        <p:xfrm>
          <a:off x="936780" y="5758199"/>
          <a:ext cx="5670307" cy="732630"/>
        </p:xfrm>
        <a:graphic>
          <a:graphicData uri="http://schemas.openxmlformats.org/drawingml/2006/table">
            <a:tbl>
              <a:tblPr firstRow="1" bandRow="1">
                <a:tableStyleId>{C083E6E3-FA7D-4D7B-A595-EF9225AFEA82}</a:tableStyleId>
              </a:tblPr>
              <a:tblGrid>
                <a:gridCol w="822832">
                  <a:extLst>
                    <a:ext uri="{9D8B030D-6E8A-4147-A177-3AD203B41FA5}">
                      <a16:colId xmlns:a16="http://schemas.microsoft.com/office/drawing/2014/main" val="1182831286"/>
                    </a:ext>
                  </a:extLst>
                </a:gridCol>
                <a:gridCol w="4847475">
                  <a:extLst>
                    <a:ext uri="{9D8B030D-6E8A-4147-A177-3AD203B41FA5}">
                      <a16:colId xmlns:a16="http://schemas.microsoft.com/office/drawing/2014/main" val="1152754271"/>
                    </a:ext>
                  </a:extLst>
                </a:gridCol>
              </a:tblGrid>
              <a:tr h="732630">
                <a:tc>
                  <a:txBody>
                    <a:bodyPr/>
                    <a:lstStyle/>
                    <a:p>
                      <a:endParaRPr lang="de-DE" sz="1400" dirty="0">
                        <a:latin typeface="Fira Sans" panose="020B0503050000020004" pitchFamily="34" charset="0"/>
                      </a:endParaRPr>
                    </a:p>
                  </a:txBody>
                  <a:tcPr>
                    <a:lnL w="12700" cap="flat" cmpd="sng" algn="ctr">
                      <a:solidFill>
                        <a:srgbClr val="FFC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sz="1400" dirty="0" err="1">
                          <a:latin typeface="Fira Sans" panose="020B0503050000020004" pitchFamily="34" charset="0"/>
                        </a:rPr>
                        <a:t>Remember</a:t>
                      </a:r>
                      <a:r>
                        <a:rPr lang="de-DE" sz="1400" dirty="0"/>
                        <a:t>: </a:t>
                      </a:r>
                      <a:r>
                        <a:rPr lang="de-DE" sz="1400" b="0" dirty="0"/>
                        <a:t>Change </a:t>
                      </a:r>
                      <a:r>
                        <a:rPr lang="de-DE" sz="1400" b="0" dirty="0" err="1"/>
                        <a:t>management</a:t>
                      </a:r>
                      <a:r>
                        <a:rPr lang="de-DE" sz="1400" b="0" dirty="0"/>
                        <a:t> </a:t>
                      </a:r>
                      <a:r>
                        <a:rPr lang="de-DE" sz="1400" b="0" dirty="0" err="1"/>
                        <a:t>focuses</a:t>
                      </a:r>
                      <a:r>
                        <a:rPr lang="de-DE" sz="1400" b="0" dirty="0"/>
                        <a:t> on </a:t>
                      </a:r>
                      <a:r>
                        <a:rPr lang="de-DE" sz="1400" b="0" dirty="0" err="1"/>
                        <a:t>supporting</a:t>
                      </a:r>
                      <a:r>
                        <a:rPr lang="de-DE" sz="1400" b="0" dirty="0"/>
                        <a:t> </a:t>
                      </a:r>
                      <a:r>
                        <a:rPr lang="de-DE" sz="1400" b="0" dirty="0" err="1"/>
                        <a:t>the</a:t>
                      </a:r>
                      <a:r>
                        <a:rPr lang="de-DE" sz="1400" b="0" dirty="0"/>
                        <a:t> </a:t>
                      </a:r>
                      <a:r>
                        <a:rPr lang="de-DE" sz="1400" b="0" dirty="0" err="1"/>
                        <a:t>people</a:t>
                      </a:r>
                      <a:r>
                        <a:rPr lang="de-DE" sz="1400" b="0" dirty="0"/>
                        <a:t> </a:t>
                      </a:r>
                      <a:r>
                        <a:rPr lang="de-DE" sz="1400" b="0" dirty="0" err="1"/>
                        <a:t>who</a:t>
                      </a:r>
                      <a:r>
                        <a:rPr lang="de-DE" sz="1400" b="0" dirty="0"/>
                        <a:t> </a:t>
                      </a:r>
                      <a:r>
                        <a:rPr lang="de-DE" sz="1400" b="0" dirty="0" err="1"/>
                        <a:t>need</a:t>
                      </a:r>
                      <a:r>
                        <a:rPr lang="de-DE" sz="1400" b="0" dirty="0"/>
                        <a:t> to </a:t>
                      </a:r>
                      <a:r>
                        <a:rPr lang="de-DE" sz="1400" b="0" dirty="0" err="1"/>
                        <a:t>change</a:t>
                      </a:r>
                      <a:r>
                        <a:rPr lang="de-DE" sz="1400" b="0" dirty="0"/>
                        <a:t>. </a:t>
                      </a:r>
                      <a:r>
                        <a:rPr lang="de-DE" sz="1400" b="0" dirty="0" err="1"/>
                        <a:t>It</a:t>
                      </a:r>
                      <a:r>
                        <a:rPr lang="de-DE" sz="1400" b="0" dirty="0"/>
                        <a:t> </a:t>
                      </a:r>
                      <a:r>
                        <a:rPr lang="de-DE" sz="1400" b="0" dirty="0" err="1"/>
                        <a:t>often</a:t>
                      </a:r>
                      <a:r>
                        <a:rPr lang="de-DE" sz="1400" b="0" dirty="0"/>
                        <a:t> </a:t>
                      </a:r>
                      <a:r>
                        <a:rPr lang="de-DE" sz="1400" b="0" dirty="0" err="1"/>
                        <a:t>runs</a:t>
                      </a:r>
                      <a:r>
                        <a:rPr lang="de-DE" sz="1400" b="0" dirty="0"/>
                        <a:t> in parallel </a:t>
                      </a:r>
                      <a:r>
                        <a:rPr lang="de-DE" sz="1400" b="0" dirty="0" err="1"/>
                        <a:t>the</a:t>
                      </a:r>
                      <a:r>
                        <a:rPr lang="de-DE" sz="1400" b="0" dirty="0"/>
                        <a:t> </a:t>
                      </a:r>
                      <a:r>
                        <a:rPr lang="de-DE" sz="1400" b="0" dirty="0" err="1"/>
                        <a:t>implementation</a:t>
                      </a:r>
                      <a:r>
                        <a:rPr lang="de-DE" sz="1400" b="0" dirty="0"/>
                        <a:t> of a </a:t>
                      </a:r>
                      <a:r>
                        <a:rPr lang="de-DE" sz="1400" b="0" dirty="0" err="1"/>
                        <a:t>technical</a:t>
                      </a:r>
                      <a:r>
                        <a:rPr lang="de-DE" sz="1400" b="0" dirty="0"/>
                        <a:t> / </a:t>
                      </a:r>
                      <a:r>
                        <a:rPr lang="de-DE" sz="1400" b="0" dirty="0" err="1"/>
                        <a:t>service</a:t>
                      </a:r>
                      <a:r>
                        <a:rPr lang="de-DE" sz="1400" b="0" dirty="0"/>
                        <a:t> </a:t>
                      </a:r>
                      <a:r>
                        <a:rPr lang="de-DE" sz="1400" b="0" dirty="0" err="1"/>
                        <a:t>solution</a:t>
                      </a:r>
                      <a:r>
                        <a:rPr lang="de-DE" sz="1400" b="0" dirty="0"/>
                        <a:t>.</a:t>
                      </a:r>
                    </a:p>
                  </a:txBody>
                  <a:tcPr>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5131908"/>
                  </a:ext>
                </a:extLst>
              </a:tr>
            </a:tbl>
          </a:graphicData>
        </a:graphic>
      </p:graphicFrame>
      <p:pic>
        <p:nvPicPr>
          <p:cNvPr id="11" name="Grafik 10" descr="Informationen mit einfarbiger Füllung">
            <a:extLst>
              <a:ext uri="{FF2B5EF4-FFF2-40B4-BE49-F238E27FC236}">
                <a16:creationId xmlns:a16="http://schemas.microsoft.com/office/drawing/2014/main" id="{A688AC9E-9559-251E-6BFE-A2E3FD839D7E}"/>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53217" y="5810625"/>
            <a:ext cx="610749" cy="610749"/>
          </a:xfrm>
          <a:prstGeom prst="rect">
            <a:avLst/>
          </a:prstGeom>
        </p:spPr>
      </p:pic>
    </p:spTree>
    <p:custDataLst>
      <p:tags r:id="rId1"/>
    </p:custDataLst>
    <p:extLst>
      <p:ext uri="{BB962C8B-B14F-4D97-AF65-F5344CB8AC3E}">
        <p14:creationId xmlns:p14="http://schemas.microsoft.com/office/powerpoint/2010/main" val="35334159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2B93A1-71FF-170B-79D8-33BBBA70057D}"/>
              </a:ext>
            </a:extLst>
          </p:cNvPr>
          <p:cNvSpPr>
            <a:spLocks noGrp="1"/>
          </p:cNvSpPr>
          <p:nvPr>
            <p:ph type="title"/>
          </p:nvPr>
        </p:nvSpPr>
        <p:spPr/>
        <p:txBody>
          <a:bodyPr/>
          <a:lstStyle/>
          <a:p>
            <a:r>
              <a:rPr lang="de-DE" dirty="0" err="1"/>
              <a:t>Step</a:t>
            </a:r>
            <a:r>
              <a:rPr lang="de-DE" dirty="0"/>
              <a:t> 1 – </a:t>
            </a:r>
            <a:r>
              <a:rPr lang="de-DE" dirty="0" err="1"/>
              <a:t>Define</a:t>
            </a:r>
            <a:r>
              <a:rPr lang="de-DE" dirty="0"/>
              <a:t> </a:t>
            </a:r>
            <a:r>
              <a:rPr lang="de-DE" dirty="0" err="1"/>
              <a:t>the</a:t>
            </a:r>
            <a:r>
              <a:rPr lang="de-DE" dirty="0"/>
              <a:t> Challenge</a:t>
            </a:r>
          </a:p>
        </p:txBody>
      </p:sp>
      <p:graphicFrame>
        <p:nvGraphicFramePr>
          <p:cNvPr id="3" name="Diagramm 2">
            <a:extLst>
              <a:ext uri="{FF2B5EF4-FFF2-40B4-BE49-F238E27FC236}">
                <a16:creationId xmlns:a16="http://schemas.microsoft.com/office/drawing/2014/main" id="{AC5F9523-91FB-D739-BBA1-FD23038594A1}"/>
              </a:ext>
            </a:extLst>
          </p:cNvPr>
          <p:cNvGraphicFramePr/>
          <p:nvPr>
            <p:extLst>
              <p:ext uri="{D42A27DB-BD31-4B8C-83A1-F6EECF244321}">
                <p14:modId xmlns:p14="http://schemas.microsoft.com/office/powerpoint/2010/main" val="1782748700"/>
              </p:ext>
            </p:extLst>
          </p:nvPr>
        </p:nvGraphicFramePr>
        <p:xfrm>
          <a:off x="2032000" y="1544320"/>
          <a:ext cx="7396480" cy="45940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 name="Grafik 4" descr="Ein fliegender Pfeil">
            <a:extLst>
              <a:ext uri="{FF2B5EF4-FFF2-40B4-BE49-F238E27FC236}">
                <a16:creationId xmlns:a16="http://schemas.microsoft.com/office/drawing/2014/main" id="{D0434B02-6A1C-D949-145B-F5688F24BCD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378646" y="4818380"/>
            <a:ext cx="1619250" cy="990600"/>
          </a:xfrm>
          <a:prstGeom prst="rect">
            <a:avLst/>
          </a:prstGeom>
        </p:spPr>
      </p:pic>
    </p:spTree>
    <p:custDataLst>
      <p:tags r:id="rId1"/>
    </p:custDataLst>
    <p:extLst>
      <p:ext uri="{BB962C8B-B14F-4D97-AF65-F5344CB8AC3E}">
        <p14:creationId xmlns:p14="http://schemas.microsoft.com/office/powerpoint/2010/main" val="9927114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Trapezoid 97">
            <a:extLst>
              <a:ext uri="{FF2B5EF4-FFF2-40B4-BE49-F238E27FC236}">
                <a16:creationId xmlns:a16="http://schemas.microsoft.com/office/drawing/2014/main" id="{FE76D241-C6E8-3BF6-5E40-6FB9F5D2DE7C}"/>
              </a:ext>
            </a:extLst>
          </p:cNvPr>
          <p:cNvSpPr/>
          <p:nvPr/>
        </p:nvSpPr>
        <p:spPr>
          <a:xfrm rot="5400000">
            <a:off x="1859518" y="2867035"/>
            <a:ext cx="4183626" cy="2585373"/>
          </a:xfrm>
          <a:prstGeom prst="trapezoid">
            <a:avLst>
              <a:gd name="adj" fmla="val 58852"/>
            </a:avLst>
          </a:prstGeom>
          <a:solidFill>
            <a:srgbClr val="8589BD">
              <a:alpha val="3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latin typeface="Fira Sans" panose="020B0503050000020004" pitchFamily="34" charset="0"/>
            </a:endParaRPr>
          </a:p>
        </p:txBody>
      </p:sp>
      <p:sp>
        <p:nvSpPr>
          <p:cNvPr id="97" name="Trapezoid 96">
            <a:extLst>
              <a:ext uri="{FF2B5EF4-FFF2-40B4-BE49-F238E27FC236}">
                <a16:creationId xmlns:a16="http://schemas.microsoft.com/office/drawing/2014/main" id="{02466567-7E0C-1D09-C504-986380460467}"/>
              </a:ext>
            </a:extLst>
          </p:cNvPr>
          <p:cNvSpPr/>
          <p:nvPr/>
        </p:nvSpPr>
        <p:spPr>
          <a:xfrm rot="16200000">
            <a:off x="5252822" y="2867036"/>
            <a:ext cx="4183626" cy="2585373"/>
          </a:xfrm>
          <a:prstGeom prst="trapezoid">
            <a:avLst>
              <a:gd name="adj" fmla="val 58852"/>
            </a:avLst>
          </a:prstGeom>
          <a:solidFill>
            <a:schemeClr val="accent3">
              <a:alpha val="3019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latin typeface="Fira Sans" panose="020B0503050000020004" pitchFamily="34" charset="0"/>
            </a:endParaRPr>
          </a:p>
        </p:txBody>
      </p:sp>
      <p:sp>
        <p:nvSpPr>
          <p:cNvPr id="68" name="Sechseck 67">
            <a:extLst>
              <a:ext uri="{FF2B5EF4-FFF2-40B4-BE49-F238E27FC236}">
                <a16:creationId xmlns:a16="http://schemas.microsoft.com/office/drawing/2014/main" id="{388EAF6C-D7AC-7D9C-36BE-C7F45DF2AE1D}"/>
              </a:ext>
            </a:extLst>
          </p:cNvPr>
          <p:cNvSpPr>
            <a:spLocks noChangeAspect="1"/>
          </p:cNvSpPr>
          <p:nvPr/>
        </p:nvSpPr>
        <p:spPr>
          <a:xfrm rot="5400000">
            <a:off x="4644372" y="3249182"/>
            <a:ext cx="2130360" cy="1910637"/>
          </a:xfrm>
          <a:prstGeom prst="hexagon">
            <a:avLst>
              <a:gd name="adj" fmla="val 29494"/>
              <a:gd name="vf" fmla="val 115470"/>
            </a:avLst>
          </a:prstGeom>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de-DE" dirty="0">
              <a:latin typeface="Fira Sans" panose="020B0503050000020004" pitchFamily="34" charset="0"/>
            </a:endParaRPr>
          </a:p>
        </p:txBody>
      </p:sp>
      <p:sp>
        <p:nvSpPr>
          <p:cNvPr id="2" name="Titel 1">
            <a:extLst>
              <a:ext uri="{FF2B5EF4-FFF2-40B4-BE49-F238E27FC236}">
                <a16:creationId xmlns:a16="http://schemas.microsoft.com/office/drawing/2014/main" id="{70991826-264B-429F-41E6-0F99DCEAC10E}"/>
              </a:ext>
            </a:extLst>
          </p:cNvPr>
          <p:cNvSpPr>
            <a:spLocks noGrp="1"/>
          </p:cNvSpPr>
          <p:nvPr>
            <p:ph type="title"/>
          </p:nvPr>
        </p:nvSpPr>
        <p:spPr/>
        <p:txBody>
          <a:bodyPr>
            <a:normAutofit/>
          </a:bodyPr>
          <a:lstStyle/>
          <a:p>
            <a:r>
              <a:rPr lang="de-DE" dirty="0"/>
              <a:t>Change Impact Analysis –</a:t>
            </a:r>
            <a:br>
              <a:rPr lang="de-DE" dirty="0"/>
            </a:br>
            <a:r>
              <a:rPr lang="de-DE" sz="2700" dirty="0"/>
              <a:t>What </a:t>
            </a:r>
            <a:r>
              <a:rPr lang="de-DE" sz="2700" dirty="0" err="1"/>
              <a:t>exactly</a:t>
            </a:r>
            <a:r>
              <a:rPr lang="de-DE" sz="2700" dirty="0"/>
              <a:t> </a:t>
            </a:r>
            <a:r>
              <a:rPr lang="de-DE" sz="2700" dirty="0" err="1"/>
              <a:t>is</a:t>
            </a:r>
            <a:r>
              <a:rPr lang="de-DE" sz="2700" dirty="0"/>
              <a:t> </a:t>
            </a:r>
            <a:r>
              <a:rPr lang="de-DE" sz="2700" dirty="0" err="1"/>
              <a:t>going</a:t>
            </a:r>
            <a:r>
              <a:rPr lang="de-DE" sz="2700" dirty="0"/>
              <a:t> to </a:t>
            </a:r>
            <a:r>
              <a:rPr lang="de-DE" sz="2700" dirty="0" err="1"/>
              <a:t>change</a:t>
            </a:r>
            <a:r>
              <a:rPr lang="de-DE" sz="2700" dirty="0"/>
              <a:t> </a:t>
            </a:r>
            <a:r>
              <a:rPr lang="de-DE" sz="2700" dirty="0" err="1"/>
              <a:t>for</a:t>
            </a:r>
            <a:r>
              <a:rPr lang="de-DE" sz="2700" dirty="0"/>
              <a:t> </a:t>
            </a:r>
            <a:r>
              <a:rPr lang="de-DE" sz="2700" dirty="0" err="1"/>
              <a:t>the</a:t>
            </a:r>
            <a:r>
              <a:rPr lang="de-DE" sz="2700" dirty="0"/>
              <a:t> individual?</a:t>
            </a:r>
            <a:endParaRPr lang="de-DE" dirty="0"/>
          </a:p>
        </p:txBody>
      </p:sp>
      <p:pic>
        <p:nvPicPr>
          <p:cNvPr id="65" name="Grafik 64" descr="Schuljunge Silhouette">
            <a:extLst>
              <a:ext uri="{FF2B5EF4-FFF2-40B4-BE49-F238E27FC236}">
                <a16:creationId xmlns:a16="http://schemas.microsoft.com/office/drawing/2014/main" id="{DC742D86-E3E2-47EA-9188-7EACCE82A10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62344" y="3447921"/>
            <a:ext cx="914400" cy="914400"/>
          </a:xfrm>
          <a:prstGeom prst="rect">
            <a:avLst/>
          </a:prstGeom>
        </p:spPr>
      </p:pic>
      <p:pic>
        <p:nvPicPr>
          <p:cNvPr id="67" name="Grafik 66" descr="Weibliches Profil Silhouette">
            <a:extLst>
              <a:ext uri="{FF2B5EF4-FFF2-40B4-BE49-F238E27FC236}">
                <a16:creationId xmlns:a16="http://schemas.microsoft.com/office/drawing/2014/main" id="{963E98B0-6A48-98AA-9F8F-ADDE573F38C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595598" y="3905121"/>
            <a:ext cx="914400" cy="914400"/>
          </a:xfrm>
          <a:prstGeom prst="rect">
            <a:avLst/>
          </a:prstGeom>
        </p:spPr>
      </p:pic>
      <p:grpSp>
        <p:nvGrpSpPr>
          <p:cNvPr id="75" name="Gruppieren 74">
            <a:extLst>
              <a:ext uri="{FF2B5EF4-FFF2-40B4-BE49-F238E27FC236}">
                <a16:creationId xmlns:a16="http://schemas.microsoft.com/office/drawing/2014/main" id="{2486F21C-B444-6862-B228-0EEB4F29189D}"/>
              </a:ext>
            </a:extLst>
          </p:cNvPr>
          <p:cNvGrpSpPr/>
          <p:nvPr/>
        </p:nvGrpSpPr>
        <p:grpSpPr>
          <a:xfrm>
            <a:off x="2199410" y="2230938"/>
            <a:ext cx="2024876" cy="3915208"/>
            <a:chOff x="2225536" y="1956618"/>
            <a:chExt cx="2024876" cy="3915208"/>
          </a:xfrm>
          <a:solidFill>
            <a:schemeClr val="accent2"/>
          </a:solidFill>
        </p:grpSpPr>
        <p:sp>
          <p:nvSpPr>
            <p:cNvPr id="69" name="Sechseck 68">
              <a:extLst>
                <a:ext uri="{FF2B5EF4-FFF2-40B4-BE49-F238E27FC236}">
                  <a16:creationId xmlns:a16="http://schemas.microsoft.com/office/drawing/2014/main" id="{82D61362-ACEA-8986-89C0-E840992F52C7}"/>
                </a:ext>
              </a:extLst>
            </p:cNvPr>
            <p:cNvSpPr>
              <a:spLocks noChangeAspect="1"/>
            </p:cNvSpPr>
            <p:nvPr/>
          </p:nvSpPr>
          <p:spPr>
            <a:xfrm rot="5400000">
              <a:off x="3495790" y="1997649"/>
              <a:ext cx="795654" cy="713591"/>
            </a:xfrm>
            <a:prstGeom prst="hexagon">
              <a:avLst>
                <a:gd name="adj" fmla="val 29494"/>
                <a:gd name="vf" fmla="val 11547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latin typeface="Fira Sans" panose="020B0503050000020004" pitchFamily="34" charset="0"/>
              </a:endParaRPr>
            </a:p>
          </p:txBody>
        </p:sp>
        <p:sp>
          <p:nvSpPr>
            <p:cNvPr id="70" name="Sechseck 69">
              <a:extLst>
                <a:ext uri="{FF2B5EF4-FFF2-40B4-BE49-F238E27FC236}">
                  <a16:creationId xmlns:a16="http://schemas.microsoft.com/office/drawing/2014/main" id="{82008B5F-F927-3AAB-C6E2-DA708270B85B}"/>
                </a:ext>
              </a:extLst>
            </p:cNvPr>
            <p:cNvSpPr>
              <a:spLocks noChangeAspect="1"/>
            </p:cNvSpPr>
            <p:nvPr/>
          </p:nvSpPr>
          <p:spPr>
            <a:xfrm rot="5400000">
              <a:off x="2541301" y="2582520"/>
              <a:ext cx="795654" cy="713591"/>
            </a:xfrm>
            <a:prstGeom prst="hexagon">
              <a:avLst>
                <a:gd name="adj" fmla="val 29494"/>
                <a:gd name="vf" fmla="val 11547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latin typeface="Fira Sans" panose="020B0503050000020004" pitchFamily="34" charset="0"/>
              </a:endParaRPr>
            </a:p>
          </p:txBody>
        </p:sp>
        <p:sp>
          <p:nvSpPr>
            <p:cNvPr id="71" name="Sechseck 70">
              <a:extLst>
                <a:ext uri="{FF2B5EF4-FFF2-40B4-BE49-F238E27FC236}">
                  <a16:creationId xmlns:a16="http://schemas.microsoft.com/office/drawing/2014/main" id="{9AA4F006-1796-A2A4-A9EB-7669C6524398}"/>
                </a:ext>
              </a:extLst>
            </p:cNvPr>
            <p:cNvSpPr>
              <a:spLocks noChangeAspect="1"/>
            </p:cNvSpPr>
            <p:nvPr/>
          </p:nvSpPr>
          <p:spPr>
            <a:xfrm rot="5400000">
              <a:off x="2184505" y="3561890"/>
              <a:ext cx="795654" cy="713591"/>
            </a:xfrm>
            <a:prstGeom prst="hexagon">
              <a:avLst>
                <a:gd name="adj" fmla="val 29494"/>
                <a:gd name="vf" fmla="val 11547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latin typeface="Fira Sans" panose="020B0503050000020004" pitchFamily="34" charset="0"/>
              </a:endParaRPr>
            </a:p>
          </p:txBody>
        </p:sp>
        <p:sp>
          <p:nvSpPr>
            <p:cNvPr id="72" name="Sechseck 71">
              <a:extLst>
                <a:ext uri="{FF2B5EF4-FFF2-40B4-BE49-F238E27FC236}">
                  <a16:creationId xmlns:a16="http://schemas.microsoft.com/office/drawing/2014/main" id="{7DCBD965-0AEA-0C79-7689-23692019FE6D}"/>
                </a:ext>
              </a:extLst>
            </p:cNvPr>
            <p:cNvSpPr>
              <a:spLocks noChangeAspect="1"/>
            </p:cNvSpPr>
            <p:nvPr/>
          </p:nvSpPr>
          <p:spPr>
            <a:xfrm rot="5400000">
              <a:off x="2541300" y="4541260"/>
              <a:ext cx="795654" cy="713591"/>
            </a:xfrm>
            <a:prstGeom prst="hexagon">
              <a:avLst>
                <a:gd name="adj" fmla="val 29494"/>
                <a:gd name="vf" fmla="val 11547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latin typeface="Fira Sans" panose="020B0503050000020004" pitchFamily="34" charset="0"/>
              </a:endParaRPr>
            </a:p>
          </p:txBody>
        </p:sp>
        <p:sp>
          <p:nvSpPr>
            <p:cNvPr id="73" name="Sechseck 72">
              <a:extLst>
                <a:ext uri="{FF2B5EF4-FFF2-40B4-BE49-F238E27FC236}">
                  <a16:creationId xmlns:a16="http://schemas.microsoft.com/office/drawing/2014/main" id="{089080BB-9EAA-86BA-7965-42FA978F5D01}"/>
                </a:ext>
              </a:extLst>
            </p:cNvPr>
            <p:cNvSpPr>
              <a:spLocks noChangeAspect="1"/>
            </p:cNvSpPr>
            <p:nvPr/>
          </p:nvSpPr>
          <p:spPr>
            <a:xfrm rot="5400000">
              <a:off x="3495789" y="5117203"/>
              <a:ext cx="795654" cy="713591"/>
            </a:xfrm>
            <a:prstGeom prst="hexagon">
              <a:avLst>
                <a:gd name="adj" fmla="val 29494"/>
                <a:gd name="vf" fmla="val 11547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latin typeface="Fira Sans" panose="020B0503050000020004" pitchFamily="34" charset="0"/>
              </a:endParaRPr>
            </a:p>
          </p:txBody>
        </p:sp>
      </p:grpSp>
      <p:grpSp>
        <p:nvGrpSpPr>
          <p:cNvPr id="76" name="Gruppieren 75">
            <a:extLst>
              <a:ext uri="{FF2B5EF4-FFF2-40B4-BE49-F238E27FC236}">
                <a16:creationId xmlns:a16="http://schemas.microsoft.com/office/drawing/2014/main" id="{EFCE5E66-A968-084D-DC36-C342D6816090}"/>
              </a:ext>
            </a:extLst>
          </p:cNvPr>
          <p:cNvGrpSpPr/>
          <p:nvPr/>
        </p:nvGrpSpPr>
        <p:grpSpPr>
          <a:xfrm flipH="1">
            <a:off x="7129529" y="2235401"/>
            <a:ext cx="2024876" cy="3915208"/>
            <a:chOff x="2225536" y="1956618"/>
            <a:chExt cx="2024876" cy="3915208"/>
          </a:xfrm>
          <a:solidFill>
            <a:schemeClr val="accent3"/>
          </a:solidFill>
        </p:grpSpPr>
        <p:sp>
          <p:nvSpPr>
            <p:cNvPr id="77" name="Sechseck 76">
              <a:extLst>
                <a:ext uri="{FF2B5EF4-FFF2-40B4-BE49-F238E27FC236}">
                  <a16:creationId xmlns:a16="http://schemas.microsoft.com/office/drawing/2014/main" id="{7740081C-92B6-F7A6-2554-7332E9BE8D8A}"/>
                </a:ext>
              </a:extLst>
            </p:cNvPr>
            <p:cNvSpPr>
              <a:spLocks noChangeAspect="1"/>
            </p:cNvSpPr>
            <p:nvPr/>
          </p:nvSpPr>
          <p:spPr>
            <a:xfrm rot="5400000">
              <a:off x="3495790" y="1997649"/>
              <a:ext cx="795654" cy="713591"/>
            </a:xfrm>
            <a:prstGeom prst="hexagon">
              <a:avLst>
                <a:gd name="adj" fmla="val 29494"/>
                <a:gd name="vf" fmla="val 11547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latin typeface="Fira Sans" panose="020B0503050000020004" pitchFamily="34" charset="0"/>
              </a:endParaRPr>
            </a:p>
          </p:txBody>
        </p:sp>
        <p:sp>
          <p:nvSpPr>
            <p:cNvPr id="78" name="Sechseck 77">
              <a:extLst>
                <a:ext uri="{FF2B5EF4-FFF2-40B4-BE49-F238E27FC236}">
                  <a16:creationId xmlns:a16="http://schemas.microsoft.com/office/drawing/2014/main" id="{073C0A0D-84A7-B41A-CCE1-96AE270A7E2D}"/>
                </a:ext>
              </a:extLst>
            </p:cNvPr>
            <p:cNvSpPr>
              <a:spLocks noChangeAspect="1"/>
            </p:cNvSpPr>
            <p:nvPr/>
          </p:nvSpPr>
          <p:spPr>
            <a:xfrm rot="5400000">
              <a:off x="2541301" y="2582520"/>
              <a:ext cx="795654" cy="713591"/>
            </a:xfrm>
            <a:prstGeom prst="hexagon">
              <a:avLst>
                <a:gd name="adj" fmla="val 29494"/>
                <a:gd name="vf" fmla="val 11547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latin typeface="Fira Sans" panose="020B0503050000020004" pitchFamily="34" charset="0"/>
              </a:endParaRPr>
            </a:p>
          </p:txBody>
        </p:sp>
        <p:sp>
          <p:nvSpPr>
            <p:cNvPr id="79" name="Sechseck 78">
              <a:extLst>
                <a:ext uri="{FF2B5EF4-FFF2-40B4-BE49-F238E27FC236}">
                  <a16:creationId xmlns:a16="http://schemas.microsoft.com/office/drawing/2014/main" id="{CCB84946-451D-E47B-40B1-2C7C7ABD5C97}"/>
                </a:ext>
              </a:extLst>
            </p:cNvPr>
            <p:cNvSpPr>
              <a:spLocks noChangeAspect="1"/>
            </p:cNvSpPr>
            <p:nvPr/>
          </p:nvSpPr>
          <p:spPr>
            <a:xfrm rot="5400000">
              <a:off x="2184505" y="3561890"/>
              <a:ext cx="795654" cy="713591"/>
            </a:xfrm>
            <a:prstGeom prst="hexagon">
              <a:avLst>
                <a:gd name="adj" fmla="val 29494"/>
                <a:gd name="vf" fmla="val 11547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latin typeface="Fira Sans" panose="020B0503050000020004" pitchFamily="34" charset="0"/>
              </a:endParaRPr>
            </a:p>
          </p:txBody>
        </p:sp>
        <p:sp>
          <p:nvSpPr>
            <p:cNvPr id="80" name="Sechseck 79">
              <a:extLst>
                <a:ext uri="{FF2B5EF4-FFF2-40B4-BE49-F238E27FC236}">
                  <a16:creationId xmlns:a16="http://schemas.microsoft.com/office/drawing/2014/main" id="{1E48663F-49D6-0676-13DE-181A1D1715A4}"/>
                </a:ext>
              </a:extLst>
            </p:cNvPr>
            <p:cNvSpPr>
              <a:spLocks noChangeAspect="1"/>
            </p:cNvSpPr>
            <p:nvPr/>
          </p:nvSpPr>
          <p:spPr>
            <a:xfrm rot="5400000">
              <a:off x="2541300" y="4541260"/>
              <a:ext cx="795654" cy="713591"/>
            </a:xfrm>
            <a:prstGeom prst="hexagon">
              <a:avLst>
                <a:gd name="adj" fmla="val 29494"/>
                <a:gd name="vf" fmla="val 11547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latin typeface="Fira Sans" panose="020B0503050000020004" pitchFamily="34" charset="0"/>
              </a:endParaRPr>
            </a:p>
          </p:txBody>
        </p:sp>
        <p:sp>
          <p:nvSpPr>
            <p:cNvPr id="81" name="Sechseck 80">
              <a:extLst>
                <a:ext uri="{FF2B5EF4-FFF2-40B4-BE49-F238E27FC236}">
                  <a16:creationId xmlns:a16="http://schemas.microsoft.com/office/drawing/2014/main" id="{F49502D2-7B5F-36AA-C3C2-F3150707CD6D}"/>
                </a:ext>
              </a:extLst>
            </p:cNvPr>
            <p:cNvSpPr>
              <a:spLocks noChangeAspect="1"/>
            </p:cNvSpPr>
            <p:nvPr/>
          </p:nvSpPr>
          <p:spPr>
            <a:xfrm rot="5400000">
              <a:off x="3495789" y="5117203"/>
              <a:ext cx="795654" cy="713591"/>
            </a:xfrm>
            <a:prstGeom prst="hexagon">
              <a:avLst>
                <a:gd name="adj" fmla="val 29494"/>
                <a:gd name="vf" fmla="val 115470"/>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latin typeface="Fira Sans" panose="020B0503050000020004" pitchFamily="34" charset="0"/>
              </a:endParaRPr>
            </a:p>
          </p:txBody>
        </p:sp>
      </p:grpSp>
      <p:sp>
        <p:nvSpPr>
          <p:cNvPr id="84" name="Textfeld 83">
            <a:extLst>
              <a:ext uri="{FF2B5EF4-FFF2-40B4-BE49-F238E27FC236}">
                <a16:creationId xmlns:a16="http://schemas.microsoft.com/office/drawing/2014/main" id="{4BA00E69-D15B-44EA-F80D-2138E07DACB7}"/>
              </a:ext>
            </a:extLst>
          </p:cNvPr>
          <p:cNvSpPr txBox="1"/>
          <p:nvPr/>
        </p:nvSpPr>
        <p:spPr>
          <a:xfrm>
            <a:off x="1166551" y="1809494"/>
            <a:ext cx="1449500" cy="646331"/>
          </a:xfrm>
          <a:prstGeom prst="rect">
            <a:avLst/>
          </a:prstGeom>
          <a:noFill/>
        </p:spPr>
        <p:txBody>
          <a:bodyPr wrap="square" rtlCol="0">
            <a:spAutoFit/>
          </a:bodyPr>
          <a:lstStyle/>
          <a:p>
            <a:r>
              <a:rPr lang="de-DE" dirty="0" err="1">
                <a:latin typeface="Fira Sans" panose="020B0503050000020004" pitchFamily="34" charset="0"/>
              </a:rPr>
              <a:t>Processes</a:t>
            </a:r>
            <a:r>
              <a:rPr lang="de-DE" dirty="0">
                <a:latin typeface="Fira Sans" panose="020B0503050000020004" pitchFamily="34" charset="0"/>
              </a:rPr>
              <a:t> &amp; </a:t>
            </a:r>
            <a:r>
              <a:rPr lang="de-DE" dirty="0" err="1">
                <a:latin typeface="Fira Sans" panose="020B0503050000020004" pitchFamily="34" charset="0"/>
              </a:rPr>
              <a:t>policies</a:t>
            </a:r>
            <a:endParaRPr lang="de-DE" dirty="0">
              <a:latin typeface="Fira Sans" panose="020B0503050000020004" pitchFamily="34" charset="0"/>
            </a:endParaRPr>
          </a:p>
        </p:txBody>
      </p:sp>
      <p:sp>
        <p:nvSpPr>
          <p:cNvPr id="85" name="Textfeld 84">
            <a:extLst>
              <a:ext uri="{FF2B5EF4-FFF2-40B4-BE49-F238E27FC236}">
                <a16:creationId xmlns:a16="http://schemas.microsoft.com/office/drawing/2014/main" id="{FF7937D9-1553-4092-66A2-5F7CC4D638D9}"/>
              </a:ext>
            </a:extLst>
          </p:cNvPr>
          <p:cNvSpPr txBox="1"/>
          <p:nvPr/>
        </p:nvSpPr>
        <p:spPr>
          <a:xfrm>
            <a:off x="215125" y="2680920"/>
            <a:ext cx="2242922" cy="646331"/>
          </a:xfrm>
          <a:prstGeom prst="rect">
            <a:avLst/>
          </a:prstGeom>
          <a:noFill/>
        </p:spPr>
        <p:txBody>
          <a:bodyPr wrap="none" rtlCol="0">
            <a:spAutoFit/>
          </a:bodyPr>
          <a:lstStyle/>
          <a:p>
            <a:r>
              <a:rPr lang="de-DE" dirty="0">
                <a:latin typeface="Fira Sans" panose="020B0503050000020004" pitchFamily="34" charset="0"/>
              </a:rPr>
              <a:t>Tools / Data</a:t>
            </a:r>
            <a:br>
              <a:rPr lang="de-DE" dirty="0">
                <a:latin typeface="Fira Sans" panose="020B0503050000020004" pitchFamily="34" charset="0"/>
              </a:rPr>
            </a:br>
            <a:r>
              <a:rPr lang="de-DE" dirty="0">
                <a:latin typeface="Fira Sans" panose="020B0503050000020004" pitchFamily="34" charset="0"/>
              </a:rPr>
              <a:t>Access to </a:t>
            </a:r>
            <a:r>
              <a:rPr lang="de-DE" dirty="0" err="1">
                <a:latin typeface="Fira Sans" panose="020B0503050000020004" pitchFamily="34" charset="0"/>
              </a:rPr>
              <a:t>resources</a:t>
            </a:r>
            <a:endParaRPr lang="de-DE" dirty="0">
              <a:latin typeface="Fira Sans" panose="020B0503050000020004" pitchFamily="34" charset="0"/>
            </a:endParaRPr>
          </a:p>
        </p:txBody>
      </p:sp>
      <p:sp>
        <p:nvSpPr>
          <p:cNvPr id="86" name="Textfeld 85">
            <a:extLst>
              <a:ext uri="{FF2B5EF4-FFF2-40B4-BE49-F238E27FC236}">
                <a16:creationId xmlns:a16="http://schemas.microsoft.com/office/drawing/2014/main" id="{35754D7B-4C45-4FBD-4BC1-CE9318CEFA9B}"/>
              </a:ext>
            </a:extLst>
          </p:cNvPr>
          <p:cNvSpPr txBox="1"/>
          <p:nvPr/>
        </p:nvSpPr>
        <p:spPr>
          <a:xfrm>
            <a:off x="155597" y="3769223"/>
            <a:ext cx="2184693" cy="646331"/>
          </a:xfrm>
          <a:prstGeom prst="rect">
            <a:avLst/>
          </a:prstGeom>
          <a:noFill/>
        </p:spPr>
        <p:txBody>
          <a:bodyPr wrap="square" rtlCol="0">
            <a:spAutoFit/>
          </a:bodyPr>
          <a:lstStyle/>
          <a:p>
            <a:r>
              <a:rPr lang="de-DE" dirty="0">
                <a:latin typeface="Fira Sans" panose="020B0503050000020004" pitchFamily="34" charset="0"/>
              </a:rPr>
              <a:t>Team &amp; Reporting </a:t>
            </a:r>
            <a:r>
              <a:rPr lang="de-DE" dirty="0" err="1">
                <a:latin typeface="Fira Sans" panose="020B0503050000020004" pitchFamily="34" charset="0"/>
              </a:rPr>
              <a:t>Structure</a:t>
            </a:r>
            <a:endParaRPr lang="de-DE" dirty="0">
              <a:latin typeface="Fira Sans" panose="020B0503050000020004" pitchFamily="34" charset="0"/>
            </a:endParaRPr>
          </a:p>
        </p:txBody>
      </p:sp>
      <p:sp>
        <p:nvSpPr>
          <p:cNvPr id="88" name="Textfeld 87">
            <a:extLst>
              <a:ext uri="{FF2B5EF4-FFF2-40B4-BE49-F238E27FC236}">
                <a16:creationId xmlns:a16="http://schemas.microsoft.com/office/drawing/2014/main" id="{67CFEED9-9784-5360-2785-409D278DD4DB}"/>
              </a:ext>
            </a:extLst>
          </p:cNvPr>
          <p:cNvSpPr txBox="1"/>
          <p:nvPr/>
        </p:nvSpPr>
        <p:spPr>
          <a:xfrm>
            <a:off x="200265" y="4966215"/>
            <a:ext cx="2226892" cy="369332"/>
          </a:xfrm>
          <a:prstGeom prst="rect">
            <a:avLst/>
          </a:prstGeom>
          <a:noFill/>
        </p:spPr>
        <p:txBody>
          <a:bodyPr wrap="none" rtlCol="0">
            <a:spAutoFit/>
          </a:bodyPr>
          <a:lstStyle/>
          <a:p>
            <a:r>
              <a:rPr lang="de-DE" dirty="0">
                <a:latin typeface="Fira Sans" panose="020B0503050000020004" pitchFamily="34" charset="0"/>
              </a:rPr>
              <a:t>Tasks &amp; Work Areas</a:t>
            </a:r>
          </a:p>
        </p:txBody>
      </p:sp>
      <p:sp>
        <p:nvSpPr>
          <p:cNvPr id="89" name="Textfeld 88">
            <a:extLst>
              <a:ext uri="{FF2B5EF4-FFF2-40B4-BE49-F238E27FC236}">
                <a16:creationId xmlns:a16="http://schemas.microsoft.com/office/drawing/2014/main" id="{9378CFA5-9013-A828-370D-2BF58BAFBDB6}"/>
              </a:ext>
            </a:extLst>
          </p:cNvPr>
          <p:cNvSpPr txBox="1"/>
          <p:nvPr/>
        </p:nvSpPr>
        <p:spPr>
          <a:xfrm>
            <a:off x="8654025" y="1890155"/>
            <a:ext cx="3596362" cy="646331"/>
          </a:xfrm>
          <a:prstGeom prst="rect">
            <a:avLst/>
          </a:prstGeom>
          <a:noFill/>
        </p:spPr>
        <p:txBody>
          <a:bodyPr wrap="square" rtlCol="0">
            <a:spAutoFit/>
          </a:bodyPr>
          <a:lstStyle/>
          <a:p>
            <a:r>
              <a:rPr lang="de-DE" dirty="0">
                <a:latin typeface="Fira Sans" panose="020B0503050000020004" pitchFamily="34" charset="0"/>
              </a:rPr>
              <a:t>Communication, </a:t>
            </a:r>
            <a:r>
              <a:rPr lang="de-DE" dirty="0" err="1">
                <a:latin typeface="Fira Sans" panose="020B0503050000020004" pitchFamily="34" charset="0"/>
              </a:rPr>
              <a:t>Social</a:t>
            </a:r>
            <a:r>
              <a:rPr lang="de-DE" dirty="0">
                <a:latin typeface="Fira Sans" panose="020B0503050000020004" pitchFamily="34" charset="0"/>
              </a:rPr>
              <a:t> Connections</a:t>
            </a:r>
          </a:p>
        </p:txBody>
      </p:sp>
      <p:sp>
        <p:nvSpPr>
          <p:cNvPr id="90" name="Textfeld 89">
            <a:extLst>
              <a:ext uri="{FF2B5EF4-FFF2-40B4-BE49-F238E27FC236}">
                <a16:creationId xmlns:a16="http://schemas.microsoft.com/office/drawing/2014/main" id="{7830B55E-4545-8415-7545-C6507CF03D88}"/>
              </a:ext>
            </a:extLst>
          </p:cNvPr>
          <p:cNvSpPr txBox="1"/>
          <p:nvPr/>
        </p:nvSpPr>
        <p:spPr>
          <a:xfrm>
            <a:off x="8920700" y="3016607"/>
            <a:ext cx="2092239" cy="369332"/>
          </a:xfrm>
          <a:prstGeom prst="rect">
            <a:avLst/>
          </a:prstGeom>
          <a:noFill/>
        </p:spPr>
        <p:txBody>
          <a:bodyPr wrap="none" rtlCol="0">
            <a:spAutoFit/>
          </a:bodyPr>
          <a:lstStyle/>
          <a:p>
            <a:r>
              <a:rPr lang="de-DE" dirty="0">
                <a:latin typeface="Fira Sans" panose="020B0503050000020004" pitchFamily="34" charset="0"/>
              </a:rPr>
              <a:t>Skills &amp; </a:t>
            </a:r>
            <a:r>
              <a:rPr lang="de-DE" dirty="0" err="1">
                <a:latin typeface="Fira Sans" panose="020B0503050000020004" pitchFamily="34" charset="0"/>
              </a:rPr>
              <a:t>Behaviors</a:t>
            </a:r>
            <a:endParaRPr lang="de-DE" dirty="0">
              <a:latin typeface="Fira Sans" panose="020B0503050000020004" pitchFamily="34" charset="0"/>
            </a:endParaRPr>
          </a:p>
        </p:txBody>
      </p:sp>
      <p:sp>
        <p:nvSpPr>
          <p:cNvPr id="91" name="Textfeld 90">
            <a:extLst>
              <a:ext uri="{FF2B5EF4-FFF2-40B4-BE49-F238E27FC236}">
                <a16:creationId xmlns:a16="http://schemas.microsoft.com/office/drawing/2014/main" id="{3916E988-530C-0387-3162-EE2A0316F361}"/>
              </a:ext>
            </a:extLst>
          </p:cNvPr>
          <p:cNvSpPr txBox="1"/>
          <p:nvPr/>
        </p:nvSpPr>
        <p:spPr>
          <a:xfrm>
            <a:off x="9249177" y="4008339"/>
            <a:ext cx="2528256" cy="369332"/>
          </a:xfrm>
          <a:prstGeom prst="rect">
            <a:avLst/>
          </a:prstGeom>
          <a:noFill/>
        </p:spPr>
        <p:txBody>
          <a:bodyPr wrap="none" rtlCol="0">
            <a:spAutoFit/>
          </a:bodyPr>
          <a:lstStyle/>
          <a:p>
            <a:r>
              <a:rPr lang="de-DE" dirty="0">
                <a:latin typeface="Fira Sans" panose="020B0503050000020004" pitchFamily="34" charset="0"/>
              </a:rPr>
              <a:t>Beliefs &amp; </a:t>
            </a:r>
            <a:r>
              <a:rPr lang="de-DE" dirty="0" err="1">
                <a:latin typeface="Fira Sans" panose="020B0503050000020004" pitchFamily="34" charset="0"/>
              </a:rPr>
              <a:t>expectations</a:t>
            </a:r>
            <a:endParaRPr lang="de-DE" dirty="0">
              <a:latin typeface="Fira Sans" panose="020B0503050000020004" pitchFamily="34" charset="0"/>
            </a:endParaRPr>
          </a:p>
        </p:txBody>
      </p:sp>
      <p:sp>
        <p:nvSpPr>
          <p:cNvPr id="92" name="Textfeld 91">
            <a:extLst>
              <a:ext uri="{FF2B5EF4-FFF2-40B4-BE49-F238E27FC236}">
                <a16:creationId xmlns:a16="http://schemas.microsoft.com/office/drawing/2014/main" id="{249807BE-D6A2-E682-83C3-FB065689D683}"/>
              </a:ext>
            </a:extLst>
          </p:cNvPr>
          <p:cNvSpPr txBox="1"/>
          <p:nvPr/>
        </p:nvSpPr>
        <p:spPr>
          <a:xfrm>
            <a:off x="8932973" y="4879944"/>
            <a:ext cx="2811203" cy="646331"/>
          </a:xfrm>
          <a:prstGeom prst="rect">
            <a:avLst/>
          </a:prstGeom>
          <a:noFill/>
        </p:spPr>
        <p:txBody>
          <a:bodyPr wrap="square" rtlCol="0">
            <a:spAutoFit/>
          </a:bodyPr>
          <a:lstStyle/>
          <a:p>
            <a:r>
              <a:rPr lang="de-DE" dirty="0" err="1">
                <a:latin typeface="Fira Sans" panose="020B0503050000020004" pitchFamily="34" charset="0"/>
              </a:rPr>
              <a:t>How</a:t>
            </a:r>
            <a:r>
              <a:rPr lang="de-DE" dirty="0">
                <a:latin typeface="Fira Sans" panose="020B0503050000020004" pitchFamily="34" charset="0"/>
              </a:rPr>
              <a:t> </a:t>
            </a:r>
            <a:r>
              <a:rPr lang="de-DE" dirty="0" err="1">
                <a:latin typeface="Fira Sans" panose="020B0503050000020004" pitchFamily="34" charset="0"/>
              </a:rPr>
              <a:t>performance</a:t>
            </a:r>
            <a:r>
              <a:rPr lang="de-DE" dirty="0">
                <a:latin typeface="Fira Sans" panose="020B0503050000020004" pitchFamily="34" charset="0"/>
              </a:rPr>
              <a:t> </a:t>
            </a:r>
            <a:r>
              <a:rPr lang="de-DE" dirty="0" err="1">
                <a:latin typeface="Fira Sans" panose="020B0503050000020004" pitchFamily="34" charset="0"/>
              </a:rPr>
              <a:t>is</a:t>
            </a:r>
            <a:r>
              <a:rPr lang="de-DE" dirty="0">
                <a:latin typeface="Fira Sans" panose="020B0503050000020004" pitchFamily="34" charset="0"/>
              </a:rPr>
              <a:t> </a:t>
            </a:r>
            <a:r>
              <a:rPr lang="de-DE" dirty="0" err="1">
                <a:latin typeface="Fira Sans" panose="020B0503050000020004" pitchFamily="34" charset="0"/>
              </a:rPr>
              <a:t>measured</a:t>
            </a:r>
            <a:endParaRPr lang="de-DE" dirty="0">
              <a:latin typeface="Fira Sans" panose="020B0503050000020004" pitchFamily="34" charset="0"/>
            </a:endParaRPr>
          </a:p>
        </p:txBody>
      </p:sp>
      <p:sp>
        <p:nvSpPr>
          <p:cNvPr id="93" name="Textfeld 92">
            <a:extLst>
              <a:ext uri="{FF2B5EF4-FFF2-40B4-BE49-F238E27FC236}">
                <a16:creationId xmlns:a16="http://schemas.microsoft.com/office/drawing/2014/main" id="{716EE5BA-60B5-4526-D80F-086510D03726}"/>
              </a:ext>
            </a:extLst>
          </p:cNvPr>
          <p:cNvSpPr txBox="1"/>
          <p:nvPr/>
        </p:nvSpPr>
        <p:spPr>
          <a:xfrm>
            <a:off x="8747537" y="5744264"/>
            <a:ext cx="2844460" cy="646331"/>
          </a:xfrm>
          <a:prstGeom prst="rect">
            <a:avLst/>
          </a:prstGeom>
          <a:noFill/>
        </p:spPr>
        <p:txBody>
          <a:bodyPr wrap="square" rtlCol="0">
            <a:spAutoFit/>
          </a:bodyPr>
          <a:lstStyle/>
          <a:p>
            <a:r>
              <a:rPr lang="de-DE" dirty="0" err="1">
                <a:latin typeface="Fira Sans" panose="020B0503050000020004" pitchFamily="34" charset="0"/>
              </a:rPr>
              <a:t>Acknowledgement</a:t>
            </a:r>
            <a:r>
              <a:rPr lang="de-DE" dirty="0">
                <a:latin typeface="Fira Sans" panose="020B0503050000020004" pitchFamily="34" charset="0"/>
              </a:rPr>
              <a:t> &amp; </a:t>
            </a:r>
            <a:r>
              <a:rPr lang="de-DE" dirty="0" err="1">
                <a:latin typeface="Fira Sans" panose="020B0503050000020004" pitchFamily="34" charset="0"/>
              </a:rPr>
              <a:t>Opportunities</a:t>
            </a:r>
            <a:endParaRPr lang="de-DE" dirty="0">
              <a:latin typeface="Fira Sans" panose="020B0503050000020004" pitchFamily="34" charset="0"/>
            </a:endParaRPr>
          </a:p>
        </p:txBody>
      </p:sp>
      <p:sp>
        <p:nvSpPr>
          <p:cNvPr id="94" name="Textfeld 93">
            <a:extLst>
              <a:ext uri="{FF2B5EF4-FFF2-40B4-BE49-F238E27FC236}">
                <a16:creationId xmlns:a16="http://schemas.microsoft.com/office/drawing/2014/main" id="{3528A477-0C03-9ED1-680F-1B5F3CE6EB7F}"/>
              </a:ext>
            </a:extLst>
          </p:cNvPr>
          <p:cNvSpPr txBox="1"/>
          <p:nvPr/>
        </p:nvSpPr>
        <p:spPr>
          <a:xfrm>
            <a:off x="928592" y="5781277"/>
            <a:ext cx="1694695" cy="369332"/>
          </a:xfrm>
          <a:prstGeom prst="rect">
            <a:avLst/>
          </a:prstGeom>
          <a:noFill/>
        </p:spPr>
        <p:txBody>
          <a:bodyPr wrap="none" rtlCol="0">
            <a:spAutoFit/>
          </a:bodyPr>
          <a:lstStyle/>
          <a:p>
            <a:r>
              <a:rPr lang="de-DE" dirty="0" err="1">
                <a:latin typeface="Fira Sans" panose="020B0503050000020004" pitchFamily="34" charset="0"/>
              </a:rPr>
              <a:t>Compensation</a:t>
            </a:r>
            <a:endParaRPr lang="de-DE" dirty="0">
              <a:latin typeface="Fira Sans" panose="020B0503050000020004" pitchFamily="34" charset="0"/>
            </a:endParaRPr>
          </a:p>
        </p:txBody>
      </p:sp>
      <p:sp>
        <p:nvSpPr>
          <p:cNvPr id="95" name="Textfeld 94">
            <a:extLst>
              <a:ext uri="{FF2B5EF4-FFF2-40B4-BE49-F238E27FC236}">
                <a16:creationId xmlns:a16="http://schemas.microsoft.com/office/drawing/2014/main" id="{F45CAB3A-541A-AD08-90E3-0B5E3936DDBC}"/>
              </a:ext>
            </a:extLst>
          </p:cNvPr>
          <p:cNvSpPr txBox="1"/>
          <p:nvPr/>
        </p:nvSpPr>
        <p:spPr>
          <a:xfrm rot="16200000">
            <a:off x="2900938" y="3747510"/>
            <a:ext cx="2046581" cy="954107"/>
          </a:xfrm>
          <a:prstGeom prst="rect">
            <a:avLst/>
          </a:prstGeom>
          <a:noFill/>
        </p:spPr>
        <p:txBody>
          <a:bodyPr wrap="square" rtlCol="0">
            <a:spAutoFit/>
          </a:bodyPr>
          <a:lstStyle/>
          <a:p>
            <a:pPr algn="ctr"/>
            <a:r>
              <a:rPr lang="de-DE" sz="2800" dirty="0">
                <a:latin typeface="Fira Sans" panose="020B0503050000020004" pitchFamily="34" charset="0"/>
              </a:rPr>
              <a:t>Explicit </a:t>
            </a:r>
            <a:r>
              <a:rPr lang="de-DE" sz="2800" dirty="0" err="1">
                <a:latin typeface="Fira Sans" panose="020B0503050000020004" pitchFamily="34" charset="0"/>
              </a:rPr>
              <a:t>impact</a:t>
            </a:r>
            <a:endParaRPr lang="de-DE" sz="2800" dirty="0">
              <a:latin typeface="Fira Sans" panose="020B0503050000020004" pitchFamily="34" charset="0"/>
            </a:endParaRPr>
          </a:p>
        </p:txBody>
      </p:sp>
      <p:sp>
        <p:nvSpPr>
          <p:cNvPr id="96" name="Textfeld 95">
            <a:extLst>
              <a:ext uri="{FF2B5EF4-FFF2-40B4-BE49-F238E27FC236}">
                <a16:creationId xmlns:a16="http://schemas.microsoft.com/office/drawing/2014/main" id="{483D0052-9ED3-6F16-5498-70C25E2B97EE}"/>
              </a:ext>
            </a:extLst>
          </p:cNvPr>
          <p:cNvSpPr txBox="1"/>
          <p:nvPr/>
        </p:nvSpPr>
        <p:spPr>
          <a:xfrm rot="5400000">
            <a:off x="6169296" y="3747509"/>
            <a:ext cx="2634055" cy="954107"/>
          </a:xfrm>
          <a:prstGeom prst="rect">
            <a:avLst/>
          </a:prstGeom>
          <a:noFill/>
        </p:spPr>
        <p:txBody>
          <a:bodyPr wrap="square" rtlCol="0">
            <a:spAutoFit/>
          </a:bodyPr>
          <a:lstStyle>
            <a:defPPr>
              <a:defRPr lang="de-DE"/>
            </a:defPPr>
            <a:lvl1pPr algn="ctr">
              <a:defRPr sz="2800">
                <a:latin typeface="Fira Sans" panose="020B0503050000020004" pitchFamily="34" charset="0"/>
              </a:defRPr>
            </a:lvl1pPr>
          </a:lstStyle>
          <a:p>
            <a:r>
              <a:rPr lang="de-DE" dirty="0" err="1"/>
              <a:t>Implicit</a:t>
            </a:r>
            <a:r>
              <a:rPr lang="de-DE" dirty="0"/>
              <a:t> </a:t>
            </a:r>
          </a:p>
          <a:p>
            <a:r>
              <a:rPr lang="de-DE" dirty="0" err="1"/>
              <a:t>impact</a:t>
            </a:r>
            <a:endParaRPr lang="de-DE" dirty="0"/>
          </a:p>
        </p:txBody>
      </p:sp>
    </p:spTree>
    <p:custDataLst>
      <p:tags r:id="rId1"/>
    </p:custDataLst>
    <p:extLst>
      <p:ext uri="{BB962C8B-B14F-4D97-AF65-F5344CB8AC3E}">
        <p14:creationId xmlns:p14="http://schemas.microsoft.com/office/powerpoint/2010/main" val="32850585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A5D65F-37FC-8B8C-7C9C-9374E799B5CE}"/>
              </a:ext>
            </a:extLst>
          </p:cNvPr>
          <p:cNvSpPr>
            <a:spLocks noGrp="1"/>
          </p:cNvSpPr>
          <p:nvPr>
            <p:ph type="title"/>
          </p:nvPr>
        </p:nvSpPr>
        <p:spPr>
          <a:xfrm>
            <a:off x="259371" y="3398464"/>
            <a:ext cx="4084029" cy="2880020"/>
          </a:xfrm>
        </p:spPr>
        <p:txBody>
          <a:bodyPr/>
          <a:lstStyle/>
          <a:p>
            <a:r>
              <a:rPr lang="de-DE" dirty="0" err="1"/>
              <a:t>Step</a:t>
            </a:r>
            <a:r>
              <a:rPr lang="de-DE" dirty="0"/>
              <a:t> 2 - </a:t>
            </a:r>
            <a:r>
              <a:rPr lang="de-DE" dirty="0" err="1"/>
              <a:t>Build</a:t>
            </a:r>
            <a:r>
              <a:rPr lang="de-DE" dirty="0"/>
              <a:t> an </a:t>
            </a:r>
            <a:r>
              <a:rPr lang="de-DE" dirty="0" err="1"/>
              <a:t>alliance</a:t>
            </a:r>
            <a:r>
              <a:rPr lang="de-DE" dirty="0"/>
              <a:t>!</a:t>
            </a:r>
          </a:p>
        </p:txBody>
      </p:sp>
      <p:pic>
        <p:nvPicPr>
          <p:cNvPr id="9" name="Grafik 8" descr="Frau mit lockigem Haar">
            <a:extLst>
              <a:ext uri="{FF2B5EF4-FFF2-40B4-BE49-F238E27FC236}">
                <a16:creationId xmlns:a16="http://schemas.microsoft.com/office/drawing/2014/main" id="{ABF1611D-DF5C-B9B6-8069-F2F8C4970C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74590" y="2828007"/>
            <a:ext cx="1334751" cy="916227"/>
          </a:xfrm>
          <a:prstGeom prst="rect">
            <a:avLst/>
          </a:prstGeom>
        </p:spPr>
      </p:pic>
      <p:pic>
        <p:nvPicPr>
          <p:cNvPr id="10" name="Grafik 9" descr="Eine Frau, die zur Seite zeigt">
            <a:extLst>
              <a:ext uri="{FF2B5EF4-FFF2-40B4-BE49-F238E27FC236}">
                <a16:creationId xmlns:a16="http://schemas.microsoft.com/office/drawing/2014/main" id="{C0852744-E27B-0FFA-B390-3A2578F15E8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45473" y="3571879"/>
            <a:ext cx="2127776" cy="2880019"/>
          </a:xfrm>
          <a:prstGeom prst="rect">
            <a:avLst/>
          </a:prstGeom>
        </p:spPr>
      </p:pic>
      <p:pic>
        <p:nvPicPr>
          <p:cNvPr id="14" name="Grafik 13" descr="Raum mit Laptops und Stühlen">
            <a:extLst>
              <a:ext uri="{FF2B5EF4-FFF2-40B4-BE49-F238E27FC236}">
                <a16:creationId xmlns:a16="http://schemas.microsoft.com/office/drawing/2014/main" id="{76D30EBA-F8E5-F028-6D86-50541703391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80513" y="3314286"/>
            <a:ext cx="5778674" cy="3250504"/>
          </a:xfrm>
          <a:prstGeom prst="rect">
            <a:avLst/>
          </a:prstGeom>
        </p:spPr>
      </p:pic>
      <p:pic>
        <p:nvPicPr>
          <p:cNvPr id="15" name="Grafik 14" descr="Cubicles mit Laptops und Stühlen">
            <a:extLst>
              <a:ext uri="{FF2B5EF4-FFF2-40B4-BE49-F238E27FC236}">
                <a16:creationId xmlns:a16="http://schemas.microsoft.com/office/drawing/2014/main" id="{5F556859-EE8E-0F1F-ED26-60F9CCF305B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9600" y="356775"/>
            <a:ext cx="5257798" cy="2957511"/>
          </a:xfrm>
          <a:prstGeom prst="rect">
            <a:avLst/>
          </a:prstGeom>
        </p:spPr>
      </p:pic>
      <p:pic>
        <p:nvPicPr>
          <p:cNvPr id="17" name="Grafik 16" descr="Lächelndes Gesicht mit geschlossenen Augen">
            <a:extLst>
              <a:ext uri="{FF2B5EF4-FFF2-40B4-BE49-F238E27FC236}">
                <a16:creationId xmlns:a16="http://schemas.microsoft.com/office/drawing/2014/main" id="{670E87E1-D063-CF00-1494-B8D5230E603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642041" y="3243502"/>
            <a:ext cx="339613" cy="371452"/>
          </a:xfrm>
          <a:prstGeom prst="rect">
            <a:avLst/>
          </a:prstGeom>
        </p:spPr>
      </p:pic>
      <p:cxnSp>
        <p:nvCxnSpPr>
          <p:cNvPr id="19" name="Gerader Verbinder 18">
            <a:extLst>
              <a:ext uri="{FF2B5EF4-FFF2-40B4-BE49-F238E27FC236}">
                <a16:creationId xmlns:a16="http://schemas.microsoft.com/office/drawing/2014/main" id="{B1C33964-E8A4-F488-89CA-AC8C806D3BC7}"/>
              </a:ext>
            </a:extLst>
          </p:cNvPr>
          <p:cNvCxnSpPr/>
          <p:nvPr/>
        </p:nvCxnSpPr>
        <p:spPr>
          <a:xfrm flipV="1">
            <a:off x="776614" y="356775"/>
            <a:ext cx="4371584" cy="2957511"/>
          </a:xfrm>
          <a:prstGeom prst="line">
            <a:avLst/>
          </a:prstGeom>
          <a:ln w="38100"/>
        </p:spPr>
        <p:style>
          <a:lnRef idx="3">
            <a:schemeClr val="accent3"/>
          </a:lnRef>
          <a:fillRef idx="0">
            <a:schemeClr val="accent3"/>
          </a:fillRef>
          <a:effectRef idx="2">
            <a:schemeClr val="accent3"/>
          </a:effectRef>
          <a:fontRef idx="minor">
            <a:schemeClr val="tx1"/>
          </a:fontRef>
        </p:style>
      </p:cxnSp>
    </p:spTree>
    <p:custDataLst>
      <p:tags r:id="rId1"/>
    </p:custDataLst>
    <p:extLst>
      <p:ext uri="{BB962C8B-B14F-4D97-AF65-F5344CB8AC3E}">
        <p14:creationId xmlns:p14="http://schemas.microsoft.com/office/powerpoint/2010/main" val="9041836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B6F33E-BC17-AE5F-ADD6-B1662517590C}"/>
              </a:ext>
            </a:extLst>
          </p:cNvPr>
          <p:cNvSpPr>
            <a:spLocks noGrp="1"/>
          </p:cNvSpPr>
          <p:nvPr>
            <p:ph type="title"/>
          </p:nvPr>
        </p:nvSpPr>
        <p:spPr/>
        <p:txBody>
          <a:bodyPr/>
          <a:lstStyle/>
          <a:p>
            <a:r>
              <a:rPr lang="en-GB" dirty="0"/>
              <a:t>Step 2 – Build an Alliance</a:t>
            </a:r>
          </a:p>
        </p:txBody>
      </p:sp>
      <p:sp>
        <p:nvSpPr>
          <p:cNvPr id="3" name="Inhaltsplatzhalter 2">
            <a:extLst>
              <a:ext uri="{FF2B5EF4-FFF2-40B4-BE49-F238E27FC236}">
                <a16:creationId xmlns:a16="http://schemas.microsoft.com/office/drawing/2014/main" id="{417AB626-D96A-9020-0241-2340C24C0117}"/>
              </a:ext>
            </a:extLst>
          </p:cNvPr>
          <p:cNvSpPr>
            <a:spLocks noGrp="1"/>
          </p:cNvSpPr>
          <p:nvPr>
            <p:ph idx="1"/>
          </p:nvPr>
        </p:nvSpPr>
        <p:spPr/>
        <p:txBody>
          <a:bodyPr>
            <a:normAutofit/>
          </a:bodyPr>
          <a:lstStyle/>
          <a:p>
            <a:pPr marL="0" indent="0">
              <a:buFontTx/>
              <a:buNone/>
            </a:pPr>
            <a:r>
              <a:rPr lang="de-DE" dirty="0"/>
              <a:t>You </a:t>
            </a:r>
            <a:r>
              <a:rPr lang="de-DE" dirty="0" err="1"/>
              <a:t>need</a:t>
            </a:r>
            <a:r>
              <a:rPr lang="de-DE" dirty="0"/>
              <a:t> </a:t>
            </a:r>
            <a:r>
              <a:rPr lang="de-DE" dirty="0" err="1"/>
              <a:t>people</a:t>
            </a:r>
            <a:r>
              <a:rPr lang="de-DE" dirty="0"/>
              <a:t> with time + …</a:t>
            </a:r>
          </a:p>
          <a:p>
            <a:pPr>
              <a:buFontTx/>
              <a:buChar char="-"/>
            </a:pPr>
            <a:endParaRPr lang="de-DE" dirty="0"/>
          </a:p>
          <a:p>
            <a:pPr marL="0" indent="0">
              <a:buNone/>
            </a:pPr>
            <a:endParaRPr lang="de-DE" dirty="0"/>
          </a:p>
          <a:p>
            <a:pPr>
              <a:buFontTx/>
              <a:buChar char="-"/>
            </a:pPr>
            <a:endParaRPr lang="de-DE" dirty="0"/>
          </a:p>
          <a:p>
            <a:pPr marL="0" indent="0">
              <a:buNone/>
            </a:pPr>
            <a:endParaRPr lang="de-DE" dirty="0"/>
          </a:p>
          <a:p>
            <a:endParaRPr lang="en-GB" dirty="0"/>
          </a:p>
        </p:txBody>
      </p:sp>
      <p:pic>
        <p:nvPicPr>
          <p:cNvPr id="4" name="Grafik 3" descr="Raum mit Laptops und Stühlen">
            <a:extLst>
              <a:ext uri="{FF2B5EF4-FFF2-40B4-BE49-F238E27FC236}">
                <a16:creationId xmlns:a16="http://schemas.microsoft.com/office/drawing/2014/main" id="{0E76CB0A-098F-C5C2-8A50-8C94722FBAA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206663" y="2376042"/>
            <a:ext cx="5778674" cy="3250504"/>
          </a:xfrm>
          <a:prstGeom prst="rect">
            <a:avLst/>
          </a:prstGeom>
        </p:spPr>
      </p:pic>
      <p:sp>
        <p:nvSpPr>
          <p:cNvPr id="9" name="Rechteck 8">
            <a:extLst>
              <a:ext uri="{FF2B5EF4-FFF2-40B4-BE49-F238E27FC236}">
                <a16:creationId xmlns:a16="http://schemas.microsoft.com/office/drawing/2014/main" id="{6C4A034C-8307-DF4B-572B-ECE748EF0CE0}"/>
              </a:ext>
            </a:extLst>
          </p:cNvPr>
          <p:cNvSpPr/>
          <p:nvPr/>
        </p:nvSpPr>
        <p:spPr>
          <a:xfrm>
            <a:off x="8773299" y="3711053"/>
            <a:ext cx="1841090" cy="840658"/>
          </a:xfrm>
          <a:prstGeom prst="rect">
            <a:avLst/>
          </a:prstGeom>
          <a:solidFill>
            <a:schemeClr val="tx1">
              <a:lumMod val="75000"/>
              <a:lumOff val="25000"/>
            </a:schemeClr>
          </a:solidFill>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GB" dirty="0"/>
              <a:t>Skills, knowledge </a:t>
            </a:r>
          </a:p>
        </p:txBody>
      </p:sp>
      <p:sp>
        <p:nvSpPr>
          <p:cNvPr id="10" name="Rechteck 9">
            <a:extLst>
              <a:ext uri="{FF2B5EF4-FFF2-40B4-BE49-F238E27FC236}">
                <a16:creationId xmlns:a16="http://schemas.microsoft.com/office/drawing/2014/main" id="{5BE4C80B-7EDE-CED1-1901-7760BB82D6A0}"/>
              </a:ext>
            </a:extLst>
          </p:cNvPr>
          <p:cNvSpPr/>
          <p:nvPr/>
        </p:nvSpPr>
        <p:spPr>
          <a:xfrm>
            <a:off x="1333848" y="3832414"/>
            <a:ext cx="2146945" cy="968949"/>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GB" dirty="0"/>
              <a:t>good network with stakeholders</a:t>
            </a:r>
          </a:p>
        </p:txBody>
      </p:sp>
      <p:sp>
        <p:nvSpPr>
          <p:cNvPr id="11" name="Rechteck 10">
            <a:extLst>
              <a:ext uri="{FF2B5EF4-FFF2-40B4-BE49-F238E27FC236}">
                <a16:creationId xmlns:a16="http://schemas.microsoft.com/office/drawing/2014/main" id="{709A751C-16D8-4A08-BA6A-8680B0E49F22}"/>
              </a:ext>
            </a:extLst>
          </p:cNvPr>
          <p:cNvSpPr/>
          <p:nvPr/>
        </p:nvSpPr>
        <p:spPr>
          <a:xfrm>
            <a:off x="5022527" y="5758431"/>
            <a:ext cx="2146945" cy="96894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Influence</a:t>
            </a:r>
          </a:p>
        </p:txBody>
      </p:sp>
    </p:spTree>
    <p:custDataLst>
      <p:tags r:id="rId1"/>
    </p:custDataLst>
    <p:extLst>
      <p:ext uri="{BB962C8B-B14F-4D97-AF65-F5344CB8AC3E}">
        <p14:creationId xmlns:p14="http://schemas.microsoft.com/office/powerpoint/2010/main" val="40221746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A5D65F-37FC-8B8C-7C9C-9374E799B5CE}"/>
              </a:ext>
            </a:extLst>
          </p:cNvPr>
          <p:cNvSpPr>
            <a:spLocks noGrp="1"/>
          </p:cNvSpPr>
          <p:nvPr>
            <p:ph type="title"/>
          </p:nvPr>
        </p:nvSpPr>
        <p:spPr>
          <a:xfrm>
            <a:off x="374073" y="2784779"/>
            <a:ext cx="4625184" cy="2880020"/>
          </a:xfrm>
        </p:spPr>
        <p:txBody>
          <a:bodyPr/>
          <a:lstStyle/>
          <a:p>
            <a:r>
              <a:rPr lang="de-DE" dirty="0" err="1"/>
              <a:t>Step</a:t>
            </a:r>
            <a:r>
              <a:rPr lang="de-DE" dirty="0"/>
              <a:t> 3 – Create a Vision!</a:t>
            </a:r>
          </a:p>
        </p:txBody>
      </p:sp>
      <p:pic>
        <p:nvPicPr>
          <p:cNvPr id="9" name="Grafik 8" descr="Frau mit lockigem Haar">
            <a:extLst>
              <a:ext uri="{FF2B5EF4-FFF2-40B4-BE49-F238E27FC236}">
                <a16:creationId xmlns:a16="http://schemas.microsoft.com/office/drawing/2014/main" id="{ABF1611D-DF5C-B9B6-8069-F2F8C4970C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38478" y="2871082"/>
            <a:ext cx="1334751" cy="916227"/>
          </a:xfrm>
          <a:prstGeom prst="rect">
            <a:avLst/>
          </a:prstGeom>
        </p:spPr>
      </p:pic>
      <p:pic>
        <p:nvPicPr>
          <p:cNvPr id="10" name="Grafik 9" descr="Eine Frau, die zur Seite zeigt">
            <a:extLst>
              <a:ext uri="{FF2B5EF4-FFF2-40B4-BE49-F238E27FC236}">
                <a16:creationId xmlns:a16="http://schemas.microsoft.com/office/drawing/2014/main" id="{C0852744-E27B-0FFA-B390-3A2578F15E8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909361" y="3614954"/>
            <a:ext cx="2127776" cy="2880019"/>
          </a:xfrm>
          <a:prstGeom prst="rect">
            <a:avLst/>
          </a:prstGeom>
        </p:spPr>
      </p:pic>
      <p:pic>
        <p:nvPicPr>
          <p:cNvPr id="17" name="Grafik 16" descr="Lächelndes Gesicht mit geschlossenen Augen">
            <a:extLst>
              <a:ext uri="{FF2B5EF4-FFF2-40B4-BE49-F238E27FC236}">
                <a16:creationId xmlns:a16="http://schemas.microsoft.com/office/drawing/2014/main" id="{670E87E1-D063-CF00-1494-B8D5230E603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705929" y="3286577"/>
            <a:ext cx="339613" cy="371452"/>
          </a:xfrm>
          <a:prstGeom prst="rect">
            <a:avLst/>
          </a:prstGeom>
        </p:spPr>
      </p:pic>
      <p:pic>
        <p:nvPicPr>
          <p:cNvPr id="4" name="Grafik 3" descr="Ein Whiteboard mit Löschschwamm">
            <a:extLst>
              <a:ext uri="{FF2B5EF4-FFF2-40B4-BE49-F238E27FC236}">
                <a16:creationId xmlns:a16="http://schemas.microsoft.com/office/drawing/2014/main" id="{58F45468-8103-D1CF-D8CC-0307D2669B2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612450" y="2348364"/>
            <a:ext cx="2905125" cy="1876425"/>
          </a:xfrm>
          <a:prstGeom prst="rect">
            <a:avLst/>
          </a:prstGeom>
        </p:spPr>
      </p:pic>
      <p:pic>
        <p:nvPicPr>
          <p:cNvPr id="6" name="Grafik 5" descr="Leuchtturmszenerie mit einfarbiger Füllung">
            <a:extLst>
              <a:ext uri="{FF2B5EF4-FFF2-40B4-BE49-F238E27FC236}">
                <a16:creationId xmlns:a16="http://schemas.microsoft.com/office/drawing/2014/main" id="{CC95B045-CD61-A8A0-64B0-5C7CCB11343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338122" y="2876562"/>
            <a:ext cx="914400" cy="914400"/>
          </a:xfrm>
          <a:prstGeom prst="rect">
            <a:avLst/>
          </a:prstGeom>
        </p:spPr>
      </p:pic>
      <p:pic>
        <p:nvPicPr>
          <p:cNvPr id="8" name="Grafik 7" descr="Post-it-Notizen mit einfarbiger Füllung">
            <a:extLst>
              <a:ext uri="{FF2B5EF4-FFF2-40B4-BE49-F238E27FC236}">
                <a16:creationId xmlns:a16="http://schemas.microsoft.com/office/drawing/2014/main" id="{E10F82CD-D0A3-0A07-B2C1-0A4B87BDB51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136066" y="2829376"/>
            <a:ext cx="914400" cy="914400"/>
          </a:xfrm>
          <a:prstGeom prst="rect">
            <a:avLst/>
          </a:prstGeom>
        </p:spPr>
      </p:pic>
    </p:spTree>
    <p:custDataLst>
      <p:tags r:id="rId1"/>
    </p:custDataLst>
    <p:extLst>
      <p:ext uri="{BB962C8B-B14F-4D97-AF65-F5344CB8AC3E}">
        <p14:creationId xmlns:p14="http://schemas.microsoft.com/office/powerpoint/2010/main" val="34068069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AC9F012-6786-219F-F8CF-749AFC919D41}"/>
              </a:ext>
            </a:extLst>
          </p:cNvPr>
          <p:cNvSpPr>
            <a:spLocks noGrp="1"/>
          </p:cNvSpPr>
          <p:nvPr>
            <p:ph type="title"/>
          </p:nvPr>
        </p:nvSpPr>
        <p:spPr/>
        <p:txBody>
          <a:bodyPr/>
          <a:lstStyle/>
          <a:p>
            <a:r>
              <a:rPr lang="en-GB" dirty="0"/>
              <a:t>Step 3 – Create your Vision </a:t>
            </a:r>
          </a:p>
        </p:txBody>
      </p:sp>
      <p:pic>
        <p:nvPicPr>
          <p:cNvPr id="7" name="Grafik 6" descr="Ein Whiteboard mit Löschschwamm">
            <a:extLst>
              <a:ext uri="{FF2B5EF4-FFF2-40B4-BE49-F238E27FC236}">
                <a16:creationId xmlns:a16="http://schemas.microsoft.com/office/drawing/2014/main" id="{436D17AA-BF73-DE8F-22B8-9C6F416CB27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30521" y="2763837"/>
            <a:ext cx="2905125" cy="1876425"/>
          </a:xfrm>
          <a:prstGeom prst="rect">
            <a:avLst/>
          </a:prstGeom>
        </p:spPr>
      </p:pic>
      <p:pic>
        <p:nvPicPr>
          <p:cNvPr id="8" name="Grafik 7" descr="Leuchtturmszenerie mit einfarbiger Füllung">
            <a:extLst>
              <a:ext uri="{FF2B5EF4-FFF2-40B4-BE49-F238E27FC236}">
                <a16:creationId xmlns:a16="http://schemas.microsoft.com/office/drawing/2014/main" id="{9748F868-55B9-117C-99F8-E169DD52726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56193" y="3292035"/>
            <a:ext cx="914400" cy="914400"/>
          </a:xfrm>
          <a:prstGeom prst="rect">
            <a:avLst/>
          </a:prstGeom>
        </p:spPr>
      </p:pic>
      <p:pic>
        <p:nvPicPr>
          <p:cNvPr id="9" name="Grafik 8" descr="Post-it-Notizen mit einfarbiger Füllung">
            <a:extLst>
              <a:ext uri="{FF2B5EF4-FFF2-40B4-BE49-F238E27FC236}">
                <a16:creationId xmlns:a16="http://schemas.microsoft.com/office/drawing/2014/main" id="{E4DF426F-C668-8BD9-7457-E8BC2D95DFF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254137" y="3244849"/>
            <a:ext cx="914400" cy="914400"/>
          </a:xfrm>
          <a:prstGeom prst="rect">
            <a:avLst/>
          </a:prstGeom>
        </p:spPr>
      </p:pic>
      <p:cxnSp>
        <p:nvCxnSpPr>
          <p:cNvPr id="14" name="Gerader Verbinder 13">
            <a:extLst>
              <a:ext uri="{FF2B5EF4-FFF2-40B4-BE49-F238E27FC236}">
                <a16:creationId xmlns:a16="http://schemas.microsoft.com/office/drawing/2014/main" id="{A7326AD2-7C44-823A-5FBE-AC1EC0C89422}"/>
              </a:ext>
            </a:extLst>
          </p:cNvPr>
          <p:cNvCxnSpPr>
            <a:cxnSpLocks/>
          </p:cNvCxnSpPr>
          <p:nvPr/>
        </p:nvCxnSpPr>
        <p:spPr>
          <a:xfrm flipV="1">
            <a:off x="7664656" y="2753985"/>
            <a:ext cx="1054801" cy="526609"/>
          </a:xfrm>
          <a:prstGeom prst="line">
            <a:avLst/>
          </a:prstGeom>
        </p:spPr>
        <p:style>
          <a:lnRef idx="2">
            <a:schemeClr val="accent1"/>
          </a:lnRef>
          <a:fillRef idx="0">
            <a:schemeClr val="accent1"/>
          </a:fillRef>
          <a:effectRef idx="1">
            <a:schemeClr val="accent1"/>
          </a:effectRef>
          <a:fontRef idx="minor">
            <a:schemeClr val="tx1"/>
          </a:fontRef>
        </p:style>
      </p:cxnSp>
      <p:sp>
        <p:nvSpPr>
          <p:cNvPr id="16" name="Textfeld 15">
            <a:extLst>
              <a:ext uri="{FF2B5EF4-FFF2-40B4-BE49-F238E27FC236}">
                <a16:creationId xmlns:a16="http://schemas.microsoft.com/office/drawing/2014/main" id="{FC6ACF29-B0E4-919B-319A-6E844923C148}"/>
              </a:ext>
            </a:extLst>
          </p:cNvPr>
          <p:cNvSpPr txBox="1"/>
          <p:nvPr/>
        </p:nvSpPr>
        <p:spPr>
          <a:xfrm>
            <a:off x="706224" y="2049257"/>
            <a:ext cx="2715356" cy="1098121"/>
          </a:xfrm>
          <a:prstGeom prst="rect">
            <a:avLst/>
          </a:prstGeom>
          <a:noFill/>
        </p:spPr>
        <p:txBody>
          <a:bodyPr wrap="square">
            <a:spAutoFit/>
          </a:bodyPr>
          <a:lstStyle/>
          <a:p>
            <a:pPr marL="0" indent="0">
              <a:lnSpc>
                <a:spcPct val="124000"/>
              </a:lnSpc>
              <a:buNone/>
            </a:pPr>
            <a:r>
              <a:rPr lang="de-DE" sz="1800" dirty="0">
                <a:latin typeface="Fira Sans" panose="020B0503050000020004" pitchFamily="34" charset="0"/>
                <a:cs typeface="Arial" panose="020B0604020202020204" pitchFamily="34" charset="0"/>
              </a:rPr>
              <a:t>=  </a:t>
            </a:r>
            <a:r>
              <a:rPr lang="de-DE" sz="1800" dirty="0" err="1">
                <a:latin typeface="Fira Sans" panose="020B0503050000020004" pitchFamily="34" charset="0"/>
                <a:cs typeface="Arial" panose="020B0604020202020204" pitchFamily="34" charset="0"/>
              </a:rPr>
              <a:t>attractive</a:t>
            </a:r>
            <a:r>
              <a:rPr lang="de-DE" sz="1800" dirty="0">
                <a:latin typeface="Fira Sans" panose="020B0503050000020004" pitchFamily="34" charset="0"/>
                <a:cs typeface="Arial" panose="020B0604020202020204" pitchFamily="34" charset="0"/>
              </a:rPr>
              <a:t> and </a:t>
            </a:r>
            <a:r>
              <a:rPr lang="de-DE" sz="1800" dirty="0" err="1">
                <a:latin typeface="Fira Sans" panose="020B0503050000020004" pitchFamily="34" charset="0"/>
                <a:cs typeface="Arial" panose="020B0604020202020204" pitchFamily="34" charset="0"/>
              </a:rPr>
              <a:t>attainable</a:t>
            </a:r>
            <a:r>
              <a:rPr lang="de-DE" sz="1800" dirty="0">
                <a:latin typeface="Fira Sans" panose="020B0503050000020004" pitchFamily="34" charset="0"/>
                <a:cs typeface="Arial" panose="020B0604020202020204" pitchFamily="34" charset="0"/>
              </a:rPr>
              <a:t> </a:t>
            </a:r>
            <a:r>
              <a:rPr lang="de-DE" sz="1800" dirty="0" err="1">
                <a:latin typeface="Fira Sans" panose="020B0503050000020004" pitchFamily="34" charset="0"/>
                <a:cs typeface="Arial" panose="020B0604020202020204" pitchFamily="34" charset="0"/>
              </a:rPr>
              <a:t>image</a:t>
            </a:r>
            <a:r>
              <a:rPr lang="de-DE" sz="1800" dirty="0">
                <a:latin typeface="Fira Sans" panose="020B0503050000020004" pitchFamily="34" charset="0"/>
                <a:cs typeface="Arial" panose="020B0604020202020204" pitchFamily="34" charset="0"/>
              </a:rPr>
              <a:t> of </a:t>
            </a:r>
            <a:r>
              <a:rPr lang="de-DE" sz="1800" dirty="0" err="1">
                <a:latin typeface="Fira Sans" panose="020B0503050000020004" pitchFamily="34" charset="0"/>
                <a:cs typeface="Arial" panose="020B0604020202020204" pitchFamily="34" charset="0"/>
              </a:rPr>
              <a:t>the</a:t>
            </a:r>
            <a:r>
              <a:rPr lang="de-DE" sz="1800" dirty="0">
                <a:latin typeface="Fira Sans" panose="020B0503050000020004" pitchFamily="34" charset="0"/>
                <a:cs typeface="Arial" panose="020B0604020202020204" pitchFamily="34" charset="0"/>
              </a:rPr>
              <a:t> </a:t>
            </a:r>
            <a:r>
              <a:rPr lang="de-DE" sz="1800" dirty="0" err="1">
                <a:latin typeface="Fira Sans" panose="020B0503050000020004" pitchFamily="34" charset="0"/>
                <a:cs typeface="Arial" panose="020B0604020202020204" pitchFamily="34" charset="0"/>
              </a:rPr>
              <a:t>desired</a:t>
            </a:r>
            <a:r>
              <a:rPr lang="de-DE" sz="1800" dirty="0">
                <a:latin typeface="Fira Sans" panose="020B0503050000020004" pitchFamily="34" charset="0"/>
                <a:cs typeface="Arial" panose="020B0604020202020204" pitchFamily="34" charset="0"/>
              </a:rPr>
              <a:t> </a:t>
            </a:r>
            <a:r>
              <a:rPr lang="de-DE" sz="1800" dirty="0" err="1">
                <a:latin typeface="Fira Sans" panose="020B0503050000020004" pitchFamily="34" charset="0"/>
                <a:cs typeface="Arial" panose="020B0604020202020204" pitchFamily="34" charset="0"/>
              </a:rPr>
              <a:t>future</a:t>
            </a:r>
            <a:r>
              <a:rPr lang="de-DE" sz="1800" dirty="0">
                <a:latin typeface="Fira Sans" panose="020B0503050000020004" pitchFamily="34" charset="0"/>
                <a:cs typeface="Arial" panose="020B0604020202020204" pitchFamily="34" charset="0"/>
              </a:rPr>
              <a:t> </a:t>
            </a:r>
            <a:r>
              <a:rPr lang="de-DE" sz="1800" dirty="0" err="1">
                <a:latin typeface="Fira Sans" panose="020B0503050000020004" pitchFamily="34" charset="0"/>
                <a:cs typeface="Arial" panose="020B0604020202020204" pitchFamily="34" charset="0"/>
              </a:rPr>
              <a:t>state</a:t>
            </a:r>
            <a:endParaRPr lang="de-DE" sz="1800" dirty="0">
              <a:latin typeface="Fira Sans" panose="020B0503050000020004" pitchFamily="34" charset="0"/>
              <a:cs typeface="Arial" panose="020B0604020202020204" pitchFamily="34" charset="0"/>
            </a:endParaRPr>
          </a:p>
        </p:txBody>
      </p:sp>
      <p:cxnSp>
        <p:nvCxnSpPr>
          <p:cNvPr id="17" name="Gerader Verbinder 16">
            <a:extLst>
              <a:ext uri="{FF2B5EF4-FFF2-40B4-BE49-F238E27FC236}">
                <a16:creationId xmlns:a16="http://schemas.microsoft.com/office/drawing/2014/main" id="{938AA31F-0A69-30A7-8F46-CF9BF581652A}"/>
              </a:ext>
            </a:extLst>
          </p:cNvPr>
          <p:cNvCxnSpPr>
            <a:cxnSpLocks/>
          </p:cNvCxnSpPr>
          <p:nvPr/>
        </p:nvCxnSpPr>
        <p:spPr>
          <a:xfrm>
            <a:off x="7857104" y="4514330"/>
            <a:ext cx="1071213" cy="457200"/>
          </a:xfrm>
          <a:prstGeom prst="line">
            <a:avLst/>
          </a:prstGeom>
        </p:spPr>
        <p:style>
          <a:lnRef idx="2">
            <a:schemeClr val="accent1"/>
          </a:lnRef>
          <a:fillRef idx="0">
            <a:schemeClr val="accent1"/>
          </a:fillRef>
          <a:effectRef idx="1">
            <a:schemeClr val="accent1"/>
          </a:effectRef>
          <a:fontRef idx="minor">
            <a:schemeClr val="tx1"/>
          </a:fontRef>
        </p:style>
      </p:cxnSp>
      <p:sp>
        <p:nvSpPr>
          <p:cNvPr id="20" name="Textfeld 19">
            <a:extLst>
              <a:ext uri="{FF2B5EF4-FFF2-40B4-BE49-F238E27FC236}">
                <a16:creationId xmlns:a16="http://schemas.microsoft.com/office/drawing/2014/main" id="{E0FFEA91-3E8C-FEC0-A6B3-595E3D8680E5}"/>
              </a:ext>
            </a:extLst>
          </p:cNvPr>
          <p:cNvSpPr txBox="1"/>
          <p:nvPr/>
        </p:nvSpPr>
        <p:spPr>
          <a:xfrm>
            <a:off x="8610259" y="4763653"/>
            <a:ext cx="3263683" cy="1441613"/>
          </a:xfrm>
          <a:prstGeom prst="rect">
            <a:avLst/>
          </a:prstGeom>
          <a:noFill/>
        </p:spPr>
        <p:txBody>
          <a:bodyPr wrap="square">
            <a:spAutoFit/>
          </a:bodyPr>
          <a:lstStyle/>
          <a:p>
            <a:pPr lvl="1">
              <a:lnSpc>
                <a:spcPct val="124000"/>
              </a:lnSpc>
            </a:pPr>
            <a:r>
              <a:rPr lang="de-DE" sz="1800" dirty="0">
                <a:latin typeface="Fira Sans" panose="020B0503050000020004" pitchFamily="34" charset="0"/>
                <a:ea typeface="Calibri" panose="020F0502020204030204"/>
                <a:cs typeface="Arial" panose="020B0604020202020204" pitchFamily="34" charset="0"/>
              </a:rPr>
              <a:t>flexible </a:t>
            </a:r>
            <a:r>
              <a:rPr lang="de-DE" sz="1800" dirty="0" err="1">
                <a:latin typeface="Fira Sans" panose="020B0503050000020004" pitchFamily="34" charset="0"/>
                <a:ea typeface="Calibri" panose="020F0502020204030204"/>
                <a:cs typeface="Arial" panose="020B0604020202020204" pitchFamily="34" charset="0"/>
              </a:rPr>
              <a:t>enough</a:t>
            </a:r>
            <a:r>
              <a:rPr lang="de-DE" sz="1800" dirty="0">
                <a:latin typeface="Fira Sans" panose="020B0503050000020004" pitchFamily="34" charset="0"/>
                <a:ea typeface="Calibri" panose="020F0502020204030204"/>
                <a:cs typeface="Arial" panose="020B0604020202020204" pitchFamily="34" charset="0"/>
              </a:rPr>
              <a:t> to </a:t>
            </a:r>
            <a:r>
              <a:rPr lang="de-DE" sz="1800" dirty="0" err="1">
                <a:latin typeface="Fira Sans" panose="020B0503050000020004" pitchFamily="34" charset="0"/>
                <a:ea typeface="Calibri" panose="020F0502020204030204"/>
                <a:cs typeface="Arial" panose="020B0604020202020204" pitchFamily="34" charset="0"/>
              </a:rPr>
              <a:t>be</a:t>
            </a:r>
            <a:r>
              <a:rPr lang="de-DE" sz="1800" dirty="0">
                <a:latin typeface="Fira Sans" panose="020B0503050000020004" pitchFamily="34" charset="0"/>
                <a:ea typeface="Calibri" panose="020F0502020204030204"/>
                <a:cs typeface="Arial" panose="020B0604020202020204" pitchFamily="34" charset="0"/>
              </a:rPr>
              <a:t> </a:t>
            </a:r>
            <a:r>
              <a:rPr lang="de-DE" sz="1800" dirty="0" err="1">
                <a:latin typeface="Fira Sans" panose="020B0503050000020004" pitchFamily="34" charset="0"/>
                <a:ea typeface="Calibri" panose="020F0502020204030204"/>
                <a:cs typeface="Arial" panose="020B0604020202020204" pitchFamily="34" charset="0"/>
              </a:rPr>
              <a:t>interpreted</a:t>
            </a:r>
            <a:r>
              <a:rPr lang="de-DE" sz="1800" dirty="0">
                <a:latin typeface="Fira Sans" panose="020B0503050000020004" pitchFamily="34" charset="0"/>
                <a:ea typeface="Calibri" panose="020F0502020204030204"/>
                <a:cs typeface="Arial" panose="020B0604020202020204" pitchFamily="34" charset="0"/>
              </a:rPr>
              <a:t> </a:t>
            </a:r>
            <a:r>
              <a:rPr lang="de-DE" sz="1800" dirty="0" err="1">
                <a:latin typeface="Fira Sans" panose="020B0503050000020004" pitchFamily="34" charset="0"/>
                <a:ea typeface="Calibri" panose="020F0502020204030204"/>
                <a:cs typeface="Arial" panose="020B0604020202020204" pitchFamily="34" charset="0"/>
              </a:rPr>
              <a:t>by</a:t>
            </a:r>
            <a:r>
              <a:rPr lang="de-DE" sz="1800" dirty="0">
                <a:latin typeface="Fira Sans" panose="020B0503050000020004" pitchFamily="34" charset="0"/>
                <a:ea typeface="Calibri" panose="020F0502020204030204"/>
                <a:cs typeface="Arial" panose="020B0604020202020204" pitchFamily="34" charset="0"/>
              </a:rPr>
              <a:t> different </a:t>
            </a:r>
            <a:r>
              <a:rPr lang="de-DE" sz="1800" dirty="0" err="1">
                <a:latin typeface="Fira Sans" panose="020B0503050000020004" pitchFamily="34" charset="0"/>
                <a:ea typeface="Calibri" panose="020F0502020204030204"/>
                <a:cs typeface="Arial" panose="020B0604020202020204" pitchFamily="34" charset="0"/>
              </a:rPr>
              <a:t>teams</a:t>
            </a:r>
            <a:r>
              <a:rPr lang="de-DE" sz="1800" dirty="0">
                <a:latin typeface="Fira Sans" panose="020B0503050000020004" pitchFamily="34" charset="0"/>
                <a:ea typeface="Calibri" panose="020F0502020204030204"/>
                <a:cs typeface="Arial" panose="020B0604020202020204" pitchFamily="34" charset="0"/>
              </a:rPr>
              <a:t> and </a:t>
            </a:r>
            <a:r>
              <a:rPr lang="de-DE" sz="1800" dirty="0" err="1">
                <a:latin typeface="Fira Sans" panose="020B0503050000020004" pitchFamily="34" charset="0"/>
                <a:ea typeface="Calibri" panose="020F0502020204030204"/>
                <a:cs typeface="Arial" panose="020B0604020202020204" pitchFamily="34" charset="0"/>
              </a:rPr>
              <a:t>under</a:t>
            </a:r>
            <a:r>
              <a:rPr lang="de-DE" sz="1800" dirty="0">
                <a:latin typeface="Fira Sans" panose="020B0503050000020004" pitchFamily="34" charset="0"/>
                <a:ea typeface="Calibri" panose="020F0502020204030204"/>
                <a:cs typeface="Arial" panose="020B0604020202020204" pitchFamily="34" charset="0"/>
              </a:rPr>
              <a:t> </a:t>
            </a:r>
            <a:r>
              <a:rPr lang="de-DE" sz="1800" dirty="0" err="1">
                <a:latin typeface="Fira Sans" panose="020B0503050000020004" pitchFamily="34" charset="0"/>
                <a:ea typeface="Calibri" panose="020F0502020204030204"/>
                <a:cs typeface="Arial" panose="020B0604020202020204" pitchFamily="34" charset="0"/>
              </a:rPr>
              <a:t>changing</a:t>
            </a:r>
            <a:r>
              <a:rPr lang="de-DE" sz="1800" dirty="0">
                <a:latin typeface="Fira Sans" panose="020B0503050000020004" pitchFamily="34" charset="0"/>
                <a:ea typeface="Calibri" panose="020F0502020204030204"/>
                <a:cs typeface="Arial" panose="020B0604020202020204" pitchFamily="34" charset="0"/>
              </a:rPr>
              <a:t> </a:t>
            </a:r>
            <a:r>
              <a:rPr lang="de-DE" sz="1800" dirty="0" err="1">
                <a:latin typeface="Fira Sans" panose="020B0503050000020004" pitchFamily="34" charset="0"/>
                <a:ea typeface="Calibri" panose="020F0502020204030204"/>
                <a:cs typeface="Arial" panose="020B0604020202020204" pitchFamily="34" charset="0"/>
              </a:rPr>
              <a:t>conditions</a:t>
            </a:r>
            <a:endParaRPr lang="de-DE" sz="1800" dirty="0">
              <a:latin typeface="Fira Sans" panose="020B0503050000020004" pitchFamily="34" charset="0"/>
              <a:ea typeface="Calibri" panose="020F0502020204030204"/>
              <a:cs typeface="Arial" panose="020B0604020202020204" pitchFamily="34" charset="0"/>
            </a:endParaRPr>
          </a:p>
        </p:txBody>
      </p:sp>
      <p:sp>
        <p:nvSpPr>
          <p:cNvPr id="22" name="Textfeld 21">
            <a:extLst>
              <a:ext uri="{FF2B5EF4-FFF2-40B4-BE49-F238E27FC236}">
                <a16:creationId xmlns:a16="http://schemas.microsoft.com/office/drawing/2014/main" id="{E83F62A9-63D1-1DA1-68A6-815276862D23}"/>
              </a:ext>
            </a:extLst>
          </p:cNvPr>
          <p:cNvSpPr txBox="1"/>
          <p:nvPr/>
        </p:nvSpPr>
        <p:spPr>
          <a:xfrm>
            <a:off x="8392710" y="2322729"/>
            <a:ext cx="6886574" cy="411138"/>
          </a:xfrm>
          <a:prstGeom prst="rect">
            <a:avLst/>
          </a:prstGeom>
          <a:noFill/>
        </p:spPr>
        <p:txBody>
          <a:bodyPr wrap="square">
            <a:spAutoFit/>
          </a:bodyPr>
          <a:lstStyle/>
          <a:p>
            <a:pPr lvl="1">
              <a:lnSpc>
                <a:spcPct val="124000"/>
              </a:lnSpc>
            </a:pPr>
            <a:r>
              <a:rPr lang="de-DE" sz="1800" dirty="0">
                <a:latin typeface="Fira Sans" panose="020B0503050000020004" pitchFamily="34" charset="0"/>
                <a:ea typeface="Calibri" panose="020F0502020204030204"/>
                <a:cs typeface="Arial" panose="020B0604020202020204" pitchFamily="34" charset="0"/>
              </a:rPr>
              <a:t>easy to </a:t>
            </a:r>
            <a:r>
              <a:rPr lang="de-DE" sz="1800" dirty="0" err="1">
                <a:latin typeface="Fira Sans" panose="020B0503050000020004" pitchFamily="34" charset="0"/>
                <a:ea typeface="Calibri" panose="020F0502020204030204"/>
                <a:cs typeface="Arial" panose="020B0604020202020204" pitchFamily="34" charset="0"/>
              </a:rPr>
              <a:t>understand</a:t>
            </a:r>
            <a:endParaRPr lang="de-DE" sz="1800" dirty="0">
              <a:latin typeface="Fira Sans" panose="020B0503050000020004" pitchFamily="34" charset="0"/>
              <a:cs typeface="Arial" panose="020B0604020202020204" pitchFamily="34" charset="0"/>
            </a:endParaRPr>
          </a:p>
        </p:txBody>
      </p:sp>
      <p:cxnSp>
        <p:nvCxnSpPr>
          <p:cNvPr id="23" name="Gerader Verbinder 22">
            <a:extLst>
              <a:ext uri="{FF2B5EF4-FFF2-40B4-BE49-F238E27FC236}">
                <a16:creationId xmlns:a16="http://schemas.microsoft.com/office/drawing/2014/main" id="{369BAC2B-0471-8D82-C6A4-77F7546D585C}"/>
              </a:ext>
            </a:extLst>
          </p:cNvPr>
          <p:cNvCxnSpPr>
            <a:cxnSpLocks/>
          </p:cNvCxnSpPr>
          <p:nvPr/>
        </p:nvCxnSpPr>
        <p:spPr>
          <a:xfrm>
            <a:off x="3462046" y="2829467"/>
            <a:ext cx="1159124" cy="656161"/>
          </a:xfrm>
          <a:prstGeom prst="line">
            <a:avLst/>
          </a:prstGeom>
        </p:spPr>
        <p:style>
          <a:lnRef idx="2">
            <a:schemeClr val="accent1"/>
          </a:lnRef>
          <a:fillRef idx="0">
            <a:schemeClr val="accent1"/>
          </a:fillRef>
          <a:effectRef idx="1">
            <a:schemeClr val="accent1"/>
          </a:effectRef>
          <a:fontRef idx="minor">
            <a:schemeClr val="tx1"/>
          </a:fontRef>
        </p:style>
      </p:cxnSp>
      <p:sp>
        <p:nvSpPr>
          <p:cNvPr id="27" name="Textfeld 26">
            <a:extLst>
              <a:ext uri="{FF2B5EF4-FFF2-40B4-BE49-F238E27FC236}">
                <a16:creationId xmlns:a16="http://schemas.microsoft.com/office/drawing/2014/main" id="{EE5BA9CF-33DF-648F-236D-0AE92A13B466}"/>
              </a:ext>
            </a:extLst>
          </p:cNvPr>
          <p:cNvSpPr txBox="1"/>
          <p:nvPr/>
        </p:nvSpPr>
        <p:spPr>
          <a:xfrm>
            <a:off x="1278387" y="4910523"/>
            <a:ext cx="2428875" cy="1098121"/>
          </a:xfrm>
          <a:prstGeom prst="rect">
            <a:avLst/>
          </a:prstGeom>
          <a:noFill/>
        </p:spPr>
        <p:txBody>
          <a:bodyPr wrap="square">
            <a:spAutoFit/>
          </a:bodyPr>
          <a:lstStyle/>
          <a:p>
            <a:pPr lvl="1">
              <a:lnSpc>
                <a:spcPct val="124000"/>
              </a:lnSpc>
            </a:pPr>
            <a:r>
              <a:rPr lang="de-DE" sz="1800" dirty="0" err="1">
                <a:latin typeface="Fira Sans" panose="020B0503050000020004" pitchFamily="34" charset="0"/>
                <a:cs typeface="Arial" panose="020B0604020202020204" pitchFamily="34" charset="0"/>
              </a:rPr>
              <a:t>Agreed</a:t>
            </a:r>
            <a:r>
              <a:rPr lang="de-DE" sz="1800" dirty="0">
                <a:latin typeface="Fira Sans" panose="020B0503050000020004" pitchFamily="34" charset="0"/>
                <a:cs typeface="Arial" panose="020B0604020202020204" pitchFamily="34" charset="0"/>
              </a:rPr>
              <a:t> on with all relevant </a:t>
            </a:r>
            <a:r>
              <a:rPr lang="de-DE" sz="1800" dirty="0" err="1">
                <a:latin typeface="Fira Sans" panose="020B0503050000020004" pitchFamily="34" charset="0"/>
                <a:cs typeface="Arial" panose="020B0604020202020204" pitchFamily="34" charset="0"/>
              </a:rPr>
              <a:t>stakeholders</a:t>
            </a:r>
            <a:endParaRPr lang="de-DE" sz="1800" dirty="0">
              <a:latin typeface="Fira Sans" panose="020B0503050000020004" pitchFamily="34" charset="0"/>
              <a:cs typeface="Arial" panose="020B0604020202020204" pitchFamily="34" charset="0"/>
            </a:endParaRPr>
          </a:p>
        </p:txBody>
      </p:sp>
      <p:cxnSp>
        <p:nvCxnSpPr>
          <p:cNvPr id="30" name="Gerader Verbinder 29">
            <a:extLst>
              <a:ext uri="{FF2B5EF4-FFF2-40B4-BE49-F238E27FC236}">
                <a16:creationId xmlns:a16="http://schemas.microsoft.com/office/drawing/2014/main" id="{DA8AE11E-C63F-5CB3-1942-87732F0AA4B0}"/>
              </a:ext>
            </a:extLst>
          </p:cNvPr>
          <p:cNvCxnSpPr>
            <a:cxnSpLocks/>
          </p:cNvCxnSpPr>
          <p:nvPr/>
        </p:nvCxnSpPr>
        <p:spPr>
          <a:xfrm flipH="1">
            <a:off x="3443147" y="4467357"/>
            <a:ext cx="1017270" cy="459884"/>
          </a:xfrm>
          <a:prstGeom prst="line">
            <a:avLst/>
          </a:prstGeom>
        </p:spPr>
        <p:style>
          <a:lnRef idx="2">
            <a:schemeClr val="accent1"/>
          </a:lnRef>
          <a:fillRef idx="0">
            <a:schemeClr val="accent1"/>
          </a:fillRef>
          <a:effectRef idx="1">
            <a:schemeClr val="accent1"/>
          </a:effectRef>
          <a:fontRef idx="minor">
            <a:schemeClr val="tx1"/>
          </a:fontRef>
        </p:style>
      </p:cxnSp>
    </p:spTree>
    <p:custDataLst>
      <p:tags r:id="rId1"/>
    </p:custDataLst>
    <p:extLst>
      <p:ext uri="{BB962C8B-B14F-4D97-AF65-F5344CB8AC3E}">
        <p14:creationId xmlns:p14="http://schemas.microsoft.com/office/powerpoint/2010/main" val="38426519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m 7">
            <a:extLst>
              <a:ext uri="{FF2B5EF4-FFF2-40B4-BE49-F238E27FC236}">
                <a16:creationId xmlns:a16="http://schemas.microsoft.com/office/drawing/2014/main" id="{B3FE2C37-C249-927D-C849-86DF47BCE0EE}"/>
              </a:ext>
            </a:extLst>
          </p:cNvPr>
          <p:cNvGraphicFramePr/>
          <p:nvPr>
            <p:extLst>
              <p:ext uri="{D42A27DB-BD31-4B8C-83A1-F6EECF244321}">
                <p14:modId xmlns:p14="http://schemas.microsoft.com/office/powerpoint/2010/main" val="3511225522"/>
              </p:ext>
            </p:extLst>
          </p:nvPr>
        </p:nvGraphicFramePr>
        <p:xfrm>
          <a:off x="5765800" y="1627627"/>
          <a:ext cx="6616236" cy="47275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itel 1">
            <a:extLst>
              <a:ext uri="{FF2B5EF4-FFF2-40B4-BE49-F238E27FC236}">
                <a16:creationId xmlns:a16="http://schemas.microsoft.com/office/drawing/2014/main" id="{5E96DEF0-6B59-16BD-0D19-058B03F2DD5C}"/>
              </a:ext>
            </a:extLst>
          </p:cNvPr>
          <p:cNvSpPr>
            <a:spLocks noGrp="1"/>
          </p:cNvSpPr>
          <p:nvPr>
            <p:ph type="title"/>
          </p:nvPr>
        </p:nvSpPr>
        <p:spPr/>
        <p:txBody>
          <a:bodyPr>
            <a:normAutofit/>
          </a:bodyPr>
          <a:lstStyle/>
          <a:p>
            <a:r>
              <a:rPr lang="de-DE" dirty="0"/>
              <a:t>A </a:t>
            </a:r>
            <a:r>
              <a:rPr lang="de-DE" dirty="0" err="1"/>
              <a:t>systematic</a:t>
            </a:r>
            <a:r>
              <a:rPr lang="de-DE" dirty="0"/>
              <a:t> </a:t>
            </a:r>
            <a:r>
              <a:rPr lang="de-DE" dirty="0" err="1"/>
              <a:t>way</a:t>
            </a:r>
            <a:r>
              <a:rPr lang="de-DE" dirty="0"/>
              <a:t> to </a:t>
            </a:r>
            <a:r>
              <a:rPr lang="de-DE" dirty="0" err="1"/>
              <a:t>approach</a:t>
            </a:r>
            <a:r>
              <a:rPr lang="de-DE" dirty="0"/>
              <a:t> </a:t>
            </a:r>
            <a:r>
              <a:rPr lang="de-DE" dirty="0" err="1"/>
              <a:t>change</a:t>
            </a:r>
            <a:endParaRPr lang="de-DE" dirty="0"/>
          </a:p>
        </p:txBody>
      </p:sp>
      <p:graphicFrame>
        <p:nvGraphicFramePr>
          <p:cNvPr id="7" name="Diagramm 6">
            <a:extLst>
              <a:ext uri="{FF2B5EF4-FFF2-40B4-BE49-F238E27FC236}">
                <a16:creationId xmlns:a16="http://schemas.microsoft.com/office/drawing/2014/main" id="{A611FC09-4E79-F7D8-E670-CB39377C421D}"/>
              </a:ext>
            </a:extLst>
          </p:cNvPr>
          <p:cNvGraphicFramePr/>
          <p:nvPr>
            <p:extLst>
              <p:ext uri="{D42A27DB-BD31-4B8C-83A1-F6EECF244321}">
                <p14:modId xmlns:p14="http://schemas.microsoft.com/office/powerpoint/2010/main" val="271323932"/>
              </p:ext>
            </p:extLst>
          </p:nvPr>
        </p:nvGraphicFramePr>
        <p:xfrm>
          <a:off x="838200" y="1666739"/>
          <a:ext cx="4927600" cy="4727575"/>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23" name="Pfeil: nach rechts 22">
            <a:extLst>
              <a:ext uri="{FF2B5EF4-FFF2-40B4-BE49-F238E27FC236}">
                <a16:creationId xmlns:a16="http://schemas.microsoft.com/office/drawing/2014/main" id="{DA357758-AD6A-BB35-5EB1-D1433D328C3A}"/>
              </a:ext>
            </a:extLst>
          </p:cNvPr>
          <p:cNvSpPr/>
          <p:nvPr/>
        </p:nvSpPr>
        <p:spPr>
          <a:xfrm>
            <a:off x="6096000" y="3534214"/>
            <a:ext cx="330202" cy="323056"/>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de-DE" dirty="0">
              <a:latin typeface="Fira Sans" panose="020B0503050000020004" pitchFamily="34" charset="0"/>
            </a:endParaRPr>
          </a:p>
        </p:txBody>
      </p:sp>
      <p:pic>
        <p:nvPicPr>
          <p:cNvPr id="25" name="Grafik 24" descr="Tanzschritte mit einfarbiger Füllung">
            <a:extLst>
              <a:ext uri="{FF2B5EF4-FFF2-40B4-BE49-F238E27FC236}">
                <a16:creationId xmlns:a16="http://schemas.microsoft.com/office/drawing/2014/main" id="{A7E65503-0680-9EC0-5EB8-FF11EB79F84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706091" y="3564376"/>
            <a:ext cx="914400" cy="914400"/>
          </a:xfrm>
          <a:prstGeom prst="rect">
            <a:avLst/>
          </a:prstGeom>
        </p:spPr>
      </p:pic>
      <p:sp>
        <p:nvSpPr>
          <p:cNvPr id="10" name="Rechteck: abgerundete Ecken 9">
            <a:extLst>
              <a:ext uri="{FF2B5EF4-FFF2-40B4-BE49-F238E27FC236}">
                <a16:creationId xmlns:a16="http://schemas.microsoft.com/office/drawing/2014/main" id="{797640F0-616A-3DB4-7DF7-EE922B4D6311}"/>
              </a:ext>
            </a:extLst>
          </p:cNvPr>
          <p:cNvSpPr/>
          <p:nvPr/>
        </p:nvSpPr>
        <p:spPr>
          <a:xfrm>
            <a:off x="616182" y="2160219"/>
            <a:ext cx="5436546" cy="3394129"/>
          </a:xfrm>
          <a:prstGeom prst="roundRect">
            <a:avLst/>
          </a:prstGeom>
          <a:solidFill>
            <a:srgbClr val="FFFFFF">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fik 8" descr="Rechteckiges Schild mit Griff">
            <a:extLst>
              <a:ext uri="{FF2B5EF4-FFF2-40B4-BE49-F238E27FC236}">
                <a16:creationId xmlns:a16="http://schemas.microsoft.com/office/drawing/2014/main" id="{E40E2FB9-8A32-CD06-F9A9-00250DC8BBDC}"/>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rot="521687">
            <a:off x="2150509" y="2303508"/>
            <a:ext cx="2670800" cy="3438873"/>
          </a:xfrm>
          <a:prstGeom prst="rect">
            <a:avLst/>
          </a:prstGeom>
        </p:spPr>
      </p:pic>
      <p:sp>
        <p:nvSpPr>
          <p:cNvPr id="12" name="Textfeld 11">
            <a:extLst>
              <a:ext uri="{FF2B5EF4-FFF2-40B4-BE49-F238E27FC236}">
                <a16:creationId xmlns:a16="http://schemas.microsoft.com/office/drawing/2014/main" id="{B0A7D864-BF60-A800-5E03-9B894A5D9B8C}"/>
              </a:ext>
            </a:extLst>
          </p:cNvPr>
          <p:cNvSpPr txBox="1"/>
          <p:nvPr/>
        </p:nvSpPr>
        <p:spPr>
          <a:xfrm rot="521687">
            <a:off x="2499862" y="3038575"/>
            <a:ext cx="2119491" cy="923330"/>
          </a:xfrm>
          <a:prstGeom prst="rect">
            <a:avLst/>
          </a:prstGeom>
          <a:noFill/>
        </p:spPr>
        <p:txBody>
          <a:bodyPr wrap="none" rtlCol="0">
            <a:spAutoFit/>
          </a:bodyPr>
          <a:lstStyle/>
          <a:p>
            <a:r>
              <a:rPr lang="en-GB" sz="5400" b="1" dirty="0">
                <a:latin typeface="Fira Sans" panose="020B0503050000020004" pitchFamily="34" charset="0"/>
              </a:rPr>
              <a:t>DONE!</a:t>
            </a:r>
          </a:p>
        </p:txBody>
      </p:sp>
    </p:spTree>
    <p:custDataLst>
      <p:tags r:id="rId1"/>
    </p:custDataLst>
    <p:extLst>
      <p:ext uri="{BB962C8B-B14F-4D97-AF65-F5344CB8AC3E}">
        <p14:creationId xmlns:p14="http://schemas.microsoft.com/office/powerpoint/2010/main" val="12589253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B557E82-AC0B-2647-AFAD-5D9E1AA56AF4}"/>
              </a:ext>
            </a:extLst>
          </p:cNvPr>
          <p:cNvSpPr>
            <a:spLocks noGrp="1"/>
          </p:cNvSpPr>
          <p:nvPr>
            <p:ph type="title"/>
          </p:nvPr>
        </p:nvSpPr>
        <p:spPr/>
        <p:txBody>
          <a:bodyPr>
            <a:normAutofit/>
          </a:bodyPr>
          <a:lstStyle/>
          <a:p>
            <a:r>
              <a:rPr lang="de-DE" sz="4400" b="1" dirty="0"/>
              <a:t>Antje Manske</a:t>
            </a:r>
          </a:p>
        </p:txBody>
      </p:sp>
      <p:sp>
        <p:nvSpPr>
          <p:cNvPr id="4" name="Textplatzhalter 3">
            <a:extLst>
              <a:ext uri="{FF2B5EF4-FFF2-40B4-BE49-F238E27FC236}">
                <a16:creationId xmlns:a16="http://schemas.microsoft.com/office/drawing/2014/main" id="{2C30E1F9-2689-81CF-FFDB-F83D785CC40D}"/>
              </a:ext>
            </a:extLst>
          </p:cNvPr>
          <p:cNvSpPr>
            <a:spLocks noGrp="1"/>
          </p:cNvSpPr>
          <p:nvPr>
            <p:ph type="body" sz="half" idx="2"/>
          </p:nvPr>
        </p:nvSpPr>
        <p:spPr>
          <a:xfrm>
            <a:off x="839788" y="2359082"/>
            <a:ext cx="3729299" cy="3509906"/>
          </a:xfrm>
        </p:spPr>
        <p:txBody>
          <a:bodyPr>
            <a:normAutofit fontScale="85000" lnSpcReduction="10000"/>
          </a:bodyPr>
          <a:lstStyle/>
          <a:p>
            <a:pPr marL="285750" indent="-285750">
              <a:lnSpc>
                <a:spcPct val="124000"/>
              </a:lnSpc>
              <a:buFont typeface="Wingdings" panose="05000000000000000000" pitchFamily="2" charset="2"/>
              <a:buChar char="§"/>
            </a:pPr>
            <a:r>
              <a:rPr lang="en-GB" sz="1800" dirty="0"/>
              <a:t>Training Manager @ Base4NFDI (since 2023) and professional freelancer</a:t>
            </a:r>
          </a:p>
          <a:p>
            <a:pPr marL="285750" indent="-285750">
              <a:lnSpc>
                <a:spcPct val="124000"/>
              </a:lnSpc>
              <a:buFont typeface="Wingdings" panose="05000000000000000000" pitchFamily="2" charset="2"/>
              <a:buChar char="§"/>
            </a:pPr>
            <a:r>
              <a:rPr lang="en-GB" sz="1800" dirty="0"/>
              <a:t>Enthusiast for learning and infinitely  curious about human </a:t>
            </a:r>
            <a:r>
              <a:rPr lang="en-GB" sz="1800" dirty="0" err="1"/>
              <a:t>behavior</a:t>
            </a:r>
            <a:endParaRPr lang="en-GB" sz="1800" dirty="0"/>
          </a:p>
          <a:p>
            <a:pPr marL="285750" indent="-285750">
              <a:lnSpc>
                <a:spcPct val="124000"/>
              </a:lnSpc>
              <a:buFont typeface="Wingdings" panose="05000000000000000000" pitchFamily="2" charset="2"/>
              <a:buChar char="§"/>
            </a:pPr>
            <a:r>
              <a:rPr lang="en-GB" sz="1800" dirty="0"/>
              <a:t>Dipl. </a:t>
            </a:r>
            <a:r>
              <a:rPr lang="en-GB" sz="1800" dirty="0" err="1"/>
              <a:t>Päd</a:t>
            </a:r>
            <a:r>
              <a:rPr lang="en-GB" sz="1800" dirty="0"/>
              <a:t>. aka professional in behaviour change and learning</a:t>
            </a:r>
          </a:p>
          <a:p>
            <a:pPr marL="285750" indent="-285750">
              <a:lnSpc>
                <a:spcPct val="124000"/>
              </a:lnSpc>
              <a:buFont typeface="Wingdings" panose="05000000000000000000" pitchFamily="2" charset="2"/>
              <a:buChar char="§"/>
            </a:pPr>
            <a:r>
              <a:rPr lang="en-GB" sz="1800" dirty="0"/>
              <a:t>Consulting / Industry background</a:t>
            </a:r>
          </a:p>
          <a:p>
            <a:pPr marL="285750" indent="-285750">
              <a:lnSpc>
                <a:spcPct val="124000"/>
              </a:lnSpc>
              <a:buFont typeface="Wingdings" panose="05000000000000000000" pitchFamily="2" charset="2"/>
              <a:buChar char="§"/>
            </a:pPr>
            <a:r>
              <a:rPr lang="en-GB" sz="1800" dirty="0"/>
              <a:t>Certified </a:t>
            </a:r>
            <a:r>
              <a:rPr lang="en-GB" sz="1800" dirty="0" err="1"/>
              <a:t>Prosci</a:t>
            </a:r>
            <a:r>
              <a:rPr lang="en-GB" sz="1800" dirty="0"/>
              <a:t> Change Practitioner &amp; Certified Professional in Talent Development (ATD)</a:t>
            </a:r>
          </a:p>
          <a:p>
            <a:pPr>
              <a:lnSpc>
                <a:spcPct val="124000"/>
              </a:lnSpc>
            </a:pPr>
            <a:endParaRPr lang="en-GB" sz="1800" dirty="0"/>
          </a:p>
        </p:txBody>
      </p:sp>
      <p:graphicFrame>
        <p:nvGraphicFramePr>
          <p:cNvPr id="5" name="Diagramm 4">
            <a:extLst>
              <a:ext uri="{FF2B5EF4-FFF2-40B4-BE49-F238E27FC236}">
                <a16:creationId xmlns:a16="http://schemas.microsoft.com/office/drawing/2014/main" id="{68D0A831-7BC2-84F4-6ECB-18618443B022}"/>
              </a:ext>
            </a:extLst>
          </p:cNvPr>
          <p:cNvGraphicFramePr/>
          <p:nvPr>
            <p:extLst>
              <p:ext uri="{D42A27DB-BD31-4B8C-83A1-F6EECF244321}">
                <p14:modId xmlns:p14="http://schemas.microsoft.com/office/powerpoint/2010/main" val="3215721919"/>
              </p:ext>
            </p:extLst>
          </p:nvPr>
        </p:nvGraphicFramePr>
        <p:xfrm>
          <a:off x="5911702" y="2507123"/>
          <a:ext cx="5176408" cy="350990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040" name="Picture 16" descr="Logos">
            <a:extLst>
              <a:ext uri="{FF2B5EF4-FFF2-40B4-BE49-F238E27FC236}">
                <a16:creationId xmlns:a16="http://schemas.microsoft.com/office/drawing/2014/main" id="{59C4A50F-4A13-A24F-1293-4059FD4B9D2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18820" y="627244"/>
            <a:ext cx="1689484" cy="630679"/>
          </a:xfrm>
          <a:prstGeom prst="rect">
            <a:avLst/>
          </a:prstGeom>
          <a:noFill/>
          <a:extLst>
            <a:ext uri="{909E8E84-426E-40DD-AFC4-6F175D3DCCD1}">
              <a14:hiddenFill xmlns:a14="http://schemas.microsoft.com/office/drawing/2010/main">
                <a:solidFill>
                  <a:srgbClr val="FFFFFF"/>
                </a:solidFill>
              </a14:hiddenFill>
            </a:ext>
          </a:extLst>
        </p:spPr>
      </p:pic>
      <p:pic>
        <p:nvPicPr>
          <p:cNvPr id="6" name="Grafik 5">
            <a:extLst>
              <a:ext uri="{FF2B5EF4-FFF2-40B4-BE49-F238E27FC236}">
                <a16:creationId xmlns:a16="http://schemas.microsoft.com/office/drawing/2014/main" id="{39553507-6915-DA75-006F-6DC5045D39B7}"/>
              </a:ext>
            </a:extLst>
          </p:cNvPr>
          <p:cNvPicPr>
            <a:picLocks noChangeAspect="1"/>
          </p:cNvPicPr>
          <p:nvPr/>
        </p:nvPicPr>
        <p:blipFill>
          <a:blip r:embed="rId10"/>
          <a:stretch>
            <a:fillRect/>
          </a:stretch>
        </p:blipFill>
        <p:spPr>
          <a:xfrm>
            <a:off x="7745334" y="620483"/>
            <a:ext cx="1419948" cy="1419948"/>
          </a:xfrm>
          <a:prstGeom prst="rect">
            <a:avLst/>
          </a:prstGeom>
        </p:spPr>
      </p:pic>
      <p:pic>
        <p:nvPicPr>
          <p:cNvPr id="7" name="Picture 18" descr="Downloads | NFDI">
            <a:extLst>
              <a:ext uri="{FF2B5EF4-FFF2-40B4-BE49-F238E27FC236}">
                <a16:creationId xmlns:a16="http://schemas.microsoft.com/office/drawing/2014/main" id="{3106A945-28A4-00BE-D0F8-1CA0ED2E8CF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062247" y="800628"/>
            <a:ext cx="1034470" cy="65065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0" descr="DINI/nestor-AG Forschungsdaten (@DINInestorAGFD@openbiblio.social) -  OpenBiblio.Social">
            <a:extLst>
              <a:ext uri="{FF2B5EF4-FFF2-40B4-BE49-F238E27FC236}">
                <a16:creationId xmlns:a16="http://schemas.microsoft.com/office/drawing/2014/main" id="{5AD6BD56-C4CD-391E-F4C5-216542E8851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396867" y="1558670"/>
            <a:ext cx="1471612" cy="63870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2" descr="Research Data Alliance - Wikipedia">
            <a:extLst>
              <a:ext uri="{FF2B5EF4-FFF2-40B4-BE49-F238E27FC236}">
                <a16:creationId xmlns:a16="http://schemas.microsoft.com/office/drawing/2014/main" id="{4FFE0E10-94C5-49D8-899F-085705723A8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296577" y="2536616"/>
            <a:ext cx="730571" cy="412203"/>
          </a:xfrm>
          <a:prstGeom prst="rect">
            <a:avLst/>
          </a:prstGeom>
          <a:noFill/>
          <a:extLst>
            <a:ext uri="{909E8E84-426E-40DD-AFC4-6F175D3DCCD1}">
              <a14:hiddenFill xmlns:a14="http://schemas.microsoft.com/office/drawing/2010/main">
                <a:solidFill>
                  <a:srgbClr val="FFFFFF"/>
                </a:solidFill>
              </a14:hiddenFill>
            </a:ext>
          </a:extLst>
        </p:spPr>
      </p:pic>
      <p:pic>
        <p:nvPicPr>
          <p:cNvPr id="10" name="Inhaltsplatzhalter 5" descr="Familie mit zwei Kindern mit einfarbiger Füllung">
            <a:extLst>
              <a:ext uri="{FF2B5EF4-FFF2-40B4-BE49-F238E27FC236}">
                <a16:creationId xmlns:a16="http://schemas.microsoft.com/office/drawing/2014/main" id="{4CBB1446-E20E-972D-D3FF-19125D9AE7C7}"/>
              </a:ext>
            </a:extLst>
          </p:cNvPr>
          <p:cNvPicPr>
            <a:picLocks noGrp="1" noChangeAspect="1"/>
          </p:cNvPicPr>
          <p:nvPr>
            <p:ph idx="1"/>
          </p:nvPr>
        </p:nvPicPr>
        <p:blipFill>
          <a:blip r:embed="rId14">
            <a:extLst>
              <a:ext uri="{96DAC541-7B7A-43D3-8B79-37D633B846F1}">
                <asvg:svgBlip xmlns:asvg="http://schemas.microsoft.com/office/drawing/2016/SVG/main" r:embed="rId15"/>
              </a:ext>
            </a:extLst>
          </a:blip>
          <a:stretch>
            <a:fillRect/>
          </a:stretch>
        </p:blipFill>
        <p:spPr>
          <a:xfrm>
            <a:off x="6096000" y="5181140"/>
            <a:ext cx="782541" cy="782541"/>
          </a:xfrm>
        </p:spPr>
      </p:pic>
      <p:pic>
        <p:nvPicPr>
          <p:cNvPr id="15" name="Grafik 14" descr="Würfel mit einfarbiger Füllung">
            <a:extLst>
              <a:ext uri="{FF2B5EF4-FFF2-40B4-BE49-F238E27FC236}">
                <a16:creationId xmlns:a16="http://schemas.microsoft.com/office/drawing/2014/main" id="{F03A01E7-6C19-A170-201F-B55DB57739CB}"/>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608573" y="5312279"/>
            <a:ext cx="556709" cy="556709"/>
          </a:xfrm>
          <a:prstGeom prst="rect">
            <a:avLst/>
          </a:prstGeom>
        </p:spPr>
      </p:pic>
      <p:pic>
        <p:nvPicPr>
          <p:cNvPr id="17" name="Grafik 16" descr="Pfeil und Bogen mit einfarbiger Füllung">
            <a:extLst>
              <a:ext uri="{FF2B5EF4-FFF2-40B4-BE49-F238E27FC236}">
                <a16:creationId xmlns:a16="http://schemas.microsoft.com/office/drawing/2014/main" id="{BC52D3A4-1A28-D7F8-9288-CE52F64FAE73}"/>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300922" y="4474615"/>
            <a:ext cx="459227" cy="459227"/>
          </a:xfrm>
          <a:prstGeom prst="rect">
            <a:avLst/>
          </a:prstGeom>
        </p:spPr>
      </p:pic>
      <p:pic>
        <p:nvPicPr>
          <p:cNvPr id="21" name="Grafik 20" descr="Geschichten erzählen mit einfarbiger Füllung">
            <a:extLst>
              <a:ext uri="{FF2B5EF4-FFF2-40B4-BE49-F238E27FC236}">
                <a16:creationId xmlns:a16="http://schemas.microsoft.com/office/drawing/2014/main" id="{1C3BD486-85ED-C865-4E39-C902C8CEEDCC}"/>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0300923" y="5240307"/>
            <a:ext cx="556708" cy="556708"/>
          </a:xfrm>
          <a:prstGeom prst="rect">
            <a:avLst/>
          </a:prstGeom>
        </p:spPr>
      </p:pic>
      <p:pic>
        <p:nvPicPr>
          <p:cNvPr id="1026" name="Picture 2">
            <a:extLst>
              <a:ext uri="{FF2B5EF4-FFF2-40B4-BE49-F238E27FC236}">
                <a16:creationId xmlns:a16="http://schemas.microsoft.com/office/drawing/2014/main" id="{FCCDFDF3-944E-491E-4E84-91BBA4172F3B}"/>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585561" y="1502492"/>
            <a:ext cx="1956003" cy="66697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8499796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AC9F012-6786-219F-F8CF-749AFC919D41}"/>
              </a:ext>
            </a:extLst>
          </p:cNvPr>
          <p:cNvSpPr>
            <a:spLocks noGrp="1"/>
          </p:cNvSpPr>
          <p:nvPr>
            <p:ph type="title"/>
          </p:nvPr>
        </p:nvSpPr>
        <p:spPr/>
        <p:txBody>
          <a:bodyPr/>
          <a:lstStyle/>
          <a:p>
            <a:r>
              <a:rPr lang="en-GB" dirty="0"/>
              <a:t>Step 4 – Plan next iteration</a:t>
            </a:r>
          </a:p>
        </p:txBody>
      </p:sp>
      <p:sp>
        <p:nvSpPr>
          <p:cNvPr id="3" name="Inhaltsplatzhalter 2">
            <a:extLst>
              <a:ext uri="{FF2B5EF4-FFF2-40B4-BE49-F238E27FC236}">
                <a16:creationId xmlns:a16="http://schemas.microsoft.com/office/drawing/2014/main" id="{A6D02AD6-6776-C7E7-63DF-1890454E752C}"/>
              </a:ext>
            </a:extLst>
          </p:cNvPr>
          <p:cNvSpPr>
            <a:spLocks noGrp="1"/>
          </p:cNvSpPr>
          <p:nvPr>
            <p:ph sz="half" idx="1"/>
          </p:nvPr>
        </p:nvSpPr>
        <p:spPr/>
        <p:txBody>
          <a:bodyPr>
            <a:normAutofit/>
          </a:bodyPr>
          <a:lstStyle/>
          <a:p>
            <a:r>
              <a:rPr lang="en-GB" sz="2200" dirty="0"/>
              <a:t>What is / are the concrete outcomes you want to achieve in the next 2-4 weeks</a:t>
            </a:r>
          </a:p>
          <a:p>
            <a:pPr marL="985838" lvl="1" indent="-528638">
              <a:buFont typeface="Wingdings" panose="05000000000000000000" pitchFamily="2" charset="2"/>
              <a:buChar char="ü"/>
            </a:pPr>
            <a:r>
              <a:rPr lang="en-GB" sz="2200" dirty="0"/>
              <a:t>Target group</a:t>
            </a:r>
          </a:p>
          <a:p>
            <a:pPr marL="985838" lvl="1" indent="-528638">
              <a:buFont typeface="Wingdings" panose="05000000000000000000" pitchFamily="2" charset="2"/>
              <a:buChar char="ü"/>
            </a:pPr>
            <a:r>
              <a:rPr lang="en-GB" sz="2200" dirty="0"/>
              <a:t>Measures (communicate – enable – reinforce)</a:t>
            </a:r>
          </a:p>
          <a:p>
            <a:pPr marL="985838" lvl="1" indent="-528638">
              <a:buFont typeface="Wingdings" panose="05000000000000000000" pitchFamily="2" charset="2"/>
              <a:buChar char="ü"/>
            </a:pPr>
            <a:r>
              <a:rPr lang="en-GB" sz="2200" dirty="0"/>
              <a:t>Check </a:t>
            </a:r>
            <a:r>
              <a:rPr lang="en-GB" sz="2200" dirty="0" err="1"/>
              <a:t>MoSCoW</a:t>
            </a:r>
            <a:endParaRPr lang="en-GB" sz="2200" dirty="0"/>
          </a:p>
          <a:p>
            <a:r>
              <a:rPr lang="en-GB" sz="2200" dirty="0"/>
              <a:t>“Acceptance criteria”</a:t>
            </a:r>
          </a:p>
          <a:p>
            <a:r>
              <a:rPr lang="en-GB" sz="2200" dirty="0"/>
              <a:t>Who to involve?</a:t>
            </a:r>
          </a:p>
          <a:p>
            <a:endParaRPr lang="en-GB" sz="2200" dirty="0"/>
          </a:p>
          <a:p>
            <a:endParaRPr lang="en-GB" sz="2200" dirty="0"/>
          </a:p>
          <a:p>
            <a:pPr marL="457200" lvl="1" indent="0">
              <a:buNone/>
            </a:pPr>
            <a:endParaRPr lang="en-GB" sz="2200" dirty="0"/>
          </a:p>
        </p:txBody>
      </p:sp>
      <p:pic>
        <p:nvPicPr>
          <p:cNvPr id="13" name="Grafik 12" descr="Ein offener Laptop">
            <a:extLst>
              <a:ext uri="{FF2B5EF4-FFF2-40B4-BE49-F238E27FC236}">
                <a16:creationId xmlns:a16="http://schemas.microsoft.com/office/drawing/2014/main" id="{CF41242B-F7A9-3C26-8BB9-6CD32D0A4EA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655935" y="2417866"/>
            <a:ext cx="4829902" cy="2975769"/>
          </a:xfrm>
          <a:prstGeom prst="rect">
            <a:avLst/>
          </a:prstGeom>
        </p:spPr>
      </p:pic>
    </p:spTree>
    <p:custDataLst>
      <p:tags r:id="rId1"/>
    </p:custDataLst>
    <p:extLst>
      <p:ext uri="{BB962C8B-B14F-4D97-AF65-F5344CB8AC3E}">
        <p14:creationId xmlns:p14="http://schemas.microsoft.com/office/powerpoint/2010/main" val="22966344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A5D65F-37FC-8B8C-7C9C-9374E799B5CE}"/>
              </a:ext>
            </a:extLst>
          </p:cNvPr>
          <p:cNvSpPr>
            <a:spLocks noGrp="1"/>
          </p:cNvSpPr>
          <p:nvPr>
            <p:ph type="title"/>
          </p:nvPr>
        </p:nvSpPr>
        <p:spPr>
          <a:xfrm>
            <a:off x="374073" y="2784779"/>
            <a:ext cx="4625184" cy="2880020"/>
          </a:xfrm>
        </p:spPr>
        <p:txBody>
          <a:bodyPr>
            <a:normAutofit fontScale="90000"/>
          </a:bodyPr>
          <a:lstStyle/>
          <a:p>
            <a:r>
              <a:rPr lang="de-DE" dirty="0" err="1"/>
              <a:t>Step</a:t>
            </a:r>
            <a:r>
              <a:rPr lang="de-DE" dirty="0"/>
              <a:t> 5 – </a:t>
            </a:r>
            <a:r>
              <a:rPr lang="de-DE" dirty="0" err="1"/>
              <a:t>Communicate</a:t>
            </a:r>
            <a:r>
              <a:rPr lang="de-DE" dirty="0"/>
              <a:t> </a:t>
            </a:r>
            <a:r>
              <a:rPr lang="de-DE" dirty="0" err="1"/>
              <a:t>for</a:t>
            </a:r>
            <a:r>
              <a:rPr lang="de-DE" dirty="0"/>
              <a:t> </a:t>
            </a:r>
            <a:r>
              <a:rPr lang="de-DE" dirty="0" err="1"/>
              <a:t>awareness</a:t>
            </a:r>
            <a:r>
              <a:rPr lang="de-DE" dirty="0"/>
              <a:t> and </a:t>
            </a:r>
            <a:r>
              <a:rPr lang="de-DE" dirty="0" err="1"/>
              <a:t>commitment</a:t>
            </a:r>
            <a:r>
              <a:rPr lang="de-DE" dirty="0"/>
              <a:t>!</a:t>
            </a:r>
          </a:p>
        </p:txBody>
      </p:sp>
      <p:pic>
        <p:nvPicPr>
          <p:cNvPr id="9" name="Grafik 8" descr="Frau mit lockigem Haar">
            <a:extLst>
              <a:ext uri="{FF2B5EF4-FFF2-40B4-BE49-F238E27FC236}">
                <a16:creationId xmlns:a16="http://schemas.microsoft.com/office/drawing/2014/main" id="{ABF1611D-DF5C-B9B6-8069-F2F8C4970C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38478" y="2871082"/>
            <a:ext cx="1334751" cy="916227"/>
          </a:xfrm>
          <a:prstGeom prst="rect">
            <a:avLst/>
          </a:prstGeom>
        </p:spPr>
      </p:pic>
      <p:pic>
        <p:nvPicPr>
          <p:cNvPr id="10" name="Grafik 9" descr="Eine Frau, die zur Seite zeigt">
            <a:extLst>
              <a:ext uri="{FF2B5EF4-FFF2-40B4-BE49-F238E27FC236}">
                <a16:creationId xmlns:a16="http://schemas.microsoft.com/office/drawing/2014/main" id="{C0852744-E27B-0FFA-B390-3A2578F15E8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909361" y="3614954"/>
            <a:ext cx="2127776" cy="2880019"/>
          </a:xfrm>
          <a:prstGeom prst="rect">
            <a:avLst/>
          </a:prstGeom>
        </p:spPr>
      </p:pic>
      <p:pic>
        <p:nvPicPr>
          <p:cNvPr id="17" name="Grafik 16" descr="Lächelndes Gesicht mit geschlossenen Augen">
            <a:extLst>
              <a:ext uri="{FF2B5EF4-FFF2-40B4-BE49-F238E27FC236}">
                <a16:creationId xmlns:a16="http://schemas.microsoft.com/office/drawing/2014/main" id="{670E87E1-D063-CF00-1494-B8D5230E603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705929" y="3286577"/>
            <a:ext cx="339613" cy="371452"/>
          </a:xfrm>
          <a:prstGeom prst="rect">
            <a:avLst/>
          </a:prstGeom>
        </p:spPr>
      </p:pic>
      <p:pic>
        <p:nvPicPr>
          <p:cNvPr id="4" name="Grafik 3" descr="Ein Whiteboard mit Löschschwamm">
            <a:extLst>
              <a:ext uri="{FF2B5EF4-FFF2-40B4-BE49-F238E27FC236}">
                <a16:creationId xmlns:a16="http://schemas.microsoft.com/office/drawing/2014/main" id="{58F45468-8103-D1CF-D8CC-0307D2669B2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60580" y="2222722"/>
            <a:ext cx="2007612" cy="1296720"/>
          </a:xfrm>
          <a:prstGeom prst="rect">
            <a:avLst/>
          </a:prstGeom>
        </p:spPr>
      </p:pic>
      <p:pic>
        <p:nvPicPr>
          <p:cNvPr id="7" name="Grafik 6" descr="Rechteckige Sprechblase">
            <a:extLst>
              <a:ext uri="{FF2B5EF4-FFF2-40B4-BE49-F238E27FC236}">
                <a16:creationId xmlns:a16="http://schemas.microsoft.com/office/drawing/2014/main" id="{30DB4C27-C363-3EB8-15DD-6E48E64685D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564607" y="1157720"/>
            <a:ext cx="1078754" cy="965943"/>
          </a:xfrm>
          <a:prstGeom prst="rect">
            <a:avLst/>
          </a:prstGeom>
        </p:spPr>
      </p:pic>
      <p:pic>
        <p:nvPicPr>
          <p:cNvPr id="12" name="Grafik 11" descr="Buch mit Dialogdesign">
            <a:extLst>
              <a:ext uri="{FF2B5EF4-FFF2-40B4-BE49-F238E27FC236}">
                <a16:creationId xmlns:a16="http://schemas.microsoft.com/office/drawing/2014/main" id="{CFB8651A-6C65-00E0-176F-0FAA40FF9BC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947241" y="4538684"/>
            <a:ext cx="952500" cy="1400175"/>
          </a:xfrm>
          <a:prstGeom prst="rect">
            <a:avLst/>
          </a:prstGeom>
        </p:spPr>
      </p:pic>
      <p:pic>
        <p:nvPicPr>
          <p:cNvPr id="16" name="Grafik 15" descr="Geöffnetes Laptop-Gerät">
            <a:extLst>
              <a:ext uri="{FF2B5EF4-FFF2-40B4-BE49-F238E27FC236}">
                <a16:creationId xmlns:a16="http://schemas.microsoft.com/office/drawing/2014/main" id="{8B27D10A-F4EF-0D49-8B18-07C74CB9F420}"/>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956831" y="375072"/>
            <a:ext cx="1790700" cy="1276350"/>
          </a:xfrm>
          <a:prstGeom prst="rect">
            <a:avLst/>
          </a:prstGeom>
        </p:spPr>
      </p:pic>
      <p:pic>
        <p:nvPicPr>
          <p:cNvPr id="21" name="Grafik 20" descr="Längliche Sprechblase">
            <a:extLst>
              <a:ext uri="{FF2B5EF4-FFF2-40B4-BE49-F238E27FC236}">
                <a16:creationId xmlns:a16="http://schemas.microsoft.com/office/drawing/2014/main" id="{77FCC9D2-31CC-2B5D-C119-63FD799FD4DB}"/>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3183670" y="1563806"/>
            <a:ext cx="1380937" cy="866150"/>
          </a:xfrm>
          <a:prstGeom prst="rect">
            <a:avLst/>
          </a:prstGeom>
        </p:spPr>
      </p:pic>
      <p:pic>
        <p:nvPicPr>
          <p:cNvPr id="23" name="Grafik 22" descr="Rechteck-Sprechblase">
            <a:extLst>
              <a:ext uri="{FF2B5EF4-FFF2-40B4-BE49-F238E27FC236}">
                <a16:creationId xmlns:a16="http://schemas.microsoft.com/office/drawing/2014/main" id="{3F3A4FB1-CA58-1C74-BEE3-41E406E6249E}"/>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3510151" y="289347"/>
            <a:ext cx="1291452" cy="1183831"/>
          </a:xfrm>
          <a:prstGeom prst="rect">
            <a:avLst/>
          </a:prstGeom>
        </p:spPr>
      </p:pic>
    </p:spTree>
    <p:custDataLst>
      <p:tags r:id="rId1"/>
    </p:custDataLst>
    <p:extLst>
      <p:ext uri="{BB962C8B-B14F-4D97-AF65-F5344CB8AC3E}">
        <p14:creationId xmlns:p14="http://schemas.microsoft.com/office/powerpoint/2010/main" val="8264345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hteck 26">
            <a:extLst>
              <a:ext uri="{FF2B5EF4-FFF2-40B4-BE49-F238E27FC236}">
                <a16:creationId xmlns:a16="http://schemas.microsoft.com/office/drawing/2014/main" id="{12CF8BC4-AC1A-3FD3-85C2-F96E7CFE62AF}"/>
              </a:ext>
            </a:extLst>
          </p:cNvPr>
          <p:cNvSpPr/>
          <p:nvPr/>
        </p:nvSpPr>
        <p:spPr>
          <a:xfrm>
            <a:off x="6924605" y="3822683"/>
            <a:ext cx="4832679" cy="2731175"/>
          </a:xfrm>
          <a:custGeom>
            <a:avLst/>
            <a:gdLst>
              <a:gd name="connsiteX0" fmla="*/ 0 w 4832679"/>
              <a:gd name="connsiteY0" fmla="*/ 0 h 2731175"/>
              <a:gd name="connsiteX1" fmla="*/ 690383 w 4832679"/>
              <a:gd name="connsiteY1" fmla="*/ 0 h 2731175"/>
              <a:gd name="connsiteX2" fmla="*/ 1332439 w 4832679"/>
              <a:gd name="connsiteY2" fmla="*/ 0 h 2731175"/>
              <a:gd name="connsiteX3" fmla="*/ 1877841 w 4832679"/>
              <a:gd name="connsiteY3" fmla="*/ 0 h 2731175"/>
              <a:gd name="connsiteX4" fmla="*/ 2616550 w 4832679"/>
              <a:gd name="connsiteY4" fmla="*/ 0 h 2731175"/>
              <a:gd name="connsiteX5" fmla="*/ 3306933 w 4832679"/>
              <a:gd name="connsiteY5" fmla="*/ 0 h 2731175"/>
              <a:gd name="connsiteX6" fmla="*/ 4093969 w 4832679"/>
              <a:gd name="connsiteY6" fmla="*/ 0 h 2731175"/>
              <a:gd name="connsiteX7" fmla="*/ 4832679 w 4832679"/>
              <a:gd name="connsiteY7" fmla="*/ 0 h 2731175"/>
              <a:gd name="connsiteX8" fmla="*/ 4832679 w 4832679"/>
              <a:gd name="connsiteY8" fmla="*/ 737417 h 2731175"/>
              <a:gd name="connsiteX9" fmla="*/ 4832679 w 4832679"/>
              <a:gd name="connsiteY9" fmla="*/ 1392899 h 2731175"/>
              <a:gd name="connsiteX10" fmla="*/ 4832679 w 4832679"/>
              <a:gd name="connsiteY10" fmla="*/ 2130317 h 2731175"/>
              <a:gd name="connsiteX11" fmla="*/ 4832679 w 4832679"/>
              <a:gd name="connsiteY11" fmla="*/ 2731175 h 2731175"/>
              <a:gd name="connsiteX12" fmla="*/ 4142296 w 4832679"/>
              <a:gd name="connsiteY12" fmla="*/ 2731175 h 2731175"/>
              <a:gd name="connsiteX13" fmla="*/ 3500240 w 4832679"/>
              <a:gd name="connsiteY13" fmla="*/ 2731175 h 2731175"/>
              <a:gd name="connsiteX14" fmla="*/ 2713204 w 4832679"/>
              <a:gd name="connsiteY14" fmla="*/ 2731175 h 2731175"/>
              <a:gd name="connsiteX15" fmla="*/ 1974495 w 4832679"/>
              <a:gd name="connsiteY15" fmla="*/ 2731175 h 2731175"/>
              <a:gd name="connsiteX16" fmla="*/ 1235785 w 4832679"/>
              <a:gd name="connsiteY16" fmla="*/ 2731175 h 2731175"/>
              <a:gd name="connsiteX17" fmla="*/ 642056 w 4832679"/>
              <a:gd name="connsiteY17" fmla="*/ 2731175 h 2731175"/>
              <a:gd name="connsiteX18" fmla="*/ 0 w 4832679"/>
              <a:gd name="connsiteY18" fmla="*/ 2731175 h 2731175"/>
              <a:gd name="connsiteX19" fmla="*/ 0 w 4832679"/>
              <a:gd name="connsiteY19" fmla="*/ 2130317 h 2731175"/>
              <a:gd name="connsiteX20" fmla="*/ 0 w 4832679"/>
              <a:gd name="connsiteY20" fmla="*/ 1420211 h 2731175"/>
              <a:gd name="connsiteX21" fmla="*/ 0 w 4832679"/>
              <a:gd name="connsiteY21" fmla="*/ 792041 h 2731175"/>
              <a:gd name="connsiteX22" fmla="*/ 0 w 4832679"/>
              <a:gd name="connsiteY22" fmla="*/ 0 h 273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832679" h="2731175" fill="none" extrusionOk="0">
                <a:moveTo>
                  <a:pt x="0" y="0"/>
                </a:moveTo>
                <a:cubicBezTo>
                  <a:pt x="284146" y="-12559"/>
                  <a:pt x="419530" y="-22363"/>
                  <a:pt x="690383" y="0"/>
                </a:cubicBezTo>
                <a:cubicBezTo>
                  <a:pt x="961236" y="22363"/>
                  <a:pt x="1012140" y="-28528"/>
                  <a:pt x="1332439" y="0"/>
                </a:cubicBezTo>
                <a:cubicBezTo>
                  <a:pt x="1652738" y="28528"/>
                  <a:pt x="1695353" y="-3690"/>
                  <a:pt x="1877841" y="0"/>
                </a:cubicBezTo>
                <a:cubicBezTo>
                  <a:pt x="2060329" y="3690"/>
                  <a:pt x="2336770" y="4996"/>
                  <a:pt x="2616550" y="0"/>
                </a:cubicBezTo>
                <a:cubicBezTo>
                  <a:pt x="2896330" y="-4996"/>
                  <a:pt x="3049095" y="16964"/>
                  <a:pt x="3306933" y="0"/>
                </a:cubicBezTo>
                <a:cubicBezTo>
                  <a:pt x="3564771" y="-16964"/>
                  <a:pt x="3915641" y="-11941"/>
                  <a:pt x="4093969" y="0"/>
                </a:cubicBezTo>
                <a:cubicBezTo>
                  <a:pt x="4272297" y="11941"/>
                  <a:pt x="4553213" y="-13965"/>
                  <a:pt x="4832679" y="0"/>
                </a:cubicBezTo>
                <a:cubicBezTo>
                  <a:pt x="4858431" y="255936"/>
                  <a:pt x="4818100" y="488976"/>
                  <a:pt x="4832679" y="737417"/>
                </a:cubicBezTo>
                <a:cubicBezTo>
                  <a:pt x="4847258" y="985858"/>
                  <a:pt x="4822439" y="1173387"/>
                  <a:pt x="4832679" y="1392899"/>
                </a:cubicBezTo>
                <a:cubicBezTo>
                  <a:pt x="4842919" y="1612411"/>
                  <a:pt x="4810035" y="1904650"/>
                  <a:pt x="4832679" y="2130317"/>
                </a:cubicBezTo>
                <a:cubicBezTo>
                  <a:pt x="4855323" y="2355984"/>
                  <a:pt x="4826640" y="2507926"/>
                  <a:pt x="4832679" y="2731175"/>
                </a:cubicBezTo>
                <a:cubicBezTo>
                  <a:pt x="4497882" y="2745607"/>
                  <a:pt x="4471182" y="2761401"/>
                  <a:pt x="4142296" y="2731175"/>
                </a:cubicBezTo>
                <a:cubicBezTo>
                  <a:pt x="3813410" y="2700949"/>
                  <a:pt x="3672223" y="2709982"/>
                  <a:pt x="3500240" y="2731175"/>
                </a:cubicBezTo>
                <a:cubicBezTo>
                  <a:pt x="3328257" y="2752368"/>
                  <a:pt x="2905477" y="2719048"/>
                  <a:pt x="2713204" y="2731175"/>
                </a:cubicBezTo>
                <a:cubicBezTo>
                  <a:pt x="2520931" y="2743302"/>
                  <a:pt x="2317889" y="2752702"/>
                  <a:pt x="1974495" y="2731175"/>
                </a:cubicBezTo>
                <a:cubicBezTo>
                  <a:pt x="1631101" y="2709648"/>
                  <a:pt x="1465161" y="2741124"/>
                  <a:pt x="1235785" y="2731175"/>
                </a:cubicBezTo>
                <a:cubicBezTo>
                  <a:pt x="1006409" y="2721227"/>
                  <a:pt x="813089" y="2721161"/>
                  <a:pt x="642056" y="2731175"/>
                </a:cubicBezTo>
                <a:cubicBezTo>
                  <a:pt x="471023" y="2741189"/>
                  <a:pt x="194952" y="2759222"/>
                  <a:pt x="0" y="2731175"/>
                </a:cubicBezTo>
                <a:cubicBezTo>
                  <a:pt x="12540" y="2454381"/>
                  <a:pt x="-16082" y="2414882"/>
                  <a:pt x="0" y="2130317"/>
                </a:cubicBezTo>
                <a:cubicBezTo>
                  <a:pt x="16082" y="1845752"/>
                  <a:pt x="-35176" y="1685638"/>
                  <a:pt x="0" y="1420211"/>
                </a:cubicBezTo>
                <a:cubicBezTo>
                  <a:pt x="35176" y="1154784"/>
                  <a:pt x="-24612" y="973448"/>
                  <a:pt x="0" y="792041"/>
                </a:cubicBezTo>
                <a:cubicBezTo>
                  <a:pt x="24612" y="610634"/>
                  <a:pt x="8179" y="166546"/>
                  <a:pt x="0" y="0"/>
                </a:cubicBezTo>
                <a:close/>
              </a:path>
              <a:path w="4832679" h="2731175" stroke="0" extrusionOk="0">
                <a:moveTo>
                  <a:pt x="0" y="0"/>
                </a:moveTo>
                <a:cubicBezTo>
                  <a:pt x="290510" y="-31559"/>
                  <a:pt x="399763" y="25424"/>
                  <a:pt x="642056" y="0"/>
                </a:cubicBezTo>
                <a:cubicBezTo>
                  <a:pt x="884349" y="-25424"/>
                  <a:pt x="1183527" y="21436"/>
                  <a:pt x="1380765" y="0"/>
                </a:cubicBezTo>
                <a:cubicBezTo>
                  <a:pt x="1578003" y="-21436"/>
                  <a:pt x="1906680" y="33815"/>
                  <a:pt x="2119475" y="0"/>
                </a:cubicBezTo>
                <a:cubicBezTo>
                  <a:pt x="2332270" y="-33815"/>
                  <a:pt x="2646565" y="28687"/>
                  <a:pt x="2809858" y="0"/>
                </a:cubicBezTo>
                <a:cubicBezTo>
                  <a:pt x="2973151" y="-28687"/>
                  <a:pt x="3321694" y="1849"/>
                  <a:pt x="3500240" y="0"/>
                </a:cubicBezTo>
                <a:cubicBezTo>
                  <a:pt x="3678786" y="-1849"/>
                  <a:pt x="3936302" y="-962"/>
                  <a:pt x="4093969" y="0"/>
                </a:cubicBezTo>
                <a:cubicBezTo>
                  <a:pt x="4251636" y="962"/>
                  <a:pt x="4524762" y="-22244"/>
                  <a:pt x="4832679" y="0"/>
                </a:cubicBezTo>
                <a:cubicBezTo>
                  <a:pt x="4803238" y="224898"/>
                  <a:pt x="4842576" y="464230"/>
                  <a:pt x="4832679" y="682794"/>
                </a:cubicBezTo>
                <a:cubicBezTo>
                  <a:pt x="4822782" y="901358"/>
                  <a:pt x="4821479" y="1181313"/>
                  <a:pt x="4832679" y="1365588"/>
                </a:cubicBezTo>
                <a:cubicBezTo>
                  <a:pt x="4843879" y="1549863"/>
                  <a:pt x="4856849" y="1837478"/>
                  <a:pt x="4832679" y="2103005"/>
                </a:cubicBezTo>
                <a:cubicBezTo>
                  <a:pt x="4808509" y="2368532"/>
                  <a:pt x="4859782" y="2546683"/>
                  <a:pt x="4832679" y="2731175"/>
                </a:cubicBezTo>
                <a:cubicBezTo>
                  <a:pt x="4524111" y="2740104"/>
                  <a:pt x="4419481" y="2746155"/>
                  <a:pt x="4190623" y="2731175"/>
                </a:cubicBezTo>
                <a:cubicBezTo>
                  <a:pt x="3961765" y="2716195"/>
                  <a:pt x="3648457" y="2762180"/>
                  <a:pt x="3500240" y="2731175"/>
                </a:cubicBezTo>
                <a:cubicBezTo>
                  <a:pt x="3352023" y="2700170"/>
                  <a:pt x="3064371" y="2728706"/>
                  <a:pt x="2713204" y="2731175"/>
                </a:cubicBezTo>
                <a:cubicBezTo>
                  <a:pt x="2362037" y="2733644"/>
                  <a:pt x="2294147" y="2745405"/>
                  <a:pt x="1974495" y="2731175"/>
                </a:cubicBezTo>
                <a:cubicBezTo>
                  <a:pt x="1654843" y="2716945"/>
                  <a:pt x="1578983" y="2728316"/>
                  <a:pt x="1429092" y="2731175"/>
                </a:cubicBezTo>
                <a:cubicBezTo>
                  <a:pt x="1279201" y="2734034"/>
                  <a:pt x="1110325" y="2749255"/>
                  <a:pt x="835363" y="2731175"/>
                </a:cubicBezTo>
                <a:cubicBezTo>
                  <a:pt x="560401" y="2713095"/>
                  <a:pt x="316998" y="2695685"/>
                  <a:pt x="0" y="2731175"/>
                </a:cubicBezTo>
                <a:cubicBezTo>
                  <a:pt x="17363" y="2559271"/>
                  <a:pt x="-9653" y="2266988"/>
                  <a:pt x="0" y="2130317"/>
                </a:cubicBezTo>
                <a:cubicBezTo>
                  <a:pt x="9653" y="1993646"/>
                  <a:pt x="31635" y="1705170"/>
                  <a:pt x="0" y="1474835"/>
                </a:cubicBezTo>
                <a:cubicBezTo>
                  <a:pt x="-31635" y="1244500"/>
                  <a:pt x="21919" y="1014463"/>
                  <a:pt x="0" y="764729"/>
                </a:cubicBezTo>
                <a:cubicBezTo>
                  <a:pt x="-21919" y="514995"/>
                  <a:pt x="-12901" y="261444"/>
                  <a:pt x="0" y="0"/>
                </a:cubicBezTo>
                <a:close/>
              </a:path>
            </a:pathLst>
          </a:custGeom>
          <a:ln>
            <a:extLst>
              <a:ext uri="{C807C97D-BFC1-408E-A445-0C87EB9F89A2}">
                <ask:lineSketchStyleProps xmlns:ask="http://schemas.microsoft.com/office/drawing/2018/sketchyshapes" sd="377839334">
                  <a:prstGeom prst="rect">
                    <a:avLst/>
                  </a:prstGeom>
                  <ask:type>
                    <ask:lineSketchFreehand/>
                  </ask:type>
                </ask:lineSketchStyleProps>
              </a:ext>
            </a:extLst>
          </a:ln>
        </p:spPr>
        <p:style>
          <a:lnRef idx="2">
            <a:schemeClr val="accent1"/>
          </a:lnRef>
          <a:fillRef idx="1">
            <a:schemeClr val="lt1"/>
          </a:fillRef>
          <a:effectRef idx="0">
            <a:schemeClr val="accent1"/>
          </a:effectRef>
          <a:fontRef idx="minor">
            <a:schemeClr val="dk1"/>
          </a:fontRef>
        </p:style>
        <p:txBody>
          <a:bodyPr rtlCol="0" anchor="ctr"/>
          <a:lstStyle/>
          <a:p>
            <a:pPr marL="719138" indent="-358775">
              <a:buAutoNum type="arabicPeriod"/>
            </a:pPr>
            <a:r>
              <a:rPr lang="en-GB" sz="2400" dirty="0"/>
              <a:t>Build awareness (Specific Why &amp; What)</a:t>
            </a:r>
          </a:p>
          <a:p>
            <a:pPr marL="719138" indent="-358775">
              <a:buAutoNum type="arabicPeriod"/>
            </a:pPr>
            <a:r>
              <a:rPr lang="en-GB" sz="2400" dirty="0"/>
              <a:t>Communicate benefits for the researcher / PI /..  (WIIFM)</a:t>
            </a:r>
          </a:p>
          <a:p>
            <a:pPr marL="719138" indent="-358775">
              <a:buAutoNum type="arabicPeriod"/>
            </a:pPr>
            <a:r>
              <a:rPr lang="en-GB" sz="2400" dirty="0"/>
              <a:t>Two-way communication, listen actively</a:t>
            </a:r>
          </a:p>
        </p:txBody>
      </p:sp>
      <p:sp>
        <p:nvSpPr>
          <p:cNvPr id="24" name="Rechteck 23">
            <a:extLst>
              <a:ext uri="{FF2B5EF4-FFF2-40B4-BE49-F238E27FC236}">
                <a16:creationId xmlns:a16="http://schemas.microsoft.com/office/drawing/2014/main" id="{592E9212-E3E2-9891-1AF0-25781BFE9855}"/>
              </a:ext>
            </a:extLst>
          </p:cNvPr>
          <p:cNvSpPr/>
          <p:nvPr/>
        </p:nvSpPr>
        <p:spPr>
          <a:xfrm>
            <a:off x="1466436" y="5470586"/>
            <a:ext cx="3668766" cy="1083273"/>
          </a:xfrm>
          <a:custGeom>
            <a:avLst/>
            <a:gdLst>
              <a:gd name="connsiteX0" fmla="*/ 0 w 3668766"/>
              <a:gd name="connsiteY0" fmla="*/ 0 h 1083273"/>
              <a:gd name="connsiteX1" fmla="*/ 501398 w 3668766"/>
              <a:gd name="connsiteY1" fmla="*/ 0 h 1083273"/>
              <a:gd name="connsiteX2" fmla="*/ 1076171 w 3668766"/>
              <a:gd name="connsiteY2" fmla="*/ 0 h 1083273"/>
              <a:gd name="connsiteX3" fmla="*/ 1724320 w 3668766"/>
              <a:gd name="connsiteY3" fmla="*/ 0 h 1083273"/>
              <a:gd name="connsiteX4" fmla="*/ 2372469 w 3668766"/>
              <a:gd name="connsiteY4" fmla="*/ 0 h 1083273"/>
              <a:gd name="connsiteX5" fmla="*/ 2910554 w 3668766"/>
              <a:gd name="connsiteY5" fmla="*/ 0 h 1083273"/>
              <a:gd name="connsiteX6" fmla="*/ 3668766 w 3668766"/>
              <a:gd name="connsiteY6" fmla="*/ 0 h 1083273"/>
              <a:gd name="connsiteX7" fmla="*/ 3668766 w 3668766"/>
              <a:gd name="connsiteY7" fmla="*/ 509138 h 1083273"/>
              <a:gd name="connsiteX8" fmla="*/ 3668766 w 3668766"/>
              <a:gd name="connsiteY8" fmla="*/ 1083273 h 1083273"/>
              <a:gd name="connsiteX9" fmla="*/ 3057305 w 3668766"/>
              <a:gd name="connsiteY9" fmla="*/ 1083273 h 1083273"/>
              <a:gd name="connsiteX10" fmla="*/ 2445844 w 3668766"/>
              <a:gd name="connsiteY10" fmla="*/ 1083273 h 1083273"/>
              <a:gd name="connsiteX11" fmla="*/ 1797695 w 3668766"/>
              <a:gd name="connsiteY11" fmla="*/ 1083273 h 1083273"/>
              <a:gd name="connsiteX12" fmla="*/ 1186234 w 3668766"/>
              <a:gd name="connsiteY12" fmla="*/ 1083273 h 1083273"/>
              <a:gd name="connsiteX13" fmla="*/ 0 w 3668766"/>
              <a:gd name="connsiteY13" fmla="*/ 1083273 h 1083273"/>
              <a:gd name="connsiteX14" fmla="*/ 0 w 3668766"/>
              <a:gd name="connsiteY14" fmla="*/ 519971 h 1083273"/>
              <a:gd name="connsiteX15" fmla="*/ 0 w 3668766"/>
              <a:gd name="connsiteY15" fmla="*/ 0 h 1083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68766" h="1083273" fill="none" extrusionOk="0">
                <a:moveTo>
                  <a:pt x="0" y="0"/>
                </a:moveTo>
                <a:cubicBezTo>
                  <a:pt x="201096" y="-4352"/>
                  <a:pt x="389995" y="-22618"/>
                  <a:pt x="501398" y="0"/>
                </a:cubicBezTo>
                <a:cubicBezTo>
                  <a:pt x="612801" y="22618"/>
                  <a:pt x="856085" y="5066"/>
                  <a:pt x="1076171" y="0"/>
                </a:cubicBezTo>
                <a:cubicBezTo>
                  <a:pt x="1296257" y="-5066"/>
                  <a:pt x="1468304" y="17186"/>
                  <a:pt x="1724320" y="0"/>
                </a:cubicBezTo>
                <a:cubicBezTo>
                  <a:pt x="1980336" y="-17186"/>
                  <a:pt x="2165343" y="30036"/>
                  <a:pt x="2372469" y="0"/>
                </a:cubicBezTo>
                <a:cubicBezTo>
                  <a:pt x="2579595" y="-30036"/>
                  <a:pt x="2737842" y="17491"/>
                  <a:pt x="2910554" y="0"/>
                </a:cubicBezTo>
                <a:cubicBezTo>
                  <a:pt x="3083266" y="-17491"/>
                  <a:pt x="3386519" y="22375"/>
                  <a:pt x="3668766" y="0"/>
                </a:cubicBezTo>
                <a:cubicBezTo>
                  <a:pt x="3650375" y="147489"/>
                  <a:pt x="3647645" y="397232"/>
                  <a:pt x="3668766" y="509138"/>
                </a:cubicBezTo>
                <a:cubicBezTo>
                  <a:pt x="3689887" y="621044"/>
                  <a:pt x="3660039" y="878118"/>
                  <a:pt x="3668766" y="1083273"/>
                </a:cubicBezTo>
                <a:cubicBezTo>
                  <a:pt x="3420338" y="1074852"/>
                  <a:pt x="3281463" y="1061744"/>
                  <a:pt x="3057305" y="1083273"/>
                </a:cubicBezTo>
                <a:cubicBezTo>
                  <a:pt x="2833147" y="1104802"/>
                  <a:pt x="2743727" y="1083290"/>
                  <a:pt x="2445844" y="1083273"/>
                </a:cubicBezTo>
                <a:cubicBezTo>
                  <a:pt x="2147961" y="1083256"/>
                  <a:pt x="2017399" y="1081785"/>
                  <a:pt x="1797695" y="1083273"/>
                </a:cubicBezTo>
                <a:cubicBezTo>
                  <a:pt x="1577991" y="1084761"/>
                  <a:pt x="1483032" y="1085865"/>
                  <a:pt x="1186234" y="1083273"/>
                </a:cubicBezTo>
                <a:cubicBezTo>
                  <a:pt x="889436" y="1080681"/>
                  <a:pt x="439804" y="1112544"/>
                  <a:pt x="0" y="1083273"/>
                </a:cubicBezTo>
                <a:cubicBezTo>
                  <a:pt x="-18922" y="815017"/>
                  <a:pt x="14680" y="692199"/>
                  <a:pt x="0" y="519971"/>
                </a:cubicBezTo>
                <a:cubicBezTo>
                  <a:pt x="-14680" y="347743"/>
                  <a:pt x="14529" y="183868"/>
                  <a:pt x="0" y="0"/>
                </a:cubicBezTo>
                <a:close/>
              </a:path>
              <a:path w="3668766" h="1083273" stroke="0" extrusionOk="0">
                <a:moveTo>
                  <a:pt x="0" y="0"/>
                </a:moveTo>
                <a:cubicBezTo>
                  <a:pt x="194143" y="-15912"/>
                  <a:pt x="298291" y="13282"/>
                  <a:pt x="574773" y="0"/>
                </a:cubicBezTo>
                <a:cubicBezTo>
                  <a:pt x="851255" y="-13282"/>
                  <a:pt x="960595" y="-2474"/>
                  <a:pt x="1222922" y="0"/>
                </a:cubicBezTo>
                <a:cubicBezTo>
                  <a:pt x="1485249" y="2474"/>
                  <a:pt x="1714221" y="-25300"/>
                  <a:pt x="1871071" y="0"/>
                </a:cubicBezTo>
                <a:cubicBezTo>
                  <a:pt x="2027921" y="25300"/>
                  <a:pt x="2301470" y="27342"/>
                  <a:pt x="2482532" y="0"/>
                </a:cubicBezTo>
                <a:cubicBezTo>
                  <a:pt x="2663594" y="-27342"/>
                  <a:pt x="2971459" y="15406"/>
                  <a:pt x="3093993" y="0"/>
                </a:cubicBezTo>
                <a:cubicBezTo>
                  <a:pt x="3216527" y="-15406"/>
                  <a:pt x="3478745" y="6349"/>
                  <a:pt x="3668766" y="0"/>
                </a:cubicBezTo>
                <a:cubicBezTo>
                  <a:pt x="3678800" y="281358"/>
                  <a:pt x="3641916" y="335057"/>
                  <a:pt x="3668766" y="563302"/>
                </a:cubicBezTo>
                <a:cubicBezTo>
                  <a:pt x="3695616" y="791547"/>
                  <a:pt x="3664787" y="864938"/>
                  <a:pt x="3668766" y="1083273"/>
                </a:cubicBezTo>
                <a:cubicBezTo>
                  <a:pt x="3384172" y="1070153"/>
                  <a:pt x="3233023" y="1052834"/>
                  <a:pt x="3057305" y="1083273"/>
                </a:cubicBezTo>
                <a:cubicBezTo>
                  <a:pt x="2881587" y="1113712"/>
                  <a:pt x="2649029" y="1094220"/>
                  <a:pt x="2519219" y="1083273"/>
                </a:cubicBezTo>
                <a:cubicBezTo>
                  <a:pt x="2389409" y="1072326"/>
                  <a:pt x="2140633" y="1100807"/>
                  <a:pt x="1871071" y="1083273"/>
                </a:cubicBezTo>
                <a:cubicBezTo>
                  <a:pt x="1601509" y="1065739"/>
                  <a:pt x="1524147" y="1057821"/>
                  <a:pt x="1332985" y="1083273"/>
                </a:cubicBezTo>
                <a:cubicBezTo>
                  <a:pt x="1141823" y="1108725"/>
                  <a:pt x="965704" y="1090248"/>
                  <a:pt x="721524" y="1083273"/>
                </a:cubicBezTo>
                <a:cubicBezTo>
                  <a:pt x="477344" y="1076298"/>
                  <a:pt x="207021" y="1062980"/>
                  <a:pt x="0" y="1083273"/>
                </a:cubicBezTo>
                <a:cubicBezTo>
                  <a:pt x="6756" y="866759"/>
                  <a:pt x="-22994" y="775120"/>
                  <a:pt x="0" y="530804"/>
                </a:cubicBezTo>
                <a:cubicBezTo>
                  <a:pt x="22994" y="286488"/>
                  <a:pt x="10909" y="122914"/>
                  <a:pt x="0" y="0"/>
                </a:cubicBezTo>
                <a:close/>
              </a:path>
            </a:pathLst>
          </a:custGeom>
          <a:ln>
            <a:extLst>
              <a:ext uri="{C807C97D-BFC1-408E-A445-0C87EB9F89A2}">
                <ask:lineSketchStyleProps xmlns:ask="http://schemas.microsoft.com/office/drawing/2018/sketchyshapes" sd="377839334">
                  <a:prstGeom prst="rect">
                    <a:avLst/>
                  </a:prstGeom>
                  <ask:type>
                    <ask:lineSketchFreehand/>
                  </ask:type>
                </ask:lineSketchStyleProps>
              </a:ext>
            </a:extLst>
          </a:ln>
        </p:spPr>
        <p:style>
          <a:lnRef idx="2">
            <a:schemeClr val="accent1"/>
          </a:lnRef>
          <a:fillRef idx="1">
            <a:schemeClr val="lt1"/>
          </a:fillRef>
          <a:effectRef idx="0">
            <a:schemeClr val="accent1"/>
          </a:effectRef>
          <a:fontRef idx="minor">
            <a:schemeClr val="dk1"/>
          </a:fontRef>
        </p:style>
        <p:txBody>
          <a:bodyPr rtlCol="0" anchor="ctr"/>
          <a:lstStyle/>
          <a:p>
            <a:pPr algn="ctr"/>
            <a:r>
              <a:rPr lang="en-GB" sz="2400" dirty="0"/>
              <a:t>Direct “managers” if it affects daily work</a:t>
            </a:r>
          </a:p>
        </p:txBody>
      </p:sp>
      <p:sp>
        <p:nvSpPr>
          <p:cNvPr id="2" name="Titel 1">
            <a:extLst>
              <a:ext uri="{FF2B5EF4-FFF2-40B4-BE49-F238E27FC236}">
                <a16:creationId xmlns:a16="http://schemas.microsoft.com/office/drawing/2014/main" id="{C4F5F90A-8CD7-8BF6-5A6C-AED2FEB1EFB2}"/>
              </a:ext>
            </a:extLst>
          </p:cNvPr>
          <p:cNvSpPr>
            <a:spLocks noGrp="1"/>
          </p:cNvSpPr>
          <p:nvPr>
            <p:ph type="title"/>
          </p:nvPr>
        </p:nvSpPr>
        <p:spPr/>
        <p:txBody>
          <a:bodyPr>
            <a:normAutofit/>
          </a:bodyPr>
          <a:lstStyle/>
          <a:p>
            <a:pPr algn="r"/>
            <a:r>
              <a:rPr lang="en-GB" sz="3600" dirty="0"/>
              <a:t>5 – Communicate for </a:t>
            </a:r>
            <a:br>
              <a:rPr lang="en-GB" sz="3600" dirty="0"/>
            </a:br>
            <a:r>
              <a:rPr lang="en-GB" sz="3600" dirty="0"/>
              <a:t>awareness &amp; commitment </a:t>
            </a:r>
          </a:p>
        </p:txBody>
      </p:sp>
      <p:sp>
        <p:nvSpPr>
          <p:cNvPr id="5" name="Textfeld 4">
            <a:extLst>
              <a:ext uri="{FF2B5EF4-FFF2-40B4-BE49-F238E27FC236}">
                <a16:creationId xmlns:a16="http://schemas.microsoft.com/office/drawing/2014/main" id="{E18BE489-E94D-0E72-AAAB-2786204BB35F}"/>
              </a:ext>
            </a:extLst>
          </p:cNvPr>
          <p:cNvSpPr txBox="1"/>
          <p:nvPr/>
        </p:nvSpPr>
        <p:spPr>
          <a:xfrm>
            <a:off x="4887264" y="3434213"/>
            <a:ext cx="3112465" cy="1200329"/>
          </a:xfrm>
          <a:prstGeom prst="rect">
            <a:avLst/>
          </a:prstGeom>
          <a:noFill/>
        </p:spPr>
        <p:txBody>
          <a:bodyPr wrap="square" rtlCol="0">
            <a:spAutoFit/>
          </a:bodyPr>
          <a:lstStyle/>
          <a:p>
            <a:endParaRPr lang="de-DE" dirty="0">
              <a:latin typeface="Fira Sans" panose="020B0503050000020004" pitchFamily="34" charset="0"/>
            </a:endParaRPr>
          </a:p>
          <a:p>
            <a:endParaRPr lang="de-DE" dirty="0">
              <a:latin typeface="Fira Sans" panose="020B0503050000020004" pitchFamily="34" charset="0"/>
            </a:endParaRPr>
          </a:p>
          <a:p>
            <a:endParaRPr lang="de-DE" dirty="0">
              <a:latin typeface="Fira Sans" panose="020B0503050000020004" pitchFamily="34" charset="0"/>
            </a:endParaRPr>
          </a:p>
          <a:p>
            <a:pPr marL="285750" indent="-285750">
              <a:buFont typeface="Arial" panose="020B0604020202020204" pitchFamily="34" charset="0"/>
              <a:buChar char="•"/>
            </a:pPr>
            <a:endParaRPr lang="de-DE" dirty="0">
              <a:latin typeface="Fira Sans" panose="020B0503050000020004" pitchFamily="34" charset="0"/>
            </a:endParaRPr>
          </a:p>
        </p:txBody>
      </p:sp>
      <p:sp>
        <p:nvSpPr>
          <p:cNvPr id="11" name="Rechteck 10">
            <a:extLst>
              <a:ext uri="{FF2B5EF4-FFF2-40B4-BE49-F238E27FC236}">
                <a16:creationId xmlns:a16="http://schemas.microsoft.com/office/drawing/2014/main" id="{C97E6FF9-EDB7-3C5D-8650-487E7C4443D1}"/>
              </a:ext>
            </a:extLst>
          </p:cNvPr>
          <p:cNvSpPr/>
          <p:nvPr/>
        </p:nvSpPr>
        <p:spPr>
          <a:xfrm>
            <a:off x="434715" y="224852"/>
            <a:ext cx="3342806" cy="4452079"/>
          </a:xfrm>
          <a:custGeom>
            <a:avLst/>
            <a:gdLst>
              <a:gd name="connsiteX0" fmla="*/ 0 w 3342806"/>
              <a:gd name="connsiteY0" fmla="*/ 0 h 4452079"/>
              <a:gd name="connsiteX1" fmla="*/ 735417 w 3342806"/>
              <a:gd name="connsiteY1" fmla="*/ 0 h 4452079"/>
              <a:gd name="connsiteX2" fmla="*/ 1470835 w 3342806"/>
              <a:gd name="connsiteY2" fmla="*/ 0 h 4452079"/>
              <a:gd name="connsiteX3" fmla="*/ 2172824 w 3342806"/>
              <a:gd name="connsiteY3" fmla="*/ 0 h 4452079"/>
              <a:gd name="connsiteX4" fmla="*/ 3342806 w 3342806"/>
              <a:gd name="connsiteY4" fmla="*/ 0 h 4452079"/>
              <a:gd name="connsiteX5" fmla="*/ 3342806 w 3342806"/>
              <a:gd name="connsiteY5" fmla="*/ 591490 h 4452079"/>
              <a:gd name="connsiteX6" fmla="*/ 3342806 w 3342806"/>
              <a:gd name="connsiteY6" fmla="*/ 1093939 h 4452079"/>
              <a:gd name="connsiteX7" fmla="*/ 3342806 w 3342806"/>
              <a:gd name="connsiteY7" fmla="*/ 1774471 h 4452079"/>
              <a:gd name="connsiteX8" fmla="*/ 3342806 w 3342806"/>
              <a:gd name="connsiteY8" fmla="*/ 2455004 h 4452079"/>
              <a:gd name="connsiteX9" fmla="*/ 3342806 w 3342806"/>
              <a:gd name="connsiteY9" fmla="*/ 3046494 h 4452079"/>
              <a:gd name="connsiteX10" fmla="*/ 3342806 w 3342806"/>
              <a:gd name="connsiteY10" fmla="*/ 3682505 h 4452079"/>
              <a:gd name="connsiteX11" fmla="*/ 3342806 w 3342806"/>
              <a:gd name="connsiteY11" fmla="*/ 4452079 h 4452079"/>
              <a:gd name="connsiteX12" fmla="*/ 2707673 w 3342806"/>
              <a:gd name="connsiteY12" fmla="*/ 4452079 h 4452079"/>
              <a:gd name="connsiteX13" fmla="*/ 2039112 w 3342806"/>
              <a:gd name="connsiteY13" fmla="*/ 4452079 h 4452079"/>
              <a:gd name="connsiteX14" fmla="*/ 1437407 w 3342806"/>
              <a:gd name="connsiteY14" fmla="*/ 4452079 h 4452079"/>
              <a:gd name="connsiteX15" fmla="*/ 768845 w 3342806"/>
              <a:gd name="connsiteY15" fmla="*/ 4452079 h 4452079"/>
              <a:gd name="connsiteX16" fmla="*/ 0 w 3342806"/>
              <a:gd name="connsiteY16" fmla="*/ 4452079 h 4452079"/>
              <a:gd name="connsiteX17" fmla="*/ 0 w 3342806"/>
              <a:gd name="connsiteY17" fmla="*/ 3860589 h 4452079"/>
              <a:gd name="connsiteX18" fmla="*/ 0 w 3342806"/>
              <a:gd name="connsiteY18" fmla="*/ 3180056 h 4452079"/>
              <a:gd name="connsiteX19" fmla="*/ 0 w 3342806"/>
              <a:gd name="connsiteY19" fmla="*/ 2499524 h 4452079"/>
              <a:gd name="connsiteX20" fmla="*/ 0 w 3342806"/>
              <a:gd name="connsiteY20" fmla="*/ 1908034 h 4452079"/>
              <a:gd name="connsiteX21" fmla="*/ 0 w 3342806"/>
              <a:gd name="connsiteY21" fmla="*/ 1272023 h 4452079"/>
              <a:gd name="connsiteX22" fmla="*/ 0 w 3342806"/>
              <a:gd name="connsiteY22" fmla="*/ 769574 h 4452079"/>
              <a:gd name="connsiteX23" fmla="*/ 0 w 3342806"/>
              <a:gd name="connsiteY23" fmla="*/ 0 h 4452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42806" h="4452079" fill="none" extrusionOk="0">
                <a:moveTo>
                  <a:pt x="0" y="0"/>
                </a:moveTo>
                <a:cubicBezTo>
                  <a:pt x="184523" y="3706"/>
                  <a:pt x="587503" y="-22724"/>
                  <a:pt x="735417" y="0"/>
                </a:cubicBezTo>
                <a:cubicBezTo>
                  <a:pt x="883331" y="22724"/>
                  <a:pt x="1248837" y="36618"/>
                  <a:pt x="1470835" y="0"/>
                </a:cubicBezTo>
                <a:cubicBezTo>
                  <a:pt x="1692833" y="-36618"/>
                  <a:pt x="2028117" y="30133"/>
                  <a:pt x="2172824" y="0"/>
                </a:cubicBezTo>
                <a:cubicBezTo>
                  <a:pt x="2317531" y="-30133"/>
                  <a:pt x="3087686" y="4734"/>
                  <a:pt x="3342806" y="0"/>
                </a:cubicBezTo>
                <a:cubicBezTo>
                  <a:pt x="3338374" y="248147"/>
                  <a:pt x="3360208" y="411430"/>
                  <a:pt x="3342806" y="591490"/>
                </a:cubicBezTo>
                <a:cubicBezTo>
                  <a:pt x="3325405" y="771550"/>
                  <a:pt x="3342230" y="935277"/>
                  <a:pt x="3342806" y="1093939"/>
                </a:cubicBezTo>
                <a:cubicBezTo>
                  <a:pt x="3343382" y="1252601"/>
                  <a:pt x="3334892" y="1582912"/>
                  <a:pt x="3342806" y="1774471"/>
                </a:cubicBezTo>
                <a:cubicBezTo>
                  <a:pt x="3350720" y="1966030"/>
                  <a:pt x="3319452" y="2171394"/>
                  <a:pt x="3342806" y="2455004"/>
                </a:cubicBezTo>
                <a:cubicBezTo>
                  <a:pt x="3366160" y="2738614"/>
                  <a:pt x="3326661" y="2925425"/>
                  <a:pt x="3342806" y="3046494"/>
                </a:cubicBezTo>
                <a:cubicBezTo>
                  <a:pt x="3358952" y="3167563"/>
                  <a:pt x="3314393" y="3420649"/>
                  <a:pt x="3342806" y="3682505"/>
                </a:cubicBezTo>
                <a:cubicBezTo>
                  <a:pt x="3371219" y="3944361"/>
                  <a:pt x="3305605" y="4232927"/>
                  <a:pt x="3342806" y="4452079"/>
                </a:cubicBezTo>
                <a:cubicBezTo>
                  <a:pt x="3042397" y="4422004"/>
                  <a:pt x="2870674" y="4448407"/>
                  <a:pt x="2707673" y="4452079"/>
                </a:cubicBezTo>
                <a:cubicBezTo>
                  <a:pt x="2544672" y="4455751"/>
                  <a:pt x="2185134" y="4463463"/>
                  <a:pt x="2039112" y="4452079"/>
                </a:cubicBezTo>
                <a:cubicBezTo>
                  <a:pt x="1893090" y="4440695"/>
                  <a:pt x="1648611" y="4468375"/>
                  <a:pt x="1437407" y="4452079"/>
                </a:cubicBezTo>
                <a:cubicBezTo>
                  <a:pt x="1226204" y="4435783"/>
                  <a:pt x="988995" y="4457608"/>
                  <a:pt x="768845" y="4452079"/>
                </a:cubicBezTo>
                <a:cubicBezTo>
                  <a:pt x="548695" y="4446550"/>
                  <a:pt x="252963" y="4480977"/>
                  <a:pt x="0" y="4452079"/>
                </a:cubicBezTo>
                <a:cubicBezTo>
                  <a:pt x="11232" y="4327873"/>
                  <a:pt x="-8559" y="4024820"/>
                  <a:pt x="0" y="3860589"/>
                </a:cubicBezTo>
                <a:cubicBezTo>
                  <a:pt x="8559" y="3696358"/>
                  <a:pt x="5095" y="3509736"/>
                  <a:pt x="0" y="3180056"/>
                </a:cubicBezTo>
                <a:cubicBezTo>
                  <a:pt x="-5095" y="2850376"/>
                  <a:pt x="18052" y="2780744"/>
                  <a:pt x="0" y="2499524"/>
                </a:cubicBezTo>
                <a:cubicBezTo>
                  <a:pt x="-18052" y="2218304"/>
                  <a:pt x="8238" y="2036387"/>
                  <a:pt x="0" y="1908034"/>
                </a:cubicBezTo>
                <a:cubicBezTo>
                  <a:pt x="-8238" y="1779681"/>
                  <a:pt x="18943" y="1477322"/>
                  <a:pt x="0" y="1272023"/>
                </a:cubicBezTo>
                <a:cubicBezTo>
                  <a:pt x="-18943" y="1066724"/>
                  <a:pt x="3364" y="892281"/>
                  <a:pt x="0" y="769574"/>
                </a:cubicBezTo>
                <a:cubicBezTo>
                  <a:pt x="-3364" y="646867"/>
                  <a:pt x="1050" y="303362"/>
                  <a:pt x="0" y="0"/>
                </a:cubicBezTo>
                <a:close/>
              </a:path>
              <a:path w="3342806" h="4452079" stroke="0" extrusionOk="0">
                <a:moveTo>
                  <a:pt x="0" y="0"/>
                </a:moveTo>
                <a:cubicBezTo>
                  <a:pt x="149505" y="-1153"/>
                  <a:pt x="464598" y="-13601"/>
                  <a:pt x="601705" y="0"/>
                </a:cubicBezTo>
                <a:cubicBezTo>
                  <a:pt x="738813" y="13601"/>
                  <a:pt x="1038024" y="32024"/>
                  <a:pt x="1303694" y="0"/>
                </a:cubicBezTo>
                <a:cubicBezTo>
                  <a:pt x="1569364" y="-32024"/>
                  <a:pt x="1801075" y="-10524"/>
                  <a:pt x="1972256" y="0"/>
                </a:cubicBezTo>
                <a:cubicBezTo>
                  <a:pt x="2143437" y="10524"/>
                  <a:pt x="2296931" y="-18745"/>
                  <a:pt x="2573961" y="0"/>
                </a:cubicBezTo>
                <a:cubicBezTo>
                  <a:pt x="2850992" y="18745"/>
                  <a:pt x="3043958" y="-35161"/>
                  <a:pt x="3342806" y="0"/>
                </a:cubicBezTo>
                <a:cubicBezTo>
                  <a:pt x="3329364" y="187120"/>
                  <a:pt x="3318000" y="306869"/>
                  <a:pt x="3342806" y="591490"/>
                </a:cubicBezTo>
                <a:cubicBezTo>
                  <a:pt x="3367613" y="876111"/>
                  <a:pt x="3326047" y="1105809"/>
                  <a:pt x="3342806" y="1272023"/>
                </a:cubicBezTo>
                <a:cubicBezTo>
                  <a:pt x="3359565" y="1438237"/>
                  <a:pt x="3362914" y="1703201"/>
                  <a:pt x="3342806" y="1908034"/>
                </a:cubicBezTo>
                <a:cubicBezTo>
                  <a:pt x="3322698" y="2112867"/>
                  <a:pt x="3343326" y="2407530"/>
                  <a:pt x="3342806" y="2633087"/>
                </a:cubicBezTo>
                <a:cubicBezTo>
                  <a:pt x="3342286" y="2858644"/>
                  <a:pt x="3355367" y="3024833"/>
                  <a:pt x="3342806" y="3358140"/>
                </a:cubicBezTo>
                <a:cubicBezTo>
                  <a:pt x="3330245" y="3691447"/>
                  <a:pt x="3323439" y="3663663"/>
                  <a:pt x="3342806" y="3860589"/>
                </a:cubicBezTo>
                <a:cubicBezTo>
                  <a:pt x="3362173" y="4057515"/>
                  <a:pt x="3351350" y="4273818"/>
                  <a:pt x="3342806" y="4452079"/>
                </a:cubicBezTo>
                <a:cubicBezTo>
                  <a:pt x="3161967" y="4421303"/>
                  <a:pt x="2933130" y="4435923"/>
                  <a:pt x="2707673" y="4452079"/>
                </a:cubicBezTo>
                <a:cubicBezTo>
                  <a:pt x="2482216" y="4468235"/>
                  <a:pt x="2275937" y="4420011"/>
                  <a:pt x="2005684" y="4452079"/>
                </a:cubicBezTo>
                <a:cubicBezTo>
                  <a:pt x="1735431" y="4484147"/>
                  <a:pt x="1491294" y="4457723"/>
                  <a:pt x="1337122" y="4452079"/>
                </a:cubicBezTo>
                <a:cubicBezTo>
                  <a:pt x="1182950" y="4446435"/>
                  <a:pt x="842228" y="4424636"/>
                  <a:pt x="701989" y="4452079"/>
                </a:cubicBezTo>
                <a:cubicBezTo>
                  <a:pt x="561750" y="4479522"/>
                  <a:pt x="259007" y="4476847"/>
                  <a:pt x="0" y="4452079"/>
                </a:cubicBezTo>
                <a:cubicBezTo>
                  <a:pt x="16487" y="4240586"/>
                  <a:pt x="-2745" y="4169498"/>
                  <a:pt x="0" y="3949630"/>
                </a:cubicBezTo>
                <a:cubicBezTo>
                  <a:pt x="2745" y="3729762"/>
                  <a:pt x="8332" y="3566629"/>
                  <a:pt x="0" y="3313619"/>
                </a:cubicBezTo>
                <a:cubicBezTo>
                  <a:pt x="-8332" y="3060609"/>
                  <a:pt x="15568" y="2914908"/>
                  <a:pt x="0" y="2811170"/>
                </a:cubicBezTo>
                <a:cubicBezTo>
                  <a:pt x="-15568" y="2707432"/>
                  <a:pt x="15963" y="2413412"/>
                  <a:pt x="0" y="2130638"/>
                </a:cubicBezTo>
                <a:cubicBezTo>
                  <a:pt x="-15963" y="1847864"/>
                  <a:pt x="-35631" y="1716188"/>
                  <a:pt x="0" y="1405585"/>
                </a:cubicBezTo>
                <a:cubicBezTo>
                  <a:pt x="35631" y="1094982"/>
                  <a:pt x="-22015" y="1023806"/>
                  <a:pt x="0" y="858615"/>
                </a:cubicBezTo>
                <a:cubicBezTo>
                  <a:pt x="22015" y="693424"/>
                  <a:pt x="36853" y="324288"/>
                  <a:pt x="0" y="0"/>
                </a:cubicBezTo>
                <a:close/>
              </a:path>
            </a:pathLst>
          </a:custGeom>
          <a:ln>
            <a:extLst>
              <a:ext uri="{C807C97D-BFC1-408E-A445-0C87EB9F89A2}">
                <ask:lineSketchStyleProps xmlns:ask="http://schemas.microsoft.com/office/drawing/2018/sketchyshapes" sd="2103923259">
                  <a:prstGeom prst="rect">
                    <a:avLst/>
                  </a:prstGeom>
                  <ask:type>
                    <ask:lineSketchFreehand/>
                  </ask:type>
                </ask:lineSketchStyleProps>
              </a:ext>
            </a:extLst>
          </a:ln>
        </p:spPr>
        <p:style>
          <a:lnRef idx="2">
            <a:schemeClr val="accent1"/>
          </a:lnRef>
          <a:fillRef idx="1">
            <a:schemeClr val="lt1"/>
          </a:fillRef>
          <a:effectRef idx="0">
            <a:schemeClr val="accent1"/>
          </a:effectRef>
          <a:fontRef idx="minor">
            <a:schemeClr val="dk1"/>
          </a:fontRef>
        </p:style>
        <p:txBody>
          <a:bodyPr rtlCol="0" anchor="ctr"/>
          <a:lstStyle/>
          <a:p>
            <a:r>
              <a:rPr lang="en-GB" sz="2000" b="1" dirty="0"/>
              <a:t>Communication Ideas</a:t>
            </a:r>
          </a:p>
          <a:p>
            <a:endParaRPr lang="en-GB" sz="2000" dirty="0"/>
          </a:p>
          <a:p>
            <a:pPr marL="285750" indent="-285750">
              <a:buFont typeface="Arial" panose="020B0604020202020204" pitchFamily="34" charset="0"/>
              <a:buChar char="•"/>
            </a:pPr>
            <a:r>
              <a:rPr lang="de-DE" sz="2000" dirty="0">
                <a:latin typeface="Fira Sans" panose="020B0503050000020004" pitchFamily="34" charset="0"/>
              </a:rPr>
              <a:t>1-1 </a:t>
            </a:r>
            <a:r>
              <a:rPr lang="de-DE" sz="2000" dirty="0" err="1">
                <a:latin typeface="Fira Sans" panose="020B0503050000020004" pitchFamily="34" charset="0"/>
              </a:rPr>
              <a:t>communication</a:t>
            </a:r>
            <a:r>
              <a:rPr lang="de-DE" sz="2000" dirty="0">
                <a:latin typeface="Fira Sans" panose="020B0503050000020004" pitchFamily="34" charset="0"/>
              </a:rPr>
              <a:t> </a:t>
            </a:r>
            <a:r>
              <a:rPr lang="de-DE" sz="2000" dirty="0" err="1">
                <a:latin typeface="Fira Sans" panose="020B0503050000020004" pitchFamily="34" charset="0"/>
              </a:rPr>
              <a:t>for</a:t>
            </a:r>
            <a:r>
              <a:rPr lang="de-DE" sz="2000" dirty="0">
                <a:latin typeface="Fira Sans" panose="020B0503050000020004" pitchFamily="34" charset="0"/>
              </a:rPr>
              <a:t> individual </a:t>
            </a:r>
            <a:r>
              <a:rPr lang="de-DE" sz="2000" dirty="0" err="1">
                <a:latin typeface="Fira Sans" panose="020B0503050000020004" pitchFamily="34" charset="0"/>
              </a:rPr>
              <a:t>benefits</a:t>
            </a:r>
            <a:r>
              <a:rPr lang="de-DE" sz="2000" dirty="0">
                <a:latin typeface="Fira Sans" panose="020B0503050000020004" pitchFamily="34" charset="0"/>
              </a:rPr>
              <a:t> and </a:t>
            </a:r>
            <a:r>
              <a:rPr lang="de-DE" sz="2000" dirty="0" err="1">
                <a:latin typeface="Fira Sans" panose="020B0503050000020004" pitchFamily="34" charset="0"/>
              </a:rPr>
              <a:t>doubts</a:t>
            </a:r>
            <a:r>
              <a:rPr lang="de-DE" sz="2000" dirty="0">
                <a:latin typeface="Fira Sans" panose="020B0503050000020004" pitchFamily="34" charset="0"/>
              </a:rPr>
              <a:t> – also top-down</a:t>
            </a:r>
          </a:p>
          <a:p>
            <a:pPr marL="285750" indent="-285750">
              <a:buFont typeface="Arial" panose="020B0604020202020204" pitchFamily="34" charset="0"/>
              <a:buChar char="•"/>
            </a:pPr>
            <a:r>
              <a:rPr lang="de-DE" sz="2000" dirty="0">
                <a:latin typeface="Fira Sans" panose="020B0503050000020004" pitchFamily="34" charset="0"/>
              </a:rPr>
              <a:t>Team Meetings &amp; </a:t>
            </a:r>
            <a:r>
              <a:rPr lang="de-DE" sz="2000" dirty="0" err="1">
                <a:latin typeface="Fira Sans" panose="020B0503050000020004" pitchFamily="34" charset="0"/>
              </a:rPr>
              <a:t>Townhalls</a:t>
            </a:r>
            <a:r>
              <a:rPr lang="de-DE" sz="2000" dirty="0">
                <a:latin typeface="Fira Sans" panose="020B0503050000020004" pitchFamily="34" charset="0"/>
              </a:rPr>
              <a:t> </a:t>
            </a:r>
          </a:p>
          <a:p>
            <a:pPr marL="285750" indent="-285750">
              <a:buFont typeface="Arial" panose="020B0604020202020204" pitchFamily="34" charset="0"/>
              <a:buChar char="•"/>
            </a:pPr>
            <a:r>
              <a:rPr lang="de-DE" sz="2000" dirty="0">
                <a:latin typeface="Fira Sans" panose="020B0503050000020004" pitchFamily="34" charset="0"/>
              </a:rPr>
              <a:t>Newsletters / Mail</a:t>
            </a:r>
          </a:p>
          <a:p>
            <a:pPr marL="285750" indent="-285750">
              <a:buFont typeface="Arial" panose="020B0604020202020204" pitchFamily="34" charset="0"/>
              <a:buChar char="•"/>
            </a:pPr>
            <a:r>
              <a:rPr lang="de-DE" sz="2000" dirty="0">
                <a:latin typeface="Fira Sans" panose="020B0503050000020004" pitchFamily="34" charset="0"/>
              </a:rPr>
              <a:t>Internal </a:t>
            </a:r>
            <a:r>
              <a:rPr lang="de-DE" sz="2000" dirty="0" err="1">
                <a:latin typeface="Fira Sans" panose="020B0503050000020004" pitchFamily="34" charset="0"/>
              </a:rPr>
              <a:t>media</a:t>
            </a:r>
            <a:r>
              <a:rPr lang="de-DE" sz="2000" dirty="0">
                <a:latin typeface="Fira Sans" panose="020B0503050000020004" pitchFamily="34" charset="0"/>
              </a:rPr>
              <a:t> / </a:t>
            </a:r>
            <a:r>
              <a:rPr lang="de-DE" sz="2000" dirty="0" err="1">
                <a:latin typeface="Fira Sans" panose="020B0503050000020004" pitchFamily="34" charset="0"/>
              </a:rPr>
              <a:t>website</a:t>
            </a:r>
            <a:endParaRPr lang="de-DE" sz="2000" dirty="0">
              <a:latin typeface="Fira Sans" panose="020B0503050000020004" pitchFamily="34" charset="0"/>
            </a:endParaRPr>
          </a:p>
          <a:p>
            <a:pPr marL="285750" indent="-285750">
              <a:buFont typeface="Arial" panose="020B0604020202020204" pitchFamily="34" charset="0"/>
              <a:buChar char="•"/>
            </a:pPr>
            <a:r>
              <a:rPr lang="de-DE" sz="2000" dirty="0">
                <a:latin typeface="Fira Sans" panose="020B0503050000020004" pitchFamily="34" charset="0"/>
              </a:rPr>
              <a:t>External </a:t>
            </a:r>
            <a:r>
              <a:rPr lang="de-DE" sz="2000" dirty="0" err="1">
                <a:latin typeface="Fira Sans" panose="020B0503050000020004" pitchFamily="34" charset="0"/>
              </a:rPr>
              <a:t>media</a:t>
            </a:r>
            <a:r>
              <a:rPr lang="de-DE" sz="2000" dirty="0">
                <a:latin typeface="Fira Sans" panose="020B0503050000020004" pitchFamily="34" charset="0"/>
              </a:rPr>
              <a:t>  (</a:t>
            </a:r>
            <a:r>
              <a:rPr lang="de-DE" sz="2000" dirty="0" err="1">
                <a:latin typeface="Fira Sans" panose="020B0503050000020004" pitchFamily="34" charset="0"/>
              </a:rPr>
              <a:t>conferences</a:t>
            </a:r>
            <a:r>
              <a:rPr lang="de-DE" sz="2000" dirty="0">
                <a:latin typeface="Fira Sans" panose="020B0503050000020004" pitchFamily="34" charset="0"/>
              </a:rPr>
              <a:t>, ..)</a:t>
            </a:r>
          </a:p>
          <a:p>
            <a:pPr marL="285750" indent="-285750">
              <a:buFont typeface="Arial" panose="020B0604020202020204" pitchFamily="34" charset="0"/>
              <a:buChar char="•"/>
            </a:pPr>
            <a:endParaRPr lang="en-GB" sz="2000" dirty="0"/>
          </a:p>
        </p:txBody>
      </p:sp>
      <p:pic>
        <p:nvPicPr>
          <p:cNvPr id="14" name="Grafik 13" descr="Längliche Sprechblase">
            <a:extLst>
              <a:ext uri="{FF2B5EF4-FFF2-40B4-BE49-F238E27FC236}">
                <a16:creationId xmlns:a16="http://schemas.microsoft.com/office/drawing/2014/main" id="{4540C04D-05B7-11D6-0FD6-D219FAF9817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3420081" y="185055"/>
            <a:ext cx="2113398" cy="1325563"/>
          </a:xfrm>
          <a:prstGeom prst="rect">
            <a:avLst/>
          </a:prstGeom>
        </p:spPr>
      </p:pic>
      <p:pic>
        <p:nvPicPr>
          <p:cNvPr id="16" name="Grafik 15" descr="Langgestreckte Sprechblase">
            <a:extLst>
              <a:ext uri="{FF2B5EF4-FFF2-40B4-BE49-F238E27FC236}">
                <a16:creationId xmlns:a16="http://schemas.microsoft.com/office/drawing/2014/main" id="{132D08CC-D167-5130-EF28-A9BAF938AC1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flipH="1">
            <a:off x="203848" y="4196954"/>
            <a:ext cx="1935745" cy="1606795"/>
          </a:xfrm>
          <a:prstGeom prst="rect">
            <a:avLst/>
          </a:prstGeom>
        </p:spPr>
      </p:pic>
      <p:sp>
        <p:nvSpPr>
          <p:cNvPr id="18" name="Textfeld 17">
            <a:extLst>
              <a:ext uri="{FF2B5EF4-FFF2-40B4-BE49-F238E27FC236}">
                <a16:creationId xmlns:a16="http://schemas.microsoft.com/office/drawing/2014/main" id="{34D87359-5351-6750-32D8-C7AD0F28F60F}"/>
              </a:ext>
            </a:extLst>
          </p:cNvPr>
          <p:cNvSpPr txBox="1"/>
          <p:nvPr/>
        </p:nvSpPr>
        <p:spPr>
          <a:xfrm>
            <a:off x="3777521" y="586226"/>
            <a:ext cx="1357681" cy="523220"/>
          </a:xfrm>
          <a:prstGeom prst="rect">
            <a:avLst/>
          </a:prstGeom>
          <a:noFill/>
        </p:spPr>
        <p:txBody>
          <a:bodyPr wrap="square">
            <a:spAutoFit/>
          </a:bodyPr>
          <a:lstStyle/>
          <a:p>
            <a:pPr algn="r"/>
            <a:r>
              <a:rPr lang="en-GB" sz="2800" b="1" dirty="0"/>
              <a:t>How?</a:t>
            </a:r>
          </a:p>
        </p:txBody>
      </p:sp>
      <p:sp>
        <p:nvSpPr>
          <p:cNvPr id="23" name="Textfeld 22">
            <a:extLst>
              <a:ext uri="{FF2B5EF4-FFF2-40B4-BE49-F238E27FC236}">
                <a16:creationId xmlns:a16="http://schemas.microsoft.com/office/drawing/2014/main" id="{90AF61AB-5940-98BF-2676-46BC9DC635BB}"/>
              </a:ext>
            </a:extLst>
          </p:cNvPr>
          <p:cNvSpPr txBox="1"/>
          <p:nvPr/>
        </p:nvSpPr>
        <p:spPr>
          <a:xfrm>
            <a:off x="562792" y="4572160"/>
            <a:ext cx="1217855"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b="1" dirty="0">
                <a:solidFill>
                  <a:srgbClr val="0A0D2E"/>
                </a:solidFill>
                <a:latin typeface="Aptos" panose="02110004020202020204"/>
              </a:rPr>
              <a:t>Who?</a:t>
            </a:r>
            <a:endParaRPr kumimoji="0" lang="en-GB" sz="2800" b="1" i="0" u="none" strike="noStrike" kern="1200" cap="none" spc="0" normalizeH="0" baseline="0" noProof="0" dirty="0">
              <a:ln>
                <a:noFill/>
              </a:ln>
              <a:solidFill>
                <a:srgbClr val="0A0D2E"/>
              </a:solidFill>
              <a:effectLst/>
              <a:uLnTx/>
              <a:uFillTx/>
              <a:latin typeface="Aptos" panose="02110004020202020204"/>
              <a:ea typeface="+mn-ea"/>
              <a:cs typeface="+mn-cs"/>
            </a:endParaRPr>
          </a:p>
        </p:txBody>
      </p:sp>
      <p:pic>
        <p:nvPicPr>
          <p:cNvPr id="25" name="Grafik 24" descr="Langgestreckte Sprechblase">
            <a:extLst>
              <a:ext uri="{FF2B5EF4-FFF2-40B4-BE49-F238E27FC236}">
                <a16:creationId xmlns:a16="http://schemas.microsoft.com/office/drawing/2014/main" id="{23D1AF44-971A-FC46-6742-2012366F1FF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flipH="1">
            <a:off x="5533479" y="2472569"/>
            <a:ext cx="1935745" cy="1606795"/>
          </a:xfrm>
          <a:prstGeom prst="rect">
            <a:avLst/>
          </a:prstGeom>
        </p:spPr>
      </p:pic>
      <p:sp>
        <p:nvSpPr>
          <p:cNvPr id="26" name="Textfeld 25">
            <a:extLst>
              <a:ext uri="{FF2B5EF4-FFF2-40B4-BE49-F238E27FC236}">
                <a16:creationId xmlns:a16="http://schemas.microsoft.com/office/drawing/2014/main" id="{3BB43DF7-ABB6-C92A-1D9E-F44116FC840E}"/>
              </a:ext>
            </a:extLst>
          </p:cNvPr>
          <p:cNvSpPr txBox="1"/>
          <p:nvPr/>
        </p:nvSpPr>
        <p:spPr>
          <a:xfrm>
            <a:off x="5513400" y="2857091"/>
            <a:ext cx="1935745"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800" b="1" dirty="0">
                <a:solidFill>
                  <a:srgbClr val="0A0D2E"/>
                </a:solidFill>
                <a:latin typeface="Aptos" panose="02110004020202020204"/>
              </a:rPr>
              <a:t>What?</a:t>
            </a:r>
            <a:endParaRPr kumimoji="0" lang="en-GB" sz="2800" b="1" i="0" u="none" strike="noStrike" kern="1200" cap="none" spc="0" normalizeH="0" baseline="0" noProof="0" dirty="0">
              <a:ln>
                <a:noFill/>
              </a:ln>
              <a:solidFill>
                <a:srgbClr val="0A0D2E"/>
              </a:solidFill>
              <a:effectLst/>
              <a:uLnTx/>
              <a:uFillTx/>
              <a:latin typeface="Aptos" panose="02110004020202020204"/>
              <a:ea typeface="+mn-ea"/>
              <a:cs typeface="+mn-cs"/>
            </a:endParaRPr>
          </a:p>
        </p:txBody>
      </p:sp>
      <p:pic>
        <p:nvPicPr>
          <p:cNvPr id="6" name="Grafik 5" descr="Fragen mit einfarbiger Füllung">
            <a:extLst>
              <a:ext uri="{FF2B5EF4-FFF2-40B4-BE49-F238E27FC236}">
                <a16:creationId xmlns:a16="http://schemas.microsoft.com/office/drawing/2014/main" id="{29CE7EBC-C0ED-93A2-EF15-0EE9491D93C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764492" y="4775915"/>
            <a:ext cx="914400" cy="914400"/>
          </a:xfrm>
          <a:prstGeom prst="rect">
            <a:avLst/>
          </a:prstGeom>
        </p:spPr>
      </p:pic>
    </p:spTree>
    <p:custDataLst>
      <p:tags r:id="rId1"/>
    </p:custDataLst>
    <p:extLst>
      <p:ext uri="{BB962C8B-B14F-4D97-AF65-F5344CB8AC3E}">
        <p14:creationId xmlns:p14="http://schemas.microsoft.com/office/powerpoint/2010/main" val="15773628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A5D65F-37FC-8B8C-7C9C-9374E799B5CE}"/>
              </a:ext>
            </a:extLst>
          </p:cNvPr>
          <p:cNvSpPr>
            <a:spLocks noGrp="1"/>
          </p:cNvSpPr>
          <p:nvPr>
            <p:ph type="title"/>
          </p:nvPr>
        </p:nvSpPr>
        <p:spPr>
          <a:xfrm>
            <a:off x="374073" y="2784779"/>
            <a:ext cx="4625184" cy="2880020"/>
          </a:xfrm>
        </p:spPr>
        <p:txBody>
          <a:bodyPr>
            <a:normAutofit/>
          </a:bodyPr>
          <a:lstStyle/>
          <a:p>
            <a:r>
              <a:rPr lang="de-DE" dirty="0" err="1"/>
              <a:t>Step</a:t>
            </a:r>
            <a:r>
              <a:rPr lang="de-DE" dirty="0"/>
              <a:t> 6 –</a:t>
            </a:r>
            <a:r>
              <a:rPr lang="de-DE" dirty="0" err="1"/>
              <a:t>Enable</a:t>
            </a:r>
            <a:r>
              <a:rPr lang="de-DE" dirty="0"/>
              <a:t> and </a:t>
            </a:r>
            <a:r>
              <a:rPr lang="de-DE" dirty="0" err="1"/>
              <a:t>remove</a:t>
            </a:r>
            <a:r>
              <a:rPr lang="de-DE" dirty="0"/>
              <a:t> </a:t>
            </a:r>
            <a:r>
              <a:rPr lang="de-DE" dirty="0" err="1"/>
              <a:t>obstacles</a:t>
            </a:r>
            <a:r>
              <a:rPr lang="de-DE" dirty="0"/>
              <a:t>!</a:t>
            </a:r>
          </a:p>
        </p:txBody>
      </p:sp>
      <p:pic>
        <p:nvPicPr>
          <p:cNvPr id="9" name="Grafik 8" descr="Frau mit lockigem Haar">
            <a:extLst>
              <a:ext uri="{FF2B5EF4-FFF2-40B4-BE49-F238E27FC236}">
                <a16:creationId xmlns:a16="http://schemas.microsoft.com/office/drawing/2014/main" id="{ABF1611D-DF5C-B9B6-8069-F2F8C4970C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38478" y="2871082"/>
            <a:ext cx="1334751" cy="916227"/>
          </a:xfrm>
          <a:prstGeom prst="rect">
            <a:avLst/>
          </a:prstGeom>
        </p:spPr>
      </p:pic>
      <p:pic>
        <p:nvPicPr>
          <p:cNvPr id="10" name="Grafik 9" descr="Eine Frau, die zur Seite zeigt">
            <a:extLst>
              <a:ext uri="{FF2B5EF4-FFF2-40B4-BE49-F238E27FC236}">
                <a16:creationId xmlns:a16="http://schemas.microsoft.com/office/drawing/2014/main" id="{C0852744-E27B-0FFA-B390-3A2578F15E8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909361" y="3614954"/>
            <a:ext cx="2127776" cy="2880019"/>
          </a:xfrm>
          <a:prstGeom prst="rect">
            <a:avLst/>
          </a:prstGeom>
        </p:spPr>
      </p:pic>
      <p:pic>
        <p:nvPicPr>
          <p:cNvPr id="17" name="Grafik 16" descr="Lächelndes Gesicht mit geschlossenen Augen">
            <a:extLst>
              <a:ext uri="{FF2B5EF4-FFF2-40B4-BE49-F238E27FC236}">
                <a16:creationId xmlns:a16="http://schemas.microsoft.com/office/drawing/2014/main" id="{670E87E1-D063-CF00-1494-B8D5230E603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705929" y="3286577"/>
            <a:ext cx="339613" cy="371452"/>
          </a:xfrm>
          <a:prstGeom prst="rect">
            <a:avLst/>
          </a:prstGeom>
        </p:spPr>
      </p:pic>
      <p:pic>
        <p:nvPicPr>
          <p:cNvPr id="7" name="Grafik 6" descr="Rechteckige Sprechblase">
            <a:extLst>
              <a:ext uri="{FF2B5EF4-FFF2-40B4-BE49-F238E27FC236}">
                <a16:creationId xmlns:a16="http://schemas.microsoft.com/office/drawing/2014/main" id="{30DB4C27-C363-3EB8-15DD-6E48E64685D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627175" y="1197993"/>
            <a:ext cx="1078754" cy="965943"/>
          </a:xfrm>
          <a:prstGeom prst="rect">
            <a:avLst/>
          </a:prstGeom>
        </p:spPr>
      </p:pic>
      <p:pic>
        <p:nvPicPr>
          <p:cNvPr id="23" name="Grafik 22" descr="Rechteck-Sprechblase">
            <a:extLst>
              <a:ext uri="{FF2B5EF4-FFF2-40B4-BE49-F238E27FC236}">
                <a16:creationId xmlns:a16="http://schemas.microsoft.com/office/drawing/2014/main" id="{3F3A4FB1-CA58-1C74-BEE3-41E406E6249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724258" y="289347"/>
            <a:ext cx="1291452" cy="1183831"/>
          </a:xfrm>
          <a:prstGeom prst="rect">
            <a:avLst/>
          </a:prstGeom>
        </p:spPr>
      </p:pic>
      <p:pic>
        <p:nvPicPr>
          <p:cNvPr id="11" name="Grafik 10" descr="Klassenraum mit Whiteboard und Alphabet">
            <a:extLst>
              <a:ext uri="{FF2B5EF4-FFF2-40B4-BE49-F238E27FC236}">
                <a16:creationId xmlns:a16="http://schemas.microsoft.com/office/drawing/2014/main" id="{780EDD08-929A-57E8-6F45-74821D79BE3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905215" y="152733"/>
            <a:ext cx="4286785" cy="2411317"/>
          </a:xfrm>
          <a:prstGeom prst="rect">
            <a:avLst/>
          </a:prstGeom>
        </p:spPr>
      </p:pic>
      <p:pic>
        <p:nvPicPr>
          <p:cNvPr id="26" name="Grafik 25" descr="Frau, die einen Laptop hält">
            <a:extLst>
              <a:ext uri="{FF2B5EF4-FFF2-40B4-BE49-F238E27FC236}">
                <a16:creationId xmlns:a16="http://schemas.microsoft.com/office/drawing/2014/main" id="{F4348718-1B95-259A-9127-E4186B8C60B8}"/>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155201" y="1050317"/>
            <a:ext cx="1241378" cy="1261293"/>
          </a:xfrm>
          <a:prstGeom prst="rect">
            <a:avLst/>
          </a:prstGeom>
        </p:spPr>
      </p:pic>
      <p:pic>
        <p:nvPicPr>
          <p:cNvPr id="34" name="Grafik 33" descr="Frau mit verschränkten Armen">
            <a:extLst>
              <a:ext uri="{FF2B5EF4-FFF2-40B4-BE49-F238E27FC236}">
                <a16:creationId xmlns:a16="http://schemas.microsoft.com/office/drawing/2014/main" id="{C3E3DF64-BC15-26AB-A68C-33E218066ADC}"/>
              </a:ext>
            </a:extLst>
          </p:cNvPr>
          <p:cNvPicPr>
            <a:picLocks noChangeAspect="1"/>
          </p:cNvPicPr>
          <p:nvPr/>
        </p:nvPicPr>
        <p:blipFill>
          <a:blip r:embed="rId18">
            <a:extLst>
              <a:ext uri="{96DAC541-7B7A-43D3-8B79-37D633B846F1}">
                <asvg:svgBlip xmlns:asvg="http://schemas.microsoft.com/office/drawing/2016/SVG/main" r:embed="rId19"/>
              </a:ext>
            </a:extLst>
          </a:blip>
          <a:srcRect b="61030"/>
          <a:stretch/>
        </p:blipFill>
        <p:spPr>
          <a:xfrm flipH="1">
            <a:off x="10689321" y="4257388"/>
            <a:ext cx="1128606" cy="1407411"/>
          </a:xfrm>
          <a:prstGeom prst="rect">
            <a:avLst/>
          </a:prstGeom>
        </p:spPr>
      </p:pic>
      <p:pic>
        <p:nvPicPr>
          <p:cNvPr id="36" name="Grafik 35" descr="Frau mit kurzem Haar">
            <a:extLst>
              <a:ext uri="{FF2B5EF4-FFF2-40B4-BE49-F238E27FC236}">
                <a16:creationId xmlns:a16="http://schemas.microsoft.com/office/drawing/2014/main" id="{87014B2C-EDCF-C14E-F3CE-6E01F94A9BD4}"/>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flipH="1">
            <a:off x="10953790" y="3683052"/>
            <a:ext cx="790575" cy="695325"/>
          </a:xfrm>
          <a:prstGeom prst="rect">
            <a:avLst/>
          </a:prstGeom>
        </p:spPr>
      </p:pic>
      <p:pic>
        <p:nvPicPr>
          <p:cNvPr id="38" name="Grafik 37" descr="Ein Gesicht mit geschlossenen Augen">
            <a:extLst>
              <a:ext uri="{FF2B5EF4-FFF2-40B4-BE49-F238E27FC236}">
                <a16:creationId xmlns:a16="http://schemas.microsoft.com/office/drawing/2014/main" id="{697CD3F1-DD5E-8C8D-2ECA-43ADBF61FC63}"/>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flipH="1">
            <a:off x="11165504" y="4009932"/>
            <a:ext cx="304800" cy="304800"/>
          </a:xfrm>
          <a:prstGeom prst="rect">
            <a:avLst/>
          </a:prstGeom>
        </p:spPr>
      </p:pic>
      <p:pic>
        <p:nvPicPr>
          <p:cNvPr id="42" name="Grafik 41" descr="Besprechung Silhouette">
            <a:extLst>
              <a:ext uri="{FF2B5EF4-FFF2-40B4-BE49-F238E27FC236}">
                <a16:creationId xmlns:a16="http://schemas.microsoft.com/office/drawing/2014/main" id="{9DEA7A23-847B-C89E-3A2F-B4E1FDACEF72}"/>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9907156" y="3573514"/>
            <a:ext cx="914400" cy="914400"/>
          </a:xfrm>
          <a:prstGeom prst="rect">
            <a:avLst/>
          </a:prstGeom>
        </p:spPr>
      </p:pic>
    </p:spTree>
    <p:custDataLst>
      <p:tags r:id="rId1"/>
    </p:custDataLst>
    <p:extLst>
      <p:ext uri="{BB962C8B-B14F-4D97-AF65-F5344CB8AC3E}">
        <p14:creationId xmlns:p14="http://schemas.microsoft.com/office/powerpoint/2010/main" val="24897203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fik 13" descr="Ein Menübandbanner">
            <a:extLst>
              <a:ext uri="{FF2B5EF4-FFF2-40B4-BE49-F238E27FC236}">
                <a16:creationId xmlns:a16="http://schemas.microsoft.com/office/drawing/2014/main" id="{EB5C3D7A-16EF-FB29-62D2-2D3A1F0D50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84575" y="1690688"/>
            <a:ext cx="4330065" cy="1228387"/>
          </a:xfrm>
          <a:prstGeom prst="rect">
            <a:avLst/>
          </a:prstGeom>
        </p:spPr>
      </p:pic>
      <p:sp>
        <p:nvSpPr>
          <p:cNvPr id="2" name="Titel 1">
            <a:extLst>
              <a:ext uri="{FF2B5EF4-FFF2-40B4-BE49-F238E27FC236}">
                <a16:creationId xmlns:a16="http://schemas.microsoft.com/office/drawing/2014/main" id="{B448237A-058E-B17E-5AA7-37C2DDAC9FB1}"/>
              </a:ext>
            </a:extLst>
          </p:cNvPr>
          <p:cNvSpPr>
            <a:spLocks noGrp="1"/>
          </p:cNvSpPr>
          <p:nvPr>
            <p:ph type="title"/>
          </p:nvPr>
        </p:nvSpPr>
        <p:spPr/>
        <p:txBody>
          <a:bodyPr/>
          <a:lstStyle/>
          <a:p>
            <a:r>
              <a:rPr lang="en-GB" dirty="0"/>
              <a:t>6 – Enable and remove obstacles</a:t>
            </a:r>
          </a:p>
        </p:txBody>
      </p:sp>
      <p:sp>
        <p:nvSpPr>
          <p:cNvPr id="6" name="Textfeld 5">
            <a:extLst>
              <a:ext uri="{FF2B5EF4-FFF2-40B4-BE49-F238E27FC236}">
                <a16:creationId xmlns:a16="http://schemas.microsoft.com/office/drawing/2014/main" id="{CFBEE6D7-BB10-DF93-2D1B-26E79A807C9F}"/>
              </a:ext>
            </a:extLst>
          </p:cNvPr>
          <p:cNvSpPr txBox="1"/>
          <p:nvPr/>
        </p:nvSpPr>
        <p:spPr>
          <a:xfrm>
            <a:off x="4165600" y="1953132"/>
            <a:ext cx="3505200" cy="646331"/>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de-DE" dirty="0">
                <a:latin typeface="Fira Sans" panose="020B0503050000020004" pitchFamily="34" charset="0"/>
              </a:rPr>
              <a:t>First check </a:t>
            </a:r>
            <a:r>
              <a:rPr lang="de-DE" dirty="0" err="1">
                <a:latin typeface="Fira Sans" panose="020B0503050000020004" pitchFamily="34" charset="0"/>
              </a:rPr>
              <a:t>if</a:t>
            </a:r>
            <a:r>
              <a:rPr lang="de-DE" dirty="0">
                <a:latin typeface="Fira Sans" panose="020B0503050000020004" pitchFamily="34" charset="0"/>
              </a:rPr>
              <a:t> </a:t>
            </a:r>
            <a:r>
              <a:rPr lang="de-DE" dirty="0" err="1">
                <a:latin typeface="Fira Sans" panose="020B0503050000020004" pitchFamily="34" charset="0"/>
              </a:rPr>
              <a:t>target</a:t>
            </a:r>
            <a:r>
              <a:rPr lang="de-DE" dirty="0">
                <a:latin typeface="Fira Sans" panose="020B0503050000020004" pitchFamily="34" charset="0"/>
              </a:rPr>
              <a:t> </a:t>
            </a:r>
            <a:r>
              <a:rPr lang="de-DE" dirty="0" err="1">
                <a:latin typeface="Fira Sans" panose="020B0503050000020004" pitchFamily="34" charset="0"/>
              </a:rPr>
              <a:t>group</a:t>
            </a:r>
            <a:r>
              <a:rPr lang="de-DE" dirty="0">
                <a:latin typeface="Fira Sans" panose="020B0503050000020004" pitchFamily="34" charset="0"/>
              </a:rPr>
              <a:t> </a:t>
            </a:r>
            <a:r>
              <a:rPr lang="de-DE" dirty="0" err="1">
                <a:latin typeface="Fira Sans" panose="020B0503050000020004" pitchFamily="34" charset="0"/>
              </a:rPr>
              <a:t>is</a:t>
            </a:r>
            <a:r>
              <a:rPr lang="de-DE" dirty="0">
                <a:latin typeface="Fira Sans" panose="020B0503050000020004" pitchFamily="34" charset="0"/>
              </a:rPr>
              <a:t> </a:t>
            </a:r>
            <a:r>
              <a:rPr lang="de-DE" dirty="0" err="1">
                <a:latin typeface="Fira Sans" panose="020B0503050000020004" pitchFamily="34" charset="0"/>
              </a:rPr>
              <a:t>aware</a:t>
            </a:r>
            <a:r>
              <a:rPr lang="de-DE" dirty="0">
                <a:latin typeface="Fira Sans" panose="020B0503050000020004" pitchFamily="34" charset="0"/>
              </a:rPr>
              <a:t> and </a:t>
            </a:r>
            <a:r>
              <a:rPr lang="de-DE" dirty="0" err="1">
                <a:latin typeface="Fira Sans" panose="020B0503050000020004" pitchFamily="34" charset="0"/>
              </a:rPr>
              <a:t>motivated</a:t>
            </a:r>
            <a:r>
              <a:rPr lang="de-DE" dirty="0">
                <a:latin typeface="Fira Sans" panose="020B0503050000020004" pitchFamily="34" charset="0"/>
              </a:rPr>
              <a:t> </a:t>
            </a:r>
          </a:p>
        </p:txBody>
      </p:sp>
      <p:graphicFrame>
        <p:nvGraphicFramePr>
          <p:cNvPr id="3" name="Diagramm 2">
            <a:extLst>
              <a:ext uri="{FF2B5EF4-FFF2-40B4-BE49-F238E27FC236}">
                <a16:creationId xmlns:a16="http://schemas.microsoft.com/office/drawing/2014/main" id="{230DAFE6-90F4-8758-E075-D819ED1BC4B8}"/>
              </a:ext>
            </a:extLst>
          </p:cNvPr>
          <p:cNvGraphicFramePr/>
          <p:nvPr>
            <p:extLst>
              <p:ext uri="{D42A27DB-BD31-4B8C-83A1-F6EECF244321}">
                <p14:modId xmlns:p14="http://schemas.microsoft.com/office/powerpoint/2010/main" val="1096818354"/>
              </p:ext>
            </p:extLst>
          </p:nvPr>
        </p:nvGraphicFramePr>
        <p:xfrm>
          <a:off x="995680" y="3408681"/>
          <a:ext cx="10200640" cy="28956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ustDataLst>
      <p:tags r:id="rId1"/>
    </p:custDataLst>
    <p:extLst>
      <p:ext uri="{BB962C8B-B14F-4D97-AF65-F5344CB8AC3E}">
        <p14:creationId xmlns:p14="http://schemas.microsoft.com/office/powerpoint/2010/main" val="4172107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C1B8E3-A549-6C5E-FE43-8C3CE59FFEA6}"/>
              </a:ext>
            </a:extLst>
          </p:cNvPr>
          <p:cNvSpPr>
            <a:spLocks noGrp="1"/>
          </p:cNvSpPr>
          <p:nvPr>
            <p:ph type="title"/>
          </p:nvPr>
        </p:nvSpPr>
        <p:spPr>
          <a:xfrm>
            <a:off x="754598" y="1917478"/>
            <a:ext cx="4556990" cy="3770940"/>
          </a:xfrm>
        </p:spPr>
        <p:txBody>
          <a:bodyPr>
            <a:normAutofit/>
          </a:bodyPr>
          <a:lstStyle/>
          <a:p>
            <a:r>
              <a:rPr lang="en-GB" sz="4000" dirty="0"/>
              <a:t>What are your best practices for communicating &amp; enabling change?</a:t>
            </a:r>
          </a:p>
        </p:txBody>
      </p:sp>
      <p:pic>
        <p:nvPicPr>
          <p:cNvPr id="7" name="Grafik 6">
            <a:extLst>
              <a:ext uri="{FF2B5EF4-FFF2-40B4-BE49-F238E27FC236}">
                <a16:creationId xmlns:a16="http://schemas.microsoft.com/office/drawing/2014/main" id="{3E565D06-9ECD-1710-400D-EEB5B3F4B884}"/>
              </a:ext>
            </a:extLst>
          </p:cNvPr>
          <p:cNvPicPr>
            <a:picLocks noChangeAspect="1"/>
          </p:cNvPicPr>
          <p:nvPr/>
        </p:nvPicPr>
        <p:blipFill>
          <a:blip r:embed="rId4"/>
          <a:stretch>
            <a:fillRect/>
          </a:stretch>
        </p:blipFill>
        <p:spPr>
          <a:xfrm>
            <a:off x="7182368" y="1917478"/>
            <a:ext cx="3770940" cy="3770940"/>
          </a:xfrm>
          <a:prstGeom prst="rect">
            <a:avLst/>
          </a:prstGeom>
        </p:spPr>
      </p:pic>
    </p:spTree>
    <p:custDataLst>
      <p:tags r:id="rId1"/>
    </p:custDataLst>
    <p:extLst>
      <p:ext uri="{BB962C8B-B14F-4D97-AF65-F5344CB8AC3E}">
        <p14:creationId xmlns:p14="http://schemas.microsoft.com/office/powerpoint/2010/main" val="6815263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B7BCE490-D5F6-C863-BFD9-9BBB0655BBB5}"/>
              </a:ext>
            </a:extLst>
          </p:cNvPr>
          <p:cNvPicPr>
            <a:picLocks noChangeAspect="1"/>
          </p:cNvPicPr>
          <p:nvPr/>
        </p:nvPicPr>
        <p:blipFill>
          <a:blip r:embed="rId4"/>
          <a:stretch>
            <a:fillRect/>
          </a:stretch>
        </p:blipFill>
        <p:spPr>
          <a:xfrm>
            <a:off x="2274239" y="1638514"/>
            <a:ext cx="7643522" cy="4854361"/>
          </a:xfrm>
          <a:prstGeom prst="rect">
            <a:avLst/>
          </a:prstGeom>
        </p:spPr>
      </p:pic>
      <p:sp>
        <p:nvSpPr>
          <p:cNvPr id="5" name="Titel 4">
            <a:extLst>
              <a:ext uri="{FF2B5EF4-FFF2-40B4-BE49-F238E27FC236}">
                <a16:creationId xmlns:a16="http://schemas.microsoft.com/office/drawing/2014/main" id="{EB03F0EA-DCEB-9B1B-3724-BDF7C092BC0A}"/>
              </a:ext>
            </a:extLst>
          </p:cNvPr>
          <p:cNvSpPr>
            <a:spLocks noGrp="1"/>
          </p:cNvSpPr>
          <p:nvPr>
            <p:ph type="title"/>
          </p:nvPr>
        </p:nvSpPr>
        <p:spPr/>
        <p:txBody>
          <a:bodyPr/>
          <a:lstStyle/>
          <a:p>
            <a:r>
              <a:rPr lang="en-GB" sz="4400" dirty="0"/>
              <a:t>What are your best practices for communicating &amp; enabling change?</a:t>
            </a:r>
            <a:endParaRPr lang="en-GB" dirty="0"/>
          </a:p>
        </p:txBody>
      </p:sp>
    </p:spTree>
    <p:custDataLst>
      <p:tags r:id="rId1"/>
    </p:custDataLst>
    <p:extLst>
      <p:ext uri="{BB962C8B-B14F-4D97-AF65-F5344CB8AC3E}">
        <p14:creationId xmlns:p14="http://schemas.microsoft.com/office/powerpoint/2010/main" val="13057617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72B631-D507-C933-F116-8E6553D35190}"/>
              </a:ext>
            </a:extLst>
          </p:cNvPr>
          <p:cNvSpPr>
            <a:spLocks noGrp="1"/>
          </p:cNvSpPr>
          <p:nvPr>
            <p:ph type="title"/>
          </p:nvPr>
        </p:nvSpPr>
        <p:spPr/>
        <p:txBody>
          <a:bodyPr/>
          <a:lstStyle/>
          <a:p>
            <a:r>
              <a:rPr lang="de-DE" dirty="0"/>
              <a:t>7 – </a:t>
            </a:r>
            <a:r>
              <a:rPr lang="de-DE" dirty="0" err="1"/>
              <a:t>Reinforce</a:t>
            </a:r>
            <a:r>
              <a:rPr lang="de-DE" dirty="0"/>
              <a:t> &amp; </a:t>
            </a:r>
            <a:r>
              <a:rPr lang="de-DE" dirty="0" err="1"/>
              <a:t>Acknowledge</a:t>
            </a:r>
            <a:endParaRPr lang="de-DE" dirty="0"/>
          </a:p>
        </p:txBody>
      </p:sp>
      <p:pic>
        <p:nvPicPr>
          <p:cNvPr id="4" name="Grafik 3" descr="Sonnenblumen mit einfarbiger Füllung">
            <a:extLst>
              <a:ext uri="{FF2B5EF4-FFF2-40B4-BE49-F238E27FC236}">
                <a16:creationId xmlns:a16="http://schemas.microsoft.com/office/drawing/2014/main" id="{619E382B-7E47-E1F7-97A7-04E1D5C959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29524" y="3897482"/>
            <a:ext cx="2320333" cy="2320333"/>
          </a:xfrm>
          <a:prstGeom prst="rect">
            <a:avLst/>
          </a:prstGeom>
        </p:spPr>
      </p:pic>
      <p:pic>
        <p:nvPicPr>
          <p:cNvPr id="6" name="Grafik 5" descr="Pflanze mit Wurzeln mit einfarbiger Füllung">
            <a:extLst>
              <a:ext uri="{FF2B5EF4-FFF2-40B4-BE49-F238E27FC236}">
                <a16:creationId xmlns:a16="http://schemas.microsoft.com/office/drawing/2014/main" id="{1D40AA28-2C05-B126-C65F-FC509562CBFB}"/>
              </a:ext>
            </a:extLst>
          </p:cNvPr>
          <p:cNvPicPr>
            <a:picLocks noChangeAspect="1"/>
          </p:cNvPicPr>
          <p:nvPr/>
        </p:nvPicPr>
        <p:blipFill>
          <a:blip r:embed="rId6">
            <a:extLst>
              <a:ext uri="{96DAC541-7B7A-43D3-8B79-37D633B846F1}">
                <asvg:svgBlip xmlns:asvg="http://schemas.microsoft.com/office/drawing/2016/SVG/main" r:embed="rId7"/>
              </a:ext>
            </a:extLst>
          </a:blip>
          <a:srcRect t="60393"/>
          <a:stretch/>
        </p:blipFill>
        <p:spPr>
          <a:xfrm>
            <a:off x="8291147" y="5558248"/>
            <a:ext cx="1827125" cy="723673"/>
          </a:xfrm>
          <a:prstGeom prst="rect">
            <a:avLst/>
          </a:prstGeom>
        </p:spPr>
      </p:pic>
      <p:pic>
        <p:nvPicPr>
          <p:cNvPr id="7" name="Grafik 6" descr="Pflanze mit Wurzeln mit einfarbiger Füllung">
            <a:extLst>
              <a:ext uri="{FF2B5EF4-FFF2-40B4-BE49-F238E27FC236}">
                <a16:creationId xmlns:a16="http://schemas.microsoft.com/office/drawing/2014/main" id="{1931CBB6-596A-95F1-7B56-B179C280CF9B}"/>
              </a:ext>
            </a:extLst>
          </p:cNvPr>
          <p:cNvPicPr>
            <a:picLocks noChangeAspect="1"/>
          </p:cNvPicPr>
          <p:nvPr/>
        </p:nvPicPr>
        <p:blipFill>
          <a:blip r:embed="rId6">
            <a:extLst>
              <a:ext uri="{96DAC541-7B7A-43D3-8B79-37D633B846F1}">
                <asvg:svgBlip xmlns:asvg="http://schemas.microsoft.com/office/drawing/2016/SVG/main" r:embed="rId7"/>
              </a:ext>
            </a:extLst>
          </a:blip>
          <a:srcRect t="66257"/>
          <a:stretch/>
        </p:blipFill>
        <p:spPr>
          <a:xfrm flipH="1">
            <a:off x="9970268" y="5971308"/>
            <a:ext cx="1827125" cy="616526"/>
          </a:xfrm>
          <a:prstGeom prst="rect">
            <a:avLst/>
          </a:prstGeom>
        </p:spPr>
      </p:pic>
      <p:sp>
        <p:nvSpPr>
          <p:cNvPr id="3" name="Textfeld 2">
            <a:extLst>
              <a:ext uri="{FF2B5EF4-FFF2-40B4-BE49-F238E27FC236}">
                <a16:creationId xmlns:a16="http://schemas.microsoft.com/office/drawing/2014/main" id="{5E6B9491-039D-BB98-8AAD-157AF99AB6C4}"/>
              </a:ext>
            </a:extLst>
          </p:cNvPr>
          <p:cNvSpPr txBox="1"/>
          <p:nvPr/>
        </p:nvSpPr>
        <p:spPr>
          <a:xfrm>
            <a:off x="730805" y="1676149"/>
            <a:ext cx="4287090" cy="1200329"/>
          </a:xfrm>
          <a:prstGeom prst="rect">
            <a:avLst/>
          </a:prstGeom>
          <a:noFill/>
        </p:spPr>
        <p:txBody>
          <a:bodyPr wrap="square" rtlCol="0">
            <a:spAutoFit/>
          </a:bodyPr>
          <a:lstStyle/>
          <a:p>
            <a:r>
              <a:rPr lang="de-DE" dirty="0"/>
              <a:t>You </a:t>
            </a:r>
            <a:r>
              <a:rPr lang="de-DE" dirty="0" err="1"/>
              <a:t>made</a:t>
            </a:r>
            <a:r>
              <a:rPr lang="de-DE" dirty="0"/>
              <a:t> </a:t>
            </a:r>
            <a:r>
              <a:rPr lang="de-DE" dirty="0" err="1"/>
              <a:t>people</a:t>
            </a:r>
            <a:r>
              <a:rPr lang="de-DE" dirty="0"/>
              <a:t> </a:t>
            </a:r>
            <a:r>
              <a:rPr lang="de-DE" dirty="0" err="1"/>
              <a:t>aware</a:t>
            </a:r>
            <a:r>
              <a:rPr lang="de-DE" dirty="0"/>
              <a:t>, </a:t>
            </a:r>
            <a:r>
              <a:rPr lang="de-DE" dirty="0" err="1"/>
              <a:t>they</a:t>
            </a:r>
            <a:r>
              <a:rPr lang="de-DE" dirty="0"/>
              <a:t> </a:t>
            </a:r>
            <a:r>
              <a:rPr lang="de-DE" dirty="0" err="1"/>
              <a:t>understood</a:t>
            </a:r>
            <a:r>
              <a:rPr lang="de-DE" dirty="0"/>
              <a:t> </a:t>
            </a:r>
            <a:r>
              <a:rPr lang="de-DE" dirty="0" err="1"/>
              <a:t>their</a:t>
            </a:r>
            <a:r>
              <a:rPr lang="de-DE" dirty="0"/>
              <a:t> </a:t>
            </a:r>
            <a:r>
              <a:rPr lang="de-DE" dirty="0" err="1"/>
              <a:t>benefits</a:t>
            </a:r>
            <a:r>
              <a:rPr lang="de-DE" dirty="0"/>
              <a:t> and you </a:t>
            </a:r>
            <a:r>
              <a:rPr lang="de-DE" dirty="0" err="1"/>
              <a:t>trained</a:t>
            </a:r>
            <a:r>
              <a:rPr lang="de-DE" dirty="0"/>
              <a:t> </a:t>
            </a:r>
            <a:r>
              <a:rPr lang="de-DE" dirty="0" err="1"/>
              <a:t>them</a:t>
            </a:r>
            <a:r>
              <a:rPr lang="de-DE" dirty="0"/>
              <a:t> – all </a:t>
            </a:r>
            <a:r>
              <a:rPr lang="de-DE" dirty="0" err="1"/>
              <a:t>good</a:t>
            </a:r>
            <a:r>
              <a:rPr lang="de-DE" dirty="0"/>
              <a:t>… </a:t>
            </a:r>
            <a:r>
              <a:rPr lang="de-DE" dirty="0" err="1"/>
              <a:t>right</a:t>
            </a:r>
            <a:r>
              <a:rPr lang="de-DE" dirty="0"/>
              <a:t>?</a:t>
            </a:r>
          </a:p>
          <a:p>
            <a:endParaRPr lang="de-DE" dirty="0"/>
          </a:p>
        </p:txBody>
      </p:sp>
      <p:pic>
        <p:nvPicPr>
          <p:cNvPr id="9" name="Grafik 8" descr="Pflanze mit Wurzeln mit einfarbiger Füllung">
            <a:extLst>
              <a:ext uri="{FF2B5EF4-FFF2-40B4-BE49-F238E27FC236}">
                <a16:creationId xmlns:a16="http://schemas.microsoft.com/office/drawing/2014/main" id="{FF00CE0D-CF16-9B8C-0C3C-FCFD0A3A014D}"/>
              </a:ext>
            </a:extLst>
          </p:cNvPr>
          <p:cNvPicPr>
            <a:picLocks noChangeAspect="1"/>
          </p:cNvPicPr>
          <p:nvPr/>
        </p:nvPicPr>
        <p:blipFill>
          <a:blip r:embed="rId6">
            <a:extLst>
              <a:ext uri="{96DAC541-7B7A-43D3-8B79-37D633B846F1}">
                <asvg:svgBlip xmlns:asvg="http://schemas.microsoft.com/office/drawing/2016/SVG/main" r:embed="rId7"/>
              </a:ext>
            </a:extLst>
          </a:blip>
          <a:srcRect t="1238"/>
          <a:stretch/>
        </p:blipFill>
        <p:spPr>
          <a:xfrm>
            <a:off x="112060" y="4875914"/>
            <a:ext cx="1827125" cy="1804515"/>
          </a:xfrm>
          <a:prstGeom prst="rect">
            <a:avLst/>
          </a:prstGeom>
        </p:spPr>
      </p:pic>
      <p:pic>
        <p:nvPicPr>
          <p:cNvPr id="10" name="Grafik 9" descr="Pflanze mit Wurzeln mit einfarbiger Füllung">
            <a:extLst>
              <a:ext uri="{FF2B5EF4-FFF2-40B4-BE49-F238E27FC236}">
                <a16:creationId xmlns:a16="http://schemas.microsoft.com/office/drawing/2014/main" id="{9AEA7ABA-D9E0-0E64-71AD-88A9F414391A}"/>
              </a:ext>
            </a:extLst>
          </p:cNvPr>
          <p:cNvPicPr>
            <a:picLocks noChangeAspect="1"/>
          </p:cNvPicPr>
          <p:nvPr/>
        </p:nvPicPr>
        <p:blipFill>
          <a:blip r:embed="rId6">
            <a:extLst>
              <a:ext uri="{96DAC541-7B7A-43D3-8B79-37D633B846F1}">
                <asvg:svgBlip xmlns:asvg="http://schemas.microsoft.com/office/drawing/2016/SVG/main" r:embed="rId7"/>
              </a:ext>
            </a:extLst>
          </a:blip>
          <a:srcRect t="1238"/>
          <a:stretch/>
        </p:blipFill>
        <p:spPr>
          <a:xfrm flipH="1">
            <a:off x="5678726" y="4806506"/>
            <a:ext cx="1827125" cy="1804515"/>
          </a:xfrm>
          <a:prstGeom prst="rect">
            <a:avLst/>
          </a:prstGeom>
        </p:spPr>
      </p:pic>
      <p:pic>
        <p:nvPicPr>
          <p:cNvPr id="13" name="Grafik 12" descr="Schere mit einfarbiger Füllung">
            <a:extLst>
              <a:ext uri="{FF2B5EF4-FFF2-40B4-BE49-F238E27FC236}">
                <a16:creationId xmlns:a16="http://schemas.microsoft.com/office/drawing/2014/main" id="{272F8066-BC88-1F0B-5AC3-4C1B6B295E3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403195" y="5174681"/>
            <a:ext cx="914400" cy="914400"/>
          </a:xfrm>
          <a:prstGeom prst="rect">
            <a:avLst/>
          </a:prstGeom>
        </p:spPr>
      </p:pic>
      <p:pic>
        <p:nvPicPr>
          <p:cNvPr id="15" name="Grafik 14" descr="Schere mit einfarbiger Füllung">
            <a:extLst>
              <a:ext uri="{FF2B5EF4-FFF2-40B4-BE49-F238E27FC236}">
                <a16:creationId xmlns:a16="http://schemas.microsoft.com/office/drawing/2014/main" id="{220DAC2B-3675-8537-15B8-6B56D0ACFE8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79591" y="5292870"/>
            <a:ext cx="914400" cy="914400"/>
          </a:xfrm>
          <a:prstGeom prst="rect">
            <a:avLst/>
          </a:prstGeom>
        </p:spPr>
      </p:pic>
      <p:sp>
        <p:nvSpPr>
          <p:cNvPr id="21" name="Textfeld 20">
            <a:extLst>
              <a:ext uri="{FF2B5EF4-FFF2-40B4-BE49-F238E27FC236}">
                <a16:creationId xmlns:a16="http://schemas.microsoft.com/office/drawing/2014/main" id="{FD479D91-6E7A-D5E4-C0E6-9C8D05699DFF}"/>
              </a:ext>
            </a:extLst>
          </p:cNvPr>
          <p:cNvSpPr txBox="1"/>
          <p:nvPr/>
        </p:nvSpPr>
        <p:spPr>
          <a:xfrm>
            <a:off x="8291147" y="2997453"/>
            <a:ext cx="3506246" cy="646331"/>
          </a:xfrm>
          <a:prstGeom prst="rect">
            <a:avLst/>
          </a:prstGeom>
          <a:noFill/>
        </p:spPr>
        <p:txBody>
          <a:bodyPr wrap="square">
            <a:spAutoFit/>
          </a:bodyPr>
          <a:lstStyle/>
          <a:p>
            <a:r>
              <a:rPr lang="de-DE" dirty="0"/>
              <a:t>People </a:t>
            </a:r>
            <a:r>
              <a:rPr lang="de-DE" dirty="0" err="1"/>
              <a:t>seem</a:t>
            </a:r>
            <a:r>
              <a:rPr lang="de-DE" dirty="0"/>
              <a:t> to </a:t>
            </a:r>
            <a:r>
              <a:rPr lang="de-DE" dirty="0" err="1"/>
              <a:t>adop</a:t>
            </a:r>
            <a:r>
              <a:rPr lang="de-DE" dirty="0"/>
              <a:t> </a:t>
            </a:r>
            <a:r>
              <a:rPr lang="de-DE" dirty="0" err="1"/>
              <a:t>the</a:t>
            </a:r>
            <a:r>
              <a:rPr lang="de-DE" dirty="0"/>
              <a:t> </a:t>
            </a:r>
            <a:r>
              <a:rPr lang="de-DE" dirty="0" err="1"/>
              <a:t>new</a:t>
            </a:r>
            <a:r>
              <a:rPr lang="de-DE" dirty="0"/>
              <a:t> </a:t>
            </a:r>
            <a:r>
              <a:rPr lang="de-DE" dirty="0" err="1"/>
              <a:t>behavior</a:t>
            </a:r>
            <a:r>
              <a:rPr lang="de-DE" dirty="0"/>
              <a:t>.. But </a:t>
            </a:r>
            <a:r>
              <a:rPr lang="de-DE" dirty="0" err="1"/>
              <a:t>then</a:t>
            </a:r>
            <a:r>
              <a:rPr lang="de-DE" dirty="0"/>
              <a:t>… </a:t>
            </a:r>
          </a:p>
        </p:txBody>
      </p:sp>
      <p:pic>
        <p:nvPicPr>
          <p:cNvPr id="12" name="Grafik 11" descr="Frau, die vorwärts geht">
            <a:extLst>
              <a:ext uri="{FF2B5EF4-FFF2-40B4-BE49-F238E27FC236}">
                <a16:creationId xmlns:a16="http://schemas.microsoft.com/office/drawing/2014/main" id="{36C0E5CD-BD1E-FFE1-5FF5-297126292D8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655695" y="3028072"/>
            <a:ext cx="2362200" cy="3800475"/>
          </a:xfrm>
          <a:prstGeom prst="rect">
            <a:avLst/>
          </a:prstGeom>
        </p:spPr>
      </p:pic>
      <p:pic>
        <p:nvPicPr>
          <p:cNvPr id="5" name="Grafik 4" descr="Pflanzen bewässern mit einfarbiger Füllung">
            <a:extLst>
              <a:ext uri="{FF2B5EF4-FFF2-40B4-BE49-F238E27FC236}">
                <a16:creationId xmlns:a16="http://schemas.microsoft.com/office/drawing/2014/main" id="{BE1D4D8E-6363-3591-F197-7849CB491855}"/>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4191339" y="4342605"/>
            <a:ext cx="1787845" cy="1787845"/>
          </a:xfrm>
          <a:prstGeom prst="rect">
            <a:avLst/>
          </a:prstGeom>
        </p:spPr>
      </p:pic>
      <p:pic>
        <p:nvPicPr>
          <p:cNvPr id="14" name="Grafik 13" descr="Frau mit lockigem Haar">
            <a:extLst>
              <a:ext uri="{FF2B5EF4-FFF2-40B4-BE49-F238E27FC236}">
                <a16:creationId xmlns:a16="http://schemas.microsoft.com/office/drawing/2014/main" id="{29CBB86A-A1FD-26BF-A8FA-1C8E7EAA734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012797" y="2396517"/>
            <a:ext cx="1123950" cy="771525"/>
          </a:xfrm>
          <a:prstGeom prst="rect">
            <a:avLst/>
          </a:prstGeom>
        </p:spPr>
      </p:pic>
      <p:pic>
        <p:nvPicPr>
          <p:cNvPr id="19" name="Grafik 18" descr="Ein lächelndes Gesicht">
            <a:extLst>
              <a:ext uri="{FF2B5EF4-FFF2-40B4-BE49-F238E27FC236}">
                <a16:creationId xmlns:a16="http://schemas.microsoft.com/office/drawing/2014/main" id="{A75C42B6-3352-D895-D7CA-B4CB16C0B422}"/>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3490208" y="2742523"/>
            <a:ext cx="304800" cy="314325"/>
          </a:xfrm>
          <a:prstGeom prst="rect">
            <a:avLst/>
          </a:prstGeom>
        </p:spPr>
      </p:pic>
    </p:spTree>
    <p:custDataLst>
      <p:tags r:id="rId1"/>
    </p:custDataLst>
    <p:extLst>
      <p:ext uri="{BB962C8B-B14F-4D97-AF65-F5344CB8AC3E}">
        <p14:creationId xmlns:p14="http://schemas.microsoft.com/office/powerpoint/2010/main" val="28750876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72B631-D507-C933-F116-8E6553D35190}"/>
              </a:ext>
            </a:extLst>
          </p:cNvPr>
          <p:cNvSpPr>
            <a:spLocks noGrp="1"/>
          </p:cNvSpPr>
          <p:nvPr>
            <p:ph type="title"/>
          </p:nvPr>
        </p:nvSpPr>
        <p:spPr/>
        <p:txBody>
          <a:bodyPr/>
          <a:lstStyle/>
          <a:p>
            <a:r>
              <a:rPr lang="de-DE" dirty="0" err="1"/>
              <a:t>Wish</a:t>
            </a:r>
            <a:r>
              <a:rPr lang="de-DE" dirty="0"/>
              <a:t> vs. Reality</a:t>
            </a:r>
          </a:p>
        </p:txBody>
      </p:sp>
      <p:pic>
        <p:nvPicPr>
          <p:cNvPr id="4" name="Grafik 3" descr="Sonnenblumen mit einfarbiger Füllung">
            <a:extLst>
              <a:ext uri="{FF2B5EF4-FFF2-40B4-BE49-F238E27FC236}">
                <a16:creationId xmlns:a16="http://schemas.microsoft.com/office/drawing/2014/main" id="{619E382B-7E47-E1F7-97A7-04E1D5C9595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73215" y="4615226"/>
            <a:ext cx="1332833" cy="1332833"/>
          </a:xfrm>
          <a:prstGeom prst="rect">
            <a:avLst/>
          </a:prstGeom>
        </p:spPr>
      </p:pic>
      <p:pic>
        <p:nvPicPr>
          <p:cNvPr id="6" name="Grafik 5" descr="Pflanze mit Wurzeln mit einfarbiger Füllung">
            <a:extLst>
              <a:ext uri="{FF2B5EF4-FFF2-40B4-BE49-F238E27FC236}">
                <a16:creationId xmlns:a16="http://schemas.microsoft.com/office/drawing/2014/main" id="{1D40AA28-2C05-B126-C65F-FC509562CBF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007470" y="4256759"/>
            <a:ext cx="1827125" cy="1827125"/>
          </a:xfrm>
          <a:prstGeom prst="rect">
            <a:avLst/>
          </a:prstGeom>
        </p:spPr>
      </p:pic>
      <p:pic>
        <p:nvPicPr>
          <p:cNvPr id="7" name="Grafik 6" descr="Pflanze mit Wurzeln mit einfarbiger Füllung">
            <a:extLst>
              <a:ext uri="{FF2B5EF4-FFF2-40B4-BE49-F238E27FC236}">
                <a16:creationId xmlns:a16="http://schemas.microsoft.com/office/drawing/2014/main" id="{1931CBB6-596A-95F1-7B56-B179C280CF9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flipH="1">
            <a:off x="9012616" y="4635297"/>
            <a:ext cx="1827125" cy="1827125"/>
          </a:xfrm>
          <a:prstGeom prst="rect">
            <a:avLst/>
          </a:prstGeom>
        </p:spPr>
      </p:pic>
      <p:pic>
        <p:nvPicPr>
          <p:cNvPr id="8" name="Grafik 7" descr="Pflanze mit Wurzeln mit einfarbiger Füllung">
            <a:extLst>
              <a:ext uri="{FF2B5EF4-FFF2-40B4-BE49-F238E27FC236}">
                <a16:creationId xmlns:a16="http://schemas.microsoft.com/office/drawing/2014/main" id="{D8AE47AC-3657-68FC-DCFD-4CCFC4F6BA0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759123" y="4120934"/>
            <a:ext cx="1827125" cy="1827125"/>
          </a:xfrm>
          <a:prstGeom prst="rect">
            <a:avLst/>
          </a:prstGeom>
        </p:spPr>
      </p:pic>
      <p:grpSp>
        <p:nvGrpSpPr>
          <p:cNvPr id="3" name="Gruppieren 2">
            <a:extLst>
              <a:ext uri="{FF2B5EF4-FFF2-40B4-BE49-F238E27FC236}">
                <a16:creationId xmlns:a16="http://schemas.microsoft.com/office/drawing/2014/main" id="{EFA1CF93-5EDE-247A-E064-594B514443D2}"/>
              </a:ext>
            </a:extLst>
          </p:cNvPr>
          <p:cNvGrpSpPr/>
          <p:nvPr/>
        </p:nvGrpSpPr>
        <p:grpSpPr>
          <a:xfrm>
            <a:off x="1145418" y="2471913"/>
            <a:ext cx="3350710" cy="4204557"/>
            <a:chOff x="1106229" y="2785425"/>
            <a:chExt cx="3350710" cy="4204557"/>
          </a:xfrm>
        </p:grpSpPr>
        <p:pic>
          <p:nvPicPr>
            <p:cNvPr id="10" name="Grafik 9" descr="Baum mit Wurzeln mit einfarbiger Füllung">
              <a:extLst>
                <a:ext uri="{FF2B5EF4-FFF2-40B4-BE49-F238E27FC236}">
                  <a16:creationId xmlns:a16="http://schemas.microsoft.com/office/drawing/2014/main" id="{5A381F8A-8F00-D6C0-AC0D-421DD8F2B265}"/>
                </a:ext>
              </a:extLst>
            </p:cNvPr>
            <p:cNvPicPr>
              <a:picLocks noChangeAspect="1"/>
            </p:cNvPicPr>
            <p:nvPr/>
          </p:nvPicPr>
          <p:blipFill>
            <a:blip r:embed="rId8">
              <a:extLst>
                <a:ext uri="{96DAC541-7B7A-43D3-8B79-37D633B846F1}">
                  <asvg:svgBlip xmlns:asvg="http://schemas.microsoft.com/office/drawing/2016/SVG/main" r:embed="rId9"/>
                </a:ext>
              </a:extLst>
            </a:blip>
            <a:srcRect t="67638"/>
            <a:stretch/>
          </p:blipFill>
          <p:spPr>
            <a:xfrm>
              <a:off x="1106229" y="5655748"/>
              <a:ext cx="3350710" cy="1334234"/>
            </a:xfrm>
            <a:prstGeom prst="rect">
              <a:avLst/>
            </a:prstGeom>
          </p:spPr>
        </p:pic>
        <p:pic>
          <p:nvPicPr>
            <p:cNvPr id="11" name="Grafik 10" descr="Sonnenblumen mit einfarbiger Füllung">
              <a:extLst>
                <a:ext uri="{FF2B5EF4-FFF2-40B4-BE49-F238E27FC236}">
                  <a16:creationId xmlns:a16="http://schemas.microsoft.com/office/drawing/2014/main" id="{A19D96AB-A6D5-D1CF-4581-441BD1AAEA5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89801" y="2785425"/>
              <a:ext cx="3162634" cy="3162634"/>
            </a:xfrm>
            <a:prstGeom prst="rect">
              <a:avLst/>
            </a:prstGeom>
          </p:spPr>
        </p:pic>
      </p:grpSp>
    </p:spTree>
    <p:custDataLst>
      <p:tags r:id="rId1"/>
    </p:custDataLst>
    <p:extLst>
      <p:ext uri="{BB962C8B-B14F-4D97-AF65-F5344CB8AC3E}">
        <p14:creationId xmlns:p14="http://schemas.microsoft.com/office/powerpoint/2010/main" val="23633575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72B631-D507-C933-F116-8E6553D35190}"/>
              </a:ext>
            </a:extLst>
          </p:cNvPr>
          <p:cNvSpPr>
            <a:spLocks noGrp="1"/>
          </p:cNvSpPr>
          <p:nvPr>
            <p:ph type="title"/>
          </p:nvPr>
        </p:nvSpPr>
        <p:spPr/>
        <p:txBody>
          <a:bodyPr/>
          <a:lstStyle/>
          <a:p>
            <a:r>
              <a:rPr lang="de-DE" dirty="0" err="1"/>
              <a:t>Practical</a:t>
            </a:r>
            <a:r>
              <a:rPr lang="de-DE" dirty="0"/>
              <a:t> </a:t>
            </a:r>
            <a:r>
              <a:rPr lang="de-DE" dirty="0" err="1"/>
              <a:t>hints</a:t>
            </a:r>
            <a:r>
              <a:rPr lang="de-DE" dirty="0"/>
              <a:t> </a:t>
            </a:r>
            <a:r>
              <a:rPr lang="de-DE" dirty="0" err="1"/>
              <a:t>for</a:t>
            </a:r>
            <a:r>
              <a:rPr lang="de-DE" dirty="0"/>
              <a:t> </a:t>
            </a:r>
            <a:r>
              <a:rPr lang="de-DE" dirty="0" err="1"/>
              <a:t>reinforcement</a:t>
            </a:r>
            <a:endParaRPr lang="de-DE" dirty="0"/>
          </a:p>
        </p:txBody>
      </p:sp>
      <p:sp>
        <p:nvSpPr>
          <p:cNvPr id="7" name="Inhaltsplatzhalter 6">
            <a:extLst>
              <a:ext uri="{FF2B5EF4-FFF2-40B4-BE49-F238E27FC236}">
                <a16:creationId xmlns:a16="http://schemas.microsoft.com/office/drawing/2014/main" id="{DF200F83-8A46-8A19-7E78-EE28C2F0E957}"/>
              </a:ext>
            </a:extLst>
          </p:cNvPr>
          <p:cNvSpPr>
            <a:spLocks noGrp="1"/>
          </p:cNvSpPr>
          <p:nvPr>
            <p:ph idx="1"/>
          </p:nvPr>
        </p:nvSpPr>
        <p:spPr>
          <a:xfrm>
            <a:off x="838200" y="1825625"/>
            <a:ext cx="6504296" cy="4351338"/>
          </a:xfrm>
        </p:spPr>
        <p:txBody>
          <a:bodyPr>
            <a:normAutofit fontScale="85000" lnSpcReduction="10000"/>
          </a:bodyPr>
          <a:lstStyle/>
          <a:p>
            <a:r>
              <a:rPr lang="en-GB" dirty="0"/>
              <a:t>Follow up at least twice</a:t>
            </a:r>
          </a:p>
          <a:p>
            <a:pPr lvl="1"/>
            <a:r>
              <a:rPr lang="en-GB" dirty="0"/>
              <a:t>Repeat messages often and in different ways</a:t>
            </a:r>
          </a:p>
          <a:p>
            <a:r>
              <a:rPr lang="en-GB" dirty="0"/>
              <a:t>Keep listening</a:t>
            </a:r>
          </a:p>
          <a:p>
            <a:pPr lvl="1"/>
            <a:r>
              <a:rPr lang="en-GB" dirty="0"/>
              <a:t>For obstacles, objections</a:t>
            </a:r>
          </a:p>
          <a:p>
            <a:pPr lvl="1"/>
            <a:r>
              <a:rPr lang="en-GB" dirty="0"/>
              <a:t>For success stories</a:t>
            </a:r>
          </a:p>
          <a:p>
            <a:r>
              <a:rPr lang="en-GB" dirty="0"/>
              <a:t>Celebrate (transitions, good-byes, successes)</a:t>
            </a:r>
          </a:p>
          <a:p>
            <a:pPr lvl="1"/>
            <a:r>
              <a:rPr lang="en-GB" dirty="0"/>
              <a:t>Acknowledge effort put in</a:t>
            </a:r>
          </a:p>
          <a:p>
            <a:pPr lvl="1"/>
            <a:r>
              <a:rPr lang="en-GB" dirty="0"/>
              <a:t>Communicate evidence for impact</a:t>
            </a:r>
          </a:p>
          <a:p>
            <a:r>
              <a:rPr lang="en-GB" dirty="0"/>
              <a:t>Don’t let up!</a:t>
            </a:r>
          </a:p>
        </p:txBody>
      </p:sp>
      <p:pic>
        <p:nvPicPr>
          <p:cNvPr id="13" name="Grafik 12" descr="Frau, die vorwärts geht">
            <a:extLst>
              <a:ext uri="{FF2B5EF4-FFF2-40B4-BE49-F238E27FC236}">
                <a16:creationId xmlns:a16="http://schemas.microsoft.com/office/drawing/2014/main" id="{1C3A88D9-6EC7-21E0-CBC8-3FDEBA168DA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77130" y="2216942"/>
            <a:ext cx="2362200" cy="3800475"/>
          </a:xfrm>
          <a:prstGeom prst="rect">
            <a:avLst/>
          </a:prstGeom>
        </p:spPr>
      </p:pic>
      <p:grpSp>
        <p:nvGrpSpPr>
          <p:cNvPr id="21" name="Gruppieren 20">
            <a:extLst>
              <a:ext uri="{FF2B5EF4-FFF2-40B4-BE49-F238E27FC236}">
                <a16:creationId xmlns:a16="http://schemas.microsoft.com/office/drawing/2014/main" id="{753D0DB4-1F3D-7114-3197-9AB5F8886252}"/>
              </a:ext>
            </a:extLst>
          </p:cNvPr>
          <p:cNvGrpSpPr/>
          <p:nvPr/>
        </p:nvGrpSpPr>
        <p:grpSpPr>
          <a:xfrm>
            <a:off x="8895067" y="3589743"/>
            <a:ext cx="1787845" cy="1730741"/>
            <a:chOff x="8107090" y="3834110"/>
            <a:chExt cx="1787845" cy="1730741"/>
          </a:xfrm>
        </p:grpSpPr>
        <p:grpSp>
          <p:nvGrpSpPr>
            <p:cNvPr id="19" name="Gruppieren 18">
              <a:extLst>
                <a:ext uri="{FF2B5EF4-FFF2-40B4-BE49-F238E27FC236}">
                  <a16:creationId xmlns:a16="http://schemas.microsoft.com/office/drawing/2014/main" id="{AE134BFA-7F2B-B5BE-099B-FCD83314F2AE}"/>
                </a:ext>
              </a:extLst>
            </p:cNvPr>
            <p:cNvGrpSpPr/>
            <p:nvPr/>
          </p:nvGrpSpPr>
          <p:grpSpPr>
            <a:xfrm>
              <a:off x="8107090" y="3834110"/>
              <a:ext cx="1787845" cy="1730741"/>
              <a:chOff x="8107090" y="3834110"/>
              <a:chExt cx="1787845" cy="1730741"/>
            </a:xfrm>
          </p:grpSpPr>
          <p:pic>
            <p:nvPicPr>
              <p:cNvPr id="14" name="Grafik 13" descr="Pflanzen bewässern mit einfarbiger Füllung">
                <a:extLst>
                  <a:ext uri="{FF2B5EF4-FFF2-40B4-BE49-F238E27FC236}">
                    <a16:creationId xmlns:a16="http://schemas.microsoft.com/office/drawing/2014/main" id="{98EAB575-D30A-E9AB-101D-A620E695E71F}"/>
                  </a:ext>
                </a:extLst>
              </p:cNvPr>
              <p:cNvPicPr>
                <a:picLocks noChangeAspect="1"/>
              </p:cNvPicPr>
              <p:nvPr/>
            </p:nvPicPr>
            <p:blipFill>
              <a:blip r:embed="rId6">
                <a:extLst>
                  <a:ext uri="{96DAC541-7B7A-43D3-8B79-37D633B846F1}">
                    <asvg:svgBlip xmlns:asvg="http://schemas.microsoft.com/office/drawing/2016/SVG/main" r:embed="rId7"/>
                  </a:ext>
                </a:extLst>
              </a:blip>
              <a:srcRect b="25857"/>
              <a:stretch/>
            </p:blipFill>
            <p:spPr>
              <a:xfrm>
                <a:off x="8107090" y="3834110"/>
                <a:ext cx="1787845" cy="1325563"/>
              </a:xfrm>
              <a:prstGeom prst="rect">
                <a:avLst/>
              </a:prstGeom>
            </p:spPr>
          </p:pic>
          <p:sp>
            <p:nvSpPr>
              <p:cNvPr id="15" name="Rechteck 14">
                <a:extLst>
                  <a:ext uri="{FF2B5EF4-FFF2-40B4-BE49-F238E27FC236}">
                    <a16:creationId xmlns:a16="http://schemas.microsoft.com/office/drawing/2014/main" id="{EA0EB392-2C8A-4BF5-F8E0-90CA44BAA94A}"/>
                  </a:ext>
                </a:extLst>
              </p:cNvPr>
              <p:cNvSpPr/>
              <p:nvPr/>
            </p:nvSpPr>
            <p:spPr>
              <a:xfrm>
                <a:off x="9122824" y="5046236"/>
                <a:ext cx="772111" cy="518615"/>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6" name="Rechteck 15">
              <a:extLst>
                <a:ext uri="{FF2B5EF4-FFF2-40B4-BE49-F238E27FC236}">
                  <a16:creationId xmlns:a16="http://schemas.microsoft.com/office/drawing/2014/main" id="{A2D0B0EE-9B03-DAB8-F87C-365CCEABDE59}"/>
                </a:ext>
              </a:extLst>
            </p:cNvPr>
            <p:cNvSpPr/>
            <p:nvPr/>
          </p:nvSpPr>
          <p:spPr>
            <a:xfrm>
              <a:off x="9506588" y="4641058"/>
              <a:ext cx="388347" cy="518615"/>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2" name="Grafik 11" descr="Sonnenblumen mit einfarbiger Füllung">
            <a:extLst>
              <a:ext uri="{FF2B5EF4-FFF2-40B4-BE49-F238E27FC236}">
                <a16:creationId xmlns:a16="http://schemas.microsoft.com/office/drawing/2014/main" id="{ACBB48EA-3EE1-CEFA-7662-555BBEFB043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056352" y="4001294"/>
            <a:ext cx="1607074" cy="1607074"/>
          </a:xfrm>
          <a:prstGeom prst="rect">
            <a:avLst/>
          </a:prstGeom>
        </p:spPr>
      </p:pic>
      <p:pic>
        <p:nvPicPr>
          <p:cNvPr id="22" name="Grafik 21" descr="Frau mit lockigem Haar">
            <a:extLst>
              <a:ext uri="{FF2B5EF4-FFF2-40B4-BE49-F238E27FC236}">
                <a16:creationId xmlns:a16="http://schemas.microsoft.com/office/drawing/2014/main" id="{1230CC16-F0E4-162E-25ED-20F434B23CF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502214" y="1595349"/>
            <a:ext cx="1123950" cy="771525"/>
          </a:xfrm>
          <a:prstGeom prst="rect">
            <a:avLst/>
          </a:prstGeom>
        </p:spPr>
      </p:pic>
      <p:pic>
        <p:nvPicPr>
          <p:cNvPr id="23" name="Grafik 22" descr="Ein lächelndes Gesicht">
            <a:extLst>
              <a:ext uri="{FF2B5EF4-FFF2-40B4-BE49-F238E27FC236}">
                <a16:creationId xmlns:a16="http://schemas.microsoft.com/office/drawing/2014/main" id="{463FF860-9781-5C31-89A8-DCDB1D6866C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979625" y="1941355"/>
            <a:ext cx="304800" cy="314325"/>
          </a:xfrm>
          <a:prstGeom prst="rect">
            <a:avLst/>
          </a:prstGeom>
        </p:spPr>
      </p:pic>
    </p:spTree>
    <p:custDataLst>
      <p:tags r:id="rId1"/>
    </p:custDataLst>
    <p:extLst>
      <p:ext uri="{BB962C8B-B14F-4D97-AF65-F5344CB8AC3E}">
        <p14:creationId xmlns:p14="http://schemas.microsoft.com/office/powerpoint/2010/main" val="13971697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AEEAFB0B-97CF-78EC-3ABC-75763621B931}"/>
              </a:ext>
            </a:extLst>
          </p:cNvPr>
          <p:cNvSpPr txBox="1"/>
          <p:nvPr/>
        </p:nvSpPr>
        <p:spPr>
          <a:xfrm>
            <a:off x="649224" y="2133600"/>
            <a:ext cx="6574535" cy="3759253"/>
          </a:xfrm>
          <a:prstGeom prst="rect">
            <a:avLst/>
          </a:prstGeom>
        </p:spPr>
        <p:txBody>
          <a:bodyPr vert="horz" lIns="91440" tIns="45720" rIns="91440" bIns="45720" rtlCol="0">
            <a:normAutofit lnSpcReduction="10000"/>
          </a:bodyPr>
          <a:lstStyle/>
          <a:p>
            <a:pPr>
              <a:spcBef>
                <a:spcPts val="1000"/>
              </a:spcBef>
              <a:buClr>
                <a:schemeClr val="accent1"/>
              </a:buClr>
              <a:buFont typeface="Wingdings 3" charset="2"/>
              <a:buChar char=""/>
            </a:pPr>
            <a:r>
              <a:rPr lang="en-US" sz="6600" dirty="0">
                <a:solidFill>
                  <a:schemeClr val="tx1">
                    <a:lumMod val="75000"/>
                    <a:lumOff val="25000"/>
                  </a:schemeClr>
                </a:solidFill>
              </a:rPr>
              <a:t>Meet Ellen!*</a:t>
            </a:r>
          </a:p>
          <a:p>
            <a:pPr>
              <a:spcBef>
                <a:spcPts val="1000"/>
              </a:spcBef>
              <a:buClr>
                <a:schemeClr val="accent1"/>
              </a:buClr>
              <a:buFont typeface="Wingdings 3" charset="2"/>
              <a:buChar char=""/>
            </a:pPr>
            <a:endParaRPr lang="en-US" sz="6600" dirty="0">
              <a:solidFill>
                <a:schemeClr val="tx1">
                  <a:lumMod val="75000"/>
                  <a:lumOff val="25000"/>
                </a:schemeClr>
              </a:solidFill>
            </a:endParaRPr>
          </a:p>
          <a:p>
            <a:pPr>
              <a:spcBef>
                <a:spcPts val="1000"/>
              </a:spcBef>
              <a:buClr>
                <a:schemeClr val="accent1"/>
              </a:buClr>
              <a:buFont typeface="Wingdings 3" charset="2"/>
              <a:buChar char=""/>
            </a:pPr>
            <a:endParaRPr lang="en-US" sz="6600" dirty="0">
              <a:solidFill>
                <a:schemeClr val="tx1">
                  <a:lumMod val="75000"/>
                  <a:lumOff val="25000"/>
                </a:schemeClr>
              </a:solidFill>
            </a:endParaRPr>
          </a:p>
          <a:p>
            <a:pPr>
              <a:spcBef>
                <a:spcPts val="1000"/>
              </a:spcBef>
              <a:buClr>
                <a:schemeClr val="accent1"/>
              </a:buClr>
            </a:pPr>
            <a:r>
              <a:rPr lang="en-US" sz="2400" dirty="0">
                <a:solidFill>
                  <a:schemeClr val="tx1">
                    <a:lumMod val="75000"/>
                    <a:lumOff val="25000"/>
                  </a:schemeClr>
                </a:solidFill>
              </a:rPr>
              <a:t>*data steward persona</a:t>
            </a:r>
          </a:p>
          <a:p>
            <a:pPr>
              <a:spcBef>
                <a:spcPts val="1000"/>
              </a:spcBef>
              <a:buClr>
                <a:schemeClr val="accent1"/>
              </a:buClr>
              <a:buFont typeface="Wingdings 3" charset="2"/>
              <a:buChar char=""/>
            </a:pPr>
            <a:endParaRPr lang="en-US" dirty="0">
              <a:solidFill>
                <a:schemeClr val="tx1">
                  <a:lumMod val="75000"/>
                  <a:lumOff val="25000"/>
                </a:schemeClr>
              </a:solidFill>
            </a:endParaRPr>
          </a:p>
        </p:txBody>
      </p:sp>
      <p:pic>
        <p:nvPicPr>
          <p:cNvPr id="120" name="Grafik 119" descr="Mädchen mit einem Schild">
            <a:extLst>
              <a:ext uri="{FF2B5EF4-FFF2-40B4-BE49-F238E27FC236}">
                <a16:creationId xmlns:a16="http://schemas.microsoft.com/office/drawing/2014/main" id="{71E10E25-CF0C-2054-4B48-70947AB791D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538954" y="2020390"/>
            <a:ext cx="2628900" cy="4000500"/>
          </a:xfrm>
          <a:prstGeom prst="rect">
            <a:avLst/>
          </a:prstGeom>
        </p:spPr>
      </p:pic>
      <p:pic>
        <p:nvPicPr>
          <p:cNvPr id="9" name="Grafik 8" descr="Frau mit lockigem Haar">
            <a:extLst>
              <a:ext uri="{FF2B5EF4-FFF2-40B4-BE49-F238E27FC236}">
                <a16:creationId xmlns:a16="http://schemas.microsoft.com/office/drawing/2014/main" id="{C8E81E25-F949-55ED-B53A-E57B8EC9D90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269913" y="1458756"/>
            <a:ext cx="1123950" cy="771525"/>
          </a:xfrm>
          <a:prstGeom prst="rect">
            <a:avLst/>
          </a:prstGeom>
        </p:spPr>
      </p:pic>
      <p:pic>
        <p:nvPicPr>
          <p:cNvPr id="37" name="Grafik 36" descr="Ein lächelndes Gesicht">
            <a:extLst>
              <a:ext uri="{FF2B5EF4-FFF2-40B4-BE49-F238E27FC236}">
                <a16:creationId xmlns:a16="http://schemas.microsoft.com/office/drawing/2014/main" id="{524C04FF-99D6-3533-3576-FEB3375F252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721117" y="1802440"/>
            <a:ext cx="304800" cy="314325"/>
          </a:xfrm>
          <a:prstGeom prst="rect">
            <a:avLst/>
          </a:prstGeom>
        </p:spPr>
      </p:pic>
      <p:sp>
        <p:nvSpPr>
          <p:cNvPr id="125" name="Textfeld 124">
            <a:extLst>
              <a:ext uri="{FF2B5EF4-FFF2-40B4-BE49-F238E27FC236}">
                <a16:creationId xmlns:a16="http://schemas.microsoft.com/office/drawing/2014/main" id="{AC086683-528E-511B-AA14-E9ABBED233ED}"/>
              </a:ext>
            </a:extLst>
          </p:cNvPr>
          <p:cNvSpPr txBox="1"/>
          <p:nvPr/>
        </p:nvSpPr>
        <p:spPr>
          <a:xfrm>
            <a:off x="9079677" y="2532034"/>
            <a:ext cx="1454584" cy="1107996"/>
          </a:xfrm>
          <a:prstGeom prst="rect">
            <a:avLst/>
          </a:prstGeom>
          <a:noFill/>
        </p:spPr>
        <p:txBody>
          <a:bodyPr wrap="square" rtlCol="0">
            <a:spAutoFit/>
          </a:bodyPr>
          <a:lstStyle/>
          <a:p>
            <a:r>
              <a:rPr lang="de-DE" sz="6600" dirty="0">
                <a:ln w="0"/>
                <a:effectLst>
                  <a:outerShdw blurRad="38100" dist="25400" dir="5400000" algn="ctr" rotWithShape="0">
                    <a:srgbClr val="6E747A">
                      <a:alpha val="43000"/>
                    </a:srgbClr>
                  </a:outerShdw>
                </a:effectLst>
                <a:latin typeface="Broadway" panose="04040905080002020502" pitchFamily="82" charset="0"/>
              </a:rPr>
              <a:t>Hi!</a:t>
            </a:r>
          </a:p>
        </p:txBody>
      </p:sp>
    </p:spTree>
    <p:custDataLst>
      <p:tags r:id="rId1"/>
    </p:custDataLst>
    <p:extLst>
      <p:ext uri="{BB962C8B-B14F-4D97-AF65-F5344CB8AC3E}">
        <p14:creationId xmlns:p14="http://schemas.microsoft.com/office/powerpoint/2010/main" val="37785733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m 7">
            <a:extLst>
              <a:ext uri="{FF2B5EF4-FFF2-40B4-BE49-F238E27FC236}">
                <a16:creationId xmlns:a16="http://schemas.microsoft.com/office/drawing/2014/main" id="{B3FE2C37-C249-927D-C849-86DF47BCE0EE}"/>
              </a:ext>
            </a:extLst>
          </p:cNvPr>
          <p:cNvGraphicFramePr/>
          <p:nvPr>
            <p:extLst>
              <p:ext uri="{D42A27DB-BD31-4B8C-83A1-F6EECF244321}">
                <p14:modId xmlns:p14="http://schemas.microsoft.com/office/powerpoint/2010/main" val="1394645634"/>
              </p:ext>
            </p:extLst>
          </p:nvPr>
        </p:nvGraphicFramePr>
        <p:xfrm>
          <a:off x="5765800" y="1627627"/>
          <a:ext cx="6616236" cy="47275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itel 1">
            <a:extLst>
              <a:ext uri="{FF2B5EF4-FFF2-40B4-BE49-F238E27FC236}">
                <a16:creationId xmlns:a16="http://schemas.microsoft.com/office/drawing/2014/main" id="{5E96DEF0-6B59-16BD-0D19-058B03F2DD5C}"/>
              </a:ext>
            </a:extLst>
          </p:cNvPr>
          <p:cNvSpPr>
            <a:spLocks noGrp="1"/>
          </p:cNvSpPr>
          <p:nvPr>
            <p:ph type="title"/>
          </p:nvPr>
        </p:nvSpPr>
        <p:spPr/>
        <p:txBody>
          <a:bodyPr>
            <a:normAutofit/>
          </a:bodyPr>
          <a:lstStyle/>
          <a:p>
            <a:r>
              <a:rPr lang="de-DE" dirty="0" err="1"/>
              <a:t>Celebrate</a:t>
            </a:r>
            <a:r>
              <a:rPr lang="de-DE" dirty="0"/>
              <a:t> and Repeat!</a:t>
            </a:r>
          </a:p>
        </p:txBody>
      </p:sp>
      <p:graphicFrame>
        <p:nvGraphicFramePr>
          <p:cNvPr id="7" name="Diagramm 6">
            <a:extLst>
              <a:ext uri="{FF2B5EF4-FFF2-40B4-BE49-F238E27FC236}">
                <a16:creationId xmlns:a16="http://schemas.microsoft.com/office/drawing/2014/main" id="{A611FC09-4E79-F7D8-E670-CB39377C421D}"/>
              </a:ext>
            </a:extLst>
          </p:cNvPr>
          <p:cNvGraphicFramePr/>
          <p:nvPr>
            <p:extLst>
              <p:ext uri="{D42A27DB-BD31-4B8C-83A1-F6EECF244321}">
                <p14:modId xmlns:p14="http://schemas.microsoft.com/office/powerpoint/2010/main" val="1162153284"/>
              </p:ext>
            </p:extLst>
          </p:nvPr>
        </p:nvGraphicFramePr>
        <p:xfrm>
          <a:off x="838200" y="1666739"/>
          <a:ext cx="4927600" cy="4727575"/>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23" name="Pfeil: nach rechts 22">
            <a:extLst>
              <a:ext uri="{FF2B5EF4-FFF2-40B4-BE49-F238E27FC236}">
                <a16:creationId xmlns:a16="http://schemas.microsoft.com/office/drawing/2014/main" id="{DA357758-AD6A-BB35-5EB1-D1433D328C3A}"/>
              </a:ext>
            </a:extLst>
          </p:cNvPr>
          <p:cNvSpPr/>
          <p:nvPr/>
        </p:nvSpPr>
        <p:spPr>
          <a:xfrm>
            <a:off x="6096000" y="3534214"/>
            <a:ext cx="330202" cy="323056"/>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de-DE" dirty="0">
              <a:latin typeface="Fira Sans" panose="020B0503050000020004" pitchFamily="34" charset="0"/>
            </a:endParaRPr>
          </a:p>
        </p:txBody>
      </p:sp>
      <p:pic>
        <p:nvPicPr>
          <p:cNvPr id="25" name="Grafik 24" descr="Tanzschritte mit einfarbiger Füllung">
            <a:extLst>
              <a:ext uri="{FF2B5EF4-FFF2-40B4-BE49-F238E27FC236}">
                <a16:creationId xmlns:a16="http://schemas.microsoft.com/office/drawing/2014/main" id="{A7E65503-0680-9EC0-5EB8-FF11EB79F84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706091" y="3564376"/>
            <a:ext cx="914400" cy="914400"/>
          </a:xfrm>
          <a:prstGeom prst="rect">
            <a:avLst/>
          </a:prstGeom>
        </p:spPr>
      </p:pic>
      <p:graphicFrame>
        <p:nvGraphicFramePr>
          <p:cNvPr id="5" name="Tabelle 4">
            <a:extLst>
              <a:ext uri="{FF2B5EF4-FFF2-40B4-BE49-F238E27FC236}">
                <a16:creationId xmlns:a16="http://schemas.microsoft.com/office/drawing/2014/main" id="{AC2C4D9B-74D5-72AC-D5DC-39A06FC66706}"/>
              </a:ext>
            </a:extLst>
          </p:cNvPr>
          <p:cNvGraphicFramePr>
            <a:graphicFrameLocks noGrp="1"/>
          </p:cNvGraphicFramePr>
          <p:nvPr/>
        </p:nvGraphicFramePr>
        <p:xfrm>
          <a:off x="936780" y="5758199"/>
          <a:ext cx="5670307" cy="732630"/>
        </p:xfrm>
        <a:graphic>
          <a:graphicData uri="http://schemas.openxmlformats.org/drawingml/2006/table">
            <a:tbl>
              <a:tblPr firstRow="1" bandRow="1">
                <a:tableStyleId>{C083E6E3-FA7D-4D7B-A595-EF9225AFEA82}</a:tableStyleId>
              </a:tblPr>
              <a:tblGrid>
                <a:gridCol w="822832">
                  <a:extLst>
                    <a:ext uri="{9D8B030D-6E8A-4147-A177-3AD203B41FA5}">
                      <a16:colId xmlns:a16="http://schemas.microsoft.com/office/drawing/2014/main" val="1182831286"/>
                    </a:ext>
                  </a:extLst>
                </a:gridCol>
                <a:gridCol w="4847475">
                  <a:extLst>
                    <a:ext uri="{9D8B030D-6E8A-4147-A177-3AD203B41FA5}">
                      <a16:colId xmlns:a16="http://schemas.microsoft.com/office/drawing/2014/main" val="1152754271"/>
                    </a:ext>
                  </a:extLst>
                </a:gridCol>
              </a:tblGrid>
              <a:tr h="732630">
                <a:tc>
                  <a:txBody>
                    <a:bodyPr/>
                    <a:lstStyle/>
                    <a:p>
                      <a:endParaRPr lang="de-DE" sz="1400" dirty="0">
                        <a:latin typeface="Fira Sans" panose="020B0503050000020004" pitchFamily="34" charset="0"/>
                      </a:endParaRPr>
                    </a:p>
                  </a:txBody>
                  <a:tcPr>
                    <a:lnL w="12700" cap="flat" cmpd="sng" algn="ctr">
                      <a:solidFill>
                        <a:srgbClr val="FFC00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sz="1400" dirty="0" err="1">
                          <a:latin typeface="Fira Sans" panose="020B0503050000020004" pitchFamily="34" charset="0"/>
                        </a:rPr>
                        <a:t>Remember</a:t>
                      </a:r>
                      <a:r>
                        <a:rPr lang="de-DE" sz="1400" dirty="0"/>
                        <a:t>: </a:t>
                      </a:r>
                      <a:r>
                        <a:rPr lang="de-DE" sz="1400" b="0" dirty="0"/>
                        <a:t>Change </a:t>
                      </a:r>
                      <a:r>
                        <a:rPr lang="de-DE" sz="1400" b="0" dirty="0" err="1"/>
                        <a:t>management</a:t>
                      </a:r>
                      <a:r>
                        <a:rPr lang="de-DE" sz="1400" b="0" dirty="0"/>
                        <a:t> </a:t>
                      </a:r>
                      <a:r>
                        <a:rPr lang="de-DE" sz="1400" b="0" dirty="0" err="1"/>
                        <a:t>focuses</a:t>
                      </a:r>
                      <a:r>
                        <a:rPr lang="de-DE" sz="1400" b="0" dirty="0"/>
                        <a:t> on </a:t>
                      </a:r>
                      <a:r>
                        <a:rPr lang="de-DE" sz="1400" b="0" dirty="0" err="1"/>
                        <a:t>supporting</a:t>
                      </a:r>
                      <a:r>
                        <a:rPr lang="de-DE" sz="1400" b="0" dirty="0"/>
                        <a:t> </a:t>
                      </a:r>
                      <a:r>
                        <a:rPr lang="de-DE" sz="1400" b="0" dirty="0" err="1"/>
                        <a:t>the</a:t>
                      </a:r>
                      <a:r>
                        <a:rPr lang="de-DE" sz="1400" b="0" dirty="0"/>
                        <a:t> </a:t>
                      </a:r>
                      <a:r>
                        <a:rPr lang="de-DE" sz="1400" b="0" dirty="0" err="1"/>
                        <a:t>people</a:t>
                      </a:r>
                      <a:r>
                        <a:rPr lang="de-DE" sz="1400" b="0" dirty="0"/>
                        <a:t> </a:t>
                      </a:r>
                      <a:r>
                        <a:rPr lang="de-DE" sz="1400" b="0" dirty="0" err="1"/>
                        <a:t>who</a:t>
                      </a:r>
                      <a:r>
                        <a:rPr lang="de-DE" sz="1400" b="0" dirty="0"/>
                        <a:t> </a:t>
                      </a:r>
                      <a:r>
                        <a:rPr lang="de-DE" sz="1400" b="0" dirty="0" err="1"/>
                        <a:t>need</a:t>
                      </a:r>
                      <a:r>
                        <a:rPr lang="de-DE" sz="1400" b="0" dirty="0"/>
                        <a:t> to </a:t>
                      </a:r>
                      <a:r>
                        <a:rPr lang="de-DE" sz="1400" b="0" dirty="0" err="1"/>
                        <a:t>change</a:t>
                      </a:r>
                      <a:r>
                        <a:rPr lang="de-DE" sz="1400" b="0" dirty="0"/>
                        <a:t>. </a:t>
                      </a:r>
                      <a:r>
                        <a:rPr lang="de-DE" sz="1400" b="0" dirty="0" err="1"/>
                        <a:t>It</a:t>
                      </a:r>
                      <a:r>
                        <a:rPr lang="de-DE" sz="1400" b="0" dirty="0"/>
                        <a:t> </a:t>
                      </a:r>
                      <a:r>
                        <a:rPr lang="de-DE" sz="1400" b="0" dirty="0" err="1"/>
                        <a:t>often</a:t>
                      </a:r>
                      <a:r>
                        <a:rPr lang="de-DE" sz="1400" b="0" dirty="0"/>
                        <a:t> </a:t>
                      </a:r>
                      <a:r>
                        <a:rPr lang="de-DE" sz="1400" b="0" dirty="0" err="1"/>
                        <a:t>runs</a:t>
                      </a:r>
                      <a:r>
                        <a:rPr lang="de-DE" sz="1400" b="0" dirty="0"/>
                        <a:t> in parallel </a:t>
                      </a:r>
                      <a:r>
                        <a:rPr lang="de-DE" sz="1400" b="0" dirty="0" err="1"/>
                        <a:t>the</a:t>
                      </a:r>
                      <a:r>
                        <a:rPr lang="de-DE" sz="1400" b="0" dirty="0"/>
                        <a:t> </a:t>
                      </a:r>
                      <a:r>
                        <a:rPr lang="de-DE" sz="1400" b="0" dirty="0" err="1"/>
                        <a:t>implementation</a:t>
                      </a:r>
                      <a:r>
                        <a:rPr lang="de-DE" sz="1400" b="0" dirty="0"/>
                        <a:t> of a </a:t>
                      </a:r>
                      <a:r>
                        <a:rPr lang="de-DE" sz="1400" b="0" dirty="0" err="1"/>
                        <a:t>technical</a:t>
                      </a:r>
                      <a:r>
                        <a:rPr lang="de-DE" sz="1400" b="0" dirty="0"/>
                        <a:t> / </a:t>
                      </a:r>
                      <a:r>
                        <a:rPr lang="de-DE" sz="1400" b="0" dirty="0" err="1"/>
                        <a:t>service</a:t>
                      </a:r>
                      <a:r>
                        <a:rPr lang="de-DE" sz="1400" b="0" dirty="0"/>
                        <a:t> </a:t>
                      </a:r>
                      <a:r>
                        <a:rPr lang="de-DE" sz="1400" b="0" dirty="0" err="1"/>
                        <a:t>solution</a:t>
                      </a:r>
                      <a:r>
                        <a:rPr lang="de-DE" sz="1400" b="0" dirty="0"/>
                        <a:t>.</a:t>
                      </a:r>
                    </a:p>
                  </a:txBody>
                  <a:tcPr>
                    <a:lnL w="12700" cap="flat" cmpd="sng" algn="ctr">
                      <a:noFill/>
                      <a:prstDash val="solid"/>
                      <a:round/>
                      <a:headEnd type="none" w="med" len="med"/>
                      <a:tailEnd type="none" w="med" len="med"/>
                    </a:lnL>
                    <a:lnR w="12700" cap="flat" cmpd="sng" algn="ctr">
                      <a:solidFill>
                        <a:srgbClr val="FFC000"/>
                      </a:solidFill>
                      <a:prstDash val="solid"/>
                      <a:round/>
                      <a:headEnd type="none" w="med" len="med"/>
                      <a:tailEnd type="none" w="med" len="med"/>
                    </a:lnR>
                    <a:lnT w="12700" cap="flat" cmpd="sng" algn="ctr">
                      <a:solidFill>
                        <a:srgbClr val="FFC000"/>
                      </a:solidFill>
                      <a:prstDash val="solid"/>
                      <a:round/>
                      <a:headEnd type="none" w="med" len="med"/>
                      <a:tailEnd type="none" w="med" len="med"/>
                    </a:lnT>
                    <a:lnB w="12700" cap="flat" cmpd="sng" algn="ctr">
                      <a:solidFill>
                        <a:srgbClr val="FFC00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5131908"/>
                  </a:ext>
                </a:extLst>
              </a:tr>
            </a:tbl>
          </a:graphicData>
        </a:graphic>
      </p:graphicFrame>
      <p:pic>
        <p:nvPicPr>
          <p:cNvPr id="11" name="Grafik 10" descr="Informationen mit einfarbiger Füllung">
            <a:extLst>
              <a:ext uri="{FF2B5EF4-FFF2-40B4-BE49-F238E27FC236}">
                <a16:creationId xmlns:a16="http://schemas.microsoft.com/office/drawing/2014/main" id="{A688AC9E-9559-251E-6BFE-A2E3FD839D7E}"/>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53217" y="5810625"/>
            <a:ext cx="610749" cy="610749"/>
          </a:xfrm>
          <a:prstGeom prst="rect">
            <a:avLst/>
          </a:prstGeom>
        </p:spPr>
      </p:pic>
    </p:spTree>
    <p:custDataLst>
      <p:tags r:id="rId1"/>
    </p:custDataLst>
    <p:extLst>
      <p:ext uri="{BB962C8B-B14F-4D97-AF65-F5344CB8AC3E}">
        <p14:creationId xmlns:p14="http://schemas.microsoft.com/office/powerpoint/2010/main" val="38392154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CB5365-DD6A-3C4D-210F-50CBA4525D10}"/>
              </a:ext>
            </a:extLst>
          </p:cNvPr>
          <p:cNvSpPr txBox="1">
            <a:spLocks/>
          </p:cNvSpPr>
          <p:nvPr/>
        </p:nvSpPr>
        <p:spPr>
          <a:xfrm>
            <a:off x="4196427" y="4388599"/>
            <a:ext cx="7279640" cy="1325563"/>
          </a:xfrm>
          <a:prstGeom prst="rect">
            <a:avLst/>
          </a:prstGeom>
        </p:spPr>
        <p:txBody>
          <a:bodyPr/>
          <a:lstStyle>
            <a:lvl1pPr algn="l" defTabSz="914400" rtl="0" eaLnBrk="1" latinLnBrk="0" hangingPunct="1">
              <a:lnSpc>
                <a:spcPct val="90000"/>
              </a:lnSpc>
              <a:spcBef>
                <a:spcPct val="0"/>
              </a:spcBef>
              <a:buNone/>
              <a:defRPr sz="4400" kern="1200">
                <a:solidFill>
                  <a:schemeClr val="tx2">
                    <a:lumMod val="75000"/>
                    <a:lumOff val="25000"/>
                  </a:schemeClr>
                </a:solidFill>
                <a:latin typeface="Fira Sans" panose="020B0503050000020004" pitchFamily="34" charset="0"/>
                <a:ea typeface="+mj-ea"/>
                <a:cs typeface="+mj-cs"/>
              </a:defRPr>
            </a:lvl1pPr>
          </a:lstStyle>
          <a:p>
            <a:r>
              <a:rPr lang="de-DE" dirty="0"/>
              <a:t>So </a:t>
            </a:r>
            <a:r>
              <a:rPr lang="de-DE" dirty="0" err="1"/>
              <a:t>that‘s</a:t>
            </a:r>
            <a:r>
              <a:rPr lang="de-DE" dirty="0"/>
              <a:t> </a:t>
            </a:r>
            <a:r>
              <a:rPr lang="de-DE" dirty="0" err="1"/>
              <a:t>how</a:t>
            </a:r>
            <a:r>
              <a:rPr lang="de-DE" dirty="0"/>
              <a:t> </a:t>
            </a:r>
            <a:r>
              <a:rPr lang="de-DE" dirty="0" err="1"/>
              <a:t>we</a:t>
            </a:r>
            <a:r>
              <a:rPr lang="de-DE" dirty="0"/>
              <a:t> </a:t>
            </a:r>
            <a:r>
              <a:rPr lang="de-DE" dirty="0" err="1"/>
              <a:t>change</a:t>
            </a:r>
            <a:r>
              <a:rPr lang="de-DE" dirty="0"/>
              <a:t> </a:t>
            </a:r>
            <a:r>
              <a:rPr lang="de-DE" dirty="0" err="1"/>
              <a:t>research</a:t>
            </a:r>
            <a:r>
              <a:rPr lang="de-DE" dirty="0"/>
              <a:t> </a:t>
            </a:r>
            <a:r>
              <a:rPr lang="de-DE" dirty="0" err="1"/>
              <a:t>culture</a:t>
            </a:r>
            <a:r>
              <a:rPr lang="de-DE" dirty="0"/>
              <a:t>!</a:t>
            </a:r>
          </a:p>
        </p:txBody>
      </p:sp>
      <p:pic>
        <p:nvPicPr>
          <p:cNvPr id="6" name="Grafik 5" descr="Frau mit lockigem Haar">
            <a:extLst>
              <a:ext uri="{FF2B5EF4-FFF2-40B4-BE49-F238E27FC236}">
                <a16:creationId xmlns:a16="http://schemas.microsoft.com/office/drawing/2014/main" id="{C061454F-C7A9-3367-158B-63EDF62E0AC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60321" y="1729176"/>
            <a:ext cx="1123950" cy="771525"/>
          </a:xfrm>
          <a:prstGeom prst="rect">
            <a:avLst/>
          </a:prstGeom>
        </p:spPr>
      </p:pic>
      <p:pic>
        <p:nvPicPr>
          <p:cNvPr id="12" name="Grafik 11" descr="Ein gemusterter Filzhut">
            <a:extLst>
              <a:ext uri="{FF2B5EF4-FFF2-40B4-BE49-F238E27FC236}">
                <a16:creationId xmlns:a16="http://schemas.microsoft.com/office/drawing/2014/main" id="{82936FB3-FA63-CF64-325A-0D397F945D8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20294759">
            <a:off x="974708" y="1621444"/>
            <a:ext cx="782896" cy="436185"/>
          </a:xfrm>
          <a:prstGeom prst="rect">
            <a:avLst/>
          </a:prstGeom>
        </p:spPr>
      </p:pic>
      <p:pic>
        <p:nvPicPr>
          <p:cNvPr id="10" name="Grafik 9" descr="Ein lächelndes Gesicht">
            <a:extLst>
              <a:ext uri="{FF2B5EF4-FFF2-40B4-BE49-F238E27FC236}">
                <a16:creationId xmlns:a16="http://schemas.microsoft.com/office/drawing/2014/main" id="{63C16118-D7EA-027F-76C6-CBD03AC41E1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452533" y="2076372"/>
            <a:ext cx="304800" cy="314325"/>
          </a:xfrm>
          <a:prstGeom prst="rect">
            <a:avLst/>
          </a:prstGeom>
        </p:spPr>
      </p:pic>
      <p:pic>
        <p:nvPicPr>
          <p:cNvPr id="14" name="Grafik 13" descr="Frau mit der Hand in der Tasche">
            <a:extLst>
              <a:ext uri="{FF2B5EF4-FFF2-40B4-BE49-F238E27FC236}">
                <a16:creationId xmlns:a16="http://schemas.microsoft.com/office/drawing/2014/main" id="{C3CBD96E-2A71-9A8A-81E8-CB2BE3F2B18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15933" y="2339897"/>
            <a:ext cx="1981200" cy="3905250"/>
          </a:xfrm>
          <a:prstGeom prst="rect">
            <a:avLst/>
          </a:prstGeom>
        </p:spPr>
      </p:pic>
      <p:pic>
        <p:nvPicPr>
          <p:cNvPr id="15" name="Grafik 14" descr="Dicke Sonnenbrille">
            <a:extLst>
              <a:ext uri="{FF2B5EF4-FFF2-40B4-BE49-F238E27FC236}">
                <a16:creationId xmlns:a16="http://schemas.microsoft.com/office/drawing/2014/main" id="{A5E3784F-97EC-CEFD-E5BA-A069DD13817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203208" y="2065965"/>
            <a:ext cx="638175" cy="219075"/>
          </a:xfrm>
          <a:prstGeom prst="rect">
            <a:avLst/>
          </a:prstGeom>
        </p:spPr>
      </p:pic>
      <p:pic>
        <p:nvPicPr>
          <p:cNvPr id="16" name="Grafik 15" descr="Klassenraum mit Laborausrüstung">
            <a:extLst>
              <a:ext uri="{FF2B5EF4-FFF2-40B4-BE49-F238E27FC236}">
                <a16:creationId xmlns:a16="http://schemas.microsoft.com/office/drawing/2014/main" id="{F96781BB-8E89-1E05-21E4-8398AB5B73A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612053" y="289347"/>
            <a:ext cx="6944810" cy="3906456"/>
          </a:xfrm>
          <a:prstGeom prst="rect">
            <a:avLst/>
          </a:prstGeom>
        </p:spPr>
      </p:pic>
      <p:pic>
        <p:nvPicPr>
          <p:cNvPr id="17" name="Grafik 16" descr="Mann im Smoking">
            <a:extLst>
              <a:ext uri="{FF2B5EF4-FFF2-40B4-BE49-F238E27FC236}">
                <a16:creationId xmlns:a16="http://schemas.microsoft.com/office/drawing/2014/main" id="{F6E9E7AB-31D2-5F0E-8068-1BB148A305D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flipH="1">
            <a:off x="10697286" y="151531"/>
            <a:ext cx="1219761" cy="3485031"/>
          </a:xfrm>
          <a:prstGeom prst="rect">
            <a:avLst/>
          </a:prstGeom>
        </p:spPr>
      </p:pic>
      <p:pic>
        <p:nvPicPr>
          <p:cNvPr id="18" name="Grafik 17" descr="Kleine Sonnenbrille">
            <a:extLst>
              <a:ext uri="{FF2B5EF4-FFF2-40B4-BE49-F238E27FC236}">
                <a16:creationId xmlns:a16="http://schemas.microsoft.com/office/drawing/2014/main" id="{A1930624-7D36-B2C0-DDB7-05D418F3C92A}"/>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flipH="1">
            <a:off x="11047489" y="459660"/>
            <a:ext cx="444951" cy="140183"/>
          </a:xfrm>
          <a:prstGeom prst="rect">
            <a:avLst/>
          </a:prstGeom>
        </p:spPr>
      </p:pic>
      <p:sp>
        <p:nvSpPr>
          <p:cNvPr id="19" name="Textfeld 18">
            <a:extLst>
              <a:ext uri="{FF2B5EF4-FFF2-40B4-BE49-F238E27FC236}">
                <a16:creationId xmlns:a16="http://schemas.microsoft.com/office/drawing/2014/main" id="{BA0A01F3-F8AB-80CA-5EA8-15CDF40DBC8F}"/>
              </a:ext>
            </a:extLst>
          </p:cNvPr>
          <p:cNvSpPr txBox="1"/>
          <p:nvPr/>
        </p:nvSpPr>
        <p:spPr>
          <a:xfrm>
            <a:off x="8920902" y="5714162"/>
            <a:ext cx="1776384" cy="369332"/>
          </a:xfrm>
          <a:prstGeom prst="rect">
            <a:avLst/>
          </a:prstGeom>
          <a:noFill/>
        </p:spPr>
        <p:txBody>
          <a:bodyPr wrap="none" rtlCol="0">
            <a:spAutoFit/>
          </a:bodyPr>
          <a:lstStyle/>
          <a:p>
            <a:r>
              <a:rPr lang="en-GB" dirty="0"/>
              <a:t>..well yes, and…</a:t>
            </a:r>
          </a:p>
        </p:txBody>
      </p:sp>
    </p:spTree>
    <p:custDataLst>
      <p:tags r:id="rId1"/>
    </p:custDataLst>
    <p:extLst>
      <p:ext uri="{BB962C8B-B14F-4D97-AF65-F5344CB8AC3E}">
        <p14:creationId xmlns:p14="http://schemas.microsoft.com/office/powerpoint/2010/main" val="28321119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A8C0FA-3E87-FD41-C544-CCCA9EBF0D14}"/>
              </a:ext>
            </a:extLst>
          </p:cNvPr>
          <p:cNvSpPr>
            <a:spLocks noGrp="1"/>
          </p:cNvSpPr>
          <p:nvPr>
            <p:ph type="title"/>
          </p:nvPr>
        </p:nvSpPr>
        <p:spPr/>
        <p:txBody>
          <a:bodyPr/>
          <a:lstStyle/>
          <a:p>
            <a:r>
              <a:rPr lang="en-GB" dirty="0"/>
              <a:t>Culture Change</a:t>
            </a:r>
          </a:p>
        </p:txBody>
      </p:sp>
      <p:pic>
        <p:nvPicPr>
          <p:cNvPr id="4" name="Grafik 3">
            <a:extLst>
              <a:ext uri="{FF2B5EF4-FFF2-40B4-BE49-F238E27FC236}">
                <a16:creationId xmlns:a16="http://schemas.microsoft.com/office/drawing/2014/main" id="{752F8FEC-63D0-0272-85F4-99732DB4DDCC}"/>
              </a:ext>
            </a:extLst>
          </p:cNvPr>
          <p:cNvPicPr>
            <a:picLocks noChangeAspect="1"/>
          </p:cNvPicPr>
          <p:nvPr/>
        </p:nvPicPr>
        <p:blipFill>
          <a:blip r:embed="rId4"/>
          <a:srcRect l="4842" r="11710"/>
          <a:stretch/>
        </p:blipFill>
        <p:spPr>
          <a:xfrm>
            <a:off x="781356" y="1690688"/>
            <a:ext cx="10174147" cy="4066548"/>
          </a:xfrm>
          <a:prstGeom prst="rect">
            <a:avLst/>
          </a:prstGeom>
        </p:spPr>
      </p:pic>
      <p:sp>
        <p:nvSpPr>
          <p:cNvPr id="5" name="Textfeld 4">
            <a:extLst>
              <a:ext uri="{FF2B5EF4-FFF2-40B4-BE49-F238E27FC236}">
                <a16:creationId xmlns:a16="http://schemas.microsoft.com/office/drawing/2014/main" id="{E5DE574A-3453-377F-65EC-A4A275B1361D}"/>
              </a:ext>
            </a:extLst>
          </p:cNvPr>
          <p:cNvSpPr txBox="1"/>
          <p:nvPr/>
        </p:nvSpPr>
        <p:spPr>
          <a:xfrm>
            <a:off x="838200" y="5956666"/>
            <a:ext cx="6186668" cy="369332"/>
          </a:xfrm>
          <a:prstGeom prst="rect">
            <a:avLst/>
          </a:prstGeom>
          <a:noFill/>
        </p:spPr>
        <p:txBody>
          <a:bodyPr wrap="square">
            <a:spAutoFit/>
          </a:bodyPr>
          <a:lstStyle/>
          <a:p>
            <a:r>
              <a:rPr lang="de-DE" dirty="0">
                <a:latin typeface="Fira Sans" panose="020B0503050000020004" pitchFamily="34" charset="0"/>
              </a:rPr>
              <a:t>https://www.cos.io/impact</a:t>
            </a:r>
          </a:p>
        </p:txBody>
      </p:sp>
      <p:sp>
        <p:nvSpPr>
          <p:cNvPr id="3" name="Rechteck 2">
            <a:extLst>
              <a:ext uri="{FF2B5EF4-FFF2-40B4-BE49-F238E27FC236}">
                <a16:creationId xmlns:a16="http://schemas.microsoft.com/office/drawing/2014/main" id="{44B8EEE7-304C-A664-2E12-8F5323A57EAA}"/>
              </a:ext>
            </a:extLst>
          </p:cNvPr>
          <p:cNvSpPr/>
          <p:nvPr/>
        </p:nvSpPr>
        <p:spPr>
          <a:xfrm>
            <a:off x="6233746" y="5231423"/>
            <a:ext cx="4431323" cy="386862"/>
          </a:xfrm>
          <a:prstGeom prst="rect">
            <a:avLst/>
          </a:prstGeom>
          <a:ln>
            <a:solidFill>
              <a:srgbClr val="190CBF"/>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dirty="0"/>
              <a:t>How can you make the change possible?</a:t>
            </a:r>
          </a:p>
        </p:txBody>
      </p:sp>
      <p:sp>
        <p:nvSpPr>
          <p:cNvPr id="6" name="Rechteck 5">
            <a:extLst>
              <a:ext uri="{FF2B5EF4-FFF2-40B4-BE49-F238E27FC236}">
                <a16:creationId xmlns:a16="http://schemas.microsoft.com/office/drawing/2014/main" id="{D3FB13C6-A681-9E5D-06B2-2936DB84507F}"/>
              </a:ext>
            </a:extLst>
          </p:cNvPr>
          <p:cNvSpPr/>
          <p:nvPr/>
        </p:nvSpPr>
        <p:spPr>
          <a:xfrm>
            <a:off x="5779477" y="4549689"/>
            <a:ext cx="4885592" cy="386862"/>
          </a:xfrm>
          <a:prstGeom prst="rect">
            <a:avLst/>
          </a:prstGeom>
          <a:ln>
            <a:solidFill>
              <a:srgbClr val="1532EB"/>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dirty="0"/>
              <a:t>How can you make the new </a:t>
            </a:r>
            <a:r>
              <a:rPr lang="en-GB" sz="1400" dirty="0" err="1"/>
              <a:t>behavior</a:t>
            </a:r>
            <a:r>
              <a:rPr lang="en-GB" sz="1400" dirty="0"/>
              <a:t> easy / the new default?</a:t>
            </a:r>
          </a:p>
        </p:txBody>
      </p:sp>
      <p:sp>
        <p:nvSpPr>
          <p:cNvPr id="7" name="Rechteck 6">
            <a:extLst>
              <a:ext uri="{FF2B5EF4-FFF2-40B4-BE49-F238E27FC236}">
                <a16:creationId xmlns:a16="http://schemas.microsoft.com/office/drawing/2014/main" id="{B49E93B3-BE37-8689-496E-AE7B177D1D2F}"/>
              </a:ext>
            </a:extLst>
          </p:cNvPr>
          <p:cNvSpPr/>
          <p:nvPr/>
        </p:nvSpPr>
        <p:spPr>
          <a:xfrm>
            <a:off x="5342792" y="3850371"/>
            <a:ext cx="5322277" cy="386862"/>
          </a:xfrm>
          <a:prstGeom prst="rect">
            <a:avLst/>
          </a:prstGeom>
          <a:ln>
            <a:solidFill>
              <a:srgbClr val="2B5FE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dirty="0"/>
              <a:t>Who can you activate as a champion to engage their community?</a:t>
            </a:r>
          </a:p>
        </p:txBody>
      </p:sp>
      <p:sp>
        <p:nvSpPr>
          <p:cNvPr id="8" name="Rechteck 7">
            <a:extLst>
              <a:ext uri="{FF2B5EF4-FFF2-40B4-BE49-F238E27FC236}">
                <a16:creationId xmlns:a16="http://schemas.microsoft.com/office/drawing/2014/main" id="{4820300E-F6A8-4727-FA6B-A5AF2D489499}"/>
              </a:ext>
            </a:extLst>
          </p:cNvPr>
          <p:cNvSpPr/>
          <p:nvPr/>
        </p:nvSpPr>
        <p:spPr>
          <a:xfrm>
            <a:off x="4870938" y="3136440"/>
            <a:ext cx="5794131" cy="386862"/>
          </a:xfrm>
          <a:prstGeom prst="rect">
            <a:avLst/>
          </a:prstGeom>
          <a:ln>
            <a:solidFill>
              <a:srgbClr val="187DEA"/>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dirty="0"/>
              <a:t>What are possible rewards and incentives for the new </a:t>
            </a:r>
            <a:r>
              <a:rPr lang="en-GB" sz="1400" dirty="0" err="1"/>
              <a:t>behavior</a:t>
            </a:r>
            <a:r>
              <a:rPr lang="en-GB" sz="1400" dirty="0"/>
              <a:t>?</a:t>
            </a:r>
          </a:p>
        </p:txBody>
      </p:sp>
      <p:sp>
        <p:nvSpPr>
          <p:cNvPr id="9" name="Rechteck 8">
            <a:extLst>
              <a:ext uri="{FF2B5EF4-FFF2-40B4-BE49-F238E27FC236}">
                <a16:creationId xmlns:a16="http://schemas.microsoft.com/office/drawing/2014/main" id="{A3CB6CE7-14B4-FFD8-49F5-5679910E3FA0}"/>
              </a:ext>
            </a:extLst>
          </p:cNvPr>
          <p:cNvSpPr/>
          <p:nvPr/>
        </p:nvSpPr>
        <p:spPr>
          <a:xfrm>
            <a:off x="4425461" y="2432116"/>
            <a:ext cx="6239608" cy="386862"/>
          </a:xfrm>
          <a:prstGeom prst="rect">
            <a:avLst/>
          </a:prstGeom>
          <a:ln>
            <a:solidFill>
              <a:srgbClr val="15A5EB"/>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GB" sz="1400" dirty="0"/>
              <a:t>Is there a way to integrate the new </a:t>
            </a:r>
            <a:r>
              <a:rPr lang="en-GB" sz="1400" dirty="0" err="1"/>
              <a:t>behavior</a:t>
            </a:r>
            <a:r>
              <a:rPr lang="en-GB" sz="1400" dirty="0"/>
              <a:t> into policies and guidelines?</a:t>
            </a:r>
          </a:p>
        </p:txBody>
      </p:sp>
    </p:spTree>
    <p:custDataLst>
      <p:tags r:id="rId1"/>
    </p:custDataLst>
    <p:extLst>
      <p:ext uri="{BB962C8B-B14F-4D97-AF65-F5344CB8AC3E}">
        <p14:creationId xmlns:p14="http://schemas.microsoft.com/office/powerpoint/2010/main" val="38387998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9CC159-8AE2-9C7C-FF3C-928C15F1EB3F}"/>
              </a:ext>
            </a:extLst>
          </p:cNvPr>
          <p:cNvSpPr>
            <a:spLocks noGrp="1"/>
          </p:cNvSpPr>
          <p:nvPr>
            <p:ph type="title"/>
          </p:nvPr>
        </p:nvSpPr>
        <p:spPr/>
        <p:txBody>
          <a:bodyPr/>
          <a:lstStyle/>
          <a:p>
            <a:r>
              <a:rPr lang="en-GB" dirty="0"/>
              <a:t>To summarize, change in research needs…</a:t>
            </a:r>
          </a:p>
        </p:txBody>
      </p:sp>
      <p:grpSp>
        <p:nvGrpSpPr>
          <p:cNvPr id="4" name="Gruppieren 3">
            <a:extLst>
              <a:ext uri="{FF2B5EF4-FFF2-40B4-BE49-F238E27FC236}">
                <a16:creationId xmlns:a16="http://schemas.microsoft.com/office/drawing/2014/main" id="{FD6368FD-7817-3CCB-5CAD-7B85B08EAD32}"/>
              </a:ext>
            </a:extLst>
          </p:cNvPr>
          <p:cNvGrpSpPr/>
          <p:nvPr/>
        </p:nvGrpSpPr>
        <p:grpSpPr>
          <a:xfrm>
            <a:off x="637674" y="3051248"/>
            <a:ext cx="11193743" cy="3018891"/>
            <a:chOff x="637674" y="3051248"/>
            <a:chExt cx="11193743" cy="3018891"/>
          </a:xfrm>
        </p:grpSpPr>
        <p:sp>
          <p:nvSpPr>
            <p:cNvPr id="5" name="Rechteck 4" descr="Management mit einfarbiger Füllung">
              <a:extLst>
                <a:ext uri="{FF2B5EF4-FFF2-40B4-BE49-F238E27FC236}">
                  <a16:creationId xmlns:a16="http://schemas.microsoft.com/office/drawing/2014/main" id="{55247E8D-4A8C-DB36-0587-3F07835A62E7}"/>
                </a:ext>
              </a:extLst>
            </p:cNvPr>
            <p:cNvSpPr/>
            <p:nvPr/>
          </p:nvSpPr>
          <p:spPr>
            <a:xfrm>
              <a:off x="637674" y="3051248"/>
              <a:ext cx="2072915" cy="1658332"/>
            </a:xfrm>
            <a:prstGeom prst="rect">
              <a:avLst/>
            </a:prstGeom>
            <a:blipFill>
              <a:blip r:embed="rId4">
                <a:extLst>
                  <a:ext uri="{96DAC541-7B7A-43D3-8B79-37D633B846F1}">
                    <asvg:svgBlip xmlns:asvg="http://schemas.microsoft.com/office/drawing/2016/SVG/main" r:embed="rId5"/>
                  </a:ext>
                </a:extLst>
              </a:blip>
              <a:srcRect/>
              <a:stretch>
                <a:fillRect t="-13000" b="-13000"/>
              </a:stretch>
            </a:blipFill>
          </p:spPr>
          <p:style>
            <a:lnRef idx="2">
              <a:schemeClr val="lt1">
                <a:hueOff val="0"/>
                <a:satOff val="0"/>
                <a:lumOff val="0"/>
                <a:alphaOff val="0"/>
              </a:schemeClr>
            </a:lnRef>
            <a:fillRef idx="1">
              <a:scrgbClr r="0" g="0" b="0"/>
            </a:fillRef>
            <a:effectRef idx="0">
              <a:schemeClr val="accent3">
                <a:tint val="50000"/>
                <a:hueOff val="0"/>
                <a:satOff val="0"/>
                <a:lumOff val="0"/>
                <a:alphaOff val="0"/>
              </a:schemeClr>
            </a:effectRef>
            <a:fontRef idx="minor">
              <a:schemeClr val="lt1">
                <a:hueOff val="0"/>
                <a:satOff val="0"/>
                <a:lumOff val="0"/>
                <a:alphaOff val="0"/>
              </a:schemeClr>
            </a:fontRef>
          </p:style>
          <p:txBody>
            <a:bodyPr/>
            <a:lstStyle/>
            <a:p>
              <a:endParaRPr lang="en-GB"/>
            </a:p>
          </p:txBody>
        </p:sp>
        <p:sp>
          <p:nvSpPr>
            <p:cNvPr id="6" name="Freihandform: Form 5">
              <a:extLst>
                <a:ext uri="{FF2B5EF4-FFF2-40B4-BE49-F238E27FC236}">
                  <a16:creationId xmlns:a16="http://schemas.microsoft.com/office/drawing/2014/main" id="{089C44C6-F8EF-B742-48FB-EFC80FFB816A}"/>
                </a:ext>
              </a:extLst>
            </p:cNvPr>
            <p:cNvSpPr/>
            <p:nvPr/>
          </p:nvSpPr>
          <p:spPr>
            <a:xfrm>
              <a:off x="824236" y="4543746"/>
              <a:ext cx="1844894" cy="1526393"/>
            </a:xfrm>
            <a:custGeom>
              <a:avLst/>
              <a:gdLst>
                <a:gd name="connsiteX0" fmla="*/ 0 w 1844894"/>
                <a:gd name="connsiteY0" fmla="*/ 0 h 580416"/>
                <a:gd name="connsiteX1" fmla="*/ 1076188 w 1844894"/>
                <a:gd name="connsiteY1" fmla="*/ 0 h 580416"/>
                <a:gd name="connsiteX2" fmla="*/ 1296038 w 1844894"/>
                <a:gd name="connsiteY2" fmla="*/ -62105 h 580416"/>
                <a:gd name="connsiteX3" fmla="*/ 1537412 w 1844894"/>
                <a:gd name="connsiteY3" fmla="*/ 0 h 580416"/>
                <a:gd name="connsiteX4" fmla="*/ 1844894 w 1844894"/>
                <a:gd name="connsiteY4" fmla="*/ 0 h 580416"/>
                <a:gd name="connsiteX5" fmla="*/ 1844894 w 1844894"/>
                <a:gd name="connsiteY5" fmla="*/ 96736 h 580416"/>
                <a:gd name="connsiteX6" fmla="*/ 1844894 w 1844894"/>
                <a:gd name="connsiteY6" fmla="*/ 96736 h 580416"/>
                <a:gd name="connsiteX7" fmla="*/ 1844894 w 1844894"/>
                <a:gd name="connsiteY7" fmla="*/ 241840 h 580416"/>
                <a:gd name="connsiteX8" fmla="*/ 1844894 w 1844894"/>
                <a:gd name="connsiteY8" fmla="*/ 580416 h 580416"/>
                <a:gd name="connsiteX9" fmla="*/ 1537412 w 1844894"/>
                <a:gd name="connsiteY9" fmla="*/ 580416 h 580416"/>
                <a:gd name="connsiteX10" fmla="*/ 1076188 w 1844894"/>
                <a:gd name="connsiteY10" fmla="*/ 580416 h 580416"/>
                <a:gd name="connsiteX11" fmla="*/ 1076188 w 1844894"/>
                <a:gd name="connsiteY11" fmla="*/ 580416 h 580416"/>
                <a:gd name="connsiteX12" fmla="*/ 0 w 1844894"/>
                <a:gd name="connsiteY12" fmla="*/ 580416 h 580416"/>
                <a:gd name="connsiteX13" fmla="*/ 0 w 1844894"/>
                <a:gd name="connsiteY13" fmla="*/ 241840 h 580416"/>
                <a:gd name="connsiteX14" fmla="*/ 0 w 1844894"/>
                <a:gd name="connsiteY14" fmla="*/ 96736 h 580416"/>
                <a:gd name="connsiteX15" fmla="*/ 0 w 1844894"/>
                <a:gd name="connsiteY15" fmla="*/ 96736 h 580416"/>
                <a:gd name="connsiteX16" fmla="*/ 0 w 1844894"/>
                <a:gd name="connsiteY16" fmla="*/ 0 h 580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44894" h="580416">
                  <a:moveTo>
                    <a:pt x="0" y="0"/>
                  </a:moveTo>
                  <a:lnTo>
                    <a:pt x="1076188" y="0"/>
                  </a:lnTo>
                  <a:lnTo>
                    <a:pt x="1296038" y="-62105"/>
                  </a:lnTo>
                  <a:lnTo>
                    <a:pt x="1537412" y="0"/>
                  </a:lnTo>
                  <a:lnTo>
                    <a:pt x="1844894" y="0"/>
                  </a:lnTo>
                  <a:lnTo>
                    <a:pt x="1844894" y="96736"/>
                  </a:lnTo>
                  <a:lnTo>
                    <a:pt x="1844894" y="96736"/>
                  </a:lnTo>
                  <a:lnTo>
                    <a:pt x="1844894" y="241840"/>
                  </a:lnTo>
                  <a:lnTo>
                    <a:pt x="1844894" y="580416"/>
                  </a:lnTo>
                  <a:lnTo>
                    <a:pt x="1537412" y="580416"/>
                  </a:lnTo>
                  <a:lnTo>
                    <a:pt x="1076188" y="580416"/>
                  </a:lnTo>
                  <a:lnTo>
                    <a:pt x="1076188" y="580416"/>
                  </a:lnTo>
                  <a:lnTo>
                    <a:pt x="0" y="580416"/>
                  </a:lnTo>
                  <a:lnTo>
                    <a:pt x="0" y="241840"/>
                  </a:lnTo>
                  <a:lnTo>
                    <a:pt x="0" y="96736"/>
                  </a:lnTo>
                  <a:lnTo>
                    <a:pt x="0" y="96736"/>
                  </a:lnTo>
                  <a:lnTo>
                    <a:pt x="0" y="0"/>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t>Support from all hierarchy levels</a:t>
              </a:r>
            </a:p>
          </p:txBody>
        </p:sp>
        <p:sp>
          <p:nvSpPr>
            <p:cNvPr id="7" name="Rechteck 6" descr="Sonnensystem mit einfarbiger Füllung">
              <a:extLst>
                <a:ext uri="{FF2B5EF4-FFF2-40B4-BE49-F238E27FC236}">
                  <a16:creationId xmlns:a16="http://schemas.microsoft.com/office/drawing/2014/main" id="{26FC0A09-06D0-4E39-840C-F484DE6CAA6B}"/>
                </a:ext>
              </a:extLst>
            </p:cNvPr>
            <p:cNvSpPr/>
            <p:nvPr/>
          </p:nvSpPr>
          <p:spPr>
            <a:xfrm>
              <a:off x="2917881" y="3051248"/>
              <a:ext cx="2072915" cy="1658332"/>
            </a:xfrm>
            <a:prstGeom prst="rect">
              <a:avLst/>
            </a:prstGeom>
            <a:blipFill>
              <a:blip r:embed="rId6">
                <a:extLst>
                  <a:ext uri="{96DAC541-7B7A-43D3-8B79-37D633B846F1}">
                    <asvg:svgBlip xmlns:asvg="http://schemas.microsoft.com/office/drawing/2016/SVG/main" r:embed="rId7"/>
                  </a:ext>
                </a:extLst>
              </a:blip>
              <a:srcRect/>
              <a:stretch>
                <a:fillRect t="-13000" b="-13000"/>
              </a:stretch>
            </a:blipFill>
          </p:spPr>
          <p:style>
            <a:lnRef idx="2">
              <a:schemeClr val="lt1">
                <a:hueOff val="0"/>
                <a:satOff val="0"/>
                <a:lumOff val="0"/>
                <a:alphaOff val="0"/>
              </a:schemeClr>
            </a:lnRef>
            <a:fillRef idx="1">
              <a:scrgbClr r="0" g="0" b="0"/>
            </a:fillRef>
            <a:effectRef idx="0">
              <a:schemeClr val="accent3">
                <a:tint val="50000"/>
                <a:hueOff val="-1034020"/>
                <a:satOff val="-13434"/>
                <a:lumOff val="1432"/>
                <a:alphaOff val="0"/>
              </a:schemeClr>
            </a:effectRef>
            <a:fontRef idx="minor">
              <a:schemeClr val="lt1">
                <a:hueOff val="0"/>
                <a:satOff val="0"/>
                <a:lumOff val="0"/>
                <a:alphaOff val="0"/>
              </a:schemeClr>
            </a:fontRef>
          </p:style>
          <p:txBody>
            <a:bodyPr/>
            <a:lstStyle/>
            <a:p>
              <a:endParaRPr lang="en-GB"/>
            </a:p>
          </p:txBody>
        </p:sp>
        <p:sp>
          <p:nvSpPr>
            <p:cNvPr id="8" name="Freihandform: Form 7">
              <a:extLst>
                <a:ext uri="{FF2B5EF4-FFF2-40B4-BE49-F238E27FC236}">
                  <a16:creationId xmlns:a16="http://schemas.microsoft.com/office/drawing/2014/main" id="{A48F2862-3E4E-3B04-E1BF-9C585E0714A5}"/>
                </a:ext>
              </a:extLst>
            </p:cNvPr>
            <p:cNvSpPr/>
            <p:nvPr/>
          </p:nvSpPr>
          <p:spPr>
            <a:xfrm>
              <a:off x="3104443" y="4543746"/>
              <a:ext cx="1844894" cy="1526393"/>
            </a:xfrm>
            <a:custGeom>
              <a:avLst/>
              <a:gdLst>
                <a:gd name="connsiteX0" fmla="*/ 0 w 1844894"/>
                <a:gd name="connsiteY0" fmla="*/ 0 h 580416"/>
                <a:gd name="connsiteX1" fmla="*/ 1076188 w 1844894"/>
                <a:gd name="connsiteY1" fmla="*/ 0 h 580416"/>
                <a:gd name="connsiteX2" fmla="*/ 1296038 w 1844894"/>
                <a:gd name="connsiteY2" fmla="*/ -62105 h 580416"/>
                <a:gd name="connsiteX3" fmla="*/ 1537412 w 1844894"/>
                <a:gd name="connsiteY3" fmla="*/ 0 h 580416"/>
                <a:gd name="connsiteX4" fmla="*/ 1844894 w 1844894"/>
                <a:gd name="connsiteY4" fmla="*/ 0 h 580416"/>
                <a:gd name="connsiteX5" fmla="*/ 1844894 w 1844894"/>
                <a:gd name="connsiteY5" fmla="*/ 96736 h 580416"/>
                <a:gd name="connsiteX6" fmla="*/ 1844894 w 1844894"/>
                <a:gd name="connsiteY6" fmla="*/ 96736 h 580416"/>
                <a:gd name="connsiteX7" fmla="*/ 1844894 w 1844894"/>
                <a:gd name="connsiteY7" fmla="*/ 241840 h 580416"/>
                <a:gd name="connsiteX8" fmla="*/ 1844894 w 1844894"/>
                <a:gd name="connsiteY8" fmla="*/ 580416 h 580416"/>
                <a:gd name="connsiteX9" fmla="*/ 1537412 w 1844894"/>
                <a:gd name="connsiteY9" fmla="*/ 580416 h 580416"/>
                <a:gd name="connsiteX10" fmla="*/ 1076188 w 1844894"/>
                <a:gd name="connsiteY10" fmla="*/ 580416 h 580416"/>
                <a:gd name="connsiteX11" fmla="*/ 1076188 w 1844894"/>
                <a:gd name="connsiteY11" fmla="*/ 580416 h 580416"/>
                <a:gd name="connsiteX12" fmla="*/ 0 w 1844894"/>
                <a:gd name="connsiteY12" fmla="*/ 580416 h 580416"/>
                <a:gd name="connsiteX13" fmla="*/ 0 w 1844894"/>
                <a:gd name="connsiteY13" fmla="*/ 241840 h 580416"/>
                <a:gd name="connsiteX14" fmla="*/ 0 w 1844894"/>
                <a:gd name="connsiteY14" fmla="*/ 96736 h 580416"/>
                <a:gd name="connsiteX15" fmla="*/ 0 w 1844894"/>
                <a:gd name="connsiteY15" fmla="*/ 96736 h 580416"/>
                <a:gd name="connsiteX16" fmla="*/ 0 w 1844894"/>
                <a:gd name="connsiteY16" fmla="*/ 0 h 580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44894" h="580416">
                  <a:moveTo>
                    <a:pt x="0" y="0"/>
                  </a:moveTo>
                  <a:lnTo>
                    <a:pt x="1076188" y="0"/>
                  </a:lnTo>
                  <a:lnTo>
                    <a:pt x="1296038" y="-62105"/>
                  </a:lnTo>
                  <a:lnTo>
                    <a:pt x="1537412" y="0"/>
                  </a:lnTo>
                  <a:lnTo>
                    <a:pt x="1844894" y="0"/>
                  </a:lnTo>
                  <a:lnTo>
                    <a:pt x="1844894" y="96736"/>
                  </a:lnTo>
                  <a:lnTo>
                    <a:pt x="1844894" y="96736"/>
                  </a:lnTo>
                  <a:lnTo>
                    <a:pt x="1844894" y="241840"/>
                  </a:lnTo>
                  <a:lnTo>
                    <a:pt x="1844894" y="580416"/>
                  </a:lnTo>
                  <a:lnTo>
                    <a:pt x="1537412" y="580416"/>
                  </a:lnTo>
                  <a:lnTo>
                    <a:pt x="1076188" y="580416"/>
                  </a:lnTo>
                  <a:lnTo>
                    <a:pt x="1076188" y="580416"/>
                  </a:lnTo>
                  <a:lnTo>
                    <a:pt x="0" y="580416"/>
                  </a:lnTo>
                  <a:lnTo>
                    <a:pt x="0" y="241840"/>
                  </a:lnTo>
                  <a:lnTo>
                    <a:pt x="0" y="96736"/>
                  </a:lnTo>
                  <a:lnTo>
                    <a:pt x="0" y="96736"/>
                  </a:lnTo>
                  <a:lnTo>
                    <a:pt x="0" y="0"/>
                  </a:lnTo>
                  <a:close/>
                </a:path>
              </a:pathLst>
            </a:custGeom>
          </p:spPr>
          <p:style>
            <a:lnRef idx="2">
              <a:schemeClr val="lt1">
                <a:hueOff val="0"/>
                <a:satOff val="0"/>
                <a:lumOff val="0"/>
                <a:alphaOff val="0"/>
              </a:schemeClr>
            </a:lnRef>
            <a:fillRef idx="1">
              <a:schemeClr val="accent3">
                <a:hueOff val="-901489"/>
                <a:satOff val="-12078"/>
                <a:lumOff val="-5490"/>
                <a:alphaOff val="0"/>
              </a:schemeClr>
            </a:fillRef>
            <a:effectRef idx="0">
              <a:schemeClr val="accent3">
                <a:hueOff val="-901489"/>
                <a:satOff val="-12078"/>
                <a:lumOff val="-5490"/>
                <a:alphaOff val="0"/>
              </a:schemeClr>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t>A systematic &amp; iterative change management approach</a:t>
              </a:r>
            </a:p>
          </p:txBody>
        </p:sp>
        <p:sp>
          <p:nvSpPr>
            <p:cNvPr id="9" name="Rechteck 8" descr="Prost mit einfarbiger Füllung">
              <a:extLst>
                <a:ext uri="{FF2B5EF4-FFF2-40B4-BE49-F238E27FC236}">
                  <a16:creationId xmlns:a16="http://schemas.microsoft.com/office/drawing/2014/main" id="{482CE962-5398-8046-BDB1-8CFFDECD5BA1}"/>
                </a:ext>
              </a:extLst>
            </p:cNvPr>
            <p:cNvSpPr/>
            <p:nvPr/>
          </p:nvSpPr>
          <p:spPr>
            <a:xfrm>
              <a:off x="5198088" y="3051248"/>
              <a:ext cx="2072915" cy="1658332"/>
            </a:xfrm>
            <a:prstGeom prst="rect">
              <a:avLst/>
            </a:prstGeom>
            <a:blipFill>
              <a:blip r:embed="rId8">
                <a:extLst>
                  <a:ext uri="{96DAC541-7B7A-43D3-8B79-37D633B846F1}">
                    <asvg:svgBlip xmlns:asvg="http://schemas.microsoft.com/office/drawing/2016/SVG/main" r:embed="rId9"/>
                  </a:ext>
                </a:extLst>
              </a:blip>
              <a:srcRect/>
              <a:stretch>
                <a:fillRect t="-13000" b="-13000"/>
              </a:stretch>
            </a:blipFill>
          </p:spPr>
          <p:style>
            <a:lnRef idx="2">
              <a:schemeClr val="lt1">
                <a:hueOff val="0"/>
                <a:satOff val="0"/>
                <a:lumOff val="0"/>
                <a:alphaOff val="0"/>
              </a:schemeClr>
            </a:lnRef>
            <a:fillRef idx="1">
              <a:scrgbClr r="0" g="0" b="0"/>
            </a:fillRef>
            <a:effectRef idx="0">
              <a:schemeClr val="accent3">
                <a:tint val="50000"/>
                <a:hueOff val="-2068041"/>
                <a:satOff val="-26867"/>
                <a:lumOff val="2864"/>
                <a:alphaOff val="0"/>
              </a:schemeClr>
            </a:effectRef>
            <a:fontRef idx="minor">
              <a:schemeClr val="lt1">
                <a:hueOff val="0"/>
                <a:satOff val="0"/>
                <a:lumOff val="0"/>
                <a:alphaOff val="0"/>
              </a:schemeClr>
            </a:fontRef>
          </p:style>
          <p:txBody>
            <a:bodyPr/>
            <a:lstStyle/>
            <a:p>
              <a:endParaRPr lang="en-GB"/>
            </a:p>
          </p:txBody>
        </p:sp>
        <p:sp>
          <p:nvSpPr>
            <p:cNvPr id="10" name="Freihandform: Form 9">
              <a:extLst>
                <a:ext uri="{FF2B5EF4-FFF2-40B4-BE49-F238E27FC236}">
                  <a16:creationId xmlns:a16="http://schemas.microsoft.com/office/drawing/2014/main" id="{60B43EFE-1B53-9D8C-CDEE-FC8C9728F0B4}"/>
                </a:ext>
              </a:extLst>
            </p:cNvPr>
            <p:cNvSpPr/>
            <p:nvPr/>
          </p:nvSpPr>
          <p:spPr>
            <a:xfrm>
              <a:off x="5384650" y="4543747"/>
              <a:ext cx="1844894" cy="1526392"/>
            </a:xfrm>
            <a:custGeom>
              <a:avLst/>
              <a:gdLst>
                <a:gd name="connsiteX0" fmla="*/ 0 w 1844894"/>
                <a:gd name="connsiteY0" fmla="*/ 0 h 580416"/>
                <a:gd name="connsiteX1" fmla="*/ 1076188 w 1844894"/>
                <a:gd name="connsiteY1" fmla="*/ 0 h 580416"/>
                <a:gd name="connsiteX2" fmla="*/ 1296038 w 1844894"/>
                <a:gd name="connsiteY2" fmla="*/ -62105 h 580416"/>
                <a:gd name="connsiteX3" fmla="*/ 1537412 w 1844894"/>
                <a:gd name="connsiteY3" fmla="*/ 0 h 580416"/>
                <a:gd name="connsiteX4" fmla="*/ 1844894 w 1844894"/>
                <a:gd name="connsiteY4" fmla="*/ 0 h 580416"/>
                <a:gd name="connsiteX5" fmla="*/ 1844894 w 1844894"/>
                <a:gd name="connsiteY5" fmla="*/ 96736 h 580416"/>
                <a:gd name="connsiteX6" fmla="*/ 1844894 w 1844894"/>
                <a:gd name="connsiteY6" fmla="*/ 96736 h 580416"/>
                <a:gd name="connsiteX7" fmla="*/ 1844894 w 1844894"/>
                <a:gd name="connsiteY7" fmla="*/ 241840 h 580416"/>
                <a:gd name="connsiteX8" fmla="*/ 1844894 w 1844894"/>
                <a:gd name="connsiteY8" fmla="*/ 580416 h 580416"/>
                <a:gd name="connsiteX9" fmla="*/ 1537412 w 1844894"/>
                <a:gd name="connsiteY9" fmla="*/ 580416 h 580416"/>
                <a:gd name="connsiteX10" fmla="*/ 1076188 w 1844894"/>
                <a:gd name="connsiteY10" fmla="*/ 580416 h 580416"/>
                <a:gd name="connsiteX11" fmla="*/ 1076188 w 1844894"/>
                <a:gd name="connsiteY11" fmla="*/ 580416 h 580416"/>
                <a:gd name="connsiteX12" fmla="*/ 0 w 1844894"/>
                <a:gd name="connsiteY12" fmla="*/ 580416 h 580416"/>
                <a:gd name="connsiteX13" fmla="*/ 0 w 1844894"/>
                <a:gd name="connsiteY13" fmla="*/ 241840 h 580416"/>
                <a:gd name="connsiteX14" fmla="*/ 0 w 1844894"/>
                <a:gd name="connsiteY14" fmla="*/ 96736 h 580416"/>
                <a:gd name="connsiteX15" fmla="*/ 0 w 1844894"/>
                <a:gd name="connsiteY15" fmla="*/ 96736 h 580416"/>
                <a:gd name="connsiteX16" fmla="*/ 0 w 1844894"/>
                <a:gd name="connsiteY16" fmla="*/ 0 h 580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44894" h="580416">
                  <a:moveTo>
                    <a:pt x="0" y="0"/>
                  </a:moveTo>
                  <a:lnTo>
                    <a:pt x="1076188" y="0"/>
                  </a:lnTo>
                  <a:lnTo>
                    <a:pt x="1296038" y="-62105"/>
                  </a:lnTo>
                  <a:lnTo>
                    <a:pt x="1537412" y="0"/>
                  </a:lnTo>
                  <a:lnTo>
                    <a:pt x="1844894" y="0"/>
                  </a:lnTo>
                  <a:lnTo>
                    <a:pt x="1844894" y="96736"/>
                  </a:lnTo>
                  <a:lnTo>
                    <a:pt x="1844894" y="96736"/>
                  </a:lnTo>
                  <a:lnTo>
                    <a:pt x="1844894" y="241840"/>
                  </a:lnTo>
                  <a:lnTo>
                    <a:pt x="1844894" y="580416"/>
                  </a:lnTo>
                  <a:lnTo>
                    <a:pt x="1537412" y="580416"/>
                  </a:lnTo>
                  <a:lnTo>
                    <a:pt x="1076188" y="580416"/>
                  </a:lnTo>
                  <a:lnTo>
                    <a:pt x="1076188" y="580416"/>
                  </a:lnTo>
                  <a:lnTo>
                    <a:pt x="0" y="580416"/>
                  </a:lnTo>
                  <a:lnTo>
                    <a:pt x="0" y="241840"/>
                  </a:lnTo>
                  <a:lnTo>
                    <a:pt x="0" y="96736"/>
                  </a:lnTo>
                  <a:lnTo>
                    <a:pt x="0" y="96736"/>
                  </a:lnTo>
                  <a:lnTo>
                    <a:pt x="0" y="0"/>
                  </a:lnTo>
                  <a:close/>
                </a:path>
              </a:pathLst>
            </a:custGeom>
          </p:spPr>
          <p:style>
            <a:lnRef idx="2">
              <a:schemeClr val="lt1">
                <a:hueOff val="0"/>
                <a:satOff val="0"/>
                <a:lumOff val="0"/>
                <a:alphaOff val="0"/>
              </a:schemeClr>
            </a:lnRef>
            <a:fillRef idx="1">
              <a:schemeClr val="accent3">
                <a:hueOff val="-1802977"/>
                <a:satOff val="-24157"/>
                <a:lumOff val="-10980"/>
                <a:alphaOff val="0"/>
              </a:schemeClr>
            </a:fillRef>
            <a:effectRef idx="0">
              <a:schemeClr val="accent3">
                <a:hueOff val="-1802977"/>
                <a:satOff val="-24157"/>
                <a:lumOff val="-10980"/>
                <a:alphaOff val="0"/>
              </a:schemeClr>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t>An alliance with skills, network, influence – and time </a:t>
              </a:r>
            </a:p>
          </p:txBody>
        </p:sp>
        <p:sp>
          <p:nvSpPr>
            <p:cNvPr id="11" name="Rechteck 10" descr="Pfeil Kreis mit einfarbiger Füllung">
              <a:extLst>
                <a:ext uri="{FF2B5EF4-FFF2-40B4-BE49-F238E27FC236}">
                  <a16:creationId xmlns:a16="http://schemas.microsoft.com/office/drawing/2014/main" id="{DEB0315C-56B8-9889-3517-F2469B7AB8FC}"/>
                </a:ext>
              </a:extLst>
            </p:cNvPr>
            <p:cNvSpPr/>
            <p:nvPr/>
          </p:nvSpPr>
          <p:spPr>
            <a:xfrm>
              <a:off x="7478295" y="3051248"/>
              <a:ext cx="2072915" cy="1658332"/>
            </a:xfrm>
            <a:prstGeom prst="rect">
              <a:avLst/>
            </a:prstGeom>
            <a:blipFill>
              <a:blip r:embed="rId10">
                <a:extLst>
                  <a:ext uri="{96DAC541-7B7A-43D3-8B79-37D633B846F1}">
                    <asvg:svgBlip xmlns:asvg="http://schemas.microsoft.com/office/drawing/2016/SVG/main" r:embed="rId11"/>
                  </a:ext>
                </a:extLst>
              </a:blip>
              <a:srcRect/>
              <a:stretch>
                <a:fillRect t="-13000" b="-13000"/>
              </a:stretch>
            </a:blipFill>
          </p:spPr>
          <p:style>
            <a:lnRef idx="2">
              <a:schemeClr val="lt1">
                <a:hueOff val="0"/>
                <a:satOff val="0"/>
                <a:lumOff val="0"/>
                <a:alphaOff val="0"/>
              </a:schemeClr>
            </a:lnRef>
            <a:fillRef idx="1">
              <a:scrgbClr r="0" g="0" b="0"/>
            </a:fillRef>
            <a:effectRef idx="0">
              <a:schemeClr val="accent3">
                <a:tint val="50000"/>
                <a:hueOff val="-3102061"/>
                <a:satOff val="-40301"/>
                <a:lumOff val="4296"/>
                <a:alphaOff val="0"/>
              </a:schemeClr>
            </a:effectRef>
            <a:fontRef idx="minor">
              <a:schemeClr val="lt1">
                <a:hueOff val="0"/>
                <a:satOff val="0"/>
                <a:lumOff val="0"/>
                <a:alphaOff val="0"/>
              </a:schemeClr>
            </a:fontRef>
          </p:style>
          <p:txBody>
            <a:bodyPr/>
            <a:lstStyle/>
            <a:p>
              <a:endParaRPr lang="en-GB"/>
            </a:p>
          </p:txBody>
        </p:sp>
        <p:sp>
          <p:nvSpPr>
            <p:cNvPr id="12" name="Freihandform: Form 11">
              <a:extLst>
                <a:ext uri="{FF2B5EF4-FFF2-40B4-BE49-F238E27FC236}">
                  <a16:creationId xmlns:a16="http://schemas.microsoft.com/office/drawing/2014/main" id="{80F7884A-DA33-1C35-D94B-FE6D284EDC65}"/>
                </a:ext>
              </a:extLst>
            </p:cNvPr>
            <p:cNvSpPr/>
            <p:nvPr/>
          </p:nvSpPr>
          <p:spPr>
            <a:xfrm>
              <a:off x="7664857" y="4543747"/>
              <a:ext cx="1844894" cy="1526392"/>
            </a:xfrm>
            <a:custGeom>
              <a:avLst/>
              <a:gdLst>
                <a:gd name="connsiteX0" fmla="*/ 0 w 1844894"/>
                <a:gd name="connsiteY0" fmla="*/ 0 h 580416"/>
                <a:gd name="connsiteX1" fmla="*/ 1076188 w 1844894"/>
                <a:gd name="connsiteY1" fmla="*/ 0 h 580416"/>
                <a:gd name="connsiteX2" fmla="*/ 1296038 w 1844894"/>
                <a:gd name="connsiteY2" fmla="*/ -62105 h 580416"/>
                <a:gd name="connsiteX3" fmla="*/ 1537412 w 1844894"/>
                <a:gd name="connsiteY3" fmla="*/ 0 h 580416"/>
                <a:gd name="connsiteX4" fmla="*/ 1844894 w 1844894"/>
                <a:gd name="connsiteY4" fmla="*/ 0 h 580416"/>
                <a:gd name="connsiteX5" fmla="*/ 1844894 w 1844894"/>
                <a:gd name="connsiteY5" fmla="*/ 96736 h 580416"/>
                <a:gd name="connsiteX6" fmla="*/ 1844894 w 1844894"/>
                <a:gd name="connsiteY6" fmla="*/ 96736 h 580416"/>
                <a:gd name="connsiteX7" fmla="*/ 1844894 w 1844894"/>
                <a:gd name="connsiteY7" fmla="*/ 241840 h 580416"/>
                <a:gd name="connsiteX8" fmla="*/ 1844894 w 1844894"/>
                <a:gd name="connsiteY8" fmla="*/ 580416 h 580416"/>
                <a:gd name="connsiteX9" fmla="*/ 1537412 w 1844894"/>
                <a:gd name="connsiteY9" fmla="*/ 580416 h 580416"/>
                <a:gd name="connsiteX10" fmla="*/ 1076188 w 1844894"/>
                <a:gd name="connsiteY10" fmla="*/ 580416 h 580416"/>
                <a:gd name="connsiteX11" fmla="*/ 1076188 w 1844894"/>
                <a:gd name="connsiteY11" fmla="*/ 580416 h 580416"/>
                <a:gd name="connsiteX12" fmla="*/ 0 w 1844894"/>
                <a:gd name="connsiteY12" fmla="*/ 580416 h 580416"/>
                <a:gd name="connsiteX13" fmla="*/ 0 w 1844894"/>
                <a:gd name="connsiteY13" fmla="*/ 241840 h 580416"/>
                <a:gd name="connsiteX14" fmla="*/ 0 w 1844894"/>
                <a:gd name="connsiteY14" fmla="*/ 96736 h 580416"/>
                <a:gd name="connsiteX15" fmla="*/ 0 w 1844894"/>
                <a:gd name="connsiteY15" fmla="*/ 96736 h 580416"/>
                <a:gd name="connsiteX16" fmla="*/ 0 w 1844894"/>
                <a:gd name="connsiteY16" fmla="*/ 0 h 580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44894" h="580416">
                  <a:moveTo>
                    <a:pt x="0" y="0"/>
                  </a:moveTo>
                  <a:lnTo>
                    <a:pt x="1076188" y="0"/>
                  </a:lnTo>
                  <a:lnTo>
                    <a:pt x="1296038" y="-62105"/>
                  </a:lnTo>
                  <a:lnTo>
                    <a:pt x="1537412" y="0"/>
                  </a:lnTo>
                  <a:lnTo>
                    <a:pt x="1844894" y="0"/>
                  </a:lnTo>
                  <a:lnTo>
                    <a:pt x="1844894" y="96736"/>
                  </a:lnTo>
                  <a:lnTo>
                    <a:pt x="1844894" y="96736"/>
                  </a:lnTo>
                  <a:lnTo>
                    <a:pt x="1844894" y="241840"/>
                  </a:lnTo>
                  <a:lnTo>
                    <a:pt x="1844894" y="580416"/>
                  </a:lnTo>
                  <a:lnTo>
                    <a:pt x="1537412" y="580416"/>
                  </a:lnTo>
                  <a:lnTo>
                    <a:pt x="1076188" y="580416"/>
                  </a:lnTo>
                  <a:lnTo>
                    <a:pt x="1076188" y="580416"/>
                  </a:lnTo>
                  <a:lnTo>
                    <a:pt x="0" y="580416"/>
                  </a:lnTo>
                  <a:lnTo>
                    <a:pt x="0" y="241840"/>
                  </a:lnTo>
                  <a:lnTo>
                    <a:pt x="0" y="96736"/>
                  </a:lnTo>
                  <a:lnTo>
                    <a:pt x="0" y="96736"/>
                  </a:lnTo>
                  <a:lnTo>
                    <a:pt x="0" y="0"/>
                  </a:lnTo>
                  <a:close/>
                </a:path>
              </a:pathLst>
            </a:custGeom>
          </p:spPr>
          <p:style>
            <a:lnRef idx="2">
              <a:schemeClr val="lt1">
                <a:hueOff val="0"/>
                <a:satOff val="0"/>
                <a:lumOff val="0"/>
                <a:alphaOff val="0"/>
              </a:schemeClr>
            </a:lnRef>
            <a:fillRef idx="1">
              <a:schemeClr val="accent3">
                <a:hueOff val="-2704466"/>
                <a:satOff val="-36235"/>
                <a:lumOff val="-16470"/>
                <a:alphaOff val="0"/>
              </a:schemeClr>
            </a:fillRef>
            <a:effectRef idx="0">
              <a:schemeClr val="accent3">
                <a:hueOff val="-2704466"/>
                <a:satOff val="-36235"/>
                <a:lumOff val="-16470"/>
                <a:alphaOff val="0"/>
              </a:schemeClr>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t>Reinforcement and repetition</a:t>
              </a:r>
            </a:p>
          </p:txBody>
        </p:sp>
        <p:sp>
          <p:nvSpPr>
            <p:cNvPr id="13" name="Rechteck 12" descr="Pyramide mit Ebenen mit einfarbiger Füllung">
              <a:extLst>
                <a:ext uri="{FF2B5EF4-FFF2-40B4-BE49-F238E27FC236}">
                  <a16:creationId xmlns:a16="http://schemas.microsoft.com/office/drawing/2014/main" id="{8DEC415F-8640-D582-7FC6-8244833E5216}"/>
                </a:ext>
              </a:extLst>
            </p:cNvPr>
            <p:cNvSpPr/>
            <p:nvPr/>
          </p:nvSpPr>
          <p:spPr>
            <a:xfrm>
              <a:off x="9758502" y="3051248"/>
              <a:ext cx="2072915" cy="1658332"/>
            </a:xfrm>
            <a:prstGeom prst="rect">
              <a:avLst/>
            </a:prstGeom>
            <a:blipFill>
              <a:blip r:embed="rId12">
                <a:extLst>
                  <a:ext uri="{96DAC541-7B7A-43D3-8B79-37D633B846F1}">
                    <asvg:svgBlip xmlns:asvg="http://schemas.microsoft.com/office/drawing/2016/SVG/main" r:embed="rId13"/>
                  </a:ext>
                </a:extLst>
              </a:blip>
              <a:srcRect/>
              <a:stretch>
                <a:fillRect t="-13000" b="-13000"/>
              </a:stretch>
            </a:blipFill>
          </p:spPr>
          <p:style>
            <a:lnRef idx="2">
              <a:schemeClr val="lt1">
                <a:hueOff val="0"/>
                <a:satOff val="0"/>
                <a:lumOff val="0"/>
                <a:alphaOff val="0"/>
              </a:schemeClr>
            </a:lnRef>
            <a:fillRef idx="1">
              <a:scrgbClr r="0" g="0" b="0"/>
            </a:fillRef>
            <a:effectRef idx="0">
              <a:schemeClr val="accent3">
                <a:tint val="50000"/>
                <a:hueOff val="-4136082"/>
                <a:satOff val="-53735"/>
                <a:lumOff val="5728"/>
                <a:alphaOff val="0"/>
              </a:schemeClr>
            </a:effectRef>
            <a:fontRef idx="minor">
              <a:schemeClr val="lt1">
                <a:hueOff val="0"/>
                <a:satOff val="0"/>
                <a:lumOff val="0"/>
                <a:alphaOff val="0"/>
              </a:schemeClr>
            </a:fontRef>
          </p:style>
          <p:txBody>
            <a:bodyPr/>
            <a:lstStyle/>
            <a:p>
              <a:endParaRPr lang="en-GB"/>
            </a:p>
          </p:txBody>
        </p:sp>
        <p:sp>
          <p:nvSpPr>
            <p:cNvPr id="14" name="Freihandform: Form 13">
              <a:extLst>
                <a:ext uri="{FF2B5EF4-FFF2-40B4-BE49-F238E27FC236}">
                  <a16:creationId xmlns:a16="http://schemas.microsoft.com/office/drawing/2014/main" id="{49DAE848-4DD8-1E7F-65FA-8B57D5D69017}"/>
                </a:ext>
              </a:extLst>
            </p:cNvPr>
            <p:cNvSpPr/>
            <p:nvPr/>
          </p:nvSpPr>
          <p:spPr>
            <a:xfrm>
              <a:off x="9945064" y="4543747"/>
              <a:ext cx="1844894" cy="1526392"/>
            </a:xfrm>
            <a:custGeom>
              <a:avLst/>
              <a:gdLst>
                <a:gd name="connsiteX0" fmla="*/ 0 w 1844894"/>
                <a:gd name="connsiteY0" fmla="*/ 0 h 580416"/>
                <a:gd name="connsiteX1" fmla="*/ 1076188 w 1844894"/>
                <a:gd name="connsiteY1" fmla="*/ 0 h 580416"/>
                <a:gd name="connsiteX2" fmla="*/ 1296038 w 1844894"/>
                <a:gd name="connsiteY2" fmla="*/ -62105 h 580416"/>
                <a:gd name="connsiteX3" fmla="*/ 1537412 w 1844894"/>
                <a:gd name="connsiteY3" fmla="*/ 0 h 580416"/>
                <a:gd name="connsiteX4" fmla="*/ 1844894 w 1844894"/>
                <a:gd name="connsiteY4" fmla="*/ 0 h 580416"/>
                <a:gd name="connsiteX5" fmla="*/ 1844894 w 1844894"/>
                <a:gd name="connsiteY5" fmla="*/ 96736 h 580416"/>
                <a:gd name="connsiteX6" fmla="*/ 1844894 w 1844894"/>
                <a:gd name="connsiteY6" fmla="*/ 96736 h 580416"/>
                <a:gd name="connsiteX7" fmla="*/ 1844894 w 1844894"/>
                <a:gd name="connsiteY7" fmla="*/ 241840 h 580416"/>
                <a:gd name="connsiteX8" fmla="*/ 1844894 w 1844894"/>
                <a:gd name="connsiteY8" fmla="*/ 580416 h 580416"/>
                <a:gd name="connsiteX9" fmla="*/ 1537412 w 1844894"/>
                <a:gd name="connsiteY9" fmla="*/ 580416 h 580416"/>
                <a:gd name="connsiteX10" fmla="*/ 1076188 w 1844894"/>
                <a:gd name="connsiteY10" fmla="*/ 580416 h 580416"/>
                <a:gd name="connsiteX11" fmla="*/ 1076188 w 1844894"/>
                <a:gd name="connsiteY11" fmla="*/ 580416 h 580416"/>
                <a:gd name="connsiteX12" fmla="*/ 0 w 1844894"/>
                <a:gd name="connsiteY12" fmla="*/ 580416 h 580416"/>
                <a:gd name="connsiteX13" fmla="*/ 0 w 1844894"/>
                <a:gd name="connsiteY13" fmla="*/ 241840 h 580416"/>
                <a:gd name="connsiteX14" fmla="*/ 0 w 1844894"/>
                <a:gd name="connsiteY14" fmla="*/ 96736 h 580416"/>
                <a:gd name="connsiteX15" fmla="*/ 0 w 1844894"/>
                <a:gd name="connsiteY15" fmla="*/ 96736 h 580416"/>
                <a:gd name="connsiteX16" fmla="*/ 0 w 1844894"/>
                <a:gd name="connsiteY16" fmla="*/ 0 h 580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44894" h="580416">
                  <a:moveTo>
                    <a:pt x="0" y="0"/>
                  </a:moveTo>
                  <a:lnTo>
                    <a:pt x="1076188" y="0"/>
                  </a:lnTo>
                  <a:lnTo>
                    <a:pt x="1296038" y="-62105"/>
                  </a:lnTo>
                  <a:lnTo>
                    <a:pt x="1537412" y="0"/>
                  </a:lnTo>
                  <a:lnTo>
                    <a:pt x="1844894" y="0"/>
                  </a:lnTo>
                  <a:lnTo>
                    <a:pt x="1844894" y="96736"/>
                  </a:lnTo>
                  <a:lnTo>
                    <a:pt x="1844894" y="96736"/>
                  </a:lnTo>
                  <a:lnTo>
                    <a:pt x="1844894" y="241840"/>
                  </a:lnTo>
                  <a:lnTo>
                    <a:pt x="1844894" y="580416"/>
                  </a:lnTo>
                  <a:lnTo>
                    <a:pt x="1537412" y="580416"/>
                  </a:lnTo>
                  <a:lnTo>
                    <a:pt x="1076188" y="580416"/>
                  </a:lnTo>
                  <a:lnTo>
                    <a:pt x="1076188" y="580416"/>
                  </a:lnTo>
                  <a:lnTo>
                    <a:pt x="0" y="580416"/>
                  </a:lnTo>
                  <a:lnTo>
                    <a:pt x="0" y="241840"/>
                  </a:lnTo>
                  <a:lnTo>
                    <a:pt x="0" y="96736"/>
                  </a:lnTo>
                  <a:lnTo>
                    <a:pt x="0" y="96736"/>
                  </a:lnTo>
                  <a:lnTo>
                    <a:pt x="0" y="0"/>
                  </a:lnTo>
                  <a:close/>
                </a:path>
              </a:pathLst>
            </a:custGeom>
          </p:spPr>
          <p:style>
            <a:lnRef idx="2">
              <a:schemeClr val="lt1">
                <a:hueOff val="0"/>
                <a:satOff val="0"/>
                <a:lumOff val="0"/>
                <a:alphaOff val="0"/>
              </a:schemeClr>
            </a:lnRef>
            <a:fillRef idx="1">
              <a:schemeClr val="accent3">
                <a:hueOff val="-3605955"/>
                <a:satOff val="-48314"/>
                <a:lumOff val="-21960"/>
                <a:alphaOff val="0"/>
              </a:schemeClr>
            </a:fillRef>
            <a:effectRef idx="0">
              <a:schemeClr val="accent3">
                <a:hueOff val="-3605955"/>
                <a:satOff val="-48314"/>
                <a:lumOff val="-21960"/>
                <a:alphaOff val="0"/>
              </a:schemeClr>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t>Gradual change of all aspects of culture</a:t>
              </a:r>
            </a:p>
          </p:txBody>
        </p:sp>
      </p:grpSp>
    </p:spTree>
    <p:custDataLst>
      <p:tags r:id="rId1"/>
    </p:custDataLst>
    <p:extLst>
      <p:ext uri="{BB962C8B-B14F-4D97-AF65-F5344CB8AC3E}">
        <p14:creationId xmlns:p14="http://schemas.microsoft.com/office/powerpoint/2010/main" val="13194670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95D63E-6F48-0646-2282-F745CF6A8B7A}"/>
              </a:ext>
            </a:extLst>
          </p:cNvPr>
          <p:cNvSpPr>
            <a:spLocks noGrp="1"/>
          </p:cNvSpPr>
          <p:nvPr>
            <p:ph type="title" idx="4294967295"/>
          </p:nvPr>
        </p:nvSpPr>
        <p:spPr>
          <a:xfrm>
            <a:off x="721360" y="2766218"/>
            <a:ext cx="5557520" cy="1325563"/>
          </a:xfrm>
        </p:spPr>
        <p:txBody>
          <a:bodyPr/>
          <a:lstStyle/>
          <a:p>
            <a:r>
              <a:rPr lang="en-GB" dirty="0"/>
              <a:t>What to do next</a:t>
            </a:r>
          </a:p>
        </p:txBody>
      </p:sp>
      <p:grpSp>
        <p:nvGrpSpPr>
          <p:cNvPr id="13" name="Gruppieren 12">
            <a:extLst>
              <a:ext uri="{FF2B5EF4-FFF2-40B4-BE49-F238E27FC236}">
                <a16:creationId xmlns:a16="http://schemas.microsoft.com/office/drawing/2014/main" id="{C7610764-512A-374F-B60E-966B077AF31C}"/>
              </a:ext>
            </a:extLst>
          </p:cNvPr>
          <p:cNvGrpSpPr/>
          <p:nvPr/>
        </p:nvGrpSpPr>
        <p:grpSpPr>
          <a:xfrm>
            <a:off x="6454140" y="806999"/>
            <a:ext cx="4574851" cy="5418475"/>
            <a:chOff x="6454140" y="806999"/>
            <a:chExt cx="4574851" cy="5418475"/>
          </a:xfrm>
        </p:grpSpPr>
        <p:sp>
          <p:nvSpPr>
            <p:cNvPr id="14" name="Freihandform: Form 13">
              <a:extLst>
                <a:ext uri="{FF2B5EF4-FFF2-40B4-BE49-F238E27FC236}">
                  <a16:creationId xmlns:a16="http://schemas.microsoft.com/office/drawing/2014/main" id="{464C661D-4157-6E21-6FC2-AA322AE2CB5F}"/>
                </a:ext>
              </a:extLst>
            </p:cNvPr>
            <p:cNvSpPr/>
            <p:nvPr/>
          </p:nvSpPr>
          <p:spPr>
            <a:xfrm>
              <a:off x="8341447" y="806999"/>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359950" tIns="400641" rIns="359950" bIns="400641" numCol="1" spcCol="1270" anchor="ctr" anchorCtr="0">
              <a:noAutofit/>
            </a:bodyPr>
            <a:lstStyle/>
            <a:p>
              <a:pPr marL="0" lvl="0" indent="0" algn="ctr" defTabSz="1022350">
                <a:lnSpc>
                  <a:spcPct val="90000"/>
                </a:lnSpc>
                <a:spcBef>
                  <a:spcPct val="0"/>
                </a:spcBef>
                <a:spcAft>
                  <a:spcPct val="35000"/>
                </a:spcAft>
                <a:buNone/>
              </a:pPr>
              <a:r>
                <a:rPr lang="en-GB" sz="2300" kern="1200" dirty="0"/>
                <a:t>Share</a:t>
              </a:r>
            </a:p>
          </p:txBody>
        </p:sp>
        <p:sp>
          <p:nvSpPr>
            <p:cNvPr id="16" name="Freihandform: Form 15">
              <a:extLst>
                <a:ext uri="{FF2B5EF4-FFF2-40B4-BE49-F238E27FC236}">
                  <a16:creationId xmlns:a16="http://schemas.microsoft.com/office/drawing/2014/main" id="{90991EDD-6CB3-35EC-F089-B210461BA9DB}"/>
                </a:ext>
              </a:extLst>
            </p:cNvPr>
            <p:cNvSpPr/>
            <p:nvPr/>
          </p:nvSpPr>
          <p:spPr>
            <a:xfrm>
              <a:off x="6454140" y="806999"/>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marL="0" lvl="0" indent="0" algn="ctr" defTabSz="1600200">
                <a:lnSpc>
                  <a:spcPct val="90000"/>
                </a:lnSpc>
                <a:spcBef>
                  <a:spcPct val="0"/>
                </a:spcBef>
                <a:spcAft>
                  <a:spcPct val="35000"/>
                </a:spcAft>
                <a:buNone/>
              </a:pPr>
              <a:endParaRPr lang="en-GB" sz="3600" kern="1200"/>
            </a:p>
          </p:txBody>
        </p:sp>
        <p:sp>
          <p:nvSpPr>
            <p:cNvPr id="17" name="Freihandform: Form 16">
              <a:extLst>
                <a:ext uri="{FF2B5EF4-FFF2-40B4-BE49-F238E27FC236}">
                  <a16:creationId xmlns:a16="http://schemas.microsoft.com/office/drawing/2014/main" id="{9DB3EACB-4C06-D729-2ED3-A20658355075}"/>
                </a:ext>
              </a:extLst>
            </p:cNvPr>
            <p:cNvSpPr/>
            <p:nvPr/>
          </p:nvSpPr>
          <p:spPr>
            <a:xfrm>
              <a:off x="7394178" y="2511923"/>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359950" tIns="400641" rIns="359950" bIns="400641" numCol="1" spcCol="1270" anchor="ctr" anchorCtr="0">
              <a:noAutofit/>
            </a:bodyPr>
            <a:lstStyle/>
            <a:p>
              <a:pPr marL="0" lvl="0" indent="0" algn="ctr" defTabSz="1022350">
                <a:lnSpc>
                  <a:spcPct val="90000"/>
                </a:lnSpc>
                <a:spcBef>
                  <a:spcPct val="0"/>
                </a:spcBef>
                <a:spcAft>
                  <a:spcPct val="35000"/>
                </a:spcAft>
                <a:buNone/>
              </a:pPr>
              <a:r>
                <a:rPr lang="en-GB" sz="2300" kern="1200" dirty="0"/>
                <a:t>Take a course</a:t>
              </a:r>
            </a:p>
          </p:txBody>
        </p:sp>
        <p:sp>
          <p:nvSpPr>
            <p:cNvPr id="18" name="Freihandform: Form 17">
              <a:extLst>
                <a:ext uri="{FF2B5EF4-FFF2-40B4-BE49-F238E27FC236}">
                  <a16:creationId xmlns:a16="http://schemas.microsoft.com/office/drawing/2014/main" id="{E67AFB18-5026-BA5F-C151-21B9531DA86A}"/>
                </a:ext>
              </a:extLst>
            </p:cNvPr>
            <p:cNvSpPr/>
            <p:nvPr/>
          </p:nvSpPr>
          <p:spPr>
            <a:xfrm>
              <a:off x="6490150" y="1216928"/>
              <a:ext cx="1627683" cy="1205177"/>
            </a:xfrm>
            <a:custGeom>
              <a:avLst/>
              <a:gdLst>
                <a:gd name="connsiteX0" fmla="*/ 0 w 1627683"/>
                <a:gd name="connsiteY0" fmla="*/ 0 h 1205177"/>
                <a:gd name="connsiteX1" fmla="*/ 1627683 w 1627683"/>
                <a:gd name="connsiteY1" fmla="*/ 0 h 1205177"/>
                <a:gd name="connsiteX2" fmla="*/ 1627683 w 1627683"/>
                <a:gd name="connsiteY2" fmla="*/ 1205177 h 1205177"/>
                <a:gd name="connsiteX3" fmla="*/ 0 w 1627683"/>
                <a:gd name="connsiteY3" fmla="*/ 1205177 h 1205177"/>
                <a:gd name="connsiteX4" fmla="*/ 0 w 1627683"/>
                <a:gd name="connsiteY4" fmla="*/ 0 h 1205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7683" h="1205177">
                  <a:moveTo>
                    <a:pt x="0" y="0"/>
                  </a:moveTo>
                  <a:lnTo>
                    <a:pt x="1627683" y="0"/>
                  </a:lnTo>
                  <a:lnTo>
                    <a:pt x="1627683" y="1205177"/>
                  </a:lnTo>
                  <a:lnTo>
                    <a:pt x="0" y="120517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7630" tIns="87630" rIns="87630" bIns="87630" numCol="1" spcCol="1270" anchor="ctr" anchorCtr="0">
              <a:noAutofit/>
            </a:bodyPr>
            <a:lstStyle/>
            <a:p>
              <a:pPr algn="ctr" defTabSz="1022350">
                <a:lnSpc>
                  <a:spcPct val="90000"/>
                </a:lnSpc>
                <a:spcBef>
                  <a:spcPct val="0"/>
                </a:spcBef>
                <a:spcAft>
                  <a:spcPct val="35000"/>
                </a:spcAft>
              </a:pPr>
              <a:r>
                <a:rPr lang="en-GB" sz="2300" kern="1200" dirty="0"/>
                <a:t>Try it out!!</a:t>
              </a:r>
            </a:p>
          </p:txBody>
        </p:sp>
        <p:sp>
          <p:nvSpPr>
            <p:cNvPr id="19" name="Freihandform: Form 18">
              <a:extLst>
                <a:ext uri="{FF2B5EF4-FFF2-40B4-BE49-F238E27FC236}">
                  <a16:creationId xmlns:a16="http://schemas.microsoft.com/office/drawing/2014/main" id="{C6713756-D8A8-ABCA-519C-96FCFED43BE8}"/>
                </a:ext>
              </a:extLst>
            </p:cNvPr>
            <p:cNvSpPr/>
            <p:nvPr/>
          </p:nvSpPr>
          <p:spPr>
            <a:xfrm>
              <a:off x="9281485" y="2511923"/>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marL="0" lvl="0" indent="0" algn="ctr" defTabSz="1600200">
                <a:lnSpc>
                  <a:spcPct val="90000"/>
                </a:lnSpc>
                <a:spcBef>
                  <a:spcPct val="0"/>
                </a:spcBef>
                <a:spcAft>
                  <a:spcPct val="35000"/>
                </a:spcAft>
                <a:buNone/>
              </a:pPr>
              <a:endParaRPr lang="en-GB" sz="3600" kern="1200"/>
            </a:p>
          </p:txBody>
        </p:sp>
        <p:sp>
          <p:nvSpPr>
            <p:cNvPr id="20" name="Freihandform: Form 19">
              <a:extLst>
                <a:ext uri="{FF2B5EF4-FFF2-40B4-BE49-F238E27FC236}">
                  <a16:creationId xmlns:a16="http://schemas.microsoft.com/office/drawing/2014/main" id="{24E598CD-8366-0EC5-F160-25C649DD7FCE}"/>
                </a:ext>
              </a:extLst>
            </p:cNvPr>
            <p:cNvSpPr/>
            <p:nvPr/>
          </p:nvSpPr>
          <p:spPr>
            <a:xfrm>
              <a:off x="8341447" y="4216846"/>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359950" tIns="400641" rIns="359950" bIns="400641" numCol="1" spcCol="1270" anchor="ctr" anchorCtr="0">
              <a:noAutofit/>
            </a:bodyPr>
            <a:lstStyle/>
            <a:p>
              <a:pPr marL="0" lvl="0" indent="0" algn="ctr" defTabSz="1022350">
                <a:lnSpc>
                  <a:spcPct val="90000"/>
                </a:lnSpc>
                <a:spcBef>
                  <a:spcPct val="0"/>
                </a:spcBef>
                <a:spcAft>
                  <a:spcPct val="35000"/>
                </a:spcAft>
                <a:buNone/>
              </a:pPr>
              <a:r>
                <a:rPr lang="en-GB" sz="2300" kern="1200" dirty="0"/>
                <a:t>Let’s discuss</a:t>
              </a:r>
            </a:p>
          </p:txBody>
        </p:sp>
        <p:sp>
          <p:nvSpPr>
            <p:cNvPr id="21" name="Freihandform: Form 20">
              <a:extLst>
                <a:ext uri="{FF2B5EF4-FFF2-40B4-BE49-F238E27FC236}">
                  <a16:creationId xmlns:a16="http://schemas.microsoft.com/office/drawing/2014/main" id="{74036C0A-5BB6-8320-8A5A-194F1AB15AE8}"/>
                </a:ext>
              </a:extLst>
            </p:cNvPr>
            <p:cNvSpPr/>
            <p:nvPr/>
          </p:nvSpPr>
          <p:spPr>
            <a:xfrm>
              <a:off x="9510626" y="2886600"/>
              <a:ext cx="1264747" cy="1205177"/>
            </a:xfrm>
            <a:custGeom>
              <a:avLst/>
              <a:gdLst>
                <a:gd name="connsiteX0" fmla="*/ 0 w 1756809"/>
                <a:gd name="connsiteY0" fmla="*/ 0 h 1205177"/>
                <a:gd name="connsiteX1" fmla="*/ 1756809 w 1756809"/>
                <a:gd name="connsiteY1" fmla="*/ 0 h 1205177"/>
                <a:gd name="connsiteX2" fmla="*/ 1756809 w 1756809"/>
                <a:gd name="connsiteY2" fmla="*/ 1205177 h 1205177"/>
                <a:gd name="connsiteX3" fmla="*/ 0 w 1756809"/>
                <a:gd name="connsiteY3" fmla="*/ 1205177 h 1205177"/>
                <a:gd name="connsiteX4" fmla="*/ 0 w 1756809"/>
                <a:gd name="connsiteY4" fmla="*/ 0 h 1205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6809" h="1205177">
                  <a:moveTo>
                    <a:pt x="0" y="0"/>
                  </a:moveTo>
                  <a:lnTo>
                    <a:pt x="1756809" y="0"/>
                  </a:lnTo>
                  <a:lnTo>
                    <a:pt x="1756809" y="1205177"/>
                  </a:lnTo>
                  <a:lnTo>
                    <a:pt x="0" y="120517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dirty="0"/>
                <a:t>Get support</a:t>
              </a:r>
            </a:p>
          </p:txBody>
        </p:sp>
        <p:sp>
          <p:nvSpPr>
            <p:cNvPr id="22" name="Freihandform: Form 21">
              <a:extLst>
                <a:ext uri="{FF2B5EF4-FFF2-40B4-BE49-F238E27FC236}">
                  <a16:creationId xmlns:a16="http://schemas.microsoft.com/office/drawing/2014/main" id="{A4EFF0FA-7785-62D6-57B9-7AC2CB455262}"/>
                </a:ext>
              </a:extLst>
            </p:cNvPr>
            <p:cNvSpPr/>
            <p:nvPr/>
          </p:nvSpPr>
          <p:spPr>
            <a:xfrm>
              <a:off x="6454140" y="4216846"/>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272320" tIns="313011" rIns="272320" bIns="313011" numCol="1" spcCol="1270" anchor="ctr" anchorCtr="0">
              <a:noAutofit/>
            </a:bodyPr>
            <a:lstStyle/>
            <a:p>
              <a:pPr marL="0" lvl="0" indent="0" algn="ctr" defTabSz="1600200">
                <a:lnSpc>
                  <a:spcPct val="90000"/>
                </a:lnSpc>
                <a:spcBef>
                  <a:spcPct val="0"/>
                </a:spcBef>
                <a:spcAft>
                  <a:spcPct val="35000"/>
                </a:spcAft>
                <a:buNone/>
              </a:pPr>
              <a:endParaRPr lang="en-GB" sz="3600" kern="1200"/>
            </a:p>
          </p:txBody>
        </p:sp>
        <p:sp>
          <p:nvSpPr>
            <p:cNvPr id="15" name="Freihandform: Form 14">
              <a:extLst>
                <a:ext uri="{FF2B5EF4-FFF2-40B4-BE49-F238E27FC236}">
                  <a16:creationId xmlns:a16="http://schemas.microsoft.com/office/drawing/2014/main" id="{BC6DCEC5-AB10-B85D-108B-D257C544CABA}"/>
                </a:ext>
              </a:extLst>
            </p:cNvPr>
            <p:cNvSpPr/>
            <p:nvPr/>
          </p:nvSpPr>
          <p:spPr>
            <a:xfrm>
              <a:off x="6629400" y="4645620"/>
              <a:ext cx="2102379" cy="1205177"/>
            </a:xfrm>
            <a:custGeom>
              <a:avLst/>
              <a:gdLst>
                <a:gd name="connsiteX0" fmla="*/ 0 w 2241629"/>
                <a:gd name="connsiteY0" fmla="*/ 0 h 1205177"/>
                <a:gd name="connsiteX1" fmla="*/ 2241629 w 2241629"/>
                <a:gd name="connsiteY1" fmla="*/ 0 h 1205177"/>
                <a:gd name="connsiteX2" fmla="*/ 2241629 w 2241629"/>
                <a:gd name="connsiteY2" fmla="*/ 1205177 h 1205177"/>
                <a:gd name="connsiteX3" fmla="*/ 0 w 2241629"/>
                <a:gd name="connsiteY3" fmla="*/ 1205177 h 1205177"/>
                <a:gd name="connsiteX4" fmla="*/ 0 w 2241629"/>
                <a:gd name="connsiteY4" fmla="*/ 0 h 1205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1629" h="1205177">
                  <a:moveTo>
                    <a:pt x="0" y="0"/>
                  </a:moveTo>
                  <a:lnTo>
                    <a:pt x="2241629" y="0"/>
                  </a:lnTo>
                  <a:lnTo>
                    <a:pt x="2241629" y="1205177"/>
                  </a:lnTo>
                  <a:lnTo>
                    <a:pt x="0" y="120517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GB" sz="2300" kern="1200" dirty="0">
                  <a:solidFill>
                    <a:schemeClr val="bg1"/>
                  </a:solidFill>
                </a:rPr>
                <a:t>Use web resources</a:t>
              </a:r>
            </a:p>
          </p:txBody>
        </p:sp>
      </p:grpSp>
    </p:spTree>
    <p:custDataLst>
      <p:tags r:id="rId1"/>
    </p:custDataLst>
    <p:extLst>
      <p:ext uri="{BB962C8B-B14F-4D97-AF65-F5344CB8AC3E}">
        <p14:creationId xmlns:p14="http://schemas.microsoft.com/office/powerpoint/2010/main" val="2058971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Video 4" descr="Hund, der einen Hamburger anstarrt">
            <a:extLst>
              <a:ext uri="{FF2B5EF4-FFF2-40B4-BE49-F238E27FC236}">
                <a16:creationId xmlns:a16="http://schemas.microsoft.com/office/drawing/2014/main" id="{F1BA6105-BED4-9A4B-CA4C-DA4B63062D85}"/>
              </a:ext>
            </a:extLst>
          </p:cNvPr>
          <p:cNvPicPr>
            <a:picLocks noChangeAspect="1"/>
          </p:cNvPicPr>
          <p:nvPr>
            <a:videoFile r:link="rId3"/>
            <p:extLst>
              <p:ext uri="{DAA4B4D4-6D71-4841-9C94-3DE7FCFB9230}">
                <p14:media xmlns:p14="http://schemas.microsoft.com/office/powerpoint/2010/main" r:embed="rId2"/>
              </p:ext>
            </p:extLst>
          </p:nvPr>
        </p:nvPicPr>
        <p:blipFill>
          <a:blip r:embed="rId6"/>
          <a:srcRect r="1" b="285"/>
          <a:stretch/>
        </p:blipFill>
        <p:spPr>
          <a:xfrm>
            <a:off x="-3047" y="10"/>
            <a:ext cx="12191999" cy="6857990"/>
          </a:xfrm>
          <a:prstGeom prst="rect">
            <a:avLst/>
          </a:prstGeom>
        </p:spPr>
      </p:pic>
      <p:sp>
        <p:nvSpPr>
          <p:cNvPr id="11" name="Rectangle 1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7A2AB88E-38F4-AFC1-662D-E17796F42B83}"/>
              </a:ext>
            </a:extLst>
          </p:cNvPr>
          <p:cNvSpPr>
            <a:spLocks noGrp="1"/>
          </p:cNvSpPr>
          <p:nvPr>
            <p:ph type="title"/>
          </p:nvPr>
        </p:nvSpPr>
        <p:spPr>
          <a:xfrm>
            <a:off x="6896910" y="263109"/>
            <a:ext cx="4949433" cy="1818609"/>
          </a:xfrm>
          <a:effectLst>
            <a:outerShdw blurRad="50800" dist="38100" dir="2700000" algn="tl" rotWithShape="0">
              <a:prstClr val="black">
                <a:alpha val="40000"/>
              </a:prstClr>
            </a:outerShdw>
          </a:effectLst>
        </p:spPr>
        <p:txBody>
          <a:bodyPr vert="horz" lIns="91440" tIns="45720" rIns="91440" bIns="45720" rtlCol="0" anchor="b">
            <a:normAutofit fontScale="90000"/>
            <a:scene3d>
              <a:camera prst="orthographicFront"/>
              <a:lightRig rig="soft" dir="t">
                <a:rot lat="0" lon="0" rev="15600000"/>
              </a:lightRig>
            </a:scene3d>
            <a:sp3d extrusionH="57150" prstMaterial="softEdge">
              <a:bevelT w="25400" h="38100"/>
            </a:sp3d>
          </a:bodyPr>
          <a:lstStyle/>
          <a:p>
            <a:pPr algn="ctr"/>
            <a:r>
              <a:rPr lang="en-US" sz="5200" b="1" dirty="0">
                <a:ln/>
                <a:solidFill>
                  <a:schemeClr val="accent4"/>
                </a:solidFill>
                <a:latin typeface="+mj-lt"/>
              </a:rPr>
              <a:t>My lunch challenge for you</a:t>
            </a:r>
          </a:p>
        </p:txBody>
      </p:sp>
      <p:sp>
        <p:nvSpPr>
          <p:cNvPr id="3" name="Textfeld 2">
            <a:extLst>
              <a:ext uri="{FF2B5EF4-FFF2-40B4-BE49-F238E27FC236}">
                <a16:creationId xmlns:a16="http://schemas.microsoft.com/office/drawing/2014/main" id="{0D5C2067-8B92-8B5D-90FA-DDE972BB0D01}"/>
              </a:ext>
            </a:extLst>
          </p:cNvPr>
          <p:cNvSpPr txBox="1"/>
          <p:nvPr/>
        </p:nvSpPr>
        <p:spPr>
          <a:xfrm>
            <a:off x="96555" y="5777905"/>
            <a:ext cx="11992794" cy="762025"/>
          </a:xfrm>
          <a:prstGeom prst="rect">
            <a:avLst/>
          </a:prstGeom>
          <a:solidFill>
            <a:srgbClr val="705484"/>
          </a:solidFill>
          <a:effectLst>
            <a:outerShdw blurRad="50800" dist="38100" dir="2700000" algn="tl" rotWithShape="0">
              <a:prstClr val="black">
                <a:alpha val="40000"/>
              </a:prstClr>
            </a:outerShdw>
          </a:effectLst>
        </p:spPr>
        <p:txBody>
          <a:bodyPr vert="horz" lIns="91440" tIns="45720" rIns="91440" bIns="45720" rtlCol="0" anchor="ctr">
            <a:normAutofit/>
          </a:bodyPr>
          <a:lstStyle/>
          <a:p>
            <a:pPr algn="ctr">
              <a:lnSpc>
                <a:spcPct val="90000"/>
              </a:lnSpc>
              <a:spcBef>
                <a:spcPts val="1000"/>
              </a:spcBef>
            </a:pPr>
            <a:r>
              <a:rPr lang="en-US" sz="2400" dirty="0">
                <a:ln w="0"/>
                <a:solidFill>
                  <a:schemeClr val="bg1"/>
                </a:solidFill>
                <a:effectLst>
                  <a:outerShdw blurRad="38100" dist="19050" dir="2700000" algn="tl" rotWithShape="0">
                    <a:schemeClr val="dk1">
                      <a:alpha val="40000"/>
                    </a:schemeClr>
                  </a:outerShdw>
                </a:effectLst>
              </a:rPr>
              <a:t>Discuss how you could apply what you learned to your change management task! </a:t>
            </a:r>
          </a:p>
        </p:txBody>
      </p:sp>
    </p:spTree>
    <p:custDataLst>
      <p:tags r:id="rId1"/>
    </p:custDataLst>
    <p:extLst>
      <p:ext uri="{BB962C8B-B14F-4D97-AF65-F5344CB8AC3E}">
        <p14:creationId xmlns:p14="http://schemas.microsoft.com/office/powerpoint/2010/main" val="3503628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1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mute="1">
                <p:cTn id="12" repeatCount="indefinite" fill="hold" display="0">
                  <p:stCondLst>
                    <p:cond delay="indefinite"/>
                  </p:stCondLst>
                </p:cTn>
                <p:tgtEl>
                  <p:spTgt spid="5"/>
                </p:tgtEl>
              </p:cMediaNode>
            </p:vide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C88F9C-BA71-06A0-FBA7-9FCB80E68EDE}"/>
              </a:ext>
            </a:extLst>
          </p:cNvPr>
          <p:cNvSpPr>
            <a:spLocks noGrp="1"/>
          </p:cNvSpPr>
          <p:nvPr>
            <p:ph type="title"/>
          </p:nvPr>
        </p:nvSpPr>
        <p:spPr/>
        <p:txBody>
          <a:bodyPr/>
          <a:lstStyle/>
          <a:p>
            <a:r>
              <a:rPr lang="en-GB" dirty="0"/>
              <a:t>Recommended Reads</a:t>
            </a:r>
          </a:p>
        </p:txBody>
      </p:sp>
      <p:sp>
        <p:nvSpPr>
          <p:cNvPr id="3" name="Inhaltsplatzhalter 2">
            <a:extLst>
              <a:ext uri="{FF2B5EF4-FFF2-40B4-BE49-F238E27FC236}">
                <a16:creationId xmlns:a16="http://schemas.microsoft.com/office/drawing/2014/main" id="{1B128B59-3A3B-CC32-876D-B3D67BD88F89}"/>
              </a:ext>
            </a:extLst>
          </p:cNvPr>
          <p:cNvSpPr>
            <a:spLocks noGrp="1"/>
          </p:cNvSpPr>
          <p:nvPr>
            <p:ph idx="1"/>
          </p:nvPr>
        </p:nvSpPr>
        <p:spPr/>
        <p:txBody>
          <a:bodyPr>
            <a:normAutofit fontScale="92500"/>
          </a:bodyPr>
          <a:lstStyle/>
          <a:p>
            <a:r>
              <a:rPr lang="en-US" b="0" i="0" dirty="0">
                <a:solidFill>
                  <a:srgbClr val="000000"/>
                </a:solidFill>
                <a:effectLst/>
              </a:rPr>
              <a:t>Kotter, J., &amp; Rathgeber, H. (2017). </a:t>
            </a:r>
            <a:r>
              <a:rPr lang="en-US" b="0" i="1" dirty="0">
                <a:solidFill>
                  <a:srgbClr val="000000"/>
                </a:solidFill>
                <a:effectLst/>
              </a:rPr>
              <a:t>Our iceberg is melting</a:t>
            </a:r>
            <a:r>
              <a:rPr lang="en-US" b="0" i="0" dirty="0">
                <a:solidFill>
                  <a:srgbClr val="000000"/>
                </a:solidFill>
                <a:effectLst/>
              </a:rPr>
              <a:t>. Macmillan.</a:t>
            </a:r>
            <a:endParaRPr lang="en-GB" dirty="0"/>
          </a:p>
          <a:p>
            <a:r>
              <a:rPr lang="en-US" b="0" i="0" dirty="0">
                <a:solidFill>
                  <a:srgbClr val="222222"/>
                </a:solidFill>
                <a:effectLst/>
              </a:rPr>
              <a:t>Phillips, J., Klein, J.D. Change Management: From Theory to Practice. </a:t>
            </a:r>
            <a:r>
              <a:rPr lang="en-US" b="0" i="1" dirty="0" err="1">
                <a:solidFill>
                  <a:srgbClr val="222222"/>
                </a:solidFill>
                <a:effectLst/>
              </a:rPr>
              <a:t>TechTrends</a:t>
            </a:r>
            <a:r>
              <a:rPr lang="en-US" b="0" i="0" dirty="0">
                <a:solidFill>
                  <a:srgbClr val="222222"/>
                </a:solidFill>
                <a:effectLst/>
              </a:rPr>
              <a:t> </a:t>
            </a:r>
            <a:r>
              <a:rPr lang="en-US" b="1" i="0" dirty="0">
                <a:solidFill>
                  <a:srgbClr val="222222"/>
                </a:solidFill>
                <a:effectLst/>
              </a:rPr>
              <a:t>67</a:t>
            </a:r>
            <a:r>
              <a:rPr lang="en-US" b="0" i="0" dirty="0">
                <a:solidFill>
                  <a:srgbClr val="222222"/>
                </a:solidFill>
                <a:effectLst/>
              </a:rPr>
              <a:t>, 189–197 (2023). </a:t>
            </a:r>
            <a:r>
              <a:rPr lang="en-US" b="0" i="0" dirty="0">
                <a:effectLst/>
              </a:rPr>
              <a:t>https://doi.org/10.1007/s11528-022-00775-0 </a:t>
            </a:r>
          </a:p>
          <a:p>
            <a:r>
              <a:rPr lang="en-GB" dirty="0"/>
              <a:t>Franklin, M. (2021). </a:t>
            </a:r>
            <a:r>
              <a:rPr lang="en-GB" i="1" dirty="0"/>
              <a:t>Agile Change Management. </a:t>
            </a:r>
            <a:r>
              <a:rPr lang="en-GB" dirty="0"/>
              <a:t>Kogan Page</a:t>
            </a:r>
          </a:p>
          <a:p>
            <a:r>
              <a:rPr lang="en-GB" dirty="0"/>
              <a:t>www.prosci.com</a:t>
            </a:r>
          </a:p>
          <a:p>
            <a:r>
              <a:rPr lang="en-GB" dirty="0"/>
              <a:t>https://hr.berkeley.edu/sites/default/files/change_management_toolkit.pdf </a:t>
            </a:r>
          </a:p>
          <a:p>
            <a:endParaRPr lang="en-GB" dirty="0"/>
          </a:p>
        </p:txBody>
      </p:sp>
    </p:spTree>
    <p:custDataLst>
      <p:tags r:id="rId1"/>
    </p:custDataLst>
    <p:extLst>
      <p:ext uri="{BB962C8B-B14F-4D97-AF65-F5344CB8AC3E}">
        <p14:creationId xmlns:p14="http://schemas.microsoft.com/office/powerpoint/2010/main" val="1430999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AE9ED6-5CBE-EDB9-B8D5-E13ABC00B937}"/>
              </a:ext>
            </a:extLst>
          </p:cNvPr>
          <p:cNvSpPr>
            <a:spLocks noGrp="1"/>
          </p:cNvSpPr>
          <p:nvPr>
            <p:ph type="title"/>
          </p:nvPr>
        </p:nvSpPr>
        <p:spPr/>
        <p:txBody>
          <a:bodyPr/>
          <a:lstStyle/>
          <a:p>
            <a:r>
              <a:rPr lang="en-GB" dirty="0"/>
              <a:t>Credits / Notes for Reuse</a:t>
            </a:r>
          </a:p>
        </p:txBody>
      </p:sp>
      <p:sp>
        <p:nvSpPr>
          <p:cNvPr id="3" name="Inhaltsplatzhalter 2">
            <a:extLst>
              <a:ext uri="{FF2B5EF4-FFF2-40B4-BE49-F238E27FC236}">
                <a16:creationId xmlns:a16="http://schemas.microsoft.com/office/drawing/2014/main" id="{C2386219-F57C-B0CE-223D-8C1C935D7668}"/>
              </a:ext>
            </a:extLst>
          </p:cNvPr>
          <p:cNvSpPr>
            <a:spLocks noGrp="1"/>
          </p:cNvSpPr>
          <p:nvPr>
            <p:ph idx="1"/>
          </p:nvPr>
        </p:nvSpPr>
        <p:spPr/>
        <p:txBody>
          <a:bodyPr>
            <a:normAutofit/>
          </a:bodyPr>
          <a:lstStyle/>
          <a:p>
            <a:r>
              <a:rPr lang="en-US" dirty="0"/>
              <a:t>Some of the Icons and stock images /videos used in this presentation are sourced from Microsoft Office 365 and are subject to the Microsoft content license. They are used here for illustrative and non-commercial purposes only.</a:t>
            </a:r>
          </a:p>
          <a:p>
            <a:r>
              <a:rPr lang="en-US" dirty="0"/>
              <a:t>Credits for all other images can be found on each individual slide / in speaker notes.</a:t>
            </a:r>
            <a:endParaRPr lang="en-GB" dirty="0"/>
          </a:p>
        </p:txBody>
      </p:sp>
    </p:spTree>
    <p:custDataLst>
      <p:tags r:id="rId1"/>
    </p:custDataLst>
    <p:extLst>
      <p:ext uri="{BB962C8B-B14F-4D97-AF65-F5344CB8AC3E}">
        <p14:creationId xmlns:p14="http://schemas.microsoft.com/office/powerpoint/2010/main" val="26882812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66081D-517B-5D43-A7B4-E67DDEDC0B31}"/>
              </a:ext>
            </a:extLst>
          </p:cNvPr>
          <p:cNvSpPr>
            <a:spLocks noGrp="1"/>
          </p:cNvSpPr>
          <p:nvPr>
            <p:ph type="ctrTitle"/>
          </p:nvPr>
        </p:nvSpPr>
        <p:spPr/>
        <p:txBody>
          <a:bodyPr rtlCol="0">
            <a:normAutofit/>
          </a:bodyPr>
          <a:lstStyle/>
          <a:p>
            <a:r>
              <a:rPr lang="de-DE" b="1" dirty="0" err="1"/>
              <a:t>Thank</a:t>
            </a:r>
            <a:r>
              <a:rPr lang="de-DE" b="1" dirty="0"/>
              <a:t> you! </a:t>
            </a:r>
            <a:br>
              <a:rPr lang="de-DE" b="1" dirty="0"/>
            </a:br>
            <a:r>
              <a:rPr lang="de-DE" b="1" dirty="0"/>
              <a:t>Any </a:t>
            </a:r>
            <a:r>
              <a:rPr lang="de-DE" b="1" dirty="0" err="1"/>
              <a:t>questions</a:t>
            </a:r>
            <a:r>
              <a:rPr lang="de-DE" b="1" dirty="0"/>
              <a:t>?</a:t>
            </a:r>
          </a:p>
        </p:txBody>
      </p:sp>
      <p:pic>
        <p:nvPicPr>
          <p:cNvPr id="4" name="Grafik 3">
            <a:extLst>
              <a:ext uri="{FF2B5EF4-FFF2-40B4-BE49-F238E27FC236}">
                <a16:creationId xmlns:a16="http://schemas.microsoft.com/office/drawing/2014/main" id="{758D2CCE-D0E5-1F84-8B33-67C83D5CD522}"/>
              </a:ext>
            </a:extLst>
          </p:cNvPr>
          <p:cNvPicPr>
            <a:picLocks noChangeAspect="1"/>
          </p:cNvPicPr>
          <p:nvPr/>
        </p:nvPicPr>
        <p:blipFill>
          <a:blip r:embed="rId4"/>
          <a:stretch>
            <a:fillRect/>
          </a:stretch>
        </p:blipFill>
        <p:spPr>
          <a:xfrm>
            <a:off x="7490628" y="5082814"/>
            <a:ext cx="1419948" cy="1419948"/>
          </a:xfrm>
          <a:prstGeom prst="rect">
            <a:avLst/>
          </a:prstGeom>
        </p:spPr>
      </p:pic>
      <p:pic>
        <p:nvPicPr>
          <p:cNvPr id="5" name="Picture 2">
            <a:extLst>
              <a:ext uri="{FF2B5EF4-FFF2-40B4-BE49-F238E27FC236}">
                <a16:creationId xmlns:a16="http://schemas.microsoft.com/office/drawing/2014/main" id="{0D57B0CD-9B97-A6E2-F9D0-AA0DD44D868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274" y="5402149"/>
            <a:ext cx="1956003" cy="666976"/>
          </a:xfrm>
          <a:prstGeom prst="rect">
            <a:avLst/>
          </a:prstGeom>
          <a:noFill/>
          <a:extLst>
            <a:ext uri="{909E8E84-426E-40DD-AFC4-6F175D3DCCD1}">
              <a14:hiddenFill xmlns:a14="http://schemas.microsoft.com/office/drawing/2010/main">
                <a:solidFill>
                  <a:srgbClr val="FFFFFF"/>
                </a:solidFill>
              </a14:hiddenFill>
            </a:ext>
          </a:extLst>
        </p:spPr>
      </p:pic>
      <p:sp>
        <p:nvSpPr>
          <p:cNvPr id="6" name="Rechteck 5">
            <a:extLst>
              <a:ext uri="{FF2B5EF4-FFF2-40B4-BE49-F238E27FC236}">
                <a16:creationId xmlns:a16="http://schemas.microsoft.com/office/drawing/2014/main" id="{07EC180A-1B79-2FF9-E740-E792AA18AB80}"/>
              </a:ext>
            </a:extLst>
          </p:cNvPr>
          <p:cNvSpPr/>
          <p:nvPr/>
        </p:nvSpPr>
        <p:spPr>
          <a:xfrm>
            <a:off x="2988129" y="5269930"/>
            <a:ext cx="3454974" cy="796926"/>
          </a:xfrm>
          <a:prstGeom prst="rect">
            <a:avLst/>
          </a:prstGeom>
          <a:noFill/>
          <a:ln>
            <a:noFill/>
          </a:ln>
        </p:spPr>
        <p:style>
          <a:lnRef idx="0">
            <a:scrgbClr r="0" g="0" b="0"/>
          </a:lnRef>
          <a:fillRef idx="0">
            <a:scrgbClr r="0" g="0" b="0"/>
          </a:fillRef>
          <a:effectRef idx="0">
            <a:scrgbClr r="0" g="0" b="0"/>
          </a:effectRef>
          <a:fontRef idx="minor">
            <a:schemeClr val="dk1"/>
          </a:fontRef>
        </p:style>
        <p:txBody>
          <a:bodyPr numCol="1" rtlCol="0" anchor="t"/>
          <a:lstStyle/>
          <a:p>
            <a:endParaRPr lang="en-GB" sz="2200" dirty="0">
              <a:solidFill>
                <a:schemeClr val="accent4">
                  <a:lumMod val="50000"/>
                </a:schemeClr>
              </a:solidFill>
              <a:hlinkClick r:id="rId6">
                <a:extLst>
                  <a:ext uri="{A12FA001-AC4F-418D-AE19-62706E023703}">
                    <ahyp:hlinkClr xmlns:ahyp="http://schemas.microsoft.com/office/drawing/2018/hyperlinkcolor" val="tx"/>
                  </a:ext>
                </a:extLst>
              </a:hlinkClick>
            </a:endParaRPr>
          </a:p>
          <a:p>
            <a:r>
              <a:rPr lang="de-DE" sz="2200" dirty="0">
                <a:hlinkClick r:id="rId6">
                  <a:extLst>
                    <a:ext uri="{A12FA001-AC4F-418D-AE19-62706E023703}">
                      <ahyp:hlinkClr xmlns:ahyp="http://schemas.microsoft.com/office/drawing/2018/hyperlinkcolor" val="tx"/>
                    </a:ext>
                  </a:extLst>
                </a:hlinkClick>
              </a:rPr>
              <a:t>antje.manske@gesis.org</a:t>
            </a:r>
            <a:r>
              <a:rPr lang="de-DE" sz="2200" dirty="0"/>
              <a:t> </a:t>
            </a:r>
            <a:br>
              <a:rPr lang="de-DE" sz="2200" dirty="0"/>
            </a:br>
            <a:endParaRPr lang="en-GB" sz="2200" dirty="0"/>
          </a:p>
          <a:p>
            <a:endParaRPr lang="en-GB" sz="2200" dirty="0"/>
          </a:p>
        </p:txBody>
      </p:sp>
      <p:sp>
        <p:nvSpPr>
          <p:cNvPr id="8" name="Textfeld 7">
            <a:extLst>
              <a:ext uri="{FF2B5EF4-FFF2-40B4-BE49-F238E27FC236}">
                <a16:creationId xmlns:a16="http://schemas.microsoft.com/office/drawing/2014/main" id="{7FE045C1-3626-1C64-FCA3-D5A31F87215C}"/>
              </a:ext>
            </a:extLst>
          </p:cNvPr>
          <p:cNvSpPr txBox="1"/>
          <p:nvPr/>
        </p:nvSpPr>
        <p:spPr>
          <a:xfrm>
            <a:off x="3502056" y="3911984"/>
            <a:ext cx="9397092" cy="461665"/>
          </a:xfrm>
          <a:prstGeom prst="rect">
            <a:avLst/>
          </a:prstGeom>
          <a:noFill/>
        </p:spPr>
        <p:txBody>
          <a:bodyPr wrap="square">
            <a:spAutoFit/>
          </a:bodyPr>
          <a:lstStyle/>
          <a:p>
            <a:r>
              <a:rPr lang="en-GB" sz="2400" dirty="0"/>
              <a:t>You can contact me via </a:t>
            </a:r>
            <a:r>
              <a:rPr lang="en-GB" sz="2400" dirty="0" err="1"/>
              <a:t>Linkedin</a:t>
            </a:r>
            <a:r>
              <a:rPr lang="en-GB" sz="2400" dirty="0"/>
              <a:t> or Mail </a:t>
            </a:r>
          </a:p>
        </p:txBody>
      </p:sp>
      <p:sp>
        <p:nvSpPr>
          <p:cNvPr id="10" name="Textfeld 9">
            <a:extLst>
              <a:ext uri="{FF2B5EF4-FFF2-40B4-BE49-F238E27FC236}">
                <a16:creationId xmlns:a16="http://schemas.microsoft.com/office/drawing/2014/main" id="{C1517A5F-3CD4-2165-B02C-84A64823BAC5}"/>
              </a:ext>
            </a:extLst>
          </p:cNvPr>
          <p:cNvSpPr txBox="1"/>
          <p:nvPr/>
        </p:nvSpPr>
        <p:spPr>
          <a:xfrm>
            <a:off x="8941404" y="5237336"/>
            <a:ext cx="3250596" cy="769441"/>
          </a:xfrm>
          <a:prstGeom prst="rect">
            <a:avLst/>
          </a:prstGeom>
          <a:noFill/>
        </p:spPr>
        <p:txBody>
          <a:bodyPr wrap="square">
            <a:spAutoFit/>
          </a:bodyPr>
          <a:lstStyle/>
          <a:p>
            <a:br>
              <a:rPr lang="de-DE" sz="2200" dirty="0"/>
            </a:br>
            <a:r>
              <a:rPr lang="de-DE" sz="2200" dirty="0">
                <a:hlinkClick r:id="rId7">
                  <a:extLst>
                    <a:ext uri="{A12FA001-AC4F-418D-AE19-62706E023703}">
                      <ahyp:hlinkClr xmlns:ahyp="http://schemas.microsoft.com/office/drawing/2018/hyperlinkcolor" val="tx"/>
                    </a:ext>
                  </a:extLst>
                </a:hlinkClick>
              </a:rPr>
              <a:t>hello@antjemanske.info</a:t>
            </a:r>
            <a:r>
              <a:rPr lang="de-DE" sz="2200" dirty="0"/>
              <a:t> </a:t>
            </a:r>
          </a:p>
        </p:txBody>
      </p:sp>
    </p:spTree>
    <p:custDataLst>
      <p:tags r:id="rId1"/>
    </p:custDataLst>
    <p:extLst>
      <p:ext uri="{BB962C8B-B14F-4D97-AF65-F5344CB8AC3E}">
        <p14:creationId xmlns:p14="http://schemas.microsoft.com/office/powerpoint/2010/main" val="40637399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58A4A3-18B1-7105-72C5-1C6DF2D48017}"/>
              </a:ext>
            </a:extLst>
          </p:cNvPr>
          <p:cNvSpPr>
            <a:spLocks noGrp="1"/>
          </p:cNvSpPr>
          <p:nvPr>
            <p:ph type="title"/>
          </p:nvPr>
        </p:nvSpPr>
        <p:spPr/>
        <p:txBody>
          <a:bodyPr>
            <a:normAutofit/>
          </a:bodyPr>
          <a:lstStyle/>
          <a:p>
            <a:r>
              <a:rPr lang="en-GB" b="1" dirty="0"/>
              <a:t>Ellen is a data steward, she…*</a:t>
            </a:r>
          </a:p>
        </p:txBody>
      </p:sp>
      <p:graphicFrame>
        <p:nvGraphicFramePr>
          <p:cNvPr id="5" name="Inhaltsplatzhalter 4">
            <a:extLst>
              <a:ext uri="{FF2B5EF4-FFF2-40B4-BE49-F238E27FC236}">
                <a16:creationId xmlns:a16="http://schemas.microsoft.com/office/drawing/2014/main" id="{5C24BB3E-8D27-C885-8979-E36718DEF7BD}"/>
              </a:ext>
            </a:extLst>
          </p:cNvPr>
          <p:cNvGraphicFramePr>
            <a:graphicFrameLocks noGrp="1"/>
          </p:cNvGraphicFramePr>
          <p:nvPr>
            <p:ph sz="half" idx="1"/>
            <p:extLst>
              <p:ext uri="{D42A27DB-BD31-4B8C-83A1-F6EECF244321}">
                <p14:modId xmlns:p14="http://schemas.microsoft.com/office/powerpoint/2010/main" val="4223234620"/>
              </p:ext>
            </p:extLst>
          </p:nvPr>
        </p:nvGraphicFramePr>
        <p:xfrm>
          <a:off x="838200" y="1825625"/>
          <a:ext cx="5181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Inhaltsplatzhalter 3">
            <a:extLst>
              <a:ext uri="{FF2B5EF4-FFF2-40B4-BE49-F238E27FC236}">
                <a16:creationId xmlns:a16="http://schemas.microsoft.com/office/drawing/2014/main" id="{CB0C617C-A035-B5BB-9404-88FCA6445368}"/>
              </a:ext>
            </a:extLst>
          </p:cNvPr>
          <p:cNvSpPr>
            <a:spLocks noGrp="1"/>
          </p:cNvSpPr>
          <p:nvPr>
            <p:ph sz="half" idx="2"/>
          </p:nvPr>
        </p:nvSpPr>
        <p:spPr>
          <a:xfrm>
            <a:off x="7727869" y="2340583"/>
            <a:ext cx="3698358" cy="3391233"/>
          </a:xfrm>
        </p:spPr>
        <p:txBody>
          <a:bodyPr>
            <a:normAutofit lnSpcReduction="10000"/>
          </a:bodyPr>
          <a:lstStyle/>
          <a:p>
            <a:pPr marL="0" indent="0">
              <a:buNone/>
            </a:pPr>
            <a:r>
              <a:rPr lang="en-GB" dirty="0"/>
              <a:t>“My goal is to support researchers in RDM, so they can generate new knowledge and solve the problems of the world.”</a:t>
            </a:r>
          </a:p>
        </p:txBody>
      </p:sp>
      <p:pic>
        <p:nvPicPr>
          <p:cNvPr id="7" name="Grafik 6" descr="Klassenzimmer mit einfarbiger Füllung">
            <a:extLst>
              <a:ext uri="{FF2B5EF4-FFF2-40B4-BE49-F238E27FC236}">
                <a16:creationId xmlns:a16="http://schemas.microsoft.com/office/drawing/2014/main" id="{9F260FA3-B50E-6506-A0AF-E38D445F936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85319" y="2202255"/>
            <a:ext cx="914400" cy="914400"/>
          </a:xfrm>
          <a:prstGeom prst="rect">
            <a:avLst/>
          </a:prstGeom>
        </p:spPr>
      </p:pic>
      <p:pic>
        <p:nvPicPr>
          <p:cNvPr id="9" name="Grafik 8" descr="Management mit einfarbiger Füllung">
            <a:extLst>
              <a:ext uri="{FF2B5EF4-FFF2-40B4-BE49-F238E27FC236}">
                <a16:creationId xmlns:a16="http://schemas.microsoft.com/office/drawing/2014/main" id="{162890F5-2075-DEA6-E665-EDCD3DBB5B3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85319" y="4794239"/>
            <a:ext cx="914400" cy="914400"/>
          </a:xfrm>
          <a:prstGeom prst="rect">
            <a:avLst/>
          </a:prstGeom>
        </p:spPr>
      </p:pic>
      <p:pic>
        <p:nvPicPr>
          <p:cNvPr id="11" name="Grafik 10" descr="Chat mit einfarbiger Füllung">
            <a:extLst>
              <a:ext uri="{FF2B5EF4-FFF2-40B4-BE49-F238E27FC236}">
                <a16:creationId xmlns:a16="http://schemas.microsoft.com/office/drawing/2014/main" id="{D7ACBE52-3B4F-23FD-E56F-346FB5AE6116}"/>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289227" y="3579000"/>
            <a:ext cx="914400" cy="914400"/>
          </a:xfrm>
          <a:prstGeom prst="rect">
            <a:avLst/>
          </a:prstGeom>
        </p:spPr>
      </p:pic>
      <p:sp>
        <p:nvSpPr>
          <p:cNvPr id="13" name="Textfeld 12">
            <a:extLst>
              <a:ext uri="{FF2B5EF4-FFF2-40B4-BE49-F238E27FC236}">
                <a16:creationId xmlns:a16="http://schemas.microsoft.com/office/drawing/2014/main" id="{9C87A18E-16AC-9828-0DBD-62A16A869365}"/>
              </a:ext>
            </a:extLst>
          </p:cNvPr>
          <p:cNvSpPr txBox="1"/>
          <p:nvPr/>
        </p:nvSpPr>
        <p:spPr>
          <a:xfrm>
            <a:off x="712961" y="6368927"/>
            <a:ext cx="6097508" cy="369332"/>
          </a:xfrm>
          <a:prstGeom prst="rect">
            <a:avLst/>
          </a:prstGeom>
          <a:noFill/>
        </p:spPr>
        <p:txBody>
          <a:bodyPr wrap="square">
            <a:spAutoFit/>
          </a:bodyPr>
          <a:lstStyle/>
          <a:p>
            <a:pPr>
              <a:spcBef>
                <a:spcPts val="1000"/>
              </a:spcBef>
              <a:buClr>
                <a:schemeClr val="accent1"/>
              </a:buClr>
            </a:pPr>
            <a:r>
              <a:rPr lang="en-US" sz="1800" dirty="0">
                <a:solidFill>
                  <a:schemeClr val="tx1">
                    <a:lumMod val="75000"/>
                    <a:lumOff val="25000"/>
                  </a:schemeClr>
                </a:solidFill>
              </a:rPr>
              <a:t>*among other things</a:t>
            </a:r>
          </a:p>
        </p:txBody>
      </p:sp>
    </p:spTree>
    <p:custDataLst>
      <p:tags r:id="rId1"/>
    </p:custDataLst>
    <p:extLst>
      <p:ext uri="{BB962C8B-B14F-4D97-AF65-F5344CB8AC3E}">
        <p14:creationId xmlns:p14="http://schemas.microsoft.com/office/powerpoint/2010/main" val="23783595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descr="Frau mit lockigem Haar">
            <a:extLst>
              <a:ext uri="{FF2B5EF4-FFF2-40B4-BE49-F238E27FC236}">
                <a16:creationId xmlns:a16="http://schemas.microsoft.com/office/drawing/2014/main" id="{3E8EE18E-C898-CCC9-3777-AA8C4D651EC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723108" y="2283561"/>
            <a:ext cx="1123950" cy="771525"/>
          </a:xfrm>
          <a:prstGeom prst="rect">
            <a:avLst/>
          </a:prstGeom>
        </p:spPr>
      </p:pic>
      <p:pic>
        <p:nvPicPr>
          <p:cNvPr id="11" name="Grafik 10" descr="Frau, die mit geschlossenen Beinen sitzt">
            <a:extLst>
              <a:ext uri="{FF2B5EF4-FFF2-40B4-BE49-F238E27FC236}">
                <a16:creationId xmlns:a16="http://schemas.microsoft.com/office/drawing/2014/main" id="{0319E709-AFAD-32B2-D94C-A13B9579667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698056" y="2885649"/>
            <a:ext cx="1771650" cy="2085975"/>
          </a:xfrm>
          <a:prstGeom prst="rect">
            <a:avLst/>
          </a:prstGeom>
        </p:spPr>
      </p:pic>
      <p:pic>
        <p:nvPicPr>
          <p:cNvPr id="13" name="Grafik 12" descr="Ein augenrollendes Gesicht">
            <a:extLst>
              <a:ext uri="{FF2B5EF4-FFF2-40B4-BE49-F238E27FC236}">
                <a16:creationId xmlns:a16="http://schemas.microsoft.com/office/drawing/2014/main" id="{A38749C1-AE25-047A-D416-88BF5E57E2F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183483" y="2613761"/>
            <a:ext cx="304800" cy="314325"/>
          </a:xfrm>
          <a:prstGeom prst="rect">
            <a:avLst/>
          </a:prstGeom>
        </p:spPr>
      </p:pic>
      <p:sp>
        <p:nvSpPr>
          <p:cNvPr id="17" name="Textfeld 16">
            <a:extLst>
              <a:ext uri="{FF2B5EF4-FFF2-40B4-BE49-F238E27FC236}">
                <a16:creationId xmlns:a16="http://schemas.microsoft.com/office/drawing/2014/main" id="{3B102535-3A3C-681F-DD9C-819A0A862D90}"/>
              </a:ext>
            </a:extLst>
          </p:cNvPr>
          <p:cNvSpPr txBox="1"/>
          <p:nvPr/>
        </p:nvSpPr>
        <p:spPr>
          <a:xfrm>
            <a:off x="1910282" y="2136338"/>
            <a:ext cx="5429000" cy="2585323"/>
          </a:xfrm>
          <a:prstGeom prst="rect">
            <a:avLst/>
          </a:prstGeom>
          <a:noFill/>
          <a:ln>
            <a:noFill/>
          </a:ln>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w="0"/>
                <a:solidFill>
                  <a:srgbClr val="0A0D2E"/>
                </a:solidFill>
                <a:effectLst>
                  <a:outerShdw blurRad="38100" dist="25400" dir="5400000" algn="ctr" rotWithShape="0">
                    <a:srgbClr val="6E747A">
                      <a:alpha val="43000"/>
                    </a:srgbClr>
                  </a:outerShdw>
                </a:effectLst>
                <a:uLnTx/>
                <a:uFillTx/>
                <a:latin typeface="Broadway" panose="04040905080002020502" pitchFamily="82" charset="0"/>
                <a:ea typeface="+mn-ea"/>
                <a:cs typeface="+mn-cs"/>
              </a:rPr>
              <a:t>Yes – </a:t>
            </a:r>
            <a:r>
              <a:rPr kumimoji="0" lang="en-US" sz="5400" b="0" i="0" u="none" strike="noStrike" kern="1200" cap="none" spc="0" normalizeH="0" baseline="0" noProof="0" dirty="0" err="1">
                <a:ln w="0"/>
                <a:solidFill>
                  <a:srgbClr val="0A0D2E"/>
                </a:solidFill>
                <a:effectLst>
                  <a:outerShdw blurRad="38100" dist="25400" dir="5400000" algn="ctr" rotWithShape="0">
                    <a:srgbClr val="6E747A">
                      <a:alpha val="43000"/>
                    </a:srgbClr>
                  </a:outerShdw>
                </a:effectLst>
                <a:uLnTx/>
                <a:uFillTx/>
                <a:latin typeface="Broadway" panose="04040905080002020502" pitchFamily="82" charset="0"/>
                <a:ea typeface="+mn-ea"/>
                <a:cs typeface="+mn-cs"/>
              </a:rPr>
              <a:t>bu</a:t>
            </a:r>
            <a:r>
              <a:rPr lang="en-US" sz="5400" dirty="0">
                <a:ln w="0"/>
                <a:solidFill>
                  <a:srgbClr val="0A0D2E"/>
                </a:solidFill>
                <a:effectLst>
                  <a:outerShdw blurRad="38100" dist="25400" dir="5400000" algn="ctr" rotWithShape="0">
                    <a:srgbClr val="6E747A">
                      <a:alpha val="43000"/>
                    </a:srgbClr>
                  </a:outerShdw>
                </a:effectLst>
                <a:latin typeface="Broadway" panose="04040905080002020502" pitchFamily="82" charset="0"/>
              </a:rPr>
              <a:t>t am I </a:t>
            </a:r>
            <a:br>
              <a:rPr lang="en-US" sz="5400" dirty="0">
                <a:ln w="0"/>
                <a:solidFill>
                  <a:srgbClr val="0A0D2E"/>
                </a:solidFill>
                <a:effectLst>
                  <a:outerShdw blurRad="38100" dist="25400" dir="5400000" algn="ctr" rotWithShape="0">
                    <a:srgbClr val="6E747A">
                      <a:alpha val="43000"/>
                    </a:srgbClr>
                  </a:outerShdw>
                </a:effectLst>
                <a:latin typeface="Broadway" panose="04040905080002020502" pitchFamily="82" charset="0"/>
              </a:rPr>
            </a:br>
            <a:r>
              <a:rPr lang="en-US" sz="5400" dirty="0">
                <a:ln w="0"/>
                <a:solidFill>
                  <a:srgbClr val="0A0D2E"/>
                </a:solidFill>
                <a:effectLst>
                  <a:outerShdw blurRad="38100" dist="25400" dir="5400000" algn="ctr" rotWithShape="0">
                    <a:srgbClr val="6E747A">
                      <a:alpha val="43000"/>
                    </a:srgbClr>
                  </a:outerShdw>
                </a:effectLst>
                <a:latin typeface="Broadway" panose="04040905080002020502" pitchFamily="82" charset="0"/>
              </a:rPr>
              <a:t>a change agent</a:t>
            </a:r>
            <a:r>
              <a:rPr kumimoji="0" lang="en-US" sz="5400" b="0" i="0" u="none" strike="noStrike" kern="1200" cap="none" spc="0" normalizeH="0" baseline="0" noProof="0" dirty="0">
                <a:ln w="0"/>
                <a:solidFill>
                  <a:srgbClr val="0A0D2E"/>
                </a:solidFill>
                <a:effectLst>
                  <a:outerShdw blurRad="38100" dist="25400" dir="5400000" algn="ctr" rotWithShape="0">
                    <a:srgbClr val="6E747A">
                      <a:alpha val="43000"/>
                    </a:srgbClr>
                  </a:outerShdw>
                </a:effectLst>
                <a:uLnTx/>
                <a:uFillTx/>
                <a:latin typeface="Broadway" panose="04040905080002020502" pitchFamily="82" charset="0"/>
                <a:ea typeface="+mn-ea"/>
                <a:cs typeface="+mn-cs"/>
              </a:rPr>
              <a:t>? </a:t>
            </a:r>
          </a:p>
        </p:txBody>
      </p:sp>
    </p:spTree>
    <p:custDataLst>
      <p:tags r:id="rId1"/>
    </p:custDataLst>
    <p:extLst>
      <p:ext uri="{BB962C8B-B14F-4D97-AF65-F5344CB8AC3E}">
        <p14:creationId xmlns:p14="http://schemas.microsoft.com/office/powerpoint/2010/main" val="38182068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uppieren 46">
            <a:extLst>
              <a:ext uri="{FF2B5EF4-FFF2-40B4-BE49-F238E27FC236}">
                <a16:creationId xmlns:a16="http://schemas.microsoft.com/office/drawing/2014/main" id="{CBEC75B2-9291-369B-6E5D-38F992E08D1A}"/>
              </a:ext>
            </a:extLst>
          </p:cNvPr>
          <p:cNvGrpSpPr/>
          <p:nvPr/>
        </p:nvGrpSpPr>
        <p:grpSpPr>
          <a:xfrm>
            <a:off x="501322" y="3889922"/>
            <a:ext cx="2616719" cy="2596276"/>
            <a:chOff x="501322" y="3889922"/>
            <a:chExt cx="2616719" cy="2596276"/>
          </a:xfrm>
        </p:grpSpPr>
        <p:pic>
          <p:nvPicPr>
            <p:cNvPr id="6" name="Grafik 5" descr="Runde Sprechblase">
              <a:extLst>
                <a:ext uri="{FF2B5EF4-FFF2-40B4-BE49-F238E27FC236}">
                  <a16:creationId xmlns:a16="http://schemas.microsoft.com/office/drawing/2014/main" id="{8411851E-EC56-3A17-51AF-8E5C9489269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1322" y="3889922"/>
              <a:ext cx="2616719" cy="2596276"/>
            </a:xfrm>
            <a:prstGeom prst="rect">
              <a:avLst/>
            </a:prstGeom>
          </p:spPr>
        </p:pic>
        <p:sp>
          <p:nvSpPr>
            <p:cNvPr id="2" name="Rechteck 1">
              <a:extLst>
                <a:ext uri="{FF2B5EF4-FFF2-40B4-BE49-F238E27FC236}">
                  <a16:creationId xmlns:a16="http://schemas.microsoft.com/office/drawing/2014/main" id="{7AFF9ABA-DF26-1823-FFC4-292167A8319E}"/>
                </a:ext>
              </a:extLst>
            </p:cNvPr>
            <p:cNvSpPr/>
            <p:nvPr/>
          </p:nvSpPr>
          <p:spPr>
            <a:xfrm>
              <a:off x="706594" y="4520911"/>
              <a:ext cx="2134302" cy="1011022"/>
            </a:xfrm>
            <a:prstGeom prst="rect">
              <a:avLst/>
            </a:prstGeom>
            <a:noFill/>
            <a:ln>
              <a:noFill/>
            </a:ln>
          </p:spPr>
          <p:style>
            <a:lnRef idx="2">
              <a:schemeClr val="accent5"/>
            </a:lnRef>
            <a:fillRef idx="1">
              <a:schemeClr val="lt1"/>
            </a:fillRef>
            <a:effectRef idx="0">
              <a:schemeClr val="accent5"/>
            </a:effectRef>
            <a:fontRef idx="minor">
              <a:schemeClr val="dk1"/>
            </a:fontRef>
          </p:style>
          <p:txBody>
            <a:bodyPr rtlCol="0" anchor="ctr"/>
            <a:lstStyle/>
            <a:p>
              <a:pPr algn="ctr"/>
              <a:r>
                <a:rPr lang="en-GB" sz="2400" dirty="0"/>
                <a:t>But let’s ask the experts – you!</a:t>
              </a:r>
            </a:p>
          </p:txBody>
        </p:sp>
      </p:grpSp>
      <p:grpSp>
        <p:nvGrpSpPr>
          <p:cNvPr id="36" name="Gruppieren 35">
            <a:extLst>
              <a:ext uri="{FF2B5EF4-FFF2-40B4-BE49-F238E27FC236}">
                <a16:creationId xmlns:a16="http://schemas.microsoft.com/office/drawing/2014/main" id="{1480F78A-1407-B08E-1A19-E09AF0AFB358}"/>
              </a:ext>
            </a:extLst>
          </p:cNvPr>
          <p:cNvGrpSpPr/>
          <p:nvPr/>
        </p:nvGrpSpPr>
        <p:grpSpPr>
          <a:xfrm>
            <a:off x="6514060" y="580361"/>
            <a:ext cx="5119802" cy="6224409"/>
            <a:chOff x="6419502" y="371639"/>
            <a:chExt cx="5119802" cy="6224409"/>
          </a:xfrm>
        </p:grpSpPr>
        <p:sp>
          <p:nvSpPr>
            <p:cNvPr id="37" name="Rechteck 36">
              <a:extLst>
                <a:ext uri="{FF2B5EF4-FFF2-40B4-BE49-F238E27FC236}">
                  <a16:creationId xmlns:a16="http://schemas.microsoft.com/office/drawing/2014/main" id="{1665EAE4-FF0F-8F52-86DA-E80150643E95}"/>
                </a:ext>
              </a:extLst>
            </p:cNvPr>
            <p:cNvSpPr/>
            <p:nvPr/>
          </p:nvSpPr>
          <p:spPr>
            <a:xfrm>
              <a:off x="6419502" y="1183794"/>
              <a:ext cx="2437952" cy="1679749"/>
            </a:xfrm>
            <a:prstGeom prst="rect">
              <a:avLst/>
            </a:prstGeom>
            <a:blipFill>
              <a:blip r:embed="rId6">
                <a:extLst>
                  <a:ext uri="{28A0092B-C50C-407E-A947-70E740481C1C}">
                    <a14:useLocalDpi xmlns:a14="http://schemas.microsoft.com/office/drawing/2010/main" val="0"/>
                  </a:ext>
                </a:extLst>
              </a:blip>
              <a:srcRect/>
              <a:stretch>
                <a:fillRect l="-3000" r="-3000"/>
              </a:stretch>
            </a:blipFill>
            <a:ln>
              <a:noFill/>
            </a:ln>
          </p:spPr>
          <p:style>
            <a:lnRef idx="2">
              <a:schemeClr val="accent5">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38" name="Freihandform: Form 37">
              <a:extLst>
                <a:ext uri="{FF2B5EF4-FFF2-40B4-BE49-F238E27FC236}">
                  <a16:creationId xmlns:a16="http://schemas.microsoft.com/office/drawing/2014/main" id="{E8452982-249E-375B-533C-E30F5C4E1817}"/>
                </a:ext>
              </a:extLst>
            </p:cNvPr>
            <p:cNvSpPr/>
            <p:nvPr/>
          </p:nvSpPr>
          <p:spPr>
            <a:xfrm>
              <a:off x="6419502" y="371639"/>
              <a:ext cx="2437952" cy="794793"/>
            </a:xfrm>
            <a:custGeom>
              <a:avLst/>
              <a:gdLst>
                <a:gd name="connsiteX0" fmla="*/ 0 w 2437952"/>
                <a:gd name="connsiteY0" fmla="*/ 0 h 904480"/>
                <a:gd name="connsiteX1" fmla="*/ 2437952 w 2437952"/>
                <a:gd name="connsiteY1" fmla="*/ 0 h 904480"/>
                <a:gd name="connsiteX2" fmla="*/ 2437952 w 2437952"/>
                <a:gd name="connsiteY2" fmla="*/ 904480 h 904480"/>
                <a:gd name="connsiteX3" fmla="*/ 0 w 2437952"/>
                <a:gd name="connsiteY3" fmla="*/ 904480 h 904480"/>
                <a:gd name="connsiteX4" fmla="*/ 0 w 2437952"/>
                <a:gd name="connsiteY4" fmla="*/ 0 h 904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952" h="904480">
                  <a:moveTo>
                    <a:pt x="0" y="0"/>
                  </a:moveTo>
                  <a:lnTo>
                    <a:pt x="2437952" y="0"/>
                  </a:lnTo>
                  <a:lnTo>
                    <a:pt x="2437952" y="904480"/>
                  </a:lnTo>
                  <a:lnTo>
                    <a:pt x="0" y="904480"/>
                  </a:lnTo>
                  <a:lnTo>
                    <a:pt x="0" y="0"/>
                  </a:lnTo>
                  <a:close/>
                </a:path>
              </a:pathLst>
            </a:custGeom>
            <a:solidFill>
              <a:schemeClr val="tx2">
                <a:lumMod val="75000"/>
                <a:lumOff val="25000"/>
              </a:schemeClr>
            </a:solid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0904" tIns="120904" rIns="120904" bIns="0" numCol="1" spcCol="1270" anchor="ctr" anchorCtr="0">
              <a:noAutofit/>
            </a:bodyPr>
            <a:lstStyle/>
            <a:p>
              <a:pPr marL="0" lvl="0" indent="0" algn="ctr" defTabSz="755650">
                <a:lnSpc>
                  <a:spcPct val="90000"/>
                </a:lnSpc>
                <a:spcBef>
                  <a:spcPct val="0"/>
                </a:spcBef>
                <a:spcAft>
                  <a:spcPct val="35000"/>
                </a:spcAft>
                <a:buNone/>
              </a:pPr>
              <a:r>
                <a:rPr lang="en-GB" sz="1600" kern="1200" dirty="0">
                  <a:solidFill>
                    <a:schemeClr val="bg1"/>
                  </a:solidFill>
                </a:rPr>
                <a:t>Terms4FAIRskills Ontology </a:t>
              </a:r>
            </a:p>
          </p:txBody>
        </p:sp>
        <p:sp>
          <p:nvSpPr>
            <p:cNvPr id="40" name="Rechteck 39">
              <a:extLst>
                <a:ext uri="{FF2B5EF4-FFF2-40B4-BE49-F238E27FC236}">
                  <a16:creationId xmlns:a16="http://schemas.microsoft.com/office/drawing/2014/main" id="{76CB6356-172E-351B-6B64-F7BA73CAC18F}"/>
                </a:ext>
              </a:extLst>
            </p:cNvPr>
            <p:cNvSpPr/>
            <p:nvPr/>
          </p:nvSpPr>
          <p:spPr>
            <a:xfrm>
              <a:off x="9101352" y="1183794"/>
              <a:ext cx="2437952" cy="1679749"/>
            </a:xfrm>
            <a:prstGeom prst="rect">
              <a:avLst/>
            </a:prstGeom>
            <a:blipFill>
              <a:blip r:embed="rId7">
                <a:extLst>
                  <a:ext uri="{28A0092B-C50C-407E-A947-70E740481C1C}">
                    <a14:useLocalDpi xmlns:a14="http://schemas.microsoft.com/office/drawing/2010/main" val="0"/>
                  </a:ext>
                </a:extLst>
              </a:blip>
              <a:srcRect/>
              <a:stretch>
                <a:fillRect t="-12000" b="-12000"/>
              </a:stretch>
            </a:blipFill>
            <a:ln>
              <a:noFill/>
            </a:ln>
          </p:spPr>
          <p:style>
            <a:lnRef idx="2">
              <a:schemeClr val="accent5">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41" name="Freihandform: Form 40">
              <a:extLst>
                <a:ext uri="{FF2B5EF4-FFF2-40B4-BE49-F238E27FC236}">
                  <a16:creationId xmlns:a16="http://schemas.microsoft.com/office/drawing/2014/main" id="{7916B091-5A57-B1D7-2FB6-3C5E0690E9A2}"/>
                </a:ext>
              </a:extLst>
            </p:cNvPr>
            <p:cNvSpPr/>
            <p:nvPr/>
          </p:nvSpPr>
          <p:spPr>
            <a:xfrm>
              <a:off x="9101352" y="371639"/>
              <a:ext cx="2437952" cy="794793"/>
            </a:xfrm>
            <a:custGeom>
              <a:avLst/>
              <a:gdLst>
                <a:gd name="connsiteX0" fmla="*/ 0 w 2437952"/>
                <a:gd name="connsiteY0" fmla="*/ 0 h 904480"/>
                <a:gd name="connsiteX1" fmla="*/ 2437952 w 2437952"/>
                <a:gd name="connsiteY1" fmla="*/ 0 h 904480"/>
                <a:gd name="connsiteX2" fmla="*/ 2437952 w 2437952"/>
                <a:gd name="connsiteY2" fmla="*/ 904480 h 904480"/>
                <a:gd name="connsiteX3" fmla="*/ 0 w 2437952"/>
                <a:gd name="connsiteY3" fmla="*/ 904480 h 904480"/>
                <a:gd name="connsiteX4" fmla="*/ 0 w 2437952"/>
                <a:gd name="connsiteY4" fmla="*/ 0 h 904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952" h="904480">
                  <a:moveTo>
                    <a:pt x="0" y="0"/>
                  </a:moveTo>
                  <a:lnTo>
                    <a:pt x="2437952" y="0"/>
                  </a:lnTo>
                  <a:lnTo>
                    <a:pt x="2437952" y="904480"/>
                  </a:lnTo>
                  <a:lnTo>
                    <a:pt x="0" y="904480"/>
                  </a:lnTo>
                  <a:lnTo>
                    <a:pt x="0" y="0"/>
                  </a:lnTo>
                  <a:close/>
                </a:path>
              </a:pathLst>
            </a:custGeom>
            <a:solidFill>
              <a:schemeClr val="tx2">
                <a:lumMod val="75000"/>
                <a:lumOff val="25000"/>
              </a:schemeClr>
            </a:solid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0904" tIns="120904" rIns="120904" bIns="0" numCol="1" spcCol="1270" anchor="ctr" anchorCtr="0">
              <a:noAutofit/>
            </a:bodyPr>
            <a:lstStyle/>
            <a:p>
              <a:pPr marL="0" lvl="0" indent="0" algn="ctr" defTabSz="755650">
                <a:lnSpc>
                  <a:spcPct val="90000"/>
                </a:lnSpc>
                <a:spcBef>
                  <a:spcPct val="0"/>
                </a:spcBef>
                <a:spcAft>
                  <a:spcPct val="35000"/>
                </a:spcAft>
                <a:buNone/>
              </a:pPr>
              <a:r>
                <a:rPr lang="en-GB" sz="1600" kern="1200" dirty="0">
                  <a:solidFill>
                    <a:schemeClr val="bg1"/>
                  </a:solidFill>
                </a:rPr>
                <a:t>Skills4EOSC – Minimum Viable Skillset</a:t>
              </a:r>
            </a:p>
          </p:txBody>
        </p:sp>
        <p:sp>
          <p:nvSpPr>
            <p:cNvPr id="42" name="Rechteck 41">
              <a:extLst>
                <a:ext uri="{FF2B5EF4-FFF2-40B4-BE49-F238E27FC236}">
                  <a16:creationId xmlns:a16="http://schemas.microsoft.com/office/drawing/2014/main" id="{61083C96-70F0-34B4-C834-81DE40A271EB}"/>
                </a:ext>
              </a:extLst>
            </p:cNvPr>
            <p:cNvSpPr/>
            <p:nvPr/>
          </p:nvSpPr>
          <p:spPr>
            <a:xfrm>
              <a:off x="6419502" y="4375504"/>
              <a:ext cx="2437952" cy="1679749"/>
            </a:xfrm>
            <a:prstGeom prst="rect">
              <a:avLst/>
            </a:prstGeom>
            <a:blipFill>
              <a:blip r:embed="rId8">
                <a:extLst>
                  <a:ext uri="{28A0092B-C50C-407E-A947-70E740481C1C}">
                    <a14:useLocalDpi xmlns:a14="http://schemas.microsoft.com/office/drawing/2010/main" val="0"/>
                  </a:ext>
                </a:extLst>
              </a:blip>
              <a:srcRect/>
              <a:stretch>
                <a:fillRect t="-3000" b="-3000"/>
              </a:stretch>
            </a:blipFill>
            <a:ln>
              <a:noFill/>
            </a:ln>
          </p:spPr>
          <p:style>
            <a:lnRef idx="2">
              <a:schemeClr val="accent5">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a:p>
          </p:txBody>
        </p:sp>
        <p:sp>
          <p:nvSpPr>
            <p:cNvPr id="43" name="Freihandform: Form 42">
              <a:extLst>
                <a:ext uri="{FF2B5EF4-FFF2-40B4-BE49-F238E27FC236}">
                  <a16:creationId xmlns:a16="http://schemas.microsoft.com/office/drawing/2014/main" id="{A683A7C6-F6F1-22D7-176F-B27014883086}"/>
                </a:ext>
              </a:extLst>
            </p:cNvPr>
            <p:cNvSpPr/>
            <p:nvPr/>
          </p:nvSpPr>
          <p:spPr>
            <a:xfrm>
              <a:off x="6419502" y="3406499"/>
              <a:ext cx="2437952" cy="814069"/>
            </a:xfrm>
            <a:custGeom>
              <a:avLst/>
              <a:gdLst>
                <a:gd name="connsiteX0" fmla="*/ 0 w 2437952"/>
                <a:gd name="connsiteY0" fmla="*/ 0 h 904480"/>
                <a:gd name="connsiteX1" fmla="*/ 2437952 w 2437952"/>
                <a:gd name="connsiteY1" fmla="*/ 0 h 904480"/>
                <a:gd name="connsiteX2" fmla="*/ 2437952 w 2437952"/>
                <a:gd name="connsiteY2" fmla="*/ 904480 h 904480"/>
                <a:gd name="connsiteX3" fmla="*/ 0 w 2437952"/>
                <a:gd name="connsiteY3" fmla="*/ 904480 h 904480"/>
                <a:gd name="connsiteX4" fmla="*/ 0 w 2437952"/>
                <a:gd name="connsiteY4" fmla="*/ 0 h 904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952" h="904480">
                  <a:moveTo>
                    <a:pt x="0" y="0"/>
                  </a:moveTo>
                  <a:lnTo>
                    <a:pt x="2437952" y="0"/>
                  </a:lnTo>
                  <a:lnTo>
                    <a:pt x="2437952" y="904480"/>
                  </a:lnTo>
                  <a:lnTo>
                    <a:pt x="0" y="904480"/>
                  </a:lnTo>
                  <a:lnTo>
                    <a:pt x="0" y="0"/>
                  </a:lnTo>
                  <a:close/>
                </a:path>
              </a:pathLst>
            </a:custGeom>
            <a:solidFill>
              <a:schemeClr val="tx2">
                <a:lumMod val="50000"/>
                <a:lumOff val="50000"/>
              </a:schemeClr>
            </a:solid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0904" tIns="120904" rIns="120904" bIns="0" numCol="1" spcCol="1270" anchor="t" anchorCtr="0">
              <a:noAutofit/>
            </a:bodyPr>
            <a:lstStyle/>
            <a:p>
              <a:pPr marL="0" lvl="0" indent="0" algn="ctr" defTabSz="755650">
                <a:lnSpc>
                  <a:spcPct val="90000"/>
                </a:lnSpc>
                <a:spcBef>
                  <a:spcPct val="0"/>
                </a:spcBef>
                <a:spcAft>
                  <a:spcPct val="35000"/>
                </a:spcAft>
                <a:buNone/>
              </a:pPr>
              <a:r>
                <a:rPr lang="en-GB" sz="1600" kern="1200" dirty="0">
                  <a:solidFill>
                    <a:schemeClr val="bg1"/>
                  </a:solidFill>
                </a:rPr>
                <a:t>Pistoia Alliance (alliance of life science organisations)</a:t>
              </a:r>
            </a:p>
          </p:txBody>
        </p:sp>
        <p:sp>
          <p:nvSpPr>
            <p:cNvPr id="44" name="Rechteck 43">
              <a:extLst>
                <a:ext uri="{FF2B5EF4-FFF2-40B4-BE49-F238E27FC236}">
                  <a16:creationId xmlns:a16="http://schemas.microsoft.com/office/drawing/2014/main" id="{7B7C32B9-21FB-7BE5-8C97-963585CAEE0E}"/>
                </a:ext>
              </a:extLst>
            </p:cNvPr>
            <p:cNvSpPr/>
            <p:nvPr/>
          </p:nvSpPr>
          <p:spPr>
            <a:xfrm>
              <a:off x="9101352" y="4375504"/>
              <a:ext cx="2437952" cy="1679749"/>
            </a:xfrm>
            <a:prstGeom prst="rect">
              <a:avLst/>
            </a:prstGeom>
            <a:blipFill>
              <a:blip r:embed="rId9">
                <a:extLst>
                  <a:ext uri="{28A0092B-C50C-407E-A947-70E740481C1C}">
                    <a14:useLocalDpi xmlns:a14="http://schemas.microsoft.com/office/drawing/2010/main" val="0"/>
                  </a:ext>
                </a:extLst>
              </a:blip>
              <a:srcRect/>
              <a:stretch>
                <a:fillRect l="-3000" r="-3000"/>
              </a:stretch>
            </a:blipFill>
            <a:ln>
              <a:noFill/>
            </a:ln>
          </p:spPr>
          <p:style>
            <a:lnRef idx="2">
              <a:schemeClr val="accent5">
                <a:shade val="80000"/>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GB" dirty="0"/>
            </a:p>
          </p:txBody>
        </p:sp>
        <p:sp>
          <p:nvSpPr>
            <p:cNvPr id="45" name="Freihandform: Form 44">
              <a:extLst>
                <a:ext uri="{FF2B5EF4-FFF2-40B4-BE49-F238E27FC236}">
                  <a16:creationId xmlns:a16="http://schemas.microsoft.com/office/drawing/2014/main" id="{8BBBA8A8-A2F9-4A5F-4891-A408610ACD2F}"/>
                </a:ext>
              </a:extLst>
            </p:cNvPr>
            <p:cNvSpPr/>
            <p:nvPr/>
          </p:nvSpPr>
          <p:spPr>
            <a:xfrm>
              <a:off x="9101352" y="5691568"/>
              <a:ext cx="2437952" cy="904480"/>
            </a:xfrm>
            <a:custGeom>
              <a:avLst/>
              <a:gdLst>
                <a:gd name="connsiteX0" fmla="*/ 0 w 2437952"/>
                <a:gd name="connsiteY0" fmla="*/ 0 h 904480"/>
                <a:gd name="connsiteX1" fmla="*/ 2437952 w 2437952"/>
                <a:gd name="connsiteY1" fmla="*/ 0 h 904480"/>
                <a:gd name="connsiteX2" fmla="*/ 2437952 w 2437952"/>
                <a:gd name="connsiteY2" fmla="*/ 904480 h 904480"/>
                <a:gd name="connsiteX3" fmla="*/ 0 w 2437952"/>
                <a:gd name="connsiteY3" fmla="*/ 904480 h 904480"/>
                <a:gd name="connsiteX4" fmla="*/ 0 w 2437952"/>
                <a:gd name="connsiteY4" fmla="*/ 0 h 904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952" h="904480">
                  <a:moveTo>
                    <a:pt x="0" y="0"/>
                  </a:moveTo>
                  <a:lnTo>
                    <a:pt x="2437952" y="0"/>
                  </a:lnTo>
                  <a:lnTo>
                    <a:pt x="2437952" y="904480"/>
                  </a:lnTo>
                  <a:lnTo>
                    <a:pt x="0" y="90448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0904" tIns="120904" rIns="120904" bIns="0" numCol="1" spcCol="1270" anchor="t" anchorCtr="0">
              <a:noAutofit/>
            </a:bodyPr>
            <a:lstStyle/>
            <a:p>
              <a:pPr marL="0" lvl="0" indent="0" algn="ctr" defTabSz="755650">
                <a:lnSpc>
                  <a:spcPct val="90000"/>
                </a:lnSpc>
                <a:spcBef>
                  <a:spcPct val="0"/>
                </a:spcBef>
                <a:spcAft>
                  <a:spcPct val="35000"/>
                </a:spcAft>
                <a:buNone/>
              </a:pPr>
              <a:endParaRPr lang="en-GB" sz="1700" kern="1200" dirty="0"/>
            </a:p>
          </p:txBody>
        </p:sp>
      </p:grpSp>
      <p:sp>
        <p:nvSpPr>
          <p:cNvPr id="32" name="Titel 31">
            <a:extLst>
              <a:ext uri="{FF2B5EF4-FFF2-40B4-BE49-F238E27FC236}">
                <a16:creationId xmlns:a16="http://schemas.microsoft.com/office/drawing/2014/main" id="{6BD3A3AB-C67B-326B-B4AD-3BC61DBF0D92}"/>
              </a:ext>
            </a:extLst>
          </p:cNvPr>
          <p:cNvSpPr>
            <a:spLocks noGrp="1"/>
          </p:cNvSpPr>
          <p:nvPr>
            <p:ph type="title"/>
          </p:nvPr>
        </p:nvSpPr>
        <p:spPr>
          <a:xfrm>
            <a:off x="838200" y="365125"/>
            <a:ext cx="4613644" cy="3201521"/>
          </a:xfrm>
        </p:spPr>
        <p:txBody>
          <a:bodyPr>
            <a:normAutofit/>
          </a:bodyPr>
          <a:lstStyle/>
          <a:p>
            <a:r>
              <a:rPr lang="en-GB" b="1" dirty="0"/>
              <a:t>Is Change Management part of Data Stewardship?</a:t>
            </a:r>
          </a:p>
        </p:txBody>
      </p:sp>
      <p:sp>
        <p:nvSpPr>
          <p:cNvPr id="46" name="Freihandform: Form 45">
            <a:extLst>
              <a:ext uri="{FF2B5EF4-FFF2-40B4-BE49-F238E27FC236}">
                <a16:creationId xmlns:a16="http://schemas.microsoft.com/office/drawing/2014/main" id="{542C08E0-2DD0-49CE-54D7-93C24199C669}"/>
              </a:ext>
            </a:extLst>
          </p:cNvPr>
          <p:cNvSpPr/>
          <p:nvPr/>
        </p:nvSpPr>
        <p:spPr>
          <a:xfrm>
            <a:off x="9195910" y="3627074"/>
            <a:ext cx="2437952" cy="814069"/>
          </a:xfrm>
          <a:custGeom>
            <a:avLst/>
            <a:gdLst>
              <a:gd name="connsiteX0" fmla="*/ 0 w 2437952"/>
              <a:gd name="connsiteY0" fmla="*/ 0 h 904480"/>
              <a:gd name="connsiteX1" fmla="*/ 2437952 w 2437952"/>
              <a:gd name="connsiteY1" fmla="*/ 0 h 904480"/>
              <a:gd name="connsiteX2" fmla="*/ 2437952 w 2437952"/>
              <a:gd name="connsiteY2" fmla="*/ 904480 h 904480"/>
              <a:gd name="connsiteX3" fmla="*/ 0 w 2437952"/>
              <a:gd name="connsiteY3" fmla="*/ 904480 h 904480"/>
              <a:gd name="connsiteX4" fmla="*/ 0 w 2437952"/>
              <a:gd name="connsiteY4" fmla="*/ 0 h 904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7952" h="904480">
                <a:moveTo>
                  <a:pt x="0" y="0"/>
                </a:moveTo>
                <a:lnTo>
                  <a:pt x="2437952" y="0"/>
                </a:lnTo>
                <a:lnTo>
                  <a:pt x="2437952" y="904480"/>
                </a:lnTo>
                <a:lnTo>
                  <a:pt x="0" y="904480"/>
                </a:lnTo>
                <a:lnTo>
                  <a:pt x="0" y="0"/>
                </a:lnTo>
                <a:close/>
              </a:path>
            </a:pathLst>
          </a:custGeom>
          <a:solidFill>
            <a:schemeClr val="tx2">
              <a:lumMod val="50000"/>
              <a:lumOff val="50000"/>
            </a:schemeClr>
          </a:solid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0904" tIns="120904" rIns="120904" bIns="0" numCol="1" spcCol="1270" anchor="ctr" anchorCtr="0">
            <a:noAutofit/>
          </a:bodyPr>
          <a:lstStyle/>
          <a:p>
            <a:pPr marL="0" lvl="0" indent="0" algn="ctr" defTabSz="755650">
              <a:lnSpc>
                <a:spcPct val="90000"/>
              </a:lnSpc>
              <a:spcBef>
                <a:spcPct val="0"/>
              </a:spcBef>
              <a:spcAft>
                <a:spcPct val="35000"/>
              </a:spcAft>
              <a:buNone/>
            </a:pPr>
            <a:r>
              <a:rPr lang="en-GB" sz="1600" kern="1200" dirty="0">
                <a:solidFill>
                  <a:schemeClr val="bg1"/>
                </a:solidFill>
              </a:rPr>
              <a:t>Gartner Research (Industry)</a:t>
            </a:r>
          </a:p>
        </p:txBody>
      </p:sp>
    </p:spTree>
    <p:custDataLst>
      <p:tags r:id="rId1"/>
    </p:custDataLst>
    <p:extLst>
      <p:ext uri="{BB962C8B-B14F-4D97-AF65-F5344CB8AC3E}">
        <p14:creationId xmlns:p14="http://schemas.microsoft.com/office/powerpoint/2010/main" val="874109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C1B8E3-A549-6C5E-FE43-8C3CE59FFEA6}"/>
              </a:ext>
            </a:extLst>
          </p:cNvPr>
          <p:cNvSpPr>
            <a:spLocks noGrp="1"/>
          </p:cNvSpPr>
          <p:nvPr>
            <p:ph type="title"/>
          </p:nvPr>
        </p:nvSpPr>
        <p:spPr>
          <a:xfrm>
            <a:off x="1238692" y="1756113"/>
            <a:ext cx="4148470" cy="3770940"/>
          </a:xfrm>
        </p:spPr>
        <p:txBody>
          <a:bodyPr>
            <a:normAutofit/>
          </a:bodyPr>
          <a:lstStyle/>
          <a:p>
            <a:r>
              <a:rPr lang="en-GB" sz="3600" dirty="0"/>
              <a:t>Is managing change and helping people to change their behaviour part of your work?</a:t>
            </a:r>
          </a:p>
        </p:txBody>
      </p:sp>
      <p:pic>
        <p:nvPicPr>
          <p:cNvPr id="7" name="Grafik 6">
            <a:extLst>
              <a:ext uri="{FF2B5EF4-FFF2-40B4-BE49-F238E27FC236}">
                <a16:creationId xmlns:a16="http://schemas.microsoft.com/office/drawing/2014/main" id="{3E565D06-9ECD-1710-400D-EEB5B3F4B884}"/>
              </a:ext>
            </a:extLst>
          </p:cNvPr>
          <p:cNvPicPr>
            <a:picLocks noChangeAspect="1"/>
          </p:cNvPicPr>
          <p:nvPr/>
        </p:nvPicPr>
        <p:blipFill>
          <a:blip r:embed="rId4"/>
          <a:stretch>
            <a:fillRect/>
          </a:stretch>
        </p:blipFill>
        <p:spPr>
          <a:xfrm>
            <a:off x="7182368" y="1917478"/>
            <a:ext cx="3770940" cy="3770940"/>
          </a:xfrm>
          <a:prstGeom prst="rect">
            <a:avLst/>
          </a:prstGeom>
        </p:spPr>
      </p:pic>
    </p:spTree>
    <p:custDataLst>
      <p:tags r:id="rId1"/>
    </p:custDataLst>
    <p:extLst>
      <p:ext uri="{BB962C8B-B14F-4D97-AF65-F5344CB8AC3E}">
        <p14:creationId xmlns:p14="http://schemas.microsoft.com/office/powerpoint/2010/main" val="20847356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58F3EBE-C214-ACE5-7758-52E053B29AD7}"/>
              </a:ext>
            </a:extLst>
          </p:cNvPr>
          <p:cNvSpPr>
            <a:spLocks noGrp="1"/>
          </p:cNvSpPr>
          <p:nvPr>
            <p:ph type="title"/>
          </p:nvPr>
        </p:nvSpPr>
        <p:spPr/>
        <p:txBody>
          <a:bodyPr/>
          <a:lstStyle/>
          <a:p>
            <a:r>
              <a:rPr lang="en-GB" dirty="0"/>
              <a:t>Results:</a:t>
            </a:r>
          </a:p>
        </p:txBody>
      </p:sp>
      <p:sp>
        <p:nvSpPr>
          <p:cNvPr id="3" name="Inhaltsplatzhalter 2">
            <a:extLst>
              <a:ext uri="{FF2B5EF4-FFF2-40B4-BE49-F238E27FC236}">
                <a16:creationId xmlns:a16="http://schemas.microsoft.com/office/drawing/2014/main" id="{F0B77719-3101-BCC7-DBBD-F192341CDA36}"/>
              </a:ext>
            </a:extLst>
          </p:cNvPr>
          <p:cNvSpPr>
            <a:spLocks noGrp="1"/>
          </p:cNvSpPr>
          <p:nvPr>
            <p:ph sz="half" idx="1"/>
          </p:nvPr>
        </p:nvSpPr>
        <p:spPr/>
        <p:txBody>
          <a:bodyPr/>
          <a:lstStyle/>
          <a:p>
            <a:endParaRPr lang="en-GB"/>
          </a:p>
        </p:txBody>
      </p:sp>
      <p:sp>
        <p:nvSpPr>
          <p:cNvPr id="4" name="Inhaltsplatzhalter 3">
            <a:extLst>
              <a:ext uri="{FF2B5EF4-FFF2-40B4-BE49-F238E27FC236}">
                <a16:creationId xmlns:a16="http://schemas.microsoft.com/office/drawing/2014/main" id="{01BC45A8-BC6C-71EB-59E3-E781CAAE48A2}"/>
              </a:ext>
            </a:extLst>
          </p:cNvPr>
          <p:cNvSpPr>
            <a:spLocks noGrp="1"/>
          </p:cNvSpPr>
          <p:nvPr>
            <p:ph sz="half" idx="2"/>
          </p:nvPr>
        </p:nvSpPr>
        <p:spPr/>
        <p:txBody>
          <a:bodyPr/>
          <a:lstStyle/>
          <a:p>
            <a:endParaRPr lang="en-GB"/>
          </a:p>
        </p:txBody>
      </p:sp>
      <p:pic>
        <p:nvPicPr>
          <p:cNvPr id="6" name="Grafik 5">
            <a:extLst>
              <a:ext uri="{FF2B5EF4-FFF2-40B4-BE49-F238E27FC236}">
                <a16:creationId xmlns:a16="http://schemas.microsoft.com/office/drawing/2014/main" id="{4CC8E3CA-7E24-17E9-5C86-CEECB0DCF0C7}"/>
              </a:ext>
            </a:extLst>
          </p:cNvPr>
          <p:cNvPicPr>
            <a:picLocks noChangeAspect="1"/>
          </p:cNvPicPr>
          <p:nvPr/>
        </p:nvPicPr>
        <p:blipFill>
          <a:blip r:embed="rId4"/>
          <a:stretch>
            <a:fillRect/>
          </a:stretch>
        </p:blipFill>
        <p:spPr>
          <a:xfrm>
            <a:off x="893163" y="1383765"/>
            <a:ext cx="10447925" cy="5303980"/>
          </a:xfrm>
          <a:prstGeom prst="rect">
            <a:avLst/>
          </a:prstGeom>
          <a:ln>
            <a:noFill/>
          </a:ln>
          <a:effectLst>
            <a:outerShdw blurRad="292100" dist="139700" dir="2700000" algn="tl" rotWithShape="0">
              <a:srgbClr val="333333">
                <a:alpha val="65000"/>
              </a:srgbClr>
            </a:outerShdw>
          </a:effectLst>
        </p:spPr>
      </p:pic>
    </p:spTree>
    <p:custDataLst>
      <p:tags r:id="rId1"/>
    </p:custDataLst>
    <p:extLst>
      <p:ext uri="{BB962C8B-B14F-4D97-AF65-F5344CB8AC3E}">
        <p14:creationId xmlns:p14="http://schemas.microsoft.com/office/powerpoint/2010/main" val="4674802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FETZEN" val="1FvIdDvo"/>
  <p:tag name="ARTICULATE_SLIDE_THUMBNAIL_REFRESH" val="1"/>
  <p:tag name="ARTICULATE_DESIGN_ID_OFFICE" val="SXRgjEzJ"/>
  <p:tag name="ARTICULATE_DESIGN_ID_OFFICE THEME" val="0UDt6fUo"/>
  <p:tag name="ARTICULATE_DESIGN_ID_OFFICE 2013 – 2022-DESIGN" val="WidoGwx6"/>
  <p:tag name="ARTICULATE_DESIGN_ID_MADISON" val="yQwCeTgV"/>
  <p:tag name="ARTICULATE_DESIGN_ID_FACETTE" val="O5bfOO0l"/>
  <p:tag name="ARTICULATE_DESIGN_ID_SEGMENT" val="1p13m34x"/>
  <p:tag name="ARTICULATE_DESIGN_ID_HIMMEL" val="gXDz1kEG"/>
  <p:tag name="ARTICULATE_DESIGN_ID_DAMASK" val="c2IOCRvN"/>
  <p:tag name="ARTICULATE_DESIGN_ID_ION-SITZUNGSSAAL" val="MgLsPM1v"/>
  <p:tag name="ARTICULATE_DESIGN_ID_GEBÄNDERT" val="hHFhwLtK"/>
  <p:tag name="ARTICULATE_DESIGN_ID_RAHMEN" val="cmRLedCS"/>
  <p:tag name="ARTICULATE_DESIGN_ID_SCHIEFER" val="qiHVm6o2"/>
  <p:tag name="ARTICULATE_DESIGN_ID_KATALOG" val="7jE62bzx"/>
  <p:tag name="ARTICULATE_DESIGN_ID_TROPFEN" val="YB7FnGfR"/>
  <p:tag name="ARTICULATE_DESIGN_ID_ZITIERFÄHIG" val="ZbvDGIl5"/>
  <p:tag name="ARTICULATE_DESIGN_ID_METROPOLITAN" val="6NvZUDp2"/>
  <p:tag name="ARTICULATE_DESIGN_ID_TIEFE" val="JI6rhmur"/>
  <p:tag name="ARTICULATE_PROJECT_OPEN" val="0"/>
  <p:tag name="ARTICULATE_SLIDE_COUNT" val="48"/>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a:themeElements>
    <a:clrScheme name="Benutzerdefiniert 1">
      <a:dk1>
        <a:srgbClr val="0A0D2E"/>
      </a:dk1>
      <a:lt1>
        <a:sysClr val="window" lastClr="FFFFFF"/>
      </a:lt1>
      <a:dk2>
        <a:srgbClr val="0A0D2E"/>
      </a:dk2>
      <a:lt2>
        <a:srgbClr val="FFFFFF"/>
      </a:lt2>
      <a:accent1>
        <a:srgbClr val="5B66A2"/>
      </a:accent1>
      <a:accent2>
        <a:srgbClr val="8589BD"/>
      </a:accent2>
      <a:accent3>
        <a:srgbClr val="E56A9C"/>
      </a:accent3>
      <a:accent4>
        <a:srgbClr val="745788"/>
      </a:accent4>
      <a:accent5>
        <a:srgbClr val="DCD8DC"/>
      </a:accent5>
      <a:accent6>
        <a:srgbClr val="92D050"/>
      </a:accent6>
      <a:hlink>
        <a:srgbClr val="FFC000"/>
      </a:hlink>
      <a:folHlink>
        <a:srgbClr val="5D739A"/>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566EE97FA214EE4BBD6C905201D6A191" ma:contentTypeVersion="15" ma:contentTypeDescription="Ein neues Dokument erstellen." ma:contentTypeScope="" ma:versionID="e75b40702ff378e51fd2d547dc65f74f">
  <xsd:schema xmlns:xsd="http://www.w3.org/2001/XMLSchema" xmlns:xs="http://www.w3.org/2001/XMLSchema" xmlns:p="http://schemas.microsoft.com/office/2006/metadata/properties" xmlns:ns2="0a0cb9e9-9fe3-40df-b498-95e295f1aef4" xmlns:ns3="c38a5687-c9da-4f7e-85fd-9a124dd72ef4" targetNamespace="http://schemas.microsoft.com/office/2006/metadata/properties" ma:root="true" ma:fieldsID="5961cd6a238182dc8b2511f166418420" ns2:_="" ns3:_="">
    <xsd:import namespace="0a0cb9e9-9fe3-40df-b498-95e295f1aef4"/>
    <xsd:import namespace="c38a5687-c9da-4f7e-85fd-9a124dd72ef4"/>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a0cb9e9-9fe3-40df-b498-95e295f1aef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Bildmarkierungen" ma:readOnly="false" ma:fieldId="{5cf76f15-5ced-4ddc-b409-7134ff3c332f}" ma:taxonomyMulti="true" ma:sspId="14ca0621-4a8f-4189-ba8e-862c39f322f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38a5687-c9da-4f7e-85fd-9a124dd72ef4" elementFormDefault="qualified">
    <xsd:import namespace="http://schemas.microsoft.com/office/2006/documentManagement/types"/>
    <xsd:import namespace="http://schemas.microsoft.com/office/infopath/2007/PartnerControls"/>
    <xsd:element name="SharedWithUsers" ma:index="11"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Freigegeben für - Details" ma:internalName="SharedWithDetails" ma:readOnly="true">
      <xsd:simpleType>
        <xsd:restriction base="dms:Note">
          <xsd:maxLength value="255"/>
        </xsd:restriction>
      </xsd:simpleType>
    </xsd:element>
    <xsd:element name="TaxCatchAll" ma:index="15" nillable="true" ma:displayName="Taxonomy Catch All Column" ma:hidden="true" ma:list="{4a7ec44d-35de-487f-87d6-6fca5e814354}" ma:internalName="TaxCatchAll" ma:showField="CatchAllData" ma:web="c38a5687-c9da-4f7e-85fd-9a124dd72ef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38a5687-c9da-4f7e-85fd-9a124dd72ef4" xsi:nil="true"/>
    <lcf76f155ced4ddcb4097134ff3c332f xmlns="0a0cb9e9-9fe3-40df-b498-95e295f1aef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21B5159-7126-4D48-BA87-A8040982519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a0cb9e9-9fe3-40df-b498-95e295f1aef4"/>
    <ds:schemaRef ds:uri="c38a5687-c9da-4f7e-85fd-9a124dd72ef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07C3E52-A0B1-49C0-88BD-66B715EE8BB7}">
  <ds:schemaRefs>
    <ds:schemaRef ds:uri="http://schemas.microsoft.com/sharepoint/v3/contenttype/forms"/>
  </ds:schemaRefs>
</ds:datastoreItem>
</file>

<file path=customXml/itemProps3.xml><?xml version="1.0" encoding="utf-8"?>
<ds:datastoreItem xmlns:ds="http://schemas.openxmlformats.org/officeDocument/2006/customXml" ds:itemID="{CCB8F5F2-61AB-4CE6-A5E3-F34B87B0EE42}">
  <ds:schemaRefs>
    <ds:schemaRef ds:uri="c38a5687-c9da-4f7e-85fd-9a124dd72ef4"/>
    <ds:schemaRef ds:uri="http://schemas.openxmlformats.org/package/2006/metadata/core-properties"/>
    <ds:schemaRef ds:uri="http://purl.org/dc/terms/"/>
    <ds:schemaRef ds:uri="http://schemas.microsoft.com/office/infopath/2007/PartnerControls"/>
    <ds:schemaRef ds:uri="http://schemas.microsoft.com/office/2006/documentManagement/types"/>
    <ds:schemaRef ds:uri="http://purl.org/dc/elements/1.1/"/>
    <ds:schemaRef ds:uri="http://schemas.microsoft.com/office/2006/metadata/properties"/>
    <ds:schemaRef ds:uri="0a0cb9e9-9fe3-40df-b498-95e295f1aef4"/>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0</TotalTime>
  <Words>6770</Words>
  <Application>Microsoft Office PowerPoint</Application>
  <PresentationFormat>Breitbild</PresentationFormat>
  <Paragraphs>565</Paragraphs>
  <Slides>48</Slides>
  <Notes>48</Notes>
  <HiddenSlides>0</HiddenSlides>
  <MMClips>1</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48</vt:i4>
      </vt:variant>
    </vt:vector>
  </HeadingPairs>
  <TitlesOfParts>
    <vt:vector size="60" baseType="lpstr">
      <vt:lpstr>Aptos</vt:lpstr>
      <vt:lpstr>Arial</vt:lpstr>
      <vt:lpstr>Broadway</vt:lpstr>
      <vt:lpstr>Calibri</vt:lpstr>
      <vt:lpstr>Circular</vt:lpstr>
      <vt:lpstr>Fira Sans</vt:lpstr>
      <vt:lpstr>fkGroteskNeue</vt:lpstr>
      <vt:lpstr>Open Sans</vt:lpstr>
      <vt:lpstr>var(--font-berkeley-mono)</vt:lpstr>
      <vt:lpstr>Wingdings</vt:lpstr>
      <vt:lpstr>Wingdings 3</vt:lpstr>
      <vt:lpstr>Office</vt:lpstr>
      <vt:lpstr>Be an Agent of Change</vt:lpstr>
      <vt:lpstr>Two minute activity!</vt:lpstr>
      <vt:lpstr>Antje Manske</vt:lpstr>
      <vt:lpstr>PowerPoint-Präsentation</vt:lpstr>
      <vt:lpstr>Ellen is a data steward, she…*</vt:lpstr>
      <vt:lpstr>PowerPoint-Präsentation</vt:lpstr>
      <vt:lpstr>Is Change Management part of Data Stewardship?</vt:lpstr>
      <vt:lpstr>Is managing change and helping people to change their behaviour part of your work?</vt:lpstr>
      <vt:lpstr>Results:</vt:lpstr>
      <vt:lpstr>PowerPoint-Präsentation</vt:lpstr>
      <vt:lpstr>But changing peoples behaviors is not easy</vt:lpstr>
      <vt:lpstr>Can you relate to some of these quotes from Ellen?</vt:lpstr>
      <vt:lpstr>Why is behavior change so hard?</vt:lpstr>
      <vt:lpstr>Ellen needs to learn how to manage change </vt:lpstr>
      <vt:lpstr>Change Management..</vt:lpstr>
      <vt:lpstr>PowerPoint-Präsentation</vt:lpstr>
      <vt:lpstr>There are numerous methodologies…</vt:lpstr>
      <vt:lpstr>Some early take-aways</vt:lpstr>
      <vt:lpstr>PowerPoint-Präsentation</vt:lpstr>
      <vt:lpstr>Pick a project!</vt:lpstr>
      <vt:lpstr>Results (sorted by nr. of mentions):</vt:lpstr>
      <vt:lpstr>A systematic way to approach change</vt:lpstr>
      <vt:lpstr>Step 1 – Define the Challenge</vt:lpstr>
      <vt:lpstr>Change Impact Analysis – What exactly is going to change for the individual?</vt:lpstr>
      <vt:lpstr>Step 2 - Build an alliance!</vt:lpstr>
      <vt:lpstr>Step 2 – Build an Alliance</vt:lpstr>
      <vt:lpstr>Step 3 – Create a Vision!</vt:lpstr>
      <vt:lpstr>Step 3 – Create your Vision </vt:lpstr>
      <vt:lpstr>A systematic way to approach change</vt:lpstr>
      <vt:lpstr>Step 4 – Plan next iteration</vt:lpstr>
      <vt:lpstr>Step 5 – Communicate for awareness and commitment!</vt:lpstr>
      <vt:lpstr>5 – Communicate for  awareness &amp; commitment </vt:lpstr>
      <vt:lpstr>Step 6 –Enable and remove obstacles!</vt:lpstr>
      <vt:lpstr>6 – Enable and remove obstacles</vt:lpstr>
      <vt:lpstr>What are your best practices for communicating &amp; enabling change?</vt:lpstr>
      <vt:lpstr>What are your best practices for communicating &amp; enabling change?</vt:lpstr>
      <vt:lpstr>7 – Reinforce &amp; Acknowledge</vt:lpstr>
      <vt:lpstr>Wish vs. Reality</vt:lpstr>
      <vt:lpstr>Practical hints for reinforcement</vt:lpstr>
      <vt:lpstr>Celebrate and Repeat!</vt:lpstr>
      <vt:lpstr>PowerPoint-Präsentation</vt:lpstr>
      <vt:lpstr>Culture Change</vt:lpstr>
      <vt:lpstr>To summarize, change in research needs…</vt:lpstr>
      <vt:lpstr>What to do next</vt:lpstr>
      <vt:lpstr>My lunch challenge for you</vt:lpstr>
      <vt:lpstr>Recommended Reads</vt:lpstr>
      <vt:lpstr>Credits / Notes for Reuse</vt:lpstr>
      <vt:lpstr>Thank you!  Any questions?</vt:lpstr>
    </vt:vector>
  </TitlesOfParts>
  <Company>GESIS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 an Agent of Change</dc:title>
  <dc:creator>Manske, Antje</dc:creator>
  <cp:lastModifiedBy>Manske, Antje</cp:lastModifiedBy>
  <cp:revision>10</cp:revision>
  <cp:lastPrinted>2025-04-10T15:17:41Z</cp:lastPrinted>
  <dcterms:created xsi:type="dcterms:W3CDTF">2025-02-24T10:29:31Z</dcterms:created>
  <dcterms:modified xsi:type="dcterms:W3CDTF">2025-04-10T15:18:18Z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0x010100566EE97FA214EE4BBD6C905201D6A191</vt:lpwstr>
  </property>
  <property fmtid="{D5CDD505-2E9C-101B-9397-08002B2CF9AE}" pid="3" name="ArticulateGUID">
    <vt:lpwstr>1E4F8765-0082-4E14-B993-2C5AF65CBBAE</vt:lpwstr>
  </property>
  <property fmtid="{D5CDD505-2E9C-101B-9397-08002B2CF9AE}" pid="4" name="ArticulatePath">
    <vt:lpwstr>Präsentation1</vt:lpwstr>
  </property>
  <property fmtid="{D5CDD505-2E9C-101B-9397-08002B2CF9AE}" pid="5" name="MediaServiceImageTags">
    <vt:lpwstr/>
  </property>
</Properties>
</file>