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4"/>
    <p:sldMasterId id="2147483671" r:id="rId5"/>
  </p:sldMasterIdLst>
  <p:notesMasterIdLst>
    <p:notesMasterId r:id="rId56"/>
  </p:notesMasterIdLst>
  <p:sldIdLst>
    <p:sldId id="465" r:id="rId6"/>
    <p:sldId id="500" r:id="rId7"/>
    <p:sldId id="504" r:id="rId8"/>
    <p:sldId id="436" r:id="rId9"/>
    <p:sldId id="444" r:id="rId10"/>
    <p:sldId id="438" r:id="rId11"/>
    <p:sldId id="530" r:id="rId12"/>
    <p:sldId id="439" r:id="rId13"/>
    <p:sldId id="455" r:id="rId14"/>
    <p:sldId id="440" r:id="rId15"/>
    <p:sldId id="266" r:id="rId16"/>
    <p:sldId id="479" r:id="rId17"/>
    <p:sldId id="505" r:id="rId18"/>
    <p:sldId id="464" r:id="rId19"/>
    <p:sldId id="256" r:id="rId20"/>
    <p:sldId id="482" r:id="rId21"/>
    <p:sldId id="494" r:id="rId22"/>
    <p:sldId id="483" r:id="rId23"/>
    <p:sldId id="477" r:id="rId24"/>
    <p:sldId id="475" r:id="rId25"/>
    <p:sldId id="495" r:id="rId26"/>
    <p:sldId id="496" r:id="rId27"/>
    <p:sldId id="467" r:id="rId28"/>
    <p:sldId id="471" r:id="rId29"/>
    <p:sldId id="497" r:id="rId30"/>
    <p:sldId id="484" r:id="rId31"/>
    <p:sldId id="499" r:id="rId32"/>
    <p:sldId id="271" r:id="rId33"/>
    <p:sldId id="511" r:id="rId34"/>
    <p:sldId id="279" r:id="rId35"/>
    <p:sldId id="277" r:id="rId36"/>
    <p:sldId id="267" r:id="rId37"/>
    <p:sldId id="290" r:id="rId38"/>
    <p:sldId id="294" r:id="rId39"/>
    <p:sldId id="295" r:id="rId40"/>
    <p:sldId id="299" r:id="rId41"/>
    <p:sldId id="276" r:id="rId42"/>
    <p:sldId id="262" r:id="rId43"/>
    <p:sldId id="521" r:id="rId44"/>
    <p:sldId id="324" r:id="rId45"/>
    <p:sldId id="523" r:id="rId46"/>
    <p:sldId id="325" r:id="rId47"/>
    <p:sldId id="519" r:id="rId48"/>
    <p:sldId id="313" r:id="rId49"/>
    <p:sldId id="307" r:id="rId50"/>
    <p:sldId id="286" r:id="rId51"/>
    <p:sldId id="322" r:id="rId52"/>
    <p:sldId id="531" r:id="rId53"/>
    <p:sldId id="323" r:id="rId54"/>
    <p:sldId id="466" r:id="rId5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4" roundtripDataSignature="AMtx7mjv3TkvbGD963Jr3RsiyYwa3cWBm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6AB2"/>
    <a:srgbClr val="A5C6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3DA701-D9A8-4B91-BA2B-FBDEA8923B39}" v="95" dt="2025-03-04T09:07:52.410"/>
    <p1510:client id="{5FEF00A6-210B-46AE-9329-97D8261DC89A}" v="5" dt="2025-03-04T13:10:31.749"/>
    <p1510:client id="{949509CF-66EA-49DF-818D-9060D2C1C9F7}" v="191" dt="2025-03-05T09:03:18.041"/>
  </p1510:revLst>
</p1510:revInfo>
</file>

<file path=ppt/tableStyles.xml><?xml version="1.0" encoding="utf-8"?>
<a:tblStyleLst xmlns:a="http://schemas.openxmlformats.org/drawingml/2006/main" def="{43AA2B84-1391-470F-B3FB-B2EA3B8A3D3A}">
  <a:tblStyle styleId="{43AA2B84-1391-470F-B3FB-B2EA3B8A3D3A}"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874" autoAdjust="0"/>
  </p:normalViewPr>
  <p:slideViewPr>
    <p:cSldViewPr snapToGrid="0">
      <p:cViewPr varScale="1">
        <p:scale>
          <a:sx n="112" d="100"/>
          <a:sy n="112" d="100"/>
        </p:scale>
        <p:origin x="2544" y="8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84" Type="http://customschemas.google.com/relationships/presentationmetadata" Target="metadata"/><Relationship Id="rId89"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87" Type="http://schemas.openxmlformats.org/officeDocument/2006/relationships/theme" Target="theme/theme1.xml"/><Relationship Id="rId5" Type="http://schemas.openxmlformats.org/officeDocument/2006/relationships/slideMaster" Target="slideMasters/slideMaster2.xml"/><Relationship Id="rId90" Type="http://schemas.microsoft.com/office/2015/10/relationships/revisionInfo" Target="revisionInfo.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ulio Ecchia" userId="S::giulio.ecchia_unibo.it#ext#@stummuac.onmicrosoft.com::53b31988-0bf9-4357-8500-a850a1e3da83" providerId="AD" clId="Web-{9738C691-0ED0-6910-F4FD-8EEFED4ECD7E}"/>
    <pc:docChg chg="delSld">
      <pc:chgData name="Giulio Ecchia" userId="S::giulio.ecchia_unibo.it#ext#@stummuac.onmicrosoft.com::53b31988-0bf9-4357-8500-a850a1e3da83" providerId="AD" clId="Web-{9738C691-0ED0-6910-F4FD-8EEFED4ECD7E}" dt="2025-03-03T13:20:34.877" v="2"/>
      <pc:docMkLst>
        <pc:docMk/>
      </pc:docMkLst>
      <pc:sldChg chg="del">
        <pc:chgData name="Giulio Ecchia" userId="S::giulio.ecchia_unibo.it#ext#@stummuac.onmicrosoft.com::53b31988-0bf9-4357-8500-a850a1e3da83" providerId="AD" clId="Web-{9738C691-0ED0-6910-F4FD-8EEFED4ECD7E}" dt="2025-03-03T13:20:34.877" v="2"/>
        <pc:sldMkLst>
          <pc:docMk/>
          <pc:sldMk cId="2383649809" sldId="326"/>
        </pc:sldMkLst>
      </pc:sldChg>
      <pc:sldChg chg="del">
        <pc:chgData name="Giulio Ecchia" userId="S::giulio.ecchia_unibo.it#ext#@stummuac.onmicrosoft.com::53b31988-0bf9-4357-8500-a850a1e3da83" providerId="AD" clId="Web-{9738C691-0ED0-6910-F4FD-8EEFED4ECD7E}" dt="2025-03-03T13:20:07.407" v="0"/>
        <pc:sldMkLst>
          <pc:docMk/>
          <pc:sldMk cId="3526920104" sldId="520"/>
        </pc:sldMkLst>
      </pc:sldChg>
      <pc:sldChg chg="del">
        <pc:chgData name="Giulio Ecchia" userId="S::giulio.ecchia_unibo.it#ext#@stummuac.onmicrosoft.com::53b31988-0bf9-4357-8500-a850a1e3da83" providerId="AD" clId="Web-{9738C691-0ED0-6910-F4FD-8EEFED4ECD7E}" dt="2025-03-03T13:20:25.720" v="1"/>
        <pc:sldMkLst>
          <pc:docMk/>
          <pc:sldMk cId="3523375538" sldId="522"/>
        </pc:sldMkLst>
      </pc:sldChg>
    </pc:docChg>
  </pc:docChgLst>
  <pc:docChgLst>
    <pc:chgData name="Vipavc, Irena" userId="S::irena.vipavc_fdv.uni-lj.si#ext#@stummuac.onmicrosoft.com::e79027e5-5c79-49a4-9bf8-410083fab43c" providerId="AD" clId="Web-{2E3DA701-D9A8-4B91-BA2B-FBDEA8923B39}"/>
    <pc:docChg chg="modSld">
      <pc:chgData name="Vipavc, Irena" userId="S::irena.vipavc_fdv.uni-lj.si#ext#@stummuac.onmicrosoft.com::e79027e5-5c79-49a4-9bf8-410083fab43c" providerId="AD" clId="Web-{2E3DA701-D9A8-4B91-BA2B-FBDEA8923B39}" dt="2025-03-04T09:07:52.410" v="82" actId="20577"/>
      <pc:docMkLst>
        <pc:docMk/>
      </pc:docMkLst>
      <pc:sldChg chg="addSp modSp">
        <pc:chgData name="Vipavc, Irena" userId="S::irena.vipavc_fdv.uni-lj.si#ext#@stummuac.onmicrosoft.com::e79027e5-5c79-49a4-9bf8-410083fab43c" providerId="AD" clId="Web-{2E3DA701-D9A8-4B91-BA2B-FBDEA8923B39}" dt="2025-03-04T09:00:08.425" v="20" actId="20577"/>
        <pc:sldMkLst>
          <pc:docMk/>
          <pc:sldMk cId="826652002" sldId="256"/>
        </pc:sldMkLst>
        <pc:spChg chg="add mod">
          <ac:chgData name="Vipavc, Irena" userId="S::irena.vipavc_fdv.uni-lj.si#ext#@stummuac.onmicrosoft.com::e79027e5-5c79-49a4-9bf8-410083fab43c" providerId="AD" clId="Web-{2E3DA701-D9A8-4B91-BA2B-FBDEA8923B39}" dt="2025-03-04T09:00:08.425" v="20" actId="20577"/>
          <ac:spMkLst>
            <pc:docMk/>
            <pc:sldMk cId="826652002" sldId="256"/>
            <ac:spMk id="5" creationId="{E9961535-AA6F-6991-1DC1-A19DA8066843}"/>
          </ac:spMkLst>
        </pc:spChg>
      </pc:sldChg>
      <pc:sldChg chg="modSp">
        <pc:chgData name="Vipavc, Irena" userId="S::irena.vipavc_fdv.uni-lj.si#ext#@stummuac.onmicrosoft.com::e79027e5-5c79-49a4-9bf8-410083fab43c" providerId="AD" clId="Web-{2E3DA701-D9A8-4B91-BA2B-FBDEA8923B39}" dt="2025-03-04T09:07:52.410" v="82" actId="20577"/>
        <pc:sldMkLst>
          <pc:docMk/>
          <pc:sldMk cId="1372077979" sldId="271"/>
        </pc:sldMkLst>
        <pc:spChg chg="mod">
          <ac:chgData name="Vipavc, Irena" userId="S::irena.vipavc_fdv.uni-lj.si#ext#@stummuac.onmicrosoft.com::e79027e5-5c79-49a4-9bf8-410083fab43c" providerId="AD" clId="Web-{2E3DA701-D9A8-4B91-BA2B-FBDEA8923B39}" dt="2025-03-04T09:07:52.410" v="82" actId="20577"/>
          <ac:spMkLst>
            <pc:docMk/>
            <pc:sldMk cId="1372077979" sldId="271"/>
            <ac:spMk id="3" creationId="{00000000-0000-0000-0000-000000000000}"/>
          </ac:spMkLst>
        </pc:spChg>
      </pc:sldChg>
      <pc:sldChg chg="modSp">
        <pc:chgData name="Vipavc, Irena" userId="S::irena.vipavc_fdv.uni-lj.si#ext#@stummuac.onmicrosoft.com::e79027e5-5c79-49a4-9bf8-410083fab43c" providerId="AD" clId="Web-{2E3DA701-D9A8-4B91-BA2B-FBDEA8923B39}" dt="2025-03-04T09:03:47.886" v="33" actId="20577"/>
        <pc:sldMkLst>
          <pc:docMk/>
          <pc:sldMk cId="3394493850" sldId="279"/>
        </pc:sldMkLst>
        <pc:spChg chg="mod">
          <ac:chgData name="Vipavc, Irena" userId="S::irena.vipavc_fdv.uni-lj.si#ext#@stummuac.onmicrosoft.com::e79027e5-5c79-49a4-9bf8-410083fab43c" providerId="AD" clId="Web-{2E3DA701-D9A8-4B91-BA2B-FBDEA8923B39}" dt="2025-03-04T09:03:47.886" v="33" actId="20577"/>
          <ac:spMkLst>
            <pc:docMk/>
            <pc:sldMk cId="3394493850" sldId="279"/>
            <ac:spMk id="6" creationId="{DF60EF2D-4917-48B7-A8D4-C217232A8838}"/>
          </ac:spMkLst>
        </pc:spChg>
      </pc:sldChg>
      <pc:sldChg chg="modSp">
        <pc:chgData name="Vipavc, Irena" userId="S::irena.vipavc_fdv.uni-lj.si#ext#@stummuac.onmicrosoft.com::e79027e5-5c79-49a4-9bf8-410083fab43c" providerId="AD" clId="Web-{2E3DA701-D9A8-4B91-BA2B-FBDEA8923B39}" dt="2025-03-04T08:58:18.890" v="2" actId="20577"/>
        <pc:sldMkLst>
          <pc:docMk/>
          <pc:sldMk cId="700841854" sldId="465"/>
        </pc:sldMkLst>
        <pc:spChg chg="mod">
          <ac:chgData name="Vipavc, Irena" userId="S::irena.vipavc_fdv.uni-lj.si#ext#@stummuac.onmicrosoft.com::e79027e5-5c79-49a4-9bf8-410083fab43c" providerId="AD" clId="Web-{2E3DA701-D9A8-4B91-BA2B-FBDEA8923B39}" dt="2025-03-04T08:58:18.890" v="2" actId="20577"/>
          <ac:spMkLst>
            <pc:docMk/>
            <pc:sldMk cId="700841854" sldId="465"/>
            <ac:spMk id="87" creationId="{00000000-0000-0000-0000-000000000000}"/>
          </ac:spMkLst>
        </pc:spChg>
      </pc:sldChg>
    </pc:docChg>
  </pc:docChgLst>
  <pc:docChgLst>
    <pc:chgData name="Vipavc, Irena" userId="S::irena.vipavc_fdv.uni-lj.si#ext#@stummuac.onmicrosoft.com::e79027e5-5c79-49a4-9bf8-410083fab43c" providerId="AD" clId="Web-{5FEF00A6-210B-46AE-9329-97D8261DC89A}"/>
    <pc:docChg chg="modSld">
      <pc:chgData name="Vipavc, Irena" userId="S::irena.vipavc_fdv.uni-lj.si#ext#@stummuac.onmicrosoft.com::e79027e5-5c79-49a4-9bf8-410083fab43c" providerId="AD" clId="Web-{5FEF00A6-210B-46AE-9329-97D8261DC89A}" dt="2025-03-04T13:10:31.780" v="5" actId="20577"/>
      <pc:docMkLst>
        <pc:docMk/>
      </pc:docMkLst>
      <pc:sldChg chg="modSp">
        <pc:chgData name="Vipavc, Irena" userId="S::irena.vipavc_fdv.uni-lj.si#ext#@stummuac.onmicrosoft.com::e79027e5-5c79-49a4-9bf8-410083fab43c" providerId="AD" clId="Web-{5FEF00A6-210B-46AE-9329-97D8261DC89A}" dt="2025-03-04T13:10:31.780" v="5" actId="20577"/>
        <pc:sldMkLst>
          <pc:docMk/>
          <pc:sldMk cId="2914088999" sldId="325"/>
        </pc:sldMkLst>
        <pc:spChg chg="mod">
          <ac:chgData name="Vipavc, Irena" userId="S::irena.vipavc_fdv.uni-lj.si#ext#@stummuac.onmicrosoft.com::e79027e5-5c79-49a4-9bf8-410083fab43c" providerId="AD" clId="Web-{5FEF00A6-210B-46AE-9329-97D8261DC89A}" dt="2025-03-04T13:10:25.123" v="3" actId="20577"/>
          <ac:spMkLst>
            <pc:docMk/>
            <pc:sldMk cId="2914088999" sldId="325"/>
            <ac:spMk id="2" creationId="{00000000-0000-0000-0000-000000000000}"/>
          </ac:spMkLst>
        </pc:spChg>
        <pc:spChg chg="mod">
          <ac:chgData name="Vipavc, Irena" userId="S::irena.vipavc_fdv.uni-lj.si#ext#@stummuac.onmicrosoft.com::e79027e5-5c79-49a4-9bf8-410083fab43c" providerId="AD" clId="Web-{5FEF00A6-210B-46AE-9329-97D8261DC89A}" dt="2025-03-04T13:10:31.780" v="5" actId="20577"/>
          <ac:spMkLst>
            <pc:docMk/>
            <pc:sldMk cId="2914088999" sldId="325"/>
            <ac:spMk id="3" creationId="{00000000-0000-0000-0000-000000000000}"/>
          </ac:spMkLst>
        </pc:spChg>
      </pc:sldChg>
    </pc:docChg>
  </pc:docChgLst>
  <pc:docChgLst>
    <pc:chgData name="Vipavc Brvar, Irena" userId="be565639-f686-4e2c-887c-af7c6cba7a3d" providerId="ADAL" clId="{949509CF-66EA-49DF-818D-9060D2C1C9F7}"/>
    <pc:docChg chg="undo custSel addSld delSld modSld sldOrd">
      <pc:chgData name="Vipavc Brvar, Irena" userId="be565639-f686-4e2c-887c-af7c6cba7a3d" providerId="ADAL" clId="{949509CF-66EA-49DF-818D-9060D2C1C9F7}" dt="2025-03-05T09:03:18.029" v="2173"/>
      <pc:docMkLst>
        <pc:docMk/>
      </pc:docMkLst>
      <pc:sldChg chg="modSp mod">
        <pc:chgData name="Vipavc Brvar, Irena" userId="be565639-f686-4e2c-887c-af7c6cba7a3d" providerId="ADAL" clId="{949509CF-66EA-49DF-818D-9060D2C1C9F7}" dt="2025-03-03T22:30:04.606" v="1501" actId="1076"/>
        <pc:sldMkLst>
          <pc:docMk/>
          <pc:sldMk cId="2115844973" sldId="262"/>
        </pc:sldMkLst>
        <pc:spChg chg="mod">
          <ac:chgData name="Vipavc Brvar, Irena" userId="be565639-f686-4e2c-887c-af7c6cba7a3d" providerId="ADAL" clId="{949509CF-66EA-49DF-818D-9060D2C1C9F7}" dt="2025-03-03T22:30:04.606" v="1501" actId="1076"/>
          <ac:spMkLst>
            <pc:docMk/>
            <pc:sldMk cId="2115844973" sldId="262"/>
            <ac:spMk id="2" creationId="{00000000-0000-0000-0000-000000000000}"/>
          </ac:spMkLst>
        </pc:spChg>
        <pc:spChg chg="mod">
          <ac:chgData name="Vipavc Brvar, Irena" userId="be565639-f686-4e2c-887c-af7c6cba7a3d" providerId="ADAL" clId="{949509CF-66EA-49DF-818D-9060D2C1C9F7}" dt="2025-03-03T22:27:25.479" v="1475" actId="20577"/>
          <ac:spMkLst>
            <pc:docMk/>
            <pc:sldMk cId="2115844973" sldId="262"/>
            <ac:spMk id="3" creationId="{00000000-0000-0000-0000-000000000000}"/>
          </ac:spMkLst>
        </pc:spChg>
      </pc:sldChg>
      <pc:sldChg chg="del">
        <pc:chgData name="Vipavc Brvar, Irena" userId="be565639-f686-4e2c-887c-af7c6cba7a3d" providerId="ADAL" clId="{949509CF-66EA-49DF-818D-9060D2C1C9F7}" dt="2025-03-03T21:14:27.030" v="399" actId="47"/>
        <pc:sldMkLst>
          <pc:docMk/>
          <pc:sldMk cId="0" sldId="264"/>
        </pc:sldMkLst>
      </pc:sldChg>
      <pc:sldChg chg="modSp mod">
        <pc:chgData name="Vipavc Brvar, Irena" userId="be565639-f686-4e2c-887c-af7c6cba7a3d" providerId="ADAL" clId="{949509CF-66EA-49DF-818D-9060D2C1C9F7}" dt="2025-03-03T21:50:47.995" v="1078" actId="14100"/>
        <pc:sldMkLst>
          <pc:docMk/>
          <pc:sldMk cId="0" sldId="266"/>
        </pc:sldMkLst>
        <pc:spChg chg="mod">
          <ac:chgData name="Vipavc Brvar, Irena" userId="be565639-f686-4e2c-887c-af7c6cba7a3d" providerId="ADAL" clId="{949509CF-66EA-49DF-818D-9060D2C1C9F7}" dt="2025-03-03T21:50:47.995" v="1078" actId="14100"/>
          <ac:spMkLst>
            <pc:docMk/>
            <pc:sldMk cId="0" sldId="266"/>
            <ac:spMk id="4" creationId="{F476D37C-1121-2FE8-2F10-8616D2851497}"/>
          </ac:spMkLst>
        </pc:spChg>
        <pc:spChg chg="mod">
          <ac:chgData name="Vipavc Brvar, Irena" userId="be565639-f686-4e2c-887c-af7c6cba7a3d" providerId="ADAL" clId="{949509CF-66EA-49DF-818D-9060D2C1C9F7}" dt="2025-03-03T21:39:55.064" v="1006" actId="790"/>
          <ac:spMkLst>
            <pc:docMk/>
            <pc:sldMk cId="0" sldId="266"/>
            <ac:spMk id="152" creationId="{00000000-0000-0000-0000-000000000000}"/>
          </ac:spMkLst>
        </pc:spChg>
        <pc:spChg chg="mod">
          <ac:chgData name="Vipavc Brvar, Irena" userId="be565639-f686-4e2c-887c-af7c6cba7a3d" providerId="ADAL" clId="{949509CF-66EA-49DF-818D-9060D2C1C9F7}" dt="2025-03-03T21:47:00.645" v="1052" actId="20577"/>
          <ac:spMkLst>
            <pc:docMk/>
            <pc:sldMk cId="0" sldId="266"/>
            <ac:spMk id="153" creationId="{00000000-0000-0000-0000-000000000000}"/>
          </ac:spMkLst>
        </pc:spChg>
        <pc:graphicFrameChg chg="mod modGraphic">
          <ac:chgData name="Vipavc Brvar, Irena" userId="be565639-f686-4e2c-887c-af7c6cba7a3d" providerId="ADAL" clId="{949509CF-66EA-49DF-818D-9060D2C1C9F7}" dt="2025-03-03T21:50:47.308" v="1077" actId="14100"/>
          <ac:graphicFrameMkLst>
            <pc:docMk/>
            <pc:sldMk cId="0" sldId="266"/>
            <ac:graphicFrameMk id="3" creationId="{913CABF5-2B17-1461-C900-3C564AB32689}"/>
          </ac:graphicFrameMkLst>
        </pc:graphicFrameChg>
      </pc:sldChg>
      <pc:sldChg chg="modSp mod">
        <pc:chgData name="Vipavc Brvar, Irena" userId="be565639-f686-4e2c-887c-af7c6cba7a3d" providerId="ADAL" clId="{949509CF-66EA-49DF-818D-9060D2C1C9F7}" dt="2025-03-04T09:10:53.854" v="1502" actId="948"/>
        <pc:sldMkLst>
          <pc:docMk/>
          <pc:sldMk cId="3742499009" sldId="267"/>
        </pc:sldMkLst>
        <pc:spChg chg="mod">
          <ac:chgData name="Vipavc Brvar, Irena" userId="be565639-f686-4e2c-887c-af7c6cba7a3d" providerId="ADAL" clId="{949509CF-66EA-49DF-818D-9060D2C1C9F7}" dt="2025-03-03T22:21:47.441" v="1403" actId="403"/>
          <ac:spMkLst>
            <pc:docMk/>
            <pc:sldMk cId="3742499009" sldId="267"/>
            <ac:spMk id="2" creationId="{A217D438-7A4E-47B8-9A02-010D246BA471}"/>
          </ac:spMkLst>
        </pc:spChg>
        <pc:spChg chg="mod">
          <ac:chgData name="Vipavc Brvar, Irena" userId="be565639-f686-4e2c-887c-af7c6cba7a3d" providerId="ADAL" clId="{949509CF-66EA-49DF-818D-9060D2C1C9F7}" dt="2025-03-04T09:10:53.854" v="1502" actId="948"/>
          <ac:spMkLst>
            <pc:docMk/>
            <pc:sldMk cId="3742499009" sldId="267"/>
            <ac:spMk id="14" creationId="{84E2397E-EF82-548E-527F-B09B926F70CB}"/>
          </ac:spMkLst>
        </pc:spChg>
      </pc:sldChg>
      <pc:sldChg chg="modSp mod modShow">
        <pc:chgData name="Vipavc Brvar, Irena" userId="be565639-f686-4e2c-887c-af7c6cba7a3d" providerId="ADAL" clId="{949509CF-66EA-49DF-818D-9060D2C1C9F7}" dt="2025-03-05T08:35:23.490" v="1851" actId="729"/>
        <pc:sldMkLst>
          <pc:docMk/>
          <pc:sldMk cId="1372077979" sldId="271"/>
        </pc:sldMkLst>
        <pc:spChg chg="mod">
          <ac:chgData name="Vipavc Brvar, Irena" userId="be565639-f686-4e2c-887c-af7c6cba7a3d" providerId="ADAL" clId="{949509CF-66EA-49DF-818D-9060D2C1C9F7}" dt="2025-03-03T22:19:43.168" v="1304" actId="790"/>
          <ac:spMkLst>
            <pc:docMk/>
            <pc:sldMk cId="1372077979" sldId="271"/>
            <ac:spMk id="2" creationId="{00000000-0000-0000-0000-000000000000}"/>
          </ac:spMkLst>
        </pc:spChg>
        <pc:spChg chg="mod">
          <ac:chgData name="Vipavc Brvar, Irena" userId="be565639-f686-4e2c-887c-af7c6cba7a3d" providerId="ADAL" clId="{949509CF-66EA-49DF-818D-9060D2C1C9F7}" dt="2025-03-03T22:16:34.324" v="1274" actId="27636"/>
          <ac:spMkLst>
            <pc:docMk/>
            <pc:sldMk cId="1372077979" sldId="271"/>
            <ac:spMk id="3" creationId="{00000000-0000-0000-0000-000000000000}"/>
          </ac:spMkLst>
        </pc:spChg>
      </pc:sldChg>
      <pc:sldChg chg="modSp del mod">
        <pc:chgData name="Vipavc Brvar, Irena" userId="be565639-f686-4e2c-887c-af7c6cba7a3d" providerId="ADAL" clId="{949509CF-66EA-49DF-818D-9060D2C1C9F7}" dt="2025-03-03T22:17:42.897" v="1296" actId="47"/>
        <pc:sldMkLst>
          <pc:docMk/>
          <pc:sldMk cId="1819585239" sldId="275"/>
        </pc:sldMkLst>
      </pc:sldChg>
      <pc:sldChg chg="modSp mod">
        <pc:chgData name="Vipavc Brvar, Irena" userId="be565639-f686-4e2c-887c-af7c6cba7a3d" providerId="ADAL" clId="{949509CF-66EA-49DF-818D-9060D2C1C9F7}" dt="2025-03-03T22:26:15.443" v="1462" actId="255"/>
        <pc:sldMkLst>
          <pc:docMk/>
          <pc:sldMk cId="302694092" sldId="276"/>
        </pc:sldMkLst>
        <pc:spChg chg="mod">
          <ac:chgData name="Vipavc Brvar, Irena" userId="be565639-f686-4e2c-887c-af7c6cba7a3d" providerId="ADAL" clId="{949509CF-66EA-49DF-818D-9060D2C1C9F7}" dt="2025-03-03T22:26:15.443" v="1462" actId="255"/>
          <ac:spMkLst>
            <pc:docMk/>
            <pc:sldMk cId="302694092" sldId="276"/>
            <ac:spMk id="2" creationId="{00000000-0000-0000-0000-000000000000}"/>
          </ac:spMkLst>
        </pc:spChg>
        <pc:spChg chg="mod">
          <ac:chgData name="Vipavc Brvar, Irena" userId="be565639-f686-4e2c-887c-af7c6cba7a3d" providerId="ADAL" clId="{949509CF-66EA-49DF-818D-9060D2C1C9F7}" dt="2025-03-03T22:25:57.630" v="1459" actId="27636"/>
          <ac:spMkLst>
            <pc:docMk/>
            <pc:sldMk cId="302694092" sldId="276"/>
            <ac:spMk id="3" creationId="{00000000-0000-0000-0000-000000000000}"/>
          </ac:spMkLst>
        </pc:spChg>
      </pc:sldChg>
      <pc:sldChg chg="modSp mod">
        <pc:chgData name="Vipavc Brvar, Irena" userId="be565639-f686-4e2c-887c-af7c6cba7a3d" providerId="ADAL" clId="{949509CF-66EA-49DF-818D-9060D2C1C9F7}" dt="2025-03-05T08:40:51.944" v="1953" actId="20577"/>
        <pc:sldMkLst>
          <pc:docMk/>
          <pc:sldMk cId="2738559988" sldId="277"/>
        </pc:sldMkLst>
        <pc:spChg chg="mod">
          <ac:chgData name="Vipavc Brvar, Irena" userId="be565639-f686-4e2c-887c-af7c6cba7a3d" providerId="ADAL" clId="{949509CF-66EA-49DF-818D-9060D2C1C9F7}" dt="2025-03-03T22:21:14.356" v="1387" actId="403"/>
          <ac:spMkLst>
            <pc:docMk/>
            <pc:sldMk cId="2738559988" sldId="277"/>
            <ac:spMk id="4" creationId="{98EA61B8-E746-B9FE-9681-FB19320BC4B3}"/>
          </ac:spMkLst>
        </pc:spChg>
        <pc:spChg chg="mod">
          <ac:chgData name="Vipavc Brvar, Irena" userId="be565639-f686-4e2c-887c-af7c6cba7a3d" providerId="ADAL" clId="{949509CF-66EA-49DF-818D-9060D2C1C9F7}" dt="2025-03-05T08:40:51.944" v="1953" actId="20577"/>
          <ac:spMkLst>
            <pc:docMk/>
            <pc:sldMk cId="2738559988" sldId="277"/>
            <ac:spMk id="7" creationId="{AA13AFDF-9FB1-6E51-94DE-C70DC0A2DD80}"/>
          </ac:spMkLst>
        </pc:spChg>
      </pc:sldChg>
      <pc:sldChg chg="modSp mod">
        <pc:chgData name="Vipavc Brvar, Irena" userId="be565639-f686-4e2c-887c-af7c6cba7a3d" providerId="ADAL" clId="{949509CF-66EA-49DF-818D-9060D2C1C9F7}" dt="2025-03-03T22:20:45.975" v="1373" actId="790"/>
        <pc:sldMkLst>
          <pc:docMk/>
          <pc:sldMk cId="3394493850" sldId="279"/>
        </pc:sldMkLst>
        <pc:spChg chg="mod">
          <ac:chgData name="Vipavc Brvar, Irena" userId="be565639-f686-4e2c-887c-af7c6cba7a3d" providerId="ADAL" clId="{949509CF-66EA-49DF-818D-9060D2C1C9F7}" dt="2025-03-03T22:20:16.862" v="1366" actId="403"/>
          <ac:spMkLst>
            <pc:docMk/>
            <pc:sldMk cId="3394493850" sldId="279"/>
            <ac:spMk id="4" creationId="{C051234D-741A-433A-8BC0-DFD7E78476EA}"/>
          </ac:spMkLst>
        </pc:spChg>
        <pc:spChg chg="mod">
          <ac:chgData name="Vipavc Brvar, Irena" userId="be565639-f686-4e2c-887c-af7c6cba7a3d" providerId="ADAL" clId="{949509CF-66EA-49DF-818D-9060D2C1C9F7}" dt="2025-03-03T22:20:45.975" v="1373" actId="790"/>
          <ac:spMkLst>
            <pc:docMk/>
            <pc:sldMk cId="3394493850" sldId="279"/>
            <ac:spMk id="6" creationId="{DF60EF2D-4917-48B7-A8D4-C217232A8838}"/>
          </ac:spMkLst>
        </pc:spChg>
      </pc:sldChg>
      <pc:sldChg chg="modSp del mod">
        <pc:chgData name="Vipavc Brvar, Irena" userId="be565639-f686-4e2c-887c-af7c6cba7a3d" providerId="ADAL" clId="{949509CF-66EA-49DF-818D-9060D2C1C9F7}" dt="2025-03-03T21:36:36.826" v="1003" actId="47"/>
        <pc:sldMkLst>
          <pc:docMk/>
          <pc:sldMk cId="1430703520" sldId="280"/>
        </pc:sldMkLst>
      </pc:sldChg>
      <pc:sldChg chg="del mod modShow">
        <pc:chgData name="Vipavc Brvar, Irena" userId="be565639-f686-4e2c-887c-af7c6cba7a3d" providerId="ADAL" clId="{949509CF-66EA-49DF-818D-9060D2C1C9F7}" dt="2025-03-03T22:00:47.977" v="1191" actId="47"/>
        <pc:sldMkLst>
          <pc:docMk/>
          <pc:sldMk cId="1927284729" sldId="284"/>
        </pc:sldMkLst>
      </pc:sldChg>
      <pc:sldChg chg="del mod modShow">
        <pc:chgData name="Vipavc Brvar, Irena" userId="be565639-f686-4e2c-887c-af7c6cba7a3d" providerId="ADAL" clId="{949509CF-66EA-49DF-818D-9060D2C1C9F7}" dt="2025-03-03T22:00:41.281" v="1190" actId="47"/>
        <pc:sldMkLst>
          <pc:docMk/>
          <pc:sldMk cId="4146811829" sldId="285"/>
        </pc:sldMkLst>
      </pc:sldChg>
      <pc:sldChg chg="modSp mod">
        <pc:chgData name="Vipavc Brvar, Irena" userId="be565639-f686-4e2c-887c-af7c6cba7a3d" providerId="ADAL" clId="{949509CF-66EA-49DF-818D-9060D2C1C9F7}" dt="2025-03-04T13:18:45.232" v="1792" actId="20577"/>
        <pc:sldMkLst>
          <pc:docMk/>
          <pc:sldMk cId="561475562" sldId="286"/>
        </pc:sldMkLst>
        <pc:spChg chg="mod">
          <ac:chgData name="Vipavc Brvar, Irena" userId="be565639-f686-4e2c-887c-af7c6cba7a3d" providerId="ADAL" clId="{949509CF-66EA-49DF-818D-9060D2C1C9F7}" dt="2025-03-04T13:18:39.084" v="1789" actId="27636"/>
          <ac:spMkLst>
            <pc:docMk/>
            <pc:sldMk cId="561475562" sldId="286"/>
            <ac:spMk id="2" creationId="{00000000-0000-0000-0000-000000000000}"/>
          </ac:spMkLst>
        </pc:spChg>
        <pc:spChg chg="mod">
          <ac:chgData name="Vipavc Brvar, Irena" userId="be565639-f686-4e2c-887c-af7c6cba7a3d" providerId="ADAL" clId="{949509CF-66EA-49DF-818D-9060D2C1C9F7}" dt="2025-03-04T13:18:45.232" v="1792" actId="20577"/>
          <ac:spMkLst>
            <pc:docMk/>
            <pc:sldMk cId="561475562" sldId="286"/>
            <ac:spMk id="3" creationId="{00000000-0000-0000-0000-000000000000}"/>
          </ac:spMkLst>
        </pc:spChg>
      </pc:sldChg>
      <pc:sldChg chg="del">
        <pc:chgData name="Vipavc Brvar, Irena" userId="be565639-f686-4e2c-887c-af7c6cba7a3d" providerId="ADAL" clId="{949509CF-66EA-49DF-818D-9060D2C1C9F7}" dt="2025-03-03T22:17:52.367" v="1297" actId="47"/>
        <pc:sldMkLst>
          <pc:docMk/>
          <pc:sldMk cId="4201113420" sldId="289"/>
        </pc:sldMkLst>
      </pc:sldChg>
      <pc:sldChg chg="modSp mod">
        <pc:chgData name="Vipavc Brvar, Irena" userId="be565639-f686-4e2c-887c-af7c6cba7a3d" providerId="ADAL" clId="{949509CF-66EA-49DF-818D-9060D2C1C9F7}" dt="2025-03-04T09:14:14.011" v="1518" actId="20577"/>
        <pc:sldMkLst>
          <pc:docMk/>
          <pc:sldMk cId="2288011585" sldId="290"/>
        </pc:sldMkLst>
        <pc:spChg chg="mod">
          <ac:chgData name="Vipavc Brvar, Irena" userId="be565639-f686-4e2c-887c-af7c6cba7a3d" providerId="ADAL" clId="{949509CF-66EA-49DF-818D-9060D2C1C9F7}" dt="2025-03-04T09:12:08.778" v="1508" actId="20577"/>
          <ac:spMkLst>
            <pc:docMk/>
            <pc:sldMk cId="2288011585" sldId="290"/>
            <ac:spMk id="2" creationId="{A217D438-7A4E-47B8-9A02-010D246BA471}"/>
          </ac:spMkLst>
        </pc:spChg>
        <pc:spChg chg="mod">
          <ac:chgData name="Vipavc Brvar, Irena" userId="be565639-f686-4e2c-887c-af7c6cba7a3d" providerId="ADAL" clId="{949509CF-66EA-49DF-818D-9060D2C1C9F7}" dt="2025-03-04T09:14:14.011" v="1518" actId="20577"/>
          <ac:spMkLst>
            <pc:docMk/>
            <pc:sldMk cId="2288011585" sldId="290"/>
            <ac:spMk id="14" creationId="{84E2397E-EF82-548E-527F-B09B926F70CB}"/>
          </ac:spMkLst>
        </pc:spChg>
      </pc:sldChg>
      <pc:sldChg chg="modSp mod">
        <pc:chgData name="Vipavc Brvar, Irena" userId="be565639-f686-4e2c-887c-af7c6cba7a3d" providerId="ADAL" clId="{949509CF-66EA-49DF-818D-9060D2C1C9F7}" dt="2025-03-04T09:14:57.657" v="1526" actId="5793"/>
        <pc:sldMkLst>
          <pc:docMk/>
          <pc:sldMk cId="3239613957" sldId="294"/>
        </pc:sldMkLst>
        <pc:spChg chg="mod">
          <ac:chgData name="Vipavc Brvar, Irena" userId="be565639-f686-4e2c-887c-af7c6cba7a3d" providerId="ADAL" clId="{949509CF-66EA-49DF-818D-9060D2C1C9F7}" dt="2025-03-04T09:14:31.902" v="1522" actId="27636"/>
          <ac:spMkLst>
            <pc:docMk/>
            <pc:sldMk cId="3239613957" sldId="294"/>
            <ac:spMk id="2" creationId="{0D874088-B5EA-13AC-BCC7-F9C4BDCDCC45}"/>
          </ac:spMkLst>
        </pc:spChg>
        <pc:spChg chg="mod">
          <ac:chgData name="Vipavc Brvar, Irena" userId="be565639-f686-4e2c-887c-af7c6cba7a3d" providerId="ADAL" clId="{949509CF-66EA-49DF-818D-9060D2C1C9F7}" dt="2025-03-04T09:14:57.657" v="1526" actId="5793"/>
          <ac:spMkLst>
            <pc:docMk/>
            <pc:sldMk cId="3239613957" sldId="294"/>
            <ac:spMk id="14" creationId="{D19BD5BF-A66D-F039-F4FA-763E28C23ADA}"/>
          </ac:spMkLst>
        </pc:spChg>
      </pc:sldChg>
      <pc:sldChg chg="modSp mod modNotesTx">
        <pc:chgData name="Vipavc Brvar, Irena" userId="be565639-f686-4e2c-887c-af7c6cba7a3d" providerId="ADAL" clId="{949509CF-66EA-49DF-818D-9060D2C1C9F7}" dt="2025-03-04T09:24:02.654" v="1703" actId="20577"/>
        <pc:sldMkLst>
          <pc:docMk/>
          <pc:sldMk cId="3929923078" sldId="295"/>
        </pc:sldMkLst>
        <pc:spChg chg="mod">
          <ac:chgData name="Vipavc Brvar, Irena" userId="be565639-f686-4e2c-887c-af7c6cba7a3d" providerId="ADAL" clId="{949509CF-66EA-49DF-818D-9060D2C1C9F7}" dt="2025-03-04T09:15:36.572" v="1531" actId="14100"/>
          <ac:spMkLst>
            <pc:docMk/>
            <pc:sldMk cId="3929923078" sldId="295"/>
            <ac:spMk id="2" creationId="{E84C438D-541B-827D-EEF6-08A12D6FA810}"/>
          </ac:spMkLst>
        </pc:spChg>
        <pc:spChg chg="mod">
          <ac:chgData name="Vipavc Brvar, Irena" userId="be565639-f686-4e2c-887c-af7c6cba7a3d" providerId="ADAL" clId="{949509CF-66EA-49DF-818D-9060D2C1C9F7}" dt="2025-03-04T09:16:20.518" v="1541" actId="1076"/>
          <ac:spMkLst>
            <pc:docMk/>
            <pc:sldMk cId="3929923078" sldId="295"/>
            <ac:spMk id="21" creationId="{D2381CD3-52A1-69B2-916E-60892203D84E}"/>
          </ac:spMkLst>
        </pc:spChg>
      </pc:sldChg>
      <pc:sldChg chg="modSp del mod">
        <pc:chgData name="Vipavc Brvar, Irena" userId="be565639-f686-4e2c-887c-af7c6cba7a3d" providerId="ADAL" clId="{949509CF-66EA-49DF-818D-9060D2C1C9F7}" dt="2025-03-05T08:41:32.499" v="1955" actId="47"/>
        <pc:sldMkLst>
          <pc:docMk/>
          <pc:sldMk cId="828284073" sldId="296"/>
        </pc:sldMkLst>
        <pc:spChg chg="mod">
          <ac:chgData name="Vipavc Brvar, Irena" userId="be565639-f686-4e2c-887c-af7c6cba7a3d" providerId="ADAL" clId="{949509CF-66EA-49DF-818D-9060D2C1C9F7}" dt="2025-03-04T09:16:43.407" v="1546" actId="14100"/>
          <ac:spMkLst>
            <pc:docMk/>
            <pc:sldMk cId="828284073" sldId="296"/>
            <ac:spMk id="2" creationId="{4F4D972A-D337-10E3-3EB7-B0E336D6A779}"/>
          </ac:spMkLst>
        </pc:spChg>
        <pc:spChg chg="mod">
          <ac:chgData name="Vipavc Brvar, Irena" userId="be565639-f686-4e2c-887c-af7c6cba7a3d" providerId="ADAL" clId="{949509CF-66EA-49DF-818D-9060D2C1C9F7}" dt="2025-03-04T09:17:14.541" v="1554" actId="20577"/>
          <ac:spMkLst>
            <pc:docMk/>
            <pc:sldMk cId="828284073" sldId="296"/>
            <ac:spMk id="10" creationId="{FEEB1610-5EEA-E9F6-C772-1851676092C0}"/>
          </ac:spMkLst>
        </pc:spChg>
      </pc:sldChg>
      <pc:sldChg chg="modSp del mod">
        <pc:chgData name="Vipavc Brvar, Irena" userId="be565639-f686-4e2c-887c-af7c6cba7a3d" providerId="ADAL" clId="{949509CF-66EA-49DF-818D-9060D2C1C9F7}" dt="2025-03-05T08:41:43.257" v="1956" actId="47"/>
        <pc:sldMkLst>
          <pc:docMk/>
          <pc:sldMk cId="2199629381" sldId="297"/>
        </pc:sldMkLst>
        <pc:spChg chg="mod">
          <ac:chgData name="Vipavc Brvar, Irena" userId="be565639-f686-4e2c-887c-af7c6cba7a3d" providerId="ADAL" clId="{949509CF-66EA-49DF-818D-9060D2C1C9F7}" dt="2025-03-04T09:18:06.560" v="1562" actId="14100"/>
          <ac:spMkLst>
            <pc:docMk/>
            <pc:sldMk cId="2199629381" sldId="297"/>
            <ac:spMk id="2" creationId="{613E57AC-4F4B-0A4F-441F-7BE53CDA1BB6}"/>
          </ac:spMkLst>
        </pc:spChg>
      </pc:sldChg>
      <pc:sldChg chg="modSp del mod">
        <pc:chgData name="Vipavc Brvar, Irena" userId="be565639-f686-4e2c-887c-af7c6cba7a3d" providerId="ADAL" clId="{949509CF-66EA-49DF-818D-9060D2C1C9F7}" dt="2025-03-05T08:41:45.994" v="1957" actId="47"/>
        <pc:sldMkLst>
          <pc:docMk/>
          <pc:sldMk cId="3816265863" sldId="298"/>
        </pc:sldMkLst>
        <pc:spChg chg="mod">
          <ac:chgData name="Vipavc Brvar, Irena" userId="be565639-f686-4e2c-887c-af7c6cba7a3d" providerId="ADAL" clId="{949509CF-66EA-49DF-818D-9060D2C1C9F7}" dt="2025-03-04T09:21:05.481" v="1588" actId="2711"/>
          <ac:spMkLst>
            <pc:docMk/>
            <pc:sldMk cId="3816265863" sldId="298"/>
            <ac:spMk id="4" creationId="{AB76269D-F875-131C-1A87-BA17851BB5EE}"/>
          </ac:spMkLst>
        </pc:spChg>
        <pc:spChg chg="mod">
          <ac:chgData name="Vipavc Brvar, Irena" userId="be565639-f686-4e2c-887c-af7c6cba7a3d" providerId="ADAL" clId="{949509CF-66EA-49DF-818D-9060D2C1C9F7}" dt="2025-03-04T09:21:58.162" v="1593" actId="790"/>
          <ac:spMkLst>
            <pc:docMk/>
            <pc:sldMk cId="3816265863" sldId="298"/>
            <ac:spMk id="14" creationId="{FCB0B2DB-4572-D445-FE87-8C38FC63BA67}"/>
          </ac:spMkLst>
        </pc:spChg>
        <pc:graphicFrameChg chg="mod modGraphic">
          <ac:chgData name="Vipavc Brvar, Irena" userId="be565639-f686-4e2c-887c-af7c6cba7a3d" providerId="ADAL" clId="{949509CF-66EA-49DF-818D-9060D2C1C9F7}" dt="2025-03-04T09:21:18.103" v="1589" actId="2711"/>
          <ac:graphicFrameMkLst>
            <pc:docMk/>
            <pc:sldMk cId="3816265863" sldId="298"/>
            <ac:graphicFrameMk id="10" creationId="{6755F3B8-0C65-1995-EC64-5CF7C34EE20B}"/>
          </ac:graphicFrameMkLst>
        </pc:graphicFrameChg>
      </pc:sldChg>
      <pc:sldChg chg="modSp mod">
        <pc:chgData name="Vipavc Brvar, Irena" userId="be565639-f686-4e2c-887c-af7c6cba7a3d" providerId="ADAL" clId="{949509CF-66EA-49DF-818D-9060D2C1C9F7}" dt="2025-03-05T09:00:49.979" v="2172" actId="20577"/>
        <pc:sldMkLst>
          <pc:docMk/>
          <pc:sldMk cId="616066782" sldId="299"/>
        </pc:sldMkLst>
        <pc:spChg chg="mod">
          <ac:chgData name="Vipavc Brvar, Irena" userId="be565639-f686-4e2c-887c-af7c6cba7a3d" providerId="ADAL" clId="{949509CF-66EA-49DF-818D-9060D2C1C9F7}" dt="2025-03-05T09:00:49.979" v="2172" actId="20577"/>
          <ac:spMkLst>
            <pc:docMk/>
            <pc:sldMk cId="616066782" sldId="299"/>
            <ac:spMk id="3" creationId="{C18B40C1-6734-C730-29CF-2E3D3B442B7B}"/>
          </ac:spMkLst>
        </pc:spChg>
        <pc:spChg chg="mod">
          <ac:chgData name="Vipavc Brvar, Irena" userId="be565639-f686-4e2c-887c-af7c6cba7a3d" providerId="ADAL" clId="{949509CF-66EA-49DF-818D-9060D2C1C9F7}" dt="2025-03-05T08:48:58.255" v="1969" actId="20577"/>
          <ac:spMkLst>
            <pc:docMk/>
            <pc:sldMk cId="616066782" sldId="299"/>
            <ac:spMk id="4" creationId="{D42CBD56-4CA0-887E-A441-BB91792BC84F}"/>
          </ac:spMkLst>
        </pc:spChg>
      </pc:sldChg>
      <pc:sldChg chg="delSp modSp del mod modShow">
        <pc:chgData name="Vipavc Brvar, Irena" userId="be565639-f686-4e2c-887c-af7c6cba7a3d" providerId="ADAL" clId="{949509CF-66EA-49DF-818D-9060D2C1C9F7}" dt="2025-03-05T08:41:10.526" v="1954" actId="47"/>
        <pc:sldMkLst>
          <pc:docMk/>
          <pc:sldMk cId="499969297" sldId="301"/>
        </pc:sldMkLst>
      </pc:sldChg>
      <pc:sldChg chg="modSp mod">
        <pc:chgData name="Vipavc Brvar, Irena" userId="be565639-f686-4e2c-887c-af7c6cba7a3d" providerId="ADAL" clId="{949509CF-66EA-49DF-818D-9060D2C1C9F7}" dt="2025-03-04T13:18:22.402" v="1782" actId="1076"/>
        <pc:sldMkLst>
          <pc:docMk/>
          <pc:sldMk cId="860882738" sldId="307"/>
        </pc:sldMkLst>
        <pc:spChg chg="mod">
          <ac:chgData name="Vipavc Brvar, Irena" userId="be565639-f686-4e2c-887c-af7c6cba7a3d" providerId="ADAL" clId="{949509CF-66EA-49DF-818D-9060D2C1C9F7}" dt="2025-03-04T13:18:03.938" v="1777" actId="255"/>
          <ac:spMkLst>
            <pc:docMk/>
            <pc:sldMk cId="860882738" sldId="307"/>
            <ac:spMk id="2" creationId="{00000000-0000-0000-0000-000000000000}"/>
          </ac:spMkLst>
        </pc:spChg>
        <pc:spChg chg="mod">
          <ac:chgData name="Vipavc Brvar, Irena" userId="be565639-f686-4e2c-887c-af7c6cba7a3d" providerId="ADAL" clId="{949509CF-66EA-49DF-818D-9060D2C1C9F7}" dt="2025-03-04T13:18:22.402" v="1782" actId="1076"/>
          <ac:spMkLst>
            <pc:docMk/>
            <pc:sldMk cId="860882738" sldId="307"/>
            <ac:spMk id="8" creationId="{6CB2C885-4575-29D0-758C-681859128335}"/>
          </ac:spMkLst>
        </pc:spChg>
      </pc:sldChg>
      <pc:sldChg chg="modSp mod">
        <pc:chgData name="Vipavc Brvar, Irena" userId="be565639-f686-4e2c-887c-af7c6cba7a3d" providerId="ADAL" clId="{949509CF-66EA-49DF-818D-9060D2C1C9F7}" dt="2025-03-04T13:16:33.624" v="1770" actId="20577"/>
        <pc:sldMkLst>
          <pc:docMk/>
          <pc:sldMk cId="4227978130" sldId="313"/>
        </pc:sldMkLst>
        <pc:spChg chg="mod">
          <ac:chgData name="Vipavc Brvar, Irena" userId="be565639-f686-4e2c-887c-af7c6cba7a3d" providerId="ADAL" clId="{949509CF-66EA-49DF-818D-9060D2C1C9F7}" dt="2025-03-04T13:15:51.836" v="1759" actId="255"/>
          <ac:spMkLst>
            <pc:docMk/>
            <pc:sldMk cId="4227978130" sldId="313"/>
            <ac:spMk id="2" creationId="{00000000-0000-0000-0000-000000000000}"/>
          </ac:spMkLst>
        </pc:spChg>
        <pc:spChg chg="mod">
          <ac:chgData name="Vipavc Brvar, Irena" userId="be565639-f686-4e2c-887c-af7c6cba7a3d" providerId="ADAL" clId="{949509CF-66EA-49DF-818D-9060D2C1C9F7}" dt="2025-03-04T13:16:33.624" v="1770" actId="20577"/>
          <ac:spMkLst>
            <pc:docMk/>
            <pc:sldMk cId="4227978130" sldId="313"/>
            <ac:spMk id="3" creationId="{00000000-0000-0000-0000-000000000000}"/>
          </ac:spMkLst>
        </pc:spChg>
        <pc:graphicFrameChg chg="mod modGraphic">
          <ac:chgData name="Vipavc Brvar, Irena" userId="be565639-f686-4e2c-887c-af7c6cba7a3d" providerId="ADAL" clId="{949509CF-66EA-49DF-818D-9060D2C1C9F7}" dt="2025-03-04T13:16:08.013" v="1762" actId="1076"/>
          <ac:graphicFrameMkLst>
            <pc:docMk/>
            <pc:sldMk cId="4227978130" sldId="313"/>
            <ac:graphicFrameMk id="4" creationId="{88E29967-A87E-33F5-6E07-DECBD08960A2}"/>
          </ac:graphicFrameMkLst>
        </pc:graphicFrameChg>
      </pc:sldChg>
      <pc:sldChg chg="delSp modSp mod">
        <pc:chgData name="Vipavc Brvar, Irena" userId="be565639-f686-4e2c-887c-af7c6cba7a3d" providerId="ADAL" clId="{949509CF-66EA-49DF-818D-9060D2C1C9F7}" dt="2025-03-04T13:23:15.466" v="1828" actId="404"/>
        <pc:sldMkLst>
          <pc:docMk/>
          <pc:sldMk cId="3681273070" sldId="317"/>
        </pc:sldMkLst>
        <pc:spChg chg="mod">
          <ac:chgData name="Vipavc Brvar, Irena" userId="be565639-f686-4e2c-887c-af7c6cba7a3d" providerId="ADAL" clId="{949509CF-66EA-49DF-818D-9060D2C1C9F7}" dt="2025-03-04T13:23:15.466" v="1828" actId="404"/>
          <ac:spMkLst>
            <pc:docMk/>
            <pc:sldMk cId="3681273070" sldId="317"/>
            <ac:spMk id="2" creationId="{00000000-0000-0000-0000-000000000000}"/>
          </ac:spMkLst>
        </pc:spChg>
        <pc:spChg chg="del mod">
          <ac:chgData name="Vipavc Brvar, Irena" userId="be565639-f686-4e2c-887c-af7c6cba7a3d" providerId="ADAL" clId="{949509CF-66EA-49DF-818D-9060D2C1C9F7}" dt="2025-03-04T13:22:57.476" v="1823" actId="478"/>
          <ac:spMkLst>
            <pc:docMk/>
            <pc:sldMk cId="3681273070" sldId="317"/>
            <ac:spMk id="3" creationId="{00000000-0000-0000-0000-000000000000}"/>
          </ac:spMkLst>
        </pc:spChg>
        <pc:graphicFrameChg chg="del mod">
          <ac:chgData name="Vipavc Brvar, Irena" userId="be565639-f686-4e2c-887c-af7c6cba7a3d" providerId="ADAL" clId="{949509CF-66EA-49DF-818D-9060D2C1C9F7}" dt="2025-03-04T13:22:54.767" v="1822" actId="478"/>
          <ac:graphicFrameMkLst>
            <pc:docMk/>
            <pc:sldMk cId="3681273070" sldId="317"/>
            <ac:graphicFrameMk id="5" creationId="{8AD820C9-BB6C-4EE2-89AE-BD88D4C242E9}"/>
          </ac:graphicFrameMkLst>
        </pc:graphicFrameChg>
        <pc:picChg chg="mod">
          <ac:chgData name="Vipavc Brvar, Irena" userId="be565639-f686-4e2c-887c-af7c6cba7a3d" providerId="ADAL" clId="{949509CF-66EA-49DF-818D-9060D2C1C9F7}" dt="2025-03-04T13:22:48.909" v="1821" actId="2711"/>
          <ac:picMkLst>
            <pc:docMk/>
            <pc:sldMk cId="3681273070" sldId="317"/>
            <ac:picMk id="1026" creationId="{ACDCF7D4-9D48-4308-A650-D25E67CC8546}"/>
          </ac:picMkLst>
        </pc:picChg>
      </pc:sldChg>
      <pc:sldChg chg="del">
        <pc:chgData name="Vipavc Brvar, Irena" userId="be565639-f686-4e2c-887c-af7c6cba7a3d" providerId="ADAL" clId="{949509CF-66EA-49DF-818D-9060D2C1C9F7}" dt="2025-03-04T13:17:48.602" v="1775" actId="47"/>
        <pc:sldMkLst>
          <pc:docMk/>
          <pc:sldMk cId="1111102269" sldId="318"/>
        </pc:sldMkLst>
      </pc:sldChg>
      <pc:sldChg chg="modSp mod">
        <pc:chgData name="Vipavc Brvar, Irena" userId="be565639-f686-4e2c-887c-af7c6cba7a3d" providerId="ADAL" clId="{949509CF-66EA-49DF-818D-9060D2C1C9F7}" dt="2025-03-04T13:19:31.747" v="1801" actId="790"/>
        <pc:sldMkLst>
          <pc:docMk/>
          <pc:sldMk cId="115402505" sldId="322"/>
        </pc:sldMkLst>
        <pc:spChg chg="mod">
          <ac:chgData name="Vipavc Brvar, Irena" userId="be565639-f686-4e2c-887c-af7c6cba7a3d" providerId="ADAL" clId="{949509CF-66EA-49DF-818D-9060D2C1C9F7}" dt="2025-03-04T13:19:31.747" v="1801" actId="790"/>
          <ac:spMkLst>
            <pc:docMk/>
            <pc:sldMk cId="115402505" sldId="322"/>
            <ac:spMk id="2" creationId="{00000000-0000-0000-0000-000000000000}"/>
          </ac:spMkLst>
        </pc:spChg>
        <pc:spChg chg="mod">
          <ac:chgData name="Vipavc Brvar, Irena" userId="be565639-f686-4e2c-887c-af7c6cba7a3d" providerId="ADAL" clId="{949509CF-66EA-49DF-818D-9060D2C1C9F7}" dt="2025-03-04T13:19:16.309" v="1800" actId="2711"/>
          <ac:spMkLst>
            <pc:docMk/>
            <pc:sldMk cId="115402505" sldId="322"/>
            <ac:spMk id="3" creationId="{00000000-0000-0000-0000-000000000000}"/>
          </ac:spMkLst>
        </pc:spChg>
      </pc:sldChg>
      <pc:sldChg chg="delSp modSp mod">
        <pc:chgData name="Vipavc Brvar, Irena" userId="be565639-f686-4e2c-887c-af7c6cba7a3d" providerId="ADAL" clId="{949509CF-66EA-49DF-818D-9060D2C1C9F7}" dt="2025-03-04T13:22:32.168" v="1819" actId="242"/>
        <pc:sldMkLst>
          <pc:docMk/>
          <pc:sldMk cId="1469003151" sldId="323"/>
        </pc:sldMkLst>
        <pc:spChg chg="mod">
          <ac:chgData name="Vipavc Brvar, Irena" userId="be565639-f686-4e2c-887c-af7c6cba7a3d" providerId="ADAL" clId="{949509CF-66EA-49DF-818D-9060D2C1C9F7}" dt="2025-03-04T13:20:07.230" v="1808" actId="790"/>
          <ac:spMkLst>
            <pc:docMk/>
            <pc:sldMk cId="1469003151" sldId="323"/>
            <ac:spMk id="2" creationId="{00000000-0000-0000-0000-000000000000}"/>
          </ac:spMkLst>
        </pc:spChg>
        <pc:spChg chg="del mod">
          <ac:chgData name="Vipavc Brvar, Irena" userId="be565639-f686-4e2c-887c-af7c6cba7a3d" providerId="ADAL" clId="{949509CF-66EA-49DF-818D-9060D2C1C9F7}" dt="2025-03-04T13:20:09.964" v="1809" actId="478"/>
          <ac:spMkLst>
            <pc:docMk/>
            <pc:sldMk cId="1469003151" sldId="323"/>
            <ac:spMk id="3" creationId="{00000000-0000-0000-0000-000000000000}"/>
          </ac:spMkLst>
        </pc:spChg>
        <pc:graphicFrameChg chg="mod modGraphic">
          <ac:chgData name="Vipavc Brvar, Irena" userId="be565639-f686-4e2c-887c-af7c6cba7a3d" providerId="ADAL" clId="{949509CF-66EA-49DF-818D-9060D2C1C9F7}" dt="2025-03-04T13:22:32.168" v="1819" actId="242"/>
          <ac:graphicFrameMkLst>
            <pc:docMk/>
            <pc:sldMk cId="1469003151" sldId="323"/>
            <ac:graphicFrameMk id="4" creationId="{A7A84BA9-E6A3-4306-9994-3A1C5FA65965}"/>
          </ac:graphicFrameMkLst>
        </pc:graphicFrameChg>
      </pc:sldChg>
      <pc:sldChg chg="modSp mod">
        <pc:chgData name="Vipavc Brvar, Irena" userId="be565639-f686-4e2c-887c-af7c6cba7a3d" providerId="ADAL" clId="{949509CF-66EA-49DF-818D-9060D2C1C9F7}" dt="2025-03-04T09:26:12.373" v="1719" actId="179"/>
        <pc:sldMkLst>
          <pc:docMk/>
          <pc:sldMk cId="4235056399" sldId="324"/>
        </pc:sldMkLst>
        <pc:spChg chg="mod">
          <ac:chgData name="Vipavc Brvar, Irena" userId="be565639-f686-4e2c-887c-af7c6cba7a3d" providerId="ADAL" clId="{949509CF-66EA-49DF-818D-9060D2C1C9F7}" dt="2025-03-03T22:28:47.103" v="1493" actId="14100"/>
          <ac:spMkLst>
            <pc:docMk/>
            <pc:sldMk cId="4235056399" sldId="324"/>
            <ac:spMk id="2" creationId="{00000000-0000-0000-0000-000000000000}"/>
          </ac:spMkLst>
        </pc:spChg>
        <pc:spChg chg="mod">
          <ac:chgData name="Vipavc Brvar, Irena" userId="be565639-f686-4e2c-887c-af7c6cba7a3d" providerId="ADAL" clId="{949509CF-66EA-49DF-818D-9060D2C1C9F7}" dt="2025-03-04T09:26:12.373" v="1719" actId="179"/>
          <ac:spMkLst>
            <pc:docMk/>
            <pc:sldMk cId="4235056399" sldId="324"/>
            <ac:spMk id="3" creationId="{00000000-0000-0000-0000-000000000000}"/>
          </ac:spMkLst>
        </pc:spChg>
      </pc:sldChg>
      <pc:sldChg chg="modSp mod">
        <pc:chgData name="Vipavc Brvar, Irena" userId="be565639-f686-4e2c-887c-af7c6cba7a3d" providerId="ADAL" clId="{949509CF-66EA-49DF-818D-9060D2C1C9F7}" dt="2025-03-04T13:12:18.921" v="1728" actId="122"/>
        <pc:sldMkLst>
          <pc:docMk/>
          <pc:sldMk cId="2914088999" sldId="325"/>
        </pc:sldMkLst>
        <pc:spChg chg="mod">
          <ac:chgData name="Vipavc Brvar, Irena" userId="be565639-f686-4e2c-887c-af7c6cba7a3d" providerId="ADAL" clId="{949509CF-66EA-49DF-818D-9060D2C1C9F7}" dt="2025-03-04T13:12:18.921" v="1728" actId="122"/>
          <ac:spMkLst>
            <pc:docMk/>
            <pc:sldMk cId="2914088999" sldId="325"/>
            <ac:spMk id="2" creationId="{00000000-0000-0000-0000-000000000000}"/>
          </ac:spMkLst>
        </pc:spChg>
        <pc:spChg chg="mod">
          <ac:chgData name="Vipavc Brvar, Irena" userId="be565639-f686-4e2c-887c-af7c6cba7a3d" providerId="ADAL" clId="{949509CF-66EA-49DF-818D-9060D2C1C9F7}" dt="2025-03-04T13:12:10.245" v="1727" actId="20577"/>
          <ac:spMkLst>
            <pc:docMk/>
            <pc:sldMk cId="2914088999" sldId="325"/>
            <ac:spMk id="3" creationId="{00000000-0000-0000-0000-000000000000}"/>
          </ac:spMkLst>
        </pc:spChg>
      </pc:sldChg>
      <pc:sldChg chg="addSp modSp mod ord modAnim">
        <pc:chgData name="Vipavc Brvar, Irena" userId="be565639-f686-4e2c-887c-af7c6cba7a3d" providerId="ADAL" clId="{949509CF-66EA-49DF-818D-9060D2C1C9F7}" dt="2025-03-03T20:53:54.975" v="162" actId="6549"/>
        <pc:sldMkLst>
          <pc:docMk/>
          <pc:sldMk cId="1120289465" sldId="436"/>
        </pc:sldMkLst>
        <pc:spChg chg="mod">
          <ac:chgData name="Vipavc Brvar, Irena" userId="be565639-f686-4e2c-887c-af7c6cba7a3d" providerId="ADAL" clId="{949509CF-66EA-49DF-818D-9060D2C1C9F7}" dt="2025-03-03T20:39:35.393" v="46" actId="20577"/>
          <ac:spMkLst>
            <pc:docMk/>
            <pc:sldMk cId="1120289465" sldId="436"/>
            <ac:spMk id="2" creationId="{00000000-0000-0000-0000-000000000000}"/>
          </ac:spMkLst>
        </pc:spChg>
        <pc:spChg chg="mod">
          <ac:chgData name="Vipavc Brvar, Irena" userId="be565639-f686-4e2c-887c-af7c6cba7a3d" providerId="ADAL" clId="{949509CF-66EA-49DF-818D-9060D2C1C9F7}" dt="2025-03-03T20:53:54.975" v="162" actId="6549"/>
          <ac:spMkLst>
            <pc:docMk/>
            <pc:sldMk cId="1120289465" sldId="436"/>
            <ac:spMk id="3" creationId="{00000000-0000-0000-0000-000000000000}"/>
          </ac:spMkLst>
        </pc:spChg>
        <pc:spChg chg="add mod">
          <ac:chgData name="Vipavc Brvar, Irena" userId="be565639-f686-4e2c-887c-af7c6cba7a3d" providerId="ADAL" clId="{949509CF-66EA-49DF-818D-9060D2C1C9F7}" dt="2025-03-03T20:53:38.824" v="153" actId="1076"/>
          <ac:spMkLst>
            <pc:docMk/>
            <pc:sldMk cId="1120289465" sldId="436"/>
            <ac:spMk id="4" creationId="{07EE6209-3508-21A7-22BB-72A8D455F2F4}"/>
          </ac:spMkLst>
        </pc:spChg>
        <pc:picChg chg="add mod">
          <ac:chgData name="Vipavc Brvar, Irena" userId="be565639-f686-4e2c-887c-af7c6cba7a3d" providerId="ADAL" clId="{949509CF-66EA-49DF-818D-9060D2C1C9F7}" dt="2025-03-03T20:53:46.145" v="155" actId="1076"/>
          <ac:picMkLst>
            <pc:docMk/>
            <pc:sldMk cId="1120289465" sldId="436"/>
            <ac:picMk id="1026" creationId="{3BF81F62-DCEB-A63F-3C1F-517C7D44F9A9}"/>
          </ac:picMkLst>
        </pc:picChg>
      </pc:sldChg>
      <pc:sldChg chg="del">
        <pc:chgData name="Vipavc Brvar, Irena" userId="be565639-f686-4e2c-887c-af7c6cba7a3d" providerId="ADAL" clId="{949509CF-66EA-49DF-818D-9060D2C1C9F7}" dt="2025-03-03T21:19:39.463" v="506" actId="47"/>
        <pc:sldMkLst>
          <pc:docMk/>
          <pc:sldMk cId="3560203356" sldId="437"/>
        </pc:sldMkLst>
      </pc:sldChg>
      <pc:sldChg chg="modSp mod">
        <pc:chgData name="Vipavc Brvar, Irena" userId="be565639-f686-4e2c-887c-af7c6cba7a3d" providerId="ADAL" clId="{949509CF-66EA-49DF-818D-9060D2C1C9F7}" dt="2025-03-03T21:36:56.907" v="1004" actId="113"/>
        <pc:sldMkLst>
          <pc:docMk/>
          <pc:sldMk cId="1886927606" sldId="438"/>
        </pc:sldMkLst>
        <pc:spChg chg="mod">
          <ac:chgData name="Vipavc Brvar, Irena" userId="be565639-f686-4e2c-887c-af7c6cba7a3d" providerId="ADAL" clId="{949509CF-66EA-49DF-818D-9060D2C1C9F7}" dt="2025-03-03T21:36:56.907" v="1004" actId="113"/>
          <ac:spMkLst>
            <pc:docMk/>
            <pc:sldMk cId="1886927606" sldId="438"/>
            <ac:spMk id="3" creationId="{00000000-0000-0000-0000-000000000000}"/>
          </ac:spMkLst>
        </pc:spChg>
      </pc:sldChg>
      <pc:sldChg chg="modSp mod">
        <pc:chgData name="Vipavc Brvar, Irena" userId="be565639-f686-4e2c-887c-af7c6cba7a3d" providerId="ADAL" clId="{949509CF-66EA-49DF-818D-9060D2C1C9F7}" dt="2025-03-03T21:22:41.197" v="538" actId="1076"/>
        <pc:sldMkLst>
          <pc:docMk/>
          <pc:sldMk cId="406945831" sldId="439"/>
        </pc:sldMkLst>
        <pc:spChg chg="mod">
          <ac:chgData name="Vipavc Brvar, Irena" userId="be565639-f686-4e2c-887c-af7c6cba7a3d" providerId="ADAL" clId="{949509CF-66EA-49DF-818D-9060D2C1C9F7}" dt="2025-03-03T21:22:41.197" v="538" actId="1076"/>
          <ac:spMkLst>
            <pc:docMk/>
            <pc:sldMk cId="406945831" sldId="439"/>
            <ac:spMk id="3" creationId="{00000000-0000-0000-0000-000000000000}"/>
          </ac:spMkLst>
        </pc:spChg>
      </pc:sldChg>
      <pc:sldChg chg="modSp mod">
        <pc:chgData name="Vipavc Brvar, Irena" userId="be565639-f686-4e2c-887c-af7c6cba7a3d" providerId="ADAL" clId="{949509CF-66EA-49DF-818D-9060D2C1C9F7}" dt="2025-03-03T20:57:42.986" v="273" actId="207"/>
        <pc:sldMkLst>
          <pc:docMk/>
          <pc:sldMk cId="542796279" sldId="440"/>
        </pc:sldMkLst>
        <pc:spChg chg="mod">
          <ac:chgData name="Vipavc Brvar, Irena" userId="be565639-f686-4e2c-887c-af7c6cba7a3d" providerId="ADAL" clId="{949509CF-66EA-49DF-818D-9060D2C1C9F7}" dt="2025-03-03T20:57:42.986" v="273" actId="207"/>
          <ac:spMkLst>
            <pc:docMk/>
            <pc:sldMk cId="542796279" sldId="440"/>
            <ac:spMk id="2" creationId="{459038A3-FF5B-FBDB-A5B1-D8D88641E301}"/>
          </ac:spMkLst>
        </pc:spChg>
      </pc:sldChg>
      <pc:sldChg chg="modSp mod ord">
        <pc:chgData name="Vipavc Brvar, Irena" userId="be565639-f686-4e2c-887c-af7c6cba7a3d" providerId="ADAL" clId="{949509CF-66EA-49DF-818D-9060D2C1C9F7}" dt="2025-03-03T21:36:08.195" v="1002" actId="20577"/>
        <pc:sldMkLst>
          <pc:docMk/>
          <pc:sldMk cId="1138486097" sldId="444"/>
        </pc:sldMkLst>
        <pc:spChg chg="mod">
          <ac:chgData name="Vipavc Brvar, Irena" userId="be565639-f686-4e2c-887c-af7c6cba7a3d" providerId="ADAL" clId="{949509CF-66EA-49DF-818D-9060D2C1C9F7}" dt="2025-03-03T21:29:06.339" v="608" actId="20577"/>
          <ac:spMkLst>
            <pc:docMk/>
            <pc:sldMk cId="1138486097" sldId="444"/>
            <ac:spMk id="2" creationId="{11E47903-BF16-3ED1-8A30-8BBE50EED2CF}"/>
          </ac:spMkLst>
        </pc:spChg>
        <pc:spChg chg="mod">
          <ac:chgData name="Vipavc Brvar, Irena" userId="be565639-f686-4e2c-887c-af7c6cba7a3d" providerId="ADAL" clId="{949509CF-66EA-49DF-818D-9060D2C1C9F7}" dt="2025-03-03T21:36:08.195" v="1002" actId="20577"/>
          <ac:spMkLst>
            <pc:docMk/>
            <pc:sldMk cId="1138486097" sldId="444"/>
            <ac:spMk id="3" creationId="{945DA0C4-3523-6F86-EE03-D9D7B8DE7685}"/>
          </ac:spMkLst>
        </pc:spChg>
      </pc:sldChg>
      <pc:sldChg chg="modSp mod modNotesTx">
        <pc:chgData name="Vipavc Brvar, Irena" userId="be565639-f686-4e2c-887c-af7c6cba7a3d" providerId="ADAL" clId="{949509CF-66EA-49DF-818D-9060D2C1C9F7}" dt="2025-03-05T08:16:39.437" v="1839" actId="404"/>
        <pc:sldMkLst>
          <pc:docMk/>
          <pc:sldMk cId="1524887090" sldId="455"/>
        </pc:sldMkLst>
        <pc:spChg chg="mod">
          <ac:chgData name="Vipavc Brvar, Irena" userId="be565639-f686-4e2c-887c-af7c6cba7a3d" providerId="ADAL" clId="{949509CF-66EA-49DF-818D-9060D2C1C9F7}" dt="2025-03-03T20:57:17.867" v="272" actId="207"/>
          <ac:spMkLst>
            <pc:docMk/>
            <pc:sldMk cId="1524887090" sldId="455"/>
            <ac:spMk id="2" creationId="{459038A3-FF5B-FBDB-A5B1-D8D88641E301}"/>
          </ac:spMkLst>
        </pc:spChg>
        <pc:spChg chg="mod">
          <ac:chgData name="Vipavc Brvar, Irena" userId="be565639-f686-4e2c-887c-af7c6cba7a3d" providerId="ADAL" clId="{949509CF-66EA-49DF-818D-9060D2C1C9F7}" dt="2025-03-05T08:16:39.437" v="1839" actId="404"/>
          <ac:spMkLst>
            <pc:docMk/>
            <pc:sldMk cId="1524887090" sldId="455"/>
            <ac:spMk id="8" creationId="{A990A473-5AB4-2F23-2DA8-2AEAB459BCE0}"/>
          </ac:spMkLst>
        </pc:spChg>
      </pc:sldChg>
      <pc:sldChg chg="modSp del mod modShow">
        <pc:chgData name="Vipavc Brvar, Irena" userId="be565639-f686-4e2c-887c-af7c6cba7a3d" providerId="ADAL" clId="{949509CF-66EA-49DF-818D-9060D2C1C9F7}" dt="2025-03-05T08:17:10.601" v="1840" actId="47"/>
        <pc:sldMkLst>
          <pc:docMk/>
          <pc:sldMk cId="1524561224" sldId="463"/>
        </pc:sldMkLst>
      </pc:sldChg>
      <pc:sldChg chg="modSp mod">
        <pc:chgData name="Vipavc Brvar, Irena" userId="be565639-f686-4e2c-887c-af7c6cba7a3d" providerId="ADAL" clId="{949509CF-66EA-49DF-818D-9060D2C1C9F7}" dt="2025-03-03T21:57:11.106" v="1185" actId="20577"/>
        <pc:sldMkLst>
          <pc:docMk/>
          <pc:sldMk cId="36259079" sldId="464"/>
        </pc:sldMkLst>
        <pc:spChg chg="mod">
          <ac:chgData name="Vipavc Brvar, Irena" userId="be565639-f686-4e2c-887c-af7c6cba7a3d" providerId="ADAL" clId="{949509CF-66EA-49DF-818D-9060D2C1C9F7}" dt="2025-03-03T21:56:52.476" v="1177" actId="113"/>
          <ac:spMkLst>
            <pc:docMk/>
            <pc:sldMk cId="36259079" sldId="464"/>
            <ac:spMk id="2" creationId="{215DF5B3-A061-84C9-AEF7-2F0D776F6B17}"/>
          </ac:spMkLst>
        </pc:spChg>
        <pc:spChg chg="mod">
          <ac:chgData name="Vipavc Brvar, Irena" userId="be565639-f686-4e2c-887c-af7c6cba7a3d" providerId="ADAL" clId="{949509CF-66EA-49DF-818D-9060D2C1C9F7}" dt="2025-03-03T21:57:11.106" v="1185" actId="20577"/>
          <ac:spMkLst>
            <pc:docMk/>
            <pc:sldMk cId="36259079" sldId="464"/>
            <ac:spMk id="6" creationId="{D9790BD0-9E30-A01B-5E77-A9CA08427CD6}"/>
          </ac:spMkLst>
        </pc:spChg>
      </pc:sldChg>
      <pc:sldChg chg="modSp mod modShow">
        <pc:chgData name="Vipavc Brvar, Irena" userId="be565639-f686-4e2c-887c-af7c6cba7a3d" providerId="ADAL" clId="{949509CF-66EA-49DF-818D-9060D2C1C9F7}" dt="2025-03-05T08:40:01.643" v="1951" actId="729"/>
        <pc:sldMkLst>
          <pc:docMk/>
          <pc:sldMk cId="3446022161" sldId="467"/>
        </pc:sldMkLst>
        <pc:spChg chg="mod">
          <ac:chgData name="Vipavc Brvar, Irena" userId="be565639-f686-4e2c-887c-af7c6cba7a3d" providerId="ADAL" clId="{949509CF-66EA-49DF-818D-9060D2C1C9F7}" dt="2025-03-03T22:08:53.858" v="1248" actId="113"/>
          <ac:spMkLst>
            <pc:docMk/>
            <pc:sldMk cId="3446022161" sldId="467"/>
            <ac:spMk id="5" creationId="{00000000-0000-0000-0000-000000000000}"/>
          </ac:spMkLst>
        </pc:spChg>
      </pc:sldChg>
      <pc:sldChg chg="modSp mod">
        <pc:chgData name="Vipavc Brvar, Irena" userId="be565639-f686-4e2c-887c-af7c6cba7a3d" providerId="ADAL" clId="{949509CF-66EA-49DF-818D-9060D2C1C9F7}" dt="2025-03-03T22:07:02.804" v="1238" actId="113"/>
        <pc:sldMkLst>
          <pc:docMk/>
          <pc:sldMk cId="4030494138" sldId="471"/>
        </pc:sldMkLst>
        <pc:spChg chg="mod">
          <ac:chgData name="Vipavc Brvar, Irena" userId="be565639-f686-4e2c-887c-af7c6cba7a3d" providerId="ADAL" clId="{949509CF-66EA-49DF-818D-9060D2C1C9F7}" dt="2025-03-03T22:07:02.804" v="1238" actId="113"/>
          <ac:spMkLst>
            <pc:docMk/>
            <pc:sldMk cId="4030494138" sldId="471"/>
            <ac:spMk id="178" creationId="{00000000-0000-0000-0000-000000000000}"/>
          </ac:spMkLst>
        </pc:spChg>
      </pc:sldChg>
      <pc:sldChg chg="modSp mod">
        <pc:chgData name="Vipavc Brvar, Irena" userId="be565639-f686-4e2c-887c-af7c6cba7a3d" providerId="ADAL" clId="{949509CF-66EA-49DF-818D-9060D2C1C9F7}" dt="2025-03-03T22:08:35.370" v="1247" actId="122"/>
        <pc:sldMkLst>
          <pc:docMk/>
          <pc:sldMk cId="1868118792" sldId="475"/>
        </pc:sldMkLst>
        <pc:spChg chg="mod">
          <ac:chgData name="Vipavc Brvar, Irena" userId="be565639-f686-4e2c-887c-af7c6cba7a3d" providerId="ADAL" clId="{949509CF-66EA-49DF-818D-9060D2C1C9F7}" dt="2025-03-03T22:08:35.370" v="1247" actId="122"/>
          <ac:spMkLst>
            <pc:docMk/>
            <pc:sldMk cId="1868118792" sldId="475"/>
            <ac:spMk id="159" creationId="{00000000-0000-0000-0000-000000000000}"/>
          </ac:spMkLst>
        </pc:spChg>
      </pc:sldChg>
      <pc:sldChg chg="modSp mod">
        <pc:chgData name="Vipavc Brvar, Irena" userId="be565639-f686-4e2c-887c-af7c6cba7a3d" providerId="ADAL" clId="{949509CF-66EA-49DF-818D-9060D2C1C9F7}" dt="2025-03-03T22:08:28.658" v="1246" actId="122"/>
        <pc:sldMkLst>
          <pc:docMk/>
          <pc:sldMk cId="2189497543" sldId="477"/>
        </pc:sldMkLst>
        <pc:spChg chg="mod">
          <ac:chgData name="Vipavc Brvar, Irena" userId="be565639-f686-4e2c-887c-af7c6cba7a3d" providerId="ADAL" clId="{949509CF-66EA-49DF-818D-9060D2C1C9F7}" dt="2025-03-03T22:08:28.658" v="1246" actId="122"/>
          <ac:spMkLst>
            <pc:docMk/>
            <pc:sldMk cId="2189497543" sldId="477"/>
            <ac:spMk id="148" creationId="{00000000-0000-0000-0000-000000000000}"/>
          </ac:spMkLst>
        </pc:spChg>
      </pc:sldChg>
      <pc:sldChg chg="addSp modSp mod">
        <pc:chgData name="Vipavc Brvar, Irena" userId="be565639-f686-4e2c-887c-af7c6cba7a3d" providerId="ADAL" clId="{949509CF-66EA-49DF-818D-9060D2C1C9F7}" dt="2025-03-03T21:55:17.851" v="1163" actId="113"/>
        <pc:sldMkLst>
          <pc:docMk/>
          <pc:sldMk cId="2826344733" sldId="479"/>
        </pc:sldMkLst>
        <pc:spChg chg="mod">
          <ac:chgData name="Vipavc Brvar, Irena" userId="be565639-f686-4e2c-887c-af7c6cba7a3d" providerId="ADAL" clId="{949509CF-66EA-49DF-818D-9060D2C1C9F7}" dt="2025-03-03T21:55:17.851" v="1163" actId="113"/>
          <ac:spMkLst>
            <pc:docMk/>
            <pc:sldMk cId="2826344733" sldId="479"/>
            <ac:spMk id="2" creationId="{BC0CCA54-16B0-49F7-A8D6-54788E353B87}"/>
          </ac:spMkLst>
        </pc:spChg>
        <pc:spChg chg="add mod">
          <ac:chgData name="Vipavc Brvar, Irena" userId="be565639-f686-4e2c-887c-af7c6cba7a3d" providerId="ADAL" clId="{949509CF-66EA-49DF-818D-9060D2C1C9F7}" dt="2025-03-03T21:53:49.660" v="1133" actId="20577"/>
          <ac:spMkLst>
            <pc:docMk/>
            <pc:sldMk cId="2826344733" sldId="479"/>
            <ac:spMk id="3" creationId="{2824983E-425E-50C6-CE5C-7760578EE400}"/>
          </ac:spMkLst>
        </pc:spChg>
        <pc:graphicFrameChg chg="modGraphic">
          <ac:chgData name="Vipavc Brvar, Irena" userId="be565639-f686-4e2c-887c-af7c6cba7a3d" providerId="ADAL" clId="{949509CF-66EA-49DF-818D-9060D2C1C9F7}" dt="2025-03-03T21:53:02.282" v="1104" actId="14100"/>
          <ac:graphicFrameMkLst>
            <pc:docMk/>
            <pc:sldMk cId="2826344733" sldId="479"/>
            <ac:graphicFrameMk id="5" creationId="{3EFCA07B-2CF1-8D27-2D7B-E59D41882E02}"/>
          </ac:graphicFrameMkLst>
        </pc:graphicFrameChg>
      </pc:sldChg>
      <pc:sldChg chg="modSp mod">
        <pc:chgData name="Vipavc Brvar, Irena" userId="be565639-f686-4e2c-887c-af7c6cba7a3d" providerId="ADAL" clId="{949509CF-66EA-49DF-818D-9060D2C1C9F7}" dt="2025-03-03T21:58:27.368" v="1188" actId="113"/>
        <pc:sldMkLst>
          <pc:docMk/>
          <pc:sldMk cId="1144512417" sldId="482"/>
        </pc:sldMkLst>
        <pc:spChg chg="mod">
          <ac:chgData name="Vipavc Brvar, Irena" userId="be565639-f686-4e2c-887c-af7c6cba7a3d" providerId="ADAL" clId="{949509CF-66EA-49DF-818D-9060D2C1C9F7}" dt="2025-03-03T21:58:27.368" v="1188" actId="113"/>
          <ac:spMkLst>
            <pc:docMk/>
            <pc:sldMk cId="1144512417" sldId="482"/>
            <ac:spMk id="121" creationId="{00000000-0000-0000-0000-000000000000}"/>
          </ac:spMkLst>
        </pc:spChg>
      </pc:sldChg>
      <pc:sldChg chg="modSp mod">
        <pc:chgData name="Vipavc Brvar, Irena" userId="be565639-f686-4e2c-887c-af7c6cba7a3d" providerId="ADAL" clId="{949509CF-66EA-49DF-818D-9060D2C1C9F7}" dt="2025-03-03T22:08:21.056" v="1244" actId="113"/>
        <pc:sldMkLst>
          <pc:docMk/>
          <pc:sldMk cId="1990497849" sldId="483"/>
        </pc:sldMkLst>
        <pc:spChg chg="mod">
          <ac:chgData name="Vipavc Brvar, Irena" userId="be565639-f686-4e2c-887c-af7c6cba7a3d" providerId="ADAL" clId="{949509CF-66EA-49DF-818D-9060D2C1C9F7}" dt="2025-03-03T22:08:21.056" v="1244" actId="113"/>
          <ac:spMkLst>
            <pc:docMk/>
            <pc:sldMk cId="1990497849" sldId="483"/>
            <ac:spMk id="139" creationId="{00000000-0000-0000-0000-000000000000}"/>
          </ac:spMkLst>
        </pc:spChg>
      </pc:sldChg>
      <pc:sldChg chg="modSp mod">
        <pc:chgData name="Vipavc Brvar, Irena" userId="be565639-f686-4e2c-887c-af7c6cba7a3d" providerId="ADAL" clId="{949509CF-66EA-49DF-818D-9060D2C1C9F7}" dt="2025-03-03T22:09:36.169" v="1256" actId="113"/>
        <pc:sldMkLst>
          <pc:docMk/>
          <pc:sldMk cId="901558468" sldId="484"/>
        </pc:sldMkLst>
        <pc:spChg chg="mod">
          <ac:chgData name="Vipavc Brvar, Irena" userId="be565639-f686-4e2c-887c-af7c6cba7a3d" providerId="ADAL" clId="{949509CF-66EA-49DF-818D-9060D2C1C9F7}" dt="2025-03-03T22:09:26.173" v="1255" actId="14100"/>
          <ac:spMkLst>
            <pc:docMk/>
            <pc:sldMk cId="901558468" sldId="484"/>
            <ac:spMk id="2" creationId="{00000000-0000-0000-0000-000000000000}"/>
          </ac:spMkLst>
        </pc:spChg>
        <pc:spChg chg="mod">
          <ac:chgData name="Vipavc Brvar, Irena" userId="be565639-f686-4e2c-887c-af7c6cba7a3d" providerId="ADAL" clId="{949509CF-66EA-49DF-818D-9060D2C1C9F7}" dt="2025-03-03T22:09:36.169" v="1256" actId="113"/>
          <ac:spMkLst>
            <pc:docMk/>
            <pc:sldMk cId="901558468" sldId="484"/>
            <ac:spMk id="5" creationId="{00000000-0000-0000-0000-000000000000}"/>
          </ac:spMkLst>
        </pc:spChg>
      </pc:sldChg>
      <pc:sldChg chg="modSp del mod">
        <pc:chgData name="Vipavc Brvar, Irena" userId="be565639-f686-4e2c-887c-af7c6cba7a3d" providerId="ADAL" clId="{949509CF-66EA-49DF-818D-9060D2C1C9F7}" dt="2025-03-03T22:03:26.121" v="1199" actId="47"/>
        <pc:sldMkLst>
          <pc:docMk/>
          <pc:sldMk cId="1371568664" sldId="487"/>
        </pc:sldMkLst>
      </pc:sldChg>
      <pc:sldChg chg="modSp mod">
        <pc:chgData name="Vipavc Brvar, Irena" userId="be565639-f686-4e2c-887c-af7c6cba7a3d" providerId="ADAL" clId="{949509CF-66EA-49DF-818D-9060D2C1C9F7}" dt="2025-03-03T22:08:11.370" v="1243" actId="113"/>
        <pc:sldMkLst>
          <pc:docMk/>
          <pc:sldMk cId="923295750" sldId="494"/>
        </pc:sldMkLst>
        <pc:spChg chg="mod">
          <ac:chgData name="Vipavc Brvar, Irena" userId="be565639-f686-4e2c-887c-af7c6cba7a3d" providerId="ADAL" clId="{949509CF-66EA-49DF-818D-9060D2C1C9F7}" dt="2025-03-03T22:08:11.370" v="1243" actId="113"/>
          <ac:spMkLst>
            <pc:docMk/>
            <pc:sldMk cId="923295750" sldId="494"/>
            <ac:spMk id="121" creationId="{D071E081-657D-6BEA-A648-BFE500FF6083}"/>
          </ac:spMkLst>
        </pc:spChg>
      </pc:sldChg>
      <pc:sldChg chg="modSp mod">
        <pc:chgData name="Vipavc Brvar, Irena" userId="be565639-f686-4e2c-887c-af7c6cba7a3d" providerId="ADAL" clId="{949509CF-66EA-49DF-818D-9060D2C1C9F7}" dt="2025-03-03T22:07:17.663" v="1241" actId="113"/>
        <pc:sldMkLst>
          <pc:docMk/>
          <pc:sldMk cId="1433858733" sldId="495"/>
        </pc:sldMkLst>
        <pc:spChg chg="mod">
          <ac:chgData name="Vipavc Brvar, Irena" userId="be565639-f686-4e2c-887c-af7c6cba7a3d" providerId="ADAL" clId="{949509CF-66EA-49DF-818D-9060D2C1C9F7}" dt="2025-03-03T22:07:17.663" v="1241" actId="113"/>
          <ac:spMkLst>
            <pc:docMk/>
            <pc:sldMk cId="1433858733" sldId="495"/>
            <ac:spMk id="2" creationId="{BC1CBF7D-A085-014B-B829-E1A074AEBD0B}"/>
          </ac:spMkLst>
        </pc:spChg>
      </pc:sldChg>
      <pc:sldChg chg="addSp delSp modSp mod modNotesTx">
        <pc:chgData name="Vipavc Brvar, Irena" userId="be565639-f686-4e2c-887c-af7c6cba7a3d" providerId="ADAL" clId="{949509CF-66EA-49DF-818D-9060D2C1C9F7}" dt="2025-03-05T08:39:56.756" v="1950" actId="478"/>
        <pc:sldMkLst>
          <pc:docMk/>
          <pc:sldMk cId="441980979" sldId="496"/>
        </pc:sldMkLst>
        <pc:spChg chg="add del mod">
          <ac:chgData name="Vipavc Brvar, Irena" userId="be565639-f686-4e2c-887c-af7c6cba7a3d" providerId="ADAL" clId="{949509CF-66EA-49DF-818D-9060D2C1C9F7}" dt="2025-03-05T08:39:56.756" v="1950" actId="478"/>
          <ac:spMkLst>
            <pc:docMk/>
            <pc:sldMk cId="441980979" sldId="496"/>
            <ac:spMk id="2" creationId="{16C7C112-304C-4663-F716-DEE3BA9C3BE4}"/>
          </ac:spMkLst>
        </pc:spChg>
        <pc:spChg chg="mod">
          <ac:chgData name="Vipavc Brvar, Irena" userId="be565639-f686-4e2c-887c-af7c6cba7a3d" providerId="ADAL" clId="{949509CF-66EA-49DF-818D-9060D2C1C9F7}" dt="2025-03-03T22:07:11.206" v="1240" actId="14100"/>
          <ac:spMkLst>
            <pc:docMk/>
            <pc:sldMk cId="441980979" sldId="496"/>
            <ac:spMk id="178" creationId="{F6EA7255-198D-70B9-6D6F-D845BFFE6ABB}"/>
          </ac:spMkLst>
        </pc:spChg>
        <pc:graphicFrameChg chg="mod">
          <ac:chgData name="Vipavc Brvar, Irena" userId="be565639-f686-4e2c-887c-af7c6cba7a3d" providerId="ADAL" clId="{949509CF-66EA-49DF-818D-9060D2C1C9F7}" dt="2025-03-05T08:31:35.074" v="1848" actId="1076"/>
          <ac:graphicFrameMkLst>
            <pc:docMk/>
            <pc:sldMk cId="441980979" sldId="496"/>
            <ac:graphicFrameMk id="6" creationId="{238021EA-14A6-9481-DD4A-46541433C27A}"/>
          </ac:graphicFrameMkLst>
        </pc:graphicFrameChg>
        <pc:graphicFrameChg chg="mod">
          <ac:chgData name="Vipavc Brvar, Irena" userId="be565639-f686-4e2c-887c-af7c6cba7a3d" providerId="ADAL" clId="{949509CF-66EA-49DF-818D-9060D2C1C9F7}" dt="2025-03-05T08:31:17.607" v="1844" actId="1076"/>
          <ac:graphicFrameMkLst>
            <pc:docMk/>
            <pc:sldMk cId="441980979" sldId="496"/>
            <ac:graphicFrameMk id="8" creationId="{83708671-D087-4F80-E35C-4735DF1389E5}"/>
          </ac:graphicFrameMkLst>
        </pc:graphicFrameChg>
        <pc:picChg chg="add mod">
          <ac:chgData name="Vipavc Brvar, Irena" userId="be565639-f686-4e2c-887c-af7c6cba7a3d" providerId="ADAL" clId="{949509CF-66EA-49DF-818D-9060D2C1C9F7}" dt="2025-03-05T08:31:46.494" v="1850" actId="14100"/>
          <ac:picMkLst>
            <pc:docMk/>
            <pc:sldMk cId="441980979" sldId="496"/>
            <ac:picMk id="4" creationId="{86F986CA-B6B1-10E2-75F6-2316BAD9D032}"/>
          </ac:picMkLst>
        </pc:picChg>
      </pc:sldChg>
      <pc:sldChg chg="modSp mod">
        <pc:chgData name="Vipavc Brvar, Irena" userId="be565639-f686-4e2c-887c-af7c6cba7a3d" providerId="ADAL" clId="{949509CF-66EA-49DF-818D-9060D2C1C9F7}" dt="2025-03-03T22:06:58.111" v="1237" actId="113"/>
        <pc:sldMkLst>
          <pc:docMk/>
          <pc:sldMk cId="343786417" sldId="497"/>
        </pc:sldMkLst>
        <pc:spChg chg="mod">
          <ac:chgData name="Vipavc Brvar, Irena" userId="be565639-f686-4e2c-887c-af7c6cba7a3d" providerId="ADAL" clId="{949509CF-66EA-49DF-818D-9060D2C1C9F7}" dt="2025-03-03T22:06:58.111" v="1237" actId="113"/>
          <ac:spMkLst>
            <pc:docMk/>
            <pc:sldMk cId="343786417" sldId="497"/>
            <ac:spMk id="5" creationId="{F8EA9635-0505-23A9-AB56-F64B44E6A8A8}"/>
          </ac:spMkLst>
        </pc:spChg>
        <pc:spChg chg="mod">
          <ac:chgData name="Vipavc Brvar, Irena" userId="be565639-f686-4e2c-887c-af7c6cba7a3d" providerId="ADAL" clId="{949509CF-66EA-49DF-818D-9060D2C1C9F7}" dt="2025-03-03T22:06:50.793" v="1236" actId="20577"/>
          <ac:spMkLst>
            <pc:docMk/>
            <pc:sldMk cId="343786417" sldId="497"/>
            <ac:spMk id="6" creationId="{013FF8E8-0A2B-C383-803C-315AEBB56F5D}"/>
          </ac:spMkLst>
        </pc:spChg>
      </pc:sldChg>
      <pc:sldChg chg="del mod modShow">
        <pc:chgData name="Vipavc Brvar, Irena" userId="be565639-f686-4e2c-887c-af7c6cba7a3d" providerId="ADAL" clId="{949509CF-66EA-49DF-818D-9060D2C1C9F7}" dt="2025-03-05T08:17:33.586" v="1841" actId="47"/>
        <pc:sldMkLst>
          <pc:docMk/>
          <pc:sldMk cId="38229376" sldId="498"/>
        </pc:sldMkLst>
      </pc:sldChg>
      <pc:sldChg chg="modSp mod">
        <pc:chgData name="Vipavc Brvar, Irena" userId="be565639-f686-4e2c-887c-af7c6cba7a3d" providerId="ADAL" clId="{949509CF-66EA-49DF-818D-9060D2C1C9F7}" dt="2025-03-03T22:10:03.434" v="1261" actId="14100"/>
        <pc:sldMkLst>
          <pc:docMk/>
          <pc:sldMk cId="2782115504" sldId="499"/>
        </pc:sldMkLst>
        <pc:spChg chg="mod">
          <ac:chgData name="Vipavc Brvar, Irena" userId="be565639-f686-4e2c-887c-af7c6cba7a3d" providerId="ADAL" clId="{949509CF-66EA-49DF-818D-9060D2C1C9F7}" dt="2025-03-03T22:10:03.434" v="1261" actId="14100"/>
          <ac:spMkLst>
            <pc:docMk/>
            <pc:sldMk cId="2782115504" sldId="499"/>
            <ac:spMk id="2" creationId="{D84A6B27-5A4C-85ED-1646-989CD17065B3}"/>
          </ac:spMkLst>
        </pc:spChg>
        <pc:spChg chg="mod">
          <ac:chgData name="Vipavc Brvar, Irena" userId="be565639-f686-4e2c-887c-af7c6cba7a3d" providerId="ADAL" clId="{949509CF-66EA-49DF-818D-9060D2C1C9F7}" dt="2025-03-03T22:09:40.295" v="1257" actId="113"/>
          <ac:spMkLst>
            <pc:docMk/>
            <pc:sldMk cId="2782115504" sldId="499"/>
            <ac:spMk id="5" creationId="{C7340243-F388-AA3C-31FC-BCF2FCB0EE1E}"/>
          </ac:spMkLst>
        </pc:spChg>
      </pc:sldChg>
      <pc:sldChg chg="modSp mod">
        <pc:chgData name="Vipavc Brvar, Irena" userId="be565639-f686-4e2c-887c-af7c6cba7a3d" providerId="ADAL" clId="{949509CF-66EA-49DF-818D-9060D2C1C9F7}" dt="2025-03-03T20:55:36.709" v="229" actId="20577"/>
        <pc:sldMkLst>
          <pc:docMk/>
          <pc:sldMk cId="1246892242" sldId="500"/>
        </pc:sldMkLst>
        <pc:spChg chg="mod">
          <ac:chgData name="Vipavc Brvar, Irena" userId="be565639-f686-4e2c-887c-af7c6cba7a3d" providerId="ADAL" clId="{949509CF-66EA-49DF-818D-9060D2C1C9F7}" dt="2025-03-03T20:55:36.709" v="229" actId="20577"/>
          <ac:spMkLst>
            <pc:docMk/>
            <pc:sldMk cId="1246892242" sldId="500"/>
            <ac:spMk id="3" creationId="{37E00518-C7FE-74D6-6999-3B020E038069}"/>
          </ac:spMkLst>
        </pc:spChg>
      </pc:sldChg>
      <pc:sldChg chg="modSp del mod">
        <pc:chgData name="Vipavc Brvar, Irena" userId="be565639-f686-4e2c-887c-af7c6cba7a3d" providerId="ADAL" clId="{949509CF-66EA-49DF-818D-9060D2C1C9F7}" dt="2025-03-03T21:52:46.058" v="1102" actId="47"/>
        <pc:sldMkLst>
          <pc:docMk/>
          <pc:sldMk cId="326518751" sldId="503"/>
        </pc:sldMkLst>
      </pc:sldChg>
      <pc:sldChg chg="addSp modSp mod">
        <pc:chgData name="Vipavc Brvar, Irena" userId="be565639-f686-4e2c-887c-af7c6cba7a3d" providerId="ADAL" clId="{949509CF-66EA-49DF-818D-9060D2C1C9F7}" dt="2025-03-03T20:56:15.860" v="271" actId="20577"/>
        <pc:sldMkLst>
          <pc:docMk/>
          <pc:sldMk cId="3528994276" sldId="504"/>
        </pc:sldMkLst>
        <pc:spChg chg="mod">
          <ac:chgData name="Vipavc Brvar, Irena" userId="be565639-f686-4e2c-887c-af7c6cba7a3d" providerId="ADAL" clId="{949509CF-66EA-49DF-818D-9060D2C1C9F7}" dt="2025-03-03T20:56:15.860" v="271" actId="20577"/>
          <ac:spMkLst>
            <pc:docMk/>
            <pc:sldMk cId="3528994276" sldId="504"/>
            <ac:spMk id="2" creationId="{09DEB327-B086-807E-EC12-1CF86D0CE0F3}"/>
          </ac:spMkLst>
        </pc:spChg>
        <pc:spChg chg="add mod">
          <ac:chgData name="Vipavc Brvar, Irena" userId="be565639-f686-4e2c-887c-af7c6cba7a3d" providerId="ADAL" clId="{949509CF-66EA-49DF-818D-9060D2C1C9F7}" dt="2025-03-03T20:28:54.967" v="6" actId="790"/>
          <ac:spMkLst>
            <pc:docMk/>
            <pc:sldMk cId="3528994276" sldId="504"/>
            <ac:spMk id="5" creationId="{89570805-99FA-CDAC-1B56-E015F343CEF9}"/>
          </ac:spMkLst>
        </pc:spChg>
      </pc:sldChg>
      <pc:sldChg chg="addSp modSp mod modNotesTx">
        <pc:chgData name="Vipavc Brvar, Irena" userId="be565639-f686-4e2c-887c-af7c6cba7a3d" providerId="ADAL" clId="{949509CF-66EA-49DF-818D-9060D2C1C9F7}" dt="2025-03-03T21:56:44.528" v="1175" actId="5793"/>
        <pc:sldMkLst>
          <pc:docMk/>
          <pc:sldMk cId="173488191" sldId="505"/>
        </pc:sldMkLst>
        <pc:spChg chg="mod">
          <ac:chgData name="Vipavc Brvar, Irena" userId="be565639-f686-4e2c-887c-af7c6cba7a3d" providerId="ADAL" clId="{949509CF-66EA-49DF-818D-9060D2C1C9F7}" dt="2025-03-03T21:55:25.763" v="1164" actId="113"/>
          <ac:spMkLst>
            <pc:docMk/>
            <pc:sldMk cId="173488191" sldId="505"/>
            <ac:spMk id="2" creationId="{9841ACBF-7672-9F99-F96B-03C589F3F136}"/>
          </ac:spMkLst>
        </pc:spChg>
        <pc:spChg chg="mod">
          <ac:chgData name="Vipavc Brvar, Irena" userId="be565639-f686-4e2c-887c-af7c6cba7a3d" providerId="ADAL" clId="{949509CF-66EA-49DF-818D-9060D2C1C9F7}" dt="2025-03-03T21:55:03.595" v="1162" actId="404"/>
          <ac:spMkLst>
            <pc:docMk/>
            <pc:sldMk cId="173488191" sldId="505"/>
            <ac:spMk id="3" creationId="{D524D548-3B4A-7CA2-4C0B-13D326496116}"/>
          </ac:spMkLst>
        </pc:spChg>
        <pc:spChg chg="add mod">
          <ac:chgData name="Vipavc Brvar, Irena" userId="be565639-f686-4e2c-887c-af7c6cba7a3d" providerId="ADAL" clId="{949509CF-66EA-49DF-818D-9060D2C1C9F7}" dt="2025-03-03T21:54:35.958" v="1146" actId="20577"/>
          <ac:spMkLst>
            <pc:docMk/>
            <pc:sldMk cId="173488191" sldId="505"/>
            <ac:spMk id="4" creationId="{CD0E6C04-41BD-E9C7-ABE8-F30313AD2761}"/>
          </ac:spMkLst>
        </pc:spChg>
        <pc:spChg chg="add mod">
          <ac:chgData name="Vipavc Brvar, Irena" userId="be565639-f686-4e2c-887c-af7c6cba7a3d" providerId="ADAL" clId="{949509CF-66EA-49DF-818D-9060D2C1C9F7}" dt="2025-03-03T21:56:16.450" v="1173" actId="20577"/>
          <ac:spMkLst>
            <pc:docMk/>
            <pc:sldMk cId="173488191" sldId="505"/>
            <ac:spMk id="5" creationId="{C27234A8-84F1-A774-1736-2868DBEF2EB9}"/>
          </ac:spMkLst>
        </pc:spChg>
      </pc:sldChg>
      <pc:sldChg chg="del">
        <pc:chgData name="Vipavc Brvar, Irena" userId="be565639-f686-4e2c-887c-af7c6cba7a3d" providerId="ADAL" clId="{949509CF-66EA-49DF-818D-9060D2C1C9F7}" dt="2025-03-03T21:56:46.571" v="1176" actId="47"/>
        <pc:sldMkLst>
          <pc:docMk/>
          <pc:sldMk cId="1108999218" sldId="507"/>
        </pc:sldMkLst>
      </pc:sldChg>
      <pc:sldChg chg="modNotesTx">
        <pc:chgData name="Vipavc Brvar, Irena" userId="be565639-f686-4e2c-887c-af7c6cba7a3d" providerId="ADAL" clId="{949509CF-66EA-49DF-818D-9060D2C1C9F7}" dt="2025-03-03T22:17:37.591" v="1295" actId="20577"/>
        <pc:sldMkLst>
          <pc:docMk/>
          <pc:sldMk cId="594836517" sldId="511"/>
        </pc:sldMkLst>
      </pc:sldChg>
      <pc:sldChg chg="add del mod modShow">
        <pc:chgData name="Vipavc Brvar, Irena" userId="be565639-f686-4e2c-887c-af7c6cba7a3d" providerId="ADAL" clId="{949509CF-66EA-49DF-818D-9060D2C1C9F7}" dt="2025-03-05T08:54:37.583" v="2020" actId="2696"/>
        <pc:sldMkLst>
          <pc:docMk/>
          <pc:sldMk cId="1475488956" sldId="512"/>
        </pc:sldMkLst>
      </pc:sldChg>
      <pc:sldChg chg="modSp mod">
        <pc:chgData name="Vipavc Brvar, Irena" userId="be565639-f686-4e2c-887c-af7c6cba7a3d" providerId="ADAL" clId="{949509CF-66EA-49DF-818D-9060D2C1C9F7}" dt="2025-03-04T13:14:18.489" v="1746" actId="20577"/>
        <pc:sldMkLst>
          <pc:docMk/>
          <pc:sldMk cId="1974261687" sldId="519"/>
        </pc:sldMkLst>
        <pc:spChg chg="mod">
          <ac:chgData name="Vipavc Brvar, Irena" userId="be565639-f686-4e2c-887c-af7c6cba7a3d" providerId="ADAL" clId="{949509CF-66EA-49DF-818D-9060D2C1C9F7}" dt="2025-03-04T13:13:09.806" v="1741" actId="790"/>
          <ac:spMkLst>
            <pc:docMk/>
            <pc:sldMk cId="1974261687" sldId="519"/>
            <ac:spMk id="2" creationId="{00000000-0000-0000-0000-000000000000}"/>
          </ac:spMkLst>
        </pc:spChg>
        <pc:spChg chg="mod">
          <ac:chgData name="Vipavc Brvar, Irena" userId="be565639-f686-4e2c-887c-af7c6cba7a3d" providerId="ADAL" clId="{949509CF-66EA-49DF-818D-9060D2C1C9F7}" dt="2025-03-04T13:14:18.489" v="1746" actId="20577"/>
          <ac:spMkLst>
            <pc:docMk/>
            <pc:sldMk cId="1974261687" sldId="519"/>
            <ac:spMk id="3" creationId="{00000000-0000-0000-0000-000000000000}"/>
          </ac:spMkLst>
        </pc:spChg>
      </pc:sldChg>
      <pc:sldChg chg="modSp mod">
        <pc:chgData name="Vipavc Brvar, Irena" userId="be565639-f686-4e2c-887c-af7c6cba7a3d" providerId="ADAL" clId="{949509CF-66EA-49DF-818D-9060D2C1C9F7}" dt="2025-03-04T09:25:02.962" v="1705" actId="14100"/>
        <pc:sldMkLst>
          <pc:docMk/>
          <pc:sldMk cId="1547346153" sldId="521"/>
        </pc:sldMkLst>
        <pc:spChg chg="mod">
          <ac:chgData name="Vipavc Brvar, Irena" userId="be565639-f686-4e2c-887c-af7c6cba7a3d" providerId="ADAL" clId="{949509CF-66EA-49DF-818D-9060D2C1C9F7}" dt="2025-03-04T09:25:02.962" v="1705" actId="14100"/>
          <ac:spMkLst>
            <pc:docMk/>
            <pc:sldMk cId="1547346153" sldId="521"/>
            <ac:spMk id="2" creationId="{00000000-0000-0000-0000-000000000000}"/>
          </ac:spMkLst>
        </pc:spChg>
        <pc:spChg chg="mod">
          <ac:chgData name="Vipavc Brvar, Irena" userId="be565639-f686-4e2c-887c-af7c6cba7a3d" providerId="ADAL" clId="{949509CF-66EA-49DF-818D-9060D2C1C9F7}" dt="2025-03-03T22:28:28.598" v="1488" actId="403"/>
          <ac:spMkLst>
            <pc:docMk/>
            <pc:sldMk cId="1547346153" sldId="521"/>
            <ac:spMk id="3" creationId="{00000000-0000-0000-0000-000000000000}"/>
          </ac:spMkLst>
        </pc:spChg>
      </pc:sldChg>
      <pc:sldChg chg="modSp mod">
        <pc:chgData name="Vipavc Brvar, Irena" userId="be565639-f686-4e2c-887c-af7c6cba7a3d" providerId="ADAL" clId="{949509CF-66EA-49DF-818D-9060D2C1C9F7}" dt="2025-03-04T09:25:51.759" v="1717" actId="179"/>
        <pc:sldMkLst>
          <pc:docMk/>
          <pc:sldMk cId="310926245" sldId="523"/>
        </pc:sldMkLst>
        <pc:spChg chg="mod">
          <ac:chgData name="Vipavc Brvar, Irena" userId="be565639-f686-4e2c-887c-af7c6cba7a3d" providerId="ADAL" clId="{949509CF-66EA-49DF-818D-9060D2C1C9F7}" dt="2025-03-03T22:29:28.810" v="1498" actId="14100"/>
          <ac:spMkLst>
            <pc:docMk/>
            <pc:sldMk cId="310926245" sldId="523"/>
            <ac:spMk id="2" creationId="{00000000-0000-0000-0000-000000000000}"/>
          </ac:spMkLst>
        </pc:spChg>
        <pc:spChg chg="mod">
          <ac:chgData name="Vipavc Brvar, Irena" userId="be565639-f686-4e2c-887c-af7c6cba7a3d" providerId="ADAL" clId="{949509CF-66EA-49DF-818D-9060D2C1C9F7}" dt="2025-03-04T09:25:51.759" v="1717" actId="179"/>
          <ac:spMkLst>
            <pc:docMk/>
            <pc:sldMk cId="310926245" sldId="523"/>
            <ac:spMk id="3" creationId="{00000000-0000-0000-0000-000000000000}"/>
          </ac:spMkLst>
        </pc:spChg>
      </pc:sldChg>
      <pc:sldChg chg="modSp del mod">
        <pc:chgData name="Vipavc Brvar, Irena" userId="be565639-f686-4e2c-887c-af7c6cba7a3d" providerId="ADAL" clId="{949509CF-66EA-49DF-818D-9060D2C1C9F7}" dt="2025-03-04T13:15:38.090" v="1757" actId="47"/>
        <pc:sldMkLst>
          <pc:docMk/>
          <pc:sldMk cId="1623312223" sldId="524"/>
        </pc:sldMkLst>
        <pc:spChg chg="mod">
          <ac:chgData name="Vipavc Brvar, Irena" userId="be565639-f686-4e2c-887c-af7c6cba7a3d" providerId="ADAL" clId="{949509CF-66EA-49DF-818D-9060D2C1C9F7}" dt="2025-03-04T13:12:30.947" v="1732" actId="122"/>
          <ac:spMkLst>
            <pc:docMk/>
            <pc:sldMk cId="1623312223" sldId="524"/>
            <ac:spMk id="2" creationId="{00000000-0000-0000-0000-000000000000}"/>
          </ac:spMkLst>
        </pc:spChg>
        <pc:spChg chg="mod">
          <ac:chgData name="Vipavc Brvar, Irena" userId="be565639-f686-4e2c-887c-af7c6cba7a3d" providerId="ADAL" clId="{949509CF-66EA-49DF-818D-9060D2C1C9F7}" dt="2025-03-04T13:12:41.775" v="1736" actId="179"/>
          <ac:spMkLst>
            <pc:docMk/>
            <pc:sldMk cId="1623312223" sldId="524"/>
            <ac:spMk id="3" creationId="{00000000-0000-0000-0000-000000000000}"/>
          </ac:spMkLst>
        </pc:spChg>
      </pc:sldChg>
      <pc:sldChg chg="modSp del mod">
        <pc:chgData name="Vipavc Brvar, Irena" userId="be565639-f686-4e2c-887c-af7c6cba7a3d" providerId="ADAL" clId="{949509CF-66EA-49DF-818D-9060D2C1C9F7}" dt="2025-03-04T13:15:05.789" v="1756" actId="47"/>
        <pc:sldMkLst>
          <pc:docMk/>
          <pc:sldMk cId="4235409860" sldId="525"/>
        </pc:sldMkLst>
        <pc:spChg chg="mod">
          <ac:chgData name="Vipavc Brvar, Irena" userId="be565639-f686-4e2c-887c-af7c6cba7a3d" providerId="ADAL" clId="{949509CF-66EA-49DF-818D-9060D2C1C9F7}" dt="2025-03-04T13:14:41.903" v="1751" actId="790"/>
          <ac:spMkLst>
            <pc:docMk/>
            <pc:sldMk cId="4235409860" sldId="525"/>
            <ac:spMk id="2" creationId="{00000000-0000-0000-0000-000000000000}"/>
          </ac:spMkLst>
        </pc:spChg>
        <pc:spChg chg="mod">
          <ac:chgData name="Vipavc Brvar, Irena" userId="be565639-f686-4e2c-887c-af7c6cba7a3d" providerId="ADAL" clId="{949509CF-66EA-49DF-818D-9060D2C1C9F7}" dt="2025-03-04T13:15:00.212" v="1755" actId="20577"/>
          <ac:spMkLst>
            <pc:docMk/>
            <pc:sldMk cId="4235409860" sldId="525"/>
            <ac:spMk id="3" creationId="{00000000-0000-0000-0000-000000000000}"/>
          </ac:spMkLst>
        </pc:spChg>
      </pc:sldChg>
      <pc:sldChg chg="del">
        <pc:chgData name="Vipavc Brvar, Irena" userId="be565639-f686-4e2c-887c-af7c6cba7a3d" providerId="ADAL" clId="{949509CF-66EA-49DF-818D-9060D2C1C9F7}" dt="2025-03-04T13:17:32.307" v="1771" actId="47"/>
        <pc:sldMkLst>
          <pc:docMk/>
          <pc:sldMk cId="2032717561" sldId="526"/>
        </pc:sldMkLst>
      </pc:sldChg>
      <pc:sldChg chg="del">
        <pc:chgData name="Vipavc Brvar, Irena" userId="be565639-f686-4e2c-887c-af7c6cba7a3d" providerId="ADAL" clId="{949509CF-66EA-49DF-818D-9060D2C1C9F7}" dt="2025-03-04T13:17:38.156" v="1772" actId="47"/>
        <pc:sldMkLst>
          <pc:docMk/>
          <pc:sldMk cId="3898056828" sldId="527"/>
        </pc:sldMkLst>
      </pc:sldChg>
      <pc:sldChg chg="del">
        <pc:chgData name="Vipavc Brvar, Irena" userId="be565639-f686-4e2c-887c-af7c6cba7a3d" providerId="ADAL" clId="{949509CF-66EA-49DF-818D-9060D2C1C9F7}" dt="2025-03-04T13:17:41.649" v="1773" actId="47"/>
        <pc:sldMkLst>
          <pc:docMk/>
          <pc:sldMk cId="1824249949" sldId="528"/>
        </pc:sldMkLst>
      </pc:sldChg>
      <pc:sldChg chg="del">
        <pc:chgData name="Vipavc Brvar, Irena" userId="be565639-f686-4e2c-887c-af7c6cba7a3d" providerId="ADAL" clId="{949509CF-66EA-49DF-818D-9060D2C1C9F7}" dt="2025-03-04T13:17:45.700" v="1774" actId="47"/>
        <pc:sldMkLst>
          <pc:docMk/>
          <pc:sldMk cId="1448962619" sldId="529"/>
        </pc:sldMkLst>
      </pc:sldChg>
      <pc:sldChg chg="addSp delSp modSp add mod delAnim">
        <pc:chgData name="Vipavc Brvar, Irena" userId="be565639-f686-4e2c-887c-af7c6cba7a3d" providerId="ADAL" clId="{949509CF-66EA-49DF-818D-9060D2C1C9F7}" dt="2025-03-03T21:20:54.006" v="530" actId="207"/>
        <pc:sldMkLst>
          <pc:docMk/>
          <pc:sldMk cId="1451659064" sldId="530"/>
        </pc:sldMkLst>
        <pc:spChg chg="mod">
          <ac:chgData name="Vipavc Brvar, Irena" userId="be565639-f686-4e2c-887c-af7c6cba7a3d" providerId="ADAL" clId="{949509CF-66EA-49DF-818D-9060D2C1C9F7}" dt="2025-03-03T21:18:42.417" v="497" actId="20577"/>
          <ac:spMkLst>
            <pc:docMk/>
            <pc:sldMk cId="1451659064" sldId="530"/>
            <ac:spMk id="2" creationId="{F167878D-D564-C81F-EB10-22EE09E2517E}"/>
          </ac:spMkLst>
        </pc:spChg>
        <pc:spChg chg="add mod">
          <ac:chgData name="Vipavc Brvar, Irena" userId="be565639-f686-4e2c-887c-af7c6cba7a3d" providerId="ADAL" clId="{949509CF-66EA-49DF-818D-9060D2C1C9F7}" dt="2025-03-03T21:20:54.006" v="530" actId="207"/>
          <ac:spMkLst>
            <pc:docMk/>
            <pc:sldMk cId="1451659064" sldId="530"/>
            <ac:spMk id="7" creationId="{34AFC282-94D9-A046-D56A-51032E95187B}"/>
          </ac:spMkLst>
        </pc:spChg>
        <pc:graphicFrameChg chg="add mod modGraphic">
          <ac:chgData name="Vipavc Brvar, Irena" userId="be565639-f686-4e2c-887c-af7c6cba7a3d" providerId="ADAL" clId="{949509CF-66EA-49DF-818D-9060D2C1C9F7}" dt="2025-03-03T21:19:31.028" v="505" actId="1076"/>
          <ac:graphicFrameMkLst>
            <pc:docMk/>
            <pc:sldMk cId="1451659064" sldId="530"/>
            <ac:graphicFrameMk id="6" creationId="{D694F99E-267D-3CF6-B857-7560257D9AC4}"/>
          </ac:graphicFrameMkLst>
        </pc:graphicFrameChg>
      </pc:sldChg>
      <pc:sldChg chg="add">
        <pc:chgData name="Vipavc Brvar, Irena" userId="be565639-f686-4e2c-887c-af7c6cba7a3d" providerId="ADAL" clId="{949509CF-66EA-49DF-818D-9060D2C1C9F7}" dt="2025-03-05T09:03:18.029" v="2173"/>
        <pc:sldMkLst>
          <pc:docMk/>
          <pc:sldMk cId="1732939892" sldId="531"/>
        </pc:sldMkLst>
      </pc:sldChg>
      <pc:sldMasterChg chg="delSldLayout">
        <pc:chgData name="Vipavc Brvar, Irena" userId="be565639-f686-4e2c-887c-af7c6cba7a3d" providerId="ADAL" clId="{949509CF-66EA-49DF-818D-9060D2C1C9F7}" dt="2025-03-03T22:00:47.977" v="1191" actId="47"/>
        <pc:sldMasterMkLst>
          <pc:docMk/>
          <pc:sldMasterMk cId="0" sldId="2147483660"/>
        </pc:sldMasterMkLst>
        <pc:sldLayoutChg chg="del">
          <pc:chgData name="Vipavc Brvar, Irena" userId="be565639-f686-4e2c-887c-af7c6cba7a3d" providerId="ADAL" clId="{949509CF-66EA-49DF-818D-9060D2C1C9F7}" dt="2025-03-03T22:00:47.977" v="1191" actId="47"/>
          <pc:sldLayoutMkLst>
            <pc:docMk/>
            <pc:sldMasterMk cId="0" sldId="2147483660"/>
            <pc:sldLayoutMk cId="0" sldId="2147483667"/>
          </pc:sldLayoutMkLst>
        </pc:sldLayoutChg>
        <pc:sldLayoutChg chg="del">
          <pc:chgData name="Vipavc Brvar, Irena" userId="be565639-f686-4e2c-887c-af7c6cba7a3d" providerId="ADAL" clId="{949509CF-66EA-49DF-818D-9060D2C1C9F7}" dt="2025-03-03T21:19:39.463" v="506" actId="47"/>
          <pc:sldLayoutMkLst>
            <pc:docMk/>
            <pc:sldMasterMk cId="0" sldId="2147483660"/>
            <pc:sldLayoutMk cId="1899361442" sldId="2147483685"/>
          </pc:sldLayoutMkLst>
        </pc:sldLayoutChg>
        <pc:sldLayoutChg chg="del">
          <pc:chgData name="Vipavc Brvar, Irena" userId="be565639-f686-4e2c-887c-af7c6cba7a3d" providerId="ADAL" clId="{949509CF-66EA-49DF-818D-9060D2C1C9F7}" dt="2025-03-03T21:36:36.826" v="1003" actId="47"/>
          <pc:sldLayoutMkLst>
            <pc:docMk/>
            <pc:sldMasterMk cId="0" sldId="2147483660"/>
            <pc:sldLayoutMk cId="3931859356" sldId="2147483687"/>
          </pc:sldLayoutMkLst>
        </pc:sldLayoutChg>
      </pc:sldMasterChg>
    </pc:docChg>
  </pc:docChgLst>
  <pc:docChgLst>
    <pc:chgData name="Giulio Ecchia" userId="S::giulio.ecchia_unibo.it#ext#@stummuac.onmicrosoft.com::53b31988-0bf9-4357-8500-a850a1e3da83" providerId="AD" clId="Web-{D4D112F2-221E-2202-C0E3-4A2A4684EE35}"/>
    <pc:docChg chg="addSld delSld modSld">
      <pc:chgData name="Giulio Ecchia" userId="S::giulio.ecchia_unibo.it#ext#@stummuac.onmicrosoft.com::53b31988-0bf9-4357-8500-a850a1e3da83" providerId="AD" clId="Web-{D4D112F2-221E-2202-C0E3-4A2A4684EE35}" dt="2025-03-03T13:12:36.459" v="50" actId="20577"/>
      <pc:docMkLst>
        <pc:docMk/>
      </pc:docMkLst>
      <pc:sldChg chg="add">
        <pc:chgData name="Giulio Ecchia" userId="S::giulio.ecchia_unibo.it#ext#@stummuac.onmicrosoft.com::53b31988-0bf9-4357-8500-a850a1e3da83" providerId="AD" clId="Web-{D4D112F2-221E-2202-C0E3-4A2A4684EE35}" dt="2025-03-03T12:55:08.927" v="7"/>
        <pc:sldMkLst>
          <pc:docMk/>
          <pc:sldMk cId="2115844973" sldId="262"/>
        </pc:sldMkLst>
      </pc:sldChg>
      <pc:sldChg chg="add">
        <pc:chgData name="Giulio Ecchia" userId="S::giulio.ecchia_unibo.it#ext#@stummuac.onmicrosoft.com::53b31988-0bf9-4357-8500-a850a1e3da83" providerId="AD" clId="Web-{D4D112F2-221E-2202-C0E3-4A2A4684EE35}" dt="2025-03-03T12:55:08.927" v="6"/>
        <pc:sldMkLst>
          <pc:docMk/>
          <pc:sldMk cId="302694092" sldId="276"/>
        </pc:sldMkLst>
      </pc:sldChg>
      <pc:sldChg chg="add">
        <pc:chgData name="Giulio Ecchia" userId="S::giulio.ecchia_unibo.it#ext#@stummuac.onmicrosoft.com::53b31988-0bf9-4357-8500-a850a1e3da83" providerId="AD" clId="Web-{D4D112F2-221E-2202-C0E3-4A2A4684EE35}" dt="2025-03-03T12:55:09.037" v="15"/>
        <pc:sldMkLst>
          <pc:docMk/>
          <pc:sldMk cId="561475562" sldId="286"/>
        </pc:sldMkLst>
      </pc:sldChg>
      <pc:sldChg chg="add">
        <pc:chgData name="Giulio Ecchia" userId="S::giulio.ecchia_unibo.it#ext#@stummuac.onmicrosoft.com::53b31988-0bf9-4357-8500-a850a1e3da83" providerId="AD" clId="Web-{D4D112F2-221E-2202-C0E3-4A2A4684EE35}" dt="2025-03-03T12:55:08.943" v="8"/>
        <pc:sldMkLst>
          <pc:docMk/>
          <pc:sldMk cId="1350487398" sldId="291"/>
        </pc:sldMkLst>
      </pc:sldChg>
      <pc:sldChg chg="add">
        <pc:chgData name="Giulio Ecchia" userId="S::giulio.ecchia_unibo.it#ext#@stummuac.onmicrosoft.com::53b31988-0bf9-4357-8500-a850a1e3da83" providerId="AD" clId="Web-{D4D112F2-221E-2202-C0E3-4A2A4684EE35}" dt="2025-03-03T12:55:09.021" v="14"/>
        <pc:sldMkLst>
          <pc:docMk/>
          <pc:sldMk cId="860882738" sldId="307"/>
        </pc:sldMkLst>
      </pc:sldChg>
      <pc:sldChg chg="add">
        <pc:chgData name="Giulio Ecchia" userId="S::giulio.ecchia_unibo.it#ext#@stummuac.onmicrosoft.com::53b31988-0bf9-4357-8500-a850a1e3da83" providerId="AD" clId="Web-{D4D112F2-221E-2202-C0E3-4A2A4684EE35}" dt="2025-03-03T12:55:09.006" v="13"/>
        <pc:sldMkLst>
          <pc:docMk/>
          <pc:sldMk cId="4227978130" sldId="313"/>
        </pc:sldMkLst>
      </pc:sldChg>
      <pc:sldChg chg="add">
        <pc:chgData name="Giulio Ecchia" userId="S::giulio.ecchia_unibo.it#ext#@stummuac.onmicrosoft.com::53b31988-0bf9-4357-8500-a850a1e3da83" providerId="AD" clId="Web-{D4D112F2-221E-2202-C0E3-4A2A4684EE35}" dt="2025-03-03T12:55:09.099" v="19"/>
        <pc:sldMkLst>
          <pc:docMk/>
          <pc:sldMk cId="3681273070" sldId="317"/>
        </pc:sldMkLst>
      </pc:sldChg>
      <pc:sldChg chg="add">
        <pc:chgData name="Giulio Ecchia" userId="S::giulio.ecchia_unibo.it#ext#@stummuac.onmicrosoft.com::53b31988-0bf9-4357-8500-a850a1e3da83" providerId="AD" clId="Web-{D4D112F2-221E-2202-C0E3-4A2A4684EE35}" dt="2025-03-03T12:55:09.084" v="18"/>
        <pc:sldMkLst>
          <pc:docMk/>
          <pc:sldMk cId="1111102269" sldId="318"/>
        </pc:sldMkLst>
      </pc:sldChg>
      <pc:sldChg chg="add">
        <pc:chgData name="Giulio Ecchia" userId="S::giulio.ecchia_unibo.it#ext#@stummuac.onmicrosoft.com::53b31988-0bf9-4357-8500-a850a1e3da83" providerId="AD" clId="Web-{D4D112F2-221E-2202-C0E3-4A2A4684EE35}" dt="2025-03-03T12:55:09.037" v="16"/>
        <pc:sldMkLst>
          <pc:docMk/>
          <pc:sldMk cId="115402505" sldId="322"/>
        </pc:sldMkLst>
      </pc:sldChg>
      <pc:sldChg chg="add">
        <pc:chgData name="Giulio Ecchia" userId="S::giulio.ecchia_unibo.it#ext#@stummuac.onmicrosoft.com::53b31988-0bf9-4357-8500-a850a1e3da83" providerId="AD" clId="Web-{D4D112F2-221E-2202-C0E3-4A2A4684EE35}" dt="2025-03-03T12:55:09.052" v="17"/>
        <pc:sldMkLst>
          <pc:docMk/>
          <pc:sldMk cId="1469003151" sldId="323"/>
        </pc:sldMkLst>
      </pc:sldChg>
      <pc:sldChg chg="add">
        <pc:chgData name="Giulio Ecchia" userId="S::giulio.ecchia_unibo.it#ext#@stummuac.onmicrosoft.com::53b31988-0bf9-4357-8500-a850a1e3da83" providerId="AD" clId="Web-{D4D112F2-221E-2202-C0E3-4A2A4684EE35}" dt="2025-03-03T12:55:08.959" v="9"/>
        <pc:sldMkLst>
          <pc:docMk/>
          <pc:sldMk cId="4235056399" sldId="324"/>
        </pc:sldMkLst>
      </pc:sldChg>
      <pc:sldChg chg="add">
        <pc:chgData name="Giulio Ecchia" userId="S::giulio.ecchia_unibo.it#ext#@stummuac.onmicrosoft.com::53b31988-0bf9-4357-8500-a850a1e3da83" providerId="AD" clId="Web-{D4D112F2-221E-2202-C0E3-4A2A4684EE35}" dt="2025-03-03T12:55:08.974" v="11"/>
        <pc:sldMkLst>
          <pc:docMk/>
          <pc:sldMk cId="2914088999" sldId="325"/>
        </pc:sldMkLst>
      </pc:sldChg>
      <pc:sldChg chg="add">
        <pc:chgData name="Giulio Ecchia" userId="S::giulio.ecchia_unibo.it#ext#@stummuac.onmicrosoft.com::53b31988-0bf9-4357-8500-a850a1e3da83" providerId="AD" clId="Web-{D4D112F2-221E-2202-C0E3-4A2A4684EE35}" dt="2025-03-03T12:55:08.959" v="10"/>
        <pc:sldMkLst>
          <pc:docMk/>
          <pc:sldMk cId="2383649809" sldId="326"/>
        </pc:sldMkLst>
      </pc:sldChg>
      <pc:sldChg chg="modSp">
        <pc:chgData name="Giulio Ecchia" userId="S::giulio.ecchia_unibo.it#ext#@stummuac.onmicrosoft.com::53b31988-0bf9-4357-8500-a850a1e3da83" providerId="AD" clId="Web-{D4D112F2-221E-2202-C0E3-4A2A4684EE35}" dt="2025-03-03T13:12:36.459" v="50" actId="20577"/>
        <pc:sldMkLst>
          <pc:docMk/>
          <pc:sldMk cId="1246892242" sldId="500"/>
        </pc:sldMkLst>
        <pc:spChg chg="mod">
          <ac:chgData name="Giulio Ecchia" userId="S::giulio.ecchia_unibo.it#ext#@stummuac.onmicrosoft.com::53b31988-0bf9-4357-8500-a850a1e3da83" providerId="AD" clId="Web-{D4D112F2-221E-2202-C0E3-4A2A4684EE35}" dt="2025-03-03T13:12:36.459" v="50" actId="20577"/>
          <ac:spMkLst>
            <pc:docMk/>
            <pc:sldMk cId="1246892242" sldId="500"/>
            <ac:spMk id="3" creationId="{37E00518-C7FE-74D6-6999-3B020E038069}"/>
          </ac:spMkLst>
        </pc:spChg>
      </pc:sldChg>
      <pc:sldChg chg="add del replId">
        <pc:chgData name="Giulio Ecchia" userId="S::giulio.ecchia_unibo.it#ext#@stummuac.onmicrosoft.com::53b31988-0bf9-4357-8500-a850a1e3da83" providerId="AD" clId="Web-{D4D112F2-221E-2202-C0E3-4A2A4684EE35}" dt="2025-03-03T13:04:14.319" v="33"/>
        <pc:sldMkLst>
          <pc:docMk/>
          <pc:sldMk cId="2783474165" sldId="513"/>
        </pc:sldMkLst>
      </pc:sldChg>
      <pc:sldChg chg="add del replId">
        <pc:chgData name="Giulio Ecchia" userId="S::giulio.ecchia_unibo.it#ext#@stummuac.onmicrosoft.com::53b31988-0bf9-4357-8500-a850a1e3da83" providerId="AD" clId="Web-{D4D112F2-221E-2202-C0E3-4A2A4684EE35}" dt="2025-03-03T13:04:15.584" v="34"/>
        <pc:sldMkLst>
          <pc:docMk/>
          <pc:sldMk cId="3896775948" sldId="514"/>
        </pc:sldMkLst>
      </pc:sldChg>
      <pc:sldChg chg="add del replId">
        <pc:chgData name="Giulio Ecchia" userId="S::giulio.ecchia_unibo.it#ext#@stummuac.onmicrosoft.com::53b31988-0bf9-4357-8500-a850a1e3da83" providerId="AD" clId="Web-{D4D112F2-221E-2202-C0E3-4A2A4684EE35}" dt="2025-03-03T13:04:16.522" v="35"/>
        <pc:sldMkLst>
          <pc:docMk/>
          <pc:sldMk cId="2200797510" sldId="515"/>
        </pc:sldMkLst>
      </pc:sldChg>
      <pc:sldChg chg="add del replId">
        <pc:chgData name="Giulio Ecchia" userId="S::giulio.ecchia_unibo.it#ext#@stummuac.onmicrosoft.com::53b31988-0bf9-4357-8500-a850a1e3da83" providerId="AD" clId="Web-{D4D112F2-221E-2202-C0E3-4A2A4684EE35}" dt="2025-03-03T13:04:29.616" v="38"/>
        <pc:sldMkLst>
          <pc:docMk/>
          <pc:sldMk cId="1881912260" sldId="516"/>
        </pc:sldMkLst>
      </pc:sldChg>
      <pc:sldChg chg="add del replId">
        <pc:chgData name="Giulio Ecchia" userId="S::giulio.ecchia_unibo.it#ext#@stummuac.onmicrosoft.com::53b31988-0bf9-4357-8500-a850a1e3da83" providerId="AD" clId="Web-{D4D112F2-221E-2202-C0E3-4A2A4684EE35}" dt="2025-03-03T13:04:24.819" v="36"/>
        <pc:sldMkLst>
          <pc:docMk/>
          <pc:sldMk cId="3092980120" sldId="517"/>
        </pc:sldMkLst>
      </pc:sldChg>
      <pc:sldChg chg="add del replId">
        <pc:chgData name="Giulio Ecchia" userId="S::giulio.ecchia_unibo.it#ext#@stummuac.onmicrosoft.com::53b31988-0bf9-4357-8500-a850a1e3da83" providerId="AD" clId="Web-{D4D112F2-221E-2202-C0E3-4A2A4684EE35}" dt="2025-03-03T13:04:26.475" v="37"/>
        <pc:sldMkLst>
          <pc:docMk/>
          <pc:sldMk cId="3481766806" sldId="518"/>
        </pc:sldMkLst>
      </pc:sldChg>
      <pc:sldChg chg="add">
        <pc:chgData name="Giulio Ecchia" userId="S::giulio.ecchia_unibo.it#ext#@stummuac.onmicrosoft.com::53b31988-0bf9-4357-8500-a850a1e3da83" providerId="AD" clId="Web-{D4D112F2-221E-2202-C0E3-4A2A4684EE35}" dt="2025-03-03T12:55:08.990" v="12"/>
        <pc:sldMkLst>
          <pc:docMk/>
          <pc:sldMk cId="1974261687" sldId="519"/>
        </pc:sldMkLst>
      </pc:sldChg>
      <pc:sldChg chg="modSp add">
        <pc:chgData name="Giulio Ecchia" userId="S::giulio.ecchia_unibo.it#ext#@stummuac.onmicrosoft.com::53b31988-0bf9-4357-8500-a850a1e3da83" providerId="AD" clId="Web-{D4D112F2-221E-2202-C0E3-4A2A4684EE35}" dt="2025-03-03T12:57:01.650" v="21" actId="14100"/>
        <pc:sldMkLst>
          <pc:docMk/>
          <pc:sldMk cId="3526920104" sldId="520"/>
        </pc:sldMkLst>
      </pc:sldChg>
      <pc:sldChg chg="add">
        <pc:chgData name="Giulio Ecchia" userId="S::giulio.ecchia_unibo.it#ext#@stummuac.onmicrosoft.com::53b31988-0bf9-4357-8500-a850a1e3da83" providerId="AD" clId="Web-{D4D112F2-221E-2202-C0E3-4A2A4684EE35}" dt="2025-03-03T12:57:36.229" v="22"/>
        <pc:sldMkLst>
          <pc:docMk/>
          <pc:sldMk cId="1547346153" sldId="521"/>
        </pc:sldMkLst>
      </pc:sldChg>
      <pc:sldChg chg="add">
        <pc:chgData name="Giulio Ecchia" userId="S::giulio.ecchia_unibo.it#ext#@stummuac.onmicrosoft.com::53b31988-0bf9-4357-8500-a850a1e3da83" providerId="AD" clId="Web-{D4D112F2-221E-2202-C0E3-4A2A4684EE35}" dt="2025-03-03T12:58:00.464" v="23"/>
        <pc:sldMkLst>
          <pc:docMk/>
          <pc:sldMk cId="3523375538" sldId="522"/>
        </pc:sldMkLst>
      </pc:sldChg>
      <pc:sldChg chg="add">
        <pc:chgData name="Giulio Ecchia" userId="S::giulio.ecchia_unibo.it#ext#@stummuac.onmicrosoft.com::53b31988-0bf9-4357-8500-a850a1e3da83" providerId="AD" clId="Web-{D4D112F2-221E-2202-C0E3-4A2A4684EE35}" dt="2025-03-03T12:58:31.933" v="24"/>
        <pc:sldMkLst>
          <pc:docMk/>
          <pc:sldMk cId="310926245" sldId="523"/>
        </pc:sldMkLst>
      </pc:sldChg>
      <pc:sldChg chg="add">
        <pc:chgData name="Giulio Ecchia" userId="S::giulio.ecchia_unibo.it#ext#@stummuac.onmicrosoft.com::53b31988-0bf9-4357-8500-a850a1e3da83" providerId="AD" clId="Web-{D4D112F2-221E-2202-C0E3-4A2A4684EE35}" dt="2025-03-03T12:59:05.247" v="25"/>
        <pc:sldMkLst>
          <pc:docMk/>
          <pc:sldMk cId="1623312223" sldId="524"/>
        </pc:sldMkLst>
      </pc:sldChg>
      <pc:sldChg chg="add">
        <pc:chgData name="Giulio Ecchia" userId="S::giulio.ecchia_unibo.it#ext#@stummuac.onmicrosoft.com::53b31988-0bf9-4357-8500-a850a1e3da83" providerId="AD" clId="Web-{D4D112F2-221E-2202-C0E3-4A2A4684EE35}" dt="2025-03-03T12:59:44.514" v="26"/>
        <pc:sldMkLst>
          <pc:docMk/>
          <pc:sldMk cId="4235409860" sldId="525"/>
        </pc:sldMkLst>
      </pc:sldChg>
      <pc:sldChg chg="modSp add">
        <pc:chgData name="Giulio Ecchia" userId="S::giulio.ecchia_unibo.it#ext#@stummuac.onmicrosoft.com::53b31988-0bf9-4357-8500-a850a1e3da83" providerId="AD" clId="Web-{D4D112F2-221E-2202-C0E3-4A2A4684EE35}" dt="2025-03-03T13:00:19.124" v="28" actId="14100"/>
        <pc:sldMkLst>
          <pc:docMk/>
          <pc:sldMk cId="2032717561" sldId="526"/>
        </pc:sldMkLst>
      </pc:sldChg>
      <pc:sldChg chg="add">
        <pc:chgData name="Giulio Ecchia" userId="S::giulio.ecchia_unibo.it#ext#@stummuac.onmicrosoft.com::53b31988-0bf9-4357-8500-a850a1e3da83" providerId="AD" clId="Web-{D4D112F2-221E-2202-C0E3-4A2A4684EE35}" dt="2025-03-03T13:00:46.547" v="29"/>
        <pc:sldMkLst>
          <pc:docMk/>
          <pc:sldMk cId="3898056828" sldId="527"/>
        </pc:sldMkLst>
      </pc:sldChg>
      <pc:sldChg chg="modSp add">
        <pc:chgData name="Giulio Ecchia" userId="S::giulio.ecchia_unibo.it#ext#@stummuac.onmicrosoft.com::53b31988-0bf9-4357-8500-a850a1e3da83" providerId="AD" clId="Web-{D4D112F2-221E-2202-C0E3-4A2A4684EE35}" dt="2025-03-03T13:01:46.377" v="31" actId="14100"/>
        <pc:sldMkLst>
          <pc:docMk/>
          <pc:sldMk cId="1824249949" sldId="528"/>
        </pc:sldMkLst>
      </pc:sldChg>
      <pc:sldChg chg="add">
        <pc:chgData name="Giulio Ecchia" userId="S::giulio.ecchia_unibo.it#ext#@stummuac.onmicrosoft.com::53b31988-0bf9-4357-8500-a850a1e3da83" providerId="AD" clId="Web-{D4D112F2-221E-2202-C0E3-4A2A4684EE35}" dt="2025-03-03T13:02:08.268" v="32"/>
        <pc:sldMkLst>
          <pc:docMk/>
          <pc:sldMk cId="1448962619" sldId="529"/>
        </pc:sldMkLst>
      </pc:sldChg>
    </pc:docChg>
  </pc:docChgLst>
  <pc:docChgLst>
    <pc:chgData name="Giulio Ecchia" userId="S::giulio.ecchia_unibo.it#ext#@stummuac.onmicrosoft.com::53b31988-0bf9-4357-8500-a850a1e3da83" providerId="AD" clId="Web-{030F9DE3-7C54-F88C-97E8-E69B1DAFBD40}"/>
    <pc:docChg chg="delSld">
      <pc:chgData name="Giulio Ecchia" userId="S::giulio.ecchia_unibo.it#ext#@stummuac.onmicrosoft.com::53b31988-0bf9-4357-8500-a850a1e3da83" providerId="AD" clId="Web-{030F9DE3-7C54-F88C-97E8-E69B1DAFBD40}" dt="2025-03-03T13:21:48.860" v="0"/>
      <pc:docMkLst>
        <pc:docMk/>
      </pc:docMkLst>
      <pc:sldChg chg="del">
        <pc:chgData name="Giulio Ecchia" userId="S::giulio.ecchia_unibo.it#ext#@stummuac.onmicrosoft.com::53b31988-0bf9-4357-8500-a850a1e3da83" providerId="AD" clId="Web-{030F9DE3-7C54-F88C-97E8-E69B1DAFBD40}" dt="2025-03-03T13:21:48.860" v="0"/>
        <pc:sldMkLst>
          <pc:docMk/>
          <pc:sldMk cId="1350487398" sldId="291"/>
        </pc:sldMkLst>
      </pc:sldChg>
    </pc:docChg>
  </pc:docChgLst>
  <pc:docChgLst>
    <pc:chgData name="Vipavc, Irena" userId="S::irena.vipavc_fdv.uni-lj.si#ext#@stummuac.onmicrosoft.com::e79027e5-5c79-49a4-9bf8-410083fab43c" providerId="AD" clId="Web-{AB0AED3E-F2B7-42C8-8BE9-EED8E5442387}"/>
    <pc:docChg chg="modSld">
      <pc:chgData name="Vipavc, Irena" userId="S::irena.vipavc_fdv.uni-lj.si#ext#@stummuac.onmicrosoft.com::e79027e5-5c79-49a4-9bf8-410083fab43c" providerId="AD" clId="Web-{AB0AED3E-F2B7-42C8-8BE9-EED8E5442387}" dt="2025-03-03T20:27:49.358" v="50" actId="20577"/>
      <pc:docMkLst>
        <pc:docMk/>
      </pc:docMkLst>
      <pc:sldChg chg="addSp modSp">
        <pc:chgData name="Vipavc, Irena" userId="S::irena.vipavc_fdv.uni-lj.si#ext#@stummuac.onmicrosoft.com::e79027e5-5c79-49a4-9bf8-410083fab43c" providerId="AD" clId="Web-{AB0AED3E-F2B7-42C8-8BE9-EED8E5442387}" dt="2025-03-03T20:27:49.358" v="50" actId="20577"/>
        <pc:sldMkLst>
          <pc:docMk/>
          <pc:sldMk cId="3528994276" sldId="504"/>
        </pc:sldMkLst>
        <pc:spChg chg="mod">
          <ac:chgData name="Vipavc, Irena" userId="S::irena.vipavc_fdv.uni-lj.si#ext#@stummuac.onmicrosoft.com::e79027e5-5c79-49a4-9bf8-410083fab43c" providerId="AD" clId="Web-{AB0AED3E-F2B7-42C8-8BE9-EED8E5442387}" dt="2025-03-03T20:27:49.358" v="50" actId="20577"/>
          <ac:spMkLst>
            <pc:docMk/>
            <pc:sldMk cId="3528994276" sldId="504"/>
            <ac:spMk id="3" creationId="{1FAF0C31-DDF7-34F2-1E53-A77C6186B9B7}"/>
          </ac:spMkLst>
        </pc:spChg>
        <pc:picChg chg="add mod">
          <ac:chgData name="Vipavc, Irena" userId="S::irena.vipavc_fdv.uni-lj.si#ext#@stummuac.onmicrosoft.com::e79027e5-5c79-49a4-9bf8-410083fab43c" providerId="AD" clId="Web-{AB0AED3E-F2B7-42C8-8BE9-EED8E5442387}" dt="2025-03-03T20:26:15.699" v="28" actId="14100"/>
          <ac:picMkLst>
            <pc:docMk/>
            <pc:sldMk cId="3528994276" sldId="504"/>
            <ac:picMk id="4" creationId="{649338AB-0087-5270-9C7D-C88F09A42D70}"/>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adpshare2\podatki$\ARHIV%202\SHARED\projekti\CESSDA\H2020-COORDINATE\WP11\Participants_per_country.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FF0000"/>
            </a:solidFill>
            <a:ln>
              <a:noFill/>
            </a:ln>
            <a:effectLst/>
          </c:spPr>
          <c:invertIfNegative val="0"/>
          <c:cat>
            <c:strRef>
              <c:f>'T11.2'!$A$2:$A$8</c:f>
              <c:strCache>
                <c:ptCount val="7"/>
                <c:pt idx="0">
                  <c:v>Belgium</c:v>
                </c:pt>
                <c:pt idx="1">
                  <c:v>Bulgaria</c:v>
                </c:pt>
                <c:pt idx="2">
                  <c:v>Croatia</c:v>
                </c:pt>
                <c:pt idx="3">
                  <c:v>Finland</c:v>
                </c:pt>
                <c:pt idx="4">
                  <c:v>Lithuania</c:v>
                </c:pt>
                <c:pt idx="5">
                  <c:v>Moldova</c:v>
                </c:pt>
                <c:pt idx="6">
                  <c:v>Poland</c:v>
                </c:pt>
              </c:strCache>
            </c:strRef>
          </c:cat>
          <c:val>
            <c:numRef>
              <c:f>'T11.2'!$B$2:$B$8</c:f>
              <c:numCache>
                <c:formatCode>General</c:formatCode>
                <c:ptCount val="7"/>
                <c:pt idx="0">
                  <c:v>24</c:v>
                </c:pt>
                <c:pt idx="1">
                  <c:v>85</c:v>
                </c:pt>
                <c:pt idx="2">
                  <c:v>32</c:v>
                </c:pt>
                <c:pt idx="3">
                  <c:v>16</c:v>
                </c:pt>
                <c:pt idx="4">
                  <c:v>25</c:v>
                </c:pt>
                <c:pt idx="5">
                  <c:v>76</c:v>
                </c:pt>
                <c:pt idx="6">
                  <c:v>1</c:v>
                </c:pt>
              </c:numCache>
            </c:numRef>
          </c:val>
          <c:extLst>
            <c:ext xmlns:c16="http://schemas.microsoft.com/office/drawing/2014/chart" uri="{C3380CC4-5D6E-409C-BE32-E72D297353CC}">
              <c16:uniqueId val="{00000000-0C15-47B2-A2D8-C643AE9BB471}"/>
            </c:ext>
          </c:extLst>
        </c:ser>
        <c:dLbls>
          <c:showLegendKey val="0"/>
          <c:showVal val="0"/>
          <c:showCatName val="0"/>
          <c:showSerName val="0"/>
          <c:showPercent val="0"/>
          <c:showBubbleSize val="0"/>
        </c:dLbls>
        <c:gapWidth val="143"/>
        <c:overlap val="-27"/>
        <c:axId val="602861536"/>
        <c:axId val="602847136"/>
      </c:barChart>
      <c:catAx>
        <c:axId val="602861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602847136"/>
        <c:crosses val="autoZero"/>
        <c:auto val="1"/>
        <c:lblAlgn val="ctr"/>
        <c:lblOffset val="100"/>
        <c:noMultiLvlLbl val="0"/>
      </c:catAx>
      <c:valAx>
        <c:axId val="6028471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602861536"/>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 name="Google Shape;8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12f9b05850b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12f9b05850b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940CF202-3E36-579B-B9D2-AF8B96D244B1}"/>
            </a:ext>
          </a:extLst>
        </p:cNvPr>
        <p:cNvGrpSpPr/>
        <p:nvPr/>
      </p:nvGrpSpPr>
      <p:grpSpPr>
        <a:xfrm>
          <a:off x="0" y="0"/>
          <a:ext cx="0" cy="0"/>
          <a:chOff x="0" y="0"/>
          <a:chExt cx="0" cy="0"/>
        </a:xfrm>
      </p:grpSpPr>
      <p:sp>
        <p:nvSpPr>
          <p:cNvPr id="118" name="Google Shape;118;g12f9b05850b_0_2:notes">
            <a:extLst>
              <a:ext uri="{FF2B5EF4-FFF2-40B4-BE49-F238E27FC236}">
                <a16:creationId xmlns:a16="http://schemas.microsoft.com/office/drawing/2014/main" id="{6C78D54C-FDA5-82F3-FCF5-0805476E9AE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12f9b05850b_0_2:notes">
            <a:extLst>
              <a:ext uri="{FF2B5EF4-FFF2-40B4-BE49-F238E27FC236}">
                <a16:creationId xmlns:a16="http://schemas.microsoft.com/office/drawing/2014/main" id="{9F2DA092-BE85-18ED-BCA3-2AB1149C5EA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5914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12f2be86959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12f2be86959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4552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12f2be86959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12f2be86959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12f2be86959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12f2be86959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a:extLst>
            <a:ext uri="{FF2B5EF4-FFF2-40B4-BE49-F238E27FC236}">
              <a16:creationId xmlns:a16="http://schemas.microsoft.com/office/drawing/2014/main" id="{EF7067EA-AA4D-AC79-FC40-1D3CD3FB1BFD}"/>
            </a:ext>
          </a:extLst>
        </p:cNvPr>
        <p:cNvGrpSpPr/>
        <p:nvPr/>
      </p:nvGrpSpPr>
      <p:grpSpPr>
        <a:xfrm>
          <a:off x="0" y="0"/>
          <a:ext cx="0" cy="0"/>
          <a:chOff x="0" y="0"/>
          <a:chExt cx="0" cy="0"/>
        </a:xfrm>
      </p:grpSpPr>
      <p:sp>
        <p:nvSpPr>
          <p:cNvPr id="175" name="Google Shape;175;g12f2be86959_0_48:notes">
            <a:extLst>
              <a:ext uri="{FF2B5EF4-FFF2-40B4-BE49-F238E27FC236}">
                <a16:creationId xmlns:a16="http://schemas.microsoft.com/office/drawing/2014/main" id="{11D70B1D-DA04-ED3F-E508-6DC1EF1CEC7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12f2be86959_0_48:notes">
            <a:extLst>
              <a:ext uri="{FF2B5EF4-FFF2-40B4-BE49-F238E27FC236}">
                <a16:creationId xmlns:a16="http://schemas.microsoft.com/office/drawing/2014/main" id="{A4BBE4AF-50C5-9D59-44A8-72D2AF65A75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14300" indent="0">
              <a:buNone/>
            </a:pPr>
            <a:r>
              <a:rPr lang="en-GB" dirty="0"/>
              <a:t>Variation in interest between countries with partners connected to GGP or COORDINATE/GUIDE  - did hold workshops sooner.</a:t>
            </a:r>
          </a:p>
          <a:p>
            <a:pPr marL="114300" indent="0">
              <a:buNone/>
            </a:pPr>
            <a:r>
              <a:rPr lang="en-GB" dirty="0"/>
              <a:t>Workshops connected with other initiatives do better (more participants).</a:t>
            </a:r>
          </a:p>
          <a:p>
            <a:pPr marL="114300" indent="0">
              <a:buNone/>
            </a:pPr>
            <a:r>
              <a:rPr lang="en-GB" dirty="0"/>
              <a:t>Financial support was often not needed (AND difficult to manage once needed).</a:t>
            </a:r>
          </a:p>
          <a:p>
            <a:pPr marL="114300" indent="0">
              <a:buNone/>
            </a:pPr>
            <a:r>
              <a:rPr lang="en-GB" dirty="0"/>
              <a:t>Outreach differed between researchers and lecturer, international org. manager.</a:t>
            </a:r>
          </a:p>
          <a:p>
            <a:pPr marL="114300" indent="0">
              <a:buNone/>
            </a:pPr>
            <a:r>
              <a:rPr lang="en-GB" dirty="0"/>
              <a:t>Centrally, very labour intensive.</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What questions can longitudinal data help to</a:t>
            </a:r>
          </a:p>
          <a:p>
            <a:pPr marL="0" lvl="0" indent="0" algn="l" rtl="0">
              <a:spcBef>
                <a:spcPts val="0"/>
              </a:spcBef>
              <a:spcAft>
                <a:spcPts val="0"/>
              </a:spcAft>
              <a:buNone/>
            </a:pPr>
            <a:r>
              <a:rPr lang="en-US" dirty="0"/>
              <a:t>answer in your work?</a:t>
            </a:r>
          </a:p>
          <a:p>
            <a:pPr marL="0" lvl="0" indent="0" algn="l" rtl="0">
              <a:spcBef>
                <a:spcPts val="0"/>
              </a:spcBef>
              <a:spcAft>
                <a:spcPts val="0"/>
              </a:spcAft>
              <a:buNone/>
            </a:pPr>
            <a:r>
              <a:rPr lang="en-US" dirty="0"/>
              <a:t>• NGOs</a:t>
            </a:r>
          </a:p>
          <a:p>
            <a:pPr marL="0" lvl="0" indent="0" algn="l" rtl="0">
              <a:spcBef>
                <a:spcPts val="0"/>
              </a:spcBef>
              <a:spcAft>
                <a:spcPts val="0"/>
              </a:spcAft>
              <a:buNone/>
            </a:pPr>
            <a:r>
              <a:rPr lang="en-US" dirty="0"/>
              <a:t>• Public service</a:t>
            </a:r>
          </a:p>
          <a:p>
            <a:pPr marL="0" lvl="0" indent="0" algn="l" rtl="0">
              <a:spcBef>
                <a:spcPts val="0"/>
              </a:spcBef>
              <a:spcAft>
                <a:spcPts val="0"/>
              </a:spcAft>
              <a:buNone/>
            </a:pPr>
            <a:r>
              <a:rPr lang="en-US" dirty="0"/>
              <a:t>• Policy making and politics</a:t>
            </a:r>
          </a:p>
          <a:p>
            <a:pPr marL="0" lvl="0" indent="0" algn="l" rtl="0">
              <a:spcBef>
                <a:spcPts val="0"/>
              </a:spcBef>
              <a:spcAft>
                <a:spcPts val="0"/>
              </a:spcAft>
              <a:buNone/>
            </a:pPr>
            <a:r>
              <a:rPr lang="en-US" dirty="0"/>
              <a:t>• Journalism</a:t>
            </a:r>
          </a:p>
          <a:p>
            <a:pPr marL="0" lvl="0" indent="0" algn="l" rtl="0">
              <a:spcBef>
                <a:spcPts val="0"/>
              </a:spcBef>
              <a:spcAft>
                <a:spcPts val="0"/>
              </a:spcAft>
              <a:buNone/>
            </a:pPr>
            <a:r>
              <a:rPr lang="en-US" dirty="0"/>
              <a:t>• Teaching</a:t>
            </a:r>
            <a:endParaRPr dirty="0"/>
          </a:p>
        </p:txBody>
      </p:sp>
    </p:spTree>
    <p:extLst>
      <p:ext uri="{BB962C8B-B14F-4D97-AF65-F5344CB8AC3E}">
        <p14:creationId xmlns:p14="http://schemas.microsoft.com/office/powerpoint/2010/main" val="187706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12f2be86959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12f2be86959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22233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a:xfrm>
            <a:off x="381000" y="685800"/>
            <a:ext cx="6096000" cy="3429000"/>
          </a:xfrm>
        </p:spPr>
      </p:sp>
      <p:sp>
        <p:nvSpPr>
          <p:cNvPr id="3" name="Označba mesta za opombe 2"/>
          <p:cNvSpPr>
            <a:spLocks noGrp="1"/>
          </p:cNvSpPr>
          <p:nvPr>
            <p:ph type="body" idx="1"/>
          </p:nvPr>
        </p:nvSpPr>
        <p:spPr/>
        <p:txBody>
          <a:bodyPr rtlCol="0"/>
          <a:lstStyle/>
          <a:p>
            <a:pPr rtl="0"/>
            <a:endParaRPr lang="sl-SI"/>
          </a:p>
        </p:txBody>
      </p:sp>
      <p:sp>
        <p:nvSpPr>
          <p:cNvPr id="4" name="Označba mesta za številko diapozitiva 3"/>
          <p:cNvSpPr>
            <a:spLocks noGrp="1"/>
          </p:cNvSpPr>
          <p:nvPr>
            <p:ph type="sldNum" sz="quarter" idx="10"/>
          </p:nvPr>
        </p:nvSpPr>
        <p:spPr/>
        <p:txBody>
          <a:bodyPr rtlCol="0"/>
          <a:lstStyle/>
          <a:p>
            <a:pPr rtl="0"/>
            <a:fld id="{82869989-EB00-4EE7-BCB5-25BDC5BB29F8}" type="slidenum">
              <a:rPr lang="sl-SI" smtClean="0"/>
              <a:t>28</a:t>
            </a:fld>
            <a:endParaRPr lang="sl-SI"/>
          </a:p>
        </p:txBody>
      </p:sp>
    </p:spTree>
    <p:extLst>
      <p:ext uri="{BB962C8B-B14F-4D97-AF65-F5344CB8AC3E}">
        <p14:creationId xmlns:p14="http://schemas.microsoft.com/office/powerpoint/2010/main" val="1749375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nSpc>
                <a:spcPct val="90000"/>
              </a:lnSpc>
              <a:spcBef>
                <a:spcPts val="1000"/>
              </a:spcBef>
            </a:pPr>
            <a:r>
              <a:rPr lang="en-GB" sz="1100" noProof="0" dirty="0">
                <a:latin typeface="Calibri" panose="020F0502020204030204" pitchFamily="34" charset="0"/>
                <a:ea typeface="Calibri" panose="020F0502020204030204" pitchFamily="34" charset="0"/>
                <a:cs typeface="Calibri" panose="020F0502020204030204" pitchFamily="34" charset="0"/>
              </a:rPr>
              <a:t>✔</a:t>
            </a:r>
            <a:r>
              <a:rPr lang="en-GB" sz="1100" b="1" noProof="0" dirty="0">
                <a:latin typeface="Calibri" panose="020F0502020204030204" pitchFamily="34" charset="0"/>
                <a:ea typeface="Calibri" panose="020F0502020204030204" pitchFamily="34" charset="0"/>
                <a:cs typeface="Calibri" panose="020F0502020204030204" pitchFamily="34" charset="0"/>
              </a:rPr>
              <a:t>About</a:t>
            </a:r>
            <a:r>
              <a:rPr lang="en-GB" sz="1100" noProof="0" dirty="0">
                <a:latin typeface="Calibri" panose="020F0502020204030204" pitchFamily="34" charset="0"/>
                <a:ea typeface="Calibri" panose="020F0502020204030204" pitchFamily="34" charset="0"/>
                <a:cs typeface="Calibri" panose="020F0502020204030204" pitchFamily="34" charset="0"/>
              </a:rPr>
              <a:t> (Information about project)</a:t>
            </a:r>
          </a:p>
          <a:p>
            <a:pPr>
              <a:lnSpc>
                <a:spcPct val="90000"/>
              </a:lnSpc>
              <a:spcBef>
                <a:spcPts val="1000"/>
              </a:spcBef>
            </a:pPr>
            <a:r>
              <a:rPr lang="en-GB" sz="1100" noProof="0" dirty="0">
                <a:latin typeface="Calibri" panose="020F0502020204030204" pitchFamily="34" charset="0"/>
                <a:ea typeface="Calibri" panose="020F0502020204030204" pitchFamily="34" charset="0"/>
                <a:cs typeface="Calibri" panose="020F0502020204030204" pitchFamily="34" charset="0"/>
              </a:rPr>
              <a:t>✔</a:t>
            </a:r>
            <a:r>
              <a:rPr lang="en-GB" sz="1100" b="1" noProof="0" dirty="0">
                <a:latin typeface="Calibri" panose="020F0502020204030204" pitchFamily="34" charset="0"/>
                <a:ea typeface="Calibri" panose="020F0502020204030204" pitchFamily="34" charset="0"/>
                <a:cs typeface="Calibri" panose="020F0502020204030204" pitchFamily="34" charset="0"/>
              </a:rPr>
              <a:t>News</a:t>
            </a:r>
            <a:r>
              <a:rPr lang="en-GB" sz="1100" noProof="0" dirty="0">
                <a:latin typeface="Calibri" panose="020F0502020204030204" pitchFamily="34" charset="0"/>
                <a:ea typeface="Calibri" panose="020F0502020204030204" pitchFamily="34" charset="0"/>
                <a:cs typeface="Calibri" panose="020F0502020204030204" pitchFamily="34" charset="0"/>
              </a:rPr>
              <a:t> (Blogs and newsletters)</a:t>
            </a:r>
          </a:p>
          <a:p>
            <a:pPr>
              <a:lnSpc>
                <a:spcPct val="90000"/>
              </a:lnSpc>
              <a:spcBef>
                <a:spcPts val="1000"/>
              </a:spcBef>
            </a:pPr>
            <a:r>
              <a:rPr lang="en-GB" sz="1100" noProof="0" dirty="0">
                <a:latin typeface="Calibri" panose="020F0502020204030204" pitchFamily="34" charset="0"/>
                <a:ea typeface="Calibri" panose="020F0502020204030204" pitchFamily="34" charset="0"/>
                <a:cs typeface="Calibri" panose="020F0502020204030204" pitchFamily="34" charset="0"/>
              </a:rPr>
              <a:t>✔</a:t>
            </a:r>
            <a:r>
              <a:rPr lang="en-GB" sz="1100" b="1" noProof="0" dirty="0">
                <a:latin typeface="Calibri" panose="020F0502020204030204" pitchFamily="34" charset="0"/>
                <a:ea typeface="Calibri" panose="020F0502020204030204" pitchFamily="34" charset="0"/>
                <a:cs typeface="Calibri" panose="020F0502020204030204" pitchFamily="34" charset="0"/>
              </a:rPr>
              <a:t>Events</a:t>
            </a:r>
            <a:r>
              <a:rPr lang="en-GB" sz="1100" noProof="0" dirty="0">
                <a:latin typeface="Calibri" panose="020F0502020204030204" pitchFamily="34" charset="0"/>
                <a:ea typeface="Calibri" panose="020F0502020204030204" pitchFamily="34" charset="0"/>
                <a:cs typeface="Calibri" panose="020F0502020204030204" pitchFamily="34" charset="0"/>
              </a:rPr>
              <a:t> (Events announcements and materials)</a:t>
            </a:r>
          </a:p>
          <a:p>
            <a:pPr>
              <a:lnSpc>
                <a:spcPct val="90000"/>
              </a:lnSpc>
              <a:spcBef>
                <a:spcPts val="1000"/>
              </a:spcBef>
            </a:pPr>
            <a:r>
              <a:rPr lang="en-GB" sz="1100" noProof="0" dirty="0">
                <a:latin typeface="Calibri" panose="020F0502020204030204" pitchFamily="34" charset="0"/>
                <a:ea typeface="Calibri" panose="020F0502020204030204" pitchFamily="34" charset="0"/>
                <a:cs typeface="Calibri" panose="020F0502020204030204" pitchFamily="34" charset="0"/>
              </a:rPr>
              <a:t>✔</a:t>
            </a:r>
            <a:r>
              <a:rPr lang="en-GB" sz="1100" b="1" noProof="0" dirty="0">
                <a:latin typeface="Calibri" panose="020F0502020204030204" pitchFamily="34" charset="0"/>
                <a:ea typeface="Calibri" panose="020F0502020204030204" pitchFamily="34" charset="0"/>
                <a:cs typeface="Calibri" panose="020F0502020204030204" pitchFamily="34" charset="0"/>
              </a:rPr>
              <a:t>Transnational visits</a:t>
            </a:r>
            <a:r>
              <a:rPr lang="en-GB" sz="1100" noProof="0" dirty="0">
                <a:latin typeface="Calibri" panose="020F0502020204030204" pitchFamily="34" charset="0"/>
                <a:ea typeface="Calibri" panose="020F0502020204030204" pitchFamily="34" charset="0"/>
                <a:cs typeface="Calibri" panose="020F0502020204030204" pitchFamily="34" charset="0"/>
              </a:rPr>
              <a:t> (Overview and application form)</a:t>
            </a:r>
          </a:p>
          <a:p>
            <a:pPr>
              <a:lnSpc>
                <a:spcPct val="90000"/>
              </a:lnSpc>
              <a:spcBef>
                <a:spcPts val="1000"/>
              </a:spcBef>
            </a:pPr>
            <a:r>
              <a:rPr lang="en-GB" sz="1100" noProof="0" dirty="0">
                <a:latin typeface="Calibri" panose="020F0502020204030204" pitchFamily="34" charset="0"/>
                <a:ea typeface="Calibri" panose="020F0502020204030204" pitchFamily="34" charset="0"/>
                <a:cs typeface="Calibri" panose="020F0502020204030204" pitchFamily="34" charset="0"/>
              </a:rPr>
              <a:t>✔</a:t>
            </a:r>
            <a:r>
              <a:rPr lang="en-GB" sz="1100" b="1" noProof="0" dirty="0">
                <a:latin typeface="Calibri" panose="020F0502020204030204" pitchFamily="34" charset="0"/>
                <a:ea typeface="Calibri" panose="020F0502020204030204" pitchFamily="34" charset="0"/>
                <a:cs typeface="Calibri" panose="020F0502020204030204" pitchFamily="34" charset="0"/>
              </a:rPr>
              <a:t>Scientific community</a:t>
            </a:r>
            <a:r>
              <a:rPr lang="en-GB" sz="1100" noProof="0" dirty="0">
                <a:latin typeface="Calibri" panose="020F0502020204030204" pitchFamily="34" charset="0"/>
                <a:ea typeface="Calibri" panose="020F0502020204030204" pitchFamily="34" charset="0"/>
                <a:cs typeface="Calibri" panose="020F0502020204030204" pitchFamily="34" charset="0"/>
              </a:rPr>
              <a:t> (Variable database and Publications)</a:t>
            </a:r>
          </a:p>
          <a:p>
            <a:pPr>
              <a:lnSpc>
                <a:spcPct val="90000"/>
              </a:lnSpc>
              <a:spcBef>
                <a:spcPts val="1000"/>
              </a:spcBef>
            </a:pPr>
            <a:r>
              <a:rPr lang="en-GB" sz="1100" noProof="0" dirty="0">
                <a:latin typeface="Calibri" panose="020F0502020204030204" pitchFamily="34" charset="0"/>
                <a:ea typeface="Calibri" panose="020F0502020204030204" pitchFamily="34" charset="0"/>
                <a:cs typeface="Calibri" panose="020F0502020204030204" pitchFamily="34" charset="0"/>
              </a:rPr>
              <a:t>✔</a:t>
            </a:r>
            <a:r>
              <a:rPr lang="en-GB" sz="1100" b="1" noProof="0" dirty="0">
                <a:latin typeface="Calibri" panose="020F0502020204030204" pitchFamily="34" charset="0"/>
                <a:ea typeface="Calibri" panose="020F0502020204030204" pitchFamily="34" charset="0"/>
                <a:cs typeface="Calibri" panose="020F0502020204030204" pitchFamily="34" charset="0"/>
              </a:rPr>
              <a:t>Policymakers</a:t>
            </a:r>
            <a:r>
              <a:rPr lang="en-GB" sz="1100" noProof="0" dirty="0">
                <a:latin typeface="Calibri" panose="020F0502020204030204" pitchFamily="34" charset="0"/>
                <a:ea typeface="Calibri" panose="020F0502020204030204" pitchFamily="34" charset="0"/>
                <a:cs typeface="Calibri" panose="020F0502020204030204" pitchFamily="34" charset="0"/>
              </a:rPr>
              <a:t> (Policy briefs and network)</a:t>
            </a:r>
          </a:p>
          <a:p>
            <a:pPr>
              <a:lnSpc>
                <a:spcPct val="90000"/>
              </a:lnSpc>
              <a:spcBef>
                <a:spcPts val="1000"/>
              </a:spcBef>
            </a:pPr>
            <a:r>
              <a:rPr lang="en-GB" sz="1100" noProof="0" dirty="0">
                <a:latin typeface="Calibri" panose="020F0502020204030204" pitchFamily="34" charset="0"/>
                <a:ea typeface="Calibri" panose="020F0502020204030204" pitchFamily="34" charset="0"/>
                <a:cs typeface="Calibri" panose="020F0502020204030204" pitchFamily="34" charset="0"/>
              </a:rPr>
              <a:t>✔</a:t>
            </a:r>
            <a:r>
              <a:rPr lang="en-GB" sz="1100" b="1" noProof="0" dirty="0">
                <a:latin typeface="Calibri" panose="020F0502020204030204" pitchFamily="34" charset="0"/>
                <a:ea typeface="Calibri" panose="020F0502020204030204" pitchFamily="34" charset="0"/>
                <a:cs typeface="Calibri" panose="020F0502020204030204" pitchFamily="34" charset="0"/>
              </a:rPr>
              <a:t>Participants</a:t>
            </a:r>
            <a:r>
              <a:rPr lang="en-GB" sz="1100" noProof="0" dirty="0">
                <a:latin typeface="Calibri" panose="020F0502020204030204" pitchFamily="34" charset="0"/>
                <a:ea typeface="Calibri" panose="020F0502020204030204" pitchFamily="34" charset="0"/>
                <a:cs typeface="Calibri" panose="020F0502020204030204" pitchFamily="34" charset="0"/>
              </a:rPr>
              <a:t> (Youth advisory board)</a:t>
            </a:r>
          </a:p>
          <a:p>
            <a:pPr>
              <a:lnSpc>
                <a:spcPct val="90000"/>
              </a:lnSpc>
              <a:spcBef>
                <a:spcPts val="1000"/>
              </a:spcBef>
            </a:pPr>
            <a:r>
              <a:rPr lang="en-GB" sz="1100" noProof="0" dirty="0">
                <a:latin typeface="Calibri" panose="020F0502020204030204" pitchFamily="34" charset="0"/>
                <a:ea typeface="Calibri" panose="020F0502020204030204" pitchFamily="34" charset="0"/>
                <a:cs typeface="Calibri" panose="020F0502020204030204" pitchFamily="34" charset="0"/>
              </a:rPr>
              <a:t>✔</a:t>
            </a:r>
            <a:r>
              <a:rPr lang="en-GB" sz="1100" b="1" noProof="0" dirty="0">
                <a:latin typeface="Calibri" panose="020F0502020204030204" pitchFamily="34" charset="0"/>
                <a:ea typeface="Calibri" panose="020F0502020204030204" pitchFamily="34" charset="0"/>
                <a:cs typeface="Calibri" panose="020F0502020204030204" pitchFamily="34" charset="0"/>
              </a:rPr>
              <a:t>GUIDE </a:t>
            </a:r>
            <a:r>
              <a:rPr lang="en-GB" sz="1100" noProof="0" dirty="0">
                <a:latin typeface="Calibri" panose="020F0502020204030204" pitchFamily="34" charset="0"/>
                <a:ea typeface="Calibri" panose="020F0502020204030204" pitchFamily="34" charset="0"/>
                <a:cs typeface="Calibri" panose="020F0502020204030204" pitchFamily="34" charset="0"/>
              </a:rPr>
              <a:t>(link to the website)</a:t>
            </a:r>
            <a:endParaRPr lang="en-GB" sz="1100" b="1" noProof="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96982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a:xfrm>
            <a:off x="381000" y="685800"/>
            <a:ext cx="6096000" cy="3429000"/>
          </a:xfrm>
        </p:spPr>
      </p:sp>
      <p:sp>
        <p:nvSpPr>
          <p:cNvPr id="3" name="Označba mesta opomb 2"/>
          <p:cNvSpPr>
            <a:spLocks noGrp="1"/>
          </p:cNvSpPr>
          <p:nvPr>
            <p:ph type="body" idx="1"/>
          </p:nvPr>
        </p:nvSpPr>
        <p:spPr/>
        <p:txBody>
          <a:bodyPr/>
          <a:lstStyle/>
          <a:p>
            <a:endParaRPr lang="sl-SI"/>
          </a:p>
        </p:txBody>
      </p:sp>
      <p:sp>
        <p:nvSpPr>
          <p:cNvPr id="4" name="Označba mesta številke diapozitiva 3"/>
          <p:cNvSpPr>
            <a:spLocks noGrp="1"/>
          </p:cNvSpPr>
          <p:nvPr>
            <p:ph type="sldNum" sz="quarter" idx="5"/>
          </p:nvPr>
        </p:nvSpPr>
        <p:spPr/>
        <p:txBody>
          <a:bodyPr/>
          <a:lstStyle/>
          <a:p>
            <a:fld id="{0D5C34AC-99FB-4817-A584-B6C622698A21}" type="slidenum">
              <a:rPr lang="sl-SI" smtClean="0"/>
              <a:t>32</a:t>
            </a:fld>
            <a:endParaRPr lang="sl-SI"/>
          </a:p>
        </p:txBody>
      </p:sp>
    </p:spTree>
    <p:extLst>
      <p:ext uri="{BB962C8B-B14F-4D97-AF65-F5344CB8AC3E}">
        <p14:creationId xmlns:p14="http://schemas.microsoft.com/office/powerpoint/2010/main" val="103453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6B3B65C2-9B46-4D56-AE6B-C0E462C36B6C}" type="slidenum">
              <a:rPr lang="en-IE" smtClean="0"/>
              <a:pPr/>
              <a:t>4</a:t>
            </a:fld>
            <a:endParaRPr lang="en-IE"/>
          </a:p>
        </p:txBody>
      </p:sp>
    </p:spTree>
    <p:extLst>
      <p:ext uri="{BB962C8B-B14F-4D97-AF65-F5344CB8AC3E}">
        <p14:creationId xmlns:p14="http://schemas.microsoft.com/office/powerpoint/2010/main" val="20505205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a:xfrm>
            <a:off x="381000" y="685800"/>
            <a:ext cx="6096000" cy="3429000"/>
          </a:xfrm>
        </p:spPr>
      </p:sp>
      <p:sp>
        <p:nvSpPr>
          <p:cNvPr id="3" name="Označba mesta opomb 2"/>
          <p:cNvSpPr>
            <a:spLocks noGrp="1"/>
          </p:cNvSpPr>
          <p:nvPr>
            <p:ph type="body" idx="1"/>
          </p:nvPr>
        </p:nvSpPr>
        <p:spPr/>
        <p:txBody>
          <a:bodyPr/>
          <a:lstStyle/>
          <a:p>
            <a:endParaRPr lang="sl-SI"/>
          </a:p>
        </p:txBody>
      </p:sp>
      <p:sp>
        <p:nvSpPr>
          <p:cNvPr id="4" name="Označba mesta številke diapozitiva 3"/>
          <p:cNvSpPr>
            <a:spLocks noGrp="1"/>
          </p:cNvSpPr>
          <p:nvPr>
            <p:ph type="sldNum" sz="quarter" idx="5"/>
          </p:nvPr>
        </p:nvSpPr>
        <p:spPr/>
        <p:txBody>
          <a:bodyPr/>
          <a:lstStyle/>
          <a:p>
            <a:fld id="{0D5C34AC-99FB-4817-A584-B6C622698A21}" type="slidenum">
              <a:rPr lang="sl-SI" smtClean="0"/>
              <a:t>33</a:t>
            </a:fld>
            <a:endParaRPr lang="sl-SI"/>
          </a:p>
        </p:txBody>
      </p:sp>
    </p:spTree>
    <p:extLst>
      <p:ext uri="{BB962C8B-B14F-4D97-AF65-F5344CB8AC3E}">
        <p14:creationId xmlns:p14="http://schemas.microsoft.com/office/powerpoint/2010/main" val="8326288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454AA-1C60-BDDB-6ABF-C83F1C4B8595}"/>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293A619A-6924-FFC7-489D-FCC43E3818BA}"/>
              </a:ext>
            </a:extLst>
          </p:cNvPr>
          <p:cNvSpPr>
            <a:spLocks noGrp="1" noRot="1" noChangeAspect="1"/>
          </p:cNvSpPr>
          <p:nvPr>
            <p:ph type="sldImg"/>
          </p:nvPr>
        </p:nvSpPr>
        <p:spPr>
          <a:xfrm>
            <a:off x="381000" y="685800"/>
            <a:ext cx="6096000" cy="3429000"/>
          </a:xfrm>
        </p:spPr>
      </p:sp>
      <p:sp>
        <p:nvSpPr>
          <p:cNvPr id="3" name="Označba mesta opomb 2">
            <a:extLst>
              <a:ext uri="{FF2B5EF4-FFF2-40B4-BE49-F238E27FC236}">
                <a16:creationId xmlns:a16="http://schemas.microsoft.com/office/drawing/2014/main" id="{B2D7F727-7A74-7B45-4483-1ACD9C8F5DC8}"/>
              </a:ext>
            </a:extLst>
          </p:cNvPr>
          <p:cNvSpPr>
            <a:spLocks noGrp="1"/>
          </p:cNvSpPr>
          <p:nvPr>
            <p:ph type="body" idx="1"/>
          </p:nvPr>
        </p:nvSpPr>
        <p:spPr/>
        <p:txBody>
          <a:bodyPr/>
          <a:lstStyle/>
          <a:p>
            <a:endParaRPr lang="sl-SI"/>
          </a:p>
        </p:txBody>
      </p:sp>
      <p:sp>
        <p:nvSpPr>
          <p:cNvPr id="4" name="Označba mesta številke diapozitiva 3">
            <a:extLst>
              <a:ext uri="{FF2B5EF4-FFF2-40B4-BE49-F238E27FC236}">
                <a16:creationId xmlns:a16="http://schemas.microsoft.com/office/drawing/2014/main" id="{E9DF733C-7EC5-6842-1BC3-E0A333C2205B}"/>
              </a:ext>
            </a:extLst>
          </p:cNvPr>
          <p:cNvSpPr>
            <a:spLocks noGrp="1"/>
          </p:cNvSpPr>
          <p:nvPr>
            <p:ph type="sldNum" sz="quarter" idx="5"/>
          </p:nvPr>
        </p:nvSpPr>
        <p:spPr/>
        <p:txBody>
          <a:bodyPr/>
          <a:lstStyle/>
          <a:p>
            <a:fld id="{0D5C34AC-99FB-4817-A584-B6C622698A21}" type="slidenum">
              <a:rPr lang="sl-SI" smtClean="0"/>
              <a:t>34</a:t>
            </a:fld>
            <a:endParaRPr lang="sl-SI"/>
          </a:p>
        </p:txBody>
      </p:sp>
    </p:spTree>
    <p:extLst>
      <p:ext uri="{BB962C8B-B14F-4D97-AF65-F5344CB8AC3E}">
        <p14:creationId xmlns:p14="http://schemas.microsoft.com/office/powerpoint/2010/main" val="30712306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186C4-458C-CDA9-1FF2-8783D07900B1}"/>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3BC090B8-ED41-6211-75D5-EEDF593A6E33}"/>
              </a:ext>
            </a:extLst>
          </p:cNvPr>
          <p:cNvSpPr>
            <a:spLocks noGrp="1" noRot="1" noChangeAspect="1"/>
          </p:cNvSpPr>
          <p:nvPr>
            <p:ph type="sldImg"/>
          </p:nvPr>
        </p:nvSpPr>
        <p:spPr>
          <a:xfrm>
            <a:off x="381000" y="685800"/>
            <a:ext cx="6096000" cy="3429000"/>
          </a:xfrm>
        </p:spPr>
      </p:sp>
      <p:sp>
        <p:nvSpPr>
          <p:cNvPr id="3" name="Označba mesta opomb 2">
            <a:extLst>
              <a:ext uri="{FF2B5EF4-FFF2-40B4-BE49-F238E27FC236}">
                <a16:creationId xmlns:a16="http://schemas.microsoft.com/office/drawing/2014/main" id="{C730ADC0-29F6-1BA2-CD5C-B6AC5C9ED87B}"/>
              </a:ext>
            </a:extLst>
          </p:cNvPr>
          <p:cNvSpPr>
            <a:spLocks noGrp="1"/>
          </p:cNvSpPr>
          <p:nvPr>
            <p:ph type="body" idx="1"/>
          </p:nvPr>
        </p:nvSpPr>
        <p:spPr/>
        <p:txBody>
          <a:bodyPr/>
          <a:lstStyle/>
          <a:p>
            <a:r>
              <a:rPr lang="en-US" dirty="0"/>
              <a:t>5 new policy brief were created by WP8, still need final review before publication!!</a:t>
            </a:r>
            <a:endParaRPr lang="sl-SI" dirty="0"/>
          </a:p>
        </p:txBody>
      </p:sp>
      <p:sp>
        <p:nvSpPr>
          <p:cNvPr id="4" name="Označba mesta številke diapozitiva 3">
            <a:extLst>
              <a:ext uri="{FF2B5EF4-FFF2-40B4-BE49-F238E27FC236}">
                <a16:creationId xmlns:a16="http://schemas.microsoft.com/office/drawing/2014/main" id="{AF3108FA-BFFC-C888-9C69-022875E4662A}"/>
              </a:ext>
            </a:extLst>
          </p:cNvPr>
          <p:cNvSpPr>
            <a:spLocks noGrp="1"/>
          </p:cNvSpPr>
          <p:nvPr>
            <p:ph type="sldNum" sz="quarter" idx="5"/>
          </p:nvPr>
        </p:nvSpPr>
        <p:spPr/>
        <p:txBody>
          <a:bodyPr/>
          <a:lstStyle/>
          <a:p>
            <a:fld id="{0D5C34AC-99FB-4817-A584-B6C622698A21}" type="slidenum">
              <a:rPr lang="sl-SI" smtClean="0"/>
              <a:t>35</a:t>
            </a:fld>
            <a:endParaRPr lang="sl-SI"/>
          </a:p>
        </p:txBody>
      </p:sp>
    </p:spTree>
    <p:extLst>
      <p:ext uri="{BB962C8B-B14F-4D97-AF65-F5344CB8AC3E}">
        <p14:creationId xmlns:p14="http://schemas.microsoft.com/office/powerpoint/2010/main" val="30817292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it-IT"/>
              <a:t>ECDP briefings were: </a:t>
            </a:r>
            <a:br>
              <a:rPr lang="it-IT"/>
            </a:br>
            <a:r>
              <a:rPr lang="it-IT"/>
              <a:t>BCS70; MCS, both </a:t>
            </a:r>
            <a:r>
              <a:rPr lang="it-IT" b="1"/>
              <a:t>UK</a:t>
            </a:r>
            <a:r>
              <a:rPr lang="it-IT"/>
              <a:t>; </a:t>
            </a:r>
            <a:br>
              <a:rPr lang="it-IT"/>
            </a:br>
            <a:r>
              <a:rPr lang="it-IT"/>
              <a:t>National Education Panel Study (NEPS), </a:t>
            </a:r>
            <a:r>
              <a:rPr lang="it-IT" b="1"/>
              <a:t>Germany</a:t>
            </a:r>
            <a:r>
              <a:rPr lang="it-IT"/>
              <a:t>; ESS (</a:t>
            </a:r>
            <a:r>
              <a:rPr lang="it-IT" b="1"/>
              <a:t>pan European</a:t>
            </a:r>
            <a:r>
              <a:rPr lang="it-IT"/>
              <a:t>); Young Lives (</a:t>
            </a:r>
            <a:r>
              <a:rPr lang="it-IT" b="1"/>
              <a:t>Peru</a:t>
            </a:r>
            <a:r>
              <a:rPr lang="it-IT"/>
              <a:t>);</a:t>
            </a:r>
          </a:p>
          <a:p>
            <a:r>
              <a:rPr lang="it-IT"/>
              <a:t>Other possibles: Denmark; Norway; Hungary; Spain.</a:t>
            </a:r>
            <a:endParaRPr lang="en-GB"/>
          </a:p>
        </p:txBody>
      </p:sp>
      <p:sp>
        <p:nvSpPr>
          <p:cNvPr id="4" name="Slide Number Placeholder 3"/>
          <p:cNvSpPr>
            <a:spLocks noGrp="1"/>
          </p:cNvSpPr>
          <p:nvPr>
            <p:ph type="sldNum" sz="quarter" idx="5"/>
          </p:nvPr>
        </p:nvSpPr>
        <p:spPr/>
        <p:txBody>
          <a:bodyPr/>
          <a:lstStyle/>
          <a:p>
            <a:fld id="{CDD46462-ECDD-4979-BF61-BD3CB10435B5}" type="slidenum">
              <a:rPr lang="en-GB" smtClean="0"/>
              <a:t>44</a:t>
            </a:fld>
            <a:endParaRPr lang="en-GB"/>
          </a:p>
        </p:txBody>
      </p:sp>
    </p:spTree>
    <p:extLst>
      <p:ext uri="{BB962C8B-B14F-4D97-AF65-F5344CB8AC3E}">
        <p14:creationId xmlns:p14="http://schemas.microsoft.com/office/powerpoint/2010/main" val="1131957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it-IT"/>
              <a:t>ECDP briefings were: </a:t>
            </a:r>
            <a:br>
              <a:rPr lang="it-IT"/>
            </a:br>
            <a:r>
              <a:rPr lang="it-IT"/>
              <a:t>BCS70; MCS, both </a:t>
            </a:r>
            <a:r>
              <a:rPr lang="it-IT" b="1"/>
              <a:t>UK</a:t>
            </a:r>
            <a:r>
              <a:rPr lang="it-IT"/>
              <a:t>; </a:t>
            </a:r>
            <a:br>
              <a:rPr lang="it-IT"/>
            </a:br>
            <a:r>
              <a:rPr lang="it-IT"/>
              <a:t>National Education Panel Study (NEPS), </a:t>
            </a:r>
            <a:r>
              <a:rPr lang="it-IT" b="1"/>
              <a:t>Germany</a:t>
            </a:r>
            <a:r>
              <a:rPr lang="it-IT"/>
              <a:t>; ESS (</a:t>
            </a:r>
            <a:r>
              <a:rPr lang="it-IT" b="1"/>
              <a:t>pan European</a:t>
            </a:r>
            <a:r>
              <a:rPr lang="it-IT"/>
              <a:t>); Young Lives (</a:t>
            </a:r>
            <a:r>
              <a:rPr lang="it-IT" b="1"/>
              <a:t>Peru</a:t>
            </a:r>
            <a:r>
              <a:rPr lang="it-IT"/>
              <a:t>);</a:t>
            </a:r>
          </a:p>
          <a:p>
            <a:r>
              <a:rPr lang="it-IT"/>
              <a:t>Other possibles: Denmark; Norway; Hungary; Spain.</a:t>
            </a:r>
            <a:endParaRPr lang="en-GB"/>
          </a:p>
        </p:txBody>
      </p:sp>
      <p:sp>
        <p:nvSpPr>
          <p:cNvPr id="4" name="Slide Number Placeholder 3"/>
          <p:cNvSpPr>
            <a:spLocks noGrp="1"/>
          </p:cNvSpPr>
          <p:nvPr>
            <p:ph type="sldNum" sz="quarter" idx="5"/>
          </p:nvPr>
        </p:nvSpPr>
        <p:spPr/>
        <p:txBody>
          <a:bodyPr/>
          <a:lstStyle/>
          <a:p>
            <a:fld id="{CDD46462-ECDD-4979-BF61-BD3CB10435B5}" type="slidenum">
              <a:rPr lang="en-GB" smtClean="0"/>
              <a:t>45</a:t>
            </a:fld>
            <a:endParaRPr lang="en-GB"/>
          </a:p>
        </p:txBody>
      </p:sp>
    </p:spTree>
    <p:extLst>
      <p:ext uri="{BB962C8B-B14F-4D97-AF65-F5344CB8AC3E}">
        <p14:creationId xmlns:p14="http://schemas.microsoft.com/office/powerpoint/2010/main" val="618403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CDD46462-ECDD-4979-BF61-BD3CB10435B5}" type="slidenum">
              <a:rPr lang="en-GB" smtClean="0"/>
              <a:t>47</a:t>
            </a:fld>
            <a:endParaRPr lang="en-GB"/>
          </a:p>
        </p:txBody>
      </p:sp>
    </p:spTree>
    <p:extLst>
      <p:ext uri="{BB962C8B-B14F-4D97-AF65-F5344CB8AC3E}">
        <p14:creationId xmlns:p14="http://schemas.microsoft.com/office/powerpoint/2010/main" val="39477314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CDD46462-ECDD-4979-BF61-BD3CB10435B5}" type="slidenum">
              <a:rPr lang="en-GB" smtClean="0"/>
              <a:t>49</a:t>
            </a:fld>
            <a:endParaRPr lang="en-GB"/>
          </a:p>
        </p:txBody>
      </p:sp>
    </p:spTree>
    <p:extLst>
      <p:ext uri="{BB962C8B-B14F-4D97-AF65-F5344CB8AC3E}">
        <p14:creationId xmlns:p14="http://schemas.microsoft.com/office/powerpoint/2010/main" val="893864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6B3B65C2-9B46-4D56-AE6B-C0E462C36B6C}" type="slidenum">
              <a:rPr lang="en-IE" smtClean="0"/>
              <a:pPr/>
              <a:t>6</a:t>
            </a:fld>
            <a:endParaRPr lang="en-IE"/>
          </a:p>
        </p:txBody>
      </p:sp>
    </p:spTree>
    <p:extLst>
      <p:ext uri="{BB962C8B-B14F-4D97-AF65-F5344CB8AC3E}">
        <p14:creationId xmlns:p14="http://schemas.microsoft.com/office/powerpoint/2010/main" val="2477545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50944-3397-BB5F-9A39-7F3840692D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91859B-17EE-D204-B3C4-DAC5D07A5B2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C10AA2F-A38B-406B-EE15-6692362AD166}"/>
              </a:ext>
            </a:extLst>
          </p:cNvPr>
          <p:cNvSpPr>
            <a:spLocks noGrp="1"/>
          </p:cNvSpPr>
          <p:nvPr>
            <p:ph type="body" idx="1"/>
          </p:nvPr>
        </p:nvSpPr>
        <p:spPr/>
        <p:txBody>
          <a:bodyPr/>
          <a:lstStyle/>
          <a:p>
            <a:endParaRPr lang="en-IE"/>
          </a:p>
        </p:txBody>
      </p:sp>
      <p:sp>
        <p:nvSpPr>
          <p:cNvPr id="4" name="Slide Number Placeholder 3">
            <a:extLst>
              <a:ext uri="{FF2B5EF4-FFF2-40B4-BE49-F238E27FC236}">
                <a16:creationId xmlns:a16="http://schemas.microsoft.com/office/drawing/2014/main" id="{F41148B3-17C9-1F20-7DCC-E49D36848421}"/>
              </a:ext>
            </a:extLst>
          </p:cNvPr>
          <p:cNvSpPr>
            <a:spLocks noGrp="1"/>
          </p:cNvSpPr>
          <p:nvPr>
            <p:ph type="sldNum" sz="quarter" idx="10"/>
          </p:nvPr>
        </p:nvSpPr>
        <p:spPr/>
        <p:txBody>
          <a:bodyPr/>
          <a:lstStyle/>
          <a:p>
            <a:fld id="{6B3B65C2-9B46-4D56-AE6B-C0E462C36B6C}" type="slidenum">
              <a:rPr lang="en-IE" smtClean="0"/>
              <a:pPr/>
              <a:t>7</a:t>
            </a:fld>
            <a:endParaRPr lang="en-IE"/>
          </a:p>
        </p:txBody>
      </p:sp>
    </p:spTree>
    <p:extLst>
      <p:ext uri="{BB962C8B-B14F-4D97-AF65-F5344CB8AC3E}">
        <p14:creationId xmlns:p14="http://schemas.microsoft.com/office/powerpoint/2010/main" val="1978316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6B3B65C2-9B46-4D56-AE6B-C0E462C36B6C}" type="slidenum">
              <a:rPr lang="en-IE" smtClean="0"/>
              <a:pPr/>
              <a:t>8</a:t>
            </a:fld>
            <a:endParaRPr lang="en-IE"/>
          </a:p>
        </p:txBody>
      </p:sp>
    </p:spTree>
    <p:extLst>
      <p:ext uri="{BB962C8B-B14F-4D97-AF65-F5344CB8AC3E}">
        <p14:creationId xmlns:p14="http://schemas.microsoft.com/office/powerpoint/2010/main" val="484649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lvl="0"/>
            <a:r>
              <a:rPr lang="en-IE" sz="1100" dirty="0"/>
              <a:t>Research proposal must be related to child and youth well-being </a:t>
            </a:r>
            <a:endParaRPr lang="en-IE" sz="800" dirty="0"/>
          </a:p>
          <a:p>
            <a:pPr lvl="0"/>
            <a:r>
              <a:rPr lang="en-IE" sz="1100" dirty="0"/>
              <a:t>Works in an EU country or associated country other than the country where the visit will take place</a:t>
            </a:r>
            <a:endParaRPr lang="en-IE" sz="800" dirty="0"/>
          </a:p>
          <a:p>
            <a:pPr lvl="0"/>
            <a:r>
              <a:rPr lang="en-IE" sz="1100" dirty="0"/>
              <a:t>Has a contract or affiliation with a recognised academic or public institution, a not-for-profit organisation, or a registered company in an EU member state which covers the duration of the visit</a:t>
            </a:r>
            <a:endParaRPr lang="en-IE" sz="800" dirty="0"/>
          </a:p>
          <a:p>
            <a:pPr lvl="0"/>
            <a:r>
              <a:rPr lang="en-IE" sz="1100" dirty="0"/>
              <a:t>If researcher does not work in an EU or associated country, they are permitted to apply but are limited to 20% of the total amount of TAVs across all host institutions</a:t>
            </a:r>
            <a:endParaRPr lang="en-IE" sz="800" dirty="0"/>
          </a:p>
          <a:p>
            <a:r>
              <a:rPr lang="en-IE" sz="1100" dirty="0"/>
              <a:t>PhD students are eligible to apply, however, masters or bachelors students are not eligible</a:t>
            </a:r>
            <a:endParaRPr lang="en-IE" sz="300" dirty="0"/>
          </a:p>
          <a:p>
            <a:pPr lvl="0"/>
            <a:r>
              <a:rPr lang="en-IE" sz="1100" dirty="0"/>
              <a:t>Cannot be directly part of the COORDINATE consortium</a:t>
            </a:r>
          </a:p>
          <a:p>
            <a:pPr marL="158750" indent="0">
              <a:buNone/>
            </a:pPr>
            <a:endParaRPr lang="sl-SI" dirty="0"/>
          </a:p>
        </p:txBody>
      </p:sp>
    </p:spTree>
    <p:extLst>
      <p:ext uri="{BB962C8B-B14F-4D97-AF65-F5344CB8AC3E}">
        <p14:creationId xmlns:p14="http://schemas.microsoft.com/office/powerpoint/2010/main" val="1498056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E"/>
          </a:p>
        </p:txBody>
      </p:sp>
    </p:spTree>
    <p:extLst>
      <p:ext uri="{BB962C8B-B14F-4D97-AF65-F5344CB8AC3E}">
        <p14:creationId xmlns:p14="http://schemas.microsoft.com/office/powerpoint/2010/main" val="1571378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1b1775f79bf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0" name="Google Shape;150;g1b1775f79bf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IE" sz="1100" dirty="0"/>
              <a:t>The most popular datasets (GGP, GUI, MCS) are similar to GUIDE</a:t>
            </a:r>
          </a:p>
          <a:p>
            <a:pPr marL="158750" indent="0">
              <a:buNone/>
            </a:pPr>
            <a:endParaRPr lang="sl-SI" dirty="0"/>
          </a:p>
        </p:txBody>
      </p:sp>
    </p:spTree>
    <p:extLst>
      <p:ext uri="{BB962C8B-B14F-4D97-AF65-F5344CB8AC3E}">
        <p14:creationId xmlns:p14="http://schemas.microsoft.com/office/powerpoint/2010/main" val="38592437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Naslovni diapozitiv" type="title">
  <p:cSld name="TITLE">
    <p:spTree>
      <p:nvGrpSpPr>
        <p:cNvPr id="1" name="Shape 12"/>
        <p:cNvGrpSpPr/>
        <p:nvPr/>
      </p:nvGrpSpPr>
      <p:grpSpPr>
        <a:xfrm>
          <a:off x="0" y="0"/>
          <a:ext cx="0" cy="0"/>
          <a:chOff x="0" y="0"/>
          <a:chExt cx="0" cy="0"/>
        </a:xfrm>
      </p:grpSpPr>
      <p:pic>
        <p:nvPicPr>
          <p:cNvPr id="13" name="Google Shape;13;p7" descr="coordinate template 1 2022-01.jpg"/>
          <p:cNvPicPr preferRelativeResize="0"/>
          <p:nvPr/>
        </p:nvPicPr>
        <p:blipFill rotWithShape="1">
          <a:blip r:embed="rId2">
            <a:alphaModFix/>
          </a:blip>
          <a:srcRect/>
          <a:stretch/>
        </p:blipFill>
        <p:spPr>
          <a:xfrm>
            <a:off x="1524" y="0"/>
            <a:ext cx="12188952" cy="6858000"/>
          </a:xfrm>
          <a:prstGeom prst="rect">
            <a:avLst/>
          </a:prstGeom>
          <a:noFill/>
          <a:ln>
            <a:noFill/>
          </a:ln>
        </p:spPr>
      </p:pic>
      <p:sp>
        <p:nvSpPr>
          <p:cNvPr id="14" name="Google Shape;14;p7"/>
          <p:cNvSpPr txBox="1">
            <a:spLocks noGrp="1"/>
          </p:cNvSpPr>
          <p:nvPr>
            <p:ph type="ctrTitle"/>
          </p:nvPr>
        </p:nvSpPr>
        <p:spPr>
          <a:xfrm>
            <a:off x="541234" y="0"/>
            <a:ext cx="11109532" cy="1657884"/>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alibri"/>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7"/>
          <p:cNvSpPr txBox="1">
            <a:spLocks noGrp="1"/>
          </p:cNvSpPr>
          <p:nvPr>
            <p:ph type="subTitle" idx="1"/>
          </p:nvPr>
        </p:nvSpPr>
        <p:spPr>
          <a:xfrm>
            <a:off x="1524000" y="4302793"/>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l-SI"/>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Naslov in vsebina">
    <p:spTree>
      <p:nvGrpSpPr>
        <p:cNvPr id="1" name=""/>
        <p:cNvGrpSpPr/>
        <p:nvPr/>
      </p:nvGrpSpPr>
      <p:grpSpPr>
        <a:xfrm>
          <a:off x="0" y="0"/>
          <a:ext cx="0" cy="0"/>
          <a:chOff x="0" y="0"/>
          <a:chExt cx="0" cy="0"/>
        </a:xfrm>
      </p:grpSpPr>
      <p:sp>
        <p:nvSpPr>
          <p:cNvPr id="7" name="Naslov 6"/>
          <p:cNvSpPr>
            <a:spLocks noGrp="1"/>
          </p:cNvSpPr>
          <p:nvPr>
            <p:ph type="title"/>
          </p:nvPr>
        </p:nvSpPr>
        <p:spPr/>
        <p:txBody>
          <a:bodyPr/>
          <a:lstStyle/>
          <a:p>
            <a:r>
              <a:rPr lang="sl-SI"/>
              <a:t>Uredite slog naslova matrice</a:t>
            </a:r>
          </a:p>
        </p:txBody>
      </p:sp>
      <p:sp>
        <p:nvSpPr>
          <p:cNvPr id="9" name="Ograda besedila 8"/>
          <p:cNvSpPr>
            <a:spLocks noGrp="1"/>
          </p:cNvSpPr>
          <p:nvPr>
            <p:ph type="body" sz="quarter" idx="10"/>
          </p:nvPr>
        </p:nvSpPr>
        <p:spPr>
          <a:xfrm>
            <a:off x="285751" y="1571625"/>
            <a:ext cx="11715749" cy="5143500"/>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Tree>
    <p:extLst>
      <p:ext uri="{BB962C8B-B14F-4D97-AF65-F5344CB8AC3E}">
        <p14:creationId xmlns:p14="http://schemas.microsoft.com/office/powerpoint/2010/main" val="699140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Naslov in vsebina">
    <p:spTree>
      <p:nvGrpSpPr>
        <p:cNvPr id="1" name=""/>
        <p:cNvGrpSpPr/>
        <p:nvPr/>
      </p:nvGrpSpPr>
      <p:grpSpPr>
        <a:xfrm>
          <a:off x="0" y="0"/>
          <a:ext cx="0" cy="0"/>
          <a:chOff x="0" y="0"/>
          <a:chExt cx="0" cy="0"/>
        </a:xfrm>
      </p:grpSpPr>
      <p:sp>
        <p:nvSpPr>
          <p:cNvPr id="7" name="Naslov 6"/>
          <p:cNvSpPr>
            <a:spLocks noGrp="1"/>
          </p:cNvSpPr>
          <p:nvPr>
            <p:ph type="title"/>
          </p:nvPr>
        </p:nvSpPr>
        <p:spPr/>
        <p:txBody>
          <a:bodyPr/>
          <a:lstStyle/>
          <a:p>
            <a:r>
              <a:rPr lang="sl-SI"/>
              <a:t>Uredite slog naslova matrice</a:t>
            </a:r>
          </a:p>
        </p:txBody>
      </p:sp>
      <p:sp>
        <p:nvSpPr>
          <p:cNvPr id="9" name="Ograda besedila 8"/>
          <p:cNvSpPr>
            <a:spLocks noGrp="1"/>
          </p:cNvSpPr>
          <p:nvPr>
            <p:ph type="body" sz="quarter" idx="10"/>
          </p:nvPr>
        </p:nvSpPr>
        <p:spPr>
          <a:xfrm>
            <a:off x="285751" y="1571625"/>
            <a:ext cx="11715749" cy="5143500"/>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Tree>
    <p:extLst>
      <p:ext uri="{BB962C8B-B14F-4D97-AF65-F5344CB8AC3E}">
        <p14:creationId xmlns:p14="http://schemas.microsoft.com/office/powerpoint/2010/main" val="29790146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0CA98-3BA6-454E-9A2A-1822FDE9D6B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43BDFBC-7354-418F-BB23-B835739866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5C2C2C3-51CA-4F7F-AE78-1AE17E258DCB}"/>
              </a:ext>
            </a:extLst>
          </p:cNvPr>
          <p:cNvSpPr>
            <a:spLocks noGrp="1"/>
          </p:cNvSpPr>
          <p:nvPr>
            <p:ph type="dt" sz="half" idx="10"/>
          </p:nvPr>
        </p:nvSpPr>
        <p:spPr/>
        <p:txBody>
          <a:bodyPr/>
          <a:lstStyle/>
          <a:p>
            <a:fld id="{B13FED6D-D8C4-4A98-97A2-AB3F26C9AA97}" type="datetimeFigureOut">
              <a:rPr lang="en-US" smtClean="0"/>
              <a:t>3/28/2025</a:t>
            </a:fld>
            <a:endParaRPr lang="en-US"/>
          </a:p>
        </p:txBody>
      </p:sp>
      <p:sp>
        <p:nvSpPr>
          <p:cNvPr id="5" name="Footer Placeholder 4">
            <a:extLst>
              <a:ext uri="{FF2B5EF4-FFF2-40B4-BE49-F238E27FC236}">
                <a16:creationId xmlns:a16="http://schemas.microsoft.com/office/drawing/2014/main" id="{3498F869-DEC4-4A0F-80F9-E486099322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1DEFB7-7A02-44F6-AAEA-BBBC903FA680}"/>
              </a:ext>
            </a:extLst>
          </p:cNvPr>
          <p:cNvSpPr>
            <a:spLocks noGrp="1"/>
          </p:cNvSpPr>
          <p:nvPr>
            <p:ph type="sldNum" sz="quarter" idx="12"/>
          </p:nvPr>
        </p:nvSpPr>
        <p:spPr/>
        <p:txBody>
          <a:bodyPr/>
          <a:lstStyle/>
          <a:p>
            <a:fld id="{A18E647E-B1CF-46C4-8283-3C47BF25AA9F}" type="slidenum">
              <a:rPr lang="en-US" smtClean="0"/>
              <a:t>‹#›</a:t>
            </a:fld>
            <a:endParaRPr lang="en-US"/>
          </a:p>
        </p:txBody>
      </p:sp>
    </p:spTree>
    <p:extLst>
      <p:ext uri="{BB962C8B-B14F-4D97-AF65-F5344CB8AC3E}">
        <p14:creationId xmlns:p14="http://schemas.microsoft.com/office/powerpoint/2010/main" val="4683280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B07AE-BE0D-445A-8FEF-345ABD9A7C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391110-6DF9-42F6-9B10-4E32F6513C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A62E9F-E658-4F1B-976F-FAEAE3C4B487}"/>
              </a:ext>
            </a:extLst>
          </p:cNvPr>
          <p:cNvSpPr>
            <a:spLocks noGrp="1"/>
          </p:cNvSpPr>
          <p:nvPr>
            <p:ph type="dt" sz="half" idx="10"/>
          </p:nvPr>
        </p:nvSpPr>
        <p:spPr/>
        <p:txBody>
          <a:bodyPr/>
          <a:lstStyle/>
          <a:p>
            <a:fld id="{B13FED6D-D8C4-4A98-97A2-AB3F26C9AA97}" type="datetimeFigureOut">
              <a:rPr lang="en-US" smtClean="0"/>
              <a:t>3/28/2025</a:t>
            </a:fld>
            <a:endParaRPr lang="en-US"/>
          </a:p>
        </p:txBody>
      </p:sp>
      <p:sp>
        <p:nvSpPr>
          <p:cNvPr id="5" name="Footer Placeholder 4">
            <a:extLst>
              <a:ext uri="{FF2B5EF4-FFF2-40B4-BE49-F238E27FC236}">
                <a16:creationId xmlns:a16="http://schemas.microsoft.com/office/drawing/2014/main" id="{DD2561A3-8AC2-4528-A81C-3AA1860FEC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2DC2EB-BEF3-4C35-81AF-03211557EAB5}"/>
              </a:ext>
            </a:extLst>
          </p:cNvPr>
          <p:cNvSpPr>
            <a:spLocks noGrp="1"/>
          </p:cNvSpPr>
          <p:nvPr>
            <p:ph type="sldNum" sz="quarter" idx="12"/>
          </p:nvPr>
        </p:nvSpPr>
        <p:spPr/>
        <p:txBody>
          <a:bodyPr/>
          <a:lstStyle/>
          <a:p>
            <a:fld id="{A18E647E-B1CF-46C4-8283-3C47BF25AA9F}" type="slidenum">
              <a:rPr lang="en-US" smtClean="0"/>
              <a:t>‹#›</a:t>
            </a:fld>
            <a:endParaRPr lang="en-US"/>
          </a:p>
        </p:txBody>
      </p:sp>
    </p:spTree>
    <p:extLst>
      <p:ext uri="{BB962C8B-B14F-4D97-AF65-F5344CB8AC3E}">
        <p14:creationId xmlns:p14="http://schemas.microsoft.com/office/powerpoint/2010/main" val="2331846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525DB-9F94-42EB-80AD-EBD76E998C2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0889E3F-45EE-4F71-B29E-7778E8A6A5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E6E63B0-8AC6-4B36-9C46-67DC5DD231D6}"/>
              </a:ext>
            </a:extLst>
          </p:cNvPr>
          <p:cNvSpPr>
            <a:spLocks noGrp="1"/>
          </p:cNvSpPr>
          <p:nvPr>
            <p:ph type="dt" sz="half" idx="10"/>
          </p:nvPr>
        </p:nvSpPr>
        <p:spPr/>
        <p:txBody>
          <a:bodyPr/>
          <a:lstStyle/>
          <a:p>
            <a:fld id="{B13FED6D-D8C4-4A98-97A2-AB3F26C9AA97}" type="datetimeFigureOut">
              <a:rPr lang="en-US" smtClean="0"/>
              <a:t>3/28/2025</a:t>
            </a:fld>
            <a:endParaRPr lang="en-US"/>
          </a:p>
        </p:txBody>
      </p:sp>
      <p:sp>
        <p:nvSpPr>
          <p:cNvPr id="5" name="Footer Placeholder 4">
            <a:extLst>
              <a:ext uri="{FF2B5EF4-FFF2-40B4-BE49-F238E27FC236}">
                <a16:creationId xmlns:a16="http://schemas.microsoft.com/office/drawing/2014/main" id="{9A0A5D47-DD2D-447D-9E80-C7A6B989DF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5A5FFC-22E3-431C-BEA3-81FAE0094640}"/>
              </a:ext>
            </a:extLst>
          </p:cNvPr>
          <p:cNvSpPr>
            <a:spLocks noGrp="1"/>
          </p:cNvSpPr>
          <p:nvPr>
            <p:ph type="sldNum" sz="quarter" idx="12"/>
          </p:nvPr>
        </p:nvSpPr>
        <p:spPr/>
        <p:txBody>
          <a:bodyPr/>
          <a:lstStyle/>
          <a:p>
            <a:fld id="{A18E647E-B1CF-46C4-8283-3C47BF25AA9F}" type="slidenum">
              <a:rPr lang="en-US" smtClean="0"/>
              <a:t>‹#›</a:t>
            </a:fld>
            <a:endParaRPr lang="en-US"/>
          </a:p>
        </p:txBody>
      </p:sp>
    </p:spTree>
    <p:extLst>
      <p:ext uri="{BB962C8B-B14F-4D97-AF65-F5344CB8AC3E}">
        <p14:creationId xmlns:p14="http://schemas.microsoft.com/office/powerpoint/2010/main" val="29294870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817C7-BA0F-45F0-9D95-5CACBB844A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6070B1-DDC2-44A9-B62C-406FCAC5BB2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CE187D-DFD1-46AF-AE03-C24F1685FC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94A564A-CE76-4D28-9D92-123023A95DD8}"/>
              </a:ext>
            </a:extLst>
          </p:cNvPr>
          <p:cNvSpPr>
            <a:spLocks noGrp="1"/>
          </p:cNvSpPr>
          <p:nvPr>
            <p:ph type="dt" sz="half" idx="10"/>
          </p:nvPr>
        </p:nvSpPr>
        <p:spPr/>
        <p:txBody>
          <a:bodyPr/>
          <a:lstStyle/>
          <a:p>
            <a:fld id="{B13FED6D-D8C4-4A98-97A2-AB3F26C9AA97}" type="datetimeFigureOut">
              <a:rPr lang="en-US" smtClean="0"/>
              <a:t>3/28/2025</a:t>
            </a:fld>
            <a:endParaRPr lang="en-US"/>
          </a:p>
        </p:txBody>
      </p:sp>
      <p:sp>
        <p:nvSpPr>
          <p:cNvPr id="6" name="Footer Placeholder 5">
            <a:extLst>
              <a:ext uri="{FF2B5EF4-FFF2-40B4-BE49-F238E27FC236}">
                <a16:creationId xmlns:a16="http://schemas.microsoft.com/office/drawing/2014/main" id="{83520210-23A6-4A4E-AFD6-64320F0A5E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2E3E79-6986-423D-8D46-7B88A8CE1B31}"/>
              </a:ext>
            </a:extLst>
          </p:cNvPr>
          <p:cNvSpPr>
            <a:spLocks noGrp="1"/>
          </p:cNvSpPr>
          <p:nvPr>
            <p:ph type="sldNum" sz="quarter" idx="12"/>
          </p:nvPr>
        </p:nvSpPr>
        <p:spPr/>
        <p:txBody>
          <a:bodyPr/>
          <a:lstStyle/>
          <a:p>
            <a:fld id="{A18E647E-B1CF-46C4-8283-3C47BF25AA9F}" type="slidenum">
              <a:rPr lang="en-US" smtClean="0"/>
              <a:t>‹#›</a:t>
            </a:fld>
            <a:endParaRPr lang="en-US"/>
          </a:p>
        </p:txBody>
      </p:sp>
    </p:spTree>
    <p:extLst>
      <p:ext uri="{BB962C8B-B14F-4D97-AF65-F5344CB8AC3E}">
        <p14:creationId xmlns:p14="http://schemas.microsoft.com/office/powerpoint/2010/main" val="2686518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4F033-DB4B-471C-A4CB-C0666EA78FE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E1B6C06-9B8B-44E7-9B21-8B30FD4C96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C0D661-061D-4932-8AA1-7F25991BF27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1DBF4AE-D759-4EA7-8A04-963E788E99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7673BC2-F99E-4CE7-8122-6C643A9E9C9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CA1FAF9-49A0-491C-AE1B-F599ECE0720C}"/>
              </a:ext>
            </a:extLst>
          </p:cNvPr>
          <p:cNvSpPr>
            <a:spLocks noGrp="1"/>
          </p:cNvSpPr>
          <p:nvPr>
            <p:ph type="dt" sz="half" idx="10"/>
          </p:nvPr>
        </p:nvSpPr>
        <p:spPr/>
        <p:txBody>
          <a:bodyPr/>
          <a:lstStyle/>
          <a:p>
            <a:fld id="{B13FED6D-D8C4-4A98-97A2-AB3F26C9AA97}" type="datetimeFigureOut">
              <a:rPr lang="en-US" smtClean="0"/>
              <a:t>3/28/2025</a:t>
            </a:fld>
            <a:endParaRPr lang="en-US"/>
          </a:p>
        </p:txBody>
      </p:sp>
      <p:sp>
        <p:nvSpPr>
          <p:cNvPr id="8" name="Footer Placeholder 7">
            <a:extLst>
              <a:ext uri="{FF2B5EF4-FFF2-40B4-BE49-F238E27FC236}">
                <a16:creationId xmlns:a16="http://schemas.microsoft.com/office/drawing/2014/main" id="{B006558A-4541-4E1F-A3CC-E16AFC6E93F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69AA6B8-3C90-4792-B500-4BD002E8DB84}"/>
              </a:ext>
            </a:extLst>
          </p:cNvPr>
          <p:cNvSpPr>
            <a:spLocks noGrp="1"/>
          </p:cNvSpPr>
          <p:nvPr>
            <p:ph type="sldNum" sz="quarter" idx="12"/>
          </p:nvPr>
        </p:nvSpPr>
        <p:spPr/>
        <p:txBody>
          <a:bodyPr/>
          <a:lstStyle/>
          <a:p>
            <a:fld id="{A18E647E-B1CF-46C4-8283-3C47BF25AA9F}" type="slidenum">
              <a:rPr lang="en-US" smtClean="0"/>
              <a:t>‹#›</a:t>
            </a:fld>
            <a:endParaRPr lang="en-US"/>
          </a:p>
        </p:txBody>
      </p:sp>
    </p:spTree>
    <p:extLst>
      <p:ext uri="{BB962C8B-B14F-4D97-AF65-F5344CB8AC3E}">
        <p14:creationId xmlns:p14="http://schemas.microsoft.com/office/powerpoint/2010/main" val="40488588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BB8B1-90AE-4028-AA68-0326E65E8A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0690CB-6A39-49D5-90AD-22454AAF96EE}"/>
              </a:ext>
            </a:extLst>
          </p:cNvPr>
          <p:cNvSpPr>
            <a:spLocks noGrp="1"/>
          </p:cNvSpPr>
          <p:nvPr>
            <p:ph type="dt" sz="half" idx="10"/>
          </p:nvPr>
        </p:nvSpPr>
        <p:spPr/>
        <p:txBody>
          <a:bodyPr/>
          <a:lstStyle/>
          <a:p>
            <a:fld id="{B13FED6D-D8C4-4A98-97A2-AB3F26C9AA97}" type="datetimeFigureOut">
              <a:rPr lang="en-US" smtClean="0"/>
              <a:t>3/28/2025</a:t>
            </a:fld>
            <a:endParaRPr lang="en-US"/>
          </a:p>
        </p:txBody>
      </p:sp>
      <p:sp>
        <p:nvSpPr>
          <p:cNvPr id="4" name="Footer Placeholder 3">
            <a:extLst>
              <a:ext uri="{FF2B5EF4-FFF2-40B4-BE49-F238E27FC236}">
                <a16:creationId xmlns:a16="http://schemas.microsoft.com/office/drawing/2014/main" id="{BEFBAF4E-4F07-4795-B743-AF186448F8C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C743352-A4E1-4B4C-9FF3-860032A089FB}"/>
              </a:ext>
            </a:extLst>
          </p:cNvPr>
          <p:cNvSpPr>
            <a:spLocks noGrp="1"/>
          </p:cNvSpPr>
          <p:nvPr>
            <p:ph type="sldNum" sz="quarter" idx="12"/>
          </p:nvPr>
        </p:nvSpPr>
        <p:spPr/>
        <p:txBody>
          <a:bodyPr/>
          <a:lstStyle/>
          <a:p>
            <a:fld id="{A18E647E-B1CF-46C4-8283-3C47BF25AA9F}" type="slidenum">
              <a:rPr lang="en-US" smtClean="0"/>
              <a:t>‹#›</a:t>
            </a:fld>
            <a:endParaRPr lang="en-US"/>
          </a:p>
        </p:txBody>
      </p:sp>
    </p:spTree>
    <p:extLst>
      <p:ext uri="{BB962C8B-B14F-4D97-AF65-F5344CB8AC3E}">
        <p14:creationId xmlns:p14="http://schemas.microsoft.com/office/powerpoint/2010/main" val="5516477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AB323B-9185-4811-90ED-6972F625CEB3}"/>
              </a:ext>
            </a:extLst>
          </p:cNvPr>
          <p:cNvSpPr>
            <a:spLocks noGrp="1"/>
          </p:cNvSpPr>
          <p:nvPr>
            <p:ph type="dt" sz="half" idx="10"/>
          </p:nvPr>
        </p:nvSpPr>
        <p:spPr/>
        <p:txBody>
          <a:bodyPr/>
          <a:lstStyle/>
          <a:p>
            <a:fld id="{B13FED6D-D8C4-4A98-97A2-AB3F26C9AA97}" type="datetimeFigureOut">
              <a:rPr lang="en-US" smtClean="0"/>
              <a:t>3/28/2025</a:t>
            </a:fld>
            <a:endParaRPr lang="en-US"/>
          </a:p>
        </p:txBody>
      </p:sp>
      <p:sp>
        <p:nvSpPr>
          <p:cNvPr id="3" name="Footer Placeholder 2">
            <a:extLst>
              <a:ext uri="{FF2B5EF4-FFF2-40B4-BE49-F238E27FC236}">
                <a16:creationId xmlns:a16="http://schemas.microsoft.com/office/drawing/2014/main" id="{FC6FFFEC-2D79-4299-A1DE-07452EEE6BC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262189-5A4F-4BC2-BE51-191394AA4161}"/>
              </a:ext>
            </a:extLst>
          </p:cNvPr>
          <p:cNvSpPr>
            <a:spLocks noGrp="1"/>
          </p:cNvSpPr>
          <p:nvPr>
            <p:ph type="sldNum" sz="quarter" idx="12"/>
          </p:nvPr>
        </p:nvSpPr>
        <p:spPr/>
        <p:txBody>
          <a:bodyPr/>
          <a:lstStyle/>
          <a:p>
            <a:fld id="{A18E647E-B1CF-46C4-8283-3C47BF25AA9F}" type="slidenum">
              <a:rPr lang="en-US" smtClean="0"/>
              <a:t>‹#›</a:t>
            </a:fld>
            <a:endParaRPr lang="en-US"/>
          </a:p>
        </p:txBody>
      </p:sp>
    </p:spTree>
    <p:extLst>
      <p:ext uri="{BB962C8B-B14F-4D97-AF65-F5344CB8AC3E}">
        <p14:creationId xmlns:p14="http://schemas.microsoft.com/office/powerpoint/2010/main" val="1756379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88107-5717-4278-812D-E96A1F216C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6D1B127-E8C6-4544-B0F6-568D247744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D9AC705-6676-4139-B613-3867C4D0CE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5352D8-F1BB-41D3-BAFF-AEBCF14885B4}"/>
              </a:ext>
            </a:extLst>
          </p:cNvPr>
          <p:cNvSpPr>
            <a:spLocks noGrp="1"/>
          </p:cNvSpPr>
          <p:nvPr>
            <p:ph type="dt" sz="half" idx="10"/>
          </p:nvPr>
        </p:nvSpPr>
        <p:spPr/>
        <p:txBody>
          <a:bodyPr/>
          <a:lstStyle/>
          <a:p>
            <a:fld id="{B13FED6D-D8C4-4A98-97A2-AB3F26C9AA97}" type="datetimeFigureOut">
              <a:rPr lang="en-US" smtClean="0"/>
              <a:t>3/28/2025</a:t>
            </a:fld>
            <a:endParaRPr lang="en-US"/>
          </a:p>
        </p:txBody>
      </p:sp>
      <p:sp>
        <p:nvSpPr>
          <p:cNvPr id="6" name="Footer Placeholder 5">
            <a:extLst>
              <a:ext uri="{FF2B5EF4-FFF2-40B4-BE49-F238E27FC236}">
                <a16:creationId xmlns:a16="http://schemas.microsoft.com/office/drawing/2014/main" id="{5C3E7BF5-3187-4F5F-83CA-3CD2328724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D6571E-977F-4AB0-B346-93E175EB8F80}"/>
              </a:ext>
            </a:extLst>
          </p:cNvPr>
          <p:cNvSpPr>
            <a:spLocks noGrp="1"/>
          </p:cNvSpPr>
          <p:nvPr>
            <p:ph type="sldNum" sz="quarter" idx="12"/>
          </p:nvPr>
        </p:nvSpPr>
        <p:spPr/>
        <p:txBody>
          <a:bodyPr/>
          <a:lstStyle/>
          <a:p>
            <a:fld id="{A18E647E-B1CF-46C4-8283-3C47BF25AA9F}" type="slidenum">
              <a:rPr lang="en-US" smtClean="0"/>
              <a:t>‹#›</a:t>
            </a:fld>
            <a:endParaRPr lang="en-US"/>
          </a:p>
        </p:txBody>
      </p:sp>
    </p:spTree>
    <p:extLst>
      <p:ext uri="{BB962C8B-B14F-4D97-AF65-F5344CB8AC3E}">
        <p14:creationId xmlns:p14="http://schemas.microsoft.com/office/powerpoint/2010/main" val="2070086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Naslov in vsebina" type="obj">
  <p:cSld name="OBJECT">
    <p:spTree>
      <p:nvGrpSpPr>
        <p:cNvPr id="1" name="Shape 19"/>
        <p:cNvGrpSpPr/>
        <p:nvPr/>
      </p:nvGrpSpPr>
      <p:grpSpPr>
        <a:xfrm>
          <a:off x="0" y="0"/>
          <a:ext cx="0" cy="0"/>
          <a:chOff x="0" y="0"/>
          <a:chExt cx="0" cy="0"/>
        </a:xfrm>
      </p:grpSpPr>
      <p:sp>
        <p:nvSpPr>
          <p:cNvPr id="20" name="Google Shape;20;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l-SI"/>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BCC46-E551-459E-9E08-9998B4D514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61A29E1-5B21-4713-80F2-9E49E359AD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DAB14E5-646A-4B52-B97F-789B0C85F5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7A740D-3A46-4024-BC02-22072BFCDABA}"/>
              </a:ext>
            </a:extLst>
          </p:cNvPr>
          <p:cNvSpPr>
            <a:spLocks noGrp="1"/>
          </p:cNvSpPr>
          <p:nvPr>
            <p:ph type="dt" sz="half" idx="10"/>
          </p:nvPr>
        </p:nvSpPr>
        <p:spPr/>
        <p:txBody>
          <a:bodyPr/>
          <a:lstStyle/>
          <a:p>
            <a:fld id="{B13FED6D-D8C4-4A98-97A2-AB3F26C9AA97}" type="datetimeFigureOut">
              <a:rPr lang="en-US" smtClean="0"/>
              <a:t>3/28/2025</a:t>
            </a:fld>
            <a:endParaRPr lang="en-US"/>
          </a:p>
        </p:txBody>
      </p:sp>
      <p:sp>
        <p:nvSpPr>
          <p:cNvPr id="6" name="Footer Placeholder 5">
            <a:extLst>
              <a:ext uri="{FF2B5EF4-FFF2-40B4-BE49-F238E27FC236}">
                <a16:creationId xmlns:a16="http://schemas.microsoft.com/office/drawing/2014/main" id="{CF3902C3-D473-4A52-BEC4-C8F0A0FC05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D4BE72-018D-404B-BCF0-F86E3DE951EA}"/>
              </a:ext>
            </a:extLst>
          </p:cNvPr>
          <p:cNvSpPr>
            <a:spLocks noGrp="1"/>
          </p:cNvSpPr>
          <p:nvPr>
            <p:ph type="sldNum" sz="quarter" idx="12"/>
          </p:nvPr>
        </p:nvSpPr>
        <p:spPr/>
        <p:txBody>
          <a:bodyPr/>
          <a:lstStyle/>
          <a:p>
            <a:fld id="{A18E647E-B1CF-46C4-8283-3C47BF25AA9F}" type="slidenum">
              <a:rPr lang="en-US" smtClean="0"/>
              <a:t>‹#›</a:t>
            </a:fld>
            <a:endParaRPr lang="en-US"/>
          </a:p>
        </p:txBody>
      </p:sp>
    </p:spTree>
    <p:extLst>
      <p:ext uri="{BB962C8B-B14F-4D97-AF65-F5344CB8AC3E}">
        <p14:creationId xmlns:p14="http://schemas.microsoft.com/office/powerpoint/2010/main" val="32970679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E807B-86DD-46B3-89BE-34B14797BC2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57B3C05-E946-43BB-8BB8-FA56C91CDE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A6CC03-AF1F-4F84-9919-86BE8859687D}"/>
              </a:ext>
            </a:extLst>
          </p:cNvPr>
          <p:cNvSpPr>
            <a:spLocks noGrp="1"/>
          </p:cNvSpPr>
          <p:nvPr>
            <p:ph type="dt" sz="half" idx="10"/>
          </p:nvPr>
        </p:nvSpPr>
        <p:spPr/>
        <p:txBody>
          <a:bodyPr/>
          <a:lstStyle/>
          <a:p>
            <a:fld id="{B13FED6D-D8C4-4A98-97A2-AB3F26C9AA97}" type="datetimeFigureOut">
              <a:rPr lang="en-US" smtClean="0"/>
              <a:t>3/28/2025</a:t>
            </a:fld>
            <a:endParaRPr lang="en-US"/>
          </a:p>
        </p:txBody>
      </p:sp>
      <p:sp>
        <p:nvSpPr>
          <p:cNvPr id="5" name="Footer Placeholder 4">
            <a:extLst>
              <a:ext uri="{FF2B5EF4-FFF2-40B4-BE49-F238E27FC236}">
                <a16:creationId xmlns:a16="http://schemas.microsoft.com/office/drawing/2014/main" id="{F9FE4192-D20A-4EDB-A67F-D49D407703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01E285-F91F-4442-93FB-1C252EAA0010}"/>
              </a:ext>
            </a:extLst>
          </p:cNvPr>
          <p:cNvSpPr>
            <a:spLocks noGrp="1"/>
          </p:cNvSpPr>
          <p:nvPr>
            <p:ph type="sldNum" sz="quarter" idx="12"/>
          </p:nvPr>
        </p:nvSpPr>
        <p:spPr/>
        <p:txBody>
          <a:bodyPr/>
          <a:lstStyle/>
          <a:p>
            <a:fld id="{A18E647E-B1CF-46C4-8283-3C47BF25AA9F}" type="slidenum">
              <a:rPr lang="en-US" smtClean="0"/>
              <a:t>‹#›</a:t>
            </a:fld>
            <a:endParaRPr lang="en-US"/>
          </a:p>
        </p:txBody>
      </p:sp>
    </p:spTree>
    <p:extLst>
      <p:ext uri="{BB962C8B-B14F-4D97-AF65-F5344CB8AC3E}">
        <p14:creationId xmlns:p14="http://schemas.microsoft.com/office/powerpoint/2010/main" val="27934790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940A41-4786-4D6F-B61E-8913C27DFED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84FB87-97C1-4E35-ABDC-95B7EA9F1DF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DD90C2-BD4F-4673-BBA9-E2E097F7F7A7}"/>
              </a:ext>
            </a:extLst>
          </p:cNvPr>
          <p:cNvSpPr>
            <a:spLocks noGrp="1"/>
          </p:cNvSpPr>
          <p:nvPr>
            <p:ph type="dt" sz="half" idx="10"/>
          </p:nvPr>
        </p:nvSpPr>
        <p:spPr/>
        <p:txBody>
          <a:bodyPr/>
          <a:lstStyle/>
          <a:p>
            <a:fld id="{B13FED6D-D8C4-4A98-97A2-AB3F26C9AA97}" type="datetimeFigureOut">
              <a:rPr lang="en-US" smtClean="0"/>
              <a:t>3/28/2025</a:t>
            </a:fld>
            <a:endParaRPr lang="en-US"/>
          </a:p>
        </p:txBody>
      </p:sp>
      <p:sp>
        <p:nvSpPr>
          <p:cNvPr id="5" name="Footer Placeholder 4">
            <a:extLst>
              <a:ext uri="{FF2B5EF4-FFF2-40B4-BE49-F238E27FC236}">
                <a16:creationId xmlns:a16="http://schemas.microsoft.com/office/drawing/2014/main" id="{053779A5-F792-475B-A53E-2B89C1B116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1B80E9-ACCA-4DAD-874B-30E22B18F67F}"/>
              </a:ext>
            </a:extLst>
          </p:cNvPr>
          <p:cNvSpPr>
            <a:spLocks noGrp="1"/>
          </p:cNvSpPr>
          <p:nvPr>
            <p:ph type="sldNum" sz="quarter" idx="12"/>
          </p:nvPr>
        </p:nvSpPr>
        <p:spPr/>
        <p:txBody>
          <a:bodyPr/>
          <a:lstStyle/>
          <a:p>
            <a:fld id="{A18E647E-B1CF-46C4-8283-3C47BF25AA9F}" type="slidenum">
              <a:rPr lang="en-US" smtClean="0"/>
              <a:t>‹#›</a:t>
            </a:fld>
            <a:endParaRPr lang="en-US"/>
          </a:p>
        </p:txBody>
      </p:sp>
    </p:spTree>
    <p:extLst>
      <p:ext uri="{BB962C8B-B14F-4D97-AF65-F5344CB8AC3E}">
        <p14:creationId xmlns:p14="http://schemas.microsoft.com/office/powerpoint/2010/main" val="3052058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ve vsebini" type="twoObj">
  <p:cSld name="TWO_OBJECTS">
    <p:spTree>
      <p:nvGrpSpPr>
        <p:cNvPr id="1" name="Shape 25"/>
        <p:cNvGrpSpPr/>
        <p:nvPr/>
      </p:nvGrpSpPr>
      <p:grpSpPr>
        <a:xfrm>
          <a:off x="0" y="0"/>
          <a:ext cx="0" cy="0"/>
          <a:chOff x="0" y="0"/>
          <a:chExt cx="0" cy="0"/>
        </a:xfrm>
      </p:grpSpPr>
      <p:sp>
        <p:nvSpPr>
          <p:cNvPr id="26" name="Google Shape;2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l-SI"/>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Glava odseka" type="secHead">
  <p:cSld name="SECTION_HEADER">
    <p:spTree>
      <p:nvGrpSpPr>
        <p:cNvPr id="1" name="Shape 40"/>
        <p:cNvGrpSpPr/>
        <p:nvPr/>
      </p:nvGrpSpPr>
      <p:grpSpPr>
        <a:xfrm>
          <a:off x="0" y="0"/>
          <a:ext cx="0" cy="0"/>
          <a:chOff x="0" y="0"/>
          <a:chExt cx="0" cy="0"/>
        </a:xfrm>
      </p:grpSpPr>
      <p:sp>
        <p:nvSpPr>
          <p:cNvPr id="41" name="Google Shape;41;p1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3" name="Google Shape;43;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l-SI"/>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Naslov in slika" type="picTx">
  <p:cSld name="PICTURE_WITH_CAPTION_TEXT">
    <p:spTree>
      <p:nvGrpSpPr>
        <p:cNvPr id="1" name="Shape 64"/>
        <p:cNvGrpSpPr/>
        <p:nvPr/>
      </p:nvGrpSpPr>
      <p:grpSpPr>
        <a:xfrm>
          <a:off x="0" y="0"/>
          <a:ext cx="0" cy="0"/>
          <a:chOff x="0" y="0"/>
          <a:chExt cx="0" cy="0"/>
        </a:xfrm>
      </p:grpSpPr>
      <p:sp>
        <p:nvSpPr>
          <p:cNvPr id="65" name="Google Shape;65;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15"/>
          <p:cNvSpPr>
            <a:spLocks noGrp="1"/>
          </p:cNvSpPr>
          <p:nvPr>
            <p:ph type="pic" idx="2"/>
          </p:nvPr>
        </p:nvSpPr>
        <p:spPr>
          <a:xfrm>
            <a:off x="5183188" y="987425"/>
            <a:ext cx="6172200" cy="4873625"/>
          </a:xfrm>
          <a:prstGeom prst="rect">
            <a:avLst/>
          </a:prstGeom>
          <a:noFill/>
          <a:ln>
            <a:noFill/>
          </a:ln>
        </p:spPr>
      </p:sp>
      <p:sp>
        <p:nvSpPr>
          <p:cNvPr id="67" name="Google Shape;67;p1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8" name="Google Shape;68;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l-SI"/>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aslov in navpično besedilo" type="vertTx">
  <p:cSld name="VERTICAL_TEXT">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1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l-SI"/>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Navpični naslov in besedilo" type="vertTitleAndTx">
  <p:cSld name="VERTICAL_TITLE_AND_VERTICAL_TEXT">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1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sl-SI"/>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Naslov in vsebina">
    <p:spTree>
      <p:nvGrpSpPr>
        <p:cNvPr id="1" name=""/>
        <p:cNvGrpSpPr/>
        <p:nvPr/>
      </p:nvGrpSpPr>
      <p:grpSpPr>
        <a:xfrm>
          <a:off x="0" y="0"/>
          <a:ext cx="0" cy="0"/>
          <a:chOff x="0" y="0"/>
          <a:chExt cx="0" cy="0"/>
        </a:xfrm>
      </p:grpSpPr>
      <p:sp>
        <p:nvSpPr>
          <p:cNvPr id="7" name="Naslov 6"/>
          <p:cNvSpPr>
            <a:spLocks noGrp="1"/>
          </p:cNvSpPr>
          <p:nvPr>
            <p:ph type="title"/>
          </p:nvPr>
        </p:nvSpPr>
        <p:spPr/>
        <p:txBody>
          <a:bodyPr/>
          <a:lstStyle/>
          <a:p>
            <a:r>
              <a:rPr lang="sl-SI"/>
              <a:t>Uredite slog naslova matrice</a:t>
            </a:r>
          </a:p>
        </p:txBody>
      </p:sp>
      <p:sp>
        <p:nvSpPr>
          <p:cNvPr id="9" name="Ograda besedila 8"/>
          <p:cNvSpPr>
            <a:spLocks noGrp="1"/>
          </p:cNvSpPr>
          <p:nvPr>
            <p:ph type="body" sz="quarter" idx="10"/>
          </p:nvPr>
        </p:nvSpPr>
        <p:spPr>
          <a:xfrm>
            <a:off x="285751" y="1571625"/>
            <a:ext cx="11715749" cy="5143500"/>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Tree>
    <p:extLst>
      <p:ext uri="{BB962C8B-B14F-4D97-AF65-F5344CB8AC3E}">
        <p14:creationId xmlns:p14="http://schemas.microsoft.com/office/powerpoint/2010/main" val="3848420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Naslov in vsebina">
    <p:spTree>
      <p:nvGrpSpPr>
        <p:cNvPr id="1" name=""/>
        <p:cNvGrpSpPr/>
        <p:nvPr/>
      </p:nvGrpSpPr>
      <p:grpSpPr>
        <a:xfrm>
          <a:off x="0" y="0"/>
          <a:ext cx="0" cy="0"/>
          <a:chOff x="0" y="0"/>
          <a:chExt cx="0" cy="0"/>
        </a:xfrm>
      </p:grpSpPr>
      <p:sp>
        <p:nvSpPr>
          <p:cNvPr id="7" name="Naslov 6"/>
          <p:cNvSpPr>
            <a:spLocks noGrp="1"/>
          </p:cNvSpPr>
          <p:nvPr>
            <p:ph type="title"/>
          </p:nvPr>
        </p:nvSpPr>
        <p:spPr/>
        <p:txBody>
          <a:bodyPr/>
          <a:lstStyle/>
          <a:p>
            <a:r>
              <a:rPr lang="sl-SI"/>
              <a:t>Uredite slog naslova matrice</a:t>
            </a:r>
          </a:p>
        </p:txBody>
      </p:sp>
      <p:sp>
        <p:nvSpPr>
          <p:cNvPr id="9" name="Ograda besedila 8"/>
          <p:cNvSpPr>
            <a:spLocks noGrp="1"/>
          </p:cNvSpPr>
          <p:nvPr>
            <p:ph type="body" sz="quarter" idx="10"/>
          </p:nvPr>
        </p:nvSpPr>
        <p:spPr>
          <a:xfrm>
            <a:off x="285751" y="1571625"/>
            <a:ext cx="11715749" cy="5143500"/>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Tree>
    <p:extLst>
      <p:ext uri="{BB962C8B-B14F-4D97-AF65-F5344CB8AC3E}">
        <p14:creationId xmlns:p14="http://schemas.microsoft.com/office/powerpoint/2010/main" val="271908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vmlDrawing" Target="../drawings/vmlDrawing1.v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3.emf"/><Relationship Id="rId2" Type="http://schemas.openxmlformats.org/officeDocument/2006/relationships/slideLayout" Target="../slideLayouts/slideLayout13.xml"/><Relationship Id="rId16" Type="http://schemas.openxmlformats.org/officeDocument/2006/relationships/oleObject" Target="../embeddings/oleObject1.bin"/><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6" descr="coordinate template 1 2022-02.jpg"/>
          <p:cNvPicPr preferRelativeResize="0"/>
          <p:nvPr/>
        </p:nvPicPr>
        <p:blipFill rotWithShape="1">
          <a:blip r:embed="rId13">
            <a:alphaModFix/>
          </a:blip>
          <a:srcRect/>
          <a:stretch/>
        </p:blipFill>
        <p:spPr>
          <a:xfrm>
            <a:off x="1524" y="0"/>
            <a:ext cx="12188952" cy="6858000"/>
          </a:xfrm>
          <a:prstGeom prst="rect">
            <a:avLst/>
          </a:prstGeom>
          <a:noFill/>
          <a:ln>
            <a:noFill/>
          </a:ln>
        </p:spPr>
      </p:pic>
      <p:sp>
        <p:nvSpPr>
          <p:cNvPr id="7" name="Google Shape;7;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 name="Google Shape;8;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Google Shape;9;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 name="Google Shape;11;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sl-SI"/>
              <a:t>‹#›</a:t>
            </a:fld>
            <a:endParaRPr/>
          </a:p>
        </p:txBody>
      </p:sp>
    </p:spTree>
  </p:cSld>
  <p:clrMap bg1="lt1" tx1="dk1" bg2="dk2" tx2="lt2" accent1="accent1" accent2="accent2" accent3="accent3" accent4="accent4" accent5="accent5" accent6="accent6" hlink="hlink" folHlink="folHlink"/>
  <p:sldLayoutIdLst>
    <p:sldLayoutId id="2147483661" r:id="rId1"/>
    <p:sldLayoutId id="2147483650" r:id="rId2"/>
    <p:sldLayoutId id="2147483662" r:id="rId3"/>
    <p:sldLayoutId id="2147483664" r:id="rId4"/>
    <p:sldLayoutId id="2147483668" r:id="rId5"/>
    <p:sldLayoutId id="2147483669" r:id="rId6"/>
    <p:sldLayoutId id="2147483670" r:id="rId7"/>
    <p:sldLayoutId id="2147483683" r:id="rId8"/>
    <p:sldLayoutId id="2147483684" r:id="rId9"/>
    <p:sldLayoutId id="2147483686" r:id="rId10"/>
    <p:sldLayoutId id="214748368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4C4ED416-FAC0-4ED0-9976-570183C22F32}"/>
              </a:ext>
            </a:extLst>
          </p:cNvPr>
          <p:cNvGraphicFramePr>
            <a:graphicFrameLocks noChangeAspect="1"/>
          </p:cNvGraphicFramePr>
          <p:nvPr userDrawn="1">
            <p:custDataLst>
              <p:tags r:id="rId14"/>
            </p:custDataLst>
            <p:extLst>
              <p:ext uri="{D42A27DB-BD31-4B8C-83A1-F6EECF244321}">
                <p14:modId xmlns:p14="http://schemas.microsoft.com/office/powerpoint/2010/main" val="2120114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7" name="think-cell Slide" r:id="rId16" imgW="425" imgH="424" progId="TCLayout.ActiveDocument.1">
                  <p:embed/>
                </p:oleObj>
              </mc:Choice>
              <mc:Fallback>
                <p:oleObj name="think-cell Slide" r:id="rId16" imgW="425" imgH="424" progId="TCLayout.ActiveDocument.1">
                  <p:embed/>
                  <p:pic>
                    <p:nvPicPr>
                      <p:cNvPr id="8" name="Object 7" hidden="1">
                        <a:extLst>
                          <a:ext uri="{FF2B5EF4-FFF2-40B4-BE49-F238E27FC236}">
                            <a16:creationId xmlns:a16="http://schemas.microsoft.com/office/drawing/2014/main" id="{4C4ED416-FAC0-4ED0-9976-570183C22F32}"/>
                          </a:ext>
                        </a:extLst>
                      </p:cNvPr>
                      <p:cNvPicPr/>
                      <p:nvPr/>
                    </p:nvPicPr>
                    <p:blipFill>
                      <a:blip r:embed="rId17"/>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C7ECA262-D75C-4887-9A0D-D9A5B7BAED84}"/>
              </a:ext>
            </a:extLst>
          </p:cNvPr>
          <p:cNvSpPr/>
          <p:nvPr userDrawn="1">
            <p:custDataLst>
              <p:tags r:id="rId15"/>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4400" b="0" i="0" baseline="0">
              <a:latin typeface="Calibri Light" panose="020F0302020204030204" pitchFamily="34" charset="0"/>
              <a:ea typeface="+mj-ea"/>
              <a:cs typeface="+mj-cs"/>
              <a:sym typeface="Calibri Light" panose="020F0302020204030204" pitchFamily="34" charset="0"/>
            </a:endParaRPr>
          </a:p>
        </p:txBody>
      </p:sp>
      <p:sp>
        <p:nvSpPr>
          <p:cNvPr id="2" name="Title Placeholder 1">
            <a:extLst>
              <a:ext uri="{FF2B5EF4-FFF2-40B4-BE49-F238E27FC236}">
                <a16:creationId xmlns:a16="http://schemas.microsoft.com/office/drawing/2014/main" id="{6B99A6D6-323D-4D0D-9FC6-A28A899C30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B8485F-BE2C-43CC-9006-CEB15A666A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6CF0AE-3F0A-4CAD-B6A0-5F0431F63A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3FED6D-D8C4-4A98-97A2-AB3F26C9AA97}" type="datetimeFigureOut">
              <a:rPr lang="en-US" smtClean="0"/>
              <a:t>3/28/2025</a:t>
            </a:fld>
            <a:endParaRPr lang="en-US"/>
          </a:p>
        </p:txBody>
      </p:sp>
      <p:sp>
        <p:nvSpPr>
          <p:cNvPr id="5" name="Footer Placeholder 4">
            <a:extLst>
              <a:ext uri="{FF2B5EF4-FFF2-40B4-BE49-F238E27FC236}">
                <a16:creationId xmlns:a16="http://schemas.microsoft.com/office/drawing/2014/main" id="{2C669F97-171D-4490-90F0-C17F79E43A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5C5A9DD-12E8-402C-BAC9-154A0063C8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8E647E-B1CF-46C4-8283-3C47BF25AA9F}" type="slidenum">
              <a:rPr lang="en-US" smtClean="0"/>
              <a:t>‹#›</a:t>
            </a:fld>
            <a:endParaRPr lang="en-US"/>
          </a:p>
        </p:txBody>
      </p:sp>
    </p:spTree>
    <p:extLst>
      <p:ext uri="{BB962C8B-B14F-4D97-AF65-F5344CB8AC3E}">
        <p14:creationId xmlns:p14="http://schemas.microsoft.com/office/powerpoint/2010/main" val="342164062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jpeg"/><Relationship Id="rId10" Type="http://schemas.openxmlformats.org/officeDocument/2006/relationships/image" Target="../media/image16.png"/><Relationship Id="rId4" Type="http://schemas.openxmlformats.org/officeDocument/2006/relationships/image" Target="../media/image10.jpeg"/><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hyperlink" Target="https://www.pptmaps.com/Editable-map-of-Europe.html" TargetMode="External"/><Relationship Id="rId5" Type="http://schemas.openxmlformats.org/officeDocument/2006/relationships/image" Target="../media/image3.emf"/><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3" Type="http://schemas.openxmlformats.org/officeDocument/2006/relationships/hyperlink" Target="https://www.coordinate-network.eu/event-materials"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coordinate-network.eu/transnational-visits"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doi.org/10.5281/zenodo.10072565" TargetMode="External"/><Relationship Id="rId7" Type="http://schemas.openxmlformats.org/officeDocument/2006/relationships/hyperlink" Target="https://doi.org/10.5281/zenodo.10721677" TargetMode="External"/><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hyperlink" Target="https://doi.org/10.5281/zenodo.14825864" TargetMode="Externa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s://zenodo.org/communities/coordinate_community/records?q=&amp;l=list&amp;p=1&amp;s=10&amp;sort=newest" TargetMode="External"/><Relationship Id="rId7"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hyperlink" Target="https://www.youtube.com/@coordinatechannel1815" TargetMode="External"/><Relationship Id="rId10" Type="http://schemas.openxmlformats.org/officeDocument/2006/relationships/hyperlink" Target="https://dabar.srce.hr/islandora/search/Modeling%20change%3A%20A%20gentle%20introduction%20to%20cross-lagged%20and%20latent%20growth%20curve%20approach%3A%20course%20materials?type=dismax" TargetMode="External"/><Relationship Id="rId4" Type="http://schemas.openxmlformats.org/officeDocument/2006/relationships/hyperlink" Target="https://dabar.srce.hr/en/dabar" TargetMode="External"/><Relationship Id="rId9" Type="http://schemas.openxmlformats.org/officeDocument/2006/relationships/hyperlink" Target="https://www.youtube.com/watch?v=uLc-WA6kSrM"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hyperlink" Target="http://www.freepik.com/"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em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5.emf"/><Relationship Id="rId5" Type="http://schemas.openxmlformats.org/officeDocument/2006/relationships/image" Target="../media/image44.png"/><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www.freepik.com/"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1"/>
          <p:cNvSpPr txBox="1">
            <a:spLocks noGrp="1"/>
          </p:cNvSpPr>
          <p:nvPr>
            <p:ph type="ctrTitle"/>
          </p:nvPr>
        </p:nvSpPr>
        <p:spPr>
          <a:xfrm>
            <a:off x="530724" y="420412"/>
            <a:ext cx="11109532" cy="1016753"/>
          </a:xfrm>
          <a:prstGeom prst="rect">
            <a:avLst/>
          </a:prstGeom>
          <a:noFill/>
          <a:ln>
            <a:noFill/>
          </a:ln>
        </p:spPr>
        <p:txBody>
          <a:bodyPr spcFirstLastPara="1" wrap="square" lIns="91425" tIns="45700" rIns="91425" bIns="45700" anchor="b" anchorCtr="0">
            <a:normAutofit fontScale="90000"/>
          </a:bodyPr>
          <a:lstStyle/>
          <a:p>
            <a:r>
              <a:rPr lang="en-GB" b="1" dirty="0">
                <a:solidFill>
                  <a:schemeClr val="tx1"/>
                </a:solidFill>
              </a:rPr>
              <a:t>Child Wellbeing Research and Policy Community</a:t>
            </a:r>
          </a:p>
        </p:txBody>
      </p:sp>
      <p:sp>
        <p:nvSpPr>
          <p:cNvPr id="88" name="Google Shape;88;p1"/>
          <p:cNvSpPr txBox="1">
            <a:spLocks noGrp="1"/>
          </p:cNvSpPr>
          <p:nvPr>
            <p:ph type="subTitle" idx="1"/>
          </p:nvPr>
        </p:nvSpPr>
        <p:spPr>
          <a:xfrm>
            <a:off x="1500433" y="4448175"/>
            <a:ext cx="10210800" cy="897897"/>
          </a:xfrm>
          <a:prstGeom prst="rect">
            <a:avLst/>
          </a:prstGeom>
          <a:noFill/>
          <a:ln>
            <a:noFill/>
          </a:ln>
        </p:spPr>
        <p:txBody>
          <a:bodyPr spcFirstLastPara="1" wrap="square" lIns="91425" tIns="45700" rIns="91425" bIns="45700" anchor="t" anchorCtr="0">
            <a:normAutofit/>
          </a:bodyPr>
          <a:lstStyle/>
          <a:p>
            <a:pPr marL="0" indent="0" algn="r">
              <a:spcBef>
                <a:spcPts val="0"/>
              </a:spcBef>
              <a:buSzPct val="77419"/>
            </a:pPr>
            <a:r>
              <a:rPr lang="en-GB" sz="2600" b="1"/>
              <a:t>Irena Vipavc Brvar</a:t>
            </a:r>
            <a:r>
              <a:rPr lang="en-GB" sz="2600"/>
              <a:t>, CESSDA/UL-ADP</a:t>
            </a:r>
          </a:p>
          <a:p>
            <a:pPr marL="0" indent="0" algn="r">
              <a:spcBef>
                <a:spcPts val="0"/>
              </a:spcBef>
              <a:buSzPct val="77419"/>
            </a:pPr>
            <a:r>
              <a:rPr lang="en-GB" sz="2600" b="1"/>
              <a:t>Giulio </a:t>
            </a:r>
            <a:r>
              <a:rPr lang="en-GB" sz="2600" b="1" err="1"/>
              <a:t>Ecchia</a:t>
            </a:r>
            <a:r>
              <a:rPr lang="en-GB" sz="2600" b="1"/>
              <a:t>, </a:t>
            </a:r>
            <a:r>
              <a:rPr lang="en-GB" sz="2600"/>
              <a:t>University of Bologna</a:t>
            </a:r>
          </a:p>
          <a:p>
            <a:pPr marL="0" indent="0" algn="r">
              <a:spcBef>
                <a:spcPts val="0"/>
              </a:spcBef>
              <a:buSzPct val="100000"/>
            </a:pPr>
            <a:endParaRPr lang="en-GB"/>
          </a:p>
          <a:p>
            <a:pPr marL="0" lvl="0" indent="0" algn="ctr" rtl="0">
              <a:lnSpc>
                <a:spcPct val="90000"/>
              </a:lnSpc>
              <a:spcBef>
                <a:spcPts val="0"/>
              </a:spcBef>
              <a:spcAft>
                <a:spcPts val="0"/>
              </a:spcAft>
              <a:buClr>
                <a:schemeClr val="dk1"/>
              </a:buClr>
              <a:buSzPct val="100000"/>
              <a:buNone/>
            </a:pPr>
            <a:endParaRPr lang="en-GB"/>
          </a:p>
          <a:p>
            <a:pPr marL="0" lvl="0" indent="0" algn="l" rtl="0">
              <a:lnSpc>
                <a:spcPct val="90000"/>
              </a:lnSpc>
              <a:spcBef>
                <a:spcPts val="0"/>
              </a:spcBef>
              <a:spcAft>
                <a:spcPts val="0"/>
              </a:spcAft>
              <a:buClr>
                <a:schemeClr val="dk1"/>
              </a:buClr>
              <a:buSzPct val="109090"/>
              <a:buNone/>
            </a:pPr>
            <a:endParaRPr lang="en-GB" sz="2200" i="1"/>
          </a:p>
        </p:txBody>
      </p:sp>
      <p:pic>
        <p:nvPicPr>
          <p:cNvPr id="89" name="Google Shape;89;p1"/>
          <p:cNvPicPr preferRelativeResize="0"/>
          <p:nvPr/>
        </p:nvPicPr>
        <p:blipFill>
          <a:blip r:embed="rId3">
            <a:alphaModFix/>
          </a:blip>
          <a:stretch>
            <a:fillRect/>
          </a:stretch>
        </p:blipFill>
        <p:spPr>
          <a:xfrm>
            <a:off x="9132950" y="6430327"/>
            <a:ext cx="901750" cy="315500"/>
          </a:xfrm>
          <a:prstGeom prst="rect">
            <a:avLst/>
          </a:prstGeom>
          <a:noFill/>
          <a:ln>
            <a:noFill/>
          </a:ln>
        </p:spPr>
      </p:pic>
      <p:pic>
        <p:nvPicPr>
          <p:cNvPr id="90" name="Google Shape;90;p1"/>
          <p:cNvPicPr preferRelativeResize="0"/>
          <p:nvPr/>
        </p:nvPicPr>
        <p:blipFill>
          <a:blip r:embed="rId4">
            <a:alphaModFix/>
          </a:blip>
          <a:stretch>
            <a:fillRect/>
          </a:stretch>
        </p:blipFill>
        <p:spPr>
          <a:xfrm>
            <a:off x="2395175" y="6140185"/>
            <a:ext cx="901750" cy="651540"/>
          </a:xfrm>
          <a:prstGeom prst="rect">
            <a:avLst/>
          </a:prstGeom>
          <a:noFill/>
          <a:ln>
            <a:noFill/>
          </a:ln>
        </p:spPr>
      </p:pic>
      <p:pic>
        <p:nvPicPr>
          <p:cNvPr id="91" name="Google Shape;91;p1"/>
          <p:cNvPicPr preferRelativeResize="0"/>
          <p:nvPr/>
        </p:nvPicPr>
        <p:blipFill>
          <a:blip r:embed="rId5">
            <a:alphaModFix/>
          </a:blip>
          <a:stretch>
            <a:fillRect/>
          </a:stretch>
        </p:blipFill>
        <p:spPr>
          <a:xfrm>
            <a:off x="3709925" y="6206225"/>
            <a:ext cx="1652535" cy="539600"/>
          </a:xfrm>
          <a:prstGeom prst="rect">
            <a:avLst/>
          </a:prstGeom>
          <a:noFill/>
          <a:ln>
            <a:noFill/>
          </a:ln>
        </p:spPr>
      </p:pic>
      <p:sp>
        <p:nvSpPr>
          <p:cNvPr id="2" name="PoljeZBesedilom 1">
            <a:extLst>
              <a:ext uri="{FF2B5EF4-FFF2-40B4-BE49-F238E27FC236}">
                <a16:creationId xmlns:a16="http://schemas.microsoft.com/office/drawing/2014/main" id="{830FDAB4-8486-00C5-3F03-CF6595C07A47}"/>
              </a:ext>
            </a:extLst>
          </p:cNvPr>
          <p:cNvSpPr txBox="1"/>
          <p:nvPr/>
        </p:nvSpPr>
        <p:spPr>
          <a:xfrm>
            <a:off x="188265" y="5577840"/>
            <a:ext cx="850805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i="1"/>
              <a:t>Child Wellbeing: Longitudinal Evidence for Research and Policy in Europe </a:t>
            </a:r>
            <a:r>
              <a:rPr lang="en-US" i="1"/>
              <a:t>[conference]</a:t>
            </a:r>
            <a:r>
              <a:rPr lang="en-GB" i="1"/>
              <a:t> </a:t>
            </a:r>
          </a:p>
          <a:p>
            <a:r>
              <a:rPr lang="en-GB" b="1" i="1"/>
              <a:t>Zagreb, 5 March 2025</a:t>
            </a:r>
            <a:endParaRPr lang="sl-SI" b="1"/>
          </a:p>
        </p:txBody>
      </p:sp>
    </p:spTree>
    <p:extLst>
      <p:ext uri="{BB962C8B-B14F-4D97-AF65-F5344CB8AC3E}">
        <p14:creationId xmlns:p14="http://schemas.microsoft.com/office/powerpoint/2010/main" val="7008418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038A3-FF5B-FBDB-A5B1-D8D88641E301}"/>
              </a:ext>
            </a:extLst>
          </p:cNvPr>
          <p:cNvSpPr>
            <a:spLocks noGrp="1"/>
          </p:cNvSpPr>
          <p:nvPr>
            <p:ph type="title"/>
          </p:nvPr>
        </p:nvSpPr>
        <p:spPr>
          <a:xfrm>
            <a:off x="193071" y="249766"/>
            <a:ext cx="10515600" cy="1325563"/>
          </a:xfrm>
        </p:spPr>
        <p:txBody>
          <a:bodyPr/>
          <a:lstStyle/>
          <a:p>
            <a:r>
              <a:rPr lang="en-IE" b="1" dirty="0">
                <a:solidFill>
                  <a:schemeClr val="tx1"/>
                </a:solidFill>
              </a:rPr>
              <a:t>TAV Visitors on Tour! </a:t>
            </a:r>
          </a:p>
        </p:txBody>
      </p:sp>
      <p:pic>
        <p:nvPicPr>
          <p:cNvPr id="1036" name="Picture 12">
            <a:extLst>
              <a:ext uri="{FF2B5EF4-FFF2-40B4-BE49-F238E27FC236}">
                <a16:creationId xmlns:a16="http://schemas.microsoft.com/office/drawing/2014/main" id="{89793084-169E-C839-DB9B-27B12AA7D8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0302" y="1730972"/>
            <a:ext cx="3607173" cy="2704441"/>
          </a:xfrm>
          <a:prstGeom prst="rect">
            <a:avLst/>
          </a:prstGeom>
          <a:noFill/>
          <a:extLst>
            <a:ext uri="{909E8E84-426E-40DD-AFC4-6F175D3DCCD1}">
              <a14:hiddenFill xmlns:a14="http://schemas.microsoft.com/office/drawing/2010/main">
                <a:solidFill>
                  <a:srgbClr val="FFFFFF"/>
                </a:solidFill>
              </a14:hiddenFill>
            </a:ext>
          </a:extLst>
        </p:spPr>
      </p:pic>
      <p:sp>
        <p:nvSpPr>
          <p:cNvPr id="8" name="AutoShape 14">
            <a:extLst>
              <a:ext uri="{FF2B5EF4-FFF2-40B4-BE49-F238E27FC236}">
                <a16:creationId xmlns:a16="http://schemas.microsoft.com/office/drawing/2014/main" id="{ADB08304-3979-DDB9-425C-0AF2F6D900E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042" name="Picture 18">
            <a:extLst>
              <a:ext uri="{FF2B5EF4-FFF2-40B4-BE49-F238E27FC236}">
                <a16:creationId xmlns:a16="http://schemas.microsoft.com/office/drawing/2014/main" id="{FAB60DFC-7939-F3D7-4ACB-885D594978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449" y="0"/>
            <a:ext cx="3814493" cy="174731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a:extLst>
              <a:ext uri="{FF2B5EF4-FFF2-40B4-BE49-F238E27FC236}">
                <a16:creationId xmlns:a16="http://schemas.microsoft.com/office/drawing/2014/main" id="{2D861A10-F86B-86D0-8216-27E629155F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91777" y="4424966"/>
            <a:ext cx="1905695" cy="243303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4F83E3CB-C805-A0EA-CB67-913ACFD78C4F}"/>
              </a:ext>
            </a:extLst>
          </p:cNvPr>
          <p:cNvPicPr>
            <a:picLocks noChangeAspect="1"/>
          </p:cNvPicPr>
          <p:nvPr/>
        </p:nvPicPr>
        <p:blipFill>
          <a:blip r:embed="rId6"/>
          <a:stretch>
            <a:fillRect/>
          </a:stretch>
        </p:blipFill>
        <p:spPr>
          <a:xfrm>
            <a:off x="8058" y="1719585"/>
            <a:ext cx="2767013" cy="2028625"/>
          </a:xfrm>
          <a:prstGeom prst="rect">
            <a:avLst/>
          </a:prstGeom>
        </p:spPr>
      </p:pic>
      <p:pic>
        <p:nvPicPr>
          <p:cNvPr id="11" name="Picture 10">
            <a:extLst>
              <a:ext uri="{FF2B5EF4-FFF2-40B4-BE49-F238E27FC236}">
                <a16:creationId xmlns:a16="http://schemas.microsoft.com/office/drawing/2014/main" id="{8291E73C-D26B-6F76-23FD-4F59666C45ED}"/>
              </a:ext>
            </a:extLst>
          </p:cNvPr>
          <p:cNvPicPr>
            <a:picLocks noChangeAspect="1"/>
          </p:cNvPicPr>
          <p:nvPr/>
        </p:nvPicPr>
        <p:blipFill>
          <a:blip r:embed="rId7"/>
          <a:stretch>
            <a:fillRect/>
          </a:stretch>
        </p:blipFill>
        <p:spPr>
          <a:xfrm>
            <a:off x="-39553" y="3748210"/>
            <a:ext cx="4302213" cy="3113282"/>
          </a:xfrm>
          <a:prstGeom prst="rect">
            <a:avLst/>
          </a:prstGeom>
        </p:spPr>
      </p:pic>
      <p:pic>
        <p:nvPicPr>
          <p:cNvPr id="13" name="Picture 12">
            <a:extLst>
              <a:ext uri="{FF2B5EF4-FFF2-40B4-BE49-F238E27FC236}">
                <a16:creationId xmlns:a16="http://schemas.microsoft.com/office/drawing/2014/main" id="{AB89A74E-F976-5652-011B-4A48BFDA7BFB}"/>
              </a:ext>
            </a:extLst>
          </p:cNvPr>
          <p:cNvPicPr>
            <a:picLocks noChangeAspect="1"/>
          </p:cNvPicPr>
          <p:nvPr/>
        </p:nvPicPr>
        <p:blipFill>
          <a:blip r:embed="rId8"/>
          <a:stretch>
            <a:fillRect/>
          </a:stretch>
        </p:blipFill>
        <p:spPr>
          <a:xfrm>
            <a:off x="9997475" y="1689559"/>
            <a:ext cx="2186467" cy="3930772"/>
          </a:xfrm>
          <a:prstGeom prst="rect">
            <a:avLst/>
          </a:prstGeom>
        </p:spPr>
      </p:pic>
      <p:pic>
        <p:nvPicPr>
          <p:cNvPr id="17" name="Picture 16">
            <a:extLst>
              <a:ext uri="{FF2B5EF4-FFF2-40B4-BE49-F238E27FC236}">
                <a16:creationId xmlns:a16="http://schemas.microsoft.com/office/drawing/2014/main" id="{44C10B07-7D53-A2C9-2007-315C7EF6FD1F}"/>
              </a:ext>
            </a:extLst>
          </p:cNvPr>
          <p:cNvPicPr>
            <a:picLocks noChangeAspect="1"/>
          </p:cNvPicPr>
          <p:nvPr/>
        </p:nvPicPr>
        <p:blipFill>
          <a:blip r:embed="rId9"/>
          <a:stretch>
            <a:fillRect/>
          </a:stretch>
        </p:blipFill>
        <p:spPr>
          <a:xfrm>
            <a:off x="4226717" y="3748210"/>
            <a:ext cx="2838277" cy="3124086"/>
          </a:xfrm>
          <a:prstGeom prst="rect">
            <a:avLst/>
          </a:prstGeom>
        </p:spPr>
      </p:pic>
      <p:pic>
        <p:nvPicPr>
          <p:cNvPr id="19" name="Picture 18">
            <a:extLst>
              <a:ext uri="{FF2B5EF4-FFF2-40B4-BE49-F238E27FC236}">
                <a16:creationId xmlns:a16="http://schemas.microsoft.com/office/drawing/2014/main" id="{B67F3B68-0B28-0A7E-251B-473DE9C0D72E}"/>
              </a:ext>
            </a:extLst>
          </p:cNvPr>
          <p:cNvPicPr>
            <a:picLocks noChangeAspect="1"/>
          </p:cNvPicPr>
          <p:nvPr/>
        </p:nvPicPr>
        <p:blipFill>
          <a:blip r:embed="rId10"/>
          <a:stretch>
            <a:fillRect/>
          </a:stretch>
        </p:blipFill>
        <p:spPr>
          <a:xfrm>
            <a:off x="6113306" y="1730389"/>
            <a:ext cx="2500173" cy="5127611"/>
          </a:xfrm>
          <a:prstGeom prst="rect">
            <a:avLst/>
          </a:prstGeom>
        </p:spPr>
      </p:pic>
      <p:pic>
        <p:nvPicPr>
          <p:cNvPr id="21" name="Picture 20">
            <a:extLst>
              <a:ext uri="{FF2B5EF4-FFF2-40B4-BE49-F238E27FC236}">
                <a16:creationId xmlns:a16="http://schemas.microsoft.com/office/drawing/2014/main" id="{BB0DBDC6-4F12-7412-E886-59A8DF1D28D6}"/>
              </a:ext>
            </a:extLst>
          </p:cNvPr>
          <p:cNvPicPr>
            <a:picLocks noChangeAspect="1"/>
          </p:cNvPicPr>
          <p:nvPr/>
        </p:nvPicPr>
        <p:blipFill>
          <a:blip r:embed="rId11"/>
          <a:stretch>
            <a:fillRect/>
          </a:stretch>
        </p:blipFill>
        <p:spPr>
          <a:xfrm>
            <a:off x="2737150" y="1708781"/>
            <a:ext cx="3376156" cy="2119312"/>
          </a:xfrm>
          <a:prstGeom prst="rect">
            <a:avLst/>
          </a:prstGeom>
        </p:spPr>
      </p:pic>
      <p:pic>
        <p:nvPicPr>
          <p:cNvPr id="15" name="Picture 14">
            <a:extLst>
              <a:ext uri="{FF2B5EF4-FFF2-40B4-BE49-F238E27FC236}">
                <a16:creationId xmlns:a16="http://schemas.microsoft.com/office/drawing/2014/main" id="{A8C387BF-6D07-197D-B11A-C91A86EBCA8A}"/>
              </a:ext>
            </a:extLst>
          </p:cNvPr>
          <p:cNvPicPr>
            <a:picLocks noChangeAspect="1"/>
          </p:cNvPicPr>
          <p:nvPr/>
        </p:nvPicPr>
        <p:blipFill>
          <a:blip r:embed="rId12"/>
          <a:stretch>
            <a:fillRect/>
          </a:stretch>
        </p:blipFill>
        <p:spPr>
          <a:xfrm>
            <a:off x="8033651" y="4378264"/>
            <a:ext cx="2524653" cy="2479736"/>
          </a:xfrm>
          <a:prstGeom prst="rect">
            <a:avLst/>
          </a:prstGeom>
        </p:spPr>
      </p:pic>
    </p:spTree>
    <p:extLst>
      <p:ext uri="{BB962C8B-B14F-4D97-AF65-F5344CB8AC3E}">
        <p14:creationId xmlns:p14="http://schemas.microsoft.com/office/powerpoint/2010/main" val="5427962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4" name="Rectangle 3">
            <a:extLst>
              <a:ext uri="{FF2B5EF4-FFF2-40B4-BE49-F238E27FC236}">
                <a16:creationId xmlns:a16="http://schemas.microsoft.com/office/drawing/2014/main" id="{F476D37C-1121-2FE8-2F10-8616D2851497}"/>
              </a:ext>
            </a:extLst>
          </p:cNvPr>
          <p:cNvSpPr/>
          <p:nvPr/>
        </p:nvSpPr>
        <p:spPr>
          <a:xfrm>
            <a:off x="5351" y="0"/>
            <a:ext cx="4804644" cy="695117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IE"/>
          </a:p>
        </p:txBody>
      </p:sp>
      <p:sp>
        <p:nvSpPr>
          <p:cNvPr id="152" name="Google Shape;152;g1b1775f79bf_0_58"/>
          <p:cNvSpPr txBox="1">
            <a:spLocks noGrp="1"/>
          </p:cNvSpPr>
          <p:nvPr>
            <p:ph type="title"/>
          </p:nvPr>
        </p:nvSpPr>
        <p:spPr>
          <a:xfrm>
            <a:off x="6096000" y="277443"/>
            <a:ext cx="5904978" cy="1325700"/>
          </a:xfrm>
          <a:prstGeom prst="rect">
            <a:avLst/>
          </a:prstGeom>
          <a:noFill/>
          <a:ln>
            <a:noFill/>
          </a:ln>
        </p:spPr>
        <p:txBody>
          <a:bodyPr spcFirstLastPara="1" wrap="square" lIns="91425" tIns="45700" rIns="91425" bIns="45700" anchor="ctr" anchorCtr="0">
            <a:normAutofit/>
          </a:bodyPr>
          <a:lstStyle/>
          <a:p>
            <a:pPr marL="0" lvl="0" indent="0" rtl="0">
              <a:lnSpc>
                <a:spcPct val="90000"/>
              </a:lnSpc>
              <a:spcBef>
                <a:spcPts val="0"/>
              </a:spcBef>
              <a:spcAft>
                <a:spcPts val="0"/>
              </a:spcAft>
              <a:buClr>
                <a:schemeClr val="dk1"/>
              </a:buClr>
              <a:buSzPts val="4400"/>
              <a:buFont typeface="Calibri"/>
              <a:buNone/>
            </a:pPr>
            <a:r>
              <a:rPr lang="en-GB" b="1" noProof="0" dirty="0">
                <a:solidFill>
                  <a:schemeClr val="tx1"/>
                </a:solidFill>
              </a:rPr>
              <a:t>TAV Applications by Country</a:t>
            </a:r>
          </a:p>
        </p:txBody>
      </p:sp>
      <p:sp>
        <p:nvSpPr>
          <p:cNvPr id="153" name="Google Shape;153;g1b1775f79bf_0_58"/>
          <p:cNvSpPr/>
          <p:nvPr/>
        </p:nvSpPr>
        <p:spPr>
          <a:xfrm>
            <a:off x="6096000" y="2407081"/>
            <a:ext cx="4463853" cy="3624442"/>
          </a:xfrm>
          <a:prstGeom prst="rect">
            <a:avLst/>
          </a:prstGeom>
          <a:solidFill>
            <a:srgbClr val="FFFFFF">
              <a:alpha val="6131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lang="en-IE" sz="2000" b="1" dirty="0">
              <a:solidFill>
                <a:schemeClr val="dk1"/>
              </a:solidFill>
              <a:latin typeface="Calibri" panose="020F0502020204030204" pitchFamily="34" charset="0"/>
              <a:ea typeface="Calibri"/>
              <a:cs typeface="Calibri" panose="020F0502020204030204" pitchFamily="34" charset="0"/>
              <a:sym typeface="Calibri"/>
            </a:endParaRPr>
          </a:p>
          <a:p>
            <a:pPr marL="0" lvl="0" indent="0" rtl="0">
              <a:spcBef>
                <a:spcPts val="0"/>
              </a:spcBef>
              <a:spcAft>
                <a:spcPts val="0"/>
              </a:spcAft>
              <a:buNone/>
            </a:pPr>
            <a:r>
              <a:rPr lang="en-IE" sz="2000" b="1" dirty="0">
                <a:solidFill>
                  <a:schemeClr val="dk1"/>
                </a:solidFill>
                <a:latin typeface="Calibri" panose="020F0502020204030204" pitchFamily="34" charset="0"/>
                <a:ea typeface="Calibri"/>
                <a:cs typeface="Calibri" panose="020F0502020204030204" pitchFamily="34" charset="0"/>
                <a:sym typeface="Calibri"/>
              </a:rPr>
              <a:t>Applications received from 32 countries.</a:t>
            </a:r>
          </a:p>
          <a:p>
            <a:pPr marL="0" lvl="0" indent="0" rtl="0">
              <a:spcBef>
                <a:spcPts val="0"/>
              </a:spcBef>
              <a:spcAft>
                <a:spcPts val="0"/>
              </a:spcAft>
              <a:buNone/>
            </a:pPr>
            <a:endParaRPr lang="en-IE" sz="2000" b="1" dirty="0">
              <a:solidFill>
                <a:schemeClr val="dk1"/>
              </a:solidFill>
              <a:latin typeface="Calibri" panose="020F0502020204030204" pitchFamily="34" charset="0"/>
              <a:ea typeface="Calibri"/>
              <a:cs typeface="Calibri" panose="020F0502020204030204" pitchFamily="34" charset="0"/>
              <a:sym typeface="Calibri"/>
            </a:endParaRPr>
          </a:p>
          <a:p>
            <a:pPr marL="0" lvl="0" indent="0" rtl="0">
              <a:spcBef>
                <a:spcPts val="0"/>
              </a:spcBef>
              <a:spcAft>
                <a:spcPts val="0"/>
              </a:spcAft>
              <a:buNone/>
            </a:pPr>
            <a:endParaRPr lang="en-GB" sz="2000" b="1" noProof="0" dirty="0">
              <a:solidFill>
                <a:schemeClr val="dk1"/>
              </a:solidFill>
              <a:latin typeface="Calibri" panose="020F0502020204030204" pitchFamily="34" charset="0"/>
              <a:ea typeface="Calibri"/>
              <a:cs typeface="Calibri" panose="020F0502020204030204" pitchFamily="34" charset="0"/>
              <a:sym typeface="Calibri"/>
            </a:endParaRPr>
          </a:p>
          <a:p>
            <a:pPr marL="0" lvl="0" indent="0" rtl="0">
              <a:spcBef>
                <a:spcPts val="0"/>
              </a:spcBef>
              <a:spcAft>
                <a:spcPts val="0"/>
              </a:spcAft>
              <a:buNone/>
            </a:pPr>
            <a:r>
              <a:rPr lang="en-GB" sz="2000" b="1" noProof="0" dirty="0">
                <a:solidFill>
                  <a:schemeClr val="dk1"/>
                </a:solidFill>
                <a:latin typeface="Calibri" panose="020F0502020204030204" pitchFamily="34" charset="0"/>
                <a:ea typeface="Calibri"/>
                <a:cs typeface="Calibri" panose="020F0502020204030204" pitchFamily="34" charset="0"/>
                <a:sym typeface="Calibri"/>
              </a:rPr>
              <a:t>We did not received applications from: </a:t>
            </a:r>
          </a:p>
          <a:p>
            <a:pPr marL="0" lvl="0" indent="0" rtl="0">
              <a:spcBef>
                <a:spcPts val="1000"/>
              </a:spcBef>
              <a:spcAft>
                <a:spcPts val="1000"/>
              </a:spcAft>
              <a:buNone/>
            </a:pPr>
            <a:r>
              <a:rPr lang="en-GB" sz="2000" noProof="0" dirty="0">
                <a:latin typeface="Calibri" panose="020F0502020204030204" pitchFamily="34" charset="0"/>
                <a:cs typeface="Calibri" panose="020F0502020204030204" pitchFamily="34" charset="0"/>
              </a:rPr>
              <a:t>Cyprus, Faroe Islands, Georgia, Greece, Iceland, Malta, Montenegro, Slovakia, Sweden, Tunisia.</a:t>
            </a:r>
          </a:p>
          <a:p>
            <a:pPr marL="0" lvl="0" indent="0" rtl="0">
              <a:spcBef>
                <a:spcPts val="1000"/>
              </a:spcBef>
              <a:spcAft>
                <a:spcPts val="1000"/>
              </a:spcAft>
              <a:buNone/>
            </a:pPr>
            <a:endParaRPr lang="en-GB" sz="2000" noProof="0" dirty="0">
              <a:latin typeface="Calibri" panose="020F0502020204030204" pitchFamily="34" charset="0"/>
              <a:cs typeface="Calibri" panose="020F0502020204030204" pitchFamily="34" charset="0"/>
            </a:endParaRPr>
          </a:p>
          <a:p>
            <a:pPr marL="0" lvl="0" indent="0" rtl="0">
              <a:spcBef>
                <a:spcPts val="1000"/>
              </a:spcBef>
              <a:spcAft>
                <a:spcPts val="1000"/>
              </a:spcAft>
              <a:buNone/>
            </a:pPr>
            <a:r>
              <a:rPr lang="en-GB" sz="2000" b="1" noProof="0" dirty="0">
                <a:latin typeface="Calibri" panose="020F0502020204030204" pitchFamily="34" charset="0"/>
                <a:cs typeface="Calibri" panose="020F0502020204030204" pitchFamily="34" charset="0"/>
                <a:sym typeface="Calibri"/>
              </a:rPr>
              <a:t>Weeks used: 286 </a:t>
            </a:r>
            <a:r>
              <a:rPr lang="en-GB" sz="2000" noProof="0" dirty="0">
                <a:latin typeface="Calibri" panose="020F0502020204030204" pitchFamily="34" charset="0"/>
                <a:cs typeface="Calibri" panose="020F0502020204030204" pitchFamily="34" charset="0"/>
                <a:sym typeface="Calibri"/>
              </a:rPr>
              <a:t>(308 available).</a:t>
            </a:r>
          </a:p>
          <a:p>
            <a:pPr marL="0" lvl="0" indent="0" rtl="0">
              <a:spcBef>
                <a:spcPts val="1000"/>
              </a:spcBef>
              <a:spcAft>
                <a:spcPts val="1000"/>
              </a:spcAft>
              <a:buNone/>
            </a:pPr>
            <a:endParaRPr lang="en-IE" sz="2000" dirty="0">
              <a:latin typeface="Calibri" panose="020F0502020204030204" pitchFamily="34" charset="0"/>
              <a:cs typeface="Calibri" panose="020F0502020204030204" pitchFamily="34" charset="0"/>
              <a:sym typeface="Calibri"/>
            </a:endParaRPr>
          </a:p>
          <a:p>
            <a:pPr marL="0" lvl="0" indent="0" rtl="0">
              <a:spcBef>
                <a:spcPts val="1000"/>
              </a:spcBef>
              <a:spcAft>
                <a:spcPts val="1000"/>
              </a:spcAft>
              <a:buNone/>
            </a:pPr>
            <a:endParaRPr sz="2000" dirty="0">
              <a:latin typeface="Calibri" panose="020F0502020204030204" pitchFamily="34" charset="0"/>
              <a:cs typeface="Calibri" panose="020F0502020204030204" pitchFamily="34" charset="0"/>
              <a:sym typeface="Calibri"/>
            </a:endParaRPr>
          </a:p>
        </p:txBody>
      </p:sp>
      <p:graphicFrame>
        <p:nvGraphicFramePr>
          <p:cNvPr id="3" name="Table 2">
            <a:extLst>
              <a:ext uri="{FF2B5EF4-FFF2-40B4-BE49-F238E27FC236}">
                <a16:creationId xmlns:a16="http://schemas.microsoft.com/office/drawing/2014/main" id="{913CABF5-2B17-1461-C900-3C564AB32689}"/>
              </a:ext>
            </a:extLst>
          </p:cNvPr>
          <p:cNvGraphicFramePr>
            <a:graphicFrameLocks noGrp="1"/>
          </p:cNvGraphicFramePr>
          <p:nvPr>
            <p:extLst>
              <p:ext uri="{D42A27DB-BD31-4B8C-83A1-F6EECF244321}">
                <p14:modId xmlns:p14="http://schemas.microsoft.com/office/powerpoint/2010/main" val="1511373429"/>
              </p:ext>
            </p:extLst>
          </p:nvPr>
        </p:nvGraphicFramePr>
        <p:xfrm>
          <a:off x="112735" y="3"/>
          <a:ext cx="4592545" cy="6951179"/>
        </p:xfrm>
        <a:graphic>
          <a:graphicData uri="http://schemas.openxmlformats.org/drawingml/2006/table">
            <a:tbl>
              <a:tblPr/>
              <a:tblGrid>
                <a:gridCol w="2398753">
                  <a:extLst>
                    <a:ext uri="{9D8B030D-6E8A-4147-A177-3AD203B41FA5}">
                      <a16:colId xmlns:a16="http://schemas.microsoft.com/office/drawing/2014/main" val="1561113471"/>
                    </a:ext>
                  </a:extLst>
                </a:gridCol>
                <a:gridCol w="352466">
                  <a:extLst>
                    <a:ext uri="{9D8B030D-6E8A-4147-A177-3AD203B41FA5}">
                      <a16:colId xmlns:a16="http://schemas.microsoft.com/office/drawing/2014/main" val="3479426844"/>
                    </a:ext>
                  </a:extLst>
                </a:gridCol>
                <a:gridCol w="1841326">
                  <a:extLst>
                    <a:ext uri="{9D8B030D-6E8A-4147-A177-3AD203B41FA5}">
                      <a16:colId xmlns:a16="http://schemas.microsoft.com/office/drawing/2014/main" val="2839840690"/>
                    </a:ext>
                  </a:extLst>
                </a:gridCol>
              </a:tblGrid>
              <a:tr h="424935">
                <a:tc>
                  <a:txBody>
                    <a:bodyPr/>
                    <a:lstStyle/>
                    <a:p>
                      <a:pPr algn="l" rtl="0" fontAlgn="ctr"/>
                      <a:r>
                        <a:rPr lang="en-IE" sz="1400" b="1" i="0" u="none" strike="noStrike" dirty="0">
                          <a:solidFill>
                            <a:srgbClr val="000000"/>
                          </a:solidFill>
                          <a:effectLst/>
                          <a:latin typeface="Arial" panose="020B0604020202020204" pitchFamily="34" charset="0"/>
                        </a:rPr>
                        <a:t>Country of Home Institution of successful applications</a:t>
                      </a:r>
                    </a:p>
                  </a:txBody>
                  <a:tcPr marL="3989" marR="3989" marT="3989" marB="0" anchor="ctr">
                    <a:lnL>
                      <a:noFill/>
                    </a:lnL>
                    <a:lnR>
                      <a:noFill/>
                    </a:lnR>
                    <a:lnT w="19050" cap="flat" cmpd="sng" algn="ctr">
                      <a:solidFill>
                        <a:srgbClr val="70AD47"/>
                      </a:solidFill>
                      <a:prstDash val="solid"/>
                      <a:round/>
                      <a:headEnd type="none" w="med" len="med"/>
                      <a:tailEnd type="none" w="med" len="med"/>
                    </a:lnT>
                    <a:lnB w="19050" cap="flat" cmpd="sng" algn="ctr">
                      <a:solidFill>
                        <a:srgbClr val="70AD47"/>
                      </a:solidFill>
                      <a:prstDash val="solid"/>
                      <a:round/>
                      <a:headEnd type="none" w="med" len="med"/>
                      <a:tailEnd type="none" w="med" len="med"/>
                    </a:lnB>
                    <a:noFill/>
                  </a:tcPr>
                </a:tc>
                <a:tc>
                  <a:txBody>
                    <a:bodyPr/>
                    <a:lstStyle/>
                    <a:p>
                      <a:pPr algn="ctr" rtl="0" fontAlgn="ctr"/>
                      <a:r>
                        <a:rPr lang="en-IE" sz="1400" b="1" i="0" u="none" strike="noStrike">
                          <a:solidFill>
                            <a:srgbClr val="000000"/>
                          </a:solidFill>
                          <a:effectLst/>
                          <a:latin typeface="Arial" panose="020B0604020202020204" pitchFamily="34" charset="0"/>
                        </a:rPr>
                        <a:t>N</a:t>
                      </a:r>
                    </a:p>
                  </a:txBody>
                  <a:tcPr marL="3989" marR="3989" marT="3989" marB="0" anchor="ctr">
                    <a:lnL>
                      <a:noFill/>
                    </a:lnL>
                    <a:lnR>
                      <a:noFill/>
                    </a:lnR>
                    <a:lnT w="19050" cap="flat" cmpd="sng" algn="ctr">
                      <a:solidFill>
                        <a:srgbClr val="70AD47"/>
                      </a:solidFill>
                      <a:prstDash val="solid"/>
                      <a:round/>
                      <a:headEnd type="none" w="med" len="med"/>
                      <a:tailEnd type="none" w="med" len="med"/>
                    </a:lnT>
                    <a:lnB w="19050" cap="flat" cmpd="sng" algn="ctr">
                      <a:solidFill>
                        <a:srgbClr val="70AD47"/>
                      </a:solidFill>
                      <a:prstDash val="solid"/>
                      <a:round/>
                      <a:headEnd type="none" w="med" len="med"/>
                      <a:tailEnd type="none" w="med" len="med"/>
                    </a:lnB>
                    <a:noFill/>
                  </a:tcPr>
                </a:tc>
                <a:tc>
                  <a:txBody>
                    <a:bodyPr/>
                    <a:lstStyle/>
                    <a:p>
                      <a:pPr algn="ctr" rtl="0" fontAlgn="ctr"/>
                      <a:r>
                        <a:rPr lang="en-IE" sz="1400" b="1" i="0" u="none" strike="noStrike">
                          <a:solidFill>
                            <a:srgbClr val="000000"/>
                          </a:solidFill>
                          <a:effectLst/>
                          <a:latin typeface="Arial" panose="020B0604020202020204" pitchFamily="34" charset="0"/>
                        </a:rPr>
                        <a:t>%</a:t>
                      </a:r>
                    </a:p>
                  </a:txBody>
                  <a:tcPr marL="3989" marR="3989" marT="3989" marB="0" anchor="ctr">
                    <a:lnL>
                      <a:noFill/>
                    </a:lnL>
                    <a:lnR>
                      <a:noFill/>
                    </a:lnR>
                    <a:lnT w="19050" cap="flat" cmpd="sng" algn="ctr">
                      <a:solidFill>
                        <a:srgbClr val="70AD47"/>
                      </a:solidFill>
                      <a:prstDash val="solid"/>
                      <a:round/>
                      <a:headEnd type="none" w="med" len="med"/>
                      <a:tailEnd type="none" w="med" len="med"/>
                    </a:lnT>
                    <a:lnB w="19050" cap="flat" cmpd="sng" algn="ctr">
                      <a:solidFill>
                        <a:srgbClr val="70AD47"/>
                      </a:solidFill>
                      <a:prstDash val="solid"/>
                      <a:round/>
                      <a:headEnd type="none" w="med" len="med"/>
                      <a:tailEnd type="none" w="med" len="med"/>
                    </a:lnB>
                    <a:noFill/>
                  </a:tcPr>
                </a:tc>
                <a:extLst>
                  <a:ext uri="{0D108BD9-81ED-4DB2-BD59-A6C34878D82A}">
                    <a16:rowId xmlns:a16="http://schemas.microsoft.com/office/drawing/2014/main" val="1124307375"/>
                  </a:ext>
                </a:extLst>
              </a:tr>
              <a:tr h="214435">
                <a:tc>
                  <a:txBody>
                    <a:bodyPr/>
                    <a:lstStyle/>
                    <a:p>
                      <a:pPr algn="ctr" rtl="0" fontAlgn="b"/>
                      <a:r>
                        <a:rPr lang="en-IE" sz="1400" b="0" i="0" u="none" strike="noStrike">
                          <a:solidFill>
                            <a:srgbClr val="000000"/>
                          </a:solidFill>
                          <a:effectLst/>
                          <a:latin typeface="Arial" panose="020B0604020202020204" pitchFamily="34" charset="0"/>
                        </a:rPr>
                        <a:t>UK</a:t>
                      </a:r>
                    </a:p>
                  </a:txBody>
                  <a:tcPr marL="3989" marR="3989" marT="3989" marB="0" anchor="b">
                    <a:lnL>
                      <a:noFill/>
                    </a:lnL>
                    <a:lnR>
                      <a:noFill/>
                    </a:lnR>
                    <a:lnT w="19050" cap="flat" cmpd="sng" algn="ctr">
                      <a:solidFill>
                        <a:srgbClr val="70AD47"/>
                      </a:solidFill>
                      <a:prstDash val="solid"/>
                      <a:round/>
                      <a:headEnd type="none" w="med" len="med"/>
                      <a:tailEnd type="none" w="med" len="med"/>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23</a:t>
                      </a:r>
                    </a:p>
                  </a:txBody>
                  <a:tcPr marL="3989" marR="3989" marT="3989" marB="0" anchor="b">
                    <a:lnL>
                      <a:noFill/>
                    </a:lnL>
                    <a:lnR>
                      <a:noFill/>
                    </a:lnR>
                    <a:lnT w="19050" cap="flat" cmpd="sng" algn="ctr">
                      <a:solidFill>
                        <a:srgbClr val="70AD47"/>
                      </a:solidFill>
                      <a:prstDash val="solid"/>
                      <a:round/>
                      <a:headEnd type="none" w="med" len="med"/>
                      <a:tailEnd type="none" w="med" len="med"/>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17%</a:t>
                      </a:r>
                    </a:p>
                  </a:txBody>
                  <a:tcPr marL="3989" marR="3989" marT="3989" marB="0" anchor="b">
                    <a:lnL>
                      <a:noFill/>
                    </a:lnL>
                    <a:lnR>
                      <a:noFill/>
                    </a:lnR>
                    <a:lnT w="19050" cap="flat" cmpd="sng" algn="ctr">
                      <a:solidFill>
                        <a:srgbClr val="70AD47"/>
                      </a:solidFill>
                      <a:prstDash val="solid"/>
                      <a:round/>
                      <a:headEnd type="none" w="med" len="med"/>
                      <a:tailEnd type="none" w="med" len="med"/>
                    </a:lnT>
                    <a:lnB>
                      <a:noFill/>
                    </a:lnB>
                    <a:solidFill>
                      <a:srgbClr val="E1EAE2"/>
                    </a:solidFill>
                  </a:tcPr>
                </a:tc>
                <a:extLst>
                  <a:ext uri="{0D108BD9-81ED-4DB2-BD59-A6C34878D82A}">
                    <a16:rowId xmlns:a16="http://schemas.microsoft.com/office/drawing/2014/main" val="1306806259"/>
                  </a:ext>
                </a:extLst>
              </a:tr>
              <a:tr h="214435">
                <a:tc>
                  <a:txBody>
                    <a:bodyPr/>
                    <a:lstStyle/>
                    <a:p>
                      <a:pPr algn="ctr" rtl="0" fontAlgn="b"/>
                      <a:r>
                        <a:rPr lang="en-IE" sz="1400" b="0" i="0" u="none" strike="noStrike">
                          <a:solidFill>
                            <a:srgbClr val="000000"/>
                          </a:solidFill>
                          <a:effectLst/>
                          <a:latin typeface="Arial" panose="020B0604020202020204" pitchFamily="34" charset="0"/>
                        </a:rPr>
                        <a:t>Ireland</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21</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15%</a:t>
                      </a:r>
                    </a:p>
                  </a:txBody>
                  <a:tcPr marL="3989" marR="3989" marT="3989" marB="0" anchor="b">
                    <a:lnL>
                      <a:noFill/>
                    </a:lnL>
                    <a:lnR>
                      <a:noFill/>
                    </a:lnR>
                    <a:lnT>
                      <a:noFill/>
                    </a:lnT>
                    <a:lnB>
                      <a:noFill/>
                    </a:lnB>
                    <a:noFill/>
                  </a:tcPr>
                </a:tc>
                <a:extLst>
                  <a:ext uri="{0D108BD9-81ED-4DB2-BD59-A6C34878D82A}">
                    <a16:rowId xmlns:a16="http://schemas.microsoft.com/office/drawing/2014/main" val="3960284400"/>
                  </a:ext>
                </a:extLst>
              </a:tr>
              <a:tr h="214435">
                <a:tc>
                  <a:txBody>
                    <a:bodyPr/>
                    <a:lstStyle/>
                    <a:p>
                      <a:pPr algn="ctr" rtl="0" fontAlgn="b"/>
                      <a:r>
                        <a:rPr lang="en-IE" sz="1400" b="0" i="0" u="none" strike="noStrike">
                          <a:solidFill>
                            <a:srgbClr val="000000"/>
                          </a:solidFill>
                          <a:effectLst/>
                          <a:latin typeface="Arial" panose="020B0604020202020204" pitchFamily="34" charset="0"/>
                        </a:rPr>
                        <a:t>Spain</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20</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14%</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1624299512"/>
                  </a:ext>
                </a:extLst>
              </a:tr>
              <a:tr h="214435">
                <a:tc>
                  <a:txBody>
                    <a:bodyPr/>
                    <a:lstStyle/>
                    <a:p>
                      <a:pPr algn="ctr" rtl="0" fontAlgn="b"/>
                      <a:r>
                        <a:rPr lang="en-IE" sz="1400" b="0" i="0" u="none" strike="noStrike">
                          <a:solidFill>
                            <a:srgbClr val="000000"/>
                          </a:solidFill>
                          <a:effectLst/>
                          <a:latin typeface="Arial" panose="020B0604020202020204" pitchFamily="34" charset="0"/>
                        </a:rPr>
                        <a:t>Germany</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13</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9%</a:t>
                      </a:r>
                    </a:p>
                  </a:txBody>
                  <a:tcPr marL="3989" marR="3989" marT="3989" marB="0" anchor="b">
                    <a:lnL>
                      <a:noFill/>
                    </a:lnL>
                    <a:lnR>
                      <a:noFill/>
                    </a:lnR>
                    <a:lnT>
                      <a:noFill/>
                    </a:lnT>
                    <a:lnB>
                      <a:noFill/>
                    </a:lnB>
                    <a:noFill/>
                  </a:tcPr>
                </a:tc>
                <a:extLst>
                  <a:ext uri="{0D108BD9-81ED-4DB2-BD59-A6C34878D82A}">
                    <a16:rowId xmlns:a16="http://schemas.microsoft.com/office/drawing/2014/main" val="2469849753"/>
                  </a:ext>
                </a:extLst>
              </a:tr>
              <a:tr h="214435">
                <a:tc>
                  <a:txBody>
                    <a:bodyPr/>
                    <a:lstStyle/>
                    <a:p>
                      <a:pPr algn="ctr" rtl="0" fontAlgn="b"/>
                      <a:r>
                        <a:rPr lang="en-IE" sz="1400" b="0" i="0" u="none" strike="noStrike">
                          <a:solidFill>
                            <a:srgbClr val="000000"/>
                          </a:solidFill>
                          <a:effectLst/>
                          <a:latin typeface="Arial" panose="020B0604020202020204" pitchFamily="34" charset="0"/>
                        </a:rPr>
                        <a:t>Croatia</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11</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8%</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3426247296"/>
                  </a:ext>
                </a:extLst>
              </a:tr>
              <a:tr h="214435">
                <a:tc>
                  <a:txBody>
                    <a:bodyPr/>
                    <a:lstStyle/>
                    <a:p>
                      <a:pPr algn="ctr" rtl="0" fontAlgn="b"/>
                      <a:r>
                        <a:rPr lang="en-IE" sz="1400" b="0" i="0" u="none" strike="noStrike">
                          <a:solidFill>
                            <a:srgbClr val="000000"/>
                          </a:solidFill>
                          <a:effectLst/>
                          <a:latin typeface="Arial" panose="020B0604020202020204" pitchFamily="34" charset="0"/>
                        </a:rPr>
                        <a:t>Italy</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8</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6%</a:t>
                      </a:r>
                    </a:p>
                  </a:txBody>
                  <a:tcPr marL="3989" marR="3989" marT="3989" marB="0" anchor="b">
                    <a:lnL>
                      <a:noFill/>
                    </a:lnL>
                    <a:lnR>
                      <a:noFill/>
                    </a:lnR>
                    <a:lnT>
                      <a:noFill/>
                    </a:lnT>
                    <a:lnB>
                      <a:noFill/>
                    </a:lnB>
                    <a:noFill/>
                  </a:tcPr>
                </a:tc>
                <a:extLst>
                  <a:ext uri="{0D108BD9-81ED-4DB2-BD59-A6C34878D82A}">
                    <a16:rowId xmlns:a16="http://schemas.microsoft.com/office/drawing/2014/main" val="3462372954"/>
                  </a:ext>
                </a:extLst>
              </a:tr>
              <a:tr h="214435">
                <a:tc>
                  <a:txBody>
                    <a:bodyPr/>
                    <a:lstStyle/>
                    <a:p>
                      <a:pPr algn="ctr" rtl="0" fontAlgn="b"/>
                      <a:r>
                        <a:rPr lang="en-IE" sz="1400" b="0" i="0" u="none" strike="noStrike">
                          <a:solidFill>
                            <a:srgbClr val="000000"/>
                          </a:solidFill>
                          <a:effectLst/>
                          <a:latin typeface="Arial" panose="020B0604020202020204" pitchFamily="34" charset="0"/>
                        </a:rPr>
                        <a:t>Slovenia</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6</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4%</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3926367312"/>
                  </a:ext>
                </a:extLst>
              </a:tr>
              <a:tr h="214435">
                <a:tc>
                  <a:txBody>
                    <a:bodyPr/>
                    <a:lstStyle/>
                    <a:p>
                      <a:pPr algn="ctr" rtl="0" fontAlgn="b"/>
                      <a:r>
                        <a:rPr lang="en-IE" sz="1400" b="0" i="0" u="none" strike="noStrike">
                          <a:solidFill>
                            <a:srgbClr val="000000"/>
                          </a:solidFill>
                          <a:effectLst/>
                          <a:latin typeface="Arial" panose="020B0604020202020204" pitchFamily="34" charset="0"/>
                        </a:rPr>
                        <a:t>Serbia</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4</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3%</a:t>
                      </a:r>
                    </a:p>
                  </a:txBody>
                  <a:tcPr marL="3989" marR="3989" marT="3989" marB="0" anchor="b">
                    <a:lnL>
                      <a:noFill/>
                    </a:lnL>
                    <a:lnR>
                      <a:noFill/>
                    </a:lnR>
                    <a:lnT>
                      <a:noFill/>
                    </a:lnT>
                    <a:lnB>
                      <a:noFill/>
                    </a:lnB>
                    <a:noFill/>
                  </a:tcPr>
                </a:tc>
                <a:extLst>
                  <a:ext uri="{0D108BD9-81ED-4DB2-BD59-A6C34878D82A}">
                    <a16:rowId xmlns:a16="http://schemas.microsoft.com/office/drawing/2014/main" val="2505967731"/>
                  </a:ext>
                </a:extLst>
              </a:tr>
              <a:tr h="214435">
                <a:tc>
                  <a:txBody>
                    <a:bodyPr/>
                    <a:lstStyle/>
                    <a:p>
                      <a:pPr algn="ctr" rtl="0" fontAlgn="b"/>
                      <a:r>
                        <a:rPr lang="en-IE" sz="1400" b="0" i="0" u="none" strike="noStrike">
                          <a:solidFill>
                            <a:srgbClr val="000000"/>
                          </a:solidFill>
                          <a:effectLst/>
                          <a:latin typeface="Arial" panose="020B0604020202020204" pitchFamily="34" charset="0"/>
                        </a:rPr>
                        <a:t>Finland</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3</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2%</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183612299"/>
                  </a:ext>
                </a:extLst>
              </a:tr>
              <a:tr h="214435">
                <a:tc>
                  <a:txBody>
                    <a:bodyPr/>
                    <a:lstStyle/>
                    <a:p>
                      <a:pPr algn="ctr" rtl="0" fontAlgn="b"/>
                      <a:r>
                        <a:rPr lang="en-IE" sz="1400" b="0" i="0" u="none" strike="noStrike">
                          <a:solidFill>
                            <a:srgbClr val="000000"/>
                          </a:solidFill>
                          <a:effectLst/>
                          <a:latin typeface="Arial" panose="020B0604020202020204" pitchFamily="34" charset="0"/>
                        </a:rPr>
                        <a:t>Lithuania</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3</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2%</a:t>
                      </a:r>
                    </a:p>
                  </a:txBody>
                  <a:tcPr marL="3989" marR="3989" marT="3989" marB="0" anchor="b">
                    <a:lnL>
                      <a:noFill/>
                    </a:lnL>
                    <a:lnR>
                      <a:noFill/>
                    </a:lnR>
                    <a:lnT>
                      <a:noFill/>
                    </a:lnT>
                    <a:lnB>
                      <a:noFill/>
                    </a:lnB>
                    <a:noFill/>
                  </a:tcPr>
                </a:tc>
                <a:extLst>
                  <a:ext uri="{0D108BD9-81ED-4DB2-BD59-A6C34878D82A}">
                    <a16:rowId xmlns:a16="http://schemas.microsoft.com/office/drawing/2014/main" val="1282169316"/>
                  </a:ext>
                </a:extLst>
              </a:tr>
              <a:tr h="214435">
                <a:tc>
                  <a:txBody>
                    <a:bodyPr/>
                    <a:lstStyle/>
                    <a:p>
                      <a:pPr algn="ctr" rtl="0" fontAlgn="b"/>
                      <a:r>
                        <a:rPr lang="en-IE" sz="1400" b="0" i="0" u="none" strike="noStrike">
                          <a:solidFill>
                            <a:srgbClr val="000000"/>
                          </a:solidFill>
                          <a:effectLst/>
                          <a:latin typeface="Arial" panose="020B0604020202020204" pitchFamily="34" charset="0"/>
                        </a:rPr>
                        <a:t>Canada</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2</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3688767239"/>
                  </a:ext>
                </a:extLst>
              </a:tr>
              <a:tr h="214435">
                <a:tc>
                  <a:txBody>
                    <a:bodyPr/>
                    <a:lstStyle/>
                    <a:p>
                      <a:pPr algn="ctr" rtl="0" fontAlgn="b"/>
                      <a:r>
                        <a:rPr lang="en-IE" sz="1400" b="0" i="0" u="none" strike="noStrike">
                          <a:solidFill>
                            <a:srgbClr val="000000"/>
                          </a:solidFill>
                          <a:effectLst/>
                          <a:latin typeface="Arial" panose="020B0604020202020204" pitchFamily="34" charset="0"/>
                        </a:rPr>
                        <a:t>Luxembourg</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2</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extLst>
                  <a:ext uri="{0D108BD9-81ED-4DB2-BD59-A6C34878D82A}">
                    <a16:rowId xmlns:a16="http://schemas.microsoft.com/office/drawing/2014/main" val="3001991914"/>
                  </a:ext>
                </a:extLst>
              </a:tr>
              <a:tr h="214435">
                <a:tc>
                  <a:txBody>
                    <a:bodyPr/>
                    <a:lstStyle/>
                    <a:p>
                      <a:pPr algn="ctr" rtl="0" fontAlgn="b"/>
                      <a:r>
                        <a:rPr lang="en-IE" sz="1400" b="0" i="0" u="none" strike="noStrike">
                          <a:solidFill>
                            <a:srgbClr val="000000"/>
                          </a:solidFill>
                          <a:effectLst/>
                          <a:latin typeface="Arial" panose="020B0604020202020204" pitchFamily="34" charset="0"/>
                        </a:rPr>
                        <a:t>Moldova</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2</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2921330847"/>
                  </a:ext>
                </a:extLst>
              </a:tr>
              <a:tr h="214435">
                <a:tc>
                  <a:txBody>
                    <a:bodyPr/>
                    <a:lstStyle/>
                    <a:p>
                      <a:pPr algn="ctr" rtl="0" fontAlgn="b"/>
                      <a:r>
                        <a:rPr lang="en-IE" sz="1400" b="0" i="0" u="none" strike="noStrike">
                          <a:solidFill>
                            <a:srgbClr val="000000"/>
                          </a:solidFill>
                          <a:effectLst/>
                          <a:latin typeface="Arial" panose="020B0604020202020204" pitchFamily="34" charset="0"/>
                        </a:rPr>
                        <a:t>Norway</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2</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extLst>
                  <a:ext uri="{0D108BD9-81ED-4DB2-BD59-A6C34878D82A}">
                    <a16:rowId xmlns:a16="http://schemas.microsoft.com/office/drawing/2014/main" val="1838760131"/>
                  </a:ext>
                </a:extLst>
              </a:tr>
              <a:tr h="214435">
                <a:tc>
                  <a:txBody>
                    <a:bodyPr/>
                    <a:lstStyle/>
                    <a:p>
                      <a:pPr algn="ctr" rtl="0" fontAlgn="b"/>
                      <a:r>
                        <a:rPr lang="en-IE" sz="1400" b="0" i="0" u="none" strike="noStrike">
                          <a:solidFill>
                            <a:srgbClr val="000000"/>
                          </a:solidFill>
                          <a:effectLst/>
                          <a:latin typeface="Arial" panose="020B0604020202020204" pitchFamily="34" charset="0"/>
                        </a:rPr>
                        <a:t>Poland</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2</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194774425"/>
                  </a:ext>
                </a:extLst>
              </a:tr>
              <a:tr h="214435">
                <a:tc>
                  <a:txBody>
                    <a:bodyPr/>
                    <a:lstStyle/>
                    <a:p>
                      <a:pPr algn="ctr" rtl="0" fontAlgn="b"/>
                      <a:r>
                        <a:rPr lang="en-IE" sz="1400" b="0" i="0" u="none" strike="noStrike">
                          <a:solidFill>
                            <a:srgbClr val="000000"/>
                          </a:solidFill>
                          <a:effectLst/>
                          <a:latin typeface="Arial" panose="020B0604020202020204" pitchFamily="34" charset="0"/>
                        </a:rPr>
                        <a:t>Romania</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2</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extLst>
                  <a:ext uri="{0D108BD9-81ED-4DB2-BD59-A6C34878D82A}">
                    <a16:rowId xmlns:a16="http://schemas.microsoft.com/office/drawing/2014/main" val="3047860316"/>
                  </a:ext>
                </a:extLst>
              </a:tr>
              <a:tr h="214435">
                <a:tc>
                  <a:txBody>
                    <a:bodyPr/>
                    <a:lstStyle/>
                    <a:p>
                      <a:pPr algn="ctr" rtl="0" fontAlgn="b"/>
                      <a:r>
                        <a:rPr lang="en-IE" sz="1400" b="0" i="0" u="none" strike="noStrike">
                          <a:solidFill>
                            <a:srgbClr val="000000"/>
                          </a:solidFill>
                          <a:effectLst/>
                          <a:latin typeface="Arial" panose="020B0604020202020204" pitchFamily="34" charset="0"/>
                        </a:rPr>
                        <a:t>The Netherlands</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2</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3155586770"/>
                  </a:ext>
                </a:extLst>
              </a:tr>
              <a:tr h="214435">
                <a:tc>
                  <a:txBody>
                    <a:bodyPr/>
                    <a:lstStyle/>
                    <a:p>
                      <a:pPr algn="ctr" rtl="0" fontAlgn="b"/>
                      <a:r>
                        <a:rPr lang="en-IE" sz="1400" b="0" i="0" u="none" strike="noStrike">
                          <a:solidFill>
                            <a:srgbClr val="000000"/>
                          </a:solidFill>
                          <a:effectLst/>
                          <a:latin typeface="Arial" panose="020B0604020202020204" pitchFamily="34" charset="0"/>
                        </a:rPr>
                        <a:t>Turkey</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2</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extLst>
                  <a:ext uri="{0D108BD9-81ED-4DB2-BD59-A6C34878D82A}">
                    <a16:rowId xmlns:a16="http://schemas.microsoft.com/office/drawing/2014/main" val="104746131"/>
                  </a:ext>
                </a:extLst>
              </a:tr>
              <a:tr h="214435">
                <a:tc>
                  <a:txBody>
                    <a:bodyPr/>
                    <a:lstStyle/>
                    <a:p>
                      <a:pPr algn="ctr" rtl="0" fontAlgn="b"/>
                      <a:r>
                        <a:rPr lang="en-IE" sz="1400" b="0" i="0" u="none" strike="noStrike">
                          <a:solidFill>
                            <a:srgbClr val="000000"/>
                          </a:solidFill>
                          <a:effectLst/>
                          <a:latin typeface="Arial" panose="020B0604020202020204" pitchFamily="34" charset="0"/>
                        </a:rPr>
                        <a:t>Armenia</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1901553080"/>
                  </a:ext>
                </a:extLst>
              </a:tr>
              <a:tr h="214435">
                <a:tc>
                  <a:txBody>
                    <a:bodyPr/>
                    <a:lstStyle/>
                    <a:p>
                      <a:pPr algn="ctr" rtl="0" fontAlgn="b"/>
                      <a:r>
                        <a:rPr lang="en-IE" sz="1400" b="0" i="0" u="none" strike="noStrike">
                          <a:solidFill>
                            <a:srgbClr val="000000"/>
                          </a:solidFill>
                          <a:effectLst/>
                          <a:latin typeface="Arial" panose="020B0604020202020204" pitchFamily="34" charset="0"/>
                        </a:rPr>
                        <a:t>Belgium</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extLst>
                  <a:ext uri="{0D108BD9-81ED-4DB2-BD59-A6C34878D82A}">
                    <a16:rowId xmlns:a16="http://schemas.microsoft.com/office/drawing/2014/main" val="1203742856"/>
                  </a:ext>
                </a:extLst>
              </a:tr>
              <a:tr h="214435">
                <a:tc>
                  <a:txBody>
                    <a:bodyPr/>
                    <a:lstStyle/>
                    <a:p>
                      <a:pPr algn="ctr" rtl="0" fontAlgn="b"/>
                      <a:r>
                        <a:rPr lang="en-IE" sz="1400" b="0" i="0" u="none" strike="noStrike">
                          <a:solidFill>
                            <a:srgbClr val="000000"/>
                          </a:solidFill>
                          <a:effectLst/>
                          <a:latin typeface="Arial" panose="020B0604020202020204" pitchFamily="34" charset="0"/>
                        </a:rPr>
                        <a:t>Bulgaria</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3696055472"/>
                  </a:ext>
                </a:extLst>
              </a:tr>
              <a:tr h="214435">
                <a:tc>
                  <a:txBody>
                    <a:bodyPr/>
                    <a:lstStyle/>
                    <a:p>
                      <a:pPr algn="ctr" rtl="0" fontAlgn="b"/>
                      <a:r>
                        <a:rPr lang="en-IE" sz="1400" b="0" i="0" u="none" strike="noStrike">
                          <a:solidFill>
                            <a:srgbClr val="000000"/>
                          </a:solidFill>
                          <a:effectLst/>
                          <a:latin typeface="Arial" panose="020B0604020202020204" pitchFamily="34" charset="0"/>
                        </a:rPr>
                        <a:t>Czech Republic</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extLst>
                  <a:ext uri="{0D108BD9-81ED-4DB2-BD59-A6C34878D82A}">
                    <a16:rowId xmlns:a16="http://schemas.microsoft.com/office/drawing/2014/main" val="3717793792"/>
                  </a:ext>
                </a:extLst>
              </a:tr>
              <a:tr h="214435">
                <a:tc>
                  <a:txBody>
                    <a:bodyPr/>
                    <a:lstStyle/>
                    <a:p>
                      <a:pPr algn="ctr" rtl="0" fontAlgn="b"/>
                      <a:r>
                        <a:rPr lang="en-IE" sz="1400" b="0" i="0" u="none" strike="noStrike">
                          <a:solidFill>
                            <a:srgbClr val="000000"/>
                          </a:solidFill>
                          <a:effectLst/>
                          <a:latin typeface="Arial" panose="020B0604020202020204" pitchFamily="34" charset="0"/>
                        </a:rPr>
                        <a:t>Estonia</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3067955939"/>
                  </a:ext>
                </a:extLst>
              </a:tr>
              <a:tr h="214435">
                <a:tc>
                  <a:txBody>
                    <a:bodyPr/>
                    <a:lstStyle/>
                    <a:p>
                      <a:pPr algn="ctr" rtl="0" fontAlgn="b"/>
                      <a:r>
                        <a:rPr lang="en-IE" sz="1400" b="0" i="0" u="none" strike="noStrike">
                          <a:solidFill>
                            <a:srgbClr val="000000"/>
                          </a:solidFill>
                          <a:effectLst/>
                          <a:latin typeface="Arial" panose="020B0604020202020204" pitchFamily="34" charset="0"/>
                        </a:rPr>
                        <a:t>France</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extLst>
                  <a:ext uri="{0D108BD9-81ED-4DB2-BD59-A6C34878D82A}">
                    <a16:rowId xmlns:a16="http://schemas.microsoft.com/office/drawing/2014/main" val="1591959755"/>
                  </a:ext>
                </a:extLst>
              </a:tr>
              <a:tr h="214435">
                <a:tc>
                  <a:txBody>
                    <a:bodyPr/>
                    <a:lstStyle/>
                    <a:p>
                      <a:pPr algn="ctr" rtl="0" fontAlgn="b"/>
                      <a:r>
                        <a:rPr lang="en-IE" sz="1400" b="0" i="0" u="none" strike="noStrike">
                          <a:solidFill>
                            <a:srgbClr val="000000"/>
                          </a:solidFill>
                          <a:effectLst/>
                          <a:latin typeface="Arial" panose="020B0604020202020204" pitchFamily="34" charset="0"/>
                        </a:rPr>
                        <a:t>Israel</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3408820019"/>
                  </a:ext>
                </a:extLst>
              </a:tr>
              <a:tr h="214435">
                <a:tc>
                  <a:txBody>
                    <a:bodyPr/>
                    <a:lstStyle/>
                    <a:p>
                      <a:pPr algn="ctr" rtl="0" fontAlgn="b"/>
                      <a:r>
                        <a:rPr lang="en-IE" sz="1400" b="0" i="0" u="none" strike="noStrike">
                          <a:solidFill>
                            <a:srgbClr val="000000"/>
                          </a:solidFill>
                          <a:effectLst/>
                          <a:latin typeface="Arial" panose="020B0604020202020204" pitchFamily="34" charset="0"/>
                        </a:rPr>
                        <a:t>Latvia</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extLst>
                  <a:ext uri="{0D108BD9-81ED-4DB2-BD59-A6C34878D82A}">
                    <a16:rowId xmlns:a16="http://schemas.microsoft.com/office/drawing/2014/main" val="4171753089"/>
                  </a:ext>
                </a:extLst>
              </a:tr>
              <a:tr h="214435">
                <a:tc>
                  <a:txBody>
                    <a:bodyPr/>
                    <a:lstStyle/>
                    <a:p>
                      <a:pPr algn="ctr" rtl="0" fontAlgn="b"/>
                      <a:r>
                        <a:rPr lang="en-IE" sz="1400" b="0" i="0" u="none" strike="noStrike">
                          <a:solidFill>
                            <a:srgbClr val="000000"/>
                          </a:solidFill>
                          <a:effectLst/>
                          <a:latin typeface="Arial" panose="020B0604020202020204" pitchFamily="34" charset="0"/>
                        </a:rPr>
                        <a:t>North Macedonia</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tc>
                  <a:txBody>
                    <a:bodyPr/>
                    <a:lstStyle/>
                    <a:p>
                      <a:pPr algn="ctr" rtl="0" fontAlgn="b"/>
                      <a:r>
                        <a:rPr lang="en-IE" sz="1400" b="0" i="0" u="none" strike="noStrike" dirty="0">
                          <a:solidFill>
                            <a:srgbClr val="000000"/>
                          </a:solidFill>
                          <a:effectLst/>
                          <a:latin typeface="Arial" panose="020B0604020202020204" pitchFamily="34" charset="0"/>
                        </a:rPr>
                        <a:t>1%</a:t>
                      </a:r>
                    </a:p>
                  </a:txBody>
                  <a:tcPr marL="3989" marR="3989" marT="3989" marB="0" anchor="b">
                    <a:lnL>
                      <a:noFill/>
                    </a:lnL>
                    <a:lnR>
                      <a:noFill/>
                    </a:lnR>
                    <a:lnT>
                      <a:noFill/>
                    </a:lnT>
                    <a:lnB>
                      <a:noFill/>
                    </a:lnB>
                    <a:solidFill>
                      <a:srgbClr val="E1EAE2"/>
                    </a:solidFill>
                  </a:tcPr>
                </a:tc>
                <a:extLst>
                  <a:ext uri="{0D108BD9-81ED-4DB2-BD59-A6C34878D82A}">
                    <a16:rowId xmlns:a16="http://schemas.microsoft.com/office/drawing/2014/main" val="3425353739"/>
                  </a:ext>
                </a:extLst>
              </a:tr>
              <a:tr h="214435">
                <a:tc>
                  <a:txBody>
                    <a:bodyPr/>
                    <a:lstStyle/>
                    <a:p>
                      <a:pPr algn="ctr" rtl="0" fontAlgn="b"/>
                      <a:r>
                        <a:rPr lang="en-IE" sz="1400" b="0" i="0" u="none" strike="noStrike">
                          <a:solidFill>
                            <a:srgbClr val="000000"/>
                          </a:solidFill>
                          <a:effectLst/>
                          <a:latin typeface="Arial" panose="020B0604020202020204" pitchFamily="34" charset="0"/>
                        </a:rPr>
                        <a:t>Portugal</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a:noFill/>
                    </a:lnB>
                    <a:noFill/>
                  </a:tcPr>
                </a:tc>
                <a:extLst>
                  <a:ext uri="{0D108BD9-81ED-4DB2-BD59-A6C34878D82A}">
                    <a16:rowId xmlns:a16="http://schemas.microsoft.com/office/drawing/2014/main" val="3369753197"/>
                  </a:ext>
                </a:extLst>
              </a:tr>
              <a:tr h="214435">
                <a:tc>
                  <a:txBody>
                    <a:bodyPr/>
                    <a:lstStyle/>
                    <a:p>
                      <a:pPr algn="ctr" rtl="0" fontAlgn="b"/>
                      <a:r>
                        <a:rPr lang="en-IE" sz="1400" b="0" i="0" u="none" strike="noStrike">
                          <a:solidFill>
                            <a:srgbClr val="000000"/>
                          </a:solidFill>
                          <a:effectLst/>
                          <a:latin typeface="Arial" panose="020B0604020202020204" pitchFamily="34" charset="0"/>
                        </a:rPr>
                        <a:t>Switzerland</a:t>
                      </a:r>
                    </a:p>
                  </a:txBody>
                  <a:tcPr marL="3989" marR="3989" marT="3989" marB="0" anchor="b">
                    <a:lnL>
                      <a:noFill/>
                    </a:lnL>
                    <a:lnR>
                      <a:noFill/>
                    </a:lnR>
                    <a:lnT>
                      <a:noFill/>
                    </a:lnT>
                    <a:lnB w="19050" cap="flat" cmpd="sng" algn="ctr">
                      <a:solidFill>
                        <a:srgbClr val="70AD47"/>
                      </a:solidFill>
                      <a:prstDash val="solid"/>
                      <a:round/>
                      <a:headEnd type="none" w="med" len="med"/>
                      <a:tailEnd type="none" w="med" len="med"/>
                    </a:lnB>
                    <a:solidFill>
                      <a:srgbClr val="E1EAE2"/>
                    </a:solidFill>
                  </a:tcPr>
                </a:tc>
                <a:tc>
                  <a:txBody>
                    <a:bodyPr/>
                    <a:lstStyle/>
                    <a:p>
                      <a:pPr algn="ctr" rtl="0" fontAlgn="b"/>
                      <a:r>
                        <a:rPr lang="en-IE" sz="1400" b="0" i="0" u="none" strike="noStrike">
                          <a:solidFill>
                            <a:srgbClr val="000000"/>
                          </a:solidFill>
                          <a:effectLst/>
                          <a:latin typeface="Arial" panose="020B0604020202020204" pitchFamily="34" charset="0"/>
                        </a:rPr>
                        <a:t>1</a:t>
                      </a:r>
                    </a:p>
                  </a:txBody>
                  <a:tcPr marL="3989" marR="3989" marT="3989" marB="0" anchor="b">
                    <a:lnL>
                      <a:noFill/>
                    </a:lnL>
                    <a:lnR>
                      <a:noFill/>
                    </a:lnR>
                    <a:lnT>
                      <a:noFill/>
                    </a:lnT>
                    <a:lnB w="19050" cap="flat" cmpd="sng" algn="ctr">
                      <a:solidFill>
                        <a:srgbClr val="70AD47"/>
                      </a:solidFill>
                      <a:prstDash val="solid"/>
                      <a:round/>
                      <a:headEnd type="none" w="med" len="med"/>
                      <a:tailEnd type="none" w="med" len="med"/>
                    </a:lnB>
                    <a:solidFill>
                      <a:srgbClr val="E1EAE2"/>
                    </a:solidFill>
                  </a:tcPr>
                </a:tc>
                <a:tc>
                  <a:txBody>
                    <a:bodyPr/>
                    <a:lstStyle/>
                    <a:p>
                      <a:pPr algn="ctr" rtl="0" fontAlgn="b"/>
                      <a:r>
                        <a:rPr lang="en-IE" sz="1400" b="0" i="0" u="none" strike="noStrike" dirty="0">
                          <a:solidFill>
                            <a:srgbClr val="000000"/>
                          </a:solidFill>
                          <a:effectLst/>
                          <a:latin typeface="Arial" panose="020B0604020202020204" pitchFamily="34" charset="0"/>
                        </a:rPr>
                        <a:t>1%</a:t>
                      </a:r>
                    </a:p>
                  </a:txBody>
                  <a:tcPr marL="3989" marR="3989" marT="3989" marB="0" anchor="b">
                    <a:lnL>
                      <a:noFill/>
                    </a:lnL>
                    <a:lnR>
                      <a:noFill/>
                    </a:lnR>
                    <a:lnT>
                      <a:noFill/>
                    </a:lnT>
                    <a:lnB w="19050" cap="flat" cmpd="sng" algn="ctr">
                      <a:solidFill>
                        <a:srgbClr val="70AD47"/>
                      </a:solidFill>
                      <a:prstDash val="solid"/>
                      <a:round/>
                      <a:headEnd type="none" w="med" len="med"/>
                      <a:tailEnd type="none" w="med" len="med"/>
                    </a:lnB>
                    <a:solidFill>
                      <a:srgbClr val="E1EAE2"/>
                    </a:solidFill>
                  </a:tcPr>
                </a:tc>
                <a:extLst>
                  <a:ext uri="{0D108BD9-81ED-4DB2-BD59-A6C34878D82A}">
                    <a16:rowId xmlns:a16="http://schemas.microsoft.com/office/drawing/2014/main" val="2449505109"/>
                  </a:ext>
                </a:extLst>
              </a:tr>
              <a:tr h="214435">
                <a:tc>
                  <a:txBody>
                    <a:bodyPr/>
                    <a:lstStyle/>
                    <a:p>
                      <a:pPr algn="ctr" rtl="0" fontAlgn="ctr"/>
                      <a:r>
                        <a:rPr lang="en-IE" sz="1400" b="1" i="0" u="none" strike="noStrike">
                          <a:solidFill>
                            <a:srgbClr val="000000"/>
                          </a:solidFill>
                          <a:effectLst/>
                          <a:latin typeface="Arial" panose="020B0604020202020204" pitchFamily="34" charset="0"/>
                        </a:rPr>
                        <a:t>Total</a:t>
                      </a:r>
                    </a:p>
                  </a:txBody>
                  <a:tcPr marL="3989" marR="3989" marT="3989" marB="0" anchor="ctr">
                    <a:lnL>
                      <a:noFill/>
                    </a:lnL>
                    <a:lnR>
                      <a:noFill/>
                    </a:lnR>
                    <a:lnT w="19050" cap="flat" cmpd="sng" algn="ctr">
                      <a:solidFill>
                        <a:srgbClr val="70AD47"/>
                      </a:solidFill>
                      <a:prstDash val="solid"/>
                      <a:round/>
                      <a:headEnd type="none" w="med" len="med"/>
                      <a:tailEnd type="none" w="med" len="med"/>
                    </a:lnT>
                    <a:lnB w="19050" cap="flat" cmpd="sng" algn="ctr">
                      <a:solidFill>
                        <a:srgbClr val="70AD47"/>
                      </a:solidFill>
                      <a:prstDash val="solid"/>
                      <a:round/>
                      <a:headEnd type="none" w="med" len="med"/>
                      <a:tailEnd type="none" w="med" len="med"/>
                    </a:lnB>
                    <a:noFill/>
                  </a:tcPr>
                </a:tc>
                <a:tc>
                  <a:txBody>
                    <a:bodyPr/>
                    <a:lstStyle/>
                    <a:p>
                      <a:pPr algn="ctr" rtl="0" fontAlgn="ctr"/>
                      <a:r>
                        <a:rPr lang="en-IE" sz="1400" b="1" i="0" u="none" strike="noStrike">
                          <a:solidFill>
                            <a:srgbClr val="000000"/>
                          </a:solidFill>
                          <a:effectLst/>
                          <a:latin typeface="Arial" panose="020B0604020202020204" pitchFamily="34" charset="0"/>
                        </a:rPr>
                        <a:t>139</a:t>
                      </a:r>
                    </a:p>
                  </a:txBody>
                  <a:tcPr marL="3989" marR="3989" marT="3989" marB="0" anchor="ctr">
                    <a:lnL>
                      <a:noFill/>
                    </a:lnL>
                    <a:lnR>
                      <a:noFill/>
                    </a:lnR>
                    <a:lnT w="19050" cap="flat" cmpd="sng" algn="ctr">
                      <a:solidFill>
                        <a:srgbClr val="70AD47"/>
                      </a:solidFill>
                      <a:prstDash val="solid"/>
                      <a:round/>
                      <a:headEnd type="none" w="med" len="med"/>
                      <a:tailEnd type="none" w="med" len="med"/>
                    </a:lnT>
                    <a:lnB w="19050" cap="flat" cmpd="sng" algn="ctr">
                      <a:solidFill>
                        <a:srgbClr val="70AD47"/>
                      </a:solidFill>
                      <a:prstDash val="solid"/>
                      <a:round/>
                      <a:headEnd type="none" w="med" len="med"/>
                      <a:tailEnd type="none" w="med" len="med"/>
                    </a:lnB>
                    <a:noFill/>
                  </a:tcPr>
                </a:tc>
                <a:tc>
                  <a:txBody>
                    <a:bodyPr/>
                    <a:lstStyle/>
                    <a:p>
                      <a:pPr algn="ctr" rtl="0" fontAlgn="ctr"/>
                      <a:r>
                        <a:rPr lang="en-IE" sz="1400" b="1" i="0" u="none" strike="noStrike" dirty="0">
                          <a:solidFill>
                            <a:srgbClr val="000000"/>
                          </a:solidFill>
                          <a:effectLst/>
                          <a:latin typeface="Arial" panose="020B0604020202020204" pitchFamily="34" charset="0"/>
                        </a:rPr>
                        <a:t>100%</a:t>
                      </a:r>
                    </a:p>
                  </a:txBody>
                  <a:tcPr marL="3989" marR="3989" marT="3989" marB="0" anchor="ctr">
                    <a:lnL>
                      <a:noFill/>
                    </a:lnL>
                    <a:lnR>
                      <a:noFill/>
                    </a:lnR>
                    <a:lnT w="19050" cap="flat" cmpd="sng" algn="ctr">
                      <a:solidFill>
                        <a:srgbClr val="70AD47"/>
                      </a:solidFill>
                      <a:prstDash val="solid"/>
                      <a:round/>
                      <a:headEnd type="none" w="med" len="med"/>
                      <a:tailEnd type="none" w="med" len="med"/>
                    </a:lnT>
                    <a:lnB w="19050" cap="flat" cmpd="sng" algn="ctr">
                      <a:solidFill>
                        <a:srgbClr val="70AD47"/>
                      </a:solidFill>
                      <a:prstDash val="solid"/>
                      <a:round/>
                      <a:headEnd type="none" w="med" len="med"/>
                      <a:tailEnd type="none" w="med" len="med"/>
                    </a:lnB>
                    <a:noFill/>
                  </a:tcPr>
                </a:tc>
                <a:extLst>
                  <a:ext uri="{0D108BD9-81ED-4DB2-BD59-A6C34878D82A}">
                    <a16:rowId xmlns:a16="http://schemas.microsoft.com/office/drawing/2014/main" val="2864764219"/>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CCA54-16B0-49F7-A8D6-54788E353B87}"/>
              </a:ext>
            </a:extLst>
          </p:cNvPr>
          <p:cNvSpPr>
            <a:spLocks noGrp="1"/>
          </p:cNvSpPr>
          <p:nvPr>
            <p:ph type="title"/>
          </p:nvPr>
        </p:nvSpPr>
        <p:spPr/>
        <p:txBody>
          <a:bodyPr/>
          <a:lstStyle/>
          <a:p>
            <a:r>
              <a:rPr lang="en-IE" b="1" dirty="0">
                <a:solidFill>
                  <a:schemeClr val="tx1"/>
                </a:solidFill>
              </a:rPr>
              <a:t>Main Benefits</a:t>
            </a:r>
          </a:p>
        </p:txBody>
      </p:sp>
      <p:graphicFrame>
        <p:nvGraphicFramePr>
          <p:cNvPr id="5" name="Table 4">
            <a:extLst>
              <a:ext uri="{FF2B5EF4-FFF2-40B4-BE49-F238E27FC236}">
                <a16:creationId xmlns:a16="http://schemas.microsoft.com/office/drawing/2014/main" id="{3EFCA07B-2CF1-8D27-2D7B-E59D41882E02}"/>
              </a:ext>
            </a:extLst>
          </p:cNvPr>
          <p:cNvGraphicFramePr>
            <a:graphicFrameLocks noGrp="1"/>
          </p:cNvGraphicFramePr>
          <p:nvPr>
            <p:extLst>
              <p:ext uri="{D42A27DB-BD31-4B8C-83A1-F6EECF244321}">
                <p14:modId xmlns:p14="http://schemas.microsoft.com/office/powerpoint/2010/main" val="1310409696"/>
              </p:ext>
            </p:extLst>
          </p:nvPr>
        </p:nvGraphicFramePr>
        <p:xfrm>
          <a:off x="1292560" y="2124451"/>
          <a:ext cx="8436656" cy="3965453"/>
        </p:xfrm>
        <a:graphic>
          <a:graphicData uri="http://schemas.openxmlformats.org/drawingml/2006/table">
            <a:tbl>
              <a:tblPr/>
              <a:tblGrid>
                <a:gridCol w="7483811">
                  <a:extLst>
                    <a:ext uri="{9D8B030D-6E8A-4147-A177-3AD203B41FA5}">
                      <a16:colId xmlns:a16="http://schemas.microsoft.com/office/drawing/2014/main" val="415674877"/>
                    </a:ext>
                  </a:extLst>
                </a:gridCol>
                <a:gridCol w="952845">
                  <a:extLst>
                    <a:ext uri="{9D8B030D-6E8A-4147-A177-3AD203B41FA5}">
                      <a16:colId xmlns:a16="http://schemas.microsoft.com/office/drawing/2014/main" val="3515266361"/>
                    </a:ext>
                  </a:extLst>
                </a:gridCol>
              </a:tblGrid>
              <a:tr h="831649">
                <a:tc>
                  <a:txBody>
                    <a:bodyPr/>
                    <a:lstStyle/>
                    <a:p>
                      <a:pPr algn="l" rtl="0" fontAlgn="ctr"/>
                      <a:r>
                        <a:rPr lang="en-IE" sz="1800" b="1" i="0" u="none" strike="noStrike">
                          <a:solidFill>
                            <a:srgbClr val="000000"/>
                          </a:solidFill>
                          <a:effectLst/>
                          <a:latin typeface="Arial" panose="020B0604020202020204" pitchFamily="34" charset="0"/>
                          <a:cs typeface="Calibri" panose="020F0502020204030204" pitchFamily="34" charset="0"/>
                        </a:rPr>
                        <a:t>What were the main benefits you gained from your transnational access visit?</a:t>
                      </a:r>
                      <a:endParaRPr lang="en-IE" sz="1800" b="1" i="0" u="none" strike="noStrike">
                        <a:solidFill>
                          <a:srgbClr val="000000"/>
                        </a:solidFill>
                        <a:effectLst/>
                        <a:latin typeface="Arial" panose="020B0604020202020204" pitchFamily="34" charset="0"/>
                      </a:endParaRPr>
                    </a:p>
                  </a:txBody>
                  <a:tcPr marL="9525" marR="9525" marT="9525" marB="0" anchor="ctr">
                    <a:lnL>
                      <a:noFill/>
                    </a:lnL>
                    <a:lnR>
                      <a:noFill/>
                    </a:lnR>
                    <a:lnT w="19050" cap="flat" cmpd="sng" algn="ctr">
                      <a:solidFill>
                        <a:srgbClr val="70AD47"/>
                      </a:solidFill>
                      <a:prstDash val="solid"/>
                      <a:round/>
                      <a:headEnd type="none" w="med" len="med"/>
                      <a:tailEnd type="none" w="med" len="med"/>
                    </a:lnT>
                    <a:lnB w="19050" cap="flat" cmpd="sng" algn="ctr">
                      <a:solidFill>
                        <a:srgbClr val="70AD47"/>
                      </a:solidFill>
                      <a:prstDash val="solid"/>
                      <a:round/>
                      <a:headEnd type="none" w="med" len="med"/>
                      <a:tailEnd type="none" w="med" len="med"/>
                    </a:lnB>
                    <a:noFill/>
                  </a:tcPr>
                </a:tc>
                <a:tc>
                  <a:txBody>
                    <a:bodyPr/>
                    <a:lstStyle/>
                    <a:p>
                      <a:pPr algn="ctr" rtl="0" fontAlgn="ctr"/>
                      <a:r>
                        <a:rPr lang="en-IE" sz="1800" b="1" i="0" u="none" strike="noStrike">
                          <a:solidFill>
                            <a:srgbClr val="000000"/>
                          </a:solidFill>
                          <a:effectLst/>
                          <a:latin typeface="Arial" panose="020B0604020202020204" pitchFamily="34" charset="0"/>
                          <a:cs typeface="Calibri" panose="020F0502020204030204" pitchFamily="34" charset="0"/>
                        </a:rPr>
                        <a:t>%</a:t>
                      </a:r>
                      <a:endParaRPr lang="en-IE" sz="1800" b="1" i="0" u="none" strike="noStrike">
                        <a:solidFill>
                          <a:srgbClr val="000000"/>
                        </a:solidFill>
                        <a:effectLst/>
                        <a:latin typeface="Arial" panose="020B0604020202020204" pitchFamily="34" charset="0"/>
                      </a:endParaRPr>
                    </a:p>
                  </a:txBody>
                  <a:tcPr marL="9525" marR="9525" marT="9525" marB="0" anchor="ctr">
                    <a:lnL>
                      <a:noFill/>
                    </a:lnL>
                    <a:lnR>
                      <a:noFill/>
                    </a:lnR>
                    <a:lnT w="19050" cap="flat" cmpd="sng" algn="ctr">
                      <a:solidFill>
                        <a:srgbClr val="70AD47"/>
                      </a:solidFill>
                      <a:prstDash val="solid"/>
                      <a:round/>
                      <a:headEnd type="none" w="med" len="med"/>
                      <a:tailEnd type="none" w="med" len="med"/>
                    </a:lnT>
                    <a:lnB w="19050" cap="flat" cmpd="sng" algn="ctr">
                      <a:solidFill>
                        <a:srgbClr val="70AD47"/>
                      </a:solidFill>
                      <a:prstDash val="solid"/>
                      <a:round/>
                      <a:headEnd type="none" w="med" len="med"/>
                      <a:tailEnd type="none" w="med" len="med"/>
                    </a:lnB>
                    <a:noFill/>
                  </a:tcPr>
                </a:tc>
                <a:extLst>
                  <a:ext uri="{0D108BD9-81ED-4DB2-BD59-A6C34878D82A}">
                    <a16:rowId xmlns:a16="http://schemas.microsoft.com/office/drawing/2014/main" val="4191396552"/>
                  </a:ext>
                </a:extLst>
              </a:tr>
              <a:tr h="396024">
                <a:tc>
                  <a:txBody>
                    <a:bodyPr/>
                    <a:lstStyle/>
                    <a:p>
                      <a:pPr algn="l" rtl="0" fontAlgn="b"/>
                      <a:r>
                        <a:rPr lang="en-IE" sz="1800" b="0" i="0" u="none" strike="noStrike" dirty="0">
                          <a:solidFill>
                            <a:srgbClr val="000000"/>
                          </a:solidFill>
                          <a:effectLst/>
                          <a:latin typeface="Arial" panose="020B0604020202020204" pitchFamily="34" charset="0"/>
                          <a:cs typeface="Calibri" panose="020F0502020204030204" pitchFamily="34" charset="0"/>
                        </a:rPr>
                        <a:t>Access to new data sources</a:t>
                      </a:r>
                      <a:endParaRPr lang="en-IE" sz="1800" b="0" i="0" u="none" strike="noStrike" dirty="0">
                        <a:solidFill>
                          <a:srgbClr val="000000"/>
                        </a:solidFill>
                        <a:effectLst/>
                        <a:latin typeface="Arial" panose="020B0604020202020204" pitchFamily="34" charset="0"/>
                      </a:endParaRPr>
                    </a:p>
                  </a:txBody>
                  <a:tcPr marL="9525" marR="9525" marT="9525" marB="0" anchor="ctr">
                    <a:lnL>
                      <a:noFill/>
                    </a:lnL>
                    <a:lnR>
                      <a:noFill/>
                    </a:lnR>
                    <a:lnT w="19050" cap="flat" cmpd="sng" algn="ctr">
                      <a:solidFill>
                        <a:srgbClr val="70AD47"/>
                      </a:solidFill>
                      <a:prstDash val="solid"/>
                      <a:round/>
                      <a:headEnd type="none" w="med" len="med"/>
                      <a:tailEnd type="none" w="med" len="med"/>
                    </a:lnT>
                    <a:lnB>
                      <a:noFill/>
                    </a:lnB>
                    <a:solidFill>
                      <a:srgbClr val="E1EAE2"/>
                    </a:solidFill>
                  </a:tcPr>
                </a:tc>
                <a:tc>
                  <a:txBody>
                    <a:bodyPr/>
                    <a:lstStyle/>
                    <a:p>
                      <a:pPr algn="ctr" rtl="0" fontAlgn="b"/>
                      <a:r>
                        <a:rPr lang="en-IE" sz="1800" b="0" i="0" u="none" strike="noStrike">
                          <a:solidFill>
                            <a:srgbClr val="000000"/>
                          </a:solidFill>
                          <a:effectLst/>
                          <a:latin typeface="Arial" panose="020B0604020202020204" pitchFamily="34" charset="0"/>
                          <a:cs typeface="Calibri" panose="020F0502020204030204" pitchFamily="34" charset="0"/>
                        </a:rPr>
                        <a:t>89%</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w="19050" cap="flat" cmpd="sng" algn="ctr">
                      <a:solidFill>
                        <a:srgbClr val="70AD47"/>
                      </a:solidFill>
                      <a:prstDash val="solid"/>
                      <a:round/>
                      <a:headEnd type="none" w="med" len="med"/>
                      <a:tailEnd type="none" w="med" len="med"/>
                    </a:lnT>
                    <a:lnB>
                      <a:noFill/>
                    </a:lnB>
                    <a:solidFill>
                      <a:srgbClr val="E1EAE2"/>
                    </a:solidFill>
                  </a:tcPr>
                </a:tc>
                <a:extLst>
                  <a:ext uri="{0D108BD9-81ED-4DB2-BD59-A6C34878D82A}">
                    <a16:rowId xmlns:a16="http://schemas.microsoft.com/office/drawing/2014/main" val="1691440215"/>
                  </a:ext>
                </a:extLst>
              </a:tr>
              <a:tr h="381226">
                <a:tc>
                  <a:txBody>
                    <a:bodyPr/>
                    <a:lstStyle/>
                    <a:p>
                      <a:pPr algn="l" rtl="0" fontAlgn="b"/>
                      <a:r>
                        <a:rPr lang="en-IE" sz="1800" b="0" i="0" u="none" strike="noStrike">
                          <a:solidFill>
                            <a:srgbClr val="000000"/>
                          </a:solidFill>
                          <a:effectLst/>
                          <a:latin typeface="Arial" panose="020B0604020202020204" pitchFamily="34" charset="0"/>
                          <a:cs typeface="Calibri" panose="020F0502020204030204" pitchFamily="34" charset="0"/>
                        </a:rPr>
                        <a:t>Practical research experience</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noFill/>
                  </a:tcPr>
                </a:tc>
                <a:tc>
                  <a:txBody>
                    <a:bodyPr/>
                    <a:lstStyle/>
                    <a:p>
                      <a:pPr algn="ctr" rtl="0" fontAlgn="b"/>
                      <a:r>
                        <a:rPr lang="en-IE" sz="1800" b="0" i="0" u="none" strike="noStrike">
                          <a:solidFill>
                            <a:srgbClr val="000000"/>
                          </a:solidFill>
                          <a:effectLst/>
                          <a:latin typeface="Arial" panose="020B0604020202020204" pitchFamily="34" charset="0"/>
                          <a:cs typeface="Calibri" panose="020F0502020204030204" pitchFamily="34" charset="0"/>
                        </a:rPr>
                        <a:t>72%</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noFill/>
                  </a:tcPr>
                </a:tc>
                <a:extLst>
                  <a:ext uri="{0D108BD9-81ED-4DB2-BD59-A6C34878D82A}">
                    <a16:rowId xmlns:a16="http://schemas.microsoft.com/office/drawing/2014/main" val="917447038"/>
                  </a:ext>
                </a:extLst>
              </a:tr>
              <a:tr h="381226">
                <a:tc>
                  <a:txBody>
                    <a:bodyPr/>
                    <a:lstStyle/>
                    <a:p>
                      <a:pPr algn="l" rtl="0" fontAlgn="b"/>
                      <a:r>
                        <a:rPr lang="en-IE" sz="1800" b="0" i="0" u="none" strike="noStrike">
                          <a:solidFill>
                            <a:srgbClr val="000000"/>
                          </a:solidFill>
                          <a:effectLst/>
                          <a:latin typeface="Arial" panose="020B0604020202020204" pitchFamily="34" charset="0"/>
                          <a:cs typeface="Calibri" panose="020F0502020204030204" pitchFamily="34" charset="0"/>
                        </a:rPr>
                        <a:t>Built professional networks</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solidFill>
                      <a:srgbClr val="E1EAE2"/>
                    </a:solidFill>
                  </a:tcPr>
                </a:tc>
                <a:tc>
                  <a:txBody>
                    <a:bodyPr/>
                    <a:lstStyle/>
                    <a:p>
                      <a:pPr algn="ctr" rtl="0" fontAlgn="b"/>
                      <a:r>
                        <a:rPr lang="en-IE" sz="1800" b="0" i="0" u="none" strike="noStrike">
                          <a:solidFill>
                            <a:srgbClr val="000000"/>
                          </a:solidFill>
                          <a:effectLst/>
                          <a:latin typeface="Arial" panose="020B0604020202020204" pitchFamily="34" charset="0"/>
                          <a:cs typeface="Calibri" panose="020F0502020204030204" pitchFamily="34" charset="0"/>
                        </a:rPr>
                        <a:t>67%</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solidFill>
                      <a:srgbClr val="E1EAE2"/>
                    </a:solidFill>
                  </a:tcPr>
                </a:tc>
                <a:extLst>
                  <a:ext uri="{0D108BD9-81ED-4DB2-BD59-A6C34878D82A}">
                    <a16:rowId xmlns:a16="http://schemas.microsoft.com/office/drawing/2014/main" val="998775250"/>
                  </a:ext>
                </a:extLst>
              </a:tr>
              <a:tr h="381226">
                <a:tc>
                  <a:txBody>
                    <a:bodyPr/>
                    <a:lstStyle/>
                    <a:p>
                      <a:pPr algn="l" rtl="0" fontAlgn="b"/>
                      <a:r>
                        <a:rPr lang="en-IE" sz="1800" b="0" i="0" u="none" strike="noStrike">
                          <a:solidFill>
                            <a:srgbClr val="000000"/>
                          </a:solidFill>
                          <a:effectLst/>
                          <a:latin typeface="Arial" panose="020B0604020202020204" pitchFamily="34" charset="0"/>
                          <a:cs typeface="Calibri" panose="020F0502020204030204" pitchFamily="34" charset="0"/>
                        </a:rPr>
                        <a:t>Exposed to new ideas or perspectives</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noFill/>
                  </a:tcPr>
                </a:tc>
                <a:tc>
                  <a:txBody>
                    <a:bodyPr/>
                    <a:lstStyle/>
                    <a:p>
                      <a:pPr algn="ctr" rtl="0" fontAlgn="b"/>
                      <a:r>
                        <a:rPr lang="en-IE" sz="1800" b="0" i="0" u="none" strike="noStrike">
                          <a:solidFill>
                            <a:srgbClr val="000000"/>
                          </a:solidFill>
                          <a:effectLst/>
                          <a:latin typeface="Arial" panose="020B0604020202020204" pitchFamily="34" charset="0"/>
                          <a:cs typeface="Calibri" panose="020F0502020204030204" pitchFamily="34" charset="0"/>
                        </a:rPr>
                        <a:t>56%</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noFill/>
                  </a:tcPr>
                </a:tc>
                <a:extLst>
                  <a:ext uri="{0D108BD9-81ED-4DB2-BD59-A6C34878D82A}">
                    <a16:rowId xmlns:a16="http://schemas.microsoft.com/office/drawing/2014/main" val="3835443358"/>
                  </a:ext>
                </a:extLst>
              </a:tr>
              <a:tr h="381226">
                <a:tc>
                  <a:txBody>
                    <a:bodyPr/>
                    <a:lstStyle/>
                    <a:p>
                      <a:pPr algn="l" rtl="0" fontAlgn="b"/>
                      <a:r>
                        <a:rPr lang="en-IE" sz="1800" b="0" i="0" u="none" strike="noStrike">
                          <a:solidFill>
                            <a:srgbClr val="000000"/>
                          </a:solidFill>
                          <a:effectLst/>
                          <a:latin typeface="Arial" panose="020B0604020202020204" pitchFamily="34" charset="0"/>
                          <a:cs typeface="Calibri" panose="020F0502020204030204" pitchFamily="34" charset="0"/>
                        </a:rPr>
                        <a:t>Enhanced technical skills or research methodologies</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solidFill>
                      <a:srgbClr val="E1EAE2"/>
                    </a:solidFill>
                  </a:tcPr>
                </a:tc>
                <a:tc>
                  <a:txBody>
                    <a:bodyPr/>
                    <a:lstStyle/>
                    <a:p>
                      <a:pPr algn="ctr" rtl="0" fontAlgn="b"/>
                      <a:r>
                        <a:rPr lang="en-IE" sz="1800" b="0" i="0" u="none" strike="noStrike">
                          <a:solidFill>
                            <a:srgbClr val="000000"/>
                          </a:solidFill>
                          <a:effectLst/>
                          <a:latin typeface="Arial" panose="020B0604020202020204" pitchFamily="34" charset="0"/>
                          <a:cs typeface="Calibri" panose="020F0502020204030204" pitchFamily="34" charset="0"/>
                        </a:rPr>
                        <a:t>44%</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solidFill>
                      <a:srgbClr val="E1EAE2"/>
                    </a:solidFill>
                  </a:tcPr>
                </a:tc>
                <a:extLst>
                  <a:ext uri="{0D108BD9-81ED-4DB2-BD59-A6C34878D82A}">
                    <a16:rowId xmlns:a16="http://schemas.microsoft.com/office/drawing/2014/main" val="109456387"/>
                  </a:ext>
                </a:extLst>
              </a:tr>
              <a:tr h="381226">
                <a:tc>
                  <a:txBody>
                    <a:bodyPr/>
                    <a:lstStyle/>
                    <a:p>
                      <a:pPr algn="l" rtl="0" fontAlgn="b"/>
                      <a:r>
                        <a:rPr lang="en-IE" sz="1800" b="0" i="0" u="none" strike="noStrike">
                          <a:solidFill>
                            <a:srgbClr val="000000"/>
                          </a:solidFill>
                          <a:effectLst/>
                          <a:latin typeface="Arial" panose="020B0604020202020204" pitchFamily="34" charset="0"/>
                          <a:cs typeface="Calibri" panose="020F0502020204030204" pitchFamily="34" charset="0"/>
                        </a:rPr>
                        <a:t>Gained confidence in academic presentations</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noFill/>
                  </a:tcPr>
                </a:tc>
                <a:tc>
                  <a:txBody>
                    <a:bodyPr/>
                    <a:lstStyle/>
                    <a:p>
                      <a:pPr algn="ctr" rtl="0" fontAlgn="b"/>
                      <a:r>
                        <a:rPr lang="en-IE" sz="1800" b="0" i="0" u="none" strike="noStrike">
                          <a:solidFill>
                            <a:srgbClr val="000000"/>
                          </a:solidFill>
                          <a:effectLst/>
                          <a:latin typeface="Arial" panose="020B0604020202020204" pitchFamily="34" charset="0"/>
                          <a:cs typeface="Calibri" panose="020F0502020204030204" pitchFamily="34" charset="0"/>
                        </a:rPr>
                        <a:t>14%</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noFill/>
                  </a:tcPr>
                </a:tc>
                <a:extLst>
                  <a:ext uri="{0D108BD9-81ED-4DB2-BD59-A6C34878D82A}">
                    <a16:rowId xmlns:a16="http://schemas.microsoft.com/office/drawing/2014/main" val="3753085175"/>
                  </a:ext>
                </a:extLst>
              </a:tr>
              <a:tr h="396024">
                <a:tc>
                  <a:txBody>
                    <a:bodyPr/>
                    <a:lstStyle/>
                    <a:p>
                      <a:pPr algn="l" rtl="0" fontAlgn="b"/>
                      <a:r>
                        <a:rPr lang="en-IE" sz="1800" b="0" i="0" u="none" strike="noStrike">
                          <a:solidFill>
                            <a:srgbClr val="000000"/>
                          </a:solidFill>
                          <a:effectLst/>
                          <a:latin typeface="Arial" panose="020B0604020202020204" pitchFamily="34" charset="0"/>
                          <a:cs typeface="Calibri" panose="020F0502020204030204" pitchFamily="34" charset="0"/>
                        </a:rPr>
                        <a:t>Concrete outputs (conference presentation, potential publication)</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9050" cap="flat" cmpd="sng" algn="ctr">
                      <a:solidFill>
                        <a:srgbClr val="70AD47"/>
                      </a:solidFill>
                      <a:prstDash val="solid"/>
                      <a:round/>
                      <a:headEnd type="none" w="med" len="med"/>
                      <a:tailEnd type="none" w="med" len="med"/>
                    </a:lnB>
                    <a:solidFill>
                      <a:srgbClr val="E1EAE2"/>
                    </a:solidFill>
                  </a:tcPr>
                </a:tc>
                <a:tc>
                  <a:txBody>
                    <a:bodyPr/>
                    <a:lstStyle/>
                    <a:p>
                      <a:pPr algn="ctr" rtl="0" fontAlgn="b"/>
                      <a:r>
                        <a:rPr lang="en-IE" sz="1800" b="0" i="0" u="none" strike="noStrike">
                          <a:solidFill>
                            <a:srgbClr val="000000"/>
                          </a:solidFill>
                          <a:effectLst/>
                          <a:latin typeface="Arial" panose="020B0604020202020204" pitchFamily="34" charset="0"/>
                          <a:cs typeface="Calibri" panose="020F0502020204030204" pitchFamily="34" charset="0"/>
                        </a:rPr>
                        <a:t>2%</a:t>
                      </a:r>
                      <a:endParaRPr lang="en-IE" sz="18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9050" cap="flat" cmpd="sng" algn="ctr">
                      <a:solidFill>
                        <a:srgbClr val="70AD47"/>
                      </a:solidFill>
                      <a:prstDash val="solid"/>
                      <a:round/>
                      <a:headEnd type="none" w="med" len="med"/>
                      <a:tailEnd type="none" w="med" len="med"/>
                    </a:lnB>
                    <a:solidFill>
                      <a:srgbClr val="E1EAE2"/>
                    </a:solidFill>
                  </a:tcPr>
                </a:tc>
                <a:extLst>
                  <a:ext uri="{0D108BD9-81ED-4DB2-BD59-A6C34878D82A}">
                    <a16:rowId xmlns:a16="http://schemas.microsoft.com/office/drawing/2014/main" val="3579420204"/>
                  </a:ext>
                </a:extLst>
              </a:tr>
              <a:tr h="435626">
                <a:tc>
                  <a:txBody>
                    <a:bodyPr/>
                    <a:lstStyle/>
                    <a:p>
                      <a:pPr algn="l" rtl="0" fontAlgn="ctr"/>
                      <a:r>
                        <a:rPr lang="en-IE" sz="1800" b="1" i="0" u="none" strike="noStrike">
                          <a:solidFill>
                            <a:srgbClr val="000000"/>
                          </a:solidFill>
                          <a:effectLst/>
                          <a:latin typeface="Arial" panose="020B0604020202020204" pitchFamily="34" charset="0"/>
                          <a:cs typeface="Calibri" panose="020F0502020204030204" pitchFamily="34" charset="0"/>
                        </a:rPr>
                        <a:t>N</a:t>
                      </a:r>
                      <a:endParaRPr lang="en-IE" sz="1800" b="1" i="0" u="none" strike="noStrike">
                        <a:solidFill>
                          <a:srgbClr val="000000"/>
                        </a:solidFill>
                        <a:effectLst/>
                        <a:latin typeface="Arial" panose="020B0604020202020204" pitchFamily="34" charset="0"/>
                      </a:endParaRPr>
                    </a:p>
                  </a:txBody>
                  <a:tcPr marL="9525" marR="9525" marT="9525" marB="0" anchor="ctr">
                    <a:lnL>
                      <a:noFill/>
                    </a:lnL>
                    <a:lnR>
                      <a:noFill/>
                    </a:lnR>
                    <a:lnT w="19050" cap="flat" cmpd="sng" algn="ctr">
                      <a:solidFill>
                        <a:srgbClr val="70AD47"/>
                      </a:solidFill>
                      <a:prstDash val="solid"/>
                      <a:round/>
                      <a:headEnd type="none" w="med" len="med"/>
                      <a:tailEnd type="none" w="med" len="med"/>
                    </a:lnT>
                    <a:lnB w="19050" cap="flat" cmpd="sng" algn="ctr">
                      <a:solidFill>
                        <a:srgbClr val="70AD47"/>
                      </a:solidFill>
                      <a:prstDash val="solid"/>
                      <a:round/>
                      <a:headEnd type="none" w="med" len="med"/>
                      <a:tailEnd type="none" w="med" len="med"/>
                    </a:lnB>
                    <a:noFill/>
                  </a:tcPr>
                </a:tc>
                <a:tc>
                  <a:txBody>
                    <a:bodyPr/>
                    <a:lstStyle/>
                    <a:p>
                      <a:pPr algn="ctr" rtl="0" fontAlgn="ctr"/>
                      <a:r>
                        <a:rPr lang="en-IE" sz="1800" b="1" i="0" u="none" strike="noStrike" dirty="0">
                          <a:solidFill>
                            <a:srgbClr val="000000"/>
                          </a:solidFill>
                          <a:effectLst/>
                          <a:latin typeface="Arial" panose="020B0604020202020204" pitchFamily="34" charset="0"/>
                          <a:cs typeface="Calibri" panose="020F0502020204030204" pitchFamily="34" charset="0"/>
                        </a:rPr>
                        <a:t>57</a:t>
                      </a:r>
                      <a:endParaRPr lang="en-IE" sz="1800" b="1" i="0" u="none" strike="noStrike" dirty="0">
                        <a:solidFill>
                          <a:srgbClr val="000000"/>
                        </a:solidFill>
                        <a:effectLst/>
                        <a:latin typeface="Arial" panose="020B0604020202020204" pitchFamily="34" charset="0"/>
                      </a:endParaRPr>
                    </a:p>
                  </a:txBody>
                  <a:tcPr marL="9525" marR="9525" marT="9525" marB="0" anchor="ctr">
                    <a:lnL>
                      <a:noFill/>
                    </a:lnL>
                    <a:lnR>
                      <a:noFill/>
                    </a:lnR>
                    <a:lnT w="19050" cap="flat" cmpd="sng" algn="ctr">
                      <a:solidFill>
                        <a:srgbClr val="70AD47"/>
                      </a:solidFill>
                      <a:prstDash val="solid"/>
                      <a:round/>
                      <a:headEnd type="none" w="med" len="med"/>
                      <a:tailEnd type="none" w="med" len="med"/>
                    </a:lnT>
                    <a:lnB w="19050" cap="flat" cmpd="sng" algn="ctr">
                      <a:solidFill>
                        <a:srgbClr val="70AD47"/>
                      </a:solidFill>
                      <a:prstDash val="solid"/>
                      <a:round/>
                      <a:headEnd type="none" w="med" len="med"/>
                      <a:tailEnd type="none" w="med" len="med"/>
                    </a:lnB>
                    <a:noFill/>
                  </a:tcPr>
                </a:tc>
                <a:extLst>
                  <a:ext uri="{0D108BD9-81ED-4DB2-BD59-A6C34878D82A}">
                    <a16:rowId xmlns:a16="http://schemas.microsoft.com/office/drawing/2014/main" val="509495930"/>
                  </a:ext>
                </a:extLst>
              </a:tr>
            </a:tbl>
          </a:graphicData>
        </a:graphic>
      </p:graphicFrame>
      <p:sp>
        <p:nvSpPr>
          <p:cNvPr id="3" name="TextBox 2">
            <a:extLst>
              <a:ext uri="{FF2B5EF4-FFF2-40B4-BE49-F238E27FC236}">
                <a16:creationId xmlns:a16="http://schemas.microsoft.com/office/drawing/2014/main" id="{2824983E-425E-50C6-CE5C-7760578EE400}"/>
              </a:ext>
            </a:extLst>
          </p:cNvPr>
          <p:cNvSpPr txBox="1"/>
          <p:nvPr/>
        </p:nvSpPr>
        <p:spPr>
          <a:xfrm>
            <a:off x="7141464" y="6336792"/>
            <a:ext cx="2706624" cy="307777"/>
          </a:xfrm>
          <a:prstGeom prst="rect">
            <a:avLst/>
          </a:prstGeom>
          <a:noFill/>
        </p:spPr>
        <p:txBody>
          <a:bodyPr wrap="square" rtlCol="0">
            <a:spAutoFit/>
          </a:bodyPr>
          <a:lstStyle/>
          <a:p>
            <a:r>
              <a:rPr lang="en-GB" i="1" noProof="0" dirty="0"/>
              <a:t>From Evaluation survey</a:t>
            </a:r>
          </a:p>
        </p:txBody>
      </p:sp>
    </p:spTree>
    <p:extLst>
      <p:ext uri="{BB962C8B-B14F-4D97-AF65-F5344CB8AC3E}">
        <p14:creationId xmlns:p14="http://schemas.microsoft.com/office/powerpoint/2010/main" val="2826344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32580-44B1-C8E1-6D39-53C16EFAFD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41ACBF-7672-9F99-F96B-03C589F3F136}"/>
              </a:ext>
            </a:extLst>
          </p:cNvPr>
          <p:cNvSpPr>
            <a:spLocks noGrp="1"/>
          </p:cNvSpPr>
          <p:nvPr>
            <p:ph type="title"/>
          </p:nvPr>
        </p:nvSpPr>
        <p:spPr>
          <a:xfrm>
            <a:off x="838200" y="365125"/>
            <a:ext cx="11353800" cy="1325563"/>
          </a:xfrm>
        </p:spPr>
        <p:txBody>
          <a:bodyPr>
            <a:normAutofit/>
          </a:bodyPr>
          <a:lstStyle/>
          <a:p>
            <a:r>
              <a:rPr lang="en-IE" b="1" dirty="0">
                <a:solidFill>
                  <a:schemeClr val="tx1"/>
                </a:solidFill>
              </a:rPr>
              <a:t>Research Outcomes</a:t>
            </a:r>
          </a:p>
        </p:txBody>
      </p:sp>
      <p:sp>
        <p:nvSpPr>
          <p:cNvPr id="3" name="Text Placeholder 2">
            <a:extLst>
              <a:ext uri="{FF2B5EF4-FFF2-40B4-BE49-F238E27FC236}">
                <a16:creationId xmlns:a16="http://schemas.microsoft.com/office/drawing/2014/main" id="{D524D548-3B4A-7CA2-4C0B-13D326496116}"/>
              </a:ext>
            </a:extLst>
          </p:cNvPr>
          <p:cNvSpPr>
            <a:spLocks noGrp="1"/>
          </p:cNvSpPr>
          <p:nvPr>
            <p:ph type="body" idx="1"/>
          </p:nvPr>
        </p:nvSpPr>
        <p:spPr>
          <a:xfrm>
            <a:off x="6239257" y="1789049"/>
            <a:ext cx="5718048" cy="4885418"/>
          </a:xfrm>
        </p:spPr>
        <p:txBody>
          <a:bodyPr>
            <a:normAutofit/>
          </a:bodyPr>
          <a:lstStyle/>
          <a:p>
            <a:pPr lvl="0"/>
            <a:r>
              <a:rPr lang="en-IE" sz="2400" dirty="0"/>
              <a:t>6 academic papers e.g. </a:t>
            </a:r>
            <a:r>
              <a:rPr lang="en-IE" sz="1800" i="1" dirty="0">
                <a:effectLst/>
                <a:latin typeface="Calibri" panose="020F0502020204030204" pitchFamily="34" charset="0"/>
                <a:ea typeface="Times New Roman" panose="02020603050405020304" pitchFamily="18" charset="0"/>
              </a:rPr>
              <a:t>Journal of Public Health, Early Human Development</a:t>
            </a:r>
          </a:p>
          <a:p>
            <a:pPr lvl="0"/>
            <a:r>
              <a:rPr lang="en-IE" sz="2400" dirty="0"/>
              <a:t>5 poster presentations e.g. </a:t>
            </a:r>
            <a:r>
              <a:rPr lang="en-IE" sz="1800" dirty="0">
                <a:effectLst/>
                <a:latin typeface="Calibri" panose="020F0502020204030204" pitchFamily="34" charset="0"/>
                <a:ea typeface="Times New Roman" panose="02020603050405020304" pitchFamily="18" charset="0"/>
              </a:rPr>
              <a:t>European Academy of Child Disability Conference </a:t>
            </a:r>
            <a:endParaRPr lang="en-IE" sz="1800" b="1" dirty="0">
              <a:effectLst/>
              <a:latin typeface="Calibri" panose="020F0502020204030204" pitchFamily="34" charset="0"/>
              <a:ea typeface="Times New Roman" panose="02020603050405020304" pitchFamily="18" charset="0"/>
            </a:endParaRPr>
          </a:p>
          <a:p>
            <a:pPr lvl="0"/>
            <a:r>
              <a:rPr lang="en-IE" sz="2400" dirty="0"/>
              <a:t>15 conference presentations e.g. </a:t>
            </a:r>
            <a:r>
              <a:rPr lang="en-IE" sz="1800" dirty="0">
                <a:effectLst/>
                <a:latin typeface="Calibri" panose="020F0502020204030204" pitchFamily="34" charset="0"/>
                <a:ea typeface="Times New Roman" panose="02020603050405020304" pitchFamily="18" charset="0"/>
              </a:rPr>
              <a:t>19th European Congress of Psychology, Population Association of America annual conference </a:t>
            </a:r>
            <a:endParaRPr lang="en-IE" sz="2400" dirty="0"/>
          </a:p>
          <a:p>
            <a:pPr lvl="0"/>
            <a:endParaRPr lang="en-IE" sz="300" dirty="0"/>
          </a:p>
          <a:p>
            <a:pPr lvl="0"/>
            <a:r>
              <a:rPr lang="en-IE" sz="2400" dirty="0"/>
              <a:t>Work in progress </a:t>
            </a:r>
          </a:p>
          <a:p>
            <a:pPr lvl="1"/>
            <a:r>
              <a:rPr lang="en-IE" sz="2000" dirty="0"/>
              <a:t>Book development</a:t>
            </a:r>
          </a:p>
          <a:p>
            <a:pPr lvl="1"/>
            <a:r>
              <a:rPr lang="en-IE" sz="2000" dirty="0"/>
              <a:t>Papers under preparation</a:t>
            </a:r>
          </a:p>
          <a:p>
            <a:pPr lvl="1"/>
            <a:r>
              <a:rPr lang="en-IE" sz="2000" dirty="0"/>
              <a:t>Papers under review</a:t>
            </a:r>
          </a:p>
          <a:p>
            <a:pPr lvl="1"/>
            <a:r>
              <a:rPr lang="en-IE" sz="2000" dirty="0"/>
              <a:t>Collaborative efforts</a:t>
            </a:r>
          </a:p>
        </p:txBody>
      </p:sp>
      <p:sp>
        <p:nvSpPr>
          <p:cNvPr id="4" name="Text Placeholder 2">
            <a:extLst>
              <a:ext uri="{FF2B5EF4-FFF2-40B4-BE49-F238E27FC236}">
                <a16:creationId xmlns:a16="http://schemas.microsoft.com/office/drawing/2014/main" id="{CD0E6C04-41BD-E9C7-ABE8-F30313AD2761}"/>
              </a:ext>
            </a:extLst>
          </p:cNvPr>
          <p:cNvSpPr txBox="1">
            <a:spLocks/>
          </p:cNvSpPr>
          <p:nvPr/>
        </p:nvSpPr>
        <p:spPr>
          <a:xfrm>
            <a:off x="377952" y="2060947"/>
            <a:ext cx="5718048" cy="369977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114300" indent="0">
              <a:lnSpc>
                <a:spcPct val="100000"/>
              </a:lnSpc>
              <a:spcBef>
                <a:spcPts val="0"/>
              </a:spcBef>
              <a:buNone/>
            </a:pPr>
            <a:r>
              <a:rPr lang="en-IE" sz="2200" dirty="0"/>
              <a:t>Activities undertaken during visits:  </a:t>
            </a:r>
          </a:p>
          <a:p>
            <a:pPr marL="630238" lvl="1" indent="-273050">
              <a:lnSpc>
                <a:spcPct val="100000"/>
              </a:lnSpc>
              <a:spcBef>
                <a:spcPts val="0"/>
              </a:spcBef>
            </a:pPr>
            <a:r>
              <a:rPr lang="en-IE" sz="2200" dirty="0">
                <a:latin typeface="Calibri" panose="020F0502020204030204" pitchFamily="34" charset="0"/>
                <a:ea typeface="Times New Roman" panose="02020603050405020304" pitchFamily="18" charset="0"/>
                <a:cs typeface="Times New Roman" panose="02020603050405020304" pitchFamily="18" charset="0"/>
              </a:rPr>
              <a:t>acquisition of data</a:t>
            </a:r>
          </a:p>
          <a:p>
            <a:pPr marL="630238" lvl="1" indent="-273050">
              <a:lnSpc>
                <a:spcPct val="100000"/>
              </a:lnSpc>
              <a:spcBef>
                <a:spcPts val="0"/>
              </a:spcBef>
            </a:pPr>
            <a:r>
              <a:rPr lang="en-IE" sz="2200" dirty="0">
                <a:latin typeface="Calibri" panose="020F0502020204030204" pitchFamily="34" charset="0"/>
                <a:ea typeface="Times New Roman" panose="02020603050405020304" pitchFamily="18" charset="0"/>
                <a:cs typeface="Times New Roman" panose="02020603050405020304" pitchFamily="18" charset="0"/>
              </a:rPr>
              <a:t>data analysis</a:t>
            </a:r>
          </a:p>
          <a:p>
            <a:pPr marL="630238" lvl="1" indent="-273050">
              <a:lnSpc>
                <a:spcPct val="100000"/>
              </a:lnSpc>
              <a:spcBef>
                <a:spcPts val="0"/>
              </a:spcBef>
            </a:pPr>
            <a:r>
              <a:rPr lang="en-IE" sz="2200" dirty="0">
                <a:latin typeface="Calibri" panose="020F0502020204030204" pitchFamily="34" charset="0"/>
                <a:ea typeface="Times New Roman" panose="02020603050405020304" pitchFamily="18" charset="0"/>
                <a:cs typeface="Times New Roman" panose="02020603050405020304" pitchFamily="18" charset="0"/>
              </a:rPr>
              <a:t>data harmonization</a:t>
            </a:r>
          </a:p>
          <a:p>
            <a:pPr marL="630238" lvl="1" indent="-273050">
              <a:lnSpc>
                <a:spcPct val="100000"/>
              </a:lnSpc>
              <a:spcBef>
                <a:spcPts val="0"/>
              </a:spcBef>
            </a:pPr>
            <a:r>
              <a:rPr lang="en-IE" sz="2200" dirty="0">
                <a:latin typeface="Calibri" panose="020F0502020204030204" pitchFamily="34" charset="0"/>
                <a:ea typeface="Times New Roman" panose="02020603050405020304" pitchFamily="18" charset="0"/>
                <a:cs typeface="Times New Roman" panose="02020603050405020304" pitchFamily="18" charset="0"/>
              </a:rPr>
              <a:t>meetings with senior researchers</a:t>
            </a:r>
          </a:p>
          <a:p>
            <a:pPr marL="630238" lvl="1" indent="-273050">
              <a:lnSpc>
                <a:spcPct val="100000"/>
              </a:lnSpc>
              <a:spcBef>
                <a:spcPts val="0"/>
              </a:spcBef>
            </a:pPr>
            <a:r>
              <a:rPr lang="en-IE" sz="2200" dirty="0">
                <a:latin typeface="Calibri" panose="020F0502020204030204" pitchFamily="34" charset="0"/>
                <a:ea typeface="Times New Roman" panose="02020603050405020304" pitchFamily="18" charset="0"/>
                <a:cs typeface="Times New Roman" panose="02020603050405020304" pitchFamily="18" charset="0"/>
              </a:rPr>
              <a:t>seminar attendance and presentations</a:t>
            </a:r>
          </a:p>
          <a:p>
            <a:pPr marL="630238" lvl="1" indent="-273050">
              <a:lnSpc>
                <a:spcPct val="100000"/>
              </a:lnSpc>
              <a:spcBef>
                <a:spcPts val="0"/>
              </a:spcBef>
            </a:pPr>
            <a:r>
              <a:rPr lang="en-IE" sz="2200" dirty="0">
                <a:latin typeface="Calibri" panose="020F0502020204030204" pitchFamily="34" charset="0"/>
                <a:ea typeface="Times New Roman" panose="02020603050405020304" pitchFamily="18" charset="0"/>
                <a:cs typeface="Times New Roman" panose="02020603050405020304" pitchFamily="18" charset="0"/>
              </a:rPr>
              <a:t>preparing funding proposal </a:t>
            </a:r>
          </a:p>
          <a:p>
            <a:pPr marL="630238" lvl="1" indent="-273050">
              <a:lnSpc>
                <a:spcPct val="100000"/>
              </a:lnSpc>
              <a:spcBef>
                <a:spcPts val="0"/>
              </a:spcBef>
            </a:pPr>
            <a:r>
              <a:rPr lang="en-IE" sz="2200" dirty="0">
                <a:latin typeface="Calibri" panose="020F0502020204030204" pitchFamily="34" charset="0"/>
                <a:ea typeface="Times New Roman" panose="02020603050405020304" pitchFamily="18" charset="0"/>
                <a:cs typeface="Times New Roman" panose="02020603050405020304" pitchFamily="18" charset="0"/>
              </a:rPr>
              <a:t>preparing conference presentations</a:t>
            </a:r>
          </a:p>
          <a:p>
            <a:pPr marL="630238" lvl="1" indent="-273050">
              <a:lnSpc>
                <a:spcPct val="100000"/>
              </a:lnSpc>
              <a:spcBef>
                <a:spcPts val="0"/>
              </a:spcBef>
            </a:pPr>
            <a:r>
              <a:rPr lang="en-IE" sz="2200" dirty="0">
                <a:latin typeface="Calibri" panose="020F0502020204030204" pitchFamily="34" charset="0"/>
                <a:ea typeface="Times New Roman" panose="02020603050405020304" pitchFamily="18" charset="0"/>
                <a:cs typeface="Times New Roman" panose="02020603050405020304" pitchFamily="18" charset="0"/>
              </a:rPr>
              <a:t>networking</a:t>
            </a:r>
          </a:p>
          <a:p>
            <a:pPr marL="630238" lvl="1" indent="-273050">
              <a:lnSpc>
                <a:spcPct val="100000"/>
              </a:lnSpc>
              <a:spcBef>
                <a:spcPts val="0"/>
              </a:spcBef>
            </a:pPr>
            <a:r>
              <a:rPr lang="en-IE" sz="2200" dirty="0">
                <a:latin typeface="Calibri" panose="020F0502020204030204" pitchFamily="34" charset="0"/>
                <a:ea typeface="Times New Roman" panose="02020603050405020304" pitchFamily="18" charset="0"/>
                <a:cs typeface="Times New Roman" panose="02020603050405020304" pitchFamily="18" charset="0"/>
              </a:rPr>
              <a:t>planning future collaborations</a:t>
            </a:r>
          </a:p>
          <a:p>
            <a:pPr>
              <a:lnSpc>
                <a:spcPct val="100000"/>
              </a:lnSpc>
              <a:spcBef>
                <a:spcPts val="0"/>
              </a:spcBef>
            </a:pPr>
            <a:endParaRPr lang="en-IE" sz="2200" dirty="0">
              <a:latin typeface="Calibri" panose="020F0502020204030204" pitchFamily="34" charset="0"/>
              <a:ea typeface="Times New Roman" panose="02020603050405020304" pitchFamily="18" charset="0"/>
              <a:cs typeface="Times New Roman" panose="02020603050405020304" pitchFamily="18" charset="0"/>
            </a:endParaRPr>
          </a:p>
          <a:p>
            <a:endParaRPr lang="en-IE" sz="1800" dirty="0"/>
          </a:p>
        </p:txBody>
      </p:sp>
      <p:sp>
        <p:nvSpPr>
          <p:cNvPr id="5" name="TextBox 4">
            <a:extLst>
              <a:ext uri="{FF2B5EF4-FFF2-40B4-BE49-F238E27FC236}">
                <a16:creationId xmlns:a16="http://schemas.microsoft.com/office/drawing/2014/main" id="{C27234A8-84F1-A774-1736-2868DBEF2EB9}"/>
              </a:ext>
            </a:extLst>
          </p:cNvPr>
          <p:cNvSpPr txBox="1"/>
          <p:nvPr/>
        </p:nvSpPr>
        <p:spPr>
          <a:xfrm>
            <a:off x="377952" y="5760721"/>
            <a:ext cx="5986272" cy="646331"/>
          </a:xfrm>
          <a:prstGeom prst="rect">
            <a:avLst/>
          </a:prstGeom>
          <a:noFill/>
        </p:spPr>
        <p:txBody>
          <a:bodyPr wrap="square" rtlCol="0">
            <a:spAutoFit/>
          </a:bodyPr>
          <a:lstStyle/>
          <a:p>
            <a:r>
              <a:rPr lang="en-IE" sz="1800" b="1" dirty="0">
                <a:solidFill>
                  <a:srgbClr val="FF0000"/>
                </a:solidFill>
              </a:rPr>
              <a:t>There is a demand for using longitudinal data on child and young well-being among researchers.</a:t>
            </a:r>
            <a:endParaRPr lang="sl-SI" sz="1800" b="1" dirty="0">
              <a:solidFill>
                <a:srgbClr val="FF0000"/>
              </a:solidFill>
            </a:endParaRPr>
          </a:p>
        </p:txBody>
      </p:sp>
    </p:spTree>
    <p:extLst>
      <p:ext uri="{BB962C8B-B14F-4D97-AF65-F5344CB8AC3E}">
        <p14:creationId xmlns:p14="http://schemas.microsoft.com/office/powerpoint/2010/main" val="173488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15DF5B3-A061-84C9-AEF7-2F0D776F6B17}"/>
              </a:ext>
            </a:extLst>
          </p:cNvPr>
          <p:cNvSpPr>
            <a:spLocks noGrp="1"/>
          </p:cNvSpPr>
          <p:nvPr>
            <p:ph type="title"/>
          </p:nvPr>
        </p:nvSpPr>
        <p:spPr/>
        <p:txBody>
          <a:bodyPr/>
          <a:lstStyle/>
          <a:p>
            <a:r>
              <a:rPr lang="en-GB" b="1" dirty="0"/>
              <a:t>Training  &amp; Outreach activities</a:t>
            </a:r>
          </a:p>
        </p:txBody>
      </p:sp>
      <p:sp>
        <p:nvSpPr>
          <p:cNvPr id="3" name="Označba mesta besedila 2">
            <a:extLst>
              <a:ext uri="{FF2B5EF4-FFF2-40B4-BE49-F238E27FC236}">
                <a16:creationId xmlns:a16="http://schemas.microsoft.com/office/drawing/2014/main" id="{9E67B520-1CCA-132A-D7FA-DBD6BFDB9F85}"/>
              </a:ext>
            </a:extLst>
          </p:cNvPr>
          <p:cNvSpPr>
            <a:spLocks noGrp="1"/>
          </p:cNvSpPr>
          <p:nvPr>
            <p:ph type="body" idx="1"/>
          </p:nvPr>
        </p:nvSpPr>
        <p:spPr>
          <a:xfrm>
            <a:off x="794905" y="1946852"/>
            <a:ext cx="4809259" cy="4351338"/>
          </a:xfrm>
        </p:spPr>
        <p:txBody>
          <a:bodyPr>
            <a:normAutofit/>
          </a:bodyPr>
          <a:lstStyle/>
          <a:p>
            <a:pPr marL="114300" indent="0">
              <a:buNone/>
            </a:pPr>
            <a:r>
              <a:rPr lang="en-GB" sz="2400"/>
              <a:t>Provide secondary users </a:t>
            </a:r>
            <a:r>
              <a:rPr lang="en-GB" sz="2400" b="1"/>
              <a:t>knowledge and skills necessary to analyse data</a:t>
            </a:r>
            <a:r>
              <a:rPr lang="en-GB" sz="2400"/>
              <a:t> and better understand the methodology of comparative survey research.</a:t>
            </a:r>
          </a:p>
          <a:p>
            <a:pPr marL="114300" indent="0">
              <a:buNone/>
            </a:pPr>
            <a:r>
              <a:rPr lang="en-GB" sz="2400" b="1"/>
              <a:t>Introduce datasets and services </a:t>
            </a:r>
            <a:r>
              <a:rPr lang="en-GB" sz="2400"/>
              <a:t>available through awareness raising webinars that will help researchers decide upon their future visits.</a:t>
            </a:r>
          </a:p>
          <a:p>
            <a:endParaRPr lang="en-GB" sz="2400"/>
          </a:p>
        </p:txBody>
      </p:sp>
      <p:sp>
        <p:nvSpPr>
          <p:cNvPr id="6" name="PoljeZBesedilom 5">
            <a:extLst>
              <a:ext uri="{FF2B5EF4-FFF2-40B4-BE49-F238E27FC236}">
                <a16:creationId xmlns:a16="http://schemas.microsoft.com/office/drawing/2014/main" id="{D9790BD0-9E30-A01B-5E77-A9CA08427CD6}"/>
              </a:ext>
            </a:extLst>
          </p:cNvPr>
          <p:cNvSpPr txBox="1"/>
          <p:nvPr/>
        </p:nvSpPr>
        <p:spPr>
          <a:xfrm>
            <a:off x="6151417" y="1948296"/>
            <a:ext cx="4727864"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i="0" dirty="0">
                <a:solidFill>
                  <a:schemeClr val="dk1"/>
                </a:solidFill>
                <a:latin typeface="Calibri"/>
                <a:ea typeface="Calibri"/>
                <a:cs typeface="Calibri"/>
              </a:rPr>
              <a:t>Activities:</a:t>
            </a:r>
            <a:r>
              <a:rPr lang="en-GB" sz="2400" b="1" dirty="0">
                <a:solidFill>
                  <a:schemeClr val="dk1"/>
                </a:solidFill>
                <a:latin typeface="Calibri"/>
                <a:ea typeface="Calibri"/>
                <a:cs typeface="Calibri"/>
              </a:rPr>
              <a:t> </a:t>
            </a:r>
            <a:endParaRPr lang="en-GB" sz="2400" b="1" i="0" dirty="0">
              <a:solidFill>
                <a:schemeClr val="dk1"/>
              </a:solidFill>
              <a:latin typeface="Calibri"/>
              <a:ea typeface="Calibri"/>
              <a:cs typeface="Calibri"/>
            </a:endParaRPr>
          </a:p>
          <a:p>
            <a:pPr marL="342900" indent="-342900" algn="l" rtl="0">
              <a:buChar char="•"/>
            </a:pPr>
            <a:r>
              <a:rPr lang="en-GB" sz="2400" b="0" i="0" dirty="0">
                <a:solidFill>
                  <a:schemeClr val="dk1"/>
                </a:solidFill>
                <a:latin typeface="Calibri"/>
                <a:ea typeface="Calibri"/>
                <a:cs typeface="Calibri"/>
              </a:rPr>
              <a:t>Pitch events &amp; videos</a:t>
            </a:r>
          </a:p>
          <a:p>
            <a:pPr marL="342900" indent="-342900">
              <a:buChar char="•"/>
            </a:pPr>
            <a:r>
              <a:rPr lang="en-GB" sz="2400" b="0" i="0" dirty="0">
                <a:solidFill>
                  <a:schemeClr val="dk1"/>
                </a:solidFill>
                <a:latin typeface="Calibri"/>
                <a:ea typeface="Calibri"/>
                <a:cs typeface="Calibri"/>
              </a:rPr>
              <a:t>Training on Data Management</a:t>
            </a:r>
            <a:r>
              <a:rPr lang="en-GB" sz="2400" dirty="0">
                <a:solidFill>
                  <a:schemeClr val="dk1"/>
                </a:solidFill>
                <a:latin typeface="Calibri"/>
                <a:ea typeface="Calibri"/>
                <a:cs typeface="Calibri"/>
              </a:rPr>
              <a:t> </a:t>
            </a:r>
            <a:endParaRPr lang="en-GB" sz="2400" b="0" i="0" dirty="0">
              <a:solidFill>
                <a:schemeClr val="dk1"/>
              </a:solidFill>
              <a:latin typeface="Calibri"/>
              <a:ea typeface="Calibri"/>
              <a:cs typeface="Calibri"/>
            </a:endParaRPr>
          </a:p>
          <a:p>
            <a:pPr marL="342900" indent="-342900">
              <a:buChar char="•"/>
            </a:pPr>
            <a:r>
              <a:rPr lang="en-GB" sz="2400" b="0" i="0" dirty="0">
                <a:solidFill>
                  <a:schemeClr val="dk1"/>
                </a:solidFill>
                <a:latin typeface="Calibri"/>
                <a:ea typeface="Calibri"/>
                <a:cs typeface="Calibri"/>
              </a:rPr>
              <a:t>Interactive training statistical courses</a:t>
            </a:r>
            <a:r>
              <a:rPr lang="en-GB" sz="2400" dirty="0">
                <a:solidFill>
                  <a:schemeClr val="dk1"/>
                </a:solidFill>
                <a:latin typeface="Calibri"/>
                <a:ea typeface="Calibri"/>
                <a:cs typeface="Calibri"/>
              </a:rPr>
              <a:t> (3+1)</a:t>
            </a:r>
            <a:endParaRPr lang="en-GB" sz="2400" b="0" i="0" dirty="0">
              <a:solidFill>
                <a:schemeClr val="dk1"/>
              </a:solidFill>
              <a:latin typeface="Calibri"/>
              <a:ea typeface="Calibri"/>
              <a:cs typeface="Calibri"/>
            </a:endParaRPr>
          </a:p>
          <a:p>
            <a:pPr marL="342900" indent="-342900">
              <a:buChar char="•"/>
            </a:pPr>
            <a:r>
              <a:rPr lang="en-GB" sz="2400" b="0" i="0" dirty="0">
                <a:solidFill>
                  <a:schemeClr val="dk1"/>
                </a:solidFill>
                <a:latin typeface="Calibri"/>
                <a:ea typeface="Calibri"/>
                <a:cs typeface="Calibri"/>
              </a:rPr>
              <a:t>Summer schools</a:t>
            </a:r>
            <a:r>
              <a:rPr lang="en-GB" sz="2400" dirty="0">
                <a:solidFill>
                  <a:schemeClr val="dk1"/>
                </a:solidFill>
                <a:latin typeface="Calibri"/>
                <a:ea typeface="Calibri"/>
                <a:cs typeface="Calibri"/>
              </a:rPr>
              <a:t> (3)</a:t>
            </a:r>
            <a:endParaRPr lang="en-GB" sz="2400" b="0" i="0" dirty="0">
              <a:solidFill>
                <a:schemeClr val="dk1"/>
              </a:solidFill>
              <a:latin typeface="Calibri"/>
              <a:ea typeface="Calibri"/>
              <a:cs typeface="Calibri"/>
            </a:endParaRPr>
          </a:p>
          <a:p>
            <a:pPr marL="342900" indent="-342900">
              <a:buChar char="•"/>
            </a:pPr>
            <a:r>
              <a:rPr lang="en-GB" sz="2400" b="0" i="0" dirty="0">
                <a:solidFill>
                  <a:schemeClr val="dk1"/>
                </a:solidFill>
                <a:latin typeface="Calibri"/>
                <a:ea typeface="Calibri"/>
                <a:cs typeface="Calibri"/>
              </a:rPr>
              <a:t>Training for non-scientific, national stakeholders</a:t>
            </a:r>
            <a:r>
              <a:rPr lang="en-GB" sz="2400" dirty="0">
                <a:solidFill>
                  <a:schemeClr val="dk1"/>
                </a:solidFill>
                <a:latin typeface="Calibri"/>
                <a:ea typeface="Calibri"/>
                <a:cs typeface="Calibri"/>
              </a:rPr>
              <a:t> </a:t>
            </a:r>
            <a:endParaRPr lang="sl-SI" dirty="0"/>
          </a:p>
        </p:txBody>
      </p:sp>
    </p:spTree>
    <p:extLst>
      <p:ext uri="{BB962C8B-B14F-4D97-AF65-F5344CB8AC3E}">
        <p14:creationId xmlns:p14="http://schemas.microsoft.com/office/powerpoint/2010/main" val="362590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E98AE82-3F92-4767-A59E-F4831887E97A}"/>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1" name="think-cell Slide" r:id="rId4" imgW="425" imgH="424" progId="TCLayout.ActiveDocument.1">
                  <p:embed/>
                </p:oleObj>
              </mc:Choice>
              <mc:Fallback>
                <p:oleObj name="think-cell Slide" r:id="rId4" imgW="425" imgH="424" progId="TCLayout.ActiveDocument.1">
                  <p:embed/>
                  <p:pic>
                    <p:nvPicPr>
                      <p:cNvPr id="4" name="Object 3" hidden="1">
                        <a:extLst>
                          <a:ext uri="{FF2B5EF4-FFF2-40B4-BE49-F238E27FC236}">
                            <a16:creationId xmlns:a16="http://schemas.microsoft.com/office/drawing/2014/main" id="{BE98AE82-3F92-4767-A59E-F4831887E97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269" name="Group 268"/>
          <p:cNvGrpSpPr>
            <a:grpSpLocks noChangeAspect="1"/>
          </p:cNvGrpSpPr>
          <p:nvPr/>
        </p:nvGrpSpPr>
        <p:grpSpPr>
          <a:xfrm>
            <a:off x="676276" y="134837"/>
            <a:ext cx="7219298" cy="6588326"/>
            <a:chOff x="6594475" y="1244600"/>
            <a:chExt cx="5594350" cy="5105400"/>
          </a:xfrm>
        </p:grpSpPr>
        <p:grpSp>
          <p:nvGrpSpPr>
            <p:cNvPr id="270" name="Other"/>
            <p:cNvGrpSpPr/>
            <p:nvPr/>
          </p:nvGrpSpPr>
          <p:grpSpPr>
            <a:xfrm>
              <a:off x="10345738" y="5299075"/>
              <a:ext cx="1838325" cy="754063"/>
              <a:chOff x="10345738" y="5299075"/>
              <a:chExt cx="1838325" cy="754063"/>
            </a:xfrm>
          </p:grpSpPr>
          <p:sp>
            <p:nvSpPr>
              <p:cNvPr id="584" name="Freeform 6"/>
              <p:cNvSpPr>
                <a:spLocks noEditPoints="1"/>
              </p:cNvSpPr>
              <p:nvPr/>
            </p:nvSpPr>
            <p:spPr bwMode="auto">
              <a:xfrm>
                <a:off x="10345738" y="5446713"/>
                <a:ext cx="1423988" cy="606425"/>
              </a:xfrm>
              <a:custGeom>
                <a:avLst/>
                <a:gdLst>
                  <a:gd name="T0" fmla="*/ 47 w 374"/>
                  <a:gd name="T1" fmla="*/ 12 h 159"/>
                  <a:gd name="T2" fmla="*/ 62 w 374"/>
                  <a:gd name="T3" fmla="*/ 30 h 159"/>
                  <a:gd name="T4" fmla="*/ 44 w 374"/>
                  <a:gd name="T5" fmla="*/ 30 h 159"/>
                  <a:gd name="T6" fmla="*/ 32 w 374"/>
                  <a:gd name="T7" fmla="*/ 35 h 159"/>
                  <a:gd name="T8" fmla="*/ 10 w 374"/>
                  <a:gd name="T9" fmla="*/ 53 h 159"/>
                  <a:gd name="T10" fmla="*/ 21 w 374"/>
                  <a:gd name="T11" fmla="*/ 39 h 159"/>
                  <a:gd name="T12" fmla="*/ 10 w 374"/>
                  <a:gd name="T13" fmla="*/ 32 h 159"/>
                  <a:gd name="T14" fmla="*/ 16 w 374"/>
                  <a:gd name="T15" fmla="*/ 21 h 159"/>
                  <a:gd name="T16" fmla="*/ 12 w 374"/>
                  <a:gd name="T17" fmla="*/ 11 h 159"/>
                  <a:gd name="T18" fmla="*/ 29 w 374"/>
                  <a:gd name="T19" fmla="*/ 2 h 159"/>
                  <a:gd name="T20" fmla="*/ 36 w 374"/>
                  <a:gd name="T21" fmla="*/ 5 h 159"/>
                  <a:gd name="T22" fmla="*/ 366 w 374"/>
                  <a:gd name="T23" fmla="*/ 55 h 159"/>
                  <a:gd name="T24" fmla="*/ 352 w 374"/>
                  <a:gd name="T25" fmla="*/ 35 h 159"/>
                  <a:gd name="T26" fmla="*/ 341 w 374"/>
                  <a:gd name="T27" fmla="*/ 22 h 159"/>
                  <a:gd name="T28" fmla="*/ 331 w 374"/>
                  <a:gd name="T29" fmla="*/ 14 h 159"/>
                  <a:gd name="T30" fmla="*/ 310 w 374"/>
                  <a:gd name="T31" fmla="*/ 16 h 159"/>
                  <a:gd name="T32" fmla="*/ 274 w 374"/>
                  <a:gd name="T33" fmla="*/ 30 h 159"/>
                  <a:gd name="T34" fmla="*/ 256 w 374"/>
                  <a:gd name="T35" fmla="*/ 30 h 159"/>
                  <a:gd name="T36" fmla="*/ 241 w 374"/>
                  <a:gd name="T37" fmla="*/ 30 h 159"/>
                  <a:gd name="T38" fmla="*/ 223 w 374"/>
                  <a:gd name="T39" fmla="*/ 25 h 159"/>
                  <a:gd name="T40" fmla="*/ 205 w 374"/>
                  <a:gd name="T41" fmla="*/ 16 h 159"/>
                  <a:gd name="T42" fmla="*/ 185 w 374"/>
                  <a:gd name="T43" fmla="*/ 6 h 159"/>
                  <a:gd name="T44" fmla="*/ 160 w 374"/>
                  <a:gd name="T45" fmla="*/ 4 h 159"/>
                  <a:gd name="T46" fmla="*/ 117 w 374"/>
                  <a:gd name="T47" fmla="*/ 19 h 159"/>
                  <a:gd name="T48" fmla="*/ 97 w 374"/>
                  <a:gd name="T49" fmla="*/ 26 h 159"/>
                  <a:gd name="T50" fmla="*/ 68 w 374"/>
                  <a:gd name="T51" fmla="*/ 24 h 159"/>
                  <a:gd name="T52" fmla="*/ 78 w 374"/>
                  <a:gd name="T53" fmla="*/ 37 h 159"/>
                  <a:gd name="T54" fmla="*/ 67 w 374"/>
                  <a:gd name="T55" fmla="*/ 44 h 159"/>
                  <a:gd name="T56" fmla="*/ 42 w 374"/>
                  <a:gd name="T57" fmla="*/ 46 h 159"/>
                  <a:gd name="T58" fmla="*/ 18 w 374"/>
                  <a:gd name="T59" fmla="*/ 48 h 159"/>
                  <a:gd name="T60" fmla="*/ 9 w 374"/>
                  <a:gd name="T61" fmla="*/ 58 h 159"/>
                  <a:gd name="T62" fmla="*/ 20 w 374"/>
                  <a:gd name="T63" fmla="*/ 73 h 159"/>
                  <a:gd name="T64" fmla="*/ 25 w 374"/>
                  <a:gd name="T65" fmla="*/ 86 h 159"/>
                  <a:gd name="T66" fmla="*/ 21 w 374"/>
                  <a:gd name="T67" fmla="*/ 95 h 159"/>
                  <a:gd name="T68" fmla="*/ 15 w 374"/>
                  <a:gd name="T69" fmla="*/ 96 h 159"/>
                  <a:gd name="T70" fmla="*/ 24 w 374"/>
                  <a:gd name="T71" fmla="*/ 105 h 159"/>
                  <a:gd name="T72" fmla="*/ 28 w 374"/>
                  <a:gd name="T73" fmla="*/ 115 h 159"/>
                  <a:gd name="T74" fmla="*/ 34 w 374"/>
                  <a:gd name="T75" fmla="*/ 121 h 159"/>
                  <a:gd name="T76" fmla="*/ 50 w 374"/>
                  <a:gd name="T77" fmla="*/ 130 h 159"/>
                  <a:gd name="T78" fmla="*/ 51 w 374"/>
                  <a:gd name="T79" fmla="*/ 135 h 159"/>
                  <a:gd name="T80" fmla="*/ 66 w 374"/>
                  <a:gd name="T81" fmla="*/ 141 h 159"/>
                  <a:gd name="T82" fmla="*/ 90 w 374"/>
                  <a:gd name="T83" fmla="*/ 147 h 159"/>
                  <a:gd name="T84" fmla="*/ 101 w 374"/>
                  <a:gd name="T85" fmla="*/ 133 h 159"/>
                  <a:gd name="T86" fmla="*/ 146 w 374"/>
                  <a:gd name="T87" fmla="*/ 150 h 159"/>
                  <a:gd name="T88" fmla="*/ 163 w 374"/>
                  <a:gd name="T89" fmla="*/ 144 h 159"/>
                  <a:gd name="T90" fmla="*/ 191 w 374"/>
                  <a:gd name="T91" fmla="*/ 140 h 159"/>
                  <a:gd name="T92" fmla="*/ 205 w 374"/>
                  <a:gd name="T93" fmla="*/ 135 h 159"/>
                  <a:gd name="T94" fmla="*/ 201 w 374"/>
                  <a:gd name="T95" fmla="*/ 157 h 159"/>
                  <a:gd name="T96" fmla="*/ 213 w 374"/>
                  <a:gd name="T97" fmla="*/ 149 h 159"/>
                  <a:gd name="T98" fmla="*/ 220 w 374"/>
                  <a:gd name="T99" fmla="*/ 138 h 159"/>
                  <a:gd name="T100" fmla="*/ 247 w 374"/>
                  <a:gd name="T101" fmla="*/ 133 h 159"/>
                  <a:gd name="T102" fmla="*/ 292 w 374"/>
                  <a:gd name="T103" fmla="*/ 127 h 159"/>
                  <a:gd name="T104" fmla="*/ 325 w 374"/>
                  <a:gd name="T105" fmla="*/ 124 h 159"/>
                  <a:gd name="T106" fmla="*/ 348 w 374"/>
                  <a:gd name="T107" fmla="*/ 124 h 159"/>
                  <a:gd name="T108" fmla="*/ 362 w 374"/>
                  <a:gd name="T109" fmla="*/ 130 h 159"/>
                  <a:gd name="T110" fmla="*/ 373 w 374"/>
                  <a:gd name="T111" fmla="*/ 123 h 159"/>
                  <a:gd name="T112" fmla="*/ 369 w 374"/>
                  <a:gd name="T113" fmla="*/ 112 h 159"/>
                  <a:gd name="T114" fmla="*/ 366 w 374"/>
                  <a:gd name="T115" fmla="*/ 99 h 159"/>
                  <a:gd name="T116" fmla="*/ 360 w 374"/>
                  <a:gd name="T117" fmla="*/ 76 h 159"/>
                  <a:gd name="T118" fmla="*/ 373 w 374"/>
                  <a:gd name="T119" fmla="*/ 63 h 159"/>
                  <a:gd name="T120" fmla="*/ 0 w 374"/>
                  <a:gd name="T121" fmla="*/ 51 h 159"/>
                  <a:gd name="T122" fmla="*/ 3 w 374"/>
                  <a:gd name="T123" fmla="*/ 49 h 159"/>
                  <a:gd name="T124" fmla="*/ 34 w 374"/>
                  <a:gd name="T125" fmla="*/ 13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4" h="159">
                    <a:moveTo>
                      <a:pt x="42" y="4"/>
                    </a:moveTo>
                    <a:cubicBezTo>
                      <a:pt x="43" y="3"/>
                      <a:pt x="44" y="3"/>
                      <a:pt x="45" y="3"/>
                    </a:cubicBezTo>
                    <a:cubicBezTo>
                      <a:pt x="46" y="5"/>
                      <a:pt x="45" y="5"/>
                      <a:pt x="45" y="7"/>
                    </a:cubicBezTo>
                    <a:cubicBezTo>
                      <a:pt x="45" y="9"/>
                      <a:pt x="46" y="11"/>
                      <a:pt x="47" y="12"/>
                    </a:cubicBezTo>
                    <a:cubicBezTo>
                      <a:pt x="49" y="16"/>
                      <a:pt x="53" y="18"/>
                      <a:pt x="58" y="20"/>
                    </a:cubicBezTo>
                    <a:cubicBezTo>
                      <a:pt x="60" y="21"/>
                      <a:pt x="62" y="22"/>
                      <a:pt x="64" y="23"/>
                    </a:cubicBezTo>
                    <a:cubicBezTo>
                      <a:pt x="67" y="23"/>
                      <a:pt x="66" y="24"/>
                      <a:pt x="65" y="26"/>
                    </a:cubicBezTo>
                    <a:cubicBezTo>
                      <a:pt x="64" y="28"/>
                      <a:pt x="64" y="30"/>
                      <a:pt x="62" y="30"/>
                    </a:cubicBezTo>
                    <a:cubicBezTo>
                      <a:pt x="60" y="30"/>
                      <a:pt x="58" y="29"/>
                      <a:pt x="56" y="28"/>
                    </a:cubicBezTo>
                    <a:cubicBezTo>
                      <a:pt x="56" y="30"/>
                      <a:pt x="53" y="28"/>
                      <a:pt x="53" y="28"/>
                    </a:cubicBezTo>
                    <a:cubicBezTo>
                      <a:pt x="51" y="28"/>
                      <a:pt x="48" y="27"/>
                      <a:pt x="46" y="28"/>
                    </a:cubicBezTo>
                    <a:cubicBezTo>
                      <a:pt x="45" y="28"/>
                      <a:pt x="45" y="29"/>
                      <a:pt x="44" y="30"/>
                    </a:cubicBezTo>
                    <a:cubicBezTo>
                      <a:pt x="43" y="30"/>
                      <a:pt x="42" y="30"/>
                      <a:pt x="41" y="30"/>
                    </a:cubicBezTo>
                    <a:cubicBezTo>
                      <a:pt x="39" y="29"/>
                      <a:pt x="37" y="29"/>
                      <a:pt x="35" y="30"/>
                    </a:cubicBezTo>
                    <a:cubicBezTo>
                      <a:pt x="35" y="31"/>
                      <a:pt x="35" y="32"/>
                      <a:pt x="34" y="33"/>
                    </a:cubicBezTo>
                    <a:cubicBezTo>
                      <a:pt x="33" y="34"/>
                      <a:pt x="32" y="35"/>
                      <a:pt x="32" y="35"/>
                    </a:cubicBezTo>
                    <a:cubicBezTo>
                      <a:pt x="29" y="37"/>
                      <a:pt x="28" y="39"/>
                      <a:pt x="25" y="40"/>
                    </a:cubicBezTo>
                    <a:cubicBezTo>
                      <a:pt x="23" y="41"/>
                      <a:pt x="21" y="42"/>
                      <a:pt x="19" y="43"/>
                    </a:cubicBezTo>
                    <a:cubicBezTo>
                      <a:pt x="17" y="45"/>
                      <a:pt x="16" y="47"/>
                      <a:pt x="14" y="48"/>
                    </a:cubicBezTo>
                    <a:cubicBezTo>
                      <a:pt x="13" y="50"/>
                      <a:pt x="11" y="53"/>
                      <a:pt x="10" y="53"/>
                    </a:cubicBezTo>
                    <a:cubicBezTo>
                      <a:pt x="7" y="53"/>
                      <a:pt x="9" y="51"/>
                      <a:pt x="10" y="50"/>
                    </a:cubicBezTo>
                    <a:cubicBezTo>
                      <a:pt x="11" y="49"/>
                      <a:pt x="10" y="47"/>
                      <a:pt x="12" y="46"/>
                    </a:cubicBezTo>
                    <a:cubicBezTo>
                      <a:pt x="13" y="44"/>
                      <a:pt x="16" y="43"/>
                      <a:pt x="18" y="42"/>
                    </a:cubicBezTo>
                    <a:cubicBezTo>
                      <a:pt x="19" y="42"/>
                      <a:pt x="22" y="40"/>
                      <a:pt x="21" y="39"/>
                    </a:cubicBezTo>
                    <a:cubicBezTo>
                      <a:pt x="20" y="37"/>
                      <a:pt x="18" y="39"/>
                      <a:pt x="17" y="39"/>
                    </a:cubicBezTo>
                    <a:cubicBezTo>
                      <a:pt x="15" y="40"/>
                      <a:pt x="13" y="40"/>
                      <a:pt x="11" y="40"/>
                    </a:cubicBezTo>
                    <a:cubicBezTo>
                      <a:pt x="8" y="40"/>
                      <a:pt x="8" y="39"/>
                      <a:pt x="7" y="36"/>
                    </a:cubicBezTo>
                    <a:cubicBezTo>
                      <a:pt x="9" y="35"/>
                      <a:pt x="9" y="34"/>
                      <a:pt x="10" y="32"/>
                    </a:cubicBezTo>
                    <a:cubicBezTo>
                      <a:pt x="12" y="31"/>
                      <a:pt x="13" y="31"/>
                      <a:pt x="13" y="28"/>
                    </a:cubicBezTo>
                    <a:cubicBezTo>
                      <a:pt x="13" y="27"/>
                      <a:pt x="12" y="25"/>
                      <a:pt x="12" y="24"/>
                    </a:cubicBezTo>
                    <a:cubicBezTo>
                      <a:pt x="13" y="22"/>
                      <a:pt x="14" y="23"/>
                      <a:pt x="15" y="22"/>
                    </a:cubicBezTo>
                    <a:cubicBezTo>
                      <a:pt x="16" y="22"/>
                      <a:pt x="16" y="21"/>
                      <a:pt x="16" y="21"/>
                    </a:cubicBezTo>
                    <a:cubicBezTo>
                      <a:pt x="17" y="21"/>
                      <a:pt x="18" y="21"/>
                      <a:pt x="18" y="21"/>
                    </a:cubicBezTo>
                    <a:cubicBezTo>
                      <a:pt x="19" y="20"/>
                      <a:pt x="18" y="19"/>
                      <a:pt x="18" y="17"/>
                    </a:cubicBezTo>
                    <a:cubicBezTo>
                      <a:pt x="18" y="15"/>
                      <a:pt x="18" y="15"/>
                      <a:pt x="17" y="13"/>
                    </a:cubicBezTo>
                    <a:cubicBezTo>
                      <a:pt x="15" y="12"/>
                      <a:pt x="14" y="11"/>
                      <a:pt x="12" y="11"/>
                    </a:cubicBezTo>
                    <a:cubicBezTo>
                      <a:pt x="12" y="8"/>
                      <a:pt x="14" y="9"/>
                      <a:pt x="15" y="8"/>
                    </a:cubicBezTo>
                    <a:cubicBezTo>
                      <a:pt x="17" y="8"/>
                      <a:pt x="17" y="7"/>
                      <a:pt x="18" y="6"/>
                    </a:cubicBezTo>
                    <a:cubicBezTo>
                      <a:pt x="20" y="2"/>
                      <a:pt x="26" y="6"/>
                      <a:pt x="27" y="1"/>
                    </a:cubicBezTo>
                    <a:cubicBezTo>
                      <a:pt x="28" y="1"/>
                      <a:pt x="28" y="2"/>
                      <a:pt x="29" y="2"/>
                    </a:cubicBezTo>
                    <a:cubicBezTo>
                      <a:pt x="30" y="2"/>
                      <a:pt x="30" y="1"/>
                      <a:pt x="31" y="1"/>
                    </a:cubicBezTo>
                    <a:cubicBezTo>
                      <a:pt x="32" y="1"/>
                      <a:pt x="31" y="1"/>
                      <a:pt x="32" y="2"/>
                    </a:cubicBezTo>
                    <a:cubicBezTo>
                      <a:pt x="33" y="2"/>
                      <a:pt x="34" y="3"/>
                      <a:pt x="34" y="4"/>
                    </a:cubicBezTo>
                    <a:cubicBezTo>
                      <a:pt x="35" y="4"/>
                      <a:pt x="35" y="5"/>
                      <a:pt x="36" y="5"/>
                    </a:cubicBezTo>
                    <a:cubicBezTo>
                      <a:pt x="37" y="6"/>
                      <a:pt x="37" y="5"/>
                      <a:pt x="38" y="5"/>
                    </a:cubicBezTo>
                    <a:cubicBezTo>
                      <a:pt x="40" y="4"/>
                      <a:pt x="41" y="5"/>
                      <a:pt x="42" y="4"/>
                    </a:cubicBezTo>
                    <a:close/>
                    <a:moveTo>
                      <a:pt x="371" y="59"/>
                    </a:moveTo>
                    <a:cubicBezTo>
                      <a:pt x="369" y="58"/>
                      <a:pt x="368" y="56"/>
                      <a:pt x="366" y="55"/>
                    </a:cubicBezTo>
                    <a:cubicBezTo>
                      <a:pt x="364" y="54"/>
                      <a:pt x="362" y="55"/>
                      <a:pt x="360" y="55"/>
                    </a:cubicBezTo>
                    <a:cubicBezTo>
                      <a:pt x="354" y="55"/>
                      <a:pt x="354" y="52"/>
                      <a:pt x="351" y="48"/>
                    </a:cubicBezTo>
                    <a:cubicBezTo>
                      <a:pt x="350" y="46"/>
                      <a:pt x="349" y="44"/>
                      <a:pt x="350" y="41"/>
                    </a:cubicBezTo>
                    <a:cubicBezTo>
                      <a:pt x="351" y="39"/>
                      <a:pt x="352" y="37"/>
                      <a:pt x="352" y="35"/>
                    </a:cubicBezTo>
                    <a:cubicBezTo>
                      <a:pt x="352" y="32"/>
                      <a:pt x="350" y="31"/>
                      <a:pt x="349" y="30"/>
                    </a:cubicBezTo>
                    <a:cubicBezTo>
                      <a:pt x="348" y="28"/>
                      <a:pt x="348" y="26"/>
                      <a:pt x="347" y="25"/>
                    </a:cubicBezTo>
                    <a:cubicBezTo>
                      <a:pt x="345" y="24"/>
                      <a:pt x="343" y="25"/>
                      <a:pt x="342" y="23"/>
                    </a:cubicBezTo>
                    <a:cubicBezTo>
                      <a:pt x="341" y="23"/>
                      <a:pt x="342" y="22"/>
                      <a:pt x="341" y="22"/>
                    </a:cubicBezTo>
                    <a:cubicBezTo>
                      <a:pt x="341" y="21"/>
                      <a:pt x="340" y="20"/>
                      <a:pt x="339" y="19"/>
                    </a:cubicBezTo>
                    <a:cubicBezTo>
                      <a:pt x="338" y="18"/>
                      <a:pt x="335" y="18"/>
                      <a:pt x="335" y="16"/>
                    </a:cubicBezTo>
                    <a:cubicBezTo>
                      <a:pt x="334" y="16"/>
                      <a:pt x="335" y="15"/>
                      <a:pt x="335" y="15"/>
                    </a:cubicBezTo>
                    <a:cubicBezTo>
                      <a:pt x="334" y="14"/>
                      <a:pt x="332" y="14"/>
                      <a:pt x="331" y="14"/>
                    </a:cubicBezTo>
                    <a:cubicBezTo>
                      <a:pt x="330" y="15"/>
                      <a:pt x="330" y="16"/>
                      <a:pt x="328" y="17"/>
                    </a:cubicBezTo>
                    <a:cubicBezTo>
                      <a:pt x="326" y="19"/>
                      <a:pt x="325" y="17"/>
                      <a:pt x="323" y="17"/>
                    </a:cubicBezTo>
                    <a:cubicBezTo>
                      <a:pt x="321" y="16"/>
                      <a:pt x="319" y="17"/>
                      <a:pt x="317" y="17"/>
                    </a:cubicBezTo>
                    <a:cubicBezTo>
                      <a:pt x="314" y="19"/>
                      <a:pt x="312" y="18"/>
                      <a:pt x="310" y="16"/>
                    </a:cubicBezTo>
                    <a:cubicBezTo>
                      <a:pt x="307" y="21"/>
                      <a:pt x="300" y="24"/>
                      <a:pt x="295" y="26"/>
                    </a:cubicBezTo>
                    <a:cubicBezTo>
                      <a:pt x="292" y="27"/>
                      <a:pt x="289" y="29"/>
                      <a:pt x="287" y="31"/>
                    </a:cubicBezTo>
                    <a:cubicBezTo>
                      <a:pt x="284" y="32"/>
                      <a:pt x="281" y="31"/>
                      <a:pt x="278" y="30"/>
                    </a:cubicBezTo>
                    <a:cubicBezTo>
                      <a:pt x="277" y="30"/>
                      <a:pt x="275" y="30"/>
                      <a:pt x="274" y="30"/>
                    </a:cubicBezTo>
                    <a:cubicBezTo>
                      <a:pt x="274" y="29"/>
                      <a:pt x="273" y="28"/>
                      <a:pt x="272" y="28"/>
                    </a:cubicBezTo>
                    <a:cubicBezTo>
                      <a:pt x="270" y="26"/>
                      <a:pt x="268" y="28"/>
                      <a:pt x="265" y="28"/>
                    </a:cubicBezTo>
                    <a:cubicBezTo>
                      <a:pt x="264" y="28"/>
                      <a:pt x="262" y="28"/>
                      <a:pt x="261" y="28"/>
                    </a:cubicBezTo>
                    <a:cubicBezTo>
                      <a:pt x="259" y="29"/>
                      <a:pt x="258" y="30"/>
                      <a:pt x="256" y="30"/>
                    </a:cubicBezTo>
                    <a:cubicBezTo>
                      <a:pt x="255" y="30"/>
                      <a:pt x="254" y="30"/>
                      <a:pt x="253" y="30"/>
                    </a:cubicBezTo>
                    <a:cubicBezTo>
                      <a:pt x="251" y="30"/>
                      <a:pt x="250" y="31"/>
                      <a:pt x="249" y="31"/>
                    </a:cubicBezTo>
                    <a:cubicBezTo>
                      <a:pt x="248" y="32"/>
                      <a:pt x="248" y="32"/>
                      <a:pt x="248" y="32"/>
                    </a:cubicBezTo>
                    <a:cubicBezTo>
                      <a:pt x="245" y="32"/>
                      <a:pt x="243" y="31"/>
                      <a:pt x="241" y="30"/>
                    </a:cubicBezTo>
                    <a:cubicBezTo>
                      <a:pt x="239" y="29"/>
                      <a:pt x="238" y="28"/>
                      <a:pt x="236" y="27"/>
                    </a:cubicBezTo>
                    <a:cubicBezTo>
                      <a:pt x="234" y="26"/>
                      <a:pt x="234" y="28"/>
                      <a:pt x="232" y="28"/>
                    </a:cubicBezTo>
                    <a:cubicBezTo>
                      <a:pt x="230" y="28"/>
                      <a:pt x="229" y="26"/>
                      <a:pt x="227" y="26"/>
                    </a:cubicBezTo>
                    <a:cubicBezTo>
                      <a:pt x="224" y="26"/>
                      <a:pt x="225" y="27"/>
                      <a:pt x="223" y="25"/>
                    </a:cubicBezTo>
                    <a:cubicBezTo>
                      <a:pt x="222" y="23"/>
                      <a:pt x="221" y="22"/>
                      <a:pt x="219" y="21"/>
                    </a:cubicBezTo>
                    <a:cubicBezTo>
                      <a:pt x="218" y="20"/>
                      <a:pt x="215" y="19"/>
                      <a:pt x="213" y="21"/>
                    </a:cubicBezTo>
                    <a:cubicBezTo>
                      <a:pt x="212" y="22"/>
                      <a:pt x="213" y="23"/>
                      <a:pt x="211" y="24"/>
                    </a:cubicBezTo>
                    <a:cubicBezTo>
                      <a:pt x="208" y="24"/>
                      <a:pt x="205" y="18"/>
                      <a:pt x="205" y="16"/>
                    </a:cubicBezTo>
                    <a:cubicBezTo>
                      <a:pt x="203" y="13"/>
                      <a:pt x="204" y="10"/>
                      <a:pt x="199" y="12"/>
                    </a:cubicBezTo>
                    <a:cubicBezTo>
                      <a:pt x="197" y="12"/>
                      <a:pt x="196" y="13"/>
                      <a:pt x="194" y="13"/>
                    </a:cubicBezTo>
                    <a:cubicBezTo>
                      <a:pt x="191" y="13"/>
                      <a:pt x="190" y="11"/>
                      <a:pt x="189" y="10"/>
                    </a:cubicBezTo>
                    <a:cubicBezTo>
                      <a:pt x="187" y="9"/>
                      <a:pt x="185" y="8"/>
                      <a:pt x="185" y="6"/>
                    </a:cubicBezTo>
                    <a:cubicBezTo>
                      <a:pt x="185" y="5"/>
                      <a:pt x="186" y="4"/>
                      <a:pt x="186" y="2"/>
                    </a:cubicBezTo>
                    <a:cubicBezTo>
                      <a:pt x="184" y="2"/>
                      <a:pt x="184" y="0"/>
                      <a:pt x="182" y="1"/>
                    </a:cubicBezTo>
                    <a:cubicBezTo>
                      <a:pt x="180" y="3"/>
                      <a:pt x="179" y="4"/>
                      <a:pt x="177" y="4"/>
                    </a:cubicBezTo>
                    <a:cubicBezTo>
                      <a:pt x="172" y="5"/>
                      <a:pt x="166" y="4"/>
                      <a:pt x="160" y="4"/>
                    </a:cubicBezTo>
                    <a:cubicBezTo>
                      <a:pt x="158" y="4"/>
                      <a:pt x="155" y="3"/>
                      <a:pt x="152" y="3"/>
                    </a:cubicBezTo>
                    <a:cubicBezTo>
                      <a:pt x="150" y="3"/>
                      <a:pt x="147" y="5"/>
                      <a:pt x="144" y="6"/>
                    </a:cubicBezTo>
                    <a:cubicBezTo>
                      <a:pt x="139" y="7"/>
                      <a:pt x="134" y="8"/>
                      <a:pt x="130" y="11"/>
                    </a:cubicBezTo>
                    <a:cubicBezTo>
                      <a:pt x="125" y="13"/>
                      <a:pt x="122" y="18"/>
                      <a:pt x="117" y="19"/>
                    </a:cubicBezTo>
                    <a:cubicBezTo>
                      <a:pt x="116" y="20"/>
                      <a:pt x="113" y="20"/>
                      <a:pt x="112" y="22"/>
                    </a:cubicBezTo>
                    <a:cubicBezTo>
                      <a:pt x="111" y="24"/>
                      <a:pt x="111" y="26"/>
                      <a:pt x="109" y="26"/>
                    </a:cubicBezTo>
                    <a:cubicBezTo>
                      <a:pt x="107" y="27"/>
                      <a:pt x="105" y="27"/>
                      <a:pt x="103" y="27"/>
                    </a:cubicBezTo>
                    <a:cubicBezTo>
                      <a:pt x="100" y="27"/>
                      <a:pt x="99" y="26"/>
                      <a:pt x="97" y="26"/>
                    </a:cubicBezTo>
                    <a:cubicBezTo>
                      <a:pt x="95" y="25"/>
                      <a:pt x="93" y="25"/>
                      <a:pt x="91" y="25"/>
                    </a:cubicBezTo>
                    <a:cubicBezTo>
                      <a:pt x="88" y="25"/>
                      <a:pt x="86" y="25"/>
                      <a:pt x="83" y="25"/>
                    </a:cubicBezTo>
                    <a:cubicBezTo>
                      <a:pt x="81" y="25"/>
                      <a:pt x="78" y="25"/>
                      <a:pt x="75" y="24"/>
                    </a:cubicBezTo>
                    <a:cubicBezTo>
                      <a:pt x="73" y="24"/>
                      <a:pt x="70" y="22"/>
                      <a:pt x="68" y="24"/>
                    </a:cubicBezTo>
                    <a:cubicBezTo>
                      <a:pt x="67" y="24"/>
                      <a:pt x="65" y="27"/>
                      <a:pt x="65" y="28"/>
                    </a:cubicBezTo>
                    <a:cubicBezTo>
                      <a:pt x="66" y="30"/>
                      <a:pt x="68" y="31"/>
                      <a:pt x="70" y="33"/>
                    </a:cubicBezTo>
                    <a:cubicBezTo>
                      <a:pt x="74" y="35"/>
                      <a:pt x="78" y="35"/>
                      <a:pt x="83" y="36"/>
                    </a:cubicBezTo>
                    <a:cubicBezTo>
                      <a:pt x="81" y="37"/>
                      <a:pt x="80" y="37"/>
                      <a:pt x="78" y="37"/>
                    </a:cubicBezTo>
                    <a:cubicBezTo>
                      <a:pt x="77" y="37"/>
                      <a:pt x="75" y="37"/>
                      <a:pt x="73" y="37"/>
                    </a:cubicBezTo>
                    <a:cubicBezTo>
                      <a:pt x="70" y="38"/>
                      <a:pt x="68" y="38"/>
                      <a:pt x="65" y="39"/>
                    </a:cubicBezTo>
                    <a:cubicBezTo>
                      <a:pt x="64" y="39"/>
                      <a:pt x="61" y="40"/>
                      <a:pt x="62" y="42"/>
                    </a:cubicBezTo>
                    <a:cubicBezTo>
                      <a:pt x="62" y="44"/>
                      <a:pt x="66" y="43"/>
                      <a:pt x="67" y="44"/>
                    </a:cubicBezTo>
                    <a:cubicBezTo>
                      <a:pt x="67" y="45"/>
                      <a:pt x="67" y="46"/>
                      <a:pt x="65" y="46"/>
                    </a:cubicBezTo>
                    <a:cubicBezTo>
                      <a:pt x="64" y="46"/>
                      <a:pt x="63" y="45"/>
                      <a:pt x="62" y="45"/>
                    </a:cubicBezTo>
                    <a:cubicBezTo>
                      <a:pt x="61" y="45"/>
                      <a:pt x="56" y="46"/>
                      <a:pt x="56" y="45"/>
                    </a:cubicBezTo>
                    <a:cubicBezTo>
                      <a:pt x="51" y="45"/>
                      <a:pt x="46" y="46"/>
                      <a:pt x="42" y="46"/>
                    </a:cubicBezTo>
                    <a:cubicBezTo>
                      <a:pt x="39" y="46"/>
                      <a:pt x="33" y="47"/>
                      <a:pt x="32" y="44"/>
                    </a:cubicBezTo>
                    <a:cubicBezTo>
                      <a:pt x="30" y="43"/>
                      <a:pt x="28" y="44"/>
                      <a:pt x="26" y="45"/>
                    </a:cubicBezTo>
                    <a:cubicBezTo>
                      <a:pt x="25" y="45"/>
                      <a:pt x="24" y="44"/>
                      <a:pt x="22" y="45"/>
                    </a:cubicBezTo>
                    <a:cubicBezTo>
                      <a:pt x="20" y="45"/>
                      <a:pt x="19" y="47"/>
                      <a:pt x="18" y="48"/>
                    </a:cubicBezTo>
                    <a:cubicBezTo>
                      <a:pt x="17" y="49"/>
                      <a:pt x="15" y="50"/>
                      <a:pt x="14" y="51"/>
                    </a:cubicBezTo>
                    <a:cubicBezTo>
                      <a:pt x="14" y="52"/>
                      <a:pt x="15" y="52"/>
                      <a:pt x="14" y="53"/>
                    </a:cubicBezTo>
                    <a:cubicBezTo>
                      <a:pt x="14" y="54"/>
                      <a:pt x="13" y="54"/>
                      <a:pt x="12" y="55"/>
                    </a:cubicBezTo>
                    <a:cubicBezTo>
                      <a:pt x="11" y="55"/>
                      <a:pt x="9" y="56"/>
                      <a:pt x="9" y="58"/>
                    </a:cubicBezTo>
                    <a:cubicBezTo>
                      <a:pt x="8" y="60"/>
                      <a:pt x="10" y="61"/>
                      <a:pt x="9" y="63"/>
                    </a:cubicBezTo>
                    <a:cubicBezTo>
                      <a:pt x="9" y="65"/>
                      <a:pt x="8" y="66"/>
                      <a:pt x="8" y="67"/>
                    </a:cubicBezTo>
                    <a:cubicBezTo>
                      <a:pt x="7" y="72"/>
                      <a:pt x="22" y="65"/>
                      <a:pt x="23" y="67"/>
                    </a:cubicBezTo>
                    <a:cubicBezTo>
                      <a:pt x="26" y="68"/>
                      <a:pt x="21" y="72"/>
                      <a:pt x="20" y="73"/>
                    </a:cubicBezTo>
                    <a:cubicBezTo>
                      <a:pt x="17" y="77"/>
                      <a:pt x="23" y="76"/>
                      <a:pt x="23" y="78"/>
                    </a:cubicBezTo>
                    <a:cubicBezTo>
                      <a:pt x="22" y="79"/>
                      <a:pt x="22" y="81"/>
                      <a:pt x="23" y="82"/>
                    </a:cubicBezTo>
                    <a:cubicBezTo>
                      <a:pt x="24" y="83"/>
                      <a:pt x="26" y="82"/>
                      <a:pt x="27" y="83"/>
                    </a:cubicBezTo>
                    <a:cubicBezTo>
                      <a:pt x="27" y="84"/>
                      <a:pt x="25" y="85"/>
                      <a:pt x="25" y="86"/>
                    </a:cubicBezTo>
                    <a:cubicBezTo>
                      <a:pt x="24" y="87"/>
                      <a:pt x="22" y="87"/>
                      <a:pt x="21" y="88"/>
                    </a:cubicBezTo>
                    <a:cubicBezTo>
                      <a:pt x="21" y="90"/>
                      <a:pt x="24" y="93"/>
                      <a:pt x="25" y="93"/>
                    </a:cubicBezTo>
                    <a:cubicBezTo>
                      <a:pt x="27" y="94"/>
                      <a:pt x="31" y="95"/>
                      <a:pt x="27" y="96"/>
                    </a:cubicBezTo>
                    <a:cubicBezTo>
                      <a:pt x="25" y="96"/>
                      <a:pt x="21" y="98"/>
                      <a:pt x="21" y="95"/>
                    </a:cubicBezTo>
                    <a:cubicBezTo>
                      <a:pt x="19" y="94"/>
                      <a:pt x="20" y="97"/>
                      <a:pt x="19" y="97"/>
                    </a:cubicBezTo>
                    <a:cubicBezTo>
                      <a:pt x="18" y="95"/>
                      <a:pt x="18" y="93"/>
                      <a:pt x="17" y="91"/>
                    </a:cubicBezTo>
                    <a:cubicBezTo>
                      <a:pt x="17" y="90"/>
                      <a:pt x="17" y="88"/>
                      <a:pt x="15" y="88"/>
                    </a:cubicBezTo>
                    <a:cubicBezTo>
                      <a:pt x="10" y="89"/>
                      <a:pt x="17" y="94"/>
                      <a:pt x="15" y="96"/>
                    </a:cubicBezTo>
                    <a:cubicBezTo>
                      <a:pt x="14" y="97"/>
                      <a:pt x="11" y="97"/>
                      <a:pt x="12" y="100"/>
                    </a:cubicBezTo>
                    <a:cubicBezTo>
                      <a:pt x="12" y="100"/>
                      <a:pt x="15" y="102"/>
                      <a:pt x="16" y="102"/>
                    </a:cubicBezTo>
                    <a:cubicBezTo>
                      <a:pt x="18" y="102"/>
                      <a:pt x="19" y="101"/>
                      <a:pt x="21" y="101"/>
                    </a:cubicBezTo>
                    <a:cubicBezTo>
                      <a:pt x="22" y="101"/>
                      <a:pt x="24" y="103"/>
                      <a:pt x="24" y="105"/>
                    </a:cubicBezTo>
                    <a:cubicBezTo>
                      <a:pt x="26" y="106"/>
                      <a:pt x="30" y="105"/>
                      <a:pt x="31" y="107"/>
                    </a:cubicBezTo>
                    <a:cubicBezTo>
                      <a:pt x="32" y="109"/>
                      <a:pt x="31" y="111"/>
                      <a:pt x="30" y="112"/>
                    </a:cubicBezTo>
                    <a:cubicBezTo>
                      <a:pt x="30" y="113"/>
                      <a:pt x="28" y="113"/>
                      <a:pt x="28" y="113"/>
                    </a:cubicBezTo>
                    <a:cubicBezTo>
                      <a:pt x="27" y="114"/>
                      <a:pt x="28" y="114"/>
                      <a:pt x="28" y="115"/>
                    </a:cubicBezTo>
                    <a:cubicBezTo>
                      <a:pt x="29" y="115"/>
                      <a:pt x="29" y="115"/>
                      <a:pt x="29" y="116"/>
                    </a:cubicBezTo>
                    <a:cubicBezTo>
                      <a:pt x="30" y="116"/>
                      <a:pt x="30" y="117"/>
                      <a:pt x="30" y="117"/>
                    </a:cubicBezTo>
                    <a:cubicBezTo>
                      <a:pt x="30" y="118"/>
                      <a:pt x="30" y="120"/>
                      <a:pt x="31" y="121"/>
                    </a:cubicBezTo>
                    <a:cubicBezTo>
                      <a:pt x="32" y="121"/>
                      <a:pt x="33" y="121"/>
                      <a:pt x="34" y="121"/>
                    </a:cubicBezTo>
                    <a:cubicBezTo>
                      <a:pt x="33" y="124"/>
                      <a:pt x="39" y="124"/>
                      <a:pt x="36" y="127"/>
                    </a:cubicBezTo>
                    <a:cubicBezTo>
                      <a:pt x="35" y="128"/>
                      <a:pt x="30" y="125"/>
                      <a:pt x="31" y="129"/>
                    </a:cubicBezTo>
                    <a:cubicBezTo>
                      <a:pt x="31" y="131"/>
                      <a:pt x="35" y="130"/>
                      <a:pt x="37" y="130"/>
                    </a:cubicBezTo>
                    <a:cubicBezTo>
                      <a:pt x="41" y="130"/>
                      <a:pt x="46" y="129"/>
                      <a:pt x="50" y="130"/>
                    </a:cubicBezTo>
                    <a:cubicBezTo>
                      <a:pt x="50" y="132"/>
                      <a:pt x="47" y="131"/>
                      <a:pt x="46" y="133"/>
                    </a:cubicBezTo>
                    <a:cubicBezTo>
                      <a:pt x="45" y="134"/>
                      <a:pt x="45" y="134"/>
                      <a:pt x="46" y="135"/>
                    </a:cubicBezTo>
                    <a:cubicBezTo>
                      <a:pt x="46" y="137"/>
                      <a:pt x="45" y="138"/>
                      <a:pt x="45" y="140"/>
                    </a:cubicBezTo>
                    <a:cubicBezTo>
                      <a:pt x="47" y="138"/>
                      <a:pt x="50" y="136"/>
                      <a:pt x="51" y="135"/>
                    </a:cubicBezTo>
                    <a:cubicBezTo>
                      <a:pt x="53" y="134"/>
                      <a:pt x="54" y="134"/>
                      <a:pt x="55" y="135"/>
                    </a:cubicBezTo>
                    <a:cubicBezTo>
                      <a:pt x="56" y="136"/>
                      <a:pt x="60" y="140"/>
                      <a:pt x="60" y="137"/>
                    </a:cubicBezTo>
                    <a:cubicBezTo>
                      <a:pt x="62" y="137"/>
                      <a:pt x="64" y="137"/>
                      <a:pt x="65" y="138"/>
                    </a:cubicBezTo>
                    <a:cubicBezTo>
                      <a:pt x="66" y="139"/>
                      <a:pt x="65" y="140"/>
                      <a:pt x="66" y="141"/>
                    </a:cubicBezTo>
                    <a:cubicBezTo>
                      <a:pt x="66" y="142"/>
                      <a:pt x="67" y="144"/>
                      <a:pt x="68" y="145"/>
                    </a:cubicBezTo>
                    <a:cubicBezTo>
                      <a:pt x="70" y="148"/>
                      <a:pt x="75" y="150"/>
                      <a:pt x="80" y="149"/>
                    </a:cubicBezTo>
                    <a:cubicBezTo>
                      <a:pt x="82" y="149"/>
                      <a:pt x="84" y="148"/>
                      <a:pt x="87" y="147"/>
                    </a:cubicBezTo>
                    <a:cubicBezTo>
                      <a:pt x="88" y="147"/>
                      <a:pt x="89" y="147"/>
                      <a:pt x="90" y="147"/>
                    </a:cubicBezTo>
                    <a:cubicBezTo>
                      <a:pt x="90" y="147"/>
                      <a:pt x="91" y="148"/>
                      <a:pt x="92" y="148"/>
                    </a:cubicBezTo>
                    <a:cubicBezTo>
                      <a:pt x="94" y="147"/>
                      <a:pt x="94" y="141"/>
                      <a:pt x="94" y="139"/>
                    </a:cubicBezTo>
                    <a:cubicBezTo>
                      <a:pt x="94" y="137"/>
                      <a:pt x="94" y="135"/>
                      <a:pt x="95" y="134"/>
                    </a:cubicBezTo>
                    <a:cubicBezTo>
                      <a:pt x="97" y="132"/>
                      <a:pt x="100" y="133"/>
                      <a:pt x="101" y="133"/>
                    </a:cubicBezTo>
                    <a:cubicBezTo>
                      <a:pt x="107" y="134"/>
                      <a:pt x="110" y="137"/>
                      <a:pt x="115" y="139"/>
                    </a:cubicBezTo>
                    <a:cubicBezTo>
                      <a:pt x="120" y="141"/>
                      <a:pt x="124" y="143"/>
                      <a:pt x="127" y="147"/>
                    </a:cubicBezTo>
                    <a:cubicBezTo>
                      <a:pt x="130" y="150"/>
                      <a:pt x="132" y="153"/>
                      <a:pt x="137" y="152"/>
                    </a:cubicBezTo>
                    <a:cubicBezTo>
                      <a:pt x="140" y="152"/>
                      <a:pt x="143" y="151"/>
                      <a:pt x="146" y="150"/>
                    </a:cubicBezTo>
                    <a:cubicBezTo>
                      <a:pt x="149" y="150"/>
                      <a:pt x="152" y="151"/>
                      <a:pt x="155" y="150"/>
                    </a:cubicBezTo>
                    <a:cubicBezTo>
                      <a:pt x="156" y="149"/>
                      <a:pt x="157" y="148"/>
                      <a:pt x="159" y="148"/>
                    </a:cubicBezTo>
                    <a:cubicBezTo>
                      <a:pt x="159" y="148"/>
                      <a:pt x="160" y="149"/>
                      <a:pt x="161" y="149"/>
                    </a:cubicBezTo>
                    <a:cubicBezTo>
                      <a:pt x="164" y="149"/>
                      <a:pt x="163" y="146"/>
                      <a:pt x="163" y="144"/>
                    </a:cubicBezTo>
                    <a:cubicBezTo>
                      <a:pt x="167" y="142"/>
                      <a:pt x="170" y="139"/>
                      <a:pt x="172" y="136"/>
                    </a:cubicBezTo>
                    <a:cubicBezTo>
                      <a:pt x="175" y="136"/>
                      <a:pt x="175" y="134"/>
                      <a:pt x="178" y="135"/>
                    </a:cubicBezTo>
                    <a:cubicBezTo>
                      <a:pt x="181" y="137"/>
                      <a:pt x="184" y="138"/>
                      <a:pt x="186" y="140"/>
                    </a:cubicBezTo>
                    <a:cubicBezTo>
                      <a:pt x="188" y="140"/>
                      <a:pt x="190" y="140"/>
                      <a:pt x="191" y="140"/>
                    </a:cubicBezTo>
                    <a:cubicBezTo>
                      <a:pt x="194" y="139"/>
                      <a:pt x="192" y="138"/>
                      <a:pt x="193" y="136"/>
                    </a:cubicBezTo>
                    <a:cubicBezTo>
                      <a:pt x="196" y="136"/>
                      <a:pt x="198" y="136"/>
                      <a:pt x="200" y="134"/>
                    </a:cubicBezTo>
                    <a:cubicBezTo>
                      <a:pt x="201" y="133"/>
                      <a:pt x="201" y="132"/>
                      <a:pt x="203" y="132"/>
                    </a:cubicBezTo>
                    <a:cubicBezTo>
                      <a:pt x="204" y="132"/>
                      <a:pt x="204" y="134"/>
                      <a:pt x="205" y="135"/>
                    </a:cubicBezTo>
                    <a:cubicBezTo>
                      <a:pt x="205" y="136"/>
                      <a:pt x="206" y="139"/>
                      <a:pt x="205" y="141"/>
                    </a:cubicBezTo>
                    <a:cubicBezTo>
                      <a:pt x="204" y="142"/>
                      <a:pt x="202" y="142"/>
                      <a:pt x="201" y="143"/>
                    </a:cubicBezTo>
                    <a:cubicBezTo>
                      <a:pt x="199" y="145"/>
                      <a:pt x="198" y="146"/>
                      <a:pt x="197" y="147"/>
                    </a:cubicBezTo>
                    <a:cubicBezTo>
                      <a:pt x="199" y="150"/>
                      <a:pt x="198" y="155"/>
                      <a:pt x="201" y="157"/>
                    </a:cubicBezTo>
                    <a:cubicBezTo>
                      <a:pt x="203" y="159"/>
                      <a:pt x="204" y="157"/>
                      <a:pt x="205" y="156"/>
                    </a:cubicBezTo>
                    <a:cubicBezTo>
                      <a:pt x="206" y="155"/>
                      <a:pt x="208" y="155"/>
                      <a:pt x="208" y="154"/>
                    </a:cubicBezTo>
                    <a:cubicBezTo>
                      <a:pt x="209" y="153"/>
                      <a:pt x="207" y="152"/>
                      <a:pt x="208" y="150"/>
                    </a:cubicBezTo>
                    <a:cubicBezTo>
                      <a:pt x="209" y="149"/>
                      <a:pt x="212" y="151"/>
                      <a:pt x="213" y="149"/>
                    </a:cubicBezTo>
                    <a:cubicBezTo>
                      <a:pt x="214" y="148"/>
                      <a:pt x="213" y="146"/>
                      <a:pt x="213" y="145"/>
                    </a:cubicBezTo>
                    <a:cubicBezTo>
                      <a:pt x="213" y="144"/>
                      <a:pt x="213" y="143"/>
                      <a:pt x="213" y="142"/>
                    </a:cubicBezTo>
                    <a:cubicBezTo>
                      <a:pt x="214" y="140"/>
                      <a:pt x="213" y="135"/>
                      <a:pt x="215" y="135"/>
                    </a:cubicBezTo>
                    <a:cubicBezTo>
                      <a:pt x="217" y="134"/>
                      <a:pt x="220" y="137"/>
                      <a:pt x="220" y="138"/>
                    </a:cubicBezTo>
                    <a:cubicBezTo>
                      <a:pt x="224" y="137"/>
                      <a:pt x="227" y="139"/>
                      <a:pt x="230" y="138"/>
                    </a:cubicBezTo>
                    <a:cubicBezTo>
                      <a:pt x="232" y="137"/>
                      <a:pt x="233" y="137"/>
                      <a:pt x="234" y="137"/>
                    </a:cubicBezTo>
                    <a:cubicBezTo>
                      <a:pt x="236" y="136"/>
                      <a:pt x="237" y="135"/>
                      <a:pt x="239" y="134"/>
                    </a:cubicBezTo>
                    <a:cubicBezTo>
                      <a:pt x="241" y="133"/>
                      <a:pt x="245" y="133"/>
                      <a:pt x="247" y="133"/>
                    </a:cubicBezTo>
                    <a:cubicBezTo>
                      <a:pt x="250" y="134"/>
                      <a:pt x="253" y="136"/>
                      <a:pt x="256" y="137"/>
                    </a:cubicBezTo>
                    <a:cubicBezTo>
                      <a:pt x="258" y="137"/>
                      <a:pt x="261" y="137"/>
                      <a:pt x="264" y="136"/>
                    </a:cubicBezTo>
                    <a:cubicBezTo>
                      <a:pt x="268" y="136"/>
                      <a:pt x="272" y="136"/>
                      <a:pt x="275" y="135"/>
                    </a:cubicBezTo>
                    <a:cubicBezTo>
                      <a:pt x="281" y="133"/>
                      <a:pt x="286" y="128"/>
                      <a:pt x="292" y="127"/>
                    </a:cubicBezTo>
                    <a:cubicBezTo>
                      <a:pt x="295" y="127"/>
                      <a:pt x="298" y="127"/>
                      <a:pt x="301" y="127"/>
                    </a:cubicBezTo>
                    <a:cubicBezTo>
                      <a:pt x="304" y="127"/>
                      <a:pt x="308" y="127"/>
                      <a:pt x="311" y="127"/>
                    </a:cubicBezTo>
                    <a:cubicBezTo>
                      <a:pt x="314" y="126"/>
                      <a:pt x="317" y="126"/>
                      <a:pt x="319" y="124"/>
                    </a:cubicBezTo>
                    <a:cubicBezTo>
                      <a:pt x="322" y="123"/>
                      <a:pt x="323" y="121"/>
                      <a:pt x="325" y="124"/>
                    </a:cubicBezTo>
                    <a:cubicBezTo>
                      <a:pt x="326" y="126"/>
                      <a:pt x="327" y="127"/>
                      <a:pt x="329" y="126"/>
                    </a:cubicBezTo>
                    <a:cubicBezTo>
                      <a:pt x="332" y="125"/>
                      <a:pt x="333" y="122"/>
                      <a:pt x="335" y="121"/>
                    </a:cubicBezTo>
                    <a:cubicBezTo>
                      <a:pt x="338" y="121"/>
                      <a:pt x="341" y="122"/>
                      <a:pt x="343" y="123"/>
                    </a:cubicBezTo>
                    <a:cubicBezTo>
                      <a:pt x="345" y="123"/>
                      <a:pt x="346" y="123"/>
                      <a:pt x="348" y="124"/>
                    </a:cubicBezTo>
                    <a:cubicBezTo>
                      <a:pt x="349" y="124"/>
                      <a:pt x="351" y="124"/>
                      <a:pt x="352" y="125"/>
                    </a:cubicBezTo>
                    <a:cubicBezTo>
                      <a:pt x="355" y="125"/>
                      <a:pt x="357" y="122"/>
                      <a:pt x="359" y="122"/>
                    </a:cubicBezTo>
                    <a:cubicBezTo>
                      <a:pt x="362" y="123"/>
                      <a:pt x="362" y="125"/>
                      <a:pt x="362" y="127"/>
                    </a:cubicBezTo>
                    <a:cubicBezTo>
                      <a:pt x="362" y="128"/>
                      <a:pt x="361" y="129"/>
                      <a:pt x="362" y="130"/>
                    </a:cubicBezTo>
                    <a:cubicBezTo>
                      <a:pt x="364" y="131"/>
                      <a:pt x="364" y="129"/>
                      <a:pt x="364" y="129"/>
                    </a:cubicBezTo>
                    <a:cubicBezTo>
                      <a:pt x="365" y="128"/>
                      <a:pt x="367" y="126"/>
                      <a:pt x="368" y="126"/>
                    </a:cubicBezTo>
                    <a:cubicBezTo>
                      <a:pt x="370" y="126"/>
                      <a:pt x="371" y="127"/>
                      <a:pt x="372" y="126"/>
                    </a:cubicBezTo>
                    <a:cubicBezTo>
                      <a:pt x="372" y="125"/>
                      <a:pt x="373" y="124"/>
                      <a:pt x="373" y="123"/>
                    </a:cubicBezTo>
                    <a:cubicBezTo>
                      <a:pt x="374" y="121"/>
                      <a:pt x="370" y="120"/>
                      <a:pt x="369" y="119"/>
                    </a:cubicBezTo>
                    <a:cubicBezTo>
                      <a:pt x="369" y="119"/>
                      <a:pt x="370" y="118"/>
                      <a:pt x="370" y="117"/>
                    </a:cubicBezTo>
                    <a:cubicBezTo>
                      <a:pt x="370" y="116"/>
                      <a:pt x="369" y="116"/>
                      <a:pt x="369" y="116"/>
                    </a:cubicBezTo>
                    <a:cubicBezTo>
                      <a:pt x="369" y="114"/>
                      <a:pt x="369" y="113"/>
                      <a:pt x="369" y="112"/>
                    </a:cubicBezTo>
                    <a:cubicBezTo>
                      <a:pt x="369" y="111"/>
                      <a:pt x="368" y="111"/>
                      <a:pt x="367" y="110"/>
                    </a:cubicBezTo>
                    <a:cubicBezTo>
                      <a:pt x="365" y="108"/>
                      <a:pt x="365" y="108"/>
                      <a:pt x="362" y="107"/>
                    </a:cubicBezTo>
                    <a:cubicBezTo>
                      <a:pt x="362" y="106"/>
                      <a:pt x="363" y="105"/>
                      <a:pt x="364" y="104"/>
                    </a:cubicBezTo>
                    <a:cubicBezTo>
                      <a:pt x="365" y="103"/>
                      <a:pt x="365" y="101"/>
                      <a:pt x="366" y="99"/>
                    </a:cubicBezTo>
                    <a:cubicBezTo>
                      <a:pt x="367" y="96"/>
                      <a:pt x="364" y="97"/>
                      <a:pt x="364" y="94"/>
                    </a:cubicBezTo>
                    <a:cubicBezTo>
                      <a:pt x="363" y="93"/>
                      <a:pt x="364" y="91"/>
                      <a:pt x="364" y="90"/>
                    </a:cubicBezTo>
                    <a:cubicBezTo>
                      <a:pt x="363" y="88"/>
                      <a:pt x="363" y="86"/>
                      <a:pt x="362" y="84"/>
                    </a:cubicBezTo>
                    <a:cubicBezTo>
                      <a:pt x="362" y="81"/>
                      <a:pt x="362" y="78"/>
                      <a:pt x="360" y="76"/>
                    </a:cubicBezTo>
                    <a:cubicBezTo>
                      <a:pt x="359" y="75"/>
                      <a:pt x="357" y="72"/>
                      <a:pt x="358" y="71"/>
                    </a:cubicBezTo>
                    <a:cubicBezTo>
                      <a:pt x="360" y="69"/>
                      <a:pt x="363" y="71"/>
                      <a:pt x="365" y="70"/>
                    </a:cubicBezTo>
                    <a:cubicBezTo>
                      <a:pt x="367" y="69"/>
                      <a:pt x="366" y="66"/>
                      <a:pt x="366" y="64"/>
                    </a:cubicBezTo>
                    <a:cubicBezTo>
                      <a:pt x="367" y="61"/>
                      <a:pt x="371" y="62"/>
                      <a:pt x="373" y="63"/>
                    </a:cubicBezTo>
                    <a:cubicBezTo>
                      <a:pt x="373" y="62"/>
                      <a:pt x="372" y="60"/>
                      <a:pt x="371" y="59"/>
                    </a:cubicBezTo>
                    <a:cubicBezTo>
                      <a:pt x="370" y="58"/>
                      <a:pt x="372" y="60"/>
                      <a:pt x="371" y="59"/>
                    </a:cubicBezTo>
                    <a:close/>
                    <a:moveTo>
                      <a:pt x="3" y="49"/>
                    </a:moveTo>
                    <a:cubicBezTo>
                      <a:pt x="2" y="50"/>
                      <a:pt x="0" y="49"/>
                      <a:pt x="0" y="51"/>
                    </a:cubicBezTo>
                    <a:cubicBezTo>
                      <a:pt x="0" y="52"/>
                      <a:pt x="0" y="53"/>
                      <a:pt x="1" y="53"/>
                    </a:cubicBezTo>
                    <a:cubicBezTo>
                      <a:pt x="3" y="53"/>
                      <a:pt x="5" y="52"/>
                      <a:pt x="6" y="52"/>
                    </a:cubicBezTo>
                    <a:cubicBezTo>
                      <a:pt x="7" y="50"/>
                      <a:pt x="4" y="49"/>
                      <a:pt x="3" y="49"/>
                    </a:cubicBezTo>
                    <a:cubicBezTo>
                      <a:pt x="2" y="50"/>
                      <a:pt x="4" y="49"/>
                      <a:pt x="3" y="49"/>
                    </a:cubicBezTo>
                    <a:close/>
                    <a:moveTo>
                      <a:pt x="43" y="135"/>
                    </a:moveTo>
                    <a:cubicBezTo>
                      <a:pt x="42" y="134"/>
                      <a:pt x="40" y="135"/>
                      <a:pt x="39" y="135"/>
                    </a:cubicBezTo>
                    <a:cubicBezTo>
                      <a:pt x="38" y="135"/>
                      <a:pt x="37" y="136"/>
                      <a:pt x="36" y="136"/>
                    </a:cubicBezTo>
                    <a:cubicBezTo>
                      <a:pt x="36" y="136"/>
                      <a:pt x="35" y="136"/>
                      <a:pt x="34" y="136"/>
                    </a:cubicBezTo>
                    <a:cubicBezTo>
                      <a:pt x="33" y="137"/>
                      <a:pt x="33" y="138"/>
                      <a:pt x="35" y="138"/>
                    </a:cubicBezTo>
                    <a:cubicBezTo>
                      <a:pt x="36" y="139"/>
                      <a:pt x="38" y="138"/>
                      <a:pt x="39" y="137"/>
                    </a:cubicBezTo>
                    <a:cubicBezTo>
                      <a:pt x="40" y="137"/>
                      <a:pt x="45" y="136"/>
                      <a:pt x="43" y="135"/>
                    </a:cubicBezTo>
                    <a:close/>
                  </a:path>
                </a:pathLst>
              </a:custGeom>
              <a:solidFill>
                <a:srgbClr val="E6E7E8"/>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5" name="Freeform 7"/>
              <p:cNvSpPr>
                <a:spLocks/>
              </p:cNvSpPr>
              <p:nvPr/>
            </p:nvSpPr>
            <p:spPr bwMode="auto">
              <a:xfrm>
                <a:off x="11407775" y="5299075"/>
                <a:ext cx="501650" cy="258762"/>
              </a:xfrm>
              <a:custGeom>
                <a:avLst/>
                <a:gdLst>
                  <a:gd name="T0" fmla="*/ 120 w 132"/>
                  <a:gd name="T1" fmla="*/ 42 h 68"/>
                  <a:gd name="T2" fmla="*/ 116 w 132"/>
                  <a:gd name="T3" fmla="*/ 40 h 68"/>
                  <a:gd name="T4" fmla="*/ 113 w 132"/>
                  <a:gd name="T5" fmla="*/ 30 h 68"/>
                  <a:gd name="T6" fmla="*/ 104 w 132"/>
                  <a:gd name="T7" fmla="*/ 27 h 68"/>
                  <a:gd name="T8" fmla="*/ 96 w 132"/>
                  <a:gd name="T9" fmla="*/ 22 h 68"/>
                  <a:gd name="T10" fmla="*/ 86 w 132"/>
                  <a:gd name="T11" fmla="*/ 24 h 68"/>
                  <a:gd name="T12" fmla="*/ 80 w 132"/>
                  <a:gd name="T13" fmla="*/ 26 h 68"/>
                  <a:gd name="T14" fmla="*/ 74 w 132"/>
                  <a:gd name="T15" fmla="*/ 26 h 68"/>
                  <a:gd name="T16" fmla="*/ 73 w 132"/>
                  <a:gd name="T17" fmla="*/ 22 h 68"/>
                  <a:gd name="T18" fmla="*/ 66 w 132"/>
                  <a:gd name="T19" fmla="*/ 19 h 68"/>
                  <a:gd name="T20" fmla="*/ 59 w 132"/>
                  <a:gd name="T21" fmla="*/ 13 h 68"/>
                  <a:gd name="T22" fmla="*/ 53 w 132"/>
                  <a:gd name="T23" fmla="*/ 12 h 68"/>
                  <a:gd name="T24" fmla="*/ 41 w 132"/>
                  <a:gd name="T25" fmla="*/ 11 h 68"/>
                  <a:gd name="T26" fmla="*/ 29 w 132"/>
                  <a:gd name="T27" fmla="*/ 8 h 68"/>
                  <a:gd name="T28" fmla="*/ 22 w 132"/>
                  <a:gd name="T29" fmla="*/ 5 h 68"/>
                  <a:gd name="T30" fmla="*/ 14 w 132"/>
                  <a:gd name="T31" fmla="*/ 2 h 68"/>
                  <a:gd name="T32" fmla="*/ 7 w 132"/>
                  <a:gd name="T33" fmla="*/ 1 h 68"/>
                  <a:gd name="T34" fmla="*/ 4 w 132"/>
                  <a:gd name="T35" fmla="*/ 7 h 68"/>
                  <a:gd name="T36" fmla="*/ 13 w 132"/>
                  <a:gd name="T37" fmla="*/ 13 h 68"/>
                  <a:gd name="T38" fmla="*/ 23 w 132"/>
                  <a:gd name="T39" fmla="*/ 19 h 68"/>
                  <a:gd name="T40" fmla="*/ 31 w 132"/>
                  <a:gd name="T41" fmla="*/ 28 h 68"/>
                  <a:gd name="T42" fmla="*/ 35 w 132"/>
                  <a:gd name="T43" fmla="*/ 48 h 68"/>
                  <a:gd name="T44" fmla="*/ 38 w 132"/>
                  <a:gd name="T45" fmla="*/ 56 h 68"/>
                  <a:gd name="T46" fmla="*/ 50 w 132"/>
                  <a:gd name="T47" fmla="*/ 56 h 68"/>
                  <a:gd name="T48" fmla="*/ 56 w 132"/>
                  <a:gd name="T49" fmla="*/ 56 h 68"/>
                  <a:gd name="T50" fmla="*/ 63 w 132"/>
                  <a:gd name="T51" fmla="*/ 61 h 68"/>
                  <a:gd name="T52" fmla="*/ 69 w 132"/>
                  <a:gd name="T53" fmla="*/ 65 h 68"/>
                  <a:gd name="T54" fmla="*/ 78 w 132"/>
                  <a:gd name="T55" fmla="*/ 65 h 68"/>
                  <a:gd name="T56" fmla="*/ 83 w 132"/>
                  <a:gd name="T57" fmla="*/ 63 h 68"/>
                  <a:gd name="T58" fmla="*/ 88 w 132"/>
                  <a:gd name="T59" fmla="*/ 64 h 68"/>
                  <a:gd name="T60" fmla="*/ 94 w 132"/>
                  <a:gd name="T61" fmla="*/ 62 h 68"/>
                  <a:gd name="T62" fmla="*/ 105 w 132"/>
                  <a:gd name="T63" fmla="*/ 57 h 68"/>
                  <a:gd name="T64" fmla="*/ 119 w 132"/>
                  <a:gd name="T65" fmla="*/ 64 h 68"/>
                  <a:gd name="T66" fmla="*/ 126 w 132"/>
                  <a:gd name="T67" fmla="*/ 66 h 68"/>
                  <a:gd name="T68" fmla="*/ 126 w 132"/>
                  <a:gd name="T69" fmla="*/ 57 h 68"/>
                  <a:gd name="T70" fmla="*/ 124 w 132"/>
                  <a:gd name="T71" fmla="*/ 53 h 68"/>
                  <a:gd name="T72" fmla="*/ 124 w 132"/>
                  <a:gd name="T73" fmla="*/ 49 h 68"/>
                  <a:gd name="T74" fmla="*/ 127 w 132"/>
                  <a:gd name="T75" fmla="*/ 46 h 68"/>
                  <a:gd name="T76" fmla="*/ 123 w 132"/>
                  <a:gd name="T77" fmla="*/ 4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68">
                    <a:moveTo>
                      <a:pt x="123" y="43"/>
                    </a:moveTo>
                    <a:cubicBezTo>
                      <a:pt x="122" y="42"/>
                      <a:pt x="121" y="43"/>
                      <a:pt x="120" y="42"/>
                    </a:cubicBezTo>
                    <a:cubicBezTo>
                      <a:pt x="119" y="41"/>
                      <a:pt x="118" y="42"/>
                      <a:pt x="117" y="42"/>
                    </a:cubicBezTo>
                    <a:cubicBezTo>
                      <a:pt x="117" y="41"/>
                      <a:pt x="116" y="41"/>
                      <a:pt x="116" y="40"/>
                    </a:cubicBezTo>
                    <a:cubicBezTo>
                      <a:pt x="113" y="39"/>
                      <a:pt x="110" y="37"/>
                      <a:pt x="111" y="34"/>
                    </a:cubicBezTo>
                    <a:cubicBezTo>
                      <a:pt x="112" y="33"/>
                      <a:pt x="113" y="32"/>
                      <a:pt x="113" y="30"/>
                    </a:cubicBezTo>
                    <a:cubicBezTo>
                      <a:pt x="112" y="28"/>
                      <a:pt x="110" y="28"/>
                      <a:pt x="109" y="28"/>
                    </a:cubicBezTo>
                    <a:cubicBezTo>
                      <a:pt x="107" y="28"/>
                      <a:pt x="105" y="29"/>
                      <a:pt x="104" y="27"/>
                    </a:cubicBezTo>
                    <a:cubicBezTo>
                      <a:pt x="102" y="25"/>
                      <a:pt x="102" y="25"/>
                      <a:pt x="100" y="24"/>
                    </a:cubicBezTo>
                    <a:cubicBezTo>
                      <a:pt x="99" y="24"/>
                      <a:pt x="97" y="22"/>
                      <a:pt x="96" y="22"/>
                    </a:cubicBezTo>
                    <a:cubicBezTo>
                      <a:pt x="95" y="22"/>
                      <a:pt x="95" y="24"/>
                      <a:pt x="94" y="25"/>
                    </a:cubicBezTo>
                    <a:cubicBezTo>
                      <a:pt x="91" y="23"/>
                      <a:pt x="90" y="22"/>
                      <a:pt x="86" y="24"/>
                    </a:cubicBezTo>
                    <a:cubicBezTo>
                      <a:pt x="85" y="24"/>
                      <a:pt x="83" y="25"/>
                      <a:pt x="82" y="26"/>
                    </a:cubicBezTo>
                    <a:cubicBezTo>
                      <a:pt x="81" y="26"/>
                      <a:pt x="80" y="26"/>
                      <a:pt x="80" y="26"/>
                    </a:cubicBezTo>
                    <a:cubicBezTo>
                      <a:pt x="79" y="26"/>
                      <a:pt x="78" y="28"/>
                      <a:pt x="77" y="27"/>
                    </a:cubicBezTo>
                    <a:cubicBezTo>
                      <a:pt x="77" y="26"/>
                      <a:pt x="75" y="27"/>
                      <a:pt x="74" y="26"/>
                    </a:cubicBezTo>
                    <a:cubicBezTo>
                      <a:pt x="73" y="26"/>
                      <a:pt x="75" y="25"/>
                      <a:pt x="75" y="24"/>
                    </a:cubicBezTo>
                    <a:cubicBezTo>
                      <a:pt x="75" y="23"/>
                      <a:pt x="75" y="23"/>
                      <a:pt x="73" y="22"/>
                    </a:cubicBezTo>
                    <a:cubicBezTo>
                      <a:pt x="72" y="22"/>
                      <a:pt x="72" y="21"/>
                      <a:pt x="71" y="20"/>
                    </a:cubicBezTo>
                    <a:cubicBezTo>
                      <a:pt x="69" y="19"/>
                      <a:pt x="68" y="19"/>
                      <a:pt x="66" y="19"/>
                    </a:cubicBezTo>
                    <a:cubicBezTo>
                      <a:pt x="65" y="18"/>
                      <a:pt x="63" y="17"/>
                      <a:pt x="61" y="16"/>
                    </a:cubicBezTo>
                    <a:cubicBezTo>
                      <a:pt x="60" y="16"/>
                      <a:pt x="60" y="14"/>
                      <a:pt x="59" y="13"/>
                    </a:cubicBezTo>
                    <a:cubicBezTo>
                      <a:pt x="59" y="13"/>
                      <a:pt x="57" y="12"/>
                      <a:pt x="56" y="12"/>
                    </a:cubicBezTo>
                    <a:cubicBezTo>
                      <a:pt x="55" y="11"/>
                      <a:pt x="54" y="11"/>
                      <a:pt x="53" y="12"/>
                    </a:cubicBezTo>
                    <a:cubicBezTo>
                      <a:pt x="50" y="12"/>
                      <a:pt x="48" y="9"/>
                      <a:pt x="45" y="9"/>
                    </a:cubicBezTo>
                    <a:cubicBezTo>
                      <a:pt x="43" y="10"/>
                      <a:pt x="42" y="10"/>
                      <a:pt x="41" y="11"/>
                    </a:cubicBezTo>
                    <a:cubicBezTo>
                      <a:pt x="40" y="11"/>
                      <a:pt x="37" y="11"/>
                      <a:pt x="36" y="10"/>
                    </a:cubicBezTo>
                    <a:cubicBezTo>
                      <a:pt x="33" y="10"/>
                      <a:pt x="31" y="10"/>
                      <a:pt x="29" y="8"/>
                    </a:cubicBezTo>
                    <a:cubicBezTo>
                      <a:pt x="28" y="7"/>
                      <a:pt x="27" y="7"/>
                      <a:pt x="26" y="6"/>
                    </a:cubicBezTo>
                    <a:cubicBezTo>
                      <a:pt x="25" y="6"/>
                      <a:pt x="24" y="6"/>
                      <a:pt x="22" y="5"/>
                    </a:cubicBezTo>
                    <a:cubicBezTo>
                      <a:pt x="20" y="5"/>
                      <a:pt x="19" y="5"/>
                      <a:pt x="18" y="4"/>
                    </a:cubicBezTo>
                    <a:cubicBezTo>
                      <a:pt x="17" y="3"/>
                      <a:pt x="15" y="2"/>
                      <a:pt x="14" y="2"/>
                    </a:cubicBezTo>
                    <a:cubicBezTo>
                      <a:pt x="13" y="1"/>
                      <a:pt x="12" y="2"/>
                      <a:pt x="11" y="2"/>
                    </a:cubicBezTo>
                    <a:cubicBezTo>
                      <a:pt x="9" y="2"/>
                      <a:pt x="8" y="1"/>
                      <a:pt x="7" y="1"/>
                    </a:cubicBezTo>
                    <a:cubicBezTo>
                      <a:pt x="3" y="0"/>
                      <a:pt x="2" y="2"/>
                      <a:pt x="0" y="5"/>
                    </a:cubicBezTo>
                    <a:cubicBezTo>
                      <a:pt x="2" y="5"/>
                      <a:pt x="3" y="6"/>
                      <a:pt x="4" y="7"/>
                    </a:cubicBezTo>
                    <a:cubicBezTo>
                      <a:pt x="5" y="8"/>
                      <a:pt x="5" y="9"/>
                      <a:pt x="6" y="10"/>
                    </a:cubicBezTo>
                    <a:cubicBezTo>
                      <a:pt x="7" y="12"/>
                      <a:pt x="11" y="12"/>
                      <a:pt x="13" y="13"/>
                    </a:cubicBezTo>
                    <a:cubicBezTo>
                      <a:pt x="15" y="14"/>
                      <a:pt x="19" y="14"/>
                      <a:pt x="21" y="16"/>
                    </a:cubicBezTo>
                    <a:cubicBezTo>
                      <a:pt x="22" y="17"/>
                      <a:pt x="22" y="18"/>
                      <a:pt x="23" y="19"/>
                    </a:cubicBezTo>
                    <a:cubicBezTo>
                      <a:pt x="23" y="21"/>
                      <a:pt x="24" y="21"/>
                      <a:pt x="26" y="22"/>
                    </a:cubicBezTo>
                    <a:cubicBezTo>
                      <a:pt x="29" y="24"/>
                      <a:pt x="30" y="24"/>
                      <a:pt x="31" y="28"/>
                    </a:cubicBezTo>
                    <a:cubicBezTo>
                      <a:pt x="31" y="31"/>
                      <a:pt x="32" y="34"/>
                      <a:pt x="33" y="38"/>
                    </a:cubicBezTo>
                    <a:cubicBezTo>
                      <a:pt x="34" y="41"/>
                      <a:pt x="36" y="44"/>
                      <a:pt x="35" y="48"/>
                    </a:cubicBezTo>
                    <a:cubicBezTo>
                      <a:pt x="34" y="50"/>
                      <a:pt x="32" y="52"/>
                      <a:pt x="31" y="55"/>
                    </a:cubicBezTo>
                    <a:cubicBezTo>
                      <a:pt x="33" y="57"/>
                      <a:pt x="35" y="58"/>
                      <a:pt x="38" y="56"/>
                    </a:cubicBezTo>
                    <a:cubicBezTo>
                      <a:pt x="40" y="55"/>
                      <a:pt x="43" y="55"/>
                      <a:pt x="45" y="56"/>
                    </a:cubicBezTo>
                    <a:cubicBezTo>
                      <a:pt x="47" y="57"/>
                      <a:pt x="48" y="57"/>
                      <a:pt x="50" y="56"/>
                    </a:cubicBezTo>
                    <a:cubicBezTo>
                      <a:pt x="51" y="55"/>
                      <a:pt x="51" y="53"/>
                      <a:pt x="53" y="53"/>
                    </a:cubicBezTo>
                    <a:cubicBezTo>
                      <a:pt x="57" y="53"/>
                      <a:pt x="55" y="54"/>
                      <a:pt x="56" y="56"/>
                    </a:cubicBezTo>
                    <a:cubicBezTo>
                      <a:pt x="56" y="57"/>
                      <a:pt x="60" y="58"/>
                      <a:pt x="61" y="59"/>
                    </a:cubicBezTo>
                    <a:cubicBezTo>
                      <a:pt x="61" y="60"/>
                      <a:pt x="62" y="60"/>
                      <a:pt x="63" y="61"/>
                    </a:cubicBezTo>
                    <a:cubicBezTo>
                      <a:pt x="63" y="62"/>
                      <a:pt x="62" y="62"/>
                      <a:pt x="63" y="63"/>
                    </a:cubicBezTo>
                    <a:cubicBezTo>
                      <a:pt x="64" y="65"/>
                      <a:pt x="68" y="63"/>
                      <a:pt x="69" y="65"/>
                    </a:cubicBezTo>
                    <a:cubicBezTo>
                      <a:pt x="70" y="65"/>
                      <a:pt x="72" y="66"/>
                      <a:pt x="73" y="66"/>
                    </a:cubicBezTo>
                    <a:cubicBezTo>
                      <a:pt x="74" y="66"/>
                      <a:pt x="76" y="65"/>
                      <a:pt x="78" y="65"/>
                    </a:cubicBezTo>
                    <a:cubicBezTo>
                      <a:pt x="78" y="65"/>
                      <a:pt x="80" y="64"/>
                      <a:pt x="81" y="64"/>
                    </a:cubicBezTo>
                    <a:cubicBezTo>
                      <a:pt x="82" y="63"/>
                      <a:pt x="82" y="63"/>
                      <a:pt x="83" y="63"/>
                    </a:cubicBezTo>
                    <a:cubicBezTo>
                      <a:pt x="84" y="63"/>
                      <a:pt x="85" y="63"/>
                      <a:pt x="86" y="63"/>
                    </a:cubicBezTo>
                    <a:cubicBezTo>
                      <a:pt x="87" y="63"/>
                      <a:pt x="88" y="64"/>
                      <a:pt x="88" y="64"/>
                    </a:cubicBezTo>
                    <a:cubicBezTo>
                      <a:pt x="89" y="64"/>
                      <a:pt x="89" y="63"/>
                      <a:pt x="90" y="63"/>
                    </a:cubicBezTo>
                    <a:cubicBezTo>
                      <a:pt x="92" y="63"/>
                      <a:pt x="93" y="63"/>
                      <a:pt x="94" y="62"/>
                    </a:cubicBezTo>
                    <a:cubicBezTo>
                      <a:pt x="96" y="62"/>
                      <a:pt x="97" y="61"/>
                      <a:pt x="99" y="61"/>
                    </a:cubicBezTo>
                    <a:cubicBezTo>
                      <a:pt x="100" y="60"/>
                      <a:pt x="103" y="57"/>
                      <a:pt x="105" y="57"/>
                    </a:cubicBezTo>
                    <a:cubicBezTo>
                      <a:pt x="107" y="57"/>
                      <a:pt x="111" y="58"/>
                      <a:pt x="112" y="60"/>
                    </a:cubicBezTo>
                    <a:cubicBezTo>
                      <a:pt x="114" y="62"/>
                      <a:pt x="116" y="64"/>
                      <a:pt x="119" y="64"/>
                    </a:cubicBezTo>
                    <a:cubicBezTo>
                      <a:pt x="121" y="64"/>
                      <a:pt x="122" y="63"/>
                      <a:pt x="123" y="64"/>
                    </a:cubicBezTo>
                    <a:cubicBezTo>
                      <a:pt x="124" y="64"/>
                      <a:pt x="125" y="66"/>
                      <a:pt x="126" y="66"/>
                    </a:cubicBezTo>
                    <a:cubicBezTo>
                      <a:pt x="129" y="68"/>
                      <a:pt x="131" y="66"/>
                      <a:pt x="131" y="63"/>
                    </a:cubicBezTo>
                    <a:cubicBezTo>
                      <a:pt x="132" y="60"/>
                      <a:pt x="129" y="58"/>
                      <a:pt x="126" y="57"/>
                    </a:cubicBezTo>
                    <a:cubicBezTo>
                      <a:pt x="125" y="56"/>
                      <a:pt x="124" y="56"/>
                      <a:pt x="124" y="55"/>
                    </a:cubicBezTo>
                    <a:cubicBezTo>
                      <a:pt x="124" y="55"/>
                      <a:pt x="124" y="54"/>
                      <a:pt x="124" y="53"/>
                    </a:cubicBezTo>
                    <a:cubicBezTo>
                      <a:pt x="123" y="53"/>
                      <a:pt x="123" y="53"/>
                      <a:pt x="123" y="52"/>
                    </a:cubicBezTo>
                    <a:cubicBezTo>
                      <a:pt x="122" y="50"/>
                      <a:pt x="122" y="50"/>
                      <a:pt x="124" y="49"/>
                    </a:cubicBezTo>
                    <a:cubicBezTo>
                      <a:pt x="124" y="48"/>
                      <a:pt x="125" y="48"/>
                      <a:pt x="125" y="48"/>
                    </a:cubicBezTo>
                    <a:cubicBezTo>
                      <a:pt x="126" y="47"/>
                      <a:pt x="126" y="46"/>
                      <a:pt x="127" y="46"/>
                    </a:cubicBezTo>
                    <a:cubicBezTo>
                      <a:pt x="127" y="43"/>
                      <a:pt x="123" y="45"/>
                      <a:pt x="123" y="43"/>
                    </a:cubicBezTo>
                    <a:cubicBezTo>
                      <a:pt x="122" y="42"/>
                      <a:pt x="123" y="45"/>
                      <a:pt x="123" y="43"/>
                    </a:cubicBezTo>
                    <a:close/>
                  </a:path>
                </a:pathLst>
              </a:custGeom>
              <a:solidFill>
                <a:srgbClr val="E6E7E8"/>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6" name="Freeform 8"/>
              <p:cNvSpPr>
                <a:spLocks noEditPoints="1"/>
              </p:cNvSpPr>
              <p:nvPr/>
            </p:nvSpPr>
            <p:spPr bwMode="auto">
              <a:xfrm>
                <a:off x="11764963" y="5470525"/>
                <a:ext cx="419100" cy="346075"/>
              </a:xfrm>
              <a:custGeom>
                <a:avLst/>
                <a:gdLst>
                  <a:gd name="T0" fmla="*/ 10 w 110"/>
                  <a:gd name="T1" fmla="*/ 71 h 91"/>
                  <a:gd name="T2" fmla="*/ 0 w 110"/>
                  <a:gd name="T3" fmla="*/ 57 h 91"/>
                  <a:gd name="T4" fmla="*/ 8 w 110"/>
                  <a:gd name="T5" fmla="*/ 60 h 91"/>
                  <a:gd name="T6" fmla="*/ 11 w 110"/>
                  <a:gd name="T7" fmla="*/ 61 h 91"/>
                  <a:gd name="T8" fmla="*/ 20 w 110"/>
                  <a:gd name="T9" fmla="*/ 61 h 91"/>
                  <a:gd name="T10" fmla="*/ 24 w 110"/>
                  <a:gd name="T11" fmla="*/ 68 h 91"/>
                  <a:gd name="T12" fmla="*/ 27 w 110"/>
                  <a:gd name="T13" fmla="*/ 77 h 91"/>
                  <a:gd name="T14" fmla="*/ 66 w 110"/>
                  <a:gd name="T15" fmla="*/ 11 h 91"/>
                  <a:gd name="T16" fmla="*/ 60 w 110"/>
                  <a:gd name="T17" fmla="*/ 18 h 91"/>
                  <a:gd name="T18" fmla="*/ 49 w 110"/>
                  <a:gd name="T19" fmla="*/ 13 h 91"/>
                  <a:gd name="T20" fmla="*/ 42 w 110"/>
                  <a:gd name="T21" fmla="*/ 5 h 91"/>
                  <a:gd name="T22" fmla="*/ 39 w 110"/>
                  <a:gd name="T23" fmla="*/ 2 h 91"/>
                  <a:gd name="T24" fmla="*/ 34 w 110"/>
                  <a:gd name="T25" fmla="*/ 1 h 91"/>
                  <a:gd name="T26" fmla="*/ 30 w 110"/>
                  <a:gd name="T27" fmla="*/ 3 h 91"/>
                  <a:gd name="T28" fmla="*/ 29 w 110"/>
                  <a:gd name="T29" fmla="*/ 8 h 91"/>
                  <a:gd name="T30" fmla="*/ 37 w 110"/>
                  <a:gd name="T31" fmla="*/ 17 h 91"/>
                  <a:gd name="T32" fmla="*/ 30 w 110"/>
                  <a:gd name="T33" fmla="*/ 20 h 91"/>
                  <a:gd name="T34" fmla="*/ 19 w 110"/>
                  <a:gd name="T35" fmla="*/ 17 h 91"/>
                  <a:gd name="T36" fmla="*/ 9 w 110"/>
                  <a:gd name="T37" fmla="*/ 13 h 91"/>
                  <a:gd name="T38" fmla="*/ 6 w 110"/>
                  <a:gd name="T39" fmla="*/ 18 h 91"/>
                  <a:gd name="T40" fmla="*/ 9 w 110"/>
                  <a:gd name="T41" fmla="*/ 20 h 91"/>
                  <a:gd name="T42" fmla="*/ 10 w 110"/>
                  <a:gd name="T43" fmla="*/ 22 h 91"/>
                  <a:gd name="T44" fmla="*/ 17 w 110"/>
                  <a:gd name="T45" fmla="*/ 28 h 91"/>
                  <a:gd name="T46" fmla="*/ 15 w 110"/>
                  <a:gd name="T47" fmla="*/ 38 h 91"/>
                  <a:gd name="T48" fmla="*/ 24 w 110"/>
                  <a:gd name="T49" fmla="*/ 44 h 91"/>
                  <a:gd name="T50" fmla="*/ 17 w 110"/>
                  <a:gd name="T51" fmla="*/ 50 h 91"/>
                  <a:gd name="T52" fmla="*/ 22 w 110"/>
                  <a:gd name="T53" fmla="*/ 54 h 91"/>
                  <a:gd name="T54" fmla="*/ 31 w 110"/>
                  <a:gd name="T55" fmla="*/ 58 h 91"/>
                  <a:gd name="T56" fmla="*/ 34 w 110"/>
                  <a:gd name="T57" fmla="*/ 63 h 91"/>
                  <a:gd name="T58" fmla="*/ 35 w 110"/>
                  <a:gd name="T59" fmla="*/ 67 h 91"/>
                  <a:gd name="T60" fmla="*/ 32 w 110"/>
                  <a:gd name="T61" fmla="*/ 69 h 91"/>
                  <a:gd name="T62" fmla="*/ 34 w 110"/>
                  <a:gd name="T63" fmla="*/ 77 h 91"/>
                  <a:gd name="T64" fmla="*/ 44 w 110"/>
                  <a:gd name="T65" fmla="*/ 69 h 91"/>
                  <a:gd name="T66" fmla="*/ 51 w 110"/>
                  <a:gd name="T67" fmla="*/ 63 h 91"/>
                  <a:gd name="T68" fmla="*/ 59 w 110"/>
                  <a:gd name="T69" fmla="*/ 57 h 91"/>
                  <a:gd name="T70" fmla="*/ 63 w 110"/>
                  <a:gd name="T71" fmla="*/ 57 h 91"/>
                  <a:gd name="T72" fmla="*/ 69 w 110"/>
                  <a:gd name="T73" fmla="*/ 66 h 91"/>
                  <a:gd name="T74" fmla="*/ 69 w 110"/>
                  <a:gd name="T75" fmla="*/ 75 h 91"/>
                  <a:gd name="T76" fmla="*/ 67 w 110"/>
                  <a:gd name="T77" fmla="*/ 82 h 91"/>
                  <a:gd name="T78" fmla="*/ 73 w 110"/>
                  <a:gd name="T79" fmla="*/ 86 h 91"/>
                  <a:gd name="T80" fmla="*/ 80 w 110"/>
                  <a:gd name="T81" fmla="*/ 85 h 91"/>
                  <a:gd name="T82" fmla="*/ 81 w 110"/>
                  <a:gd name="T83" fmla="*/ 76 h 91"/>
                  <a:gd name="T84" fmla="*/ 85 w 110"/>
                  <a:gd name="T85" fmla="*/ 73 h 91"/>
                  <a:gd name="T86" fmla="*/ 87 w 110"/>
                  <a:gd name="T87" fmla="*/ 71 h 91"/>
                  <a:gd name="T88" fmla="*/ 90 w 110"/>
                  <a:gd name="T89" fmla="*/ 67 h 91"/>
                  <a:gd name="T90" fmla="*/ 90 w 110"/>
                  <a:gd name="T91" fmla="*/ 57 h 91"/>
                  <a:gd name="T92" fmla="*/ 92 w 110"/>
                  <a:gd name="T93" fmla="*/ 50 h 91"/>
                  <a:gd name="T94" fmla="*/ 98 w 110"/>
                  <a:gd name="T95" fmla="*/ 44 h 91"/>
                  <a:gd name="T96" fmla="*/ 110 w 110"/>
                  <a:gd name="T97" fmla="*/ 42 h 91"/>
                  <a:gd name="T98" fmla="*/ 97 w 110"/>
                  <a:gd name="T99" fmla="*/ 35 h 91"/>
                  <a:gd name="T100" fmla="*/ 90 w 110"/>
                  <a:gd name="T101" fmla="*/ 27 h 91"/>
                  <a:gd name="T102" fmla="*/ 79 w 110"/>
                  <a:gd name="T103" fmla="*/ 7 h 91"/>
                  <a:gd name="T104" fmla="*/ 72 w 110"/>
                  <a:gd name="T105"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91">
                    <a:moveTo>
                      <a:pt x="27" y="77"/>
                    </a:moveTo>
                    <a:cubicBezTo>
                      <a:pt x="20" y="78"/>
                      <a:pt x="15" y="75"/>
                      <a:pt x="10" y="71"/>
                    </a:cubicBezTo>
                    <a:cubicBezTo>
                      <a:pt x="8" y="69"/>
                      <a:pt x="6" y="67"/>
                      <a:pt x="4" y="64"/>
                    </a:cubicBezTo>
                    <a:cubicBezTo>
                      <a:pt x="3" y="62"/>
                      <a:pt x="2" y="59"/>
                      <a:pt x="0" y="57"/>
                    </a:cubicBezTo>
                    <a:cubicBezTo>
                      <a:pt x="0" y="55"/>
                      <a:pt x="3" y="55"/>
                      <a:pt x="5" y="56"/>
                    </a:cubicBezTo>
                    <a:cubicBezTo>
                      <a:pt x="8" y="56"/>
                      <a:pt x="6" y="58"/>
                      <a:pt x="8" y="60"/>
                    </a:cubicBezTo>
                    <a:cubicBezTo>
                      <a:pt x="8" y="60"/>
                      <a:pt x="9" y="60"/>
                      <a:pt x="10" y="60"/>
                    </a:cubicBezTo>
                    <a:cubicBezTo>
                      <a:pt x="11" y="60"/>
                      <a:pt x="11" y="61"/>
                      <a:pt x="11" y="61"/>
                    </a:cubicBezTo>
                    <a:cubicBezTo>
                      <a:pt x="13" y="62"/>
                      <a:pt x="13" y="61"/>
                      <a:pt x="15" y="61"/>
                    </a:cubicBezTo>
                    <a:cubicBezTo>
                      <a:pt x="17" y="60"/>
                      <a:pt x="20" y="59"/>
                      <a:pt x="20" y="61"/>
                    </a:cubicBezTo>
                    <a:cubicBezTo>
                      <a:pt x="21" y="64"/>
                      <a:pt x="18" y="65"/>
                      <a:pt x="22" y="67"/>
                    </a:cubicBezTo>
                    <a:cubicBezTo>
                      <a:pt x="22" y="67"/>
                      <a:pt x="24" y="67"/>
                      <a:pt x="24" y="68"/>
                    </a:cubicBezTo>
                    <a:cubicBezTo>
                      <a:pt x="24" y="69"/>
                      <a:pt x="23" y="70"/>
                      <a:pt x="24" y="71"/>
                    </a:cubicBezTo>
                    <a:cubicBezTo>
                      <a:pt x="24" y="74"/>
                      <a:pt x="25" y="75"/>
                      <a:pt x="27" y="77"/>
                    </a:cubicBezTo>
                    <a:close/>
                    <a:moveTo>
                      <a:pt x="72" y="6"/>
                    </a:moveTo>
                    <a:cubicBezTo>
                      <a:pt x="70" y="9"/>
                      <a:pt x="68" y="10"/>
                      <a:pt x="66" y="11"/>
                    </a:cubicBezTo>
                    <a:cubicBezTo>
                      <a:pt x="64" y="11"/>
                      <a:pt x="62" y="13"/>
                      <a:pt x="62" y="14"/>
                    </a:cubicBezTo>
                    <a:cubicBezTo>
                      <a:pt x="62" y="15"/>
                      <a:pt x="61" y="18"/>
                      <a:pt x="60" y="18"/>
                    </a:cubicBezTo>
                    <a:cubicBezTo>
                      <a:pt x="59" y="19"/>
                      <a:pt x="55" y="18"/>
                      <a:pt x="53" y="17"/>
                    </a:cubicBezTo>
                    <a:cubicBezTo>
                      <a:pt x="51" y="17"/>
                      <a:pt x="49" y="16"/>
                      <a:pt x="49" y="13"/>
                    </a:cubicBezTo>
                    <a:cubicBezTo>
                      <a:pt x="48" y="11"/>
                      <a:pt x="47" y="10"/>
                      <a:pt x="45" y="9"/>
                    </a:cubicBezTo>
                    <a:cubicBezTo>
                      <a:pt x="44" y="8"/>
                      <a:pt x="44" y="6"/>
                      <a:pt x="42" y="5"/>
                    </a:cubicBezTo>
                    <a:cubicBezTo>
                      <a:pt x="42" y="4"/>
                      <a:pt x="41" y="4"/>
                      <a:pt x="40" y="4"/>
                    </a:cubicBezTo>
                    <a:cubicBezTo>
                      <a:pt x="40" y="3"/>
                      <a:pt x="40" y="2"/>
                      <a:pt x="39" y="2"/>
                    </a:cubicBezTo>
                    <a:cubicBezTo>
                      <a:pt x="37" y="1"/>
                      <a:pt x="37" y="3"/>
                      <a:pt x="35" y="2"/>
                    </a:cubicBezTo>
                    <a:cubicBezTo>
                      <a:pt x="35" y="2"/>
                      <a:pt x="35" y="1"/>
                      <a:pt x="34" y="1"/>
                    </a:cubicBezTo>
                    <a:cubicBezTo>
                      <a:pt x="33" y="0"/>
                      <a:pt x="33" y="1"/>
                      <a:pt x="32" y="1"/>
                    </a:cubicBezTo>
                    <a:cubicBezTo>
                      <a:pt x="32" y="2"/>
                      <a:pt x="31" y="3"/>
                      <a:pt x="30" y="3"/>
                    </a:cubicBezTo>
                    <a:cubicBezTo>
                      <a:pt x="29" y="4"/>
                      <a:pt x="28" y="4"/>
                      <a:pt x="28" y="5"/>
                    </a:cubicBezTo>
                    <a:cubicBezTo>
                      <a:pt x="28" y="7"/>
                      <a:pt x="29" y="7"/>
                      <a:pt x="29" y="8"/>
                    </a:cubicBezTo>
                    <a:cubicBezTo>
                      <a:pt x="30" y="8"/>
                      <a:pt x="30" y="9"/>
                      <a:pt x="30" y="10"/>
                    </a:cubicBezTo>
                    <a:cubicBezTo>
                      <a:pt x="31" y="13"/>
                      <a:pt x="38" y="12"/>
                      <a:pt x="37" y="17"/>
                    </a:cubicBezTo>
                    <a:cubicBezTo>
                      <a:pt x="37" y="19"/>
                      <a:pt x="37" y="21"/>
                      <a:pt x="35" y="22"/>
                    </a:cubicBezTo>
                    <a:cubicBezTo>
                      <a:pt x="33" y="23"/>
                      <a:pt x="32" y="21"/>
                      <a:pt x="30" y="20"/>
                    </a:cubicBezTo>
                    <a:cubicBezTo>
                      <a:pt x="28" y="18"/>
                      <a:pt x="28" y="19"/>
                      <a:pt x="25" y="19"/>
                    </a:cubicBezTo>
                    <a:cubicBezTo>
                      <a:pt x="23" y="19"/>
                      <a:pt x="21" y="18"/>
                      <a:pt x="19" y="17"/>
                    </a:cubicBezTo>
                    <a:cubicBezTo>
                      <a:pt x="17" y="15"/>
                      <a:pt x="17" y="14"/>
                      <a:pt x="15" y="13"/>
                    </a:cubicBezTo>
                    <a:cubicBezTo>
                      <a:pt x="12" y="12"/>
                      <a:pt x="12" y="11"/>
                      <a:pt x="9" y="13"/>
                    </a:cubicBezTo>
                    <a:cubicBezTo>
                      <a:pt x="8" y="13"/>
                      <a:pt x="5" y="15"/>
                      <a:pt x="5" y="16"/>
                    </a:cubicBezTo>
                    <a:cubicBezTo>
                      <a:pt x="5" y="18"/>
                      <a:pt x="6" y="17"/>
                      <a:pt x="6" y="18"/>
                    </a:cubicBezTo>
                    <a:cubicBezTo>
                      <a:pt x="7" y="18"/>
                      <a:pt x="7" y="18"/>
                      <a:pt x="8" y="18"/>
                    </a:cubicBezTo>
                    <a:cubicBezTo>
                      <a:pt x="8" y="19"/>
                      <a:pt x="8" y="19"/>
                      <a:pt x="9" y="20"/>
                    </a:cubicBezTo>
                    <a:cubicBezTo>
                      <a:pt x="8" y="20"/>
                      <a:pt x="6" y="20"/>
                      <a:pt x="6" y="22"/>
                    </a:cubicBezTo>
                    <a:cubicBezTo>
                      <a:pt x="7" y="22"/>
                      <a:pt x="9" y="22"/>
                      <a:pt x="10" y="22"/>
                    </a:cubicBezTo>
                    <a:cubicBezTo>
                      <a:pt x="11" y="23"/>
                      <a:pt x="13" y="23"/>
                      <a:pt x="14" y="24"/>
                    </a:cubicBezTo>
                    <a:cubicBezTo>
                      <a:pt x="14" y="25"/>
                      <a:pt x="17" y="27"/>
                      <a:pt x="17" y="28"/>
                    </a:cubicBezTo>
                    <a:cubicBezTo>
                      <a:pt x="17" y="31"/>
                      <a:pt x="11" y="29"/>
                      <a:pt x="13" y="34"/>
                    </a:cubicBezTo>
                    <a:cubicBezTo>
                      <a:pt x="13" y="35"/>
                      <a:pt x="14" y="37"/>
                      <a:pt x="15" y="38"/>
                    </a:cubicBezTo>
                    <a:cubicBezTo>
                      <a:pt x="16" y="40"/>
                      <a:pt x="19" y="40"/>
                      <a:pt x="20" y="41"/>
                    </a:cubicBezTo>
                    <a:cubicBezTo>
                      <a:pt x="21" y="42"/>
                      <a:pt x="23" y="42"/>
                      <a:pt x="24" y="44"/>
                    </a:cubicBezTo>
                    <a:cubicBezTo>
                      <a:pt x="24" y="45"/>
                      <a:pt x="23" y="47"/>
                      <a:pt x="22" y="48"/>
                    </a:cubicBezTo>
                    <a:cubicBezTo>
                      <a:pt x="22" y="49"/>
                      <a:pt x="14" y="48"/>
                      <a:pt x="17" y="50"/>
                    </a:cubicBezTo>
                    <a:cubicBezTo>
                      <a:pt x="18" y="51"/>
                      <a:pt x="20" y="51"/>
                      <a:pt x="21" y="52"/>
                    </a:cubicBezTo>
                    <a:cubicBezTo>
                      <a:pt x="21" y="53"/>
                      <a:pt x="21" y="53"/>
                      <a:pt x="22" y="54"/>
                    </a:cubicBezTo>
                    <a:cubicBezTo>
                      <a:pt x="23" y="54"/>
                      <a:pt x="23" y="54"/>
                      <a:pt x="24" y="55"/>
                    </a:cubicBezTo>
                    <a:cubicBezTo>
                      <a:pt x="25" y="55"/>
                      <a:pt x="30" y="62"/>
                      <a:pt x="31" y="58"/>
                    </a:cubicBezTo>
                    <a:cubicBezTo>
                      <a:pt x="32" y="60"/>
                      <a:pt x="33" y="59"/>
                      <a:pt x="34" y="60"/>
                    </a:cubicBezTo>
                    <a:cubicBezTo>
                      <a:pt x="35" y="61"/>
                      <a:pt x="35" y="62"/>
                      <a:pt x="34" y="63"/>
                    </a:cubicBezTo>
                    <a:cubicBezTo>
                      <a:pt x="33" y="63"/>
                      <a:pt x="32" y="63"/>
                      <a:pt x="32" y="64"/>
                    </a:cubicBezTo>
                    <a:cubicBezTo>
                      <a:pt x="32" y="65"/>
                      <a:pt x="34" y="66"/>
                      <a:pt x="35" y="67"/>
                    </a:cubicBezTo>
                    <a:cubicBezTo>
                      <a:pt x="35" y="67"/>
                      <a:pt x="36" y="69"/>
                      <a:pt x="36" y="69"/>
                    </a:cubicBezTo>
                    <a:cubicBezTo>
                      <a:pt x="35" y="70"/>
                      <a:pt x="33" y="69"/>
                      <a:pt x="32" y="69"/>
                    </a:cubicBezTo>
                    <a:cubicBezTo>
                      <a:pt x="31" y="70"/>
                      <a:pt x="33" y="71"/>
                      <a:pt x="33" y="71"/>
                    </a:cubicBezTo>
                    <a:cubicBezTo>
                      <a:pt x="34" y="73"/>
                      <a:pt x="33" y="75"/>
                      <a:pt x="34" y="77"/>
                    </a:cubicBezTo>
                    <a:cubicBezTo>
                      <a:pt x="37" y="77"/>
                      <a:pt x="38" y="72"/>
                      <a:pt x="41" y="71"/>
                    </a:cubicBezTo>
                    <a:cubicBezTo>
                      <a:pt x="42" y="70"/>
                      <a:pt x="43" y="70"/>
                      <a:pt x="44" y="69"/>
                    </a:cubicBezTo>
                    <a:cubicBezTo>
                      <a:pt x="45" y="68"/>
                      <a:pt x="46" y="66"/>
                      <a:pt x="47" y="65"/>
                    </a:cubicBezTo>
                    <a:cubicBezTo>
                      <a:pt x="49" y="64"/>
                      <a:pt x="50" y="64"/>
                      <a:pt x="51" y="63"/>
                    </a:cubicBezTo>
                    <a:cubicBezTo>
                      <a:pt x="52" y="62"/>
                      <a:pt x="53" y="62"/>
                      <a:pt x="54" y="61"/>
                    </a:cubicBezTo>
                    <a:cubicBezTo>
                      <a:pt x="56" y="60"/>
                      <a:pt x="59" y="60"/>
                      <a:pt x="59" y="57"/>
                    </a:cubicBezTo>
                    <a:cubicBezTo>
                      <a:pt x="60" y="57"/>
                      <a:pt x="60" y="57"/>
                      <a:pt x="61" y="57"/>
                    </a:cubicBezTo>
                    <a:cubicBezTo>
                      <a:pt x="62" y="57"/>
                      <a:pt x="62" y="57"/>
                      <a:pt x="63" y="57"/>
                    </a:cubicBezTo>
                    <a:cubicBezTo>
                      <a:pt x="64" y="57"/>
                      <a:pt x="65" y="58"/>
                      <a:pt x="66" y="59"/>
                    </a:cubicBezTo>
                    <a:cubicBezTo>
                      <a:pt x="67" y="61"/>
                      <a:pt x="71" y="63"/>
                      <a:pt x="69" y="66"/>
                    </a:cubicBezTo>
                    <a:cubicBezTo>
                      <a:pt x="68" y="67"/>
                      <a:pt x="65" y="67"/>
                      <a:pt x="66" y="70"/>
                    </a:cubicBezTo>
                    <a:cubicBezTo>
                      <a:pt x="66" y="71"/>
                      <a:pt x="70" y="73"/>
                      <a:pt x="69" y="75"/>
                    </a:cubicBezTo>
                    <a:cubicBezTo>
                      <a:pt x="67" y="76"/>
                      <a:pt x="64" y="75"/>
                      <a:pt x="63" y="78"/>
                    </a:cubicBezTo>
                    <a:cubicBezTo>
                      <a:pt x="63" y="80"/>
                      <a:pt x="66" y="81"/>
                      <a:pt x="67" y="82"/>
                    </a:cubicBezTo>
                    <a:cubicBezTo>
                      <a:pt x="68" y="83"/>
                      <a:pt x="68" y="84"/>
                      <a:pt x="70" y="84"/>
                    </a:cubicBezTo>
                    <a:cubicBezTo>
                      <a:pt x="71" y="85"/>
                      <a:pt x="72" y="85"/>
                      <a:pt x="73" y="86"/>
                    </a:cubicBezTo>
                    <a:cubicBezTo>
                      <a:pt x="74" y="88"/>
                      <a:pt x="75" y="91"/>
                      <a:pt x="78" y="89"/>
                    </a:cubicBezTo>
                    <a:cubicBezTo>
                      <a:pt x="78" y="88"/>
                      <a:pt x="80" y="86"/>
                      <a:pt x="80" y="85"/>
                    </a:cubicBezTo>
                    <a:cubicBezTo>
                      <a:pt x="80" y="83"/>
                      <a:pt x="79" y="81"/>
                      <a:pt x="79" y="80"/>
                    </a:cubicBezTo>
                    <a:cubicBezTo>
                      <a:pt x="79" y="78"/>
                      <a:pt x="81" y="77"/>
                      <a:pt x="81" y="76"/>
                    </a:cubicBezTo>
                    <a:cubicBezTo>
                      <a:pt x="83" y="74"/>
                      <a:pt x="82" y="73"/>
                      <a:pt x="83" y="70"/>
                    </a:cubicBezTo>
                    <a:cubicBezTo>
                      <a:pt x="84" y="70"/>
                      <a:pt x="84" y="73"/>
                      <a:pt x="85" y="73"/>
                    </a:cubicBezTo>
                    <a:cubicBezTo>
                      <a:pt x="85" y="74"/>
                      <a:pt x="85" y="74"/>
                      <a:pt x="84" y="75"/>
                    </a:cubicBezTo>
                    <a:cubicBezTo>
                      <a:pt x="86" y="76"/>
                      <a:pt x="87" y="73"/>
                      <a:pt x="87" y="71"/>
                    </a:cubicBezTo>
                    <a:cubicBezTo>
                      <a:pt x="87" y="70"/>
                      <a:pt x="87" y="69"/>
                      <a:pt x="88" y="68"/>
                    </a:cubicBezTo>
                    <a:cubicBezTo>
                      <a:pt x="89" y="67"/>
                      <a:pt x="89" y="68"/>
                      <a:pt x="90" y="67"/>
                    </a:cubicBezTo>
                    <a:cubicBezTo>
                      <a:pt x="92" y="65"/>
                      <a:pt x="89" y="63"/>
                      <a:pt x="89" y="61"/>
                    </a:cubicBezTo>
                    <a:cubicBezTo>
                      <a:pt x="88" y="60"/>
                      <a:pt x="89" y="58"/>
                      <a:pt x="90" y="57"/>
                    </a:cubicBezTo>
                    <a:cubicBezTo>
                      <a:pt x="90" y="55"/>
                      <a:pt x="90" y="54"/>
                      <a:pt x="91" y="53"/>
                    </a:cubicBezTo>
                    <a:cubicBezTo>
                      <a:pt x="91" y="52"/>
                      <a:pt x="92" y="51"/>
                      <a:pt x="92" y="50"/>
                    </a:cubicBezTo>
                    <a:cubicBezTo>
                      <a:pt x="92" y="49"/>
                      <a:pt x="92" y="48"/>
                      <a:pt x="92" y="47"/>
                    </a:cubicBezTo>
                    <a:cubicBezTo>
                      <a:pt x="93" y="45"/>
                      <a:pt x="96" y="44"/>
                      <a:pt x="98" y="44"/>
                    </a:cubicBezTo>
                    <a:cubicBezTo>
                      <a:pt x="100" y="43"/>
                      <a:pt x="101" y="42"/>
                      <a:pt x="103" y="41"/>
                    </a:cubicBezTo>
                    <a:cubicBezTo>
                      <a:pt x="106" y="39"/>
                      <a:pt x="107" y="42"/>
                      <a:pt x="110" y="42"/>
                    </a:cubicBezTo>
                    <a:cubicBezTo>
                      <a:pt x="110" y="40"/>
                      <a:pt x="108" y="37"/>
                      <a:pt x="105" y="36"/>
                    </a:cubicBezTo>
                    <a:cubicBezTo>
                      <a:pt x="103" y="35"/>
                      <a:pt x="100" y="35"/>
                      <a:pt x="97" y="35"/>
                    </a:cubicBezTo>
                    <a:cubicBezTo>
                      <a:pt x="95" y="34"/>
                      <a:pt x="94" y="33"/>
                      <a:pt x="93" y="31"/>
                    </a:cubicBezTo>
                    <a:cubicBezTo>
                      <a:pt x="92" y="30"/>
                      <a:pt x="90" y="28"/>
                      <a:pt x="90" y="27"/>
                    </a:cubicBezTo>
                    <a:cubicBezTo>
                      <a:pt x="86" y="24"/>
                      <a:pt x="86" y="17"/>
                      <a:pt x="84" y="13"/>
                    </a:cubicBezTo>
                    <a:cubicBezTo>
                      <a:pt x="83" y="11"/>
                      <a:pt x="81" y="10"/>
                      <a:pt x="79" y="7"/>
                    </a:cubicBezTo>
                    <a:cubicBezTo>
                      <a:pt x="78" y="5"/>
                      <a:pt x="77" y="3"/>
                      <a:pt x="75" y="1"/>
                    </a:cubicBezTo>
                    <a:cubicBezTo>
                      <a:pt x="73" y="3"/>
                      <a:pt x="72" y="5"/>
                      <a:pt x="72" y="6"/>
                    </a:cubicBezTo>
                    <a:cubicBezTo>
                      <a:pt x="71" y="8"/>
                      <a:pt x="72" y="5"/>
                      <a:pt x="72" y="6"/>
                    </a:cubicBezTo>
                    <a:close/>
                  </a:path>
                </a:pathLst>
              </a:custGeom>
              <a:solidFill>
                <a:srgbClr val="E6E7E8"/>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7" name="Freeform 9"/>
              <p:cNvSpPr>
                <a:spLocks/>
              </p:cNvSpPr>
              <p:nvPr/>
            </p:nvSpPr>
            <p:spPr bwMode="auto">
              <a:xfrm>
                <a:off x="11669713" y="5530850"/>
                <a:ext cx="236538" cy="233362"/>
              </a:xfrm>
              <a:custGeom>
                <a:avLst/>
                <a:gdLst>
                  <a:gd name="T0" fmla="*/ 26 w 62"/>
                  <a:gd name="T1" fmla="*/ 1 h 61"/>
                  <a:gd name="T2" fmla="*/ 22 w 62"/>
                  <a:gd name="T3" fmla="*/ 2 h 61"/>
                  <a:gd name="T4" fmla="*/ 19 w 62"/>
                  <a:gd name="T5" fmla="*/ 3 h 61"/>
                  <a:gd name="T6" fmla="*/ 13 w 62"/>
                  <a:gd name="T7" fmla="*/ 2 h 61"/>
                  <a:gd name="T8" fmla="*/ 11 w 62"/>
                  <a:gd name="T9" fmla="*/ 3 h 61"/>
                  <a:gd name="T10" fmla="*/ 8 w 62"/>
                  <a:gd name="T11" fmla="*/ 4 h 61"/>
                  <a:gd name="T12" fmla="*/ 4 w 62"/>
                  <a:gd name="T13" fmla="*/ 5 h 61"/>
                  <a:gd name="T14" fmla="*/ 0 w 62"/>
                  <a:gd name="T15" fmla="*/ 4 h 61"/>
                  <a:gd name="T16" fmla="*/ 1 w 62"/>
                  <a:gd name="T17" fmla="*/ 8 h 61"/>
                  <a:gd name="T18" fmla="*/ 3 w 62"/>
                  <a:gd name="T19" fmla="*/ 10 h 61"/>
                  <a:gd name="T20" fmla="*/ 3 w 62"/>
                  <a:gd name="T21" fmla="*/ 17 h 61"/>
                  <a:gd name="T22" fmla="*/ 2 w 62"/>
                  <a:gd name="T23" fmla="*/ 23 h 61"/>
                  <a:gd name="T24" fmla="*/ 5 w 62"/>
                  <a:gd name="T25" fmla="*/ 29 h 61"/>
                  <a:gd name="T26" fmla="*/ 9 w 62"/>
                  <a:gd name="T27" fmla="*/ 33 h 61"/>
                  <a:gd name="T28" fmla="*/ 16 w 62"/>
                  <a:gd name="T29" fmla="*/ 32 h 61"/>
                  <a:gd name="T30" fmla="*/ 21 w 62"/>
                  <a:gd name="T31" fmla="*/ 36 h 61"/>
                  <a:gd name="T32" fmla="*/ 25 w 62"/>
                  <a:gd name="T33" fmla="*/ 41 h 61"/>
                  <a:gd name="T34" fmla="*/ 30 w 62"/>
                  <a:gd name="T35" fmla="*/ 40 h 61"/>
                  <a:gd name="T36" fmla="*/ 33 w 62"/>
                  <a:gd name="T37" fmla="*/ 44 h 61"/>
                  <a:gd name="T38" fmla="*/ 35 w 62"/>
                  <a:gd name="T39" fmla="*/ 44 h 61"/>
                  <a:gd name="T40" fmla="*/ 36 w 62"/>
                  <a:gd name="T41" fmla="*/ 45 h 61"/>
                  <a:gd name="T42" fmla="*/ 41 w 62"/>
                  <a:gd name="T43" fmla="*/ 44 h 61"/>
                  <a:gd name="T44" fmla="*/ 45 w 62"/>
                  <a:gd name="T45" fmla="*/ 44 h 61"/>
                  <a:gd name="T46" fmla="*/ 45 w 62"/>
                  <a:gd name="T47" fmla="*/ 48 h 61"/>
                  <a:gd name="T48" fmla="*/ 49 w 62"/>
                  <a:gd name="T49" fmla="*/ 52 h 61"/>
                  <a:gd name="T50" fmla="*/ 49 w 62"/>
                  <a:gd name="T51" fmla="*/ 56 h 61"/>
                  <a:gd name="T52" fmla="*/ 52 w 62"/>
                  <a:gd name="T53" fmla="*/ 61 h 61"/>
                  <a:gd name="T54" fmla="*/ 59 w 62"/>
                  <a:gd name="T55" fmla="*/ 61 h 61"/>
                  <a:gd name="T56" fmla="*/ 58 w 62"/>
                  <a:gd name="T57" fmla="*/ 56 h 61"/>
                  <a:gd name="T58" fmla="*/ 57 w 62"/>
                  <a:gd name="T59" fmla="*/ 53 h 61"/>
                  <a:gd name="T60" fmla="*/ 60 w 62"/>
                  <a:gd name="T61" fmla="*/ 54 h 61"/>
                  <a:gd name="T62" fmla="*/ 60 w 62"/>
                  <a:gd name="T63" fmla="*/ 51 h 61"/>
                  <a:gd name="T64" fmla="*/ 57 w 62"/>
                  <a:gd name="T65" fmla="*/ 49 h 61"/>
                  <a:gd name="T66" fmla="*/ 59 w 62"/>
                  <a:gd name="T67" fmla="*/ 47 h 61"/>
                  <a:gd name="T68" fmla="*/ 59 w 62"/>
                  <a:gd name="T69" fmla="*/ 44 h 61"/>
                  <a:gd name="T70" fmla="*/ 56 w 62"/>
                  <a:gd name="T71" fmla="*/ 42 h 61"/>
                  <a:gd name="T72" fmla="*/ 49 w 62"/>
                  <a:gd name="T73" fmla="*/ 39 h 61"/>
                  <a:gd name="T74" fmla="*/ 47 w 62"/>
                  <a:gd name="T75" fmla="*/ 38 h 61"/>
                  <a:gd name="T76" fmla="*/ 46 w 62"/>
                  <a:gd name="T77" fmla="*/ 36 h 61"/>
                  <a:gd name="T78" fmla="*/ 42 w 62"/>
                  <a:gd name="T79" fmla="*/ 34 h 61"/>
                  <a:gd name="T80" fmla="*/ 47 w 62"/>
                  <a:gd name="T81" fmla="*/ 32 h 61"/>
                  <a:gd name="T82" fmla="*/ 49 w 62"/>
                  <a:gd name="T83" fmla="*/ 28 h 61"/>
                  <a:gd name="T84" fmla="*/ 45 w 62"/>
                  <a:gd name="T85" fmla="*/ 25 h 61"/>
                  <a:gd name="T86" fmla="*/ 41 w 62"/>
                  <a:gd name="T87" fmla="*/ 22 h 61"/>
                  <a:gd name="T88" fmla="*/ 38 w 62"/>
                  <a:gd name="T89" fmla="*/ 18 h 61"/>
                  <a:gd name="T90" fmla="*/ 42 w 62"/>
                  <a:gd name="T91" fmla="*/ 12 h 61"/>
                  <a:gd name="T92" fmla="*/ 39 w 62"/>
                  <a:gd name="T93" fmla="*/ 8 h 61"/>
                  <a:gd name="T94" fmla="*/ 35 w 62"/>
                  <a:gd name="T95" fmla="*/ 6 h 61"/>
                  <a:gd name="T96" fmla="*/ 31 w 62"/>
                  <a:gd name="T97" fmla="*/ 6 h 61"/>
                  <a:gd name="T98" fmla="*/ 34 w 62"/>
                  <a:gd name="T99" fmla="*/ 4 h 61"/>
                  <a:gd name="T100" fmla="*/ 32 w 62"/>
                  <a:gd name="T101" fmla="*/ 2 h 61"/>
                  <a:gd name="T102" fmla="*/ 30 w 62"/>
                  <a:gd name="T103" fmla="*/ 0 h 61"/>
                  <a:gd name="T104" fmla="*/ 26 w 62"/>
                  <a:gd name="T105"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61">
                    <a:moveTo>
                      <a:pt x="26" y="1"/>
                    </a:moveTo>
                    <a:cubicBezTo>
                      <a:pt x="24" y="3"/>
                      <a:pt x="23" y="2"/>
                      <a:pt x="22" y="2"/>
                    </a:cubicBezTo>
                    <a:cubicBezTo>
                      <a:pt x="21" y="2"/>
                      <a:pt x="20" y="3"/>
                      <a:pt x="19" y="3"/>
                    </a:cubicBezTo>
                    <a:cubicBezTo>
                      <a:pt x="17" y="3"/>
                      <a:pt x="14" y="1"/>
                      <a:pt x="13" y="2"/>
                    </a:cubicBezTo>
                    <a:cubicBezTo>
                      <a:pt x="12" y="2"/>
                      <a:pt x="12" y="3"/>
                      <a:pt x="11" y="3"/>
                    </a:cubicBezTo>
                    <a:cubicBezTo>
                      <a:pt x="10" y="3"/>
                      <a:pt x="9" y="3"/>
                      <a:pt x="8" y="4"/>
                    </a:cubicBezTo>
                    <a:cubicBezTo>
                      <a:pt x="7" y="4"/>
                      <a:pt x="5" y="5"/>
                      <a:pt x="4" y="5"/>
                    </a:cubicBezTo>
                    <a:cubicBezTo>
                      <a:pt x="3" y="5"/>
                      <a:pt x="1" y="4"/>
                      <a:pt x="0" y="4"/>
                    </a:cubicBezTo>
                    <a:cubicBezTo>
                      <a:pt x="0" y="6"/>
                      <a:pt x="0" y="6"/>
                      <a:pt x="1" y="8"/>
                    </a:cubicBezTo>
                    <a:cubicBezTo>
                      <a:pt x="1" y="8"/>
                      <a:pt x="2" y="9"/>
                      <a:pt x="3" y="10"/>
                    </a:cubicBezTo>
                    <a:cubicBezTo>
                      <a:pt x="4" y="12"/>
                      <a:pt x="4" y="14"/>
                      <a:pt x="3" y="17"/>
                    </a:cubicBezTo>
                    <a:cubicBezTo>
                      <a:pt x="3" y="19"/>
                      <a:pt x="1" y="21"/>
                      <a:pt x="2" y="23"/>
                    </a:cubicBezTo>
                    <a:cubicBezTo>
                      <a:pt x="3" y="25"/>
                      <a:pt x="4" y="27"/>
                      <a:pt x="5" y="29"/>
                    </a:cubicBezTo>
                    <a:cubicBezTo>
                      <a:pt x="6" y="31"/>
                      <a:pt x="7" y="32"/>
                      <a:pt x="9" y="33"/>
                    </a:cubicBezTo>
                    <a:cubicBezTo>
                      <a:pt x="12" y="33"/>
                      <a:pt x="14" y="32"/>
                      <a:pt x="16" y="32"/>
                    </a:cubicBezTo>
                    <a:cubicBezTo>
                      <a:pt x="18" y="33"/>
                      <a:pt x="20" y="35"/>
                      <a:pt x="21" y="36"/>
                    </a:cubicBezTo>
                    <a:cubicBezTo>
                      <a:pt x="23" y="38"/>
                      <a:pt x="25" y="39"/>
                      <a:pt x="25" y="41"/>
                    </a:cubicBezTo>
                    <a:cubicBezTo>
                      <a:pt x="25" y="39"/>
                      <a:pt x="28" y="39"/>
                      <a:pt x="30" y="40"/>
                    </a:cubicBezTo>
                    <a:cubicBezTo>
                      <a:pt x="33" y="40"/>
                      <a:pt x="31" y="42"/>
                      <a:pt x="33" y="44"/>
                    </a:cubicBezTo>
                    <a:cubicBezTo>
                      <a:pt x="33" y="44"/>
                      <a:pt x="34" y="44"/>
                      <a:pt x="35" y="44"/>
                    </a:cubicBezTo>
                    <a:cubicBezTo>
                      <a:pt x="36" y="44"/>
                      <a:pt x="36" y="45"/>
                      <a:pt x="36" y="45"/>
                    </a:cubicBezTo>
                    <a:cubicBezTo>
                      <a:pt x="38" y="46"/>
                      <a:pt x="39" y="45"/>
                      <a:pt x="41" y="44"/>
                    </a:cubicBezTo>
                    <a:cubicBezTo>
                      <a:pt x="42" y="44"/>
                      <a:pt x="44" y="43"/>
                      <a:pt x="45" y="44"/>
                    </a:cubicBezTo>
                    <a:cubicBezTo>
                      <a:pt x="46" y="45"/>
                      <a:pt x="45" y="47"/>
                      <a:pt x="45" y="48"/>
                    </a:cubicBezTo>
                    <a:cubicBezTo>
                      <a:pt x="45" y="51"/>
                      <a:pt x="48" y="50"/>
                      <a:pt x="49" y="52"/>
                    </a:cubicBezTo>
                    <a:cubicBezTo>
                      <a:pt x="49" y="53"/>
                      <a:pt x="48" y="55"/>
                      <a:pt x="49" y="56"/>
                    </a:cubicBezTo>
                    <a:cubicBezTo>
                      <a:pt x="49" y="58"/>
                      <a:pt x="51" y="60"/>
                      <a:pt x="52" y="61"/>
                    </a:cubicBezTo>
                    <a:cubicBezTo>
                      <a:pt x="54" y="61"/>
                      <a:pt x="56" y="60"/>
                      <a:pt x="59" y="61"/>
                    </a:cubicBezTo>
                    <a:cubicBezTo>
                      <a:pt x="58" y="59"/>
                      <a:pt x="59" y="57"/>
                      <a:pt x="58" y="56"/>
                    </a:cubicBezTo>
                    <a:cubicBezTo>
                      <a:pt x="58" y="55"/>
                      <a:pt x="56" y="54"/>
                      <a:pt x="57" y="53"/>
                    </a:cubicBezTo>
                    <a:cubicBezTo>
                      <a:pt x="58" y="53"/>
                      <a:pt x="60" y="54"/>
                      <a:pt x="60" y="54"/>
                    </a:cubicBezTo>
                    <a:cubicBezTo>
                      <a:pt x="62" y="53"/>
                      <a:pt x="60" y="51"/>
                      <a:pt x="60" y="51"/>
                    </a:cubicBezTo>
                    <a:cubicBezTo>
                      <a:pt x="59" y="50"/>
                      <a:pt x="57" y="49"/>
                      <a:pt x="57" y="49"/>
                    </a:cubicBezTo>
                    <a:cubicBezTo>
                      <a:pt x="56" y="47"/>
                      <a:pt x="58" y="47"/>
                      <a:pt x="59" y="47"/>
                    </a:cubicBezTo>
                    <a:cubicBezTo>
                      <a:pt x="59" y="46"/>
                      <a:pt x="60" y="45"/>
                      <a:pt x="59" y="44"/>
                    </a:cubicBezTo>
                    <a:cubicBezTo>
                      <a:pt x="58" y="43"/>
                      <a:pt x="57" y="44"/>
                      <a:pt x="56" y="42"/>
                    </a:cubicBezTo>
                    <a:cubicBezTo>
                      <a:pt x="55" y="46"/>
                      <a:pt x="50" y="39"/>
                      <a:pt x="49" y="39"/>
                    </a:cubicBezTo>
                    <a:cubicBezTo>
                      <a:pt x="49" y="38"/>
                      <a:pt x="48" y="38"/>
                      <a:pt x="47" y="38"/>
                    </a:cubicBezTo>
                    <a:cubicBezTo>
                      <a:pt x="46" y="37"/>
                      <a:pt x="46" y="37"/>
                      <a:pt x="46" y="36"/>
                    </a:cubicBezTo>
                    <a:cubicBezTo>
                      <a:pt x="45" y="35"/>
                      <a:pt x="43" y="35"/>
                      <a:pt x="42" y="34"/>
                    </a:cubicBezTo>
                    <a:cubicBezTo>
                      <a:pt x="39" y="32"/>
                      <a:pt x="47" y="33"/>
                      <a:pt x="47" y="32"/>
                    </a:cubicBezTo>
                    <a:cubicBezTo>
                      <a:pt x="48" y="31"/>
                      <a:pt x="49" y="29"/>
                      <a:pt x="49" y="28"/>
                    </a:cubicBezTo>
                    <a:cubicBezTo>
                      <a:pt x="49" y="26"/>
                      <a:pt x="47" y="26"/>
                      <a:pt x="45" y="25"/>
                    </a:cubicBezTo>
                    <a:cubicBezTo>
                      <a:pt x="44" y="24"/>
                      <a:pt x="42" y="24"/>
                      <a:pt x="41" y="22"/>
                    </a:cubicBezTo>
                    <a:cubicBezTo>
                      <a:pt x="40" y="21"/>
                      <a:pt x="38" y="19"/>
                      <a:pt x="38" y="18"/>
                    </a:cubicBezTo>
                    <a:cubicBezTo>
                      <a:pt x="36" y="13"/>
                      <a:pt x="42" y="15"/>
                      <a:pt x="42" y="12"/>
                    </a:cubicBezTo>
                    <a:cubicBezTo>
                      <a:pt x="42" y="11"/>
                      <a:pt x="39" y="9"/>
                      <a:pt x="39" y="8"/>
                    </a:cubicBezTo>
                    <a:cubicBezTo>
                      <a:pt x="38" y="7"/>
                      <a:pt x="36" y="7"/>
                      <a:pt x="35" y="6"/>
                    </a:cubicBezTo>
                    <a:cubicBezTo>
                      <a:pt x="34" y="6"/>
                      <a:pt x="32" y="6"/>
                      <a:pt x="31" y="6"/>
                    </a:cubicBezTo>
                    <a:cubicBezTo>
                      <a:pt x="30" y="4"/>
                      <a:pt x="33" y="4"/>
                      <a:pt x="34" y="4"/>
                    </a:cubicBezTo>
                    <a:cubicBezTo>
                      <a:pt x="33" y="3"/>
                      <a:pt x="32" y="2"/>
                      <a:pt x="32" y="2"/>
                    </a:cubicBezTo>
                    <a:cubicBezTo>
                      <a:pt x="31" y="1"/>
                      <a:pt x="29" y="2"/>
                      <a:pt x="30" y="0"/>
                    </a:cubicBezTo>
                    <a:cubicBezTo>
                      <a:pt x="28" y="0"/>
                      <a:pt x="27" y="0"/>
                      <a:pt x="26" y="1"/>
                    </a:cubicBezTo>
                    <a:close/>
                  </a:path>
                </a:pathLst>
              </a:custGeom>
              <a:solidFill>
                <a:srgbClr val="E6E7E8"/>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71" name="Freeform 10"/>
            <p:cNvSpPr>
              <a:spLocks/>
            </p:cNvSpPr>
            <p:nvPr/>
          </p:nvSpPr>
          <p:spPr bwMode="auto">
            <a:xfrm>
              <a:off x="10079038" y="4311650"/>
              <a:ext cx="1343025" cy="911225"/>
            </a:xfrm>
            <a:custGeom>
              <a:avLst/>
              <a:gdLst>
                <a:gd name="T0" fmla="*/ 319 w 353"/>
                <a:gd name="T1" fmla="*/ 146 h 239"/>
                <a:gd name="T2" fmla="*/ 344 w 353"/>
                <a:gd name="T3" fmla="*/ 140 h 239"/>
                <a:gd name="T4" fmla="*/ 350 w 353"/>
                <a:gd name="T5" fmla="*/ 128 h 239"/>
                <a:gd name="T6" fmla="*/ 351 w 353"/>
                <a:gd name="T7" fmla="*/ 111 h 239"/>
                <a:gd name="T8" fmla="*/ 352 w 353"/>
                <a:gd name="T9" fmla="*/ 93 h 239"/>
                <a:gd name="T10" fmla="*/ 341 w 353"/>
                <a:gd name="T11" fmla="*/ 83 h 239"/>
                <a:gd name="T12" fmla="*/ 322 w 353"/>
                <a:gd name="T13" fmla="*/ 77 h 239"/>
                <a:gd name="T14" fmla="*/ 306 w 353"/>
                <a:gd name="T15" fmla="*/ 74 h 239"/>
                <a:gd name="T16" fmla="*/ 276 w 353"/>
                <a:gd name="T17" fmla="*/ 66 h 239"/>
                <a:gd name="T18" fmla="*/ 260 w 353"/>
                <a:gd name="T19" fmla="*/ 60 h 239"/>
                <a:gd name="T20" fmla="*/ 259 w 353"/>
                <a:gd name="T21" fmla="*/ 44 h 239"/>
                <a:gd name="T22" fmla="*/ 236 w 353"/>
                <a:gd name="T23" fmla="*/ 37 h 239"/>
                <a:gd name="T24" fmla="*/ 238 w 353"/>
                <a:gd name="T25" fmla="*/ 23 h 239"/>
                <a:gd name="T26" fmla="*/ 232 w 353"/>
                <a:gd name="T27" fmla="*/ 6 h 239"/>
                <a:gd name="T28" fmla="*/ 204 w 353"/>
                <a:gd name="T29" fmla="*/ 3 h 239"/>
                <a:gd name="T30" fmla="*/ 188 w 353"/>
                <a:gd name="T31" fmla="*/ 10 h 239"/>
                <a:gd name="T32" fmla="*/ 170 w 353"/>
                <a:gd name="T33" fmla="*/ 15 h 239"/>
                <a:gd name="T34" fmla="*/ 153 w 353"/>
                <a:gd name="T35" fmla="*/ 30 h 239"/>
                <a:gd name="T36" fmla="*/ 132 w 353"/>
                <a:gd name="T37" fmla="*/ 27 h 239"/>
                <a:gd name="T38" fmla="*/ 117 w 353"/>
                <a:gd name="T39" fmla="*/ 27 h 239"/>
                <a:gd name="T40" fmla="*/ 99 w 353"/>
                <a:gd name="T41" fmla="*/ 22 h 239"/>
                <a:gd name="T42" fmla="*/ 84 w 353"/>
                <a:gd name="T43" fmla="*/ 19 h 239"/>
                <a:gd name="T44" fmla="*/ 46 w 353"/>
                <a:gd name="T45" fmla="*/ 16 h 239"/>
                <a:gd name="T46" fmla="*/ 31 w 353"/>
                <a:gd name="T47" fmla="*/ 36 h 239"/>
                <a:gd name="T48" fmla="*/ 37 w 353"/>
                <a:gd name="T49" fmla="*/ 63 h 239"/>
                <a:gd name="T50" fmla="*/ 11 w 353"/>
                <a:gd name="T51" fmla="*/ 87 h 239"/>
                <a:gd name="T52" fmla="*/ 8 w 353"/>
                <a:gd name="T53" fmla="*/ 105 h 239"/>
                <a:gd name="T54" fmla="*/ 12 w 353"/>
                <a:gd name="T55" fmla="*/ 132 h 239"/>
                <a:gd name="T56" fmla="*/ 37 w 353"/>
                <a:gd name="T57" fmla="*/ 137 h 239"/>
                <a:gd name="T58" fmla="*/ 60 w 353"/>
                <a:gd name="T59" fmla="*/ 139 h 239"/>
                <a:gd name="T60" fmla="*/ 90 w 353"/>
                <a:gd name="T61" fmla="*/ 126 h 239"/>
                <a:gd name="T62" fmla="*/ 102 w 353"/>
                <a:gd name="T63" fmla="*/ 123 h 239"/>
                <a:gd name="T64" fmla="*/ 114 w 353"/>
                <a:gd name="T65" fmla="*/ 125 h 239"/>
                <a:gd name="T66" fmla="*/ 122 w 353"/>
                <a:gd name="T67" fmla="*/ 128 h 239"/>
                <a:gd name="T68" fmla="*/ 131 w 353"/>
                <a:gd name="T69" fmla="*/ 132 h 239"/>
                <a:gd name="T70" fmla="*/ 139 w 353"/>
                <a:gd name="T71" fmla="*/ 142 h 239"/>
                <a:gd name="T72" fmla="*/ 144 w 353"/>
                <a:gd name="T73" fmla="*/ 155 h 239"/>
                <a:gd name="T74" fmla="*/ 146 w 353"/>
                <a:gd name="T75" fmla="*/ 166 h 239"/>
                <a:gd name="T76" fmla="*/ 151 w 353"/>
                <a:gd name="T77" fmla="*/ 182 h 239"/>
                <a:gd name="T78" fmla="*/ 139 w 353"/>
                <a:gd name="T79" fmla="*/ 182 h 239"/>
                <a:gd name="T80" fmla="*/ 134 w 353"/>
                <a:gd name="T81" fmla="*/ 191 h 239"/>
                <a:gd name="T82" fmla="*/ 125 w 353"/>
                <a:gd name="T83" fmla="*/ 206 h 239"/>
                <a:gd name="T84" fmla="*/ 149 w 353"/>
                <a:gd name="T85" fmla="*/ 213 h 239"/>
                <a:gd name="T86" fmla="*/ 150 w 353"/>
                <a:gd name="T87" fmla="*/ 201 h 239"/>
                <a:gd name="T88" fmla="*/ 169 w 353"/>
                <a:gd name="T89" fmla="*/ 177 h 239"/>
                <a:gd name="T90" fmla="*/ 189 w 353"/>
                <a:gd name="T91" fmla="*/ 162 h 239"/>
                <a:gd name="T92" fmla="*/ 184 w 353"/>
                <a:gd name="T93" fmla="*/ 177 h 239"/>
                <a:gd name="T94" fmla="*/ 199 w 353"/>
                <a:gd name="T95" fmla="*/ 189 h 239"/>
                <a:gd name="T96" fmla="*/ 222 w 353"/>
                <a:gd name="T97" fmla="*/ 191 h 239"/>
                <a:gd name="T98" fmla="*/ 206 w 353"/>
                <a:gd name="T99" fmla="*/ 207 h 239"/>
                <a:gd name="T100" fmla="*/ 221 w 353"/>
                <a:gd name="T101" fmla="*/ 216 h 239"/>
                <a:gd name="T102" fmla="*/ 222 w 353"/>
                <a:gd name="T103" fmla="*/ 234 h 239"/>
                <a:gd name="T104" fmla="*/ 254 w 353"/>
                <a:gd name="T105" fmla="*/ 225 h 239"/>
                <a:gd name="T106" fmla="*/ 273 w 353"/>
                <a:gd name="T107" fmla="*/ 219 h 239"/>
                <a:gd name="T108" fmla="*/ 279 w 353"/>
                <a:gd name="T109" fmla="*/ 209 h 239"/>
                <a:gd name="T110" fmla="*/ 255 w 353"/>
                <a:gd name="T111" fmla="*/ 205 h 239"/>
                <a:gd name="T112" fmla="*/ 254 w 353"/>
                <a:gd name="T113" fmla="*/ 190 h 239"/>
                <a:gd name="T114" fmla="*/ 288 w 353"/>
                <a:gd name="T115" fmla="*/ 173 h 239"/>
                <a:gd name="T116" fmla="*/ 304 w 353"/>
                <a:gd name="T117" fmla="*/ 16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3" h="239">
                  <a:moveTo>
                    <a:pt x="314" y="160"/>
                  </a:moveTo>
                  <a:cubicBezTo>
                    <a:pt x="315" y="158"/>
                    <a:pt x="317" y="157"/>
                    <a:pt x="316" y="156"/>
                  </a:cubicBezTo>
                  <a:cubicBezTo>
                    <a:pt x="316" y="156"/>
                    <a:pt x="315" y="155"/>
                    <a:pt x="315" y="155"/>
                  </a:cubicBezTo>
                  <a:cubicBezTo>
                    <a:pt x="315" y="154"/>
                    <a:pt x="316" y="152"/>
                    <a:pt x="316" y="150"/>
                  </a:cubicBezTo>
                  <a:cubicBezTo>
                    <a:pt x="317" y="148"/>
                    <a:pt x="317" y="147"/>
                    <a:pt x="319" y="146"/>
                  </a:cubicBezTo>
                  <a:cubicBezTo>
                    <a:pt x="321" y="146"/>
                    <a:pt x="322" y="146"/>
                    <a:pt x="324" y="146"/>
                  </a:cubicBezTo>
                  <a:cubicBezTo>
                    <a:pt x="326" y="145"/>
                    <a:pt x="325" y="143"/>
                    <a:pt x="326" y="141"/>
                  </a:cubicBezTo>
                  <a:cubicBezTo>
                    <a:pt x="327" y="140"/>
                    <a:pt x="329" y="139"/>
                    <a:pt x="331" y="139"/>
                  </a:cubicBezTo>
                  <a:cubicBezTo>
                    <a:pt x="333" y="139"/>
                    <a:pt x="335" y="140"/>
                    <a:pt x="338" y="140"/>
                  </a:cubicBezTo>
                  <a:cubicBezTo>
                    <a:pt x="340" y="140"/>
                    <a:pt x="342" y="141"/>
                    <a:pt x="344" y="140"/>
                  </a:cubicBezTo>
                  <a:cubicBezTo>
                    <a:pt x="346" y="139"/>
                    <a:pt x="346" y="138"/>
                    <a:pt x="346" y="136"/>
                  </a:cubicBezTo>
                  <a:cubicBezTo>
                    <a:pt x="345" y="136"/>
                    <a:pt x="345" y="136"/>
                    <a:pt x="345" y="136"/>
                  </a:cubicBezTo>
                  <a:cubicBezTo>
                    <a:pt x="346" y="134"/>
                    <a:pt x="347" y="134"/>
                    <a:pt x="347" y="133"/>
                  </a:cubicBezTo>
                  <a:cubicBezTo>
                    <a:pt x="348" y="132"/>
                    <a:pt x="347" y="131"/>
                    <a:pt x="348" y="130"/>
                  </a:cubicBezTo>
                  <a:cubicBezTo>
                    <a:pt x="348" y="129"/>
                    <a:pt x="350" y="129"/>
                    <a:pt x="350" y="128"/>
                  </a:cubicBezTo>
                  <a:cubicBezTo>
                    <a:pt x="350" y="127"/>
                    <a:pt x="348" y="127"/>
                    <a:pt x="347" y="127"/>
                  </a:cubicBezTo>
                  <a:cubicBezTo>
                    <a:pt x="347" y="125"/>
                    <a:pt x="348" y="124"/>
                    <a:pt x="348" y="123"/>
                  </a:cubicBezTo>
                  <a:cubicBezTo>
                    <a:pt x="348" y="122"/>
                    <a:pt x="347" y="120"/>
                    <a:pt x="347" y="119"/>
                  </a:cubicBezTo>
                  <a:cubicBezTo>
                    <a:pt x="345" y="117"/>
                    <a:pt x="342" y="115"/>
                    <a:pt x="345" y="113"/>
                  </a:cubicBezTo>
                  <a:cubicBezTo>
                    <a:pt x="346" y="112"/>
                    <a:pt x="351" y="112"/>
                    <a:pt x="351" y="111"/>
                  </a:cubicBezTo>
                  <a:cubicBezTo>
                    <a:pt x="352" y="109"/>
                    <a:pt x="349" y="109"/>
                    <a:pt x="348" y="109"/>
                  </a:cubicBezTo>
                  <a:cubicBezTo>
                    <a:pt x="346" y="109"/>
                    <a:pt x="345" y="109"/>
                    <a:pt x="344" y="107"/>
                  </a:cubicBezTo>
                  <a:cubicBezTo>
                    <a:pt x="343" y="104"/>
                    <a:pt x="346" y="105"/>
                    <a:pt x="348" y="104"/>
                  </a:cubicBezTo>
                  <a:cubicBezTo>
                    <a:pt x="349" y="102"/>
                    <a:pt x="352" y="99"/>
                    <a:pt x="352" y="97"/>
                  </a:cubicBezTo>
                  <a:cubicBezTo>
                    <a:pt x="353" y="96"/>
                    <a:pt x="352" y="94"/>
                    <a:pt x="352" y="93"/>
                  </a:cubicBezTo>
                  <a:cubicBezTo>
                    <a:pt x="351" y="91"/>
                    <a:pt x="352" y="90"/>
                    <a:pt x="352" y="88"/>
                  </a:cubicBezTo>
                  <a:cubicBezTo>
                    <a:pt x="351" y="88"/>
                    <a:pt x="350" y="87"/>
                    <a:pt x="349" y="87"/>
                  </a:cubicBezTo>
                  <a:cubicBezTo>
                    <a:pt x="347" y="88"/>
                    <a:pt x="347" y="89"/>
                    <a:pt x="346" y="89"/>
                  </a:cubicBezTo>
                  <a:cubicBezTo>
                    <a:pt x="345" y="88"/>
                    <a:pt x="344" y="88"/>
                    <a:pt x="343" y="88"/>
                  </a:cubicBezTo>
                  <a:cubicBezTo>
                    <a:pt x="342" y="86"/>
                    <a:pt x="342" y="85"/>
                    <a:pt x="341" y="83"/>
                  </a:cubicBezTo>
                  <a:cubicBezTo>
                    <a:pt x="339" y="83"/>
                    <a:pt x="337" y="84"/>
                    <a:pt x="336" y="83"/>
                  </a:cubicBezTo>
                  <a:cubicBezTo>
                    <a:pt x="335" y="82"/>
                    <a:pt x="335" y="80"/>
                    <a:pt x="333" y="80"/>
                  </a:cubicBezTo>
                  <a:cubicBezTo>
                    <a:pt x="332" y="79"/>
                    <a:pt x="331" y="81"/>
                    <a:pt x="330" y="81"/>
                  </a:cubicBezTo>
                  <a:cubicBezTo>
                    <a:pt x="329" y="81"/>
                    <a:pt x="326" y="79"/>
                    <a:pt x="326" y="79"/>
                  </a:cubicBezTo>
                  <a:cubicBezTo>
                    <a:pt x="324" y="78"/>
                    <a:pt x="324" y="77"/>
                    <a:pt x="322" y="77"/>
                  </a:cubicBezTo>
                  <a:cubicBezTo>
                    <a:pt x="320" y="77"/>
                    <a:pt x="319" y="76"/>
                    <a:pt x="318" y="75"/>
                  </a:cubicBezTo>
                  <a:cubicBezTo>
                    <a:pt x="317" y="74"/>
                    <a:pt x="316" y="73"/>
                    <a:pt x="315" y="73"/>
                  </a:cubicBezTo>
                  <a:cubicBezTo>
                    <a:pt x="313" y="73"/>
                    <a:pt x="314" y="76"/>
                    <a:pt x="313" y="77"/>
                  </a:cubicBezTo>
                  <a:cubicBezTo>
                    <a:pt x="312" y="79"/>
                    <a:pt x="312" y="78"/>
                    <a:pt x="311" y="77"/>
                  </a:cubicBezTo>
                  <a:cubicBezTo>
                    <a:pt x="309" y="76"/>
                    <a:pt x="308" y="75"/>
                    <a:pt x="306" y="74"/>
                  </a:cubicBezTo>
                  <a:cubicBezTo>
                    <a:pt x="304" y="71"/>
                    <a:pt x="304" y="67"/>
                    <a:pt x="301" y="65"/>
                  </a:cubicBezTo>
                  <a:cubicBezTo>
                    <a:pt x="298" y="61"/>
                    <a:pt x="296" y="65"/>
                    <a:pt x="293" y="65"/>
                  </a:cubicBezTo>
                  <a:cubicBezTo>
                    <a:pt x="291" y="65"/>
                    <a:pt x="289" y="64"/>
                    <a:pt x="287" y="65"/>
                  </a:cubicBezTo>
                  <a:cubicBezTo>
                    <a:pt x="286" y="66"/>
                    <a:pt x="285" y="68"/>
                    <a:pt x="284" y="69"/>
                  </a:cubicBezTo>
                  <a:cubicBezTo>
                    <a:pt x="283" y="66"/>
                    <a:pt x="278" y="67"/>
                    <a:pt x="276" y="66"/>
                  </a:cubicBezTo>
                  <a:cubicBezTo>
                    <a:pt x="274" y="65"/>
                    <a:pt x="273" y="63"/>
                    <a:pt x="271" y="63"/>
                  </a:cubicBezTo>
                  <a:cubicBezTo>
                    <a:pt x="268" y="63"/>
                    <a:pt x="266" y="64"/>
                    <a:pt x="265" y="65"/>
                  </a:cubicBezTo>
                  <a:cubicBezTo>
                    <a:pt x="265" y="64"/>
                    <a:pt x="264" y="64"/>
                    <a:pt x="264" y="64"/>
                  </a:cubicBezTo>
                  <a:cubicBezTo>
                    <a:pt x="263" y="63"/>
                    <a:pt x="263" y="62"/>
                    <a:pt x="263" y="62"/>
                  </a:cubicBezTo>
                  <a:cubicBezTo>
                    <a:pt x="262" y="61"/>
                    <a:pt x="261" y="61"/>
                    <a:pt x="260" y="60"/>
                  </a:cubicBezTo>
                  <a:cubicBezTo>
                    <a:pt x="258" y="57"/>
                    <a:pt x="261" y="56"/>
                    <a:pt x="261" y="53"/>
                  </a:cubicBezTo>
                  <a:cubicBezTo>
                    <a:pt x="261" y="52"/>
                    <a:pt x="260" y="52"/>
                    <a:pt x="259" y="51"/>
                  </a:cubicBezTo>
                  <a:cubicBezTo>
                    <a:pt x="259" y="50"/>
                    <a:pt x="260" y="49"/>
                    <a:pt x="259" y="48"/>
                  </a:cubicBezTo>
                  <a:cubicBezTo>
                    <a:pt x="259" y="47"/>
                    <a:pt x="258" y="47"/>
                    <a:pt x="258" y="46"/>
                  </a:cubicBezTo>
                  <a:cubicBezTo>
                    <a:pt x="258" y="45"/>
                    <a:pt x="259" y="44"/>
                    <a:pt x="259" y="44"/>
                  </a:cubicBezTo>
                  <a:cubicBezTo>
                    <a:pt x="257" y="43"/>
                    <a:pt x="256" y="42"/>
                    <a:pt x="254" y="40"/>
                  </a:cubicBezTo>
                  <a:cubicBezTo>
                    <a:pt x="253" y="38"/>
                    <a:pt x="252" y="37"/>
                    <a:pt x="250" y="38"/>
                  </a:cubicBezTo>
                  <a:cubicBezTo>
                    <a:pt x="249" y="39"/>
                    <a:pt x="248" y="40"/>
                    <a:pt x="246" y="39"/>
                  </a:cubicBezTo>
                  <a:cubicBezTo>
                    <a:pt x="245" y="39"/>
                    <a:pt x="245" y="38"/>
                    <a:pt x="244" y="38"/>
                  </a:cubicBezTo>
                  <a:cubicBezTo>
                    <a:pt x="242" y="36"/>
                    <a:pt x="239" y="37"/>
                    <a:pt x="236" y="37"/>
                  </a:cubicBezTo>
                  <a:cubicBezTo>
                    <a:pt x="237" y="36"/>
                    <a:pt x="238" y="35"/>
                    <a:pt x="238" y="34"/>
                  </a:cubicBezTo>
                  <a:cubicBezTo>
                    <a:pt x="238" y="33"/>
                    <a:pt x="237" y="33"/>
                    <a:pt x="236" y="32"/>
                  </a:cubicBezTo>
                  <a:cubicBezTo>
                    <a:pt x="236" y="31"/>
                    <a:pt x="237" y="30"/>
                    <a:pt x="237" y="28"/>
                  </a:cubicBezTo>
                  <a:cubicBezTo>
                    <a:pt x="237" y="27"/>
                    <a:pt x="236" y="27"/>
                    <a:pt x="235" y="26"/>
                  </a:cubicBezTo>
                  <a:cubicBezTo>
                    <a:pt x="233" y="23"/>
                    <a:pt x="236" y="23"/>
                    <a:pt x="238" y="23"/>
                  </a:cubicBezTo>
                  <a:cubicBezTo>
                    <a:pt x="239" y="22"/>
                    <a:pt x="240" y="22"/>
                    <a:pt x="240" y="21"/>
                  </a:cubicBezTo>
                  <a:cubicBezTo>
                    <a:pt x="241" y="20"/>
                    <a:pt x="240" y="18"/>
                    <a:pt x="239" y="18"/>
                  </a:cubicBezTo>
                  <a:cubicBezTo>
                    <a:pt x="238" y="17"/>
                    <a:pt x="237" y="17"/>
                    <a:pt x="236" y="16"/>
                  </a:cubicBezTo>
                  <a:cubicBezTo>
                    <a:pt x="235" y="15"/>
                    <a:pt x="235" y="14"/>
                    <a:pt x="234" y="13"/>
                  </a:cubicBezTo>
                  <a:cubicBezTo>
                    <a:pt x="233" y="10"/>
                    <a:pt x="233" y="8"/>
                    <a:pt x="232" y="6"/>
                  </a:cubicBezTo>
                  <a:cubicBezTo>
                    <a:pt x="231" y="4"/>
                    <a:pt x="229" y="1"/>
                    <a:pt x="227" y="1"/>
                  </a:cubicBezTo>
                  <a:cubicBezTo>
                    <a:pt x="225" y="1"/>
                    <a:pt x="225" y="4"/>
                    <a:pt x="223" y="4"/>
                  </a:cubicBezTo>
                  <a:cubicBezTo>
                    <a:pt x="223" y="0"/>
                    <a:pt x="217" y="2"/>
                    <a:pt x="215" y="3"/>
                  </a:cubicBezTo>
                  <a:cubicBezTo>
                    <a:pt x="213" y="4"/>
                    <a:pt x="211" y="6"/>
                    <a:pt x="209" y="6"/>
                  </a:cubicBezTo>
                  <a:cubicBezTo>
                    <a:pt x="207" y="5"/>
                    <a:pt x="206" y="4"/>
                    <a:pt x="204" y="3"/>
                  </a:cubicBezTo>
                  <a:cubicBezTo>
                    <a:pt x="199" y="1"/>
                    <a:pt x="201" y="6"/>
                    <a:pt x="199" y="9"/>
                  </a:cubicBezTo>
                  <a:cubicBezTo>
                    <a:pt x="199" y="11"/>
                    <a:pt x="196" y="12"/>
                    <a:pt x="194" y="12"/>
                  </a:cubicBezTo>
                  <a:cubicBezTo>
                    <a:pt x="192" y="12"/>
                    <a:pt x="191" y="11"/>
                    <a:pt x="189" y="10"/>
                  </a:cubicBezTo>
                  <a:cubicBezTo>
                    <a:pt x="189" y="10"/>
                    <a:pt x="189" y="10"/>
                    <a:pt x="189" y="10"/>
                  </a:cubicBezTo>
                  <a:cubicBezTo>
                    <a:pt x="189" y="10"/>
                    <a:pt x="189" y="10"/>
                    <a:pt x="188" y="10"/>
                  </a:cubicBezTo>
                  <a:cubicBezTo>
                    <a:pt x="189" y="12"/>
                    <a:pt x="185" y="10"/>
                    <a:pt x="184" y="10"/>
                  </a:cubicBezTo>
                  <a:cubicBezTo>
                    <a:pt x="182" y="9"/>
                    <a:pt x="181" y="11"/>
                    <a:pt x="179" y="11"/>
                  </a:cubicBezTo>
                  <a:cubicBezTo>
                    <a:pt x="177" y="12"/>
                    <a:pt x="175" y="10"/>
                    <a:pt x="173" y="11"/>
                  </a:cubicBezTo>
                  <a:cubicBezTo>
                    <a:pt x="173" y="12"/>
                    <a:pt x="173" y="13"/>
                    <a:pt x="172" y="14"/>
                  </a:cubicBezTo>
                  <a:cubicBezTo>
                    <a:pt x="172" y="14"/>
                    <a:pt x="171" y="15"/>
                    <a:pt x="170" y="15"/>
                  </a:cubicBezTo>
                  <a:cubicBezTo>
                    <a:pt x="166" y="19"/>
                    <a:pt x="163" y="23"/>
                    <a:pt x="165" y="28"/>
                  </a:cubicBezTo>
                  <a:cubicBezTo>
                    <a:pt x="165" y="30"/>
                    <a:pt x="167" y="33"/>
                    <a:pt x="166" y="35"/>
                  </a:cubicBezTo>
                  <a:cubicBezTo>
                    <a:pt x="165" y="36"/>
                    <a:pt x="163" y="37"/>
                    <a:pt x="162" y="36"/>
                  </a:cubicBezTo>
                  <a:cubicBezTo>
                    <a:pt x="160" y="34"/>
                    <a:pt x="160" y="32"/>
                    <a:pt x="159" y="31"/>
                  </a:cubicBezTo>
                  <a:cubicBezTo>
                    <a:pt x="157" y="29"/>
                    <a:pt x="155" y="30"/>
                    <a:pt x="153" y="30"/>
                  </a:cubicBezTo>
                  <a:cubicBezTo>
                    <a:pt x="151" y="31"/>
                    <a:pt x="149" y="29"/>
                    <a:pt x="147" y="29"/>
                  </a:cubicBezTo>
                  <a:cubicBezTo>
                    <a:pt x="146" y="29"/>
                    <a:pt x="146" y="30"/>
                    <a:pt x="145" y="31"/>
                  </a:cubicBezTo>
                  <a:cubicBezTo>
                    <a:pt x="144" y="32"/>
                    <a:pt x="143" y="32"/>
                    <a:pt x="142" y="32"/>
                  </a:cubicBezTo>
                  <a:cubicBezTo>
                    <a:pt x="138" y="33"/>
                    <a:pt x="141" y="26"/>
                    <a:pt x="136" y="25"/>
                  </a:cubicBezTo>
                  <a:cubicBezTo>
                    <a:pt x="135" y="25"/>
                    <a:pt x="134" y="26"/>
                    <a:pt x="132" y="27"/>
                  </a:cubicBezTo>
                  <a:cubicBezTo>
                    <a:pt x="130" y="28"/>
                    <a:pt x="131" y="29"/>
                    <a:pt x="130" y="31"/>
                  </a:cubicBezTo>
                  <a:cubicBezTo>
                    <a:pt x="128" y="31"/>
                    <a:pt x="128" y="29"/>
                    <a:pt x="127" y="28"/>
                  </a:cubicBezTo>
                  <a:cubicBezTo>
                    <a:pt x="125" y="26"/>
                    <a:pt x="125" y="27"/>
                    <a:pt x="123" y="27"/>
                  </a:cubicBezTo>
                  <a:cubicBezTo>
                    <a:pt x="121" y="27"/>
                    <a:pt x="121" y="26"/>
                    <a:pt x="120" y="25"/>
                  </a:cubicBezTo>
                  <a:cubicBezTo>
                    <a:pt x="118" y="24"/>
                    <a:pt x="118" y="27"/>
                    <a:pt x="117" y="27"/>
                  </a:cubicBezTo>
                  <a:cubicBezTo>
                    <a:pt x="115" y="27"/>
                    <a:pt x="114" y="25"/>
                    <a:pt x="112" y="26"/>
                  </a:cubicBezTo>
                  <a:cubicBezTo>
                    <a:pt x="111" y="26"/>
                    <a:pt x="112" y="28"/>
                    <a:pt x="111" y="29"/>
                  </a:cubicBezTo>
                  <a:cubicBezTo>
                    <a:pt x="109" y="31"/>
                    <a:pt x="109" y="28"/>
                    <a:pt x="108" y="27"/>
                  </a:cubicBezTo>
                  <a:cubicBezTo>
                    <a:pt x="108" y="25"/>
                    <a:pt x="107" y="25"/>
                    <a:pt x="105" y="25"/>
                  </a:cubicBezTo>
                  <a:cubicBezTo>
                    <a:pt x="103" y="28"/>
                    <a:pt x="100" y="24"/>
                    <a:pt x="99" y="22"/>
                  </a:cubicBezTo>
                  <a:cubicBezTo>
                    <a:pt x="98" y="21"/>
                    <a:pt x="98" y="20"/>
                    <a:pt x="97" y="20"/>
                  </a:cubicBezTo>
                  <a:cubicBezTo>
                    <a:pt x="95" y="20"/>
                    <a:pt x="96" y="21"/>
                    <a:pt x="95" y="21"/>
                  </a:cubicBezTo>
                  <a:cubicBezTo>
                    <a:pt x="94" y="21"/>
                    <a:pt x="93" y="21"/>
                    <a:pt x="93" y="20"/>
                  </a:cubicBezTo>
                  <a:cubicBezTo>
                    <a:pt x="91" y="20"/>
                    <a:pt x="90" y="20"/>
                    <a:pt x="88" y="20"/>
                  </a:cubicBezTo>
                  <a:cubicBezTo>
                    <a:pt x="87" y="20"/>
                    <a:pt x="86" y="20"/>
                    <a:pt x="84" y="19"/>
                  </a:cubicBezTo>
                  <a:cubicBezTo>
                    <a:pt x="81" y="18"/>
                    <a:pt x="78" y="16"/>
                    <a:pt x="74" y="16"/>
                  </a:cubicBezTo>
                  <a:cubicBezTo>
                    <a:pt x="71" y="16"/>
                    <a:pt x="69" y="15"/>
                    <a:pt x="66" y="15"/>
                  </a:cubicBezTo>
                  <a:cubicBezTo>
                    <a:pt x="63" y="15"/>
                    <a:pt x="61" y="15"/>
                    <a:pt x="58" y="15"/>
                  </a:cubicBezTo>
                  <a:cubicBezTo>
                    <a:pt x="56" y="15"/>
                    <a:pt x="55" y="16"/>
                    <a:pt x="53" y="16"/>
                  </a:cubicBezTo>
                  <a:cubicBezTo>
                    <a:pt x="50" y="16"/>
                    <a:pt x="48" y="16"/>
                    <a:pt x="46" y="16"/>
                  </a:cubicBezTo>
                  <a:cubicBezTo>
                    <a:pt x="42" y="17"/>
                    <a:pt x="42" y="21"/>
                    <a:pt x="39" y="24"/>
                  </a:cubicBezTo>
                  <a:cubicBezTo>
                    <a:pt x="38" y="25"/>
                    <a:pt x="37" y="26"/>
                    <a:pt x="35" y="26"/>
                  </a:cubicBezTo>
                  <a:cubicBezTo>
                    <a:pt x="33" y="25"/>
                    <a:pt x="31" y="24"/>
                    <a:pt x="28" y="25"/>
                  </a:cubicBezTo>
                  <a:cubicBezTo>
                    <a:pt x="29" y="27"/>
                    <a:pt x="30" y="29"/>
                    <a:pt x="31" y="31"/>
                  </a:cubicBezTo>
                  <a:cubicBezTo>
                    <a:pt x="31" y="33"/>
                    <a:pt x="29" y="35"/>
                    <a:pt x="31" y="36"/>
                  </a:cubicBezTo>
                  <a:cubicBezTo>
                    <a:pt x="32" y="38"/>
                    <a:pt x="34" y="41"/>
                    <a:pt x="35" y="43"/>
                  </a:cubicBezTo>
                  <a:cubicBezTo>
                    <a:pt x="35" y="44"/>
                    <a:pt x="36" y="46"/>
                    <a:pt x="37" y="47"/>
                  </a:cubicBezTo>
                  <a:cubicBezTo>
                    <a:pt x="38" y="48"/>
                    <a:pt x="39" y="48"/>
                    <a:pt x="39" y="50"/>
                  </a:cubicBezTo>
                  <a:cubicBezTo>
                    <a:pt x="37" y="50"/>
                    <a:pt x="36" y="52"/>
                    <a:pt x="38" y="53"/>
                  </a:cubicBezTo>
                  <a:cubicBezTo>
                    <a:pt x="39" y="57"/>
                    <a:pt x="37" y="59"/>
                    <a:pt x="37" y="63"/>
                  </a:cubicBezTo>
                  <a:cubicBezTo>
                    <a:pt x="36" y="64"/>
                    <a:pt x="34" y="64"/>
                    <a:pt x="32" y="64"/>
                  </a:cubicBezTo>
                  <a:cubicBezTo>
                    <a:pt x="31" y="65"/>
                    <a:pt x="30" y="66"/>
                    <a:pt x="29" y="67"/>
                  </a:cubicBezTo>
                  <a:cubicBezTo>
                    <a:pt x="27" y="69"/>
                    <a:pt x="25" y="71"/>
                    <a:pt x="22" y="73"/>
                  </a:cubicBezTo>
                  <a:cubicBezTo>
                    <a:pt x="20" y="75"/>
                    <a:pt x="19" y="77"/>
                    <a:pt x="17" y="80"/>
                  </a:cubicBezTo>
                  <a:cubicBezTo>
                    <a:pt x="15" y="82"/>
                    <a:pt x="12" y="85"/>
                    <a:pt x="11" y="87"/>
                  </a:cubicBezTo>
                  <a:cubicBezTo>
                    <a:pt x="9" y="90"/>
                    <a:pt x="12" y="91"/>
                    <a:pt x="12" y="94"/>
                  </a:cubicBezTo>
                  <a:cubicBezTo>
                    <a:pt x="12" y="97"/>
                    <a:pt x="10" y="99"/>
                    <a:pt x="12" y="101"/>
                  </a:cubicBezTo>
                  <a:cubicBezTo>
                    <a:pt x="13" y="102"/>
                    <a:pt x="15" y="104"/>
                    <a:pt x="14" y="105"/>
                  </a:cubicBezTo>
                  <a:cubicBezTo>
                    <a:pt x="13" y="107"/>
                    <a:pt x="10" y="104"/>
                    <a:pt x="8" y="103"/>
                  </a:cubicBezTo>
                  <a:cubicBezTo>
                    <a:pt x="8" y="104"/>
                    <a:pt x="8" y="104"/>
                    <a:pt x="8" y="105"/>
                  </a:cubicBezTo>
                  <a:cubicBezTo>
                    <a:pt x="6" y="107"/>
                    <a:pt x="6" y="111"/>
                    <a:pt x="5" y="114"/>
                  </a:cubicBezTo>
                  <a:cubicBezTo>
                    <a:pt x="3" y="117"/>
                    <a:pt x="0" y="119"/>
                    <a:pt x="0" y="123"/>
                  </a:cubicBezTo>
                  <a:cubicBezTo>
                    <a:pt x="4" y="123"/>
                    <a:pt x="2" y="125"/>
                    <a:pt x="4" y="128"/>
                  </a:cubicBezTo>
                  <a:cubicBezTo>
                    <a:pt x="5" y="129"/>
                    <a:pt x="7" y="128"/>
                    <a:pt x="8" y="129"/>
                  </a:cubicBezTo>
                  <a:cubicBezTo>
                    <a:pt x="10" y="132"/>
                    <a:pt x="9" y="132"/>
                    <a:pt x="12" y="132"/>
                  </a:cubicBezTo>
                  <a:cubicBezTo>
                    <a:pt x="14" y="132"/>
                    <a:pt x="16" y="133"/>
                    <a:pt x="15" y="136"/>
                  </a:cubicBezTo>
                  <a:cubicBezTo>
                    <a:pt x="20" y="136"/>
                    <a:pt x="19" y="130"/>
                    <a:pt x="23" y="134"/>
                  </a:cubicBezTo>
                  <a:cubicBezTo>
                    <a:pt x="25" y="135"/>
                    <a:pt x="25" y="136"/>
                    <a:pt x="27" y="135"/>
                  </a:cubicBezTo>
                  <a:cubicBezTo>
                    <a:pt x="29" y="134"/>
                    <a:pt x="30" y="134"/>
                    <a:pt x="32" y="135"/>
                  </a:cubicBezTo>
                  <a:cubicBezTo>
                    <a:pt x="34" y="136"/>
                    <a:pt x="35" y="136"/>
                    <a:pt x="37" y="137"/>
                  </a:cubicBezTo>
                  <a:cubicBezTo>
                    <a:pt x="39" y="137"/>
                    <a:pt x="40" y="138"/>
                    <a:pt x="42" y="137"/>
                  </a:cubicBezTo>
                  <a:cubicBezTo>
                    <a:pt x="44" y="137"/>
                    <a:pt x="45" y="136"/>
                    <a:pt x="47" y="137"/>
                  </a:cubicBezTo>
                  <a:cubicBezTo>
                    <a:pt x="49" y="137"/>
                    <a:pt x="49" y="138"/>
                    <a:pt x="51" y="140"/>
                  </a:cubicBezTo>
                  <a:cubicBezTo>
                    <a:pt x="52" y="141"/>
                    <a:pt x="54" y="143"/>
                    <a:pt x="56" y="143"/>
                  </a:cubicBezTo>
                  <a:cubicBezTo>
                    <a:pt x="58" y="143"/>
                    <a:pt x="59" y="140"/>
                    <a:pt x="60" y="139"/>
                  </a:cubicBezTo>
                  <a:cubicBezTo>
                    <a:pt x="63" y="137"/>
                    <a:pt x="68" y="137"/>
                    <a:pt x="71" y="137"/>
                  </a:cubicBezTo>
                  <a:cubicBezTo>
                    <a:pt x="76" y="136"/>
                    <a:pt x="79" y="135"/>
                    <a:pt x="81" y="131"/>
                  </a:cubicBezTo>
                  <a:cubicBezTo>
                    <a:pt x="82" y="130"/>
                    <a:pt x="82" y="129"/>
                    <a:pt x="84" y="128"/>
                  </a:cubicBezTo>
                  <a:cubicBezTo>
                    <a:pt x="85" y="128"/>
                    <a:pt x="86" y="128"/>
                    <a:pt x="88" y="127"/>
                  </a:cubicBezTo>
                  <a:cubicBezTo>
                    <a:pt x="89" y="127"/>
                    <a:pt x="89" y="126"/>
                    <a:pt x="90" y="126"/>
                  </a:cubicBezTo>
                  <a:cubicBezTo>
                    <a:pt x="91" y="124"/>
                    <a:pt x="92" y="124"/>
                    <a:pt x="94" y="124"/>
                  </a:cubicBezTo>
                  <a:cubicBezTo>
                    <a:pt x="94" y="124"/>
                    <a:pt x="95" y="125"/>
                    <a:pt x="95" y="124"/>
                  </a:cubicBezTo>
                  <a:cubicBezTo>
                    <a:pt x="96" y="124"/>
                    <a:pt x="96" y="124"/>
                    <a:pt x="96" y="123"/>
                  </a:cubicBezTo>
                  <a:cubicBezTo>
                    <a:pt x="98" y="123"/>
                    <a:pt x="99" y="124"/>
                    <a:pt x="101" y="124"/>
                  </a:cubicBezTo>
                  <a:cubicBezTo>
                    <a:pt x="101" y="123"/>
                    <a:pt x="101" y="123"/>
                    <a:pt x="102" y="123"/>
                  </a:cubicBezTo>
                  <a:cubicBezTo>
                    <a:pt x="103" y="122"/>
                    <a:pt x="104" y="123"/>
                    <a:pt x="104" y="122"/>
                  </a:cubicBezTo>
                  <a:cubicBezTo>
                    <a:pt x="106" y="122"/>
                    <a:pt x="106" y="121"/>
                    <a:pt x="107" y="121"/>
                  </a:cubicBezTo>
                  <a:cubicBezTo>
                    <a:pt x="108" y="121"/>
                    <a:pt x="108" y="122"/>
                    <a:pt x="109" y="122"/>
                  </a:cubicBezTo>
                  <a:cubicBezTo>
                    <a:pt x="109" y="122"/>
                    <a:pt x="110" y="122"/>
                    <a:pt x="111" y="122"/>
                  </a:cubicBezTo>
                  <a:cubicBezTo>
                    <a:pt x="112" y="123"/>
                    <a:pt x="113" y="124"/>
                    <a:pt x="114" y="125"/>
                  </a:cubicBezTo>
                  <a:cubicBezTo>
                    <a:pt x="115" y="126"/>
                    <a:pt x="116" y="125"/>
                    <a:pt x="117" y="126"/>
                  </a:cubicBezTo>
                  <a:cubicBezTo>
                    <a:pt x="117" y="126"/>
                    <a:pt x="117" y="127"/>
                    <a:pt x="118" y="128"/>
                  </a:cubicBezTo>
                  <a:cubicBezTo>
                    <a:pt x="118" y="127"/>
                    <a:pt x="118" y="127"/>
                    <a:pt x="119" y="127"/>
                  </a:cubicBezTo>
                  <a:cubicBezTo>
                    <a:pt x="119" y="128"/>
                    <a:pt x="119" y="128"/>
                    <a:pt x="119" y="128"/>
                  </a:cubicBezTo>
                  <a:cubicBezTo>
                    <a:pt x="120" y="129"/>
                    <a:pt x="121" y="128"/>
                    <a:pt x="122" y="128"/>
                  </a:cubicBezTo>
                  <a:cubicBezTo>
                    <a:pt x="122" y="129"/>
                    <a:pt x="122" y="130"/>
                    <a:pt x="122" y="131"/>
                  </a:cubicBezTo>
                  <a:cubicBezTo>
                    <a:pt x="123" y="130"/>
                    <a:pt x="124" y="132"/>
                    <a:pt x="124" y="133"/>
                  </a:cubicBezTo>
                  <a:cubicBezTo>
                    <a:pt x="125" y="133"/>
                    <a:pt x="125" y="132"/>
                    <a:pt x="125" y="132"/>
                  </a:cubicBezTo>
                  <a:cubicBezTo>
                    <a:pt x="126" y="131"/>
                    <a:pt x="126" y="131"/>
                    <a:pt x="127" y="131"/>
                  </a:cubicBezTo>
                  <a:cubicBezTo>
                    <a:pt x="128" y="131"/>
                    <a:pt x="130" y="132"/>
                    <a:pt x="131" y="132"/>
                  </a:cubicBezTo>
                  <a:cubicBezTo>
                    <a:pt x="131" y="133"/>
                    <a:pt x="132" y="134"/>
                    <a:pt x="132" y="136"/>
                  </a:cubicBezTo>
                  <a:cubicBezTo>
                    <a:pt x="133" y="136"/>
                    <a:pt x="134" y="137"/>
                    <a:pt x="136" y="137"/>
                  </a:cubicBezTo>
                  <a:cubicBezTo>
                    <a:pt x="136" y="137"/>
                    <a:pt x="136" y="135"/>
                    <a:pt x="138" y="136"/>
                  </a:cubicBezTo>
                  <a:cubicBezTo>
                    <a:pt x="139" y="137"/>
                    <a:pt x="139" y="140"/>
                    <a:pt x="139" y="141"/>
                  </a:cubicBezTo>
                  <a:cubicBezTo>
                    <a:pt x="139" y="141"/>
                    <a:pt x="139" y="142"/>
                    <a:pt x="139" y="142"/>
                  </a:cubicBezTo>
                  <a:cubicBezTo>
                    <a:pt x="139" y="142"/>
                    <a:pt x="139" y="144"/>
                    <a:pt x="139" y="144"/>
                  </a:cubicBezTo>
                  <a:cubicBezTo>
                    <a:pt x="139" y="146"/>
                    <a:pt x="137" y="147"/>
                    <a:pt x="137" y="150"/>
                  </a:cubicBezTo>
                  <a:cubicBezTo>
                    <a:pt x="138" y="151"/>
                    <a:pt x="138" y="151"/>
                    <a:pt x="139" y="151"/>
                  </a:cubicBezTo>
                  <a:cubicBezTo>
                    <a:pt x="140" y="152"/>
                    <a:pt x="140" y="152"/>
                    <a:pt x="141" y="154"/>
                  </a:cubicBezTo>
                  <a:cubicBezTo>
                    <a:pt x="142" y="155"/>
                    <a:pt x="142" y="155"/>
                    <a:pt x="144" y="155"/>
                  </a:cubicBezTo>
                  <a:cubicBezTo>
                    <a:pt x="145" y="155"/>
                    <a:pt x="145" y="154"/>
                    <a:pt x="146" y="156"/>
                  </a:cubicBezTo>
                  <a:cubicBezTo>
                    <a:pt x="146" y="156"/>
                    <a:pt x="145" y="159"/>
                    <a:pt x="145" y="159"/>
                  </a:cubicBezTo>
                  <a:cubicBezTo>
                    <a:pt x="145" y="161"/>
                    <a:pt x="144" y="161"/>
                    <a:pt x="145" y="162"/>
                  </a:cubicBezTo>
                  <a:cubicBezTo>
                    <a:pt x="145" y="162"/>
                    <a:pt x="146" y="162"/>
                    <a:pt x="146" y="163"/>
                  </a:cubicBezTo>
                  <a:cubicBezTo>
                    <a:pt x="147" y="164"/>
                    <a:pt x="147" y="165"/>
                    <a:pt x="146" y="166"/>
                  </a:cubicBezTo>
                  <a:cubicBezTo>
                    <a:pt x="147" y="166"/>
                    <a:pt x="149" y="167"/>
                    <a:pt x="149" y="167"/>
                  </a:cubicBezTo>
                  <a:cubicBezTo>
                    <a:pt x="150" y="168"/>
                    <a:pt x="151" y="168"/>
                    <a:pt x="152" y="169"/>
                  </a:cubicBezTo>
                  <a:cubicBezTo>
                    <a:pt x="154" y="171"/>
                    <a:pt x="153" y="175"/>
                    <a:pt x="153" y="178"/>
                  </a:cubicBezTo>
                  <a:cubicBezTo>
                    <a:pt x="154" y="179"/>
                    <a:pt x="156" y="180"/>
                    <a:pt x="157" y="181"/>
                  </a:cubicBezTo>
                  <a:cubicBezTo>
                    <a:pt x="156" y="182"/>
                    <a:pt x="152" y="183"/>
                    <a:pt x="151" y="182"/>
                  </a:cubicBezTo>
                  <a:cubicBezTo>
                    <a:pt x="151" y="182"/>
                    <a:pt x="149" y="179"/>
                    <a:pt x="149" y="179"/>
                  </a:cubicBezTo>
                  <a:cubicBezTo>
                    <a:pt x="149" y="180"/>
                    <a:pt x="148" y="182"/>
                    <a:pt x="147" y="182"/>
                  </a:cubicBezTo>
                  <a:cubicBezTo>
                    <a:pt x="146" y="182"/>
                    <a:pt x="144" y="180"/>
                    <a:pt x="144" y="179"/>
                  </a:cubicBezTo>
                  <a:cubicBezTo>
                    <a:pt x="144" y="180"/>
                    <a:pt x="141" y="182"/>
                    <a:pt x="141" y="180"/>
                  </a:cubicBezTo>
                  <a:cubicBezTo>
                    <a:pt x="141" y="181"/>
                    <a:pt x="140" y="183"/>
                    <a:pt x="139" y="182"/>
                  </a:cubicBezTo>
                  <a:cubicBezTo>
                    <a:pt x="138" y="181"/>
                    <a:pt x="139" y="178"/>
                    <a:pt x="138" y="178"/>
                  </a:cubicBezTo>
                  <a:cubicBezTo>
                    <a:pt x="137" y="178"/>
                    <a:pt x="134" y="180"/>
                    <a:pt x="134" y="180"/>
                  </a:cubicBezTo>
                  <a:cubicBezTo>
                    <a:pt x="133" y="181"/>
                    <a:pt x="133" y="185"/>
                    <a:pt x="134" y="186"/>
                  </a:cubicBezTo>
                  <a:cubicBezTo>
                    <a:pt x="134" y="187"/>
                    <a:pt x="135" y="187"/>
                    <a:pt x="135" y="188"/>
                  </a:cubicBezTo>
                  <a:cubicBezTo>
                    <a:pt x="135" y="189"/>
                    <a:pt x="134" y="190"/>
                    <a:pt x="134" y="191"/>
                  </a:cubicBezTo>
                  <a:cubicBezTo>
                    <a:pt x="133" y="192"/>
                    <a:pt x="134" y="193"/>
                    <a:pt x="133" y="193"/>
                  </a:cubicBezTo>
                  <a:cubicBezTo>
                    <a:pt x="132" y="194"/>
                    <a:pt x="131" y="193"/>
                    <a:pt x="130" y="194"/>
                  </a:cubicBezTo>
                  <a:cubicBezTo>
                    <a:pt x="129" y="195"/>
                    <a:pt x="130" y="197"/>
                    <a:pt x="129" y="198"/>
                  </a:cubicBezTo>
                  <a:cubicBezTo>
                    <a:pt x="127" y="200"/>
                    <a:pt x="126" y="202"/>
                    <a:pt x="125" y="203"/>
                  </a:cubicBezTo>
                  <a:cubicBezTo>
                    <a:pt x="126" y="204"/>
                    <a:pt x="126" y="204"/>
                    <a:pt x="125" y="206"/>
                  </a:cubicBezTo>
                  <a:cubicBezTo>
                    <a:pt x="123" y="206"/>
                    <a:pt x="121" y="205"/>
                    <a:pt x="119" y="207"/>
                  </a:cubicBezTo>
                  <a:cubicBezTo>
                    <a:pt x="122" y="210"/>
                    <a:pt x="125" y="215"/>
                    <a:pt x="130" y="213"/>
                  </a:cubicBezTo>
                  <a:cubicBezTo>
                    <a:pt x="131" y="211"/>
                    <a:pt x="133" y="212"/>
                    <a:pt x="134" y="212"/>
                  </a:cubicBezTo>
                  <a:cubicBezTo>
                    <a:pt x="136" y="211"/>
                    <a:pt x="137" y="210"/>
                    <a:pt x="139" y="209"/>
                  </a:cubicBezTo>
                  <a:cubicBezTo>
                    <a:pt x="143" y="208"/>
                    <a:pt x="146" y="209"/>
                    <a:pt x="149" y="213"/>
                  </a:cubicBezTo>
                  <a:cubicBezTo>
                    <a:pt x="149" y="211"/>
                    <a:pt x="150" y="210"/>
                    <a:pt x="149" y="209"/>
                  </a:cubicBezTo>
                  <a:cubicBezTo>
                    <a:pt x="149" y="208"/>
                    <a:pt x="148" y="208"/>
                    <a:pt x="148" y="208"/>
                  </a:cubicBezTo>
                  <a:cubicBezTo>
                    <a:pt x="147" y="206"/>
                    <a:pt x="146" y="204"/>
                    <a:pt x="146" y="203"/>
                  </a:cubicBezTo>
                  <a:cubicBezTo>
                    <a:pt x="146" y="201"/>
                    <a:pt x="146" y="198"/>
                    <a:pt x="148" y="198"/>
                  </a:cubicBezTo>
                  <a:cubicBezTo>
                    <a:pt x="149" y="198"/>
                    <a:pt x="150" y="201"/>
                    <a:pt x="150" y="201"/>
                  </a:cubicBezTo>
                  <a:cubicBezTo>
                    <a:pt x="151" y="200"/>
                    <a:pt x="153" y="198"/>
                    <a:pt x="155" y="197"/>
                  </a:cubicBezTo>
                  <a:cubicBezTo>
                    <a:pt x="157" y="196"/>
                    <a:pt x="159" y="197"/>
                    <a:pt x="161" y="194"/>
                  </a:cubicBezTo>
                  <a:cubicBezTo>
                    <a:pt x="162" y="191"/>
                    <a:pt x="164" y="189"/>
                    <a:pt x="166" y="187"/>
                  </a:cubicBezTo>
                  <a:cubicBezTo>
                    <a:pt x="167" y="185"/>
                    <a:pt x="168" y="184"/>
                    <a:pt x="169" y="182"/>
                  </a:cubicBezTo>
                  <a:cubicBezTo>
                    <a:pt x="169" y="181"/>
                    <a:pt x="169" y="179"/>
                    <a:pt x="169" y="177"/>
                  </a:cubicBezTo>
                  <a:cubicBezTo>
                    <a:pt x="171" y="177"/>
                    <a:pt x="173" y="176"/>
                    <a:pt x="175" y="175"/>
                  </a:cubicBezTo>
                  <a:cubicBezTo>
                    <a:pt x="177" y="175"/>
                    <a:pt x="178" y="175"/>
                    <a:pt x="180" y="175"/>
                  </a:cubicBezTo>
                  <a:cubicBezTo>
                    <a:pt x="182" y="174"/>
                    <a:pt x="182" y="173"/>
                    <a:pt x="184" y="174"/>
                  </a:cubicBezTo>
                  <a:cubicBezTo>
                    <a:pt x="185" y="174"/>
                    <a:pt x="187" y="175"/>
                    <a:pt x="188" y="174"/>
                  </a:cubicBezTo>
                  <a:cubicBezTo>
                    <a:pt x="192" y="172"/>
                    <a:pt x="188" y="166"/>
                    <a:pt x="189" y="162"/>
                  </a:cubicBezTo>
                  <a:cubicBezTo>
                    <a:pt x="194" y="165"/>
                    <a:pt x="189" y="172"/>
                    <a:pt x="193" y="175"/>
                  </a:cubicBezTo>
                  <a:cubicBezTo>
                    <a:pt x="197" y="177"/>
                    <a:pt x="201" y="174"/>
                    <a:pt x="205" y="176"/>
                  </a:cubicBezTo>
                  <a:cubicBezTo>
                    <a:pt x="203" y="177"/>
                    <a:pt x="201" y="179"/>
                    <a:pt x="199" y="179"/>
                  </a:cubicBezTo>
                  <a:cubicBezTo>
                    <a:pt x="197" y="180"/>
                    <a:pt x="195" y="179"/>
                    <a:pt x="193" y="178"/>
                  </a:cubicBezTo>
                  <a:cubicBezTo>
                    <a:pt x="191" y="177"/>
                    <a:pt x="185" y="175"/>
                    <a:pt x="184" y="177"/>
                  </a:cubicBezTo>
                  <a:cubicBezTo>
                    <a:pt x="180" y="180"/>
                    <a:pt x="191" y="179"/>
                    <a:pt x="192" y="180"/>
                  </a:cubicBezTo>
                  <a:cubicBezTo>
                    <a:pt x="195" y="182"/>
                    <a:pt x="190" y="182"/>
                    <a:pt x="189" y="183"/>
                  </a:cubicBezTo>
                  <a:cubicBezTo>
                    <a:pt x="189" y="184"/>
                    <a:pt x="194" y="185"/>
                    <a:pt x="195" y="186"/>
                  </a:cubicBezTo>
                  <a:cubicBezTo>
                    <a:pt x="195" y="186"/>
                    <a:pt x="197" y="186"/>
                    <a:pt x="198" y="187"/>
                  </a:cubicBezTo>
                  <a:cubicBezTo>
                    <a:pt x="198" y="188"/>
                    <a:pt x="198" y="189"/>
                    <a:pt x="199" y="189"/>
                  </a:cubicBezTo>
                  <a:cubicBezTo>
                    <a:pt x="201" y="190"/>
                    <a:pt x="203" y="190"/>
                    <a:pt x="205" y="190"/>
                  </a:cubicBezTo>
                  <a:cubicBezTo>
                    <a:pt x="208" y="189"/>
                    <a:pt x="211" y="189"/>
                    <a:pt x="213" y="189"/>
                  </a:cubicBezTo>
                  <a:cubicBezTo>
                    <a:pt x="214" y="188"/>
                    <a:pt x="216" y="187"/>
                    <a:pt x="216" y="187"/>
                  </a:cubicBezTo>
                  <a:cubicBezTo>
                    <a:pt x="218" y="187"/>
                    <a:pt x="217" y="187"/>
                    <a:pt x="218" y="188"/>
                  </a:cubicBezTo>
                  <a:cubicBezTo>
                    <a:pt x="219" y="188"/>
                    <a:pt x="221" y="190"/>
                    <a:pt x="222" y="191"/>
                  </a:cubicBezTo>
                  <a:cubicBezTo>
                    <a:pt x="224" y="191"/>
                    <a:pt x="224" y="188"/>
                    <a:pt x="225" y="188"/>
                  </a:cubicBezTo>
                  <a:cubicBezTo>
                    <a:pt x="227" y="189"/>
                    <a:pt x="227" y="195"/>
                    <a:pt x="226" y="196"/>
                  </a:cubicBezTo>
                  <a:cubicBezTo>
                    <a:pt x="224" y="197"/>
                    <a:pt x="221" y="198"/>
                    <a:pt x="219" y="199"/>
                  </a:cubicBezTo>
                  <a:cubicBezTo>
                    <a:pt x="216" y="199"/>
                    <a:pt x="213" y="201"/>
                    <a:pt x="211" y="203"/>
                  </a:cubicBezTo>
                  <a:cubicBezTo>
                    <a:pt x="209" y="205"/>
                    <a:pt x="209" y="206"/>
                    <a:pt x="206" y="207"/>
                  </a:cubicBezTo>
                  <a:cubicBezTo>
                    <a:pt x="204" y="207"/>
                    <a:pt x="203" y="208"/>
                    <a:pt x="204" y="210"/>
                  </a:cubicBezTo>
                  <a:cubicBezTo>
                    <a:pt x="205" y="212"/>
                    <a:pt x="207" y="211"/>
                    <a:pt x="208" y="211"/>
                  </a:cubicBezTo>
                  <a:cubicBezTo>
                    <a:pt x="211" y="210"/>
                    <a:pt x="212" y="211"/>
                    <a:pt x="214" y="213"/>
                  </a:cubicBezTo>
                  <a:cubicBezTo>
                    <a:pt x="215" y="213"/>
                    <a:pt x="216" y="215"/>
                    <a:pt x="218" y="215"/>
                  </a:cubicBezTo>
                  <a:cubicBezTo>
                    <a:pt x="219" y="216"/>
                    <a:pt x="220" y="216"/>
                    <a:pt x="221" y="216"/>
                  </a:cubicBezTo>
                  <a:cubicBezTo>
                    <a:pt x="223" y="217"/>
                    <a:pt x="225" y="220"/>
                    <a:pt x="225" y="222"/>
                  </a:cubicBezTo>
                  <a:cubicBezTo>
                    <a:pt x="225" y="225"/>
                    <a:pt x="222" y="225"/>
                    <a:pt x="223" y="228"/>
                  </a:cubicBezTo>
                  <a:cubicBezTo>
                    <a:pt x="223" y="229"/>
                    <a:pt x="224" y="230"/>
                    <a:pt x="224" y="231"/>
                  </a:cubicBezTo>
                  <a:cubicBezTo>
                    <a:pt x="223" y="232"/>
                    <a:pt x="222" y="231"/>
                    <a:pt x="221" y="231"/>
                  </a:cubicBezTo>
                  <a:cubicBezTo>
                    <a:pt x="219" y="232"/>
                    <a:pt x="220" y="234"/>
                    <a:pt x="222" y="234"/>
                  </a:cubicBezTo>
                  <a:cubicBezTo>
                    <a:pt x="223" y="235"/>
                    <a:pt x="225" y="235"/>
                    <a:pt x="226" y="236"/>
                  </a:cubicBezTo>
                  <a:cubicBezTo>
                    <a:pt x="230" y="239"/>
                    <a:pt x="235" y="235"/>
                    <a:pt x="239" y="233"/>
                  </a:cubicBezTo>
                  <a:cubicBezTo>
                    <a:pt x="240" y="231"/>
                    <a:pt x="240" y="229"/>
                    <a:pt x="242" y="227"/>
                  </a:cubicBezTo>
                  <a:cubicBezTo>
                    <a:pt x="244" y="226"/>
                    <a:pt x="248" y="225"/>
                    <a:pt x="250" y="225"/>
                  </a:cubicBezTo>
                  <a:cubicBezTo>
                    <a:pt x="252" y="225"/>
                    <a:pt x="253" y="226"/>
                    <a:pt x="254" y="225"/>
                  </a:cubicBezTo>
                  <a:cubicBezTo>
                    <a:pt x="255" y="225"/>
                    <a:pt x="255" y="223"/>
                    <a:pt x="256" y="223"/>
                  </a:cubicBezTo>
                  <a:cubicBezTo>
                    <a:pt x="257" y="222"/>
                    <a:pt x="259" y="222"/>
                    <a:pt x="260" y="221"/>
                  </a:cubicBezTo>
                  <a:cubicBezTo>
                    <a:pt x="261" y="220"/>
                    <a:pt x="260" y="219"/>
                    <a:pt x="262" y="218"/>
                  </a:cubicBezTo>
                  <a:cubicBezTo>
                    <a:pt x="265" y="216"/>
                    <a:pt x="267" y="219"/>
                    <a:pt x="270" y="220"/>
                  </a:cubicBezTo>
                  <a:cubicBezTo>
                    <a:pt x="272" y="221"/>
                    <a:pt x="272" y="220"/>
                    <a:pt x="273" y="219"/>
                  </a:cubicBezTo>
                  <a:cubicBezTo>
                    <a:pt x="275" y="219"/>
                    <a:pt x="275" y="219"/>
                    <a:pt x="277" y="220"/>
                  </a:cubicBezTo>
                  <a:cubicBezTo>
                    <a:pt x="277" y="218"/>
                    <a:pt x="280" y="220"/>
                    <a:pt x="281" y="219"/>
                  </a:cubicBezTo>
                  <a:cubicBezTo>
                    <a:pt x="281" y="218"/>
                    <a:pt x="279" y="217"/>
                    <a:pt x="279" y="216"/>
                  </a:cubicBezTo>
                  <a:cubicBezTo>
                    <a:pt x="279" y="213"/>
                    <a:pt x="285" y="213"/>
                    <a:pt x="285" y="210"/>
                  </a:cubicBezTo>
                  <a:cubicBezTo>
                    <a:pt x="285" y="209"/>
                    <a:pt x="280" y="210"/>
                    <a:pt x="279" y="209"/>
                  </a:cubicBezTo>
                  <a:cubicBezTo>
                    <a:pt x="278" y="209"/>
                    <a:pt x="277" y="208"/>
                    <a:pt x="276" y="208"/>
                  </a:cubicBezTo>
                  <a:cubicBezTo>
                    <a:pt x="274" y="208"/>
                    <a:pt x="273" y="210"/>
                    <a:pt x="271" y="210"/>
                  </a:cubicBezTo>
                  <a:cubicBezTo>
                    <a:pt x="269" y="210"/>
                    <a:pt x="269" y="207"/>
                    <a:pt x="268" y="207"/>
                  </a:cubicBezTo>
                  <a:cubicBezTo>
                    <a:pt x="266" y="206"/>
                    <a:pt x="265" y="209"/>
                    <a:pt x="264" y="210"/>
                  </a:cubicBezTo>
                  <a:cubicBezTo>
                    <a:pt x="259" y="214"/>
                    <a:pt x="257" y="208"/>
                    <a:pt x="255" y="205"/>
                  </a:cubicBezTo>
                  <a:cubicBezTo>
                    <a:pt x="252" y="201"/>
                    <a:pt x="250" y="196"/>
                    <a:pt x="249" y="191"/>
                  </a:cubicBezTo>
                  <a:cubicBezTo>
                    <a:pt x="248" y="189"/>
                    <a:pt x="249" y="188"/>
                    <a:pt x="250" y="186"/>
                  </a:cubicBezTo>
                  <a:cubicBezTo>
                    <a:pt x="253" y="185"/>
                    <a:pt x="255" y="183"/>
                    <a:pt x="257" y="182"/>
                  </a:cubicBezTo>
                  <a:cubicBezTo>
                    <a:pt x="257" y="183"/>
                    <a:pt x="256" y="185"/>
                    <a:pt x="255" y="187"/>
                  </a:cubicBezTo>
                  <a:cubicBezTo>
                    <a:pt x="255" y="187"/>
                    <a:pt x="253" y="189"/>
                    <a:pt x="254" y="190"/>
                  </a:cubicBezTo>
                  <a:cubicBezTo>
                    <a:pt x="255" y="191"/>
                    <a:pt x="259" y="184"/>
                    <a:pt x="259" y="183"/>
                  </a:cubicBezTo>
                  <a:cubicBezTo>
                    <a:pt x="263" y="179"/>
                    <a:pt x="271" y="171"/>
                    <a:pt x="277" y="175"/>
                  </a:cubicBezTo>
                  <a:cubicBezTo>
                    <a:pt x="278" y="173"/>
                    <a:pt x="280" y="172"/>
                    <a:pt x="282" y="171"/>
                  </a:cubicBezTo>
                  <a:cubicBezTo>
                    <a:pt x="283" y="171"/>
                    <a:pt x="284" y="170"/>
                    <a:pt x="286" y="171"/>
                  </a:cubicBezTo>
                  <a:cubicBezTo>
                    <a:pt x="286" y="171"/>
                    <a:pt x="286" y="173"/>
                    <a:pt x="288" y="173"/>
                  </a:cubicBezTo>
                  <a:cubicBezTo>
                    <a:pt x="288" y="170"/>
                    <a:pt x="290" y="169"/>
                    <a:pt x="292" y="168"/>
                  </a:cubicBezTo>
                  <a:cubicBezTo>
                    <a:pt x="293" y="168"/>
                    <a:pt x="294" y="167"/>
                    <a:pt x="295" y="167"/>
                  </a:cubicBezTo>
                  <a:cubicBezTo>
                    <a:pt x="296" y="167"/>
                    <a:pt x="297" y="167"/>
                    <a:pt x="298" y="166"/>
                  </a:cubicBezTo>
                  <a:cubicBezTo>
                    <a:pt x="299" y="166"/>
                    <a:pt x="299" y="164"/>
                    <a:pt x="300" y="164"/>
                  </a:cubicBezTo>
                  <a:cubicBezTo>
                    <a:pt x="301" y="163"/>
                    <a:pt x="302" y="162"/>
                    <a:pt x="304" y="162"/>
                  </a:cubicBezTo>
                  <a:cubicBezTo>
                    <a:pt x="307" y="162"/>
                    <a:pt x="310" y="161"/>
                    <a:pt x="313" y="162"/>
                  </a:cubicBezTo>
                  <a:cubicBezTo>
                    <a:pt x="313" y="162"/>
                    <a:pt x="313" y="163"/>
                    <a:pt x="313" y="163"/>
                  </a:cubicBezTo>
                  <a:cubicBezTo>
                    <a:pt x="314" y="163"/>
                    <a:pt x="314" y="162"/>
                    <a:pt x="315" y="162"/>
                  </a:cubicBezTo>
                  <a:cubicBezTo>
                    <a:pt x="314" y="161"/>
                    <a:pt x="314" y="161"/>
                    <a:pt x="314" y="160"/>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11"/>
            <p:cNvSpPr>
              <a:spLocks/>
            </p:cNvSpPr>
            <p:nvPr/>
          </p:nvSpPr>
          <p:spPr bwMode="auto">
            <a:xfrm>
              <a:off x="8870950" y="4849813"/>
              <a:ext cx="342900" cy="215900"/>
            </a:xfrm>
            <a:custGeom>
              <a:avLst/>
              <a:gdLst>
                <a:gd name="T0" fmla="*/ 35 w 90"/>
                <a:gd name="T1" fmla="*/ 53 h 57"/>
                <a:gd name="T2" fmla="*/ 41 w 90"/>
                <a:gd name="T3" fmla="*/ 52 h 57"/>
                <a:gd name="T4" fmla="*/ 44 w 90"/>
                <a:gd name="T5" fmla="*/ 46 h 57"/>
                <a:gd name="T6" fmla="*/ 47 w 90"/>
                <a:gd name="T7" fmla="*/ 39 h 57"/>
                <a:gd name="T8" fmla="*/ 52 w 90"/>
                <a:gd name="T9" fmla="*/ 46 h 57"/>
                <a:gd name="T10" fmla="*/ 56 w 90"/>
                <a:gd name="T11" fmla="*/ 48 h 57"/>
                <a:gd name="T12" fmla="*/ 58 w 90"/>
                <a:gd name="T13" fmla="*/ 53 h 57"/>
                <a:gd name="T14" fmla="*/ 59 w 90"/>
                <a:gd name="T15" fmla="*/ 55 h 57"/>
                <a:gd name="T16" fmla="*/ 61 w 90"/>
                <a:gd name="T17" fmla="*/ 53 h 57"/>
                <a:gd name="T18" fmla="*/ 63 w 90"/>
                <a:gd name="T19" fmla="*/ 46 h 57"/>
                <a:gd name="T20" fmla="*/ 66 w 90"/>
                <a:gd name="T21" fmla="*/ 39 h 57"/>
                <a:gd name="T22" fmla="*/ 77 w 90"/>
                <a:gd name="T23" fmla="*/ 41 h 57"/>
                <a:gd name="T24" fmla="*/ 83 w 90"/>
                <a:gd name="T25" fmla="*/ 45 h 57"/>
                <a:gd name="T26" fmla="*/ 83 w 90"/>
                <a:gd name="T27" fmla="*/ 40 h 57"/>
                <a:gd name="T28" fmla="*/ 81 w 90"/>
                <a:gd name="T29" fmla="*/ 34 h 57"/>
                <a:gd name="T30" fmla="*/ 86 w 90"/>
                <a:gd name="T31" fmla="*/ 36 h 57"/>
                <a:gd name="T32" fmla="*/ 88 w 90"/>
                <a:gd name="T33" fmla="*/ 32 h 57"/>
                <a:gd name="T34" fmla="*/ 89 w 90"/>
                <a:gd name="T35" fmla="*/ 24 h 57"/>
                <a:gd name="T36" fmla="*/ 80 w 90"/>
                <a:gd name="T37" fmla="*/ 26 h 57"/>
                <a:gd name="T38" fmla="*/ 70 w 90"/>
                <a:gd name="T39" fmla="*/ 21 h 57"/>
                <a:gd name="T40" fmla="*/ 72 w 90"/>
                <a:gd name="T41" fmla="*/ 14 h 57"/>
                <a:gd name="T42" fmla="*/ 71 w 90"/>
                <a:gd name="T43" fmla="*/ 7 h 57"/>
                <a:gd name="T44" fmla="*/ 57 w 90"/>
                <a:gd name="T45" fmla="*/ 3 h 57"/>
                <a:gd name="T46" fmla="*/ 50 w 90"/>
                <a:gd name="T47" fmla="*/ 3 h 57"/>
                <a:gd name="T48" fmla="*/ 44 w 90"/>
                <a:gd name="T49" fmla="*/ 6 h 57"/>
                <a:gd name="T50" fmla="*/ 32 w 90"/>
                <a:gd name="T51" fmla="*/ 7 h 57"/>
                <a:gd name="T52" fmla="*/ 30 w 90"/>
                <a:gd name="T53" fmla="*/ 10 h 57"/>
                <a:gd name="T54" fmla="*/ 25 w 90"/>
                <a:gd name="T55" fmla="*/ 10 h 57"/>
                <a:gd name="T56" fmla="*/ 20 w 90"/>
                <a:gd name="T57" fmla="*/ 11 h 57"/>
                <a:gd name="T58" fmla="*/ 22 w 90"/>
                <a:gd name="T59" fmla="*/ 13 h 57"/>
                <a:gd name="T60" fmla="*/ 21 w 90"/>
                <a:gd name="T61" fmla="*/ 16 h 57"/>
                <a:gd name="T62" fmla="*/ 16 w 90"/>
                <a:gd name="T63" fmla="*/ 20 h 57"/>
                <a:gd name="T64" fmla="*/ 10 w 90"/>
                <a:gd name="T65" fmla="*/ 25 h 57"/>
                <a:gd name="T66" fmla="*/ 10 w 90"/>
                <a:gd name="T67" fmla="*/ 30 h 57"/>
                <a:gd name="T68" fmla="*/ 4 w 90"/>
                <a:gd name="T69" fmla="*/ 37 h 57"/>
                <a:gd name="T70" fmla="*/ 5 w 90"/>
                <a:gd name="T71" fmla="*/ 41 h 57"/>
                <a:gd name="T72" fmla="*/ 1 w 90"/>
                <a:gd name="T73" fmla="*/ 46 h 57"/>
                <a:gd name="T74" fmla="*/ 7 w 90"/>
                <a:gd name="T75" fmla="*/ 43 h 57"/>
                <a:gd name="T76" fmla="*/ 12 w 90"/>
                <a:gd name="T77" fmla="*/ 39 h 57"/>
                <a:gd name="T78" fmla="*/ 17 w 90"/>
                <a:gd name="T79" fmla="*/ 43 h 57"/>
                <a:gd name="T80" fmla="*/ 18 w 90"/>
                <a:gd name="T81" fmla="*/ 50 h 57"/>
                <a:gd name="T82" fmla="*/ 30 w 90"/>
                <a:gd name="T83" fmla="*/ 5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57">
                  <a:moveTo>
                    <a:pt x="30" y="53"/>
                  </a:moveTo>
                  <a:cubicBezTo>
                    <a:pt x="32" y="52"/>
                    <a:pt x="32" y="52"/>
                    <a:pt x="35" y="53"/>
                  </a:cubicBezTo>
                  <a:cubicBezTo>
                    <a:pt x="36" y="54"/>
                    <a:pt x="38" y="54"/>
                    <a:pt x="38" y="52"/>
                  </a:cubicBezTo>
                  <a:cubicBezTo>
                    <a:pt x="39" y="52"/>
                    <a:pt x="40" y="52"/>
                    <a:pt x="41" y="52"/>
                  </a:cubicBezTo>
                  <a:cubicBezTo>
                    <a:pt x="41" y="51"/>
                    <a:pt x="41" y="50"/>
                    <a:pt x="42" y="49"/>
                  </a:cubicBezTo>
                  <a:cubicBezTo>
                    <a:pt x="43" y="48"/>
                    <a:pt x="45" y="48"/>
                    <a:pt x="44" y="46"/>
                  </a:cubicBezTo>
                  <a:cubicBezTo>
                    <a:pt x="43" y="44"/>
                    <a:pt x="42" y="44"/>
                    <a:pt x="44" y="43"/>
                  </a:cubicBezTo>
                  <a:cubicBezTo>
                    <a:pt x="47" y="42"/>
                    <a:pt x="45" y="41"/>
                    <a:pt x="47" y="39"/>
                  </a:cubicBezTo>
                  <a:cubicBezTo>
                    <a:pt x="49" y="39"/>
                    <a:pt x="49" y="41"/>
                    <a:pt x="49" y="43"/>
                  </a:cubicBezTo>
                  <a:cubicBezTo>
                    <a:pt x="50" y="45"/>
                    <a:pt x="50" y="45"/>
                    <a:pt x="52" y="46"/>
                  </a:cubicBezTo>
                  <a:cubicBezTo>
                    <a:pt x="53" y="47"/>
                    <a:pt x="53" y="48"/>
                    <a:pt x="54" y="48"/>
                  </a:cubicBezTo>
                  <a:cubicBezTo>
                    <a:pt x="55" y="48"/>
                    <a:pt x="56" y="48"/>
                    <a:pt x="56" y="48"/>
                  </a:cubicBezTo>
                  <a:cubicBezTo>
                    <a:pt x="57" y="49"/>
                    <a:pt x="57" y="50"/>
                    <a:pt x="57" y="51"/>
                  </a:cubicBezTo>
                  <a:cubicBezTo>
                    <a:pt x="57" y="52"/>
                    <a:pt x="57" y="52"/>
                    <a:pt x="58" y="53"/>
                  </a:cubicBezTo>
                  <a:cubicBezTo>
                    <a:pt x="58" y="53"/>
                    <a:pt x="58" y="53"/>
                    <a:pt x="59" y="54"/>
                  </a:cubicBezTo>
                  <a:cubicBezTo>
                    <a:pt x="59" y="54"/>
                    <a:pt x="59" y="55"/>
                    <a:pt x="59" y="55"/>
                  </a:cubicBezTo>
                  <a:cubicBezTo>
                    <a:pt x="60" y="56"/>
                    <a:pt x="60" y="57"/>
                    <a:pt x="61" y="56"/>
                  </a:cubicBezTo>
                  <a:cubicBezTo>
                    <a:pt x="64" y="56"/>
                    <a:pt x="61" y="54"/>
                    <a:pt x="61" y="53"/>
                  </a:cubicBezTo>
                  <a:cubicBezTo>
                    <a:pt x="59" y="51"/>
                    <a:pt x="61" y="51"/>
                    <a:pt x="62" y="49"/>
                  </a:cubicBezTo>
                  <a:cubicBezTo>
                    <a:pt x="62" y="48"/>
                    <a:pt x="62" y="47"/>
                    <a:pt x="63" y="46"/>
                  </a:cubicBezTo>
                  <a:cubicBezTo>
                    <a:pt x="64" y="46"/>
                    <a:pt x="65" y="45"/>
                    <a:pt x="65" y="44"/>
                  </a:cubicBezTo>
                  <a:cubicBezTo>
                    <a:pt x="66" y="42"/>
                    <a:pt x="65" y="40"/>
                    <a:pt x="66" y="39"/>
                  </a:cubicBezTo>
                  <a:cubicBezTo>
                    <a:pt x="67" y="36"/>
                    <a:pt x="69" y="39"/>
                    <a:pt x="69" y="40"/>
                  </a:cubicBezTo>
                  <a:cubicBezTo>
                    <a:pt x="72" y="45"/>
                    <a:pt x="73" y="43"/>
                    <a:pt x="77" y="41"/>
                  </a:cubicBezTo>
                  <a:cubicBezTo>
                    <a:pt x="78" y="41"/>
                    <a:pt x="79" y="41"/>
                    <a:pt x="80" y="43"/>
                  </a:cubicBezTo>
                  <a:cubicBezTo>
                    <a:pt x="81" y="44"/>
                    <a:pt x="82" y="48"/>
                    <a:pt x="83" y="45"/>
                  </a:cubicBezTo>
                  <a:cubicBezTo>
                    <a:pt x="84" y="44"/>
                    <a:pt x="83" y="43"/>
                    <a:pt x="83" y="43"/>
                  </a:cubicBezTo>
                  <a:cubicBezTo>
                    <a:pt x="83" y="42"/>
                    <a:pt x="83" y="41"/>
                    <a:pt x="83" y="40"/>
                  </a:cubicBezTo>
                  <a:cubicBezTo>
                    <a:pt x="82" y="39"/>
                    <a:pt x="81" y="39"/>
                    <a:pt x="81" y="38"/>
                  </a:cubicBezTo>
                  <a:cubicBezTo>
                    <a:pt x="81" y="37"/>
                    <a:pt x="81" y="36"/>
                    <a:pt x="81" y="34"/>
                  </a:cubicBezTo>
                  <a:cubicBezTo>
                    <a:pt x="82" y="34"/>
                    <a:pt x="83" y="34"/>
                    <a:pt x="84" y="35"/>
                  </a:cubicBezTo>
                  <a:cubicBezTo>
                    <a:pt x="85" y="35"/>
                    <a:pt x="85" y="36"/>
                    <a:pt x="86" y="36"/>
                  </a:cubicBezTo>
                  <a:cubicBezTo>
                    <a:pt x="87" y="37"/>
                    <a:pt x="89" y="37"/>
                    <a:pt x="89" y="35"/>
                  </a:cubicBezTo>
                  <a:cubicBezTo>
                    <a:pt x="89" y="34"/>
                    <a:pt x="89" y="33"/>
                    <a:pt x="88" y="32"/>
                  </a:cubicBezTo>
                  <a:cubicBezTo>
                    <a:pt x="88" y="31"/>
                    <a:pt x="89" y="30"/>
                    <a:pt x="89" y="29"/>
                  </a:cubicBezTo>
                  <a:cubicBezTo>
                    <a:pt x="90" y="27"/>
                    <a:pt x="90" y="25"/>
                    <a:pt x="89" y="24"/>
                  </a:cubicBezTo>
                  <a:cubicBezTo>
                    <a:pt x="87" y="22"/>
                    <a:pt x="87" y="24"/>
                    <a:pt x="86" y="25"/>
                  </a:cubicBezTo>
                  <a:cubicBezTo>
                    <a:pt x="84" y="27"/>
                    <a:pt x="82" y="27"/>
                    <a:pt x="80" y="26"/>
                  </a:cubicBezTo>
                  <a:cubicBezTo>
                    <a:pt x="78" y="25"/>
                    <a:pt x="79" y="24"/>
                    <a:pt x="77" y="22"/>
                  </a:cubicBezTo>
                  <a:cubicBezTo>
                    <a:pt x="76" y="21"/>
                    <a:pt x="72" y="22"/>
                    <a:pt x="70" y="21"/>
                  </a:cubicBezTo>
                  <a:cubicBezTo>
                    <a:pt x="70" y="20"/>
                    <a:pt x="70" y="19"/>
                    <a:pt x="70" y="18"/>
                  </a:cubicBezTo>
                  <a:cubicBezTo>
                    <a:pt x="70" y="16"/>
                    <a:pt x="71" y="15"/>
                    <a:pt x="72" y="14"/>
                  </a:cubicBezTo>
                  <a:cubicBezTo>
                    <a:pt x="72" y="13"/>
                    <a:pt x="73" y="12"/>
                    <a:pt x="73" y="11"/>
                  </a:cubicBezTo>
                  <a:cubicBezTo>
                    <a:pt x="73" y="9"/>
                    <a:pt x="72" y="9"/>
                    <a:pt x="71" y="7"/>
                  </a:cubicBezTo>
                  <a:cubicBezTo>
                    <a:pt x="68" y="7"/>
                    <a:pt x="66" y="4"/>
                    <a:pt x="62" y="3"/>
                  </a:cubicBezTo>
                  <a:cubicBezTo>
                    <a:pt x="60" y="3"/>
                    <a:pt x="59" y="4"/>
                    <a:pt x="57" y="3"/>
                  </a:cubicBezTo>
                  <a:cubicBezTo>
                    <a:pt x="56" y="3"/>
                    <a:pt x="55" y="2"/>
                    <a:pt x="54" y="1"/>
                  </a:cubicBezTo>
                  <a:cubicBezTo>
                    <a:pt x="52" y="0"/>
                    <a:pt x="49" y="0"/>
                    <a:pt x="50" y="3"/>
                  </a:cubicBezTo>
                  <a:cubicBezTo>
                    <a:pt x="50" y="4"/>
                    <a:pt x="53" y="4"/>
                    <a:pt x="52" y="6"/>
                  </a:cubicBezTo>
                  <a:cubicBezTo>
                    <a:pt x="49" y="7"/>
                    <a:pt x="47" y="5"/>
                    <a:pt x="44" y="6"/>
                  </a:cubicBezTo>
                  <a:cubicBezTo>
                    <a:pt x="41" y="7"/>
                    <a:pt x="37" y="7"/>
                    <a:pt x="34" y="7"/>
                  </a:cubicBezTo>
                  <a:cubicBezTo>
                    <a:pt x="33" y="7"/>
                    <a:pt x="32" y="7"/>
                    <a:pt x="32" y="7"/>
                  </a:cubicBezTo>
                  <a:cubicBezTo>
                    <a:pt x="31" y="8"/>
                    <a:pt x="31" y="8"/>
                    <a:pt x="31" y="9"/>
                  </a:cubicBezTo>
                  <a:cubicBezTo>
                    <a:pt x="30" y="9"/>
                    <a:pt x="30" y="10"/>
                    <a:pt x="30" y="10"/>
                  </a:cubicBezTo>
                  <a:cubicBezTo>
                    <a:pt x="29" y="11"/>
                    <a:pt x="29" y="10"/>
                    <a:pt x="29" y="11"/>
                  </a:cubicBezTo>
                  <a:cubicBezTo>
                    <a:pt x="27" y="11"/>
                    <a:pt x="26" y="10"/>
                    <a:pt x="25" y="10"/>
                  </a:cubicBezTo>
                  <a:cubicBezTo>
                    <a:pt x="25" y="9"/>
                    <a:pt x="24" y="8"/>
                    <a:pt x="22" y="9"/>
                  </a:cubicBezTo>
                  <a:cubicBezTo>
                    <a:pt x="21" y="9"/>
                    <a:pt x="21" y="11"/>
                    <a:pt x="20" y="11"/>
                  </a:cubicBezTo>
                  <a:cubicBezTo>
                    <a:pt x="20" y="12"/>
                    <a:pt x="18" y="13"/>
                    <a:pt x="20" y="13"/>
                  </a:cubicBezTo>
                  <a:cubicBezTo>
                    <a:pt x="20" y="13"/>
                    <a:pt x="21" y="13"/>
                    <a:pt x="22" y="13"/>
                  </a:cubicBezTo>
                  <a:cubicBezTo>
                    <a:pt x="23" y="14"/>
                    <a:pt x="21" y="14"/>
                    <a:pt x="21" y="15"/>
                  </a:cubicBezTo>
                  <a:cubicBezTo>
                    <a:pt x="20" y="15"/>
                    <a:pt x="21" y="16"/>
                    <a:pt x="21" y="16"/>
                  </a:cubicBezTo>
                  <a:cubicBezTo>
                    <a:pt x="20" y="17"/>
                    <a:pt x="19" y="18"/>
                    <a:pt x="18" y="19"/>
                  </a:cubicBezTo>
                  <a:cubicBezTo>
                    <a:pt x="18" y="19"/>
                    <a:pt x="17" y="20"/>
                    <a:pt x="16" y="20"/>
                  </a:cubicBezTo>
                  <a:cubicBezTo>
                    <a:pt x="16" y="21"/>
                    <a:pt x="15" y="22"/>
                    <a:pt x="15" y="23"/>
                  </a:cubicBezTo>
                  <a:cubicBezTo>
                    <a:pt x="14" y="24"/>
                    <a:pt x="11" y="24"/>
                    <a:pt x="10" y="25"/>
                  </a:cubicBezTo>
                  <a:cubicBezTo>
                    <a:pt x="10" y="25"/>
                    <a:pt x="11" y="27"/>
                    <a:pt x="11" y="27"/>
                  </a:cubicBezTo>
                  <a:cubicBezTo>
                    <a:pt x="11" y="28"/>
                    <a:pt x="11" y="29"/>
                    <a:pt x="10" y="30"/>
                  </a:cubicBezTo>
                  <a:cubicBezTo>
                    <a:pt x="10" y="32"/>
                    <a:pt x="7" y="32"/>
                    <a:pt x="5" y="34"/>
                  </a:cubicBezTo>
                  <a:cubicBezTo>
                    <a:pt x="5" y="35"/>
                    <a:pt x="5" y="36"/>
                    <a:pt x="4" y="37"/>
                  </a:cubicBezTo>
                  <a:cubicBezTo>
                    <a:pt x="4" y="37"/>
                    <a:pt x="4" y="39"/>
                    <a:pt x="3" y="39"/>
                  </a:cubicBezTo>
                  <a:cubicBezTo>
                    <a:pt x="3" y="40"/>
                    <a:pt x="4" y="40"/>
                    <a:pt x="5" y="41"/>
                  </a:cubicBezTo>
                  <a:cubicBezTo>
                    <a:pt x="5" y="42"/>
                    <a:pt x="5" y="42"/>
                    <a:pt x="4" y="43"/>
                  </a:cubicBezTo>
                  <a:cubicBezTo>
                    <a:pt x="4" y="45"/>
                    <a:pt x="2" y="44"/>
                    <a:pt x="1" y="46"/>
                  </a:cubicBezTo>
                  <a:cubicBezTo>
                    <a:pt x="0" y="49"/>
                    <a:pt x="8" y="47"/>
                    <a:pt x="8" y="44"/>
                  </a:cubicBezTo>
                  <a:cubicBezTo>
                    <a:pt x="8" y="44"/>
                    <a:pt x="7" y="43"/>
                    <a:pt x="7" y="43"/>
                  </a:cubicBezTo>
                  <a:cubicBezTo>
                    <a:pt x="7" y="42"/>
                    <a:pt x="7" y="42"/>
                    <a:pt x="7" y="41"/>
                  </a:cubicBezTo>
                  <a:cubicBezTo>
                    <a:pt x="8" y="40"/>
                    <a:pt x="10" y="39"/>
                    <a:pt x="12" y="39"/>
                  </a:cubicBezTo>
                  <a:cubicBezTo>
                    <a:pt x="13" y="39"/>
                    <a:pt x="16" y="38"/>
                    <a:pt x="17" y="39"/>
                  </a:cubicBezTo>
                  <a:cubicBezTo>
                    <a:pt x="18" y="40"/>
                    <a:pt x="17" y="41"/>
                    <a:pt x="17" y="43"/>
                  </a:cubicBezTo>
                  <a:cubicBezTo>
                    <a:pt x="19" y="44"/>
                    <a:pt x="17" y="46"/>
                    <a:pt x="17" y="47"/>
                  </a:cubicBezTo>
                  <a:cubicBezTo>
                    <a:pt x="18" y="49"/>
                    <a:pt x="20" y="48"/>
                    <a:pt x="18" y="50"/>
                  </a:cubicBezTo>
                  <a:cubicBezTo>
                    <a:pt x="20" y="51"/>
                    <a:pt x="22" y="51"/>
                    <a:pt x="22" y="54"/>
                  </a:cubicBezTo>
                  <a:cubicBezTo>
                    <a:pt x="24" y="54"/>
                    <a:pt x="27" y="55"/>
                    <a:pt x="30" y="53"/>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9" name="Freeform 12"/>
            <p:cNvSpPr>
              <a:spLocks/>
            </p:cNvSpPr>
            <p:nvPr/>
          </p:nvSpPr>
          <p:spPr bwMode="auto">
            <a:xfrm>
              <a:off x="9839325" y="5024438"/>
              <a:ext cx="307975" cy="411162"/>
            </a:xfrm>
            <a:custGeom>
              <a:avLst/>
              <a:gdLst>
                <a:gd name="T0" fmla="*/ 69 w 81"/>
                <a:gd name="T1" fmla="*/ 97 h 108"/>
                <a:gd name="T2" fmla="*/ 70 w 81"/>
                <a:gd name="T3" fmla="*/ 92 h 108"/>
                <a:gd name="T4" fmla="*/ 78 w 81"/>
                <a:gd name="T5" fmla="*/ 87 h 108"/>
                <a:gd name="T6" fmla="*/ 78 w 81"/>
                <a:gd name="T7" fmla="*/ 81 h 108"/>
                <a:gd name="T8" fmla="*/ 72 w 81"/>
                <a:gd name="T9" fmla="*/ 76 h 108"/>
                <a:gd name="T10" fmla="*/ 69 w 81"/>
                <a:gd name="T11" fmla="*/ 62 h 108"/>
                <a:gd name="T12" fmla="*/ 73 w 81"/>
                <a:gd name="T13" fmla="*/ 56 h 108"/>
                <a:gd name="T14" fmla="*/ 72 w 81"/>
                <a:gd name="T15" fmla="*/ 51 h 108"/>
                <a:gd name="T16" fmla="*/ 70 w 81"/>
                <a:gd name="T17" fmla="*/ 47 h 108"/>
                <a:gd name="T18" fmla="*/ 76 w 81"/>
                <a:gd name="T19" fmla="*/ 44 h 108"/>
                <a:gd name="T20" fmla="*/ 70 w 81"/>
                <a:gd name="T21" fmla="*/ 41 h 108"/>
                <a:gd name="T22" fmla="*/ 63 w 81"/>
                <a:gd name="T23" fmla="*/ 47 h 108"/>
                <a:gd name="T24" fmla="*/ 56 w 81"/>
                <a:gd name="T25" fmla="*/ 43 h 108"/>
                <a:gd name="T26" fmla="*/ 49 w 81"/>
                <a:gd name="T27" fmla="*/ 37 h 108"/>
                <a:gd name="T28" fmla="*/ 49 w 81"/>
                <a:gd name="T29" fmla="*/ 33 h 108"/>
                <a:gd name="T30" fmla="*/ 51 w 81"/>
                <a:gd name="T31" fmla="*/ 29 h 108"/>
                <a:gd name="T32" fmla="*/ 42 w 81"/>
                <a:gd name="T33" fmla="*/ 24 h 108"/>
                <a:gd name="T34" fmla="*/ 37 w 81"/>
                <a:gd name="T35" fmla="*/ 18 h 108"/>
                <a:gd name="T36" fmla="*/ 37 w 81"/>
                <a:gd name="T37" fmla="*/ 12 h 108"/>
                <a:gd name="T38" fmla="*/ 28 w 81"/>
                <a:gd name="T39" fmla="*/ 6 h 108"/>
                <a:gd name="T40" fmla="*/ 19 w 81"/>
                <a:gd name="T41" fmla="*/ 1 h 108"/>
                <a:gd name="T42" fmla="*/ 12 w 81"/>
                <a:gd name="T43" fmla="*/ 2 h 108"/>
                <a:gd name="T44" fmla="*/ 6 w 81"/>
                <a:gd name="T45" fmla="*/ 6 h 108"/>
                <a:gd name="T46" fmla="*/ 0 w 81"/>
                <a:gd name="T47" fmla="*/ 12 h 108"/>
                <a:gd name="T48" fmla="*/ 0 w 81"/>
                <a:gd name="T49" fmla="*/ 19 h 108"/>
                <a:gd name="T50" fmla="*/ 3 w 81"/>
                <a:gd name="T51" fmla="*/ 22 h 108"/>
                <a:gd name="T52" fmla="*/ 9 w 81"/>
                <a:gd name="T53" fmla="*/ 29 h 108"/>
                <a:gd name="T54" fmla="*/ 4 w 81"/>
                <a:gd name="T55" fmla="*/ 35 h 108"/>
                <a:gd name="T56" fmla="*/ 6 w 81"/>
                <a:gd name="T57" fmla="*/ 45 h 108"/>
                <a:gd name="T58" fmla="*/ 9 w 81"/>
                <a:gd name="T59" fmla="*/ 54 h 108"/>
                <a:gd name="T60" fmla="*/ 14 w 81"/>
                <a:gd name="T61" fmla="*/ 61 h 108"/>
                <a:gd name="T62" fmla="*/ 12 w 81"/>
                <a:gd name="T63" fmla="*/ 70 h 108"/>
                <a:gd name="T64" fmla="*/ 10 w 81"/>
                <a:gd name="T65" fmla="*/ 73 h 108"/>
                <a:gd name="T66" fmla="*/ 6 w 81"/>
                <a:gd name="T67" fmla="*/ 74 h 108"/>
                <a:gd name="T68" fmla="*/ 12 w 81"/>
                <a:gd name="T69" fmla="*/ 80 h 108"/>
                <a:gd name="T70" fmla="*/ 23 w 81"/>
                <a:gd name="T71" fmla="*/ 87 h 108"/>
                <a:gd name="T72" fmla="*/ 29 w 81"/>
                <a:gd name="T73" fmla="*/ 90 h 108"/>
                <a:gd name="T74" fmla="*/ 31 w 81"/>
                <a:gd name="T75" fmla="*/ 92 h 108"/>
                <a:gd name="T76" fmla="*/ 35 w 81"/>
                <a:gd name="T77" fmla="*/ 86 h 108"/>
                <a:gd name="T78" fmla="*/ 38 w 81"/>
                <a:gd name="T79" fmla="*/ 82 h 108"/>
                <a:gd name="T80" fmla="*/ 42 w 81"/>
                <a:gd name="T81" fmla="*/ 85 h 108"/>
                <a:gd name="T82" fmla="*/ 48 w 81"/>
                <a:gd name="T83" fmla="*/ 91 h 108"/>
                <a:gd name="T84" fmla="*/ 49 w 81"/>
                <a:gd name="T85" fmla="*/ 94 h 108"/>
                <a:gd name="T86" fmla="*/ 57 w 81"/>
                <a:gd name="T87" fmla="*/ 97 h 108"/>
                <a:gd name="T88" fmla="*/ 54 w 81"/>
                <a:gd name="T89" fmla="*/ 104 h 108"/>
                <a:gd name="T90" fmla="*/ 52 w 81"/>
                <a:gd name="T91" fmla="*/ 105 h 108"/>
                <a:gd name="T92" fmla="*/ 59 w 81"/>
                <a:gd name="T93" fmla="*/ 106 h 108"/>
                <a:gd name="T94" fmla="*/ 67 w 81"/>
                <a:gd name="T95" fmla="*/ 105 h 108"/>
                <a:gd name="T96" fmla="*/ 71 w 81"/>
                <a:gd name="T97" fmla="*/ 10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 h="108">
                  <a:moveTo>
                    <a:pt x="71" y="101"/>
                  </a:moveTo>
                  <a:cubicBezTo>
                    <a:pt x="69" y="99"/>
                    <a:pt x="69" y="99"/>
                    <a:pt x="69" y="97"/>
                  </a:cubicBezTo>
                  <a:cubicBezTo>
                    <a:pt x="70" y="96"/>
                    <a:pt x="70" y="96"/>
                    <a:pt x="70" y="94"/>
                  </a:cubicBezTo>
                  <a:cubicBezTo>
                    <a:pt x="70" y="93"/>
                    <a:pt x="69" y="93"/>
                    <a:pt x="70" y="92"/>
                  </a:cubicBezTo>
                  <a:cubicBezTo>
                    <a:pt x="71" y="90"/>
                    <a:pt x="73" y="92"/>
                    <a:pt x="75" y="91"/>
                  </a:cubicBezTo>
                  <a:cubicBezTo>
                    <a:pt x="76" y="90"/>
                    <a:pt x="77" y="88"/>
                    <a:pt x="78" y="87"/>
                  </a:cubicBezTo>
                  <a:cubicBezTo>
                    <a:pt x="80" y="86"/>
                    <a:pt x="81" y="85"/>
                    <a:pt x="80" y="83"/>
                  </a:cubicBezTo>
                  <a:cubicBezTo>
                    <a:pt x="80" y="82"/>
                    <a:pt x="79" y="82"/>
                    <a:pt x="78" y="81"/>
                  </a:cubicBezTo>
                  <a:cubicBezTo>
                    <a:pt x="78" y="80"/>
                    <a:pt x="77" y="79"/>
                    <a:pt x="77" y="79"/>
                  </a:cubicBezTo>
                  <a:cubicBezTo>
                    <a:pt x="75" y="77"/>
                    <a:pt x="73" y="77"/>
                    <a:pt x="72" y="76"/>
                  </a:cubicBezTo>
                  <a:cubicBezTo>
                    <a:pt x="70" y="75"/>
                    <a:pt x="70" y="71"/>
                    <a:pt x="69" y="70"/>
                  </a:cubicBezTo>
                  <a:cubicBezTo>
                    <a:pt x="68" y="67"/>
                    <a:pt x="68" y="65"/>
                    <a:pt x="69" y="62"/>
                  </a:cubicBezTo>
                  <a:cubicBezTo>
                    <a:pt x="70" y="61"/>
                    <a:pt x="72" y="60"/>
                    <a:pt x="73" y="59"/>
                  </a:cubicBezTo>
                  <a:cubicBezTo>
                    <a:pt x="73" y="58"/>
                    <a:pt x="73" y="57"/>
                    <a:pt x="73" y="56"/>
                  </a:cubicBezTo>
                  <a:cubicBezTo>
                    <a:pt x="74" y="55"/>
                    <a:pt x="74" y="55"/>
                    <a:pt x="75" y="54"/>
                  </a:cubicBezTo>
                  <a:cubicBezTo>
                    <a:pt x="75" y="52"/>
                    <a:pt x="73" y="52"/>
                    <a:pt x="72" y="51"/>
                  </a:cubicBezTo>
                  <a:cubicBezTo>
                    <a:pt x="71" y="51"/>
                    <a:pt x="71" y="50"/>
                    <a:pt x="71" y="49"/>
                  </a:cubicBezTo>
                  <a:cubicBezTo>
                    <a:pt x="70" y="48"/>
                    <a:pt x="70" y="48"/>
                    <a:pt x="70" y="47"/>
                  </a:cubicBezTo>
                  <a:cubicBezTo>
                    <a:pt x="71" y="46"/>
                    <a:pt x="73" y="45"/>
                    <a:pt x="74" y="45"/>
                  </a:cubicBezTo>
                  <a:cubicBezTo>
                    <a:pt x="75" y="45"/>
                    <a:pt x="77" y="46"/>
                    <a:pt x="76" y="44"/>
                  </a:cubicBezTo>
                  <a:cubicBezTo>
                    <a:pt x="75" y="43"/>
                    <a:pt x="74" y="43"/>
                    <a:pt x="73" y="43"/>
                  </a:cubicBezTo>
                  <a:cubicBezTo>
                    <a:pt x="72" y="43"/>
                    <a:pt x="71" y="42"/>
                    <a:pt x="70" y="41"/>
                  </a:cubicBezTo>
                  <a:cubicBezTo>
                    <a:pt x="68" y="42"/>
                    <a:pt x="68" y="43"/>
                    <a:pt x="67" y="45"/>
                  </a:cubicBezTo>
                  <a:cubicBezTo>
                    <a:pt x="66" y="46"/>
                    <a:pt x="65" y="48"/>
                    <a:pt x="63" y="47"/>
                  </a:cubicBezTo>
                  <a:cubicBezTo>
                    <a:pt x="61" y="47"/>
                    <a:pt x="62" y="45"/>
                    <a:pt x="61" y="43"/>
                  </a:cubicBezTo>
                  <a:cubicBezTo>
                    <a:pt x="59" y="41"/>
                    <a:pt x="58" y="43"/>
                    <a:pt x="56" y="43"/>
                  </a:cubicBezTo>
                  <a:cubicBezTo>
                    <a:pt x="54" y="43"/>
                    <a:pt x="54" y="40"/>
                    <a:pt x="52" y="40"/>
                  </a:cubicBezTo>
                  <a:cubicBezTo>
                    <a:pt x="51" y="39"/>
                    <a:pt x="48" y="39"/>
                    <a:pt x="49" y="37"/>
                  </a:cubicBezTo>
                  <a:cubicBezTo>
                    <a:pt x="49" y="36"/>
                    <a:pt x="51" y="37"/>
                    <a:pt x="51" y="36"/>
                  </a:cubicBezTo>
                  <a:cubicBezTo>
                    <a:pt x="51" y="35"/>
                    <a:pt x="49" y="34"/>
                    <a:pt x="49" y="33"/>
                  </a:cubicBezTo>
                  <a:cubicBezTo>
                    <a:pt x="49" y="32"/>
                    <a:pt x="49" y="31"/>
                    <a:pt x="50" y="31"/>
                  </a:cubicBezTo>
                  <a:cubicBezTo>
                    <a:pt x="50" y="30"/>
                    <a:pt x="51" y="30"/>
                    <a:pt x="51" y="29"/>
                  </a:cubicBezTo>
                  <a:cubicBezTo>
                    <a:pt x="51" y="28"/>
                    <a:pt x="48" y="27"/>
                    <a:pt x="47" y="27"/>
                  </a:cubicBezTo>
                  <a:cubicBezTo>
                    <a:pt x="45" y="26"/>
                    <a:pt x="43" y="25"/>
                    <a:pt x="42" y="24"/>
                  </a:cubicBezTo>
                  <a:cubicBezTo>
                    <a:pt x="40" y="23"/>
                    <a:pt x="38" y="21"/>
                    <a:pt x="37" y="20"/>
                  </a:cubicBezTo>
                  <a:cubicBezTo>
                    <a:pt x="37" y="19"/>
                    <a:pt x="37" y="19"/>
                    <a:pt x="37" y="18"/>
                  </a:cubicBezTo>
                  <a:cubicBezTo>
                    <a:pt x="37" y="17"/>
                    <a:pt x="36" y="17"/>
                    <a:pt x="36" y="16"/>
                  </a:cubicBezTo>
                  <a:cubicBezTo>
                    <a:pt x="36" y="15"/>
                    <a:pt x="38" y="13"/>
                    <a:pt x="37" y="12"/>
                  </a:cubicBezTo>
                  <a:cubicBezTo>
                    <a:pt x="35" y="14"/>
                    <a:pt x="33" y="9"/>
                    <a:pt x="32" y="8"/>
                  </a:cubicBezTo>
                  <a:cubicBezTo>
                    <a:pt x="31" y="7"/>
                    <a:pt x="29" y="7"/>
                    <a:pt x="28" y="6"/>
                  </a:cubicBezTo>
                  <a:cubicBezTo>
                    <a:pt x="27" y="5"/>
                    <a:pt x="27" y="3"/>
                    <a:pt x="26" y="2"/>
                  </a:cubicBezTo>
                  <a:cubicBezTo>
                    <a:pt x="24" y="1"/>
                    <a:pt x="21" y="1"/>
                    <a:pt x="19" y="1"/>
                  </a:cubicBezTo>
                  <a:cubicBezTo>
                    <a:pt x="19" y="2"/>
                    <a:pt x="17" y="1"/>
                    <a:pt x="16" y="1"/>
                  </a:cubicBezTo>
                  <a:cubicBezTo>
                    <a:pt x="14" y="0"/>
                    <a:pt x="13" y="0"/>
                    <a:pt x="12" y="2"/>
                  </a:cubicBezTo>
                  <a:cubicBezTo>
                    <a:pt x="11" y="3"/>
                    <a:pt x="10" y="3"/>
                    <a:pt x="9" y="4"/>
                  </a:cubicBezTo>
                  <a:cubicBezTo>
                    <a:pt x="8" y="5"/>
                    <a:pt x="8" y="6"/>
                    <a:pt x="6" y="6"/>
                  </a:cubicBezTo>
                  <a:cubicBezTo>
                    <a:pt x="5" y="6"/>
                    <a:pt x="4" y="5"/>
                    <a:pt x="3" y="5"/>
                  </a:cubicBezTo>
                  <a:cubicBezTo>
                    <a:pt x="2" y="8"/>
                    <a:pt x="0" y="9"/>
                    <a:pt x="0" y="12"/>
                  </a:cubicBezTo>
                  <a:cubicBezTo>
                    <a:pt x="0" y="13"/>
                    <a:pt x="1" y="14"/>
                    <a:pt x="1" y="15"/>
                  </a:cubicBezTo>
                  <a:cubicBezTo>
                    <a:pt x="1" y="17"/>
                    <a:pt x="0" y="18"/>
                    <a:pt x="0" y="19"/>
                  </a:cubicBezTo>
                  <a:cubicBezTo>
                    <a:pt x="1" y="19"/>
                    <a:pt x="3" y="18"/>
                    <a:pt x="4" y="20"/>
                  </a:cubicBezTo>
                  <a:cubicBezTo>
                    <a:pt x="4" y="20"/>
                    <a:pt x="3" y="21"/>
                    <a:pt x="3" y="22"/>
                  </a:cubicBezTo>
                  <a:cubicBezTo>
                    <a:pt x="2" y="23"/>
                    <a:pt x="2" y="23"/>
                    <a:pt x="2" y="24"/>
                  </a:cubicBezTo>
                  <a:cubicBezTo>
                    <a:pt x="4" y="25"/>
                    <a:pt x="11" y="27"/>
                    <a:pt x="9" y="29"/>
                  </a:cubicBezTo>
                  <a:cubicBezTo>
                    <a:pt x="8" y="30"/>
                    <a:pt x="6" y="29"/>
                    <a:pt x="5" y="30"/>
                  </a:cubicBezTo>
                  <a:cubicBezTo>
                    <a:pt x="4" y="31"/>
                    <a:pt x="5" y="34"/>
                    <a:pt x="4" y="35"/>
                  </a:cubicBezTo>
                  <a:cubicBezTo>
                    <a:pt x="7" y="35"/>
                    <a:pt x="10" y="35"/>
                    <a:pt x="10" y="38"/>
                  </a:cubicBezTo>
                  <a:cubicBezTo>
                    <a:pt x="10" y="41"/>
                    <a:pt x="8" y="43"/>
                    <a:pt x="6" y="45"/>
                  </a:cubicBezTo>
                  <a:cubicBezTo>
                    <a:pt x="5" y="47"/>
                    <a:pt x="3" y="51"/>
                    <a:pt x="6" y="53"/>
                  </a:cubicBezTo>
                  <a:cubicBezTo>
                    <a:pt x="7" y="53"/>
                    <a:pt x="8" y="53"/>
                    <a:pt x="9" y="54"/>
                  </a:cubicBezTo>
                  <a:cubicBezTo>
                    <a:pt x="10" y="54"/>
                    <a:pt x="10" y="55"/>
                    <a:pt x="10" y="56"/>
                  </a:cubicBezTo>
                  <a:cubicBezTo>
                    <a:pt x="11" y="56"/>
                    <a:pt x="15" y="59"/>
                    <a:pt x="14" y="61"/>
                  </a:cubicBezTo>
                  <a:cubicBezTo>
                    <a:pt x="13" y="63"/>
                    <a:pt x="9" y="61"/>
                    <a:pt x="8" y="61"/>
                  </a:cubicBezTo>
                  <a:cubicBezTo>
                    <a:pt x="6" y="63"/>
                    <a:pt x="12" y="67"/>
                    <a:pt x="12" y="70"/>
                  </a:cubicBezTo>
                  <a:cubicBezTo>
                    <a:pt x="12" y="71"/>
                    <a:pt x="13" y="72"/>
                    <a:pt x="12" y="73"/>
                  </a:cubicBezTo>
                  <a:cubicBezTo>
                    <a:pt x="11" y="74"/>
                    <a:pt x="11" y="73"/>
                    <a:pt x="10" y="73"/>
                  </a:cubicBezTo>
                  <a:cubicBezTo>
                    <a:pt x="9" y="73"/>
                    <a:pt x="9" y="72"/>
                    <a:pt x="8" y="72"/>
                  </a:cubicBezTo>
                  <a:cubicBezTo>
                    <a:pt x="7" y="73"/>
                    <a:pt x="7" y="74"/>
                    <a:pt x="6" y="74"/>
                  </a:cubicBezTo>
                  <a:cubicBezTo>
                    <a:pt x="6" y="76"/>
                    <a:pt x="7" y="76"/>
                    <a:pt x="8" y="76"/>
                  </a:cubicBezTo>
                  <a:cubicBezTo>
                    <a:pt x="10" y="77"/>
                    <a:pt x="11" y="78"/>
                    <a:pt x="12" y="80"/>
                  </a:cubicBezTo>
                  <a:cubicBezTo>
                    <a:pt x="13" y="82"/>
                    <a:pt x="15" y="84"/>
                    <a:pt x="19" y="85"/>
                  </a:cubicBezTo>
                  <a:cubicBezTo>
                    <a:pt x="21" y="86"/>
                    <a:pt x="21" y="85"/>
                    <a:pt x="23" y="87"/>
                  </a:cubicBezTo>
                  <a:cubicBezTo>
                    <a:pt x="24" y="88"/>
                    <a:pt x="24" y="88"/>
                    <a:pt x="26" y="88"/>
                  </a:cubicBezTo>
                  <a:cubicBezTo>
                    <a:pt x="27" y="89"/>
                    <a:pt x="28" y="89"/>
                    <a:pt x="29" y="90"/>
                  </a:cubicBezTo>
                  <a:cubicBezTo>
                    <a:pt x="29" y="92"/>
                    <a:pt x="28" y="92"/>
                    <a:pt x="27" y="92"/>
                  </a:cubicBezTo>
                  <a:cubicBezTo>
                    <a:pt x="28" y="93"/>
                    <a:pt x="30" y="93"/>
                    <a:pt x="31" y="92"/>
                  </a:cubicBezTo>
                  <a:cubicBezTo>
                    <a:pt x="31" y="91"/>
                    <a:pt x="30" y="90"/>
                    <a:pt x="31" y="89"/>
                  </a:cubicBezTo>
                  <a:cubicBezTo>
                    <a:pt x="31" y="87"/>
                    <a:pt x="34" y="88"/>
                    <a:pt x="35" y="86"/>
                  </a:cubicBezTo>
                  <a:cubicBezTo>
                    <a:pt x="35" y="84"/>
                    <a:pt x="32" y="84"/>
                    <a:pt x="34" y="82"/>
                  </a:cubicBezTo>
                  <a:cubicBezTo>
                    <a:pt x="36" y="81"/>
                    <a:pt x="37" y="80"/>
                    <a:pt x="38" y="82"/>
                  </a:cubicBezTo>
                  <a:cubicBezTo>
                    <a:pt x="39" y="83"/>
                    <a:pt x="38" y="83"/>
                    <a:pt x="40" y="84"/>
                  </a:cubicBezTo>
                  <a:cubicBezTo>
                    <a:pt x="40" y="85"/>
                    <a:pt x="41" y="85"/>
                    <a:pt x="42" y="85"/>
                  </a:cubicBezTo>
                  <a:cubicBezTo>
                    <a:pt x="43" y="86"/>
                    <a:pt x="45" y="87"/>
                    <a:pt x="46" y="89"/>
                  </a:cubicBezTo>
                  <a:cubicBezTo>
                    <a:pt x="47" y="90"/>
                    <a:pt x="47" y="91"/>
                    <a:pt x="48" y="91"/>
                  </a:cubicBezTo>
                  <a:cubicBezTo>
                    <a:pt x="48" y="92"/>
                    <a:pt x="49" y="92"/>
                    <a:pt x="49" y="92"/>
                  </a:cubicBezTo>
                  <a:cubicBezTo>
                    <a:pt x="49" y="93"/>
                    <a:pt x="49" y="93"/>
                    <a:pt x="49" y="94"/>
                  </a:cubicBezTo>
                  <a:cubicBezTo>
                    <a:pt x="50" y="96"/>
                    <a:pt x="53" y="94"/>
                    <a:pt x="53" y="96"/>
                  </a:cubicBezTo>
                  <a:cubicBezTo>
                    <a:pt x="54" y="96"/>
                    <a:pt x="56" y="96"/>
                    <a:pt x="57" y="97"/>
                  </a:cubicBezTo>
                  <a:cubicBezTo>
                    <a:pt x="57" y="98"/>
                    <a:pt x="55" y="100"/>
                    <a:pt x="55" y="101"/>
                  </a:cubicBezTo>
                  <a:cubicBezTo>
                    <a:pt x="54" y="102"/>
                    <a:pt x="54" y="103"/>
                    <a:pt x="54" y="104"/>
                  </a:cubicBezTo>
                  <a:cubicBezTo>
                    <a:pt x="54" y="104"/>
                    <a:pt x="53" y="104"/>
                    <a:pt x="53" y="105"/>
                  </a:cubicBezTo>
                  <a:cubicBezTo>
                    <a:pt x="53" y="105"/>
                    <a:pt x="52" y="105"/>
                    <a:pt x="52" y="105"/>
                  </a:cubicBezTo>
                  <a:cubicBezTo>
                    <a:pt x="52" y="106"/>
                    <a:pt x="52" y="107"/>
                    <a:pt x="53" y="108"/>
                  </a:cubicBezTo>
                  <a:cubicBezTo>
                    <a:pt x="55" y="108"/>
                    <a:pt x="57" y="106"/>
                    <a:pt x="59" y="106"/>
                  </a:cubicBezTo>
                  <a:cubicBezTo>
                    <a:pt x="60" y="106"/>
                    <a:pt x="61" y="106"/>
                    <a:pt x="62" y="106"/>
                  </a:cubicBezTo>
                  <a:cubicBezTo>
                    <a:pt x="64" y="106"/>
                    <a:pt x="65" y="105"/>
                    <a:pt x="67" y="105"/>
                  </a:cubicBezTo>
                  <a:cubicBezTo>
                    <a:pt x="67" y="105"/>
                    <a:pt x="67" y="106"/>
                    <a:pt x="67" y="106"/>
                  </a:cubicBezTo>
                  <a:cubicBezTo>
                    <a:pt x="69" y="106"/>
                    <a:pt x="73" y="104"/>
                    <a:pt x="71" y="101"/>
                  </a:cubicBezTo>
                  <a:cubicBezTo>
                    <a:pt x="70" y="100"/>
                    <a:pt x="72" y="103"/>
                    <a:pt x="71" y="101"/>
                  </a:cubicBezTo>
                  <a:close/>
                </a:path>
              </a:pathLst>
            </a:custGeom>
            <a:solidFill>
              <a:srgbClr val="FFC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0" name="Freeform 13"/>
            <p:cNvSpPr>
              <a:spLocks noEditPoints="1"/>
            </p:cNvSpPr>
            <p:nvPr/>
          </p:nvSpPr>
          <p:spPr bwMode="auto">
            <a:xfrm>
              <a:off x="9896475" y="1503363"/>
              <a:ext cx="2292350" cy="4038600"/>
            </a:xfrm>
            <a:custGeom>
              <a:avLst/>
              <a:gdLst>
                <a:gd name="T0" fmla="*/ 35 w 602"/>
                <a:gd name="T1" fmla="*/ 644 h 1060"/>
                <a:gd name="T2" fmla="*/ 41 w 602"/>
                <a:gd name="T3" fmla="*/ 673 h 1060"/>
                <a:gd name="T4" fmla="*/ 571 w 602"/>
                <a:gd name="T5" fmla="*/ 126 h 1060"/>
                <a:gd name="T6" fmla="*/ 541 w 602"/>
                <a:gd name="T7" fmla="*/ 166 h 1060"/>
                <a:gd name="T8" fmla="*/ 508 w 602"/>
                <a:gd name="T9" fmla="*/ 121 h 1060"/>
                <a:gd name="T10" fmla="*/ 515 w 602"/>
                <a:gd name="T11" fmla="*/ 86 h 1060"/>
                <a:gd name="T12" fmla="*/ 478 w 602"/>
                <a:gd name="T13" fmla="*/ 118 h 1060"/>
                <a:gd name="T14" fmla="*/ 487 w 602"/>
                <a:gd name="T15" fmla="*/ 178 h 1060"/>
                <a:gd name="T16" fmla="*/ 470 w 602"/>
                <a:gd name="T17" fmla="*/ 197 h 1060"/>
                <a:gd name="T18" fmla="*/ 393 w 602"/>
                <a:gd name="T19" fmla="*/ 236 h 1060"/>
                <a:gd name="T20" fmla="*/ 379 w 602"/>
                <a:gd name="T21" fmla="*/ 270 h 1060"/>
                <a:gd name="T22" fmla="*/ 336 w 602"/>
                <a:gd name="T23" fmla="*/ 254 h 1060"/>
                <a:gd name="T24" fmla="*/ 355 w 602"/>
                <a:gd name="T25" fmla="*/ 285 h 1060"/>
                <a:gd name="T26" fmla="*/ 325 w 602"/>
                <a:gd name="T27" fmla="*/ 300 h 1060"/>
                <a:gd name="T28" fmla="*/ 300 w 602"/>
                <a:gd name="T29" fmla="*/ 282 h 1060"/>
                <a:gd name="T30" fmla="*/ 293 w 602"/>
                <a:gd name="T31" fmla="*/ 249 h 1060"/>
                <a:gd name="T32" fmla="*/ 298 w 602"/>
                <a:gd name="T33" fmla="*/ 219 h 1060"/>
                <a:gd name="T34" fmla="*/ 274 w 602"/>
                <a:gd name="T35" fmla="*/ 192 h 1060"/>
                <a:gd name="T36" fmla="*/ 267 w 602"/>
                <a:gd name="T37" fmla="*/ 179 h 1060"/>
                <a:gd name="T38" fmla="*/ 255 w 602"/>
                <a:gd name="T39" fmla="*/ 155 h 1060"/>
                <a:gd name="T40" fmla="*/ 295 w 602"/>
                <a:gd name="T41" fmla="*/ 181 h 1060"/>
                <a:gd name="T42" fmla="*/ 412 w 602"/>
                <a:gd name="T43" fmla="*/ 183 h 1060"/>
                <a:gd name="T44" fmla="*/ 417 w 602"/>
                <a:gd name="T45" fmla="*/ 124 h 1060"/>
                <a:gd name="T46" fmla="*/ 378 w 602"/>
                <a:gd name="T47" fmla="*/ 97 h 1060"/>
                <a:gd name="T48" fmla="*/ 342 w 602"/>
                <a:gd name="T49" fmla="*/ 65 h 1060"/>
                <a:gd name="T50" fmla="*/ 292 w 602"/>
                <a:gd name="T51" fmla="*/ 41 h 1060"/>
                <a:gd name="T52" fmla="*/ 269 w 602"/>
                <a:gd name="T53" fmla="*/ 45 h 1060"/>
                <a:gd name="T54" fmla="*/ 258 w 602"/>
                <a:gd name="T55" fmla="*/ 30 h 1060"/>
                <a:gd name="T56" fmla="*/ 261 w 602"/>
                <a:gd name="T57" fmla="*/ 23 h 1060"/>
                <a:gd name="T58" fmla="*/ 227 w 602"/>
                <a:gd name="T59" fmla="*/ 14 h 1060"/>
                <a:gd name="T60" fmla="*/ 182 w 602"/>
                <a:gd name="T61" fmla="*/ 54 h 1060"/>
                <a:gd name="T62" fmla="*/ 188 w 602"/>
                <a:gd name="T63" fmla="*/ 174 h 1060"/>
                <a:gd name="T64" fmla="*/ 199 w 602"/>
                <a:gd name="T65" fmla="*/ 252 h 1060"/>
                <a:gd name="T66" fmla="*/ 213 w 602"/>
                <a:gd name="T67" fmla="*/ 297 h 1060"/>
                <a:gd name="T68" fmla="*/ 219 w 602"/>
                <a:gd name="T69" fmla="*/ 377 h 1060"/>
                <a:gd name="T70" fmla="*/ 176 w 602"/>
                <a:gd name="T71" fmla="*/ 445 h 1060"/>
                <a:gd name="T72" fmla="*/ 182 w 602"/>
                <a:gd name="T73" fmla="*/ 477 h 1060"/>
                <a:gd name="T74" fmla="*/ 154 w 602"/>
                <a:gd name="T75" fmla="*/ 527 h 1060"/>
                <a:gd name="T76" fmla="*/ 158 w 602"/>
                <a:gd name="T77" fmla="*/ 583 h 1060"/>
                <a:gd name="T78" fmla="*/ 191 w 602"/>
                <a:gd name="T79" fmla="*/ 628 h 1060"/>
                <a:gd name="T80" fmla="*/ 220 w 602"/>
                <a:gd name="T81" fmla="*/ 654 h 1060"/>
                <a:gd name="T82" fmla="*/ 250 w 602"/>
                <a:gd name="T83" fmla="*/ 700 h 1060"/>
                <a:gd name="T84" fmla="*/ 234 w 602"/>
                <a:gd name="T85" fmla="*/ 740 h 1060"/>
                <a:gd name="T86" fmla="*/ 288 w 602"/>
                <a:gd name="T87" fmla="*/ 758 h 1060"/>
                <a:gd name="T88" fmla="*/ 309 w 602"/>
                <a:gd name="T89" fmla="*/ 790 h 1060"/>
                <a:gd name="T90" fmla="*/ 366 w 602"/>
                <a:gd name="T91" fmla="*/ 812 h 1060"/>
                <a:gd name="T92" fmla="*/ 396 w 602"/>
                <a:gd name="T93" fmla="*/ 846 h 1060"/>
                <a:gd name="T94" fmla="*/ 372 w 602"/>
                <a:gd name="T95" fmla="*/ 883 h 1060"/>
                <a:gd name="T96" fmla="*/ 369 w 602"/>
                <a:gd name="T97" fmla="*/ 912 h 1060"/>
                <a:gd name="T98" fmla="*/ 353 w 602"/>
                <a:gd name="T99" fmla="*/ 944 h 1060"/>
                <a:gd name="T100" fmla="*/ 384 w 602"/>
                <a:gd name="T101" fmla="*/ 988 h 1060"/>
                <a:gd name="T102" fmla="*/ 450 w 602"/>
                <a:gd name="T103" fmla="*/ 1008 h 1060"/>
                <a:gd name="T104" fmla="*/ 497 w 602"/>
                <a:gd name="T105" fmla="*/ 1020 h 1060"/>
                <a:gd name="T106" fmla="*/ 537 w 602"/>
                <a:gd name="T107" fmla="*/ 1051 h 1060"/>
                <a:gd name="T108" fmla="*/ 545 w 602"/>
                <a:gd name="T109" fmla="*/ 1003 h 1060"/>
                <a:gd name="T110" fmla="*/ 530 w 602"/>
                <a:gd name="T111" fmla="*/ 966 h 1060"/>
                <a:gd name="T112" fmla="*/ 553 w 602"/>
                <a:gd name="T113" fmla="*/ 937 h 1060"/>
                <a:gd name="T114" fmla="*/ 565 w 602"/>
                <a:gd name="T115" fmla="*/ 914 h 1060"/>
                <a:gd name="T116" fmla="*/ 538 w 602"/>
                <a:gd name="T117" fmla="*/ 871 h 1060"/>
                <a:gd name="T118" fmla="*/ 540 w 602"/>
                <a:gd name="T119" fmla="*/ 808 h 1060"/>
                <a:gd name="T120" fmla="*/ 578 w 602"/>
                <a:gd name="T121" fmla="*/ 788 h 1060"/>
                <a:gd name="T122" fmla="*/ 399 w 602"/>
                <a:gd name="T123" fmla="*/ 271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2" h="1060">
                  <a:moveTo>
                    <a:pt x="0" y="670"/>
                  </a:moveTo>
                  <a:cubicBezTo>
                    <a:pt x="3" y="667"/>
                    <a:pt x="6" y="663"/>
                    <a:pt x="6" y="659"/>
                  </a:cubicBezTo>
                  <a:cubicBezTo>
                    <a:pt x="6" y="657"/>
                    <a:pt x="5" y="654"/>
                    <a:pt x="6" y="653"/>
                  </a:cubicBezTo>
                  <a:cubicBezTo>
                    <a:pt x="6" y="652"/>
                    <a:pt x="10" y="653"/>
                    <a:pt x="11" y="653"/>
                  </a:cubicBezTo>
                  <a:cubicBezTo>
                    <a:pt x="15" y="652"/>
                    <a:pt x="19" y="651"/>
                    <a:pt x="21" y="647"/>
                  </a:cubicBezTo>
                  <a:cubicBezTo>
                    <a:pt x="23" y="645"/>
                    <a:pt x="24" y="643"/>
                    <a:pt x="26" y="641"/>
                  </a:cubicBezTo>
                  <a:cubicBezTo>
                    <a:pt x="26" y="640"/>
                    <a:pt x="26" y="637"/>
                    <a:pt x="28" y="636"/>
                  </a:cubicBezTo>
                  <a:cubicBezTo>
                    <a:pt x="29" y="638"/>
                    <a:pt x="26" y="642"/>
                    <a:pt x="25" y="643"/>
                  </a:cubicBezTo>
                  <a:cubicBezTo>
                    <a:pt x="23" y="647"/>
                    <a:pt x="20" y="650"/>
                    <a:pt x="18" y="653"/>
                  </a:cubicBezTo>
                  <a:cubicBezTo>
                    <a:pt x="18" y="653"/>
                    <a:pt x="20" y="653"/>
                    <a:pt x="21" y="653"/>
                  </a:cubicBezTo>
                  <a:cubicBezTo>
                    <a:pt x="22" y="653"/>
                    <a:pt x="22" y="654"/>
                    <a:pt x="24" y="654"/>
                  </a:cubicBezTo>
                  <a:cubicBezTo>
                    <a:pt x="25" y="655"/>
                    <a:pt x="28" y="655"/>
                    <a:pt x="30" y="654"/>
                  </a:cubicBezTo>
                  <a:cubicBezTo>
                    <a:pt x="32" y="653"/>
                    <a:pt x="31" y="650"/>
                    <a:pt x="30" y="648"/>
                  </a:cubicBezTo>
                  <a:cubicBezTo>
                    <a:pt x="30" y="645"/>
                    <a:pt x="32" y="645"/>
                    <a:pt x="32" y="642"/>
                  </a:cubicBezTo>
                  <a:cubicBezTo>
                    <a:pt x="34" y="642"/>
                    <a:pt x="34" y="643"/>
                    <a:pt x="35" y="644"/>
                  </a:cubicBezTo>
                  <a:cubicBezTo>
                    <a:pt x="36" y="645"/>
                    <a:pt x="36" y="645"/>
                    <a:pt x="37" y="645"/>
                  </a:cubicBezTo>
                  <a:cubicBezTo>
                    <a:pt x="38" y="645"/>
                    <a:pt x="38" y="645"/>
                    <a:pt x="38" y="645"/>
                  </a:cubicBezTo>
                  <a:cubicBezTo>
                    <a:pt x="38" y="645"/>
                    <a:pt x="39" y="645"/>
                    <a:pt x="39" y="646"/>
                  </a:cubicBezTo>
                  <a:cubicBezTo>
                    <a:pt x="40" y="646"/>
                    <a:pt x="41" y="646"/>
                    <a:pt x="42" y="647"/>
                  </a:cubicBezTo>
                  <a:cubicBezTo>
                    <a:pt x="43" y="648"/>
                    <a:pt x="45" y="649"/>
                    <a:pt x="46" y="649"/>
                  </a:cubicBezTo>
                  <a:cubicBezTo>
                    <a:pt x="47" y="651"/>
                    <a:pt x="46" y="651"/>
                    <a:pt x="49" y="651"/>
                  </a:cubicBezTo>
                  <a:cubicBezTo>
                    <a:pt x="49" y="651"/>
                    <a:pt x="49" y="651"/>
                    <a:pt x="49" y="650"/>
                  </a:cubicBezTo>
                  <a:cubicBezTo>
                    <a:pt x="51" y="649"/>
                    <a:pt x="56" y="649"/>
                    <a:pt x="57" y="650"/>
                  </a:cubicBezTo>
                  <a:cubicBezTo>
                    <a:pt x="58" y="651"/>
                    <a:pt x="58" y="652"/>
                    <a:pt x="59" y="653"/>
                  </a:cubicBezTo>
                  <a:cubicBezTo>
                    <a:pt x="60" y="654"/>
                    <a:pt x="61" y="654"/>
                    <a:pt x="62" y="656"/>
                  </a:cubicBezTo>
                  <a:cubicBezTo>
                    <a:pt x="64" y="659"/>
                    <a:pt x="61" y="661"/>
                    <a:pt x="60" y="664"/>
                  </a:cubicBezTo>
                  <a:cubicBezTo>
                    <a:pt x="59" y="666"/>
                    <a:pt x="59" y="668"/>
                    <a:pt x="59" y="669"/>
                  </a:cubicBezTo>
                  <a:cubicBezTo>
                    <a:pt x="59" y="671"/>
                    <a:pt x="61" y="672"/>
                    <a:pt x="61" y="673"/>
                  </a:cubicBezTo>
                  <a:cubicBezTo>
                    <a:pt x="58" y="674"/>
                    <a:pt x="54" y="673"/>
                    <a:pt x="51" y="673"/>
                  </a:cubicBezTo>
                  <a:cubicBezTo>
                    <a:pt x="48" y="673"/>
                    <a:pt x="45" y="673"/>
                    <a:pt x="41" y="673"/>
                  </a:cubicBezTo>
                  <a:cubicBezTo>
                    <a:pt x="38" y="673"/>
                    <a:pt x="34" y="673"/>
                    <a:pt x="30" y="673"/>
                  </a:cubicBezTo>
                  <a:cubicBezTo>
                    <a:pt x="27" y="673"/>
                    <a:pt x="24" y="672"/>
                    <a:pt x="20" y="672"/>
                  </a:cubicBezTo>
                  <a:cubicBezTo>
                    <a:pt x="14" y="671"/>
                    <a:pt x="7" y="671"/>
                    <a:pt x="0" y="670"/>
                  </a:cubicBezTo>
                  <a:close/>
                  <a:moveTo>
                    <a:pt x="594" y="106"/>
                  </a:moveTo>
                  <a:cubicBezTo>
                    <a:pt x="594" y="105"/>
                    <a:pt x="594" y="105"/>
                    <a:pt x="594" y="105"/>
                  </a:cubicBezTo>
                  <a:cubicBezTo>
                    <a:pt x="590" y="108"/>
                    <a:pt x="587" y="113"/>
                    <a:pt x="582" y="114"/>
                  </a:cubicBezTo>
                  <a:cubicBezTo>
                    <a:pt x="580" y="115"/>
                    <a:pt x="578" y="116"/>
                    <a:pt x="576" y="117"/>
                  </a:cubicBezTo>
                  <a:cubicBezTo>
                    <a:pt x="575" y="117"/>
                    <a:pt x="572" y="117"/>
                    <a:pt x="571" y="116"/>
                  </a:cubicBezTo>
                  <a:cubicBezTo>
                    <a:pt x="570" y="115"/>
                    <a:pt x="569" y="113"/>
                    <a:pt x="568" y="113"/>
                  </a:cubicBezTo>
                  <a:cubicBezTo>
                    <a:pt x="565" y="112"/>
                    <a:pt x="565" y="113"/>
                    <a:pt x="566" y="114"/>
                  </a:cubicBezTo>
                  <a:cubicBezTo>
                    <a:pt x="567" y="116"/>
                    <a:pt x="569" y="117"/>
                    <a:pt x="569" y="119"/>
                  </a:cubicBezTo>
                  <a:cubicBezTo>
                    <a:pt x="570" y="121"/>
                    <a:pt x="569" y="123"/>
                    <a:pt x="571" y="124"/>
                  </a:cubicBezTo>
                  <a:cubicBezTo>
                    <a:pt x="572" y="125"/>
                    <a:pt x="573" y="126"/>
                    <a:pt x="574" y="127"/>
                  </a:cubicBezTo>
                  <a:cubicBezTo>
                    <a:pt x="575" y="127"/>
                    <a:pt x="577" y="129"/>
                    <a:pt x="575" y="128"/>
                  </a:cubicBezTo>
                  <a:cubicBezTo>
                    <a:pt x="573" y="128"/>
                    <a:pt x="573" y="126"/>
                    <a:pt x="571" y="126"/>
                  </a:cubicBezTo>
                  <a:cubicBezTo>
                    <a:pt x="571" y="126"/>
                    <a:pt x="570" y="126"/>
                    <a:pt x="569" y="126"/>
                  </a:cubicBezTo>
                  <a:cubicBezTo>
                    <a:pt x="569" y="126"/>
                    <a:pt x="568" y="125"/>
                    <a:pt x="568" y="125"/>
                  </a:cubicBezTo>
                  <a:cubicBezTo>
                    <a:pt x="566" y="125"/>
                    <a:pt x="566" y="127"/>
                    <a:pt x="564" y="127"/>
                  </a:cubicBezTo>
                  <a:cubicBezTo>
                    <a:pt x="563" y="128"/>
                    <a:pt x="562" y="126"/>
                    <a:pt x="561" y="126"/>
                  </a:cubicBezTo>
                  <a:cubicBezTo>
                    <a:pt x="559" y="126"/>
                    <a:pt x="558" y="129"/>
                    <a:pt x="557" y="130"/>
                  </a:cubicBezTo>
                  <a:cubicBezTo>
                    <a:pt x="555" y="131"/>
                    <a:pt x="555" y="129"/>
                    <a:pt x="555" y="127"/>
                  </a:cubicBezTo>
                  <a:cubicBezTo>
                    <a:pt x="553" y="128"/>
                    <a:pt x="551" y="129"/>
                    <a:pt x="550" y="131"/>
                  </a:cubicBezTo>
                  <a:cubicBezTo>
                    <a:pt x="549" y="133"/>
                    <a:pt x="551" y="134"/>
                    <a:pt x="552" y="136"/>
                  </a:cubicBezTo>
                  <a:cubicBezTo>
                    <a:pt x="555" y="140"/>
                    <a:pt x="550" y="142"/>
                    <a:pt x="550" y="146"/>
                  </a:cubicBezTo>
                  <a:cubicBezTo>
                    <a:pt x="550" y="148"/>
                    <a:pt x="550" y="148"/>
                    <a:pt x="550" y="149"/>
                  </a:cubicBezTo>
                  <a:cubicBezTo>
                    <a:pt x="549" y="150"/>
                    <a:pt x="549" y="150"/>
                    <a:pt x="549" y="151"/>
                  </a:cubicBezTo>
                  <a:cubicBezTo>
                    <a:pt x="548" y="153"/>
                    <a:pt x="550" y="155"/>
                    <a:pt x="550" y="157"/>
                  </a:cubicBezTo>
                  <a:cubicBezTo>
                    <a:pt x="550" y="160"/>
                    <a:pt x="549" y="160"/>
                    <a:pt x="548" y="162"/>
                  </a:cubicBezTo>
                  <a:cubicBezTo>
                    <a:pt x="547" y="164"/>
                    <a:pt x="547" y="166"/>
                    <a:pt x="546" y="168"/>
                  </a:cubicBezTo>
                  <a:cubicBezTo>
                    <a:pt x="545" y="166"/>
                    <a:pt x="544" y="165"/>
                    <a:pt x="541" y="166"/>
                  </a:cubicBezTo>
                  <a:cubicBezTo>
                    <a:pt x="539" y="166"/>
                    <a:pt x="537" y="167"/>
                    <a:pt x="535" y="168"/>
                  </a:cubicBezTo>
                  <a:cubicBezTo>
                    <a:pt x="533" y="169"/>
                    <a:pt x="529" y="169"/>
                    <a:pt x="527" y="171"/>
                  </a:cubicBezTo>
                  <a:cubicBezTo>
                    <a:pt x="527" y="171"/>
                    <a:pt x="523" y="175"/>
                    <a:pt x="523" y="173"/>
                  </a:cubicBezTo>
                  <a:cubicBezTo>
                    <a:pt x="522" y="171"/>
                    <a:pt x="527" y="171"/>
                    <a:pt x="527" y="169"/>
                  </a:cubicBezTo>
                  <a:cubicBezTo>
                    <a:pt x="526" y="166"/>
                    <a:pt x="521" y="169"/>
                    <a:pt x="520" y="169"/>
                  </a:cubicBezTo>
                  <a:cubicBezTo>
                    <a:pt x="518" y="169"/>
                    <a:pt x="516" y="169"/>
                    <a:pt x="514" y="168"/>
                  </a:cubicBezTo>
                  <a:cubicBezTo>
                    <a:pt x="511" y="167"/>
                    <a:pt x="512" y="164"/>
                    <a:pt x="511" y="162"/>
                  </a:cubicBezTo>
                  <a:cubicBezTo>
                    <a:pt x="510" y="159"/>
                    <a:pt x="509" y="157"/>
                    <a:pt x="508" y="154"/>
                  </a:cubicBezTo>
                  <a:cubicBezTo>
                    <a:pt x="507" y="152"/>
                    <a:pt x="506" y="151"/>
                    <a:pt x="504" y="150"/>
                  </a:cubicBezTo>
                  <a:cubicBezTo>
                    <a:pt x="501" y="150"/>
                    <a:pt x="499" y="148"/>
                    <a:pt x="497" y="146"/>
                  </a:cubicBezTo>
                  <a:cubicBezTo>
                    <a:pt x="495" y="144"/>
                    <a:pt x="494" y="143"/>
                    <a:pt x="494" y="140"/>
                  </a:cubicBezTo>
                  <a:cubicBezTo>
                    <a:pt x="494" y="138"/>
                    <a:pt x="494" y="135"/>
                    <a:pt x="496" y="134"/>
                  </a:cubicBezTo>
                  <a:cubicBezTo>
                    <a:pt x="498" y="132"/>
                    <a:pt x="500" y="132"/>
                    <a:pt x="502" y="131"/>
                  </a:cubicBezTo>
                  <a:cubicBezTo>
                    <a:pt x="504" y="129"/>
                    <a:pt x="501" y="126"/>
                    <a:pt x="502" y="124"/>
                  </a:cubicBezTo>
                  <a:cubicBezTo>
                    <a:pt x="502" y="123"/>
                    <a:pt x="506" y="122"/>
                    <a:pt x="508" y="121"/>
                  </a:cubicBezTo>
                  <a:cubicBezTo>
                    <a:pt x="511" y="121"/>
                    <a:pt x="514" y="120"/>
                    <a:pt x="516" y="120"/>
                  </a:cubicBezTo>
                  <a:cubicBezTo>
                    <a:pt x="519" y="120"/>
                    <a:pt x="521" y="118"/>
                    <a:pt x="524" y="119"/>
                  </a:cubicBezTo>
                  <a:cubicBezTo>
                    <a:pt x="525" y="119"/>
                    <a:pt x="528" y="121"/>
                    <a:pt x="529" y="119"/>
                  </a:cubicBezTo>
                  <a:cubicBezTo>
                    <a:pt x="530" y="118"/>
                    <a:pt x="530" y="116"/>
                    <a:pt x="529" y="115"/>
                  </a:cubicBezTo>
                  <a:cubicBezTo>
                    <a:pt x="529" y="112"/>
                    <a:pt x="526" y="111"/>
                    <a:pt x="526" y="108"/>
                  </a:cubicBezTo>
                  <a:cubicBezTo>
                    <a:pt x="526" y="107"/>
                    <a:pt x="526" y="106"/>
                    <a:pt x="526" y="105"/>
                  </a:cubicBezTo>
                  <a:cubicBezTo>
                    <a:pt x="525" y="105"/>
                    <a:pt x="525" y="105"/>
                    <a:pt x="524" y="104"/>
                  </a:cubicBezTo>
                  <a:cubicBezTo>
                    <a:pt x="524" y="103"/>
                    <a:pt x="526" y="103"/>
                    <a:pt x="525" y="102"/>
                  </a:cubicBezTo>
                  <a:cubicBezTo>
                    <a:pt x="525" y="101"/>
                    <a:pt x="524" y="100"/>
                    <a:pt x="523" y="100"/>
                  </a:cubicBezTo>
                  <a:cubicBezTo>
                    <a:pt x="522" y="99"/>
                    <a:pt x="521" y="98"/>
                    <a:pt x="520" y="97"/>
                  </a:cubicBezTo>
                  <a:cubicBezTo>
                    <a:pt x="519" y="97"/>
                    <a:pt x="519" y="96"/>
                    <a:pt x="518" y="95"/>
                  </a:cubicBezTo>
                  <a:cubicBezTo>
                    <a:pt x="518" y="94"/>
                    <a:pt x="517" y="94"/>
                    <a:pt x="516" y="93"/>
                  </a:cubicBezTo>
                  <a:cubicBezTo>
                    <a:pt x="516" y="92"/>
                    <a:pt x="516" y="92"/>
                    <a:pt x="515" y="91"/>
                  </a:cubicBezTo>
                  <a:cubicBezTo>
                    <a:pt x="515" y="90"/>
                    <a:pt x="514" y="89"/>
                    <a:pt x="514" y="88"/>
                  </a:cubicBezTo>
                  <a:cubicBezTo>
                    <a:pt x="514" y="87"/>
                    <a:pt x="515" y="86"/>
                    <a:pt x="515" y="86"/>
                  </a:cubicBezTo>
                  <a:cubicBezTo>
                    <a:pt x="515" y="83"/>
                    <a:pt x="506" y="81"/>
                    <a:pt x="504" y="81"/>
                  </a:cubicBezTo>
                  <a:cubicBezTo>
                    <a:pt x="498" y="80"/>
                    <a:pt x="492" y="80"/>
                    <a:pt x="486" y="81"/>
                  </a:cubicBezTo>
                  <a:cubicBezTo>
                    <a:pt x="480" y="81"/>
                    <a:pt x="476" y="82"/>
                    <a:pt x="472" y="78"/>
                  </a:cubicBezTo>
                  <a:cubicBezTo>
                    <a:pt x="471" y="77"/>
                    <a:pt x="471" y="76"/>
                    <a:pt x="470" y="76"/>
                  </a:cubicBezTo>
                  <a:cubicBezTo>
                    <a:pt x="469" y="76"/>
                    <a:pt x="468" y="76"/>
                    <a:pt x="467" y="75"/>
                  </a:cubicBezTo>
                  <a:cubicBezTo>
                    <a:pt x="466" y="74"/>
                    <a:pt x="466" y="72"/>
                    <a:pt x="463" y="72"/>
                  </a:cubicBezTo>
                  <a:cubicBezTo>
                    <a:pt x="458" y="74"/>
                    <a:pt x="466" y="81"/>
                    <a:pt x="468" y="82"/>
                  </a:cubicBezTo>
                  <a:cubicBezTo>
                    <a:pt x="472" y="85"/>
                    <a:pt x="477" y="88"/>
                    <a:pt x="480" y="93"/>
                  </a:cubicBezTo>
                  <a:cubicBezTo>
                    <a:pt x="481" y="95"/>
                    <a:pt x="480" y="98"/>
                    <a:pt x="480" y="100"/>
                  </a:cubicBezTo>
                  <a:cubicBezTo>
                    <a:pt x="480" y="102"/>
                    <a:pt x="479" y="103"/>
                    <a:pt x="479" y="104"/>
                  </a:cubicBezTo>
                  <a:cubicBezTo>
                    <a:pt x="479" y="105"/>
                    <a:pt x="480" y="107"/>
                    <a:pt x="480" y="108"/>
                  </a:cubicBezTo>
                  <a:cubicBezTo>
                    <a:pt x="481" y="108"/>
                    <a:pt x="482" y="107"/>
                    <a:pt x="483" y="107"/>
                  </a:cubicBezTo>
                  <a:cubicBezTo>
                    <a:pt x="482" y="109"/>
                    <a:pt x="478" y="110"/>
                    <a:pt x="479" y="112"/>
                  </a:cubicBezTo>
                  <a:cubicBezTo>
                    <a:pt x="479" y="115"/>
                    <a:pt x="482" y="113"/>
                    <a:pt x="479" y="115"/>
                  </a:cubicBezTo>
                  <a:cubicBezTo>
                    <a:pt x="478" y="116"/>
                    <a:pt x="478" y="116"/>
                    <a:pt x="478" y="118"/>
                  </a:cubicBezTo>
                  <a:cubicBezTo>
                    <a:pt x="478" y="119"/>
                    <a:pt x="479" y="119"/>
                    <a:pt x="479" y="120"/>
                  </a:cubicBezTo>
                  <a:cubicBezTo>
                    <a:pt x="479" y="121"/>
                    <a:pt x="479" y="121"/>
                    <a:pt x="478" y="122"/>
                  </a:cubicBezTo>
                  <a:cubicBezTo>
                    <a:pt x="478" y="123"/>
                    <a:pt x="478" y="124"/>
                    <a:pt x="478" y="125"/>
                  </a:cubicBezTo>
                  <a:cubicBezTo>
                    <a:pt x="478" y="125"/>
                    <a:pt x="479" y="125"/>
                    <a:pt x="479" y="126"/>
                  </a:cubicBezTo>
                  <a:cubicBezTo>
                    <a:pt x="479" y="127"/>
                    <a:pt x="478" y="127"/>
                    <a:pt x="477" y="127"/>
                  </a:cubicBezTo>
                  <a:cubicBezTo>
                    <a:pt x="475" y="129"/>
                    <a:pt x="474" y="134"/>
                    <a:pt x="473" y="137"/>
                  </a:cubicBezTo>
                  <a:cubicBezTo>
                    <a:pt x="472" y="140"/>
                    <a:pt x="471" y="144"/>
                    <a:pt x="471" y="147"/>
                  </a:cubicBezTo>
                  <a:cubicBezTo>
                    <a:pt x="472" y="149"/>
                    <a:pt x="471" y="151"/>
                    <a:pt x="473" y="152"/>
                  </a:cubicBezTo>
                  <a:cubicBezTo>
                    <a:pt x="474" y="153"/>
                    <a:pt x="475" y="152"/>
                    <a:pt x="476" y="152"/>
                  </a:cubicBezTo>
                  <a:cubicBezTo>
                    <a:pt x="480" y="151"/>
                    <a:pt x="480" y="157"/>
                    <a:pt x="484" y="155"/>
                  </a:cubicBezTo>
                  <a:cubicBezTo>
                    <a:pt x="482" y="158"/>
                    <a:pt x="483" y="159"/>
                    <a:pt x="485" y="161"/>
                  </a:cubicBezTo>
                  <a:cubicBezTo>
                    <a:pt x="486" y="163"/>
                    <a:pt x="487" y="166"/>
                    <a:pt x="486" y="168"/>
                  </a:cubicBezTo>
                  <a:cubicBezTo>
                    <a:pt x="486" y="170"/>
                    <a:pt x="483" y="170"/>
                    <a:pt x="483" y="172"/>
                  </a:cubicBezTo>
                  <a:cubicBezTo>
                    <a:pt x="483" y="173"/>
                    <a:pt x="485" y="174"/>
                    <a:pt x="485" y="175"/>
                  </a:cubicBezTo>
                  <a:cubicBezTo>
                    <a:pt x="485" y="176"/>
                    <a:pt x="486" y="177"/>
                    <a:pt x="487" y="178"/>
                  </a:cubicBezTo>
                  <a:cubicBezTo>
                    <a:pt x="486" y="179"/>
                    <a:pt x="484" y="179"/>
                    <a:pt x="484" y="182"/>
                  </a:cubicBezTo>
                  <a:cubicBezTo>
                    <a:pt x="484" y="184"/>
                    <a:pt x="484" y="185"/>
                    <a:pt x="483" y="186"/>
                  </a:cubicBezTo>
                  <a:cubicBezTo>
                    <a:pt x="481" y="189"/>
                    <a:pt x="479" y="193"/>
                    <a:pt x="478" y="196"/>
                  </a:cubicBezTo>
                  <a:cubicBezTo>
                    <a:pt x="476" y="200"/>
                    <a:pt x="480" y="203"/>
                    <a:pt x="479" y="207"/>
                  </a:cubicBezTo>
                  <a:cubicBezTo>
                    <a:pt x="479" y="208"/>
                    <a:pt x="478" y="208"/>
                    <a:pt x="478" y="209"/>
                  </a:cubicBezTo>
                  <a:cubicBezTo>
                    <a:pt x="479" y="210"/>
                    <a:pt x="479" y="211"/>
                    <a:pt x="479" y="212"/>
                  </a:cubicBezTo>
                  <a:cubicBezTo>
                    <a:pt x="480" y="213"/>
                    <a:pt x="481" y="216"/>
                    <a:pt x="480" y="217"/>
                  </a:cubicBezTo>
                  <a:cubicBezTo>
                    <a:pt x="477" y="214"/>
                    <a:pt x="478" y="210"/>
                    <a:pt x="476" y="207"/>
                  </a:cubicBezTo>
                  <a:cubicBezTo>
                    <a:pt x="475" y="204"/>
                    <a:pt x="473" y="201"/>
                    <a:pt x="470" y="202"/>
                  </a:cubicBezTo>
                  <a:cubicBezTo>
                    <a:pt x="469" y="202"/>
                    <a:pt x="465" y="205"/>
                    <a:pt x="465" y="206"/>
                  </a:cubicBezTo>
                  <a:cubicBezTo>
                    <a:pt x="464" y="207"/>
                    <a:pt x="470" y="210"/>
                    <a:pt x="467" y="212"/>
                  </a:cubicBezTo>
                  <a:cubicBezTo>
                    <a:pt x="467" y="211"/>
                    <a:pt x="466" y="210"/>
                    <a:pt x="465" y="209"/>
                  </a:cubicBezTo>
                  <a:cubicBezTo>
                    <a:pt x="464" y="208"/>
                    <a:pt x="462" y="208"/>
                    <a:pt x="462" y="206"/>
                  </a:cubicBezTo>
                  <a:cubicBezTo>
                    <a:pt x="462" y="204"/>
                    <a:pt x="466" y="201"/>
                    <a:pt x="468" y="201"/>
                  </a:cubicBezTo>
                  <a:cubicBezTo>
                    <a:pt x="469" y="200"/>
                    <a:pt x="470" y="199"/>
                    <a:pt x="470" y="197"/>
                  </a:cubicBezTo>
                  <a:cubicBezTo>
                    <a:pt x="469" y="196"/>
                    <a:pt x="468" y="195"/>
                    <a:pt x="467" y="194"/>
                  </a:cubicBezTo>
                  <a:cubicBezTo>
                    <a:pt x="465" y="193"/>
                    <a:pt x="464" y="194"/>
                    <a:pt x="463" y="193"/>
                  </a:cubicBezTo>
                  <a:cubicBezTo>
                    <a:pt x="463" y="192"/>
                    <a:pt x="463" y="190"/>
                    <a:pt x="463" y="189"/>
                  </a:cubicBezTo>
                  <a:cubicBezTo>
                    <a:pt x="460" y="189"/>
                    <a:pt x="458" y="190"/>
                    <a:pt x="455" y="190"/>
                  </a:cubicBezTo>
                  <a:cubicBezTo>
                    <a:pt x="453" y="190"/>
                    <a:pt x="450" y="191"/>
                    <a:pt x="448" y="191"/>
                  </a:cubicBezTo>
                  <a:cubicBezTo>
                    <a:pt x="448" y="189"/>
                    <a:pt x="451" y="189"/>
                    <a:pt x="450" y="188"/>
                  </a:cubicBezTo>
                  <a:cubicBezTo>
                    <a:pt x="450" y="186"/>
                    <a:pt x="448" y="186"/>
                    <a:pt x="447" y="186"/>
                  </a:cubicBezTo>
                  <a:cubicBezTo>
                    <a:pt x="443" y="184"/>
                    <a:pt x="440" y="183"/>
                    <a:pt x="438" y="187"/>
                  </a:cubicBezTo>
                  <a:cubicBezTo>
                    <a:pt x="437" y="191"/>
                    <a:pt x="436" y="194"/>
                    <a:pt x="434" y="197"/>
                  </a:cubicBezTo>
                  <a:cubicBezTo>
                    <a:pt x="432" y="200"/>
                    <a:pt x="429" y="203"/>
                    <a:pt x="426" y="205"/>
                  </a:cubicBezTo>
                  <a:cubicBezTo>
                    <a:pt x="423" y="207"/>
                    <a:pt x="420" y="209"/>
                    <a:pt x="417" y="210"/>
                  </a:cubicBezTo>
                  <a:cubicBezTo>
                    <a:pt x="414" y="211"/>
                    <a:pt x="412" y="212"/>
                    <a:pt x="410" y="214"/>
                  </a:cubicBezTo>
                  <a:cubicBezTo>
                    <a:pt x="408" y="217"/>
                    <a:pt x="407" y="220"/>
                    <a:pt x="404" y="222"/>
                  </a:cubicBezTo>
                  <a:cubicBezTo>
                    <a:pt x="402" y="224"/>
                    <a:pt x="399" y="226"/>
                    <a:pt x="397" y="228"/>
                  </a:cubicBezTo>
                  <a:cubicBezTo>
                    <a:pt x="393" y="230"/>
                    <a:pt x="394" y="233"/>
                    <a:pt x="393" y="236"/>
                  </a:cubicBezTo>
                  <a:cubicBezTo>
                    <a:pt x="392" y="240"/>
                    <a:pt x="393" y="242"/>
                    <a:pt x="395" y="245"/>
                  </a:cubicBezTo>
                  <a:cubicBezTo>
                    <a:pt x="398" y="247"/>
                    <a:pt x="398" y="251"/>
                    <a:pt x="400" y="254"/>
                  </a:cubicBezTo>
                  <a:cubicBezTo>
                    <a:pt x="402" y="256"/>
                    <a:pt x="404" y="257"/>
                    <a:pt x="405" y="260"/>
                  </a:cubicBezTo>
                  <a:cubicBezTo>
                    <a:pt x="406" y="261"/>
                    <a:pt x="406" y="263"/>
                    <a:pt x="406" y="264"/>
                  </a:cubicBezTo>
                  <a:cubicBezTo>
                    <a:pt x="407" y="266"/>
                    <a:pt x="407" y="267"/>
                    <a:pt x="407" y="268"/>
                  </a:cubicBezTo>
                  <a:cubicBezTo>
                    <a:pt x="407" y="269"/>
                    <a:pt x="407" y="270"/>
                    <a:pt x="407" y="271"/>
                  </a:cubicBezTo>
                  <a:cubicBezTo>
                    <a:pt x="407" y="273"/>
                    <a:pt x="408" y="274"/>
                    <a:pt x="408" y="276"/>
                  </a:cubicBezTo>
                  <a:cubicBezTo>
                    <a:pt x="408" y="278"/>
                    <a:pt x="405" y="279"/>
                    <a:pt x="403" y="278"/>
                  </a:cubicBezTo>
                  <a:cubicBezTo>
                    <a:pt x="400" y="278"/>
                    <a:pt x="399" y="275"/>
                    <a:pt x="397" y="274"/>
                  </a:cubicBezTo>
                  <a:cubicBezTo>
                    <a:pt x="396" y="273"/>
                    <a:pt x="394" y="273"/>
                    <a:pt x="394" y="274"/>
                  </a:cubicBezTo>
                  <a:cubicBezTo>
                    <a:pt x="393" y="275"/>
                    <a:pt x="394" y="275"/>
                    <a:pt x="394" y="275"/>
                  </a:cubicBezTo>
                  <a:cubicBezTo>
                    <a:pt x="395" y="276"/>
                    <a:pt x="395" y="275"/>
                    <a:pt x="395" y="276"/>
                  </a:cubicBezTo>
                  <a:cubicBezTo>
                    <a:pt x="395" y="277"/>
                    <a:pt x="393" y="278"/>
                    <a:pt x="392" y="278"/>
                  </a:cubicBezTo>
                  <a:cubicBezTo>
                    <a:pt x="390" y="278"/>
                    <a:pt x="388" y="276"/>
                    <a:pt x="386" y="275"/>
                  </a:cubicBezTo>
                  <a:cubicBezTo>
                    <a:pt x="384" y="274"/>
                    <a:pt x="381" y="271"/>
                    <a:pt x="379" y="270"/>
                  </a:cubicBezTo>
                  <a:cubicBezTo>
                    <a:pt x="377" y="268"/>
                    <a:pt x="374" y="268"/>
                    <a:pt x="371" y="267"/>
                  </a:cubicBezTo>
                  <a:cubicBezTo>
                    <a:pt x="369" y="266"/>
                    <a:pt x="368" y="264"/>
                    <a:pt x="367" y="266"/>
                  </a:cubicBezTo>
                  <a:cubicBezTo>
                    <a:pt x="367" y="267"/>
                    <a:pt x="368" y="268"/>
                    <a:pt x="367" y="269"/>
                  </a:cubicBezTo>
                  <a:cubicBezTo>
                    <a:pt x="367" y="269"/>
                    <a:pt x="365" y="269"/>
                    <a:pt x="364" y="269"/>
                  </a:cubicBezTo>
                  <a:cubicBezTo>
                    <a:pt x="363" y="269"/>
                    <a:pt x="363" y="270"/>
                    <a:pt x="362" y="271"/>
                  </a:cubicBezTo>
                  <a:cubicBezTo>
                    <a:pt x="362" y="271"/>
                    <a:pt x="361" y="273"/>
                    <a:pt x="360" y="273"/>
                  </a:cubicBezTo>
                  <a:cubicBezTo>
                    <a:pt x="360" y="273"/>
                    <a:pt x="360" y="268"/>
                    <a:pt x="360" y="268"/>
                  </a:cubicBezTo>
                  <a:cubicBezTo>
                    <a:pt x="361" y="266"/>
                    <a:pt x="363" y="267"/>
                    <a:pt x="364" y="266"/>
                  </a:cubicBezTo>
                  <a:cubicBezTo>
                    <a:pt x="365" y="266"/>
                    <a:pt x="367" y="265"/>
                    <a:pt x="366" y="264"/>
                  </a:cubicBezTo>
                  <a:cubicBezTo>
                    <a:pt x="366" y="263"/>
                    <a:pt x="363" y="264"/>
                    <a:pt x="362" y="264"/>
                  </a:cubicBezTo>
                  <a:cubicBezTo>
                    <a:pt x="360" y="264"/>
                    <a:pt x="359" y="262"/>
                    <a:pt x="357" y="261"/>
                  </a:cubicBezTo>
                  <a:cubicBezTo>
                    <a:pt x="355" y="260"/>
                    <a:pt x="355" y="259"/>
                    <a:pt x="354" y="257"/>
                  </a:cubicBezTo>
                  <a:cubicBezTo>
                    <a:pt x="353" y="254"/>
                    <a:pt x="349" y="251"/>
                    <a:pt x="346" y="250"/>
                  </a:cubicBezTo>
                  <a:cubicBezTo>
                    <a:pt x="343" y="249"/>
                    <a:pt x="340" y="246"/>
                    <a:pt x="337" y="248"/>
                  </a:cubicBezTo>
                  <a:cubicBezTo>
                    <a:pt x="335" y="250"/>
                    <a:pt x="337" y="251"/>
                    <a:pt x="336" y="254"/>
                  </a:cubicBezTo>
                  <a:cubicBezTo>
                    <a:pt x="336" y="256"/>
                    <a:pt x="336" y="257"/>
                    <a:pt x="335" y="259"/>
                  </a:cubicBezTo>
                  <a:cubicBezTo>
                    <a:pt x="333" y="260"/>
                    <a:pt x="332" y="260"/>
                    <a:pt x="331" y="260"/>
                  </a:cubicBezTo>
                  <a:cubicBezTo>
                    <a:pt x="330" y="260"/>
                    <a:pt x="330" y="259"/>
                    <a:pt x="329" y="260"/>
                  </a:cubicBezTo>
                  <a:cubicBezTo>
                    <a:pt x="328" y="260"/>
                    <a:pt x="329" y="261"/>
                    <a:pt x="329" y="261"/>
                  </a:cubicBezTo>
                  <a:cubicBezTo>
                    <a:pt x="330" y="263"/>
                    <a:pt x="331" y="262"/>
                    <a:pt x="331" y="265"/>
                  </a:cubicBezTo>
                  <a:cubicBezTo>
                    <a:pt x="331" y="264"/>
                    <a:pt x="330" y="265"/>
                    <a:pt x="330" y="265"/>
                  </a:cubicBezTo>
                  <a:cubicBezTo>
                    <a:pt x="330" y="266"/>
                    <a:pt x="330" y="267"/>
                    <a:pt x="330" y="268"/>
                  </a:cubicBezTo>
                  <a:cubicBezTo>
                    <a:pt x="331" y="269"/>
                    <a:pt x="332" y="269"/>
                    <a:pt x="333" y="270"/>
                  </a:cubicBezTo>
                  <a:cubicBezTo>
                    <a:pt x="334" y="270"/>
                    <a:pt x="335" y="272"/>
                    <a:pt x="335" y="273"/>
                  </a:cubicBezTo>
                  <a:cubicBezTo>
                    <a:pt x="336" y="276"/>
                    <a:pt x="338" y="278"/>
                    <a:pt x="339" y="281"/>
                  </a:cubicBezTo>
                  <a:cubicBezTo>
                    <a:pt x="341" y="283"/>
                    <a:pt x="342" y="285"/>
                    <a:pt x="344" y="285"/>
                  </a:cubicBezTo>
                  <a:cubicBezTo>
                    <a:pt x="345" y="286"/>
                    <a:pt x="348" y="287"/>
                    <a:pt x="349" y="285"/>
                  </a:cubicBezTo>
                  <a:cubicBezTo>
                    <a:pt x="350" y="285"/>
                    <a:pt x="351" y="286"/>
                    <a:pt x="352" y="285"/>
                  </a:cubicBezTo>
                  <a:cubicBezTo>
                    <a:pt x="353" y="285"/>
                    <a:pt x="353" y="283"/>
                    <a:pt x="354" y="282"/>
                  </a:cubicBezTo>
                  <a:cubicBezTo>
                    <a:pt x="355" y="283"/>
                    <a:pt x="355" y="284"/>
                    <a:pt x="355" y="285"/>
                  </a:cubicBezTo>
                  <a:cubicBezTo>
                    <a:pt x="356" y="286"/>
                    <a:pt x="357" y="285"/>
                    <a:pt x="357" y="287"/>
                  </a:cubicBezTo>
                  <a:cubicBezTo>
                    <a:pt x="358" y="288"/>
                    <a:pt x="359" y="289"/>
                    <a:pt x="359" y="290"/>
                  </a:cubicBezTo>
                  <a:cubicBezTo>
                    <a:pt x="359" y="291"/>
                    <a:pt x="357" y="290"/>
                    <a:pt x="357" y="291"/>
                  </a:cubicBezTo>
                  <a:cubicBezTo>
                    <a:pt x="357" y="293"/>
                    <a:pt x="360" y="296"/>
                    <a:pt x="360" y="297"/>
                  </a:cubicBezTo>
                  <a:cubicBezTo>
                    <a:pt x="361" y="300"/>
                    <a:pt x="361" y="302"/>
                    <a:pt x="359" y="304"/>
                  </a:cubicBezTo>
                  <a:cubicBezTo>
                    <a:pt x="358" y="307"/>
                    <a:pt x="356" y="306"/>
                    <a:pt x="354" y="306"/>
                  </a:cubicBezTo>
                  <a:cubicBezTo>
                    <a:pt x="350" y="307"/>
                    <a:pt x="352" y="309"/>
                    <a:pt x="349" y="310"/>
                  </a:cubicBezTo>
                  <a:cubicBezTo>
                    <a:pt x="347" y="312"/>
                    <a:pt x="345" y="311"/>
                    <a:pt x="344" y="309"/>
                  </a:cubicBezTo>
                  <a:cubicBezTo>
                    <a:pt x="342" y="308"/>
                    <a:pt x="341" y="307"/>
                    <a:pt x="339" y="307"/>
                  </a:cubicBezTo>
                  <a:cubicBezTo>
                    <a:pt x="338" y="307"/>
                    <a:pt x="338" y="306"/>
                    <a:pt x="337" y="306"/>
                  </a:cubicBezTo>
                  <a:cubicBezTo>
                    <a:pt x="337" y="306"/>
                    <a:pt x="337" y="306"/>
                    <a:pt x="337" y="306"/>
                  </a:cubicBezTo>
                  <a:cubicBezTo>
                    <a:pt x="337" y="306"/>
                    <a:pt x="337" y="307"/>
                    <a:pt x="336" y="306"/>
                  </a:cubicBezTo>
                  <a:cubicBezTo>
                    <a:pt x="336" y="305"/>
                    <a:pt x="334" y="306"/>
                    <a:pt x="333" y="306"/>
                  </a:cubicBezTo>
                  <a:cubicBezTo>
                    <a:pt x="332" y="305"/>
                    <a:pt x="331" y="304"/>
                    <a:pt x="330" y="304"/>
                  </a:cubicBezTo>
                  <a:cubicBezTo>
                    <a:pt x="330" y="304"/>
                    <a:pt x="323" y="301"/>
                    <a:pt x="325" y="300"/>
                  </a:cubicBezTo>
                  <a:cubicBezTo>
                    <a:pt x="325" y="299"/>
                    <a:pt x="324" y="299"/>
                    <a:pt x="324" y="298"/>
                  </a:cubicBezTo>
                  <a:cubicBezTo>
                    <a:pt x="324" y="297"/>
                    <a:pt x="325" y="297"/>
                    <a:pt x="324" y="296"/>
                  </a:cubicBezTo>
                  <a:cubicBezTo>
                    <a:pt x="324" y="295"/>
                    <a:pt x="324" y="295"/>
                    <a:pt x="324" y="294"/>
                  </a:cubicBezTo>
                  <a:cubicBezTo>
                    <a:pt x="323" y="293"/>
                    <a:pt x="322" y="292"/>
                    <a:pt x="322" y="292"/>
                  </a:cubicBezTo>
                  <a:cubicBezTo>
                    <a:pt x="320" y="292"/>
                    <a:pt x="321" y="292"/>
                    <a:pt x="320" y="293"/>
                  </a:cubicBezTo>
                  <a:cubicBezTo>
                    <a:pt x="320" y="293"/>
                    <a:pt x="321" y="294"/>
                    <a:pt x="320" y="294"/>
                  </a:cubicBezTo>
                  <a:cubicBezTo>
                    <a:pt x="319" y="294"/>
                    <a:pt x="319" y="293"/>
                    <a:pt x="319" y="293"/>
                  </a:cubicBezTo>
                  <a:cubicBezTo>
                    <a:pt x="318" y="292"/>
                    <a:pt x="318" y="290"/>
                    <a:pt x="317" y="289"/>
                  </a:cubicBezTo>
                  <a:cubicBezTo>
                    <a:pt x="317" y="288"/>
                    <a:pt x="314" y="283"/>
                    <a:pt x="311" y="285"/>
                  </a:cubicBezTo>
                  <a:cubicBezTo>
                    <a:pt x="312" y="286"/>
                    <a:pt x="311" y="286"/>
                    <a:pt x="312" y="287"/>
                  </a:cubicBezTo>
                  <a:cubicBezTo>
                    <a:pt x="311" y="287"/>
                    <a:pt x="310" y="287"/>
                    <a:pt x="310" y="287"/>
                  </a:cubicBezTo>
                  <a:cubicBezTo>
                    <a:pt x="307" y="288"/>
                    <a:pt x="308" y="289"/>
                    <a:pt x="306" y="287"/>
                  </a:cubicBezTo>
                  <a:cubicBezTo>
                    <a:pt x="305" y="285"/>
                    <a:pt x="304" y="286"/>
                    <a:pt x="303" y="284"/>
                  </a:cubicBezTo>
                  <a:cubicBezTo>
                    <a:pt x="302" y="284"/>
                    <a:pt x="302" y="283"/>
                    <a:pt x="301" y="283"/>
                  </a:cubicBezTo>
                  <a:cubicBezTo>
                    <a:pt x="301" y="282"/>
                    <a:pt x="300" y="282"/>
                    <a:pt x="300" y="282"/>
                  </a:cubicBezTo>
                  <a:cubicBezTo>
                    <a:pt x="299" y="280"/>
                    <a:pt x="300" y="280"/>
                    <a:pt x="298" y="279"/>
                  </a:cubicBezTo>
                  <a:cubicBezTo>
                    <a:pt x="297" y="279"/>
                    <a:pt x="296" y="279"/>
                    <a:pt x="296" y="278"/>
                  </a:cubicBezTo>
                  <a:cubicBezTo>
                    <a:pt x="296" y="277"/>
                    <a:pt x="296" y="278"/>
                    <a:pt x="297" y="277"/>
                  </a:cubicBezTo>
                  <a:cubicBezTo>
                    <a:pt x="297" y="276"/>
                    <a:pt x="300" y="274"/>
                    <a:pt x="298" y="273"/>
                  </a:cubicBezTo>
                  <a:cubicBezTo>
                    <a:pt x="298" y="272"/>
                    <a:pt x="297" y="272"/>
                    <a:pt x="297" y="271"/>
                  </a:cubicBezTo>
                  <a:cubicBezTo>
                    <a:pt x="297" y="271"/>
                    <a:pt x="297" y="270"/>
                    <a:pt x="297" y="270"/>
                  </a:cubicBezTo>
                  <a:cubicBezTo>
                    <a:pt x="296" y="268"/>
                    <a:pt x="296" y="269"/>
                    <a:pt x="297" y="267"/>
                  </a:cubicBezTo>
                  <a:cubicBezTo>
                    <a:pt x="298" y="265"/>
                    <a:pt x="299" y="265"/>
                    <a:pt x="298" y="262"/>
                  </a:cubicBezTo>
                  <a:cubicBezTo>
                    <a:pt x="297" y="261"/>
                    <a:pt x="297" y="260"/>
                    <a:pt x="296" y="259"/>
                  </a:cubicBezTo>
                  <a:cubicBezTo>
                    <a:pt x="296" y="259"/>
                    <a:pt x="295" y="259"/>
                    <a:pt x="295" y="258"/>
                  </a:cubicBezTo>
                  <a:cubicBezTo>
                    <a:pt x="294" y="257"/>
                    <a:pt x="296" y="257"/>
                    <a:pt x="296" y="255"/>
                  </a:cubicBezTo>
                  <a:cubicBezTo>
                    <a:pt x="296" y="255"/>
                    <a:pt x="295" y="254"/>
                    <a:pt x="295" y="254"/>
                  </a:cubicBezTo>
                  <a:cubicBezTo>
                    <a:pt x="295" y="254"/>
                    <a:pt x="295" y="253"/>
                    <a:pt x="295" y="252"/>
                  </a:cubicBezTo>
                  <a:cubicBezTo>
                    <a:pt x="295" y="252"/>
                    <a:pt x="294" y="252"/>
                    <a:pt x="293" y="251"/>
                  </a:cubicBezTo>
                  <a:cubicBezTo>
                    <a:pt x="293" y="250"/>
                    <a:pt x="293" y="249"/>
                    <a:pt x="293" y="249"/>
                  </a:cubicBezTo>
                  <a:cubicBezTo>
                    <a:pt x="294" y="247"/>
                    <a:pt x="293" y="247"/>
                    <a:pt x="292" y="246"/>
                  </a:cubicBezTo>
                  <a:cubicBezTo>
                    <a:pt x="291" y="244"/>
                    <a:pt x="290" y="243"/>
                    <a:pt x="289" y="242"/>
                  </a:cubicBezTo>
                  <a:cubicBezTo>
                    <a:pt x="289" y="241"/>
                    <a:pt x="289" y="240"/>
                    <a:pt x="288" y="240"/>
                  </a:cubicBezTo>
                  <a:cubicBezTo>
                    <a:pt x="287" y="239"/>
                    <a:pt x="287" y="240"/>
                    <a:pt x="286" y="239"/>
                  </a:cubicBezTo>
                  <a:cubicBezTo>
                    <a:pt x="287" y="238"/>
                    <a:pt x="289" y="238"/>
                    <a:pt x="290" y="238"/>
                  </a:cubicBezTo>
                  <a:cubicBezTo>
                    <a:pt x="291" y="235"/>
                    <a:pt x="292" y="236"/>
                    <a:pt x="294" y="236"/>
                  </a:cubicBezTo>
                  <a:cubicBezTo>
                    <a:pt x="294" y="235"/>
                    <a:pt x="293" y="235"/>
                    <a:pt x="294" y="234"/>
                  </a:cubicBezTo>
                  <a:cubicBezTo>
                    <a:pt x="294" y="233"/>
                    <a:pt x="295" y="233"/>
                    <a:pt x="295" y="232"/>
                  </a:cubicBezTo>
                  <a:cubicBezTo>
                    <a:pt x="296" y="231"/>
                    <a:pt x="296" y="229"/>
                    <a:pt x="295" y="227"/>
                  </a:cubicBezTo>
                  <a:cubicBezTo>
                    <a:pt x="295" y="227"/>
                    <a:pt x="294" y="226"/>
                    <a:pt x="294" y="225"/>
                  </a:cubicBezTo>
                  <a:cubicBezTo>
                    <a:pt x="294" y="225"/>
                    <a:pt x="295" y="224"/>
                    <a:pt x="295" y="224"/>
                  </a:cubicBezTo>
                  <a:cubicBezTo>
                    <a:pt x="295" y="223"/>
                    <a:pt x="293" y="223"/>
                    <a:pt x="294" y="221"/>
                  </a:cubicBezTo>
                  <a:cubicBezTo>
                    <a:pt x="295" y="218"/>
                    <a:pt x="299" y="226"/>
                    <a:pt x="299" y="224"/>
                  </a:cubicBezTo>
                  <a:cubicBezTo>
                    <a:pt x="299" y="223"/>
                    <a:pt x="298" y="222"/>
                    <a:pt x="298" y="222"/>
                  </a:cubicBezTo>
                  <a:cubicBezTo>
                    <a:pt x="298" y="221"/>
                    <a:pt x="298" y="220"/>
                    <a:pt x="298" y="219"/>
                  </a:cubicBezTo>
                  <a:cubicBezTo>
                    <a:pt x="298" y="219"/>
                    <a:pt x="297" y="218"/>
                    <a:pt x="297" y="218"/>
                  </a:cubicBezTo>
                  <a:cubicBezTo>
                    <a:pt x="297" y="217"/>
                    <a:pt x="297" y="216"/>
                    <a:pt x="297" y="215"/>
                  </a:cubicBezTo>
                  <a:cubicBezTo>
                    <a:pt x="297" y="214"/>
                    <a:pt x="295" y="214"/>
                    <a:pt x="294" y="213"/>
                  </a:cubicBezTo>
                  <a:cubicBezTo>
                    <a:pt x="294" y="212"/>
                    <a:pt x="295" y="211"/>
                    <a:pt x="294" y="210"/>
                  </a:cubicBezTo>
                  <a:cubicBezTo>
                    <a:pt x="294" y="209"/>
                    <a:pt x="293" y="209"/>
                    <a:pt x="293" y="208"/>
                  </a:cubicBezTo>
                  <a:cubicBezTo>
                    <a:pt x="291" y="206"/>
                    <a:pt x="290" y="205"/>
                    <a:pt x="289" y="204"/>
                  </a:cubicBezTo>
                  <a:cubicBezTo>
                    <a:pt x="287" y="202"/>
                    <a:pt x="285" y="201"/>
                    <a:pt x="284" y="200"/>
                  </a:cubicBezTo>
                  <a:cubicBezTo>
                    <a:pt x="283" y="200"/>
                    <a:pt x="284" y="199"/>
                    <a:pt x="283" y="198"/>
                  </a:cubicBezTo>
                  <a:cubicBezTo>
                    <a:pt x="282" y="198"/>
                    <a:pt x="281" y="199"/>
                    <a:pt x="280" y="199"/>
                  </a:cubicBezTo>
                  <a:cubicBezTo>
                    <a:pt x="280" y="199"/>
                    <a:pt x="280" y="199"/>
                    <a:pt x="280" y="199"/>
                  </a:cubicBezTo>
                  <a:cubicBezTo>
                    <a:pt x="279" y="199"/>
                    <a:pt x="279" y="199"/>
                    <a:pt x="278" y="198"/>
                  </a:cubicBezTo>
                  <a:cubicBezTo>
                    <a:pt x="277" y="198"/>
                    <a:pt x="278" y="197"/>
                    <a:pt x="277" y="196"/>
                  </a:cubicBezTo>
                  <a:cubicBezTo>
                    <a:pt x="276" y="196"/>
                    <a:pt x="275" y="196"/>
                    <a:pt x="274" y="195"/>
                  </a:cubicBezTo>
                  <a:cubicBezTo>
                    <a:pt x="272" y="195"/>
                    <a:pt x="269" y="195"/>
                    <a:pt x="268" y="194"/>
                  </a:cubicBezTo>
                  <a:cubicBezTo>
                    <a:pt x="269" y="192"/>
                    <a:pt x="272" y="194"/>
                    <a:pt x="274" y="192"/>
                  </a:cubicBezTo>
                  <a:cubicBezTo>
                    <a:pt x="274" y="191"/>
                    <a:pt x="272" y="191"/>
                    <a:pt x="272" y="190"/>
                  </a:cubicBezTo>
                  <a:cubicBezTo>
                    <a:pt x="272" y="190"/>
                    <a:pt x="274" y="190"/>
                    <a:pt x="274" y="190"/>
                  </a:cubicBezTo>
                  <a:cubicBezTo>
                    <a:pt x="275" y="189"/>
                    <a:pt x="275" y="189"/>
                    <a:pt x="274" y="188"/>
                  </a:cubicBezTo>
                  <a:cubicBezTo>
                    <a:pt x="274" y="188"/>
                    <a:pt x="273" y="186"/>
                    <a:pt x="273" y="186"/>
                  </a:cubicBezTo>
                  <a:cubicBezTo>
                    <a:pt x="273" y="186"/>
                    <a:pt x="273" y="187"/>
                    <a:pt x="272" y="187"/>
                  </a:cubicBezTo>
                  <a:cubicBezTo>
                    <a:pt x="271" y="187"/>
                    <a:pt x="269" y="187"/>
                    <a:pt x="268" y="186"/>
                  </a:cubicBezTo>
                  <a:cubicBezTo>
                    <a:pt x="267" y="186"/>
                    <a:pt x="267" y="185"/>
                    <a:pt x="265" y="185"/>
                  </a:cubicBezTo>
                  <a:cubicBezTo>
                    <a:pt x="264" y="185"/>
                    <a:pt x="262" y="185"/>
                    <a:pt x="261" y="184"/>
                  </a:cubicBezTo>
                  <a:cubicBezTo>
                    <a:pt x="261" y="183"/>
                    <a:pt x="266" y="183"/>
                    <a:pt x="267" y="183"/>
                  </a:cubicBezTo>
                  <a:cubicBezTo>
                    <a:pt x="267" y="183"/>
                    <a:pt x="271" y="185"/>
                    <a:pt x="271" y="183"/>
                  </a:cubicBezTo>
                  <a:cubicBezTo>
                    <a:pt x="271" y="181"/>
                    <a:pt x="266" y="181"/>
                    <a:pt x="265" y="181"/>
                  </a:cubicBezTo>
                  <a:cubicBezTo>
                    <a:pt x="263" y="182"/>
                    <a:pt x="260" y="184"/>
                    <a:pt x="259" y="181"/>
                  </a:cubicBezTo>
                  <a:cubicBezTo>
                    <a:pt x="260" y="181"/>
                    <a:pt x="261" y="181"/>
                    <a:pt x="262" y="181"/>
                  </a:cubicBezTo>
                  <a:cubicBezTo>
                    <a:pt x="262" y="180"/>
                    <a:pt x="262" y="180"/>
                    <a:pt x="263" y="179"/>
                  </a:cubicBezTo>
                  <a:cubicBezTo>
                    <a:pt x="264" y="178"/>
                    <a:pt x="265" y="180"/>
                    <a:pt x="267" y="179"/>
                  </a:cubicBezTo>
                  <a:cubicBezTo>
                    <a:pt x="269" y="178"/>
                    <a:pt x="266" y="177"/>
                    <a:pt x="265" y="177"/>
                  </a:cubicBezTo>
                  <a:cubicBezTo>
                    <a:pt x="263" y="177"/>
                    <a:pt x="262" y="177"/>
                    <a:pt x="260" y="176"/>
                  </a:cubicBezTo>
                  <a:cubicBezTo>
                    <a:pt x="260" y="176"/>
                    <a:pt x="258" y="176"/>
                    <a:pt x="258" y="175"/>
                  </a:cubicBezTo>
                  <a:cubicBezTo>
                    <a:pt x="257" y="174"/>
                    <a:pt x="258" y="175"/>
                    <a:pt x="258" y="174"/>
                  </a:cubicBezTo>
                  <a:cubicBezTo>
                    <a:pt x="259" y="173"/>
                    <a:pt x="259" y="173"/>
                    <a:pt x="257" y="172"/>
                  </a:cubicBezTo>
                  <a:cubicBezTo>
                    <a:pt x="254" y="170"/>
                    <a:pt x="254" y="167"/>
                    <a:pt x="249" y="166"/>
                  </a:cubicBezTo>
                  <a:cubicBezTo>
                    <a:pt x="252" y="165"/>
                    <a:pt x="251" y="165"/>
                    <a:pt x="249" y="164"/>
                  </a:cubicBezTo>
                  <a:cubicBezTo>
                    <a:pt x="252" y="163"/>
                    <a:pt x="253" y="161"/>
                    <a:pt x="251" y="160"/>
                  </a:cubicBezTo>
                  <a:cubicBezTo>
                    <a:pt x="250" y="159"/>
                    <a:pt x="249" y="159"/>
                    <a:pt x="249" y="158"/>
                  </a:cubicBezTo>
                  <a:cubicBezTo>
                    <a:pt x="248" y="158"/>
                    <a:pt x="248" y="157"/>
                    <a:pt x="247" y="156"/>
                  </a:cubicBezTo>
                  <a:cubicBezTo>
                    <a:pt x="245" y="155"/>
                    <a:pt x="244" y="155"/>
                    <a:pt x="242" y="155"/>
                  </a:cubicBezTo>
                  <a:cubicBezTo>
                    <a:pt x="241" y="155"/>
                    <a:pt x="239" y="155"/>
                    <a:pt x="239" y="153"/>
                  </a:cubicBezTo>
                  <a:cubicBezTo>
                    <a:pt x="240" y="152"/>
                    <a:pt x="243" y="153"/>
                    <a:pt x="244" y="153"/>
                  </a:cubicBezTo>
                  <a:cubicBezTo>
                    <a:pt x="247" y="154"/>
                    <a:pt x="248" y="153"/>
                    <a:pt x="250" y="154"/>
                  </a:cubicBezTo>
                  <a:cubicBezTo>
                    <a:pt x="252" y="154"/>
                    <a:pt x="253" y="155"/>
                    <a:pt x="255" y="155"/>
                  </a:cubicBezTo>
                  <a:cubicBezTo>
                    <a:pt x="256" y="156"/>
                    <a:pt x="259" y="155"/>
                    <a:pt x="260" y="156"/>
                  </a:cubicBezTo>
                  <a:cubicBezTo>
                    <a:pt x="262" y="157"/>
                    <a:pt x="256" y="158"/>
                    <a:pt x="256" y="160"/>
                  </a:cubicBezTo>
                  <a:cubicBezTo>
                    <a:pt x="256" y="163"/>
                    <a:pt x="262" y="167"/>
                    <a:pt x="264" y="169"/>
                  </a:cubicBezTo>
                  <a:cubicBezTo>
                    <a:pt x="265" y="170"/>
                    <a:pt x="270" y="177"/>
                    <a:pt x="272" y="174"/>
                  </a:cubicBezTo>
                  <a:cubicBezTo>
                    <a:pt x="273" y="173"/>
                    <a:pt x="270" y="170"/>
                    <a:pt x="273" y="170"/>
                  </a:cubicBezTo>
                  <a:cubicBezTo>
                    <a:pt x="274" y="170"/>
                    <a:pt x="276" y="172"/>
                    <a:pt x="276" y="173"/>
                  </a:cubicBezTo>
                  <a:cubicBezTo>
                    <a:pt x="277" y="174"/>
                    <a:pt x="276" y="175"/>
                    <a:pt x="278" y="176"/>
                  </a:cubicBezTo>
                  <a:cubicBezTo>
                    <a:pt x="279" y="176"/>
                    <a:pt x="280" y="177"/>
                    <a:pt x="282" y="176"/>
                  </a:cubicBezTo>
                  <a:cubicBezTo>
                    <a:pt x="282" y="175"/>
                    <a:pt x="281" y="173"/>
                    <a:pt x="283" y="172"/>
                  </a:cubicBezTo>
                  <a:cubicBezTo>
                    <a:pt x="283" y="172"/>
                    <a:pt x="283" y="174"/>
                    <a:pt x="283" y="175"/>
                  </a:cubicBezTo>
                  <a:cubicBezTo>
                    <a:pt x="283" y="176"/>
                    <a:pt x="284" y="176"/>
                    <a:pt x="285" y="177"/>
                  </a:cubicBezTo>
                  <a:cubicBezTo>
                    <a:pt x="287" y="177"/>
                    <a:pt x="290" y="177"/>
                    <a:pt x="291" y="179"/>
                  </a:cubicBezTo>
                  <a:cubicBezTo>
                    <a:pt x="290" y="179"/>
                    <a:pt x="288" y="179"/>
                    <a:pt x="288" y="180"/>
                  </a:cubicBezTo>
                  <a:cubicBezTo>
                    <a:pt x="288" y="181"/>
                    <a:pt x="289" y="183"/>
                    <a:pt x="290" y="184"/>
                  </a:cubicBezTo>
                  <a:cubicBezTo>
                    <a:pt x="292" y="185"/>
                    <a:pt x="293" y="182"/>
                    <a:pt x="295" y="181"/>
                  </a:cubicBezTo>
                  <a:cubicBezTo>
                    <a:pt x="298" y="179"/>
                    <a:pt x="300" y="183"/>
                    <a:pt x="302" y="185"/>
                  </a:cubicBezTo>
                  <a:cubicBezTo>
                    <a:pt x="305" y="187"/>
                    <a:pt x="308" y="190"/>
                    <a:pt x="311" y="191"/>
                  </a:cubicBezTo>
                  <a:cubicBezTo>
                    <a:pt x="317" y="193"/>
                    <a:pt x="324" y="196"/>
                    <a:pt x="330" y="196"/>
                  </a:cubicBezTo>
                  <a:cubicBezTo>
                    <a:pt x="336" y="196"/>
                    <a:pt x="343" y="197"/>
                    <a:pt x="348" y="201"/>
                  </a:cubicBezTo>
                  <a:cubicBezTo>
                    <a:pt x="351" y="203"/>
                    <a:pt x="352" y="204"/>
                    <a:pt x="355" y="205"/>
                  </a:cubicBezTo>
                  <a:cubicBezTo>
                    <a:pt x="359" y="206"/>
                    <a:pt x="362" y="206"/>
                    <a:pt x="365" y="207"/>
                  </a:cubicBezTo>
                  <a:cubicBezTo>
                    <a:pt x="369" y="207"/>
                    <a:pt x="371" y="207"/>
                    <a:pt x="375" y="205"/>
                  </a:cubicBezTo>
                  <a:cubicBezTo>
                    <a:pt x="378" y="204"/>
                    <a:pt x="381" y="205"/>
                    <a:pt x="384" y="204"/>
                  </a:cubicBezTo>
                  <a:cubicBezTo>
                    <a:pt x="386" y="203"/>
                    <a:pt x="388" y="201"/>
                    <a:pt x="391" y="200"/>
                  </a:cubicBezTo>
                  <a:cubicBezTo>
                    <a:pt x="393" y="199"/>
                    <a:pt x="396" y="198"/>
                    <a:pt x="398" y="197"/>
                  </a:cubicBezTo>
                  <a:cubicBezTo>
                    <a:pt x="400" y="196"/>
                    <a:pt x="402" y="193"/>
                    <a:pt x="404" y="191"/>
                  </a:cubicBezTo>
                  <a:cubicBezTo>
                    <a:pt x="405" y="191"/>
                    <a:pt x="406" y="191"/>
                    <a:pt x="407" y="190"/>
                  </a:cubicBezTo>
                  <a:cubicBezTo>
                    <a:pt x="408" y="190"/>
                    <a:pt x="409" y="188"/>
                    <a:pt x="409" y="188"/>
                  </a:cubicBezTo>
                  <a:cubicBezTo>
                    <a:pt x="410" y="187"/>
                    <a:pt x="410" y="186"/>
                    <a:pt x="410" y="185"/>
                  </a:cubicBezTo>
                  <a:cubicBezTo>
                    <a:pt x="411" y="185"/>
                    <a:pt x="412" y="184"/>
                    <a:pt x="412" y="183"/>
                  </a:cubicBezTo>
                  <a:cubicBezTo>
                    <a:pt x="412" y="182"/>
                    <a:pt x="412" y="182"/>
                    <a:pt x="413" y="180"/>
                  </a:cubicBezTo>
                  <a:cubicBezTo>
                    <a:pt x="414" y="179"/>
                    <a:pt x="415" y="179"/>
                    <a:pt x="416" y="177"/>
                  </a:cubicBezTo>
                  <a:cubicBezTo>
                    <a:pt x="418" y="175"/>
                    <a:pt x="420" y="172"/>
                    <a:pt x="421" y="169"/>
                  </a:cubicBezTo>
                  <a:cubicBezTo>
                    <a:pt x="422" y="168"/>
                    <a:pt x="423" y="166"/>
                    <a:pt x="423" y="164"/>
                  </a:cubicBezTo>
                  <a:cubicBezTo>
                    <a:pt x="423" y="163"/>
                    <a:pt x="423" y="162"/>
                    <a:pt x="423" y="161"/>
                  </a:cubicBezTo>
                  <a:cubicBezTo>
                    <a:pt x="424" y="160"/>
                    <a:pt x="425" y="156"/>
                    <a:pt x="425" y="155"/>
                  </a:cubicBezTo>
                  <a:cubicBezTo>
                    <a:pt x="425" y="154"/>
                    <a:pt x="424" y="154"/>
                    <a:pt x="424" y="153"/>
                  </a:cubicBezTo>
                  <a:cubicBezTo>
                    <a:pt x="424" y="153"/>
                    <a:pt x="425" y="152"/>
                    <a:pt x="425" y="152"/>
                  </a:cubicBezTo>
                  <a:cubicBezTo>
                    <a:pt x="425" y="152"/>
                    <a:pt x="424" y="150"/>
                    <a:pt x="424" y="150"/>
                  </a:cubicBezTo>
                  <a:cubicBezTo>
                    <a:pt x="423" y="150"/>
                    <a:pt x="423" y="150"/>
                    <a:pt x="423" y="151"/>
                  </a:cubicBezTo>
                  <a:cubicBezTo>
                    <a:pt x="417" y="150"/>
                    <a:pt x="422" y="143"/>
                    <a:pt x="420" y="139"/>
                  </a:cubicBezTo>
                  <a:cubicBezTo>
                    <a:pt x="419" y="138"/>
                    <a:pt x="418" y="138"/>
                    <a:pt x="418" y="136"/>
                  </a:cubicBezTo>
                  <a:cubicBezTo>
                    <a:pt x="418" y="135"/>
                    <a:pt x="418" y="134"/>
                    <a:pt x="418" y="133"/>
                  </a:cubicBezTo>
                  <a:cubicBezTo>
                    <a:pt x="418" y="132"/>
                    <a:pt x="418" y="131"/>
                    <a:pt x="418" y="130"/>
                  </a:cubicBezTo>
                  <a:cubicBezTo>
                    <a:pt x="419" y="129"/>
                    <a:pt x="418" y="125"/>
                    <a:pt x="417" y="124"/>
                  </a:cubicBezTo>
                  <a:cubicBezTo>
                    <a:pt x="416" y="123"/>
                    <a:pt x="415" y="125"/>
                    <a:pt x="414" y="124"/>
                  </a:cubicBezTo>
                  <a:cubicBezTo>
                    <a:pt x="411" y="124"/>
                    <a:pt x="412" y="118"/>
                    <a:pt x="410" y="120"/>
                  </a:cubicBezTo>
                  <a:cubicBezTo>
                    <a:pt x="408" y="120"/>
                    <a:pt x="410" y="122"/>
                    <a:pt x="408" y="123"/>
                  </a:cubicBezTo>
                  <a:cubicBezTo>
                    <a:pt x="407" y="123"/>
                    <a:pt x="405" y="121"/>
                    <a:pt x="405" y="120"/>
                  </a:cubicBezTo>
                  <a:cubicBezTo>
                    <a:pt x="404" y="118"/>
                    <a:pt x="406" y="119"/>
                    <a:pt x="407" y="117"/>
                  </a:cubicBezTo>
                  <a:cubicBezTo>
                    <a:pt x="407" y="116"/>
                    <a:pt x="403" y="113"/>
                    <a:pt x="402" y="112"/>
                  </a:cubicBezTo>
                  <a:cubicBezTo>
                    <a:pt x="400" y="111"/>
                    <a:pt x="398" y="109"/>
                    <a:pt x="397" y="107"/>
                  </a:cubicBezTo>
                  <a:cubicBezTo>
                    <a:pt x="397" y="105"/>
                    <a:pt x="397" y="103"/>
                    <a:pt x="395" y="102"/>
                  </a:cubicBezTo>
                  <a:cubicBezTo>
                    <a:pt x="394" y="100"/>
                    <a:pt x="392" y="101"/>
                    <a:pt x="393" y="103"/>
                  </a:cubicBezTo>
                  <a:cubicBezTo>
                    <a:pt x="393" y="104"/>
                    <a:pt x="394" y="104"/>
                    <a:pt x="394" y="105"/>
                  </a:cubicBezTo>
                  <a:cubicBezTo>
                    <a:pt x="395" y="106"/>
                    <a:pt x="395" y="107"/>
                    <a:pt x="395" y="108"/>
                  </a:cubicBezTo>
                  <a:cubicBezTo>
                    <a:pt x="392" y="107"/>
                    <a:pt x="389" y="107"/>
                    <a:pt x="387" y="104"/>
                  </a:cubicBezTo>
                  <a:cubicBezTo>
                    <a:pt x="386" y="103"/>
                    <a:pt x="384" y="102"/>
                    <a:pt x="383" y="101"/>
                  </a:cubicBezTo>
                  <a:cubicBezTo>
                    <a:pt x="382" y="99"/>
                    <a:pt x="381" y="98"/>
                    <a:pt x="379" y="97"/>
                  </a:cubicBezTo>
                  <a:cubicBezTo>
                    <a:pt x="379" y="97"/>
                    <a:pt x="379" y="97"/>
                    <a:pt x="378" y="97"/>
                  </a:cubicBezTo>
                  <a:cubicBezTo>
                    <a:pt x="378" y="96"/>
                    <a:pt x="378" y="95"/>
                    <a:pt x="377" y="95"/>
                  </a:cubicBezTo>
                  <a:cubicBezTo>
                    <a:pt x="377" y="94"/>
                    <a:pt x="376" y="94"/>
                    <a:pt x="376" y="93"/>
                  </a:cubicBezTo>
                  <a:cubicBezTo>
                    <a:pt x="375" y="93"/>
                    <a:pt x="374" y="92"/>
                    <a:pt x="374" y="92"/>
                  </a:cubicBezTo>
                  <a:cubicBezTo>
                    <a:pt x="373" y="91"/>
                    <a:pt x="374" y="90"/>
                    <a:pt x="373" y="90"/>
                  </a:cubicBezTo>
                  <a:cubicBezTo>
                    <a:pt x="372" y="90"/>
                    <a:pt x="370" y="90"/>
                    <a:pt x="371" y="92"/>
                  </a:cubicBezTo>
                  <a:cubicBezTo>
                    <a:pt x="371" y="93"/>
                    <a:pt x="374" y="92"/>
                    <a:pt x="373" y="94"/>
                  </a:cubicBezTo>
                  <a:cubicBezTo>
                    <a:pt x="372" y="94"/>
                    <a:pt x="371" y="93"/>
                    <a:pt x="370" y="92"/>
                  </a:cubicBezTo>
                  <a:cubicBezTo>
                    <a:pt x="368" y="91"/>
                    <a:pt x="367" y="92"/>
                    <a:pt x="367" y="90"/>
                  </a:cubicBezTo>
                  <a:cubicBezTo>
                    <a:pt x="366" y="89"/>
                    <a:pt x="366" y="88"/>
                    <a:pt x="365" y="87"/>
                  </a:cubicBezTo>
                  <a:cubicBezTo>
                    <a:pt x="364" y="86"/>
                    <a:pt x="364" y="85"/>
                    <a:pt x="363" y="84"/>
                  </a:cubicBezTo>
                  <a:cubicBezTo>
                    <a:pt x="362" y="83"/>
                    <a:pt x="361" y="83"/>
                    <a:pt x="360" y="82"/>
                  </a:cubicBezTo>
                  <a:cubicBezTo>
                    <a:pt x="359" y="81"/>
                    <a:pt x="359" y="80"/>
                    <a:pt x="358" y="78"/>
                  </a:cubicBezTo>
                  <a:cubicBezTo>
                    <a:pt x="356" y="76"/>
                    <a:pt x="354" y="73"/>
                    <a:pt x="352" y="71"/>
                  </a:cubicBezTo>
                  <a:cubicBezTo>
                    <a:pt x="349" y="70"/>
                    <a:pt x="347" y="70"/>
                    <a:pt x="345" y="68"/>
                  </a:cubicBezTo>
                  <a:cubicBezTo>
                    <a:pt x="344" y="66"/>
                    <a:pt x="344" y="66"/>
                    <a:pt x="342" y="65"/>
                  </a:cubicBezTo>
                  <a:cubicBezTo>
                    <a:pt x="341" y="64"/>
                    <a:pt x="340" y="63"/>
                    <a:pt x="339" y="61"/>
                  </a:cubicBezTo>
                  <a:cubicBezTo>
                    <a:pt x="338" y="60"/>
                    <a:pt x="337" y="60"/>
                    <a:pt x="336" y="59"/>
                  </a:cubicBezTo>
                  <a:cubicBezTo>
                    <a:pt x="334" y="59"/>
                    <a:pt x="334" y="57"/>
                    <a:pt x="333" y="56"/>
                  </a:cubicBezTo>
                  <a:cubicBezTo>
                    <a:pt x="330" y="55"/>
                    <a:pt x="327" y="55"/>
                    <a:pt x="326" y="53"/>
                  </a:cubicBezTo>
                  <a:cubicBezTo>
                    <a:pt x="325" y="52"/>
                    <a:pt x="325" y="51"/>
                    <a:pt x="324" y="50"/>
                  </a:cubicBezTo>
                  <a:cubicBezTo>
                    <a:pt x="324" y="50"/>
                    <a:pt x="322" y="50"/>
                    <a:pt x="322" y="49"/>
                  </a:cubicBezTo>
                  <a:cubicBezTo>
                    <a:pt x="320" y="49"/>
                    <a:pt x="319" y="47"/>
                    <a:pt x="318" y="46"/>
                  </a:cubicBezTo>
                  <a:cubicBezTo>
                    <a:pt x="315" y="45"/>
                    <a:pt x="313" y="45"/>
                    <a:pt x="310" y="43"/>
                  </a:cubicBezTo>
                  <a:cubicBezTo>
                    <a:pt x="309" y="42"/>
                    <a:pt x="305" y="40"/>
                    <a:pt x="303" y="42"/>
                  </a:cubicBezTo>
                  <a:cubicBezTo>
                    <a:pt x="303" y="42"/>
                    <a:pt x="306" y="47"/>
                    <a:pt x="304" y="46"/>
                  </a:cubicBezTo>
                  <a:cubicBezTo>
                    <a:pt x="303" y="46"/>
                    <a:pt x="303" y="45"/>
                    <a:pt x="302" y="45"/>
                  </a:cubicBezTo>
                  <a:cubicBezTo>
                    <a:pt x="301" y="45"/>
                    <a:pt x="301" y="45"/>
                    <a:pt x="300" y="46"/>
                  </a:cubicBezTo>
                  <a:cubicBezTo>
                    <a:pt x="299" y="45"/>
                    <a:pt x="300" y="44"/>
                    <a:pt x="298" y="44"/>
                  </a:cubicBezTo>
                  <a:cubicBezTo>
                    <a:pt x="298" y="44"/>
                    <a:pt x="297" y="44"/>
                    <a:pt x="296" y="44"/>
                  </a:cubicBezTo>
                  <a:cubicBezTo>
                    <a:pt x="294" y="43"/>
                    <a:pt x="293" y="42"/>
                    <a:pt x="292" y="41"/>
                  </a:cubicBezTo>
                  <a:cubicBezTo>
                    <a:pt x="291" y="41"/>
                    <a:pt x="290" y="41"/>
                    <a:pt x="289" y="41"/>
                  </a:cubicBezTo>
                  <a:cubicBezTo>
                    <a:pt x="288" y="40"/>
                    <a:pt x="288" y="39"/>
                    <a:pt x="286" y="39"/>
                  </a:cubicBezTo>
                  <a:cubicBezTo>
                    <a:pt x="285" y="39"/>
                    <a:pt x="283" y="39"/>
                    <a:pt x="281" y="39"/>
                  </a:cubicBezTo>
                  <a:cubicBezTo>
                    <a:pt x="280" y="39"/>
                    <a:pt x="279" y="38"/>
                    <a:pt x="279" y="38"/>
                  </a:cubicBezTo>
                  <a:cubicBezTo>
                    <a:pt x="278" y="38"/>
                    <a:pt x="278" y="39"/>
                    <a:pt x="277" y="39"/>
                  </a:cubicBezTo>
                  <a:cubicBezTo>
                    <a:pt x="276" y="40"/>
                    <a:pt x="276" y="39"/>
                    <a:pt x="275" y="39"/>
                  </a:cubicBezTo>
                  <a:cubicBezTo>
                    <a:pt x="274" y="38"/>
                    <a:pt x="275" y="38"/>
                    <a:pt x="274" y="38"/>
                  </a:cubicBezTo>
                  <a:cubicBezTo>
                    <a:pt x="272" y="39"/>
                    <a:pt x="273" y="42"/>
                    <a:pt x="273" y="44"/>
                  </a:cubicBezTo>
                  <a:cubicBezTo>
                    <a:pt x="273" y="46"/>
                    <a:pt x="272" y="47"/>
                    <a:pt x="271" y="49"/>
                  </a:cubicBezTo>
                  <a:cubicBezTo>
                    <a:pt x="270" y="51"/>
                    <a:pt x="269" y="52"/>
                    <a:pt x="266" y="53"/>
                  </a:cubicBezTo>
                  <a:cubicBezTo>
                    <a:pt x="265" y="53"/>
                    <a:pt x="263" y="53"/>
                    <a:pt x="262" y="54"/>
                  </a:cubicBezTo>
                  <a:cubicBezTo>
                    <a:pt x="262" y="55"/>
                    <a:pt x="261" y="61"/>
                    <a:pt x="261" y="57"/>
                  </a:cubicBezTo>
                  <a:cubicBezTo>
                    <a:pt x="260" y="53"/>
                    <a:pt x="263" y="52"/>
                    <a:pt x="266" y="50"/>
                  </a:cubicBezTo>
                  <a:cubicBezTo>
                    <a:pt x="267" y="49"/>
                    <a:pt x="269" y="48"/>
                    <a:pt x="270" y="47"/>
                  </a:cubicBezTo>
                  <a:cubicBezTo>
                    <a:pt x="272" y="44"/>
                    <a:pt x="270" y="45"/>
                    <a:pt x="269" y="45"/>
                  </a:cubicBezTo>
                  <a:cubicBezTo>
                    <a:pt x="269" y="45"/>
                    <a:pt x="269" y="44"/>
                    <a:pt x="269" y="44"/>
                  </a:cubicBezTo>
                  <a:cubicBezTo>
                    <a:pt x="268" y="44"/>
                    <a:pt x="268" y="44"/>
                    <a:pt x="267" y="44"/>
                  </a:cubicBezTo>
                  <a:cubicBezTo>
                    <a:pt x="268" y="42"/>
                    <a:pt x="272" y="41"/>
                    <a:pt x="268" y="41"/>
                  </a:cubicBezTo>
                  <a:cubicBezTo>
                    <a:pt x="265" y="41"/>
                    <a:pt x="266" y="40"/>
                    <a:pt x="268" y="39"/>
                  </a:cubicBezTo>
                  <a:cubicBezTo>
                    <a:pt x="269" y="39"/>
                    <a:pt x="270" y="38"/>
                    <a:pt x="270" y="36"/>
                  </a:cubicBezTo>
                  <a:cubicBezTo>
                    <a:pt x="270" y="36"/>
                    <a:pt x="270" y="36"/>
                    <a:pt x="270" y="36"/>
                  </a:cubicBezTo>
                  <a:cubicBezTo>
                    <a:pt x="270" y="35"/>
                    <a:pt x="270" y="35"/>
                    <a:pt x="270" y="34"/>
                  </a:cubicBezTo>
                  <a:cubicBezTo>
                    <a:pt x="271" y="31"/>
                    <a:pt x="267" y="33"/>
                    <a:pt x="265" y="33"/>
                  </a:cubicBezTo>
                  <a:cubicBezTo>
                    <a:pt x="264" y="34"/>
                    <a:pt x="262" y="34"/>
                    <a:pt x="261" y="35"/>
                  </a:cubicBezTo>
                  <a:cubicBezTo>
                    <a:pt x="260" y="36"/>
                    <a:pt x="260" y="37"/>
                    <a:pt x="260" y="38"/>
                  </a:cubicBezTo>
                  <a:cubicBezTo>
                    <a:pt x="259" y="39"/>
                    <a:pt x="258" y="40"/>
                    <a:pt x="257" y="40"/>
                  </a:cubicBezTo>
                  <a:cubicBezTo>
                    <a:pt x="257" y="39"/>
                    <a:pt x="258" y="37"/>
                    <a:pt x="258" y="36"/>
                  </a:cubicBezTo>
                  <a:cubicBezTo>
                    <a:pt x="259" y="36"/>
                    <a:pt x="262" y="31"/>
                    <a:pt x="262" y="31"/>
                  </a:cubicBezTo>
                  <a:cubicBezTo>
                    <a:pt x="261" y="30"/>
                    <a:pt x="257" y="33"/>
                    <a:pt x="256" y="33"/>
                  </a:cubicBezTo>
                  <a:cubicBezTo>
                    <a:pt x="256" y="32"/>
                    <a:pt x="258" y="31"/>
                    <a:pt x="258" y="30"/>
                  </a:cubicBezTo>
                  <a:cubicBezTo>
                    <a:pt x="257" y="29"/>
                    <a:pt x="256" y="29"/>
                    <a:pt x="255" y="29"/>
                  </a:cubicBezTo>
                  <a:cubicBezTo>
                    <a:pt x="251" y="30"/>
                    <a:pt x="249" y="33"/>
                    <a:pt x="245" y="33"/>
                  </a:cubicBezTo>
                  <a:cubicBezTo>
                    <a:pt x="246" y="31"/>
                    <a:pt x="248" y="31"/>
                    <a:pt x="250" y="30"/>
                  </a:cubicBezTo>
                  <a:cubicBezTo>
                    <a:pt x="251" y="28"/>
                    <a:pt x="250" y="28"/>
                    <a:pt x="250" y="26"/>
                  </a:cubicBezTo>
                  <a:cubicBezTo>
                    <a:pt x="250" y="26"/>
                    <a:pt x="250" y="25"/>
                    <a:pt x="249" y="24"/>
                  </a:cubicBezTo>
                  <a:cubicBezTo>
                    <a:pt x="249" y="24"/>
                    <a:pt x="247" y="24"/>
                    <a:pt x="246" y="24"/>
                  </a:cubicBezTo>
                  <a:cubicBezTo>
                    <a:pt x="245" y="24"/>
                    <a:pt x="243" y="23"/>
                    <a:pt x="242" y="25"/>
                  </a:cubicBezTo>
                  <a:cubicBezTo>
                    <a:pt x="242" y="24"/>
                    <a:pt x="243" y="23"/>
                    <a:pt x="243" y="22"/>
                  </a:cubicBezTo>
                  <a:cubicBezTo>
                    <a:pt x="242" y="21"/>
                    <a:pt x="241" y="21"/>
                    <a:pt x="241" y="20"/>
                  </a:cubicBezTo>
                  <a:cubicBezTo>
                    <a:pt x="242" y="20"/>
                    <a:pt x="243" y="20"/>
                    <a:pt x="243" y="19"/>
                  </a:cubicBezTo>
                  <a:cubicBezTo>
                    <a:pt x="243" y="18"/>
                    <a:pt x="243" y="17"/>
                    <a:pt x="243" y="17"/>
                  </a:cubicBezTo>
                  <a:cubicBezTo>
                    <a:pt x="244" y="14"/>
                    <a:pt x="244" y="16"/>
                    <a:pt x="245" y="17"/>
                  </a:cubicBezTo>
                  <a:cubicBezTo>
                    <a:pt x="246" y="19"/>
                    <a:pt x="246" y="20"/>
                    <a:pt x="248" y="21"/>
                  </a:cubicBezTo>
                  <a:cubicBezTo>
                    <a:pt x="251" y="21"/>
                    <a:pt x="253" y="22"/>
                    <a:pt x="255" y="23"/>
                  </a:cubicBezTo>
                  <a:cubicBezTo>
                    <a:pt x="258" y="24"/>
                    <a:pt x="259" y="24"/>
                    <a:pt x="261" y="23"/>
                  </a:cubicBezTo>
                  <a:cubicBezTo>
                    <a:pt x="263" y="21"/>
                    <a:pt x="263" y="21"/>
                    <a:pt x="263" y="18"/>
                  </a:cubicBezTo>
                  <a:cubicBezTo>
                    <a:pt x="264" y="16"/>
                    <a:pt x="263" y="15"/>
                    <a:pt x="261" y="14"/>
                  </a:cubicBezTo>
                  <a:cubicBezTo>
                    <a:pt x="260" y="14"/>
                    <a:pt x="259" y="13"/>
                    <a:pt x="258" y="13"/>
                  </a:cubicBezTo>
                  <a:cubicBezTo>
                    <a:pt x="256" y="12"/>
                    <a:pt x="256" y="13"/>
                    <a:pt x="255" y="13"/>
                  </a:cubicBezTo>
                  <a:cubicBezTo>
                    <a:pt x="252" y="13"/>
                    <a:pt x="252" y="10"/>
                    <a:pt x="250" y="9"/>
                  </a:cubicBezTo>
                  <a:cubicBezTo>
                    <a:pt x="249" y="8"/>
                    <a:pt x="247" y="8"/>
                    <a:pt x="246" y="7"/>
                  </a:cubicBezTo>
                  <a:cubicBezTo>
                    <a:pt x="245" y="6"/>
                    <a:pt x="241" y="0"/>
                    <a:pt x="240" y="4"/>
                  </a:cubicBezTo>
                  <a:cubicBezTo>
                    <a:pt x="240" y="6"/>
                    <a:pt x="245" y="11"/>
                    <a:pt x="243" y="13"/>
                  </a:cubicBezTo>
                  <a:cubicBezTo>
                    <a:pt x="241" y="16"/>
                    <a:pt x="240" y="7"/>
                    <a:pt x="237" y="10"/>
                  </a:cubicBezTo>
                  <a:cubicBezTo>
                    <a:pt x="235" y="12"/>
                    <a:pt x="240" y="19"/>
                    <a:pt x="236" y="18"/>
                  </a:cubicBezTo>
                  <a:cubicBezTo>
                    <a:pt x="234" y="18"/>
                    <a:pt x="232" y="17"/>
                    <a:pt x="231" y="18"/>
                  </a:cubicBezTo>
                  <a:cubicBezTo>
                    <a:pt x="231" y="19"/>
                    <a:pt x="231" y="20"/>
                    <a:pt x="230" y="21"/>
                  </a:cubicBezTo>
                  <a:cubicBezTo>
                    <a:pt x="230" y="21"/>
                    <a:pt x="229" y="21"/>
                    <a:pt x="228" y="22"/>
                  </a:cubicBezTo>
                  <a:cubicBezTo>
                    <a:pt x="228" y="20"/>
                    <a:pt x="230" y="18"/>
                    <a:pt x="230" y="17"/>
                  </a:cubicBezTo>
                  <a:cubicBezTo>
                    <a:pt x="229" y="16"/>
                    <a:pt x="227" y="15"/>
                    <a:pt x="227" y="14"/>
                  </a:cubicBezTo>
                  <a:cubicBezTo>
                    <a:pt x="226" y="14"/>
                    <a:pt x="224" y="13"/>
                    <a:pt x="223" y="13"/>
                  </a:cubicBezTo>
                  <a:cubicBezTo>
                    <a:pt x="222" y="13"/>
                    <a:pt x="220" y="12"/>
                    <a:pt x="219" y="12"/>
                  </a:cubicBezTo>
                  <a:cubicBezTo>
                    <a:pt x="219" y="15"/>
                    <a:pt x="220" y="18"/>
                    <a:pt x="221" y="22"/>
                  </a:cubicBezTo>
                  <a:cubicBezTo>
                    <a:pt x="221" y="24"/>
                    <a:pt x="221" y="26"/>
                    <a:pt x="219" y="27"/>
                  </a:cubicBezTo>
                  <a:cubicBezTo>
                    <a:pt x="218" y="28"/>
                    <a:pt x="215" y="28"/>
                    <a:pt x="214" y="27"/>
                  </a:cubicBezTo>
                  <a:cubicBezTo>
                    <a:pt x="211" y="26"/>
                    <a:pt x="212" y="25"/>
                    <a:pt x="211" y="23"/>
                  </a:cubicBezTo>
                  <a:cubicBezTo>
                    <a:pt x="210" y="22"/>
                    <a:pt x="207" y="21"/>
                    <a:pt x="206" y="21"/>
                  </a:cubicBezTo>
                  <a:cubicBezTo>
                    <a:pt x="204" y="21"/>
                    <a:pt x="207" y="23"/>
                    <a:pt x="207" y="24"/>
                  </a:cubicBezTo>
                  <a:cubicBezTo>
                    <a:pt x="208" y="27"/>
                    <a:pt x="206" y="30"/>
                    <a:pt x="205" y="32"/>
                  </a:cubicBezTo>
                  <a:cubicBezTo>
                    <a:pt x="204" y="34"/>
                    <a:pt x="203" y="36"/>
                    <a:pt x="201" y="36"/>
                  </a:cubicBezTo>
                  <a:cubicBezTo>
                    <a:pt x="200" y="37"/>
                    <a:pt x="199" y="36"/>
                    <a:pt x="197" y="37"/>
                  </a:cubicBezTo>
                  <a:cubicBezTo>
                    <a:pt x="196" y="38"/>
                    <a:pt x="196" y="39"/>
                    <a:pt x="195" y="40"/>
                  </a:cubicBezTo>
                  <a:cubicBezTo>
                    <a:pt x="193" y="41"/>
                    <a:pt x="190" y="40"/>
                    <a:pt x="189" y="43"/>
                  </a:cubicBezTo>
                  <a:cubicBezTo>
                    <a:pt x="188" y="45"/>
                    <a:pt x="188" y="48"/>
                    <a:pt x="187" y="50"/>
                  </a:cubicBezTo>
                  <a:cubicBezTo>
                    <a:pt x="187" y="52"/>
                    <a:pt x="184" y="55"/>
                    <a:pt x="182" y="54"/>
                  </a:cubicBezTo>
                  <a:cubicBezTo>
                    <a:pt x="180" y="56"/>
                    <a:pt x="178" y="58"/>
                    <a:pt x="176" y="60"/>
                  </a:cubicBezTo>
                  <a:cubicBezTo>
                    <a:pt x="175" y="60"/>
                    <a:pt x="173" y="61"/>
                    <a:pt x="172" y="62"/>
                  </a:cubicBezTo>
                  <a:cubicBezTo>
                    <a:pt x="171" y="65"/>
                    <a:pt x="178" y="63"/>
                    <a:pt x="179" y="66"/>
                  </a:cubicBezTo>
                  <a:cubicBezTo>
                    <a:pt x="180" y="69"/>
                    <a:pt x="175" y="74"/>
                    <a:pt x="174" y="77"/>
                  </a:cubicBezTo>
                  <a:cubicBezTo>
                    <a:pt x="172" y="82"/>
                    <a:pt x="173" y="85"/>
                    <a:pt x="174" y="90"/>
                  </a:cubicBezTo>
                  <a:cubicBezTo>
                    <a:pt x="175" y="94"/>
                    <a:pt x="175" y="98"/>
                    <a:pt x="178" y="100"/>
                  </a:cubicBezTo>
                  <a:cubicBezTo>
                    <a:pt x="181" y="102"/>
                    <a:pt x="185" y="103"/>
                    <a:pt x="188" y="105"/>
                  </a:cubicBezTo>
                  <a:cubicBezTo>
                    <a:pt x="192" y="108"/>
                    <a:pt x="192" y="112"/>
                    <a:pt x="194" y="116"/>
                  </a:cubicBezTo>
                  <a:cubicBezTo>
                    <a:pt x="195" y="118"/>
                    <a:pt x="196" y="119"/>
                    <a:pt x="197" y="121"/>
                  </a:cubicBezTo>
                  <a:cubicBezTo>
                    <a:pt x="198" y="122"/>
                    <a:pt x="200" y="123"/>
                    <a:pt x="201" y="125"/>
                  </a:cubicBezTo>
                  <a:cubicBezTo>
                    <a:pt x="203" y="128"/>
                    <a:pt x="202" y="134"/>
                    <a:pt x="201" y="137"/>
                  </a:cubicBezTo>
                  <a:cubicBezTo>
                    <a:pt x="200" y="138"/>
                    <a:pt x="198" y="139"/>
                    <a:pt x="197" y="140"/>
                  </a:cubicBezTo>
                  <a:cubicBezTo>
                    <a:pt x="196" y="142"/>
                    <a:pt x="195" y="143"/>
                    <a:pt x="194" y="145"/>
                  </a:cubicBezTo>
                  <a:cubicBezTo>
                    <a:pt x="190" y="151"/>
                    <a:pt x="182" y="161"/>
                    <a:pt x="185" y="169"/>
                  </a:cubicBezTo>
                  <a:cubicBezTo>
                    <a:pt x="185" y="171"/>
                    <a:pt x="187" y="172"/>
                    <a:pt x="188" y="174"/>
                  </a:cubicBezTo>
                  <a:cubicBezTo>
                    <a:pt x="189" y="176"/>
                    <a:pt x="189" y="178"/>
                    <a:pt x="190" y="180"/>
                  </a:cubicBezTo>
                  <a:cubicBezTo>
                    <a:pt x="191" y="184"/>
                    <a:pt x="193" y="186"/>
                    <a:pt x="194" y="190"/>
                  </a:cubicBezTo>
                  <a:cubicBezTo>
                    <a:pt x="194" y="194"/>
                    <a:pt x="196" y="197"/>
                    <a:pt x="198" y="200"/>
                  </a:cubicBezTo>
                  <a:cubicBezTo>
                    <a:pt x="201" y="204"/>
                    <a:pt x="200" y="207"/>
                    <a:pt x="202" y="210"/>
                  </a:cubicBezTo>
                  <a:cubicBezTo>
                    <a:pt x="203" y="215"/>
                    <a:pt x="204" y="218"/>
                    <a:pt x="205" y="223"/>
                  </a:cubicBezTo>
                  <a:cubicBezTo>
                    <a:pt x="205" y="224"/>
                    <a:pt x="206" y="225"/>
                    <a:pt x="205" y="226"/>
                  </a:cubicBezTo>
                  <a:cubicBezTo>
                    <a:pt x="204" y="227"/>
                    <a:pt x="202" y="225"/>
                    <a:pt x="200" y="225"/>
                  </a:cubicBezTo>
                  <a:cubicBezTo>
                    <a:pt x="199" y="225"/>
                    <a:pt x="197" y="226"/>
                    <a:pt x="197" y="228"/>
                  </a:cubicBezTo>
                  <a:cubicBezTo>
                    <a:pt x="198" y="230"/>
                    <a:pt x="200" y="229"/>
                    <a:pt x="198" y="232"/>
                  </a:cubicBezTo>
                  <a:cubicBezTo>
                    <a:pt x="198" y="233"/>
                    <a:pt x="197" y="234"/>
                    <a:pt x="197" y="237"/>
                  </a:cubicBezTo>
                  <a:cubicBezTo>
                    <a:pt x="197" y="239"/>
                    <a:pt x="197" y="241"/>
                    <a:pt x="196" y="243"/>
                  </a:cubicBezTo>
                  <a:cubicBezTo>
                    <a:pt x="196" y="244"/>
                    <a:pt x="194" y="245"/>
                    <a:pt x="195" y="246"/>
                  </a:cubicBezTo>
                  <a:cubicBezTo>
                    <a:pt x="195" y="247"/>
                    <a:pt x="197" y="247"/>
                    <a:pt x="198" y="247"/>
                  </a:cubicBezTo>
                  <a:cubicBezTo>
                    <a:pt x="199" y="247"/>
                    <a:pt x="199" y="247"/>
                    <a:pt x="199" y="249"/>
                  </a:cubicBezTo>
                  <a:cubicBezTo>
                    <a:pt x="199" y="249"/>
                    <a:pt x="199" y="251"/>
                    <a:pt x="199" y="252"/>
                  </a:cubicBezTo>
                  <a:cubicBezTo>
                    <a:pt x="198" y="254"/>
                    <a:pt x="195" y="253"/>
                    <a:pt x="195" y="255"/>
                  </a:cubicBezTo>
                  <a:cubicBezTo>
                    <a:pt x="194" y="258"/>
                    <a:pt x="195" y="260"/>
                    <a:pt x="196" y="263"/>
                  </a:cubicBezTo>
                  <a:cubicBezTo>
                    <a:pt x="197" y="265"/>
                    <a:pt x="198" y="266"/>
                    <a:pt x="201" y="266"/>
                  </a:cubicBezTo>
                  <a:cubicBezTo>
                    <a:pt x="202" y="267"/>
                    <a:pt x="204" y="266"/>
                    <a:pt x="204" y="267"/>
                  </a:cubicBezTo>
                  <a:cubicBezTo>
                    <a:pt x="205" y="268"/>
                    <a:pt x="204" y="269"/>
                    <a:pt x="205" y="270"/>
                  </a:cubicBezTo>
                  <a:cubicBezTo>
                    <a:pt x="205" y="271"/>
                    <a:pt x="206" y="271"/>
                    <a:pt x="206" y="272"/>
                  </a:cubicBezTo>
                  <a:cubicBezTo>
                    <a:pt x="206" y="273"/>
                    <a:pt x="205" y="274"/>
                    <a:pt x="204" y="275"/>
                  </a:cubicBezTo>
                  <a:cubicBezTo>
                    <a:pt x="202" y="277"/>
                    <a:pt x="201" y="277"/>
                    <a:pt x="203" y="280"/>
                  </a:cubicBezTo>
                  <a:cubicBezTo>
                    <a:pt x="203" y="281"/>
                    <a:pt x="204" y="281"/>
                    <a:pt x="203" y="283"/>
                  </a:cubicBezTo>
                  <a:cubicBezTo>
                    <a:pt x="203" y="284"/>
                    <a:pt x="203" y="285"/>
                    <a:pt x="204" y="286"/>
                  </a:cubicBezTo>
                  <a:cubicBezTo>
                    <a:pt x="205" y="287"/>
                    <a:pt x="207" y="287"/>
                    <a:pt x="209" y="288"/>
                  </a:cubicBezTo>
                  <a:cubicBezTo>
                    <a:pt x="210" y="289"/>
                    <a:pt x="210" y="290"/>
                    <a:pt x="210" y="291"/>
                  </a:cubicBezTo>
                  <a:cubicBezTo>
                    <a:pt x="211" y="292"/>
                    <a:pt x="212" y="292"/>
                    <a:pt x="213" y="292"/>
                  </a:cubicBezTo>
                  <a:cubicBezTo>
                    <a:pt x="213" y="293"/>
                    <a:pt x="213" y="293"/>
                    <a:pt x="213" y="294"/>
                  </a:cubicBezTo>
                  <a:cubicBezTo>
                    <a:pt x="213" y="295"/>
                    <a:pt x="213" y="296"/>
                    <a:pt x="213" y="297"/>
                  </a:cubicBezTo>
                  <a:cubicBezTo>
                    <a:pt x="215" y="302"/>
                    <a:pt x="210" y="305"/>
                    <a:pt x="208" y="309"/>
                  </a:cubicBezTo>
                  <a:cubicBezTo>
                    <a:pt x="207" y="311"/>
                    <a:pt x="206" y="311"/>
                    <a:pt x="204" y="312"/>
                  </a:cubicBezTo>
                  <a:cubicBezTo>
                    <a:pt x="202" y="314"/>
                    <a:pt x="203" y="315"/>
                    <a:pt x="204" y="317"/>
                  </a:cubicBezTo>
                  <a:cubicBezTo>
                    <a:pt x="205" y="319"/>
                    <a:pt x="207" y="320"/>
                    <a:pt x="209" y="322"/>
                  </a:cubicBezTo>
                  <a:cubicBezTo>
                    <a:pt x="210" y="323"/>
                    <a:pt x="211" y="325"/>
                    <a:pt x="213" y="327"/>
                  </a:cubicBezTo>
                  <a:cubicBezTo>
                    <a:pt x="215" y="328"/>
                    <a:pt x="218" y="328"/>
                    <a:pt x="219" y="330"/>
                  </a:cubicBezTo>
                  <a:cubicBezTo>
                    <a:pt x="220" y="332"/>
                    <a:pt x="220" y="333"/>
                    <a:pt x="222" y="334"/>
                  </a:cubicBezTo>
                  <a:cubicBezTo>
                    <a:pt x="224" y="336"/>
                    <a:pt x="226" y="336"/>
                    <a:pt x="227" y="339"/>
                  </a:cubicBezTo>
                  <a:cubicBezTo>
                    <a:pt x="227" y="342"/>
                    <a:pt x="228" y="343"/>
                    <a:pt x="230" y="345"/>
                  </a:cubicBezTo>
                  <a:cubicBezTo>
                    <a:pt x="231" y="347"/>
                    <a:pt x="233" y="349"/>
                    <a:pt x="233" y="352"/>
                  </a:cubicBezTo>
                  <a:cubicBezTo>
                    <a:pt x="232" y="353"/>
                    <a:pt x="231" y="354"/>
                    <a:pt x="231" y="355"/>
                  </a:cubicBezTo>
                  <a:cubicBezTo>
                    <a:pt x="230" y="356"/>
                    <a:pt x="230" y="357"/>
                    <a:pt x="230" y="359"/>
                  </a:cubicBezTo>
                  <a:cubicBezTo>
                    <a:pt x="229" y="361"/>
                    <a:pt x="228" y="364"/>
                    <a:pt x="227" y="366"/>
                  </a:cubicBezTo>
                  <a:cubicBezTo>
                    <a:pt x="226" y="368"/>
                    <a:pt x="224" y="370"/>
                    <a:pt x="223" y="372"/>
                  </a:cubicBezTo>
                  <a:cubicBezTo>
                    <a:pt x="221" y="373"/>
                    <a:pt x="221" y="375"/>
                    <a:pt x="219" y="377"/>
                  </a:cubicBezTo>
                  <a:cubicBezTo>
                    <a:pt x="217" y="379"/>
                    <a:pt x="216" y="380"/>
                    <a:pt x="215" y="382"/>
                  </a:cubicBezTo>
                  <a:cubicBezTo>
                    <a:pt x="212" y="387"/>
                    <a:pt x="208" y="391"/>
                    <a:pt x="205" y="395"/>
                  </a:cubicBezTo>
                  <a:cubicBezTo>
                    <a:pt x="202" y="399"/>
                    <a:pt x="199" y="403"/>
                    <a:pt x="196" y="407"/>
                  </a:cubicBezTo>
                  <a:cubicBezTo>
                    <a:pt x="195" y="409"/>
                    <a:pt x="193" y="410"/>
                    <a:pt x="192" y="412"/>
                  </a:cubicBezTo>
                  <a:cubicBezTo>
                    <a:pt x="192" y="413"/>
                    <a:pt x="192" y="414"/>
                    <a:pt x="191" y="414"/>
                  </a:cubicBezTo>
                  <a:cubicBezTo>
                    <a:pt x="190" y="415"/>
                    <a:pt x="189" y="416"/>
                    <a:pt x="189" y="417"/>
                  </a:cubicBezTo>
                  <a:cubicBezTo>
                    <a:pt x="186" y="421"/>
                    <a:pt x="182" y="424"/>
                    <a:pt x="178" y="427"/>
                  </a:cubicBezTo>
                  <a:cubicBezTo>
                    <a:pt x="177" y="429"/>
                    <a:pt x="176" y="431"/>
                    <a:pt x="175" y="432"/>
                  </a:cubicBezTo>
                  <a:cubicBezTo>
                    <a:pt x="173" y="433"/>
                    <a:pt x="172" y="434"/>
                    <a:pt x="170" y="436"/>
                  </a:cubicBezTo>
                  <a:cubicBezTo>
                    <a:pt x="168" y="438"/>
                    <a:pt x="167" y="440"/>
                    <a:pt x="165" y="442"/>
                  </a:cubicBezTo>
                  <a:cubicBezTo>
                    <a:pt x="163" y="444"/>
                    <a:pt x="161" y="446"/>
                    <a:pt x="160" y="448"/>
                  </a:cubicBezTo>
                  <a:cubicBezTo>
                    <a:pt x="163" y="450"/>
                    <a:pt x="168" y="447"/>
                    <a:pt x="169" y="445"/>
                  </a:cubicBezTo>
                  <a:cubicBezTo>
                    <a:pt x="171" y="444"/>
                    <a:pt x="171" y="443"/>
                    <a:pt x="173" y="442"/>
                  </a:cubicBezTo>
                  <a:cubicBezTo>
                    <a:pt x="174" y="442"/>
                    <a:pt x="176" y="440"/>
                    <a:pt x="177" y="440"/>
                  </a:cubicBezTo>
                  <a:cubicBezTo>
                    <a:pt x="178" y="442"/>
                    <a:pt x="177" y="443"/>
                    <a:pt x="176" y="445"/>
                  </a:cubicBezTo>
                  <a:cubicBezTo>
                    <a:pt x="176" y="446"/>
                    <a:pt x="177" y="449"/>
                    <a:pt x="177" y="450"/>
                  </a:cubicBezTo>
                  <a:cubicBezTo>
                    <a:pt x="176" y="452"/>
                    <a:pt x="174" y="447"/>
                    <a:pt x="173" y="447"/>
                  </a:cubicBezTo>
                  <a:cubicBezTo>
                    <a:pt x="170" y="447"/>
                    <a:pt x="177" y="458"/>
                    <a:pt x="179" y="455"/>
                  </a:cubicBezTo>
                  <a:cubicBezTo>
                    <a:pt x="180" y="455"/>
                    <a:pt x="182" y="461"/>
                    <a:pt x="183" y="462"/>
                  </a:cubicBezTo>
                  <a:cubicBezTo>
                    <a:pt x="185" y="463"/>
                    <a:pt x="188" y="463"/>
                    <a:pt x="190" y="463"/>
                  </a:cubicBezTo>
                  <a:cubicBezTo>
                    <a:pt x="192" y="462"/>
                    <a:pt x="194" y="461"/>
                    <a:pt x="197" y="462"/>
                  </a:cubicBezTo>
                  <a:cubicBezTo>
                    <a:pt x="200" y="463"/>
                    <a:pt x="200" y="464"/>
                    <a:pt x="201" y="467"/>
                  </a:cubicBezTo>
                  <a:cubicBezTo>
                    <a:pt x="202" y="470"/>
                    <a:pt x="205" y="467"/>
                    <a:pt x="207" y="469"/>
                  </a:cubicBezTo>
                  <a:cubicBezTo>
                    <a:pt x="208" y="470"/>
                    <a:pt x="207" y="474"/>
                    <a:pt x="205" y="475"/>
                  </a:cubicBezTo>
                  <a:cubicBezTo>
                    <a:pt x="203" y="475"/>
                    <a:pt x="201" y="473"/>
                    <a:pt x="199" y="472"/>
                  </a:cubicBezTo>
                  <a:cubicBezTo>
                    <a:pt x="196" y="471"/>
                    <a:pt x="192" y="470"/>
                    <a:pt x="189" y="469"/>
                  </a:cubicBezTo>
                  <a:cubicBezTo>
                    <a:pt x="188" y="469"/>
                    <a:pt x="187" y="469"/>
                    <a:pt x="185" y="470"/>
                  </a:cubicBezTo>
                  <a:cubicBezTo>
                    <a:pt x="184" y="470"/>
                    <a:pt x="183" y="471"/>
                    <a:pt x="182" y="472"/>
                  </a:cubicBezTo>
                  <a:cubicBezTo>
                    <a:pt x="183" y="473"/>
                    <a:pt x="184" y="473"/>
                    <a:pt x="183" y="475"/>
                  </a:cubicBezTo>
                  <a:cubicBezTo>
                    <a:pt x="183" y="476"/>
                    <a:pt x="182" y="476"/>
                    <a:pt x="182" y="477"/>
                  </a:cubicBezTo>
                  <a:cubicBezTo>
                    <a:pt x="180" y="478"/>
                    <a:pt x="178" y="478"/>
                    <a:pt x="176" y="477"/>
                  </a:cubicBezTo>
                  <a:cubicBezTo>
                    <a:pt x="175" y="476"/>
                    <a:pt x="174" y="474"/>
                    <a:pt x="172" y="476"/>
                  </a:cubicBezTo>
                  <a:cubicBezTo>
                    <a:pt x="171" y="478"/>
                    <a:pt x="172" y="480"/>
                    <a:pt x="171" y="482"/>
                  </a:cubicBezTo>
                  <a:cubicBezTo>
                    <a:pt x="170" y="484"/>
                    <a:pt x="168" y="481"/>
                    <a:pt x="167" y="480"/>
                  </a:cubicBezTo>
                  <a:cubicBezTo>
                    <a:pt x="167" y="478"/>
                    <a:pt x="166" y="476"/>
                    <a:pt x="164" y="478"/>
                  </a:cubicBezTo>
                  <a:cubicBezTo>
                    <a:pt x="162" y="479"/>
                    <a:pt x="163" y="482"/>
                    <a:pt x="164" y="483"/>
                  </a:cubicBezTo>
                  <a:cubicBezTo>
                    <a:pt x="165" y="486"/>
                    <a:pt x="165" y="488"/>
                    <a:pt x="164" y="490"/>
                  </a:cubicBezTo>
                  <a:cubicBezTo>
                    <a:pt x="165" y="491"/>
                    <a:pt x="167" y="493"/>
                    <a:pt x="166" y="495"/>
                  </a:cubicBezTo>
                  <a:cubicBezTo>
                    <a:pt x="166" y="495"/>
                    <a:pt x="165" y="496"/>
                    <a:pt x="165" y="496"/>
                  </a:cubicBezTo>
                  <a:cubicBezTo>
                    <a:pt x="164" y="496"/>
                    <a:pt x="164" y="496"/>
                    <a:pt x="163" y="497"/>
                  </a:cubicBezTo>
                  <a:cubicBezTo>
                    <a:pt x="160" y="498"/>
                    <a:pt x="160" y="500"/>
                    <a:pt x="159" y="503"/>
                  </a:cubicBezTo>
                  <a:cubicBezTo>
                    <a:pt x="159" y="506"/>
                    <a:pt x="158" y="508"/>
                    <a:pt x="156" y="510"/>
                  </a:cubicBezTo>
                  <a:cubicBezTo>
                    <a:pt x="155" y="512"/>
                    <a:pt x="153" y="513"/>
                    <a:pt x="152" y="514"/>
                  </a:cubicBezTo>
                  <a:cubicBezTo>
                    <a:pt x="151" y="516"/>
                    <a:pt x="152" y="518"/>
                    <a:pt x="152" y="520"/>
                  </a:cubicBezTo>
                  <a:cubicBezTo>
                    <a:pt x="153" y="522"/>
                    <a:pt x="153" y="525"/>
                    <a:pt x="154" y="527"/>
                  </a:cubicBezTo>
                  <a:cubicBezTo>
                    <a:pt x="154" y="530"/>
                    <a:pt x="154" y="531"/>
                    <a:pt x="154" y="534"/>
                  </a:cubicBezTo>
                  <a:cubicBezTo>
                    <a:pt x="153" y="536"/>
                    <a:pt x="155" y="538"/>
                    <a:pt x="155" y="541"/>
                  </a:cubicBezTo>
                  <a:cubicBezTo>
                    <a:pt x="156" y="542"/>
                    <a:pt x="156" y="543"/>
                    <a:pt x="157" y="545"/>
                  </a:cubicBezTo>
                  <a:cubicBezTo>
                    <a:pt x="157" y="545"/>
                    <a:pt x="157" y="547"/>
                    <a:pt x="157" y="547"/>
                  </a:cubicBezTo>
                  <a:cubicBezTo>
                    <a:pt x="157" y="548"/>
                    <a:pt x="159" y="549"/>
                    <a:pt x="159" y="550"/>
                  </a:cubicBezTo>
                  <a:cubicBezTo>
                    <a:pt x="159" y="551"/>
                    <a:pt x="157" y="552"/>
                    <a:pt x="156" y="552"/>
                  </a:cubicBezTo>
                  <a:cubicBezTo>
                    <a:pt x="155" y="553"/>
                    <a:pt x="155" y="553"/>
                    <a:pt x="154" y="555"/>
                  </a:cubicBezTo>
                  <a:cubicBezTo>
                    <a:pt x="153" y="556"/>
                    <a:pt x="152" y="557"/>
                    <a:pt x="151" y="558"/>
                  </a:cubicBezTo>
                  <a:cubicBezTo>
                    <a:pt x="150" y="560"/>
                    <a:pt x="149" y="561"/>
                    <a:pt x="149" y="563"/>
                  </a:cubicBezTo>
                  <a:cubicBezTo>
                    <a:pt x="150" y="563"/>
                    <a:pt x="153" y="562"/>
                    <a:pt x="154" y="563"/>
                  </a:cubicBezTo>
                  <a:cubicBezTo>
                    <a:pt x="155" y="564"/>
                    <a:pt x="154" y="565"/>
                    <a:pt x="155" y="567"/>
                  </a:cubicBezTo>
                  <a:cubicBezTo>
                    <a:pt x="156" y="569"/>
                    <a:pt x="160" y="569"/>
                    <a:pt x="161" y="572"/>
                  </a:cubicBezTo>
                  <a:cubicBezTo>
                    <a:pt x="161" y="574"/>
                    <a:pt x="161" y="575"/>
                    <a:pt x="160" y="576"/>
                  </a:cubicBezTo>
                  <a:cubicBezTo>
                    <a:pt x="159" y="577"/>
                    <a:pt x="158" y="577"/>
                    <a:pt x="158" y="579"/>
                  </a:cubicBezTo>
                  <a:cubicBezTo>
                    <a:pt x="158" y="580"/>
                    <a:pt x="159" y="581"/>
                    <a:pt x="158" y="583"/>
                  </a:cubicBezTo>
                  <a:cubicBezTo>
                    <a:pt x="158" y="584"/>
                    <a:pt x="157" y="586"/>
                    <a:pt x="156" y="587"/>
                  </a:cubicBezTo>
                  <a:cubicBezTo>
                    <a:pt x="157" y="588"/>
                    <a:pt x="159" y="586"/>
                    <a:pt x="160" y="587"/>
                  </a:cubicBezTo>
                  <a:cubicBezTo>
                    <a:pt x="161" y="587"/>
                    <a:pt x="161" y="589"/>
                    <a:pt x="162" y="590"/>
                  </a:cubicBezTo>
                  <a:cubicBezTo>
                    <a:pt x="162" y="592"/>
                    <a:pt x="161" y="591"/>
                    <a:pt x="163" y="592"/>
                  </a:cubicBezTo>
                  <a:cubicBezTo>
                    <a:pt x="164" y="594"/>
                    <a:pt x="163" y="595"/>
                    <a:pt x="164" y="596"/>
                  </a:cubicBezTo>
                  <a:cubicBezTo>
                    <a:pt x="164" y="597"/>
                    <a:pt x="164" y="597"/>
                    <a:pt x="165" y="597"/>
                  </a:cubicBezTo>
                  <a:cubicBezTo>
                    <a:pt x="166" y="600"/>
                    <a:pt x="166" y="603"/>
                    <a:pt x="167" y="606"/>
                  </a:cubicBezTo>
                  <a:cubicBezTo>
                    <a:pt x="167" y="608"/>
                    <a:pt x="168" y="612"/>
                    <a:pt x="165" y="613"/>
                  </a:cubicBezTo>
                  <a:cubicBezTo>
                    <a:pt x="167" y="615"/>
                    <a:pt x="168" y="617"/>
                    <a:pt x="171" y="615"/>
                  </a:cubicBezTo>
                  <a:cubicBezTo>
                    <a:pt x="172" y="614"/>
                    <a:pt x="174" y="613"/>
                    <a:pt x="175" y="615"/>
                  </a:cubicBezTo>
                  <a:cubicBezTo>
                    <a:pt x="176" y="616"/>
                    <a:pt x="176" y="619"/>
                    <a:pt x="178" y="619"/>
                  </a:cubicBezTo>
                  <a:cubicBezTo>
                    <a:pt x="181" y="619"/>
                    <a:pt x="182" y="615"/>
                    <a:pt x="186" y="617"/>
                  </a:cubicBezTo>
                  <a:cubicBezTo>
                    <a:pt x="187" y="618"/>
                    <a:pt x="190" y="617"/>
                    <a:pt x="191" y="619"/>
                  </a:cubicBezTo>
                  <a:cubicBezTo>
                    <a:pt x="192" y="620"/>
                    <a:pt x="191" y="622"/>
                    <a:pt x="190" y="623"/>
                  </a:cubicBezTo>
                  <a:cubicBezTo>
                    <a:pt x="190" y="625"/>
                    <a:pt x="190" y="626"/>
                    <a:pt x="191" y="628"/>
                  </a:cubicBezTo>
                  <a:cubicBezTo>
                    <a:pt x="194" y="627"/>
                    <a:pt x="194" y="625"/>
                    <a:pt x="197" y="625"/>
                  </a:cubicBezTo>
                  <a:cubicBezTo>
                    <a:pt x="200" y="621"/>
                    <a:pt x="207" y="623"/>
                    <a:pt x="210" y="624"/>
                  </a:cubicBezTo>
                  <a:cubicBezTo>
                    <a:pt x="212" y="625"/>
                    <a:pt x="213" y="627"/>
                    <a:pt x="214" y="628"/>
                  </a:cubicBezTo>
                  <a:cubicBezTo>
                    <a:pt x="214" y="628"/>
                    <a:pt x="214" y="629"/>
                    <a:pt x="214" y="629"/>
                  </a:cubicBezTo>
                  <a:cubicBezTo>
                    <a:pt x="215" y="630"/>
                    <a:pt x="215" y="629"/>
                    <a:pt x="216" y="630"/>
                  </a:cubicBezTo>
                  <a:cubicBezTo>
                    <a:pt x="216" y="630"/>
                    <a:pt x="217" y="631"/>
                    <a:pt x="218" y="631"/>
                  </a:cubicBezTo>
                  <a:cubicBezTo>
                    <a:pt x="220" y="632"/>
                    <a:pt x="221" y="631"/>
                    <a:pt x="220" y="634"/>
                  </a:cubicBezTo>
                  <a:cubicBezTo>
                    <a:pt x="220" y="635"/>
                    <a:pt x="220" y="635"/>
                    <a:pt x="220" y="636"/>
                  </a:cubicBezTo>
                  <a:cubicBezTo>
                    <a:pt x="220" y="637"/>
                    <a:pt x="221" y="638"/>
                    <a:pt x="221" y="639"/>
                  </a:cubicBezTo>
                  <a:cubicBezTo>
                    <a:pt x="220" y="640"/>
                    <a:pt x="218" y="641"/>
                    <a:pt x="218" y="642"/>
                  </a:cubicBezTo>
                  <a:cubicBezTo>
                    <a:pt x="218" y="643"/>
                    <a:pt x="220" y="643"/>
                    <a:pt x="220" y="644"/>
                  </a:cubicBezTo>
                  <a:cubicBezTo>
                    <a:pt x="221" y="645"/>
                    <a:pt x="221" y="647"/>
                    <a:pt x="222" y="647"/>
                  </a:cubicBezTo>
                  <a:cubicBezTo>
                    <a:pt x="221" y="648"/>
                    <a:pt x="222" y="649"/>
                    <a:pt x="222" y="650"/>
                  </a:cubicBezTo>
                  <a:cubicBezTo>
                    <a:pt x="222" y="651"/>
                    <a:pt x="221" y="651"/>
                    <a:pt x="220" y="652"/>
                  </a:cubicBezTo>
                  <a:cubicBezTo>
                    <a:pt x="220" y="652"/>
                    <a:pt x="220" y="653"/>
                    <a:pt x="220" y="654"/>
                  </a:cubicBezTo>
                  <a:cubicBezTo>
                    <a:pt x="218" y="654"/>
                    <a:pt x="217" y="658"/>
                    <a:pt x="218" y="659"/>
                  </a:cubicBezTo>
                  <a:cubicBezTo>
                    <a:pt x="219" y="660"/>
                    <a:pt x="220" y="660"/>
                    <a:pt x="221" y="661"/>
                  </a:cubicBezTo>
                  <a:cubicBezTo>
                    <a:pt x="222" y="661"/>
                    <a:pt x="222" y="663"/>
                    <a:pt x="223" y="663"/>
                  </a:cubicBezTo>
                  <a:cubicBezTo>
                    <a:pt x="224" y="664"/>
                    <a:pt x="225" y="664"/>
                    <a:pt x="225" y="666"/>
                  </a:cubicBezTo>
                  <a:cubicBezTo>
                    <a:pt x="224" y="668"/>
                    <a:pt x="224" y="668"/>
                    <a:pt x="225" y="670"/>
                  </a:cubicBezTo>
                  <a:cubicBezTo>
                    <a:pt x="225" y="670"/>
                    <a:pt x="226" y="670"/>
                    <a:pt x="227" y="671"/>
                  </a:cubicBezTo>
                  <a:cubicBezTo>
                    <a:pt x="227" y="671"/>
                    <a:pt x="227" y="672"/>
                    <a:pt x="227" y="672"/>
                  </a:cubicBezTo>
                  <a:cubicBezTo>
                    <a:pt x="227" y="674"/>
                    <a:pt x="228" y="676"/>
                    <a:pt x="229" y="677"/>
                  </a:cubicBezTo>
                  <a:cubicBezTo>
                    <a:pt x="230" y="680"/>
                    <a:pt x="233" y="681"/>
                    <a:pt x="235" y="682"/>
                  </a:cubicBezTo>
                  <a:cubicBezTo>
                    <a:pt x="238" y="683"/>
                    <a:pt x="238" y="685"/>
                    <a:pt x="238" y="688"/>
                  </a:cubicBezTo>
                  <a:cubicBezTo>
                    <a:pt x="238" y="691"/>
                    <a:pt x="238" y="693"/>
                    <a:pt x="242" y="692"/>
                  </a:cubicBezTo>
                  <a:cubicBezTo>
                    <a:pt x="245" y="692"/>
                    <a:pt x="245" y="692"/>
                    <a:pt x="247" y="694"/>
                  </a:cubicBezTo>
                  <a:cubicBezTo>
                    <a:pt x="249" y="695"/>
                    <a:pt x="251" y="695"/>
                    <a:pt x="250" y="697"/>
                  </a:cubicBezTo>
                  <a:cubicBezTo>
                    <a:pt x="250" y="698"/>
                    <a:pt x="249" y="697"/>
                    <a:pt x="249" y="699"/>
                  </a:cubicBezTo>
                  <a:cubicBezTo>
                    <a:pt x="249" y="699"/>
                    <a:pt x="250" y="700"/>
                    <a:pt x="250" y="700"/>
                  </a:cubicBezTo>
                  <a:cubicBezTo>
                    <a:pt x="251" y="701"/>
                    <a:pt x="252" y="702"/>
                    <a:pt x="253" y="703"/>
                  </a:cubicBezTo>
                  <a:cubicBezTo>
                    <a:pt x="254" y="704"/>
                    <a:pt x="256" y="705"/>
                    <a:pt x="255" y="706"/>
                  </a:cubicBezTo>
                  <a:cubicBezTo>
                    <a:pt x="255" y="708"/>
                    <a:pt x="254" y="707"/>
                    <a:pt x="253" y="708"/>
                  </a:cubicBezTo>
                  <a:cubicBezTo>
                    <a:pt x="252" y="709"/>
                    <a:pt x="252" y="709"/>
                    <a:pt x="251" y="710"/>
                  </a:cubicBezTo>
                  <a:cubicBezTo>
                    <a:pt x="250" y="712"/>
                    <a:pt x="250" y="712"/>
                    <a:pt x="248" y="713"/>
                  </a:cubicBezTo>
                  <a:cubicBezTo>
                    <a:pt x="247" y="714"/>
                    <a:pt x="246" y="715"/>
                    <a:pt x="245" y="716"/>
                  </a:cubicBezTo>
                  <a:cubicBezTo>
                    <a:pt x="244" y="716"/>
                    <a:pt x="241" y="716"/>
                    <a:pt x="240" y="715"/>
                  </a:cubicBezTo>
                  <a:cubicBezTo>
                    <a:pt x="238" y="715"/>
                    <a:pt x="238" y="712"/>
                    <a:pt x="235" y="712"/>
                  </a:cubicBezTo>
                  <a:cubicBezTo>
                    <a:pt x="233" y="711"/>
                    <a:pt x="230" y="711"/>
                    <a:pt x="229" y="713"/>
                  </a:cubicBezTo>
                  <a:cubicBezTo>
                    <a:pt x="228" y="716"/>
                    <a:pt x="226" y="717"/>
                    <a:pt x="228" y="720"/>
                  </a:cubicBezTo>
                  <a:cubicBezTo>
                    <a:pt x="229" y="721"/>
                    <a:pt x="229" y="722"/>
                    <a:pt x="231" y="723"/>
                  </a:cubicBezTo>
                  <a:cubicBezTo>
                    <a:pt x="232" y="724"/>
                    <a:pt x="233" y="724"/>
                    <a:pt x="233" y="726"/>
                  </a:cubicBezTo>
                  <a:cubicBezTo>
                    <a:pt x="233" y="727"/>
                    <a:pt x="232" y="728"/>
                    <a:pt x="232" y="729"/>
                  </a:cubicBezTo>
                  <a:cubicBezTo>
                    <a:pt x="231" y="730"/>
                    <a:pt x="233" y="731"/>
                    <a:pt x="233" y="732"/>
                  </a:cubicBezTo>
                  <a:cubicBezTo>
                    <a:pt x="234" y="734"/>
                    <a:pt x="233" y="738"/>
                    <a:pt x="234" y="740"/>
                  </a:cubicBezTo>
                  <a:cubicBezTo>
                    <a:pt x="234" y="742"/>
                    <a:pt x="236" y="744"/>
                    <a:pt x="236" y="747"/>
                  </a:cubicBezTo>
                  <a:cubicBezTo>
                    <a:pt x="237" y="747"/>
                    <a:pt x="237" y="747"/>
                    <a:pt x="237" y="747"/>
                  </a:cubicBezTo>
                  <a:cubicBezTo>
                    <a:pt x="237" y="747"/>
                    <a:pt x="237" y="747"/>
                    <a:pt x="237" y="747"/>
                  </a:cubicBezTo>
                  <a:cubicBezTo>
                    <a:pt x="239" y="748"/>
                    <a:pt x="240" y="749"/>
                    <a:pt x="242" y="749"/>
                  </a:cubicBezTo>
                  <a:cubicBezTo>
                    <a:pt x="244" y="749"/>
                    <a:pt x="247" y="748"/>
                    <a:pt x="247" y="746"/>
                  </a:cubicBezTo>
                  <a:cubicBezTo>
                    <a:pt x="249" y="743"/>
                    <a:pt x="247" y="738"/>
                    <a:pt x="252" y="740"/>
                  </a:cubicBezTo>
                  <a:cubicBezTo>
                    <a:pt x="254" y="741"/>
                    <a:pt x="255" y="742"/>
                    <a:pt x="257" y="743"/>
                  </a:cubicBezTo>
                  <a:cubicBezTo>
                    <a:pt x="259" y="743"/>
                    <a:pt x="261" y="741"/>
                    <a:pt x="263" y="740"/>
                  </a:cubicBezTo>
                  <a:cubicBezTo>
                    <a:pt x="265" y="739"/>
                    <a:pt x="271" y="737"/>
                    <a:pt x="271" y="741"/>
                  </a:cubicBezTo>
                  <a:cubicBezTo>
                    <a:pt x="273" y="741"/>
                    <a:pt x="273" y="738"/>
                    <a:pt x="275" y="738"/>
                  </a:cubicBezTo>
                  <a:cubicBezTo>
                    <a:pt x="277" y="738"/>
                    <a:pt x="279" y="741"/>
                    <a:pt x="280" y="743"/>
                  </a:cubicBezTo>
                  <a:cubicBezTo>
                    <a:pt x="281" y="745"/>
                    <a:pt x="281" y="747"/>
                    <a:pt x="282" y="750"/>
                  </a:cubicBezTo>
                  <a:cubicBezTo>
                    <a:pt x="283" y="751"/>
                    <a:pt x="283" y="752"/>
                    <a:pt x="284" y="753"/>
                  </a:cubicBezTo>
                  <a:cubicBezTo>
                    <a:pt x="285" y="754"/>
                    <a:pt x="286" y="754"/>
                    <a:pt x="287" y="755"/>
                  </a:cubicBezTo>
                  <a:cubicBezTo>
                    <a:pt x="288" y="755"/>
                    <a:pt x="289" y="757"/>
                    <a:pt x="288" y="758"/>
                  </a:cubicBezTo>
                  <a:cubicBezTo>
                    <a:pt x="288" y="759"/>
                    <a:pt x="287" y="759"/>
                    <a:pt x="286" y="760"/>
                  </a:cubicBezTo>
                  <a:cubicBezTo>
                    <a:pt x="284" y="760"/>
                    <a:pt x="281" y="760"/>
                    <a:pt x="283" y="763"/>
                  </a:cubicBezTo>
                  <a:cubicBezTo>
                    <a:pt x="284" y="764"/>
                    <a:pt x="285" y="764"/>
                    <a:pt x="285" y="765"/>
                  </a:cubicBezTo>
                  <a:cubicBezTo>
                    <a:pt x="285" y="767"/>
                    <a:pt x="284" y="768"/>
                    <a:pt x="284" y="769"/>
                  </a:cubicBezTo>
                  <a:cubicBezTo>
                    <a:pt x="285" y="770"/>
                    <a:pt x="286" y="770"/>
                    <a:pt x="286" y="771"/>
                  </a:cubicBezTo>
                  <a:cubicBezTo>
                    <a:pt x="286" y="772"/>
                    <a:pt x="285" y="773"/>
                    <a:pt x="284" y="774"/>
                  </a:cubicBezTo>
                  <a:cubicBezTo>
                    <a:pt x="287" y="774"/>
                    <a:pt x="290" y="773"/>
                    <a:pt x="292" y="775"/>
                  </a:cubicBezTo>
                  <a:cubicBezTo>
                    <a:pt x="293" y="775"/>
                    <a:pt x="293" y="776"/>
                    <a:pt x="294" y="776"/>
                  </a:cubicBezTo>
                  <a:cubicBezTo>
                    <a:pt x="296" y="777"/>
                    <a:pt x="297" y="776"/>
                    <a:pt x="298" y="775"/>
                  </a:cubicBezTo>
                  <a:cubicBezTo>
                    <a:pt x="300" y="774"/>
                    <a:pt x="301" y="775"/>
                    <a:pt x="302" y="777"/>
                  </a:cubicBezTo>
                  <a:cubicBezTo>
                    <a:pt x="304" y="779"/>
                    <a:pt x="305" y="780"/>
                    <a:pt x="307" y="781"/>
                  </a:cubicBezTo>
                  <a:cubicBezTo>
                    <a:pt x="307" y="781"/>
                    <a:pt x="306" y="782"/>
                    <a:pt x="306" y="783"/>
                  </a:cubicBezTo>
                  <a:cubicBezTo>
                    <a:pt x="306" y="784"/>
                    <a:pt x="307" y="784"/>
                    <a:pt x="307" y="785"/>
                  </a:cubicBezTo>
                  <a:cubicBezTo>
                    <a:pt x="308" y="786"/>
                    <a:pt x="307" y="787"/>
                    <a:pt x="307" y="788"/>
                  </a:cubicBezTo>
                  <a:cubicBezTo>
                    <a:pt x="308" y="789"/>
                    <a:pt x="309" y="789"/>
                    <a:pt x="309" y="790"/>
                  </a:cubicBezTo>
                  <a:cubicBezTo>
                    <a:pt x="309" y="793"/>
                    <a:pt x="306" y="794"/>
                    <a:pt x="308" y="797"/>
                  </a:cubicBezTo>
                  <a:cubicBezTo>
                    <a:pt x="309" y="798"/>
                    <a:pt x="310" y="798"/>
                    <a:pt x="311" y="799"/>
                  </a:cubicBezTo>
                  <a:cubicBezTo>
                    <a:pt x="311" y="799"/>
                    <a:pt x="311" y="800"/>
                    <a:pt x="312" y="801"/>
                  </a:cubicBezTo>
                  <a:cubicBezTo>
                    <a:pt x="312" y="801"/>
                    <a:pt x="313" y="801"/>
                    <a:pt x="313" y="802"/>
                  </a:cubicBezTo>
                  <a:cubicBezTo>
                    <a:pt x="314" y="801"/>
                    <a:pt x="316" y="800"/>
                    <a:pt x="319" y="800"/>
                  </a:cubicBezTo>
                  <a:cubicBezTo>
                    <a:pt x="321" y="800"/>
                    <a:pt x="322" y="802"/>
                    <a:pt x="324" y="803"/>
                  </a:cubicBezTo>
                  <a:cubicBezTo>
                    <a:pt x="326" y="804"/>
                    <a:pt x="331" y="803"/>
                    <a:pt x="332" y="806"/>
                  </a:cubicBezTo>
                  <a:cubicBezTo>
                    <a:pt x="333" y="805"/>
                    <a:pt x="334" y="803"/>
                    <a:pt x="335" y="802"/>
                  </a:cubicBezTo>
                  <a:cubicBezTo>
                    <a:pt x="337" y="801"/>
                    <a:pt x="339" y="802"/>
                    <a:pt x="341" y="802"/>
                  </a:cubicBezTo>
                  <a:cubicBezTo>
                    <a:pt x="344" y="802"/>
                    <a:pt x="346" y="798"/>
                    <a:pt x="349" y="802"/>
                  </a:cubicBezTo>
                  <a:cubicBezTo>
                    <a:pt x="352" y="804"/>
                    <a:pt x="352" y="808"/>
                    <a:pt x="354" y="811"/>
                  </a:cubicBezTo>
                  <a:cubicBezTo>
                    <a:pt x="356" y="812"/>
                    <a:pt x="357" y="813"/>
                    <a:pt x="359" y="814"/>
                  </a:cubicBezTo>
                  <a:cubicBezTo>
                    <a:pt x="360" y="815"/>
                    <a:pt x="360" y="816"/>
                    <a:pt x="361" y="814"/>
                  </a:cubicBezTo>
                  <a:cubicBezTo>
                    <a:pt x="362" y="813"/>
                    <a:pt x="361" y="810"/>
                    <a:pt x="363" y="810"/>
                  </a:cubicBezTo>
                  <a:cubicBezTo>
                    <a:pt x="364" y="810"/>
                    <a:pt x="365" y="811"/>
                    <a:pt x="366" y="812"/>
                  </a:cubicBezTo>
                  <a:cubicBezTo>
                    <a:pt x="367" y="813"/>
                    <a:pt x="368" y="814"/>
                    <a:pt x="370" y="814"/>
                  </a:cubicBezTo>
                  <a:cubicBezTo>
                    <a:pt x="372" y="814"/>
                    <a:pt x="372" y="815"/>
                    <a:pt x="374" y="816"/>
                  </a:cubicBezTo>
                  <a:cubicBezTo>
                    <a:pt x="374" y="816"/>
                    <a:pt x="377" y="818"/>
                    <a:pt x="378" y="818"/>
                  </a:cubicBezTo>
                  <a:cubicBezTo>
                    <a:pt x="379" y="818"/>
                    <a:pt x="380" y="816"/>
                    <a:pt x="381" y="817"/>
                  </a:cubicBezTo>
                  <a:cubicBezTo>
                    <a:pt x="383" y="817"/>
                    <a:pt x="383" y="819"/>
                    <a:pt x="384" y="820"/>
                  </a:cubicBezTo>
                  <a:cubicBezTo>
                    <a:pt x="385" y="821"/>
                    <a:pt x="387" y="820"/>
                    <a:pt x="389" y="820"/>
                  </a:cubicBezTo>
                  <a:cubicBezTo>
                    <a:pt x="390" y="822"/>
                    <a:pt x="390" y="823"/>
                    <a:pt x="391" y="825"/>
                  </a:cubicBezTo>
                  <a:cubicBezTo>
                    <a:pt x="392" y="825"/>
                    <a:pt x="393" y="825"/>
                    <a:pt x="394" y="826"/>
                  </a:cubicBezTo>
                  <a:cubicBezTo>
                    <a:pt x="395" y="826"/>
                    <a:pt x="395" y="825"/>
                    <a:pt x="397" y="824"/>
                  </a:cubicBezTo>
                  <a:cubicBezTo>
                    <a:pt x="398" y="824"/>
                    <a:pt x="399" y="825"/>
                    <a:pt x="400" y="825"/>
                  </a:cubicBezTo>
                  <a:cubicBezTo>
                    <a:pt x="400" y="827"/>
                    <a:pt x="399" y="828"/>
                    <a:pt x="400" y="830"/>
                  </a:cubicBezTo>
                  <a:cubicBezTo>
                    <a:pt x="400" y="831"/>
                    <a:pt x="401" y="833"/>
                    <a:pt x="400" y="834"/>
                  </a:cubicBezTo>
                  <a:cubicBezTo>
                    <a:pt x="400" y="836"/>
                    <a:pt x="397" y="839"/>
                    <a:pt x="396" y="841"/>
                  </a:cubicBezTo>
                  <a:cubicBezTo>
                    <a:pt x="394" y="842"/>
                    <a:pt x="391" y="841"/>
                    <a:pt x="392" y="844"/>
                  </a:cubicBezTo>
                  <a:cubicBezTo>
                    <a:pt x="393" y="846"/>
                    <a:pt x="394" y="846"/>
                    <a:pt x="396" y="846"/>
                  </a:cubicBezTo>
                  <a:cubicBezTo>
                    <a:pt x="397" y="846"/>
                    <a:pt x="400" y="846"/>
                    <a:pt x="399" y="848"/>
                  </a:cubicBezTo>
                  <a:cubicBezTo>
                    <a:pt x="399" y="849"/>
                    <a:pt x="394" y="849"/>
                    <a:pt x="393" y="850"/>
                  </a:cubicBezTo>
                  <a:cubicBezTo>
                    <a:pt x="390" y="852"/>
                    <a:pt x="393" y="854"/>
                    <a:pt x="395" y="856"/>
                  </a:cubicBezTo>
                  <a:cubicBezTo>
                    <a:pt x="395" y="857"/>
                    <a:pt x="396" y="859"/>
                    <a:pt x="396" y="860"/>
                  </a:cubicBezTo>
                  <a:cubicBezTo>
                    <a:pt x="396" y="861"/>
                    <a:pt x="395" y="862"/>
                    <a:pt x="395" y="864"/>
                  </a:cubicBezTo>
                  <a:cubicBezTo>
                    <a:pt x="396" y="864"/>
                    <a:pt x="398" y="864"/>
                    <a:pt x="398" y="865"/>
                  </a:cubicBezTo>
                  <a:cubicBezTo>
                    <a:pt x="398" y="866"/>
                    <a:pt x="396" y="866"/>
                    <a:pt x="396" y="867"/>
                  </a:cubicBezTo>
                  <a:cubicBezTo>
                    <a:pt x="395" y="868"/>
                    <a:pt x="396" y="869"/>
                    <a:pt x="395" y="870"/>
                  </a:cubicBezTo>
                  <a:cubicBezTo>
                    <a:pt x="395" y="871"/>
                    <a:pt x="394" y="871"/>
                    <a:pt x="393" y="873"/>
                  </a:cubicBezTo>
                  <a:cubicBezTo>
                    <a:pt x="393" y="873"/>
                    <a:pt x="393" y="873"/>
                    <a:pt x="394" y="873"/>
                  </a:cubicBezTo>
                  <a:cubicBezTo>
                    <a:pt x="394" y="875"/>
                    <a:pt x="394" y="876"/>
                    <a:pt x="392" y="877"/>
                  </a:cubicBezTo>
                  <a:cubicBezTo>
                    <a:pt x="390" y="878"/>
                    <a:pt x="388" y="877"/>
                    <a:pt x="386" y="877"/>
                  </a:cubicBezTo>
                  <a:cubicBezTo>
                    <a:pt x="383" y="877"/>
                    <a:pt x="381" y="876"/>
                    <a:pt x="379" y="876"/>
                  </a:cubicBezTo>
                  <a:cubicBezTo>
                    <a:pt x="377" y="876"/>
                    <a:pt x="375" y="877"/>
                    <a:pt x="374" y="878"/>
                  </a:cubicBezTo>
                  <a:cubicBezTo>
                    <a:pt x="373" y="880"/>
                    <a:pt x="374" y="882"/>
                    <a:pt x="372" y="883"/>
                  </a:cubicBezTo>
                  <a:cubicBezTo>
                    <a:pt x="370" y="883"/>
                    <a:pt x="369" y="883"/>
                    <a:pt x="367" y="883"/>
                  </a:cubicBezTo>
                  <a:cubicBezTo>
                    <a:pt x="365" y="884"/>
                    <a:pt x="365" y="885"/>
                    <a:pt x="364" y="887"/>
                  </a:cubicBezTo>
                  <a:cubicBezTo>
                    <a:pt x="364" y="889"/>
                    <a:pt x="363" y="891"/>
                    <a:pt x="363" y="892"/>
                  </a:cubicBezTo>
                  <a:cubicBezTo>
                    <a:pt x="363" y="892"/>
                    <a:pt x="364" y="893"/>
                    <a:pt x="364" y="893"/>
                  </a:cubicBezTo>
                  <a:cubicBezTo>
                    <a:pt x="365" y="895"/>
                    <a:pt x="361" y="897"/>
                    <a:pt x="363" y="899"/>
                  </a:cubicBezTo>
                  <a:cubicBezTo>
                    <a:pt x="365" y="897"/>
                    <a:pt x="368" y="897"/>
                    <a:pt x="371" y="897"/>
                  </a:cubicBezTo>
                  <a:cubicBezTo>
                    <a:pt x="372" y="896"/>
                    <a:pt x="374" y="896"/>
                    <a:pt x="375" y="896"/>
                  </a:cubicBezTo>
                  <a:cubicBezTo>
                    <a:pt x="376" y="896"/>
                    <a:pt x="376" y="895"/>
                    <a:pt x="377" y="894"/>
                  </a:cubicBezTo>
                  <a:cubicBezTo>
                    <a:pt x="381" y="892"/>
                    <a:pt x="386" y="895"/>
                    <a:pt x="384" y="899"/>
                  </a:cubicBezTo>
                  <a:cubicBezTo>
                    <a:pt x="384" y="901"/>
                    <a:pt x="382" y="901"/>
                    <a:pt x="380" y="901"/>
                  </a:cubicBezTo>
                  <a:cubicBezTo>
                    <a:pt x="378" y="902"/>
                    <a:pt x="376" y="903"/>
                    <a:pt x="374" y="904"/>
                  </a:cubicBezTo>
                  <a:cubicBezTo>
                    <a:pt x="372" y="905"/>
                    <a:pt x="366" y="905"/>
                    <a:pt x="366" y="908"/>
                  </a:cubicBezTo>
                  <a:cubicBezTo>
                    <a:pt x="367" y="908"/>
                    <a:pt x="367" y="908"/>
                    <a:pt x="367" y="908"/>
                  </a:cubicBezTo>
                  <a:cubicBezTo>
                    <a:pt x="367" y="908"/>
                    <a:pt x="368" y="908"/>
                    <a:pt x="369" y="908"/>
                  </a:cubicBezTo>
                  <a:cubicBezTo>
                    <a:pt x="369" y="909"/>
                    <a:pt x="370" y="911"/>
                    <a:pt x="369" y="912"/>
                  </a:cubicBezTo>
                  <a:cubicBezTo>
                    <a:pt x="367" y="912"/>
                    <a:pt x="365" y="909"/>
                    <a:pt x="362" y="909"/>
                  </a:cubicBezTo>
                  <a:cubicBezTo>
                    <a:pt x="360" y="909"/>
                    <a:pt x="359" y="911"/>
                    <a:pt x="356" y="911"/>
                  </a:cubicBezTo>
                  <a:cubicBezTo>
                    <a:pt x="355" y="911"/>
                    <a:pt x="355" y="911"/>
                    <a:pt x="354" y="912"/>
                  </a:cubicBezTo>
                  <a:cubicBezTo>
                    <a:pt x="354" y="913"/>
                    <a:pt x="355" y="914"/>
                    <a:pt x="355" y="915"/>
                  </a:cubicBezTo>
                  <a:cubicBezTo>
                    <a:pt x="356" y="916"/>
                    <a:pt x="357" y="919"/>
                    <a:pt x="358" y="919"/>
                  </a:cubicBezTo>
                  <a:cubicBezTo>
                    <a:pt x="360" y="920"/>
                    <a:pt x="361" y="920"/>
                    <a:pt x="362" y="920"/>
                  </a:cubicBezTo>
                  <a:cubicBezTo>
                    <a:pt x="363" y="921"/>
                    <a:pt x="363" y="922"/>
                    <a:pt x="364" y="923"/>
                  </a:cubicBezTo>
                  <a:cubicBezTo>
                    <a:pt x="366" y="924"/>
                    <a:pt x="368" y="924"/>
                    <a:pt x="369" y="926"/>
                  </a:cubicBezTo>
                  <a:cubicBezTo>
                    <a:pt x="371" y="929"/>
                    <a:pt x="364" y="927"/>
                    <a:pt x="363" y="926"/>
                  </a:cubicBezTo>
                  <a:cubicBezTo>
                    <a:pt x="362" y="926"/>
                    <a:pt x="362" y="928"/>
                    <a:pt x="362" y="929"/>
                  </a:cubicBezTo>
                  <a:cubicBezTo>
                    <a:pt x="362" y="930"/>
                    <a:pt x="362" y="932"/>
                    <a:pt x="361" y="933"/>
                  </a:cubicBezTo>
                  <a:cubicBezTo>
                    <a:pt x="359" y="932"/>
                    <a:pt x="359" y="930"/>
                    <a:pt x="359" y="928"/>
                  </a:cubicBezTo>
                  <a:cubicBezTo>
                    <a:pt x="356" y="930"/>
                    <a:pt x="357" y="934"/>
                    <a:pt x="355" y="937"/>
                  </a:cubicBezTo>
                  <a:cubicBezTo>
                    <a:pt x="354" y="938"/>
                    <a:pt x="353" y="939"/>
                    <a:pt x="352" y="940"/>
                  </a:cubicBezTo>
                  <a:cubicBezTo>
                    <a:pt x="351" y="942"/>
                    <a:pt x="352" y="943"/>
                    <a:pt x="353" y="944"/>
                  </a:cubicBezTo>
                  <a:cubicBezTo>
                    <a:pt x="355" y="948"/>
                    <a:pt x="353" y="948"/>
                    <a:pt x="350" y="948"/>
                  </a:cubicBezTo>
                  <a:cubicBezTo>
                    <a:pt x="349" y="948"/>
                    <a:pt x="344" y="948"/>
                    <a:pt x="345" y="950"/>
                  </a:cubicBezTo>
                  <a:cubicBezTo>
                    <a:pt x="344" y="951"/>
                    <a:pt x="342" y="950"/>
                    <a:pt x="341" y="949"/>
                  </a:cubicBezTo>
                  <a:cubicBezTo>
                    <a:pt x="341" y="949"/>
                    <a:pt x="341" y="948"/>
                    <a:pt x="340" y="947"/>
                  </a:cubicBezTo>
                  <a:cubicBezTo>
                    <a:pt x="338" y="944"/>
                    <a:pt x="334" y="945"/>
                    <a:pt x="336" y="949"/>
                  </a:cubicBezTo>
                  <a:cubicBezTo>
                    <a:pt x="336" y="949"/>
                    <a:pt x="337" y="949"/>
                    <a:pt x="338" y="949"/>
                  </a:cubicBezTo>
                  <a:cubicBezTo>
                    <a:pt x="337" y="951"/>
                    <a:pt x="331" y="951"/>
                    <a:pt x="331" y="952"/>
                  </a:cubicBezTo>
                  <a:cubicBezTo>
                    <a:pt x="331" y="954"/>
                    <a:pt x="336" y="955"/>
                    <a:pt x="337" y="955"/>
                  </a:cubicBezTo>
                  <a:cubicBezTo>
                    <a:pt x="341" y="956"/>
                    <a:pt x="343" y="960"/>
                    <a:pt x="345" y="963"/>
                  </a:cubicBezTo>
                  <a:cubicBezTo>
                    <a:pt x="346" y="964"/>
                    <a:pt x="347" y="965"/>
                    <a:pt x="349" y="966"/>
                  </a:cubicBezTo>
                  <a:cubicBezTo>
                    <a:pt x="351" y="966"/>
                    <a:pt x="353" y="966"/>
                    <a:pt x="354" y="967"/>
                  </a:cubicBezTo>
                  <a:cubicBezTo>
                    <a:pt x="356" y="965"/>
                    <a:pt x="356" y="966"/>
                    <a:pt x="357" y="968"/>
                  </a:cubicBezTo>
                  <a:cubicBezTo>
                    <a:pt x="359" y="970"/>
                    <a:pt x="361" y="971"/>
                    <a:pt x="362" y="972"/>
                  </a:cubicBezTo>
                  <a:cubicBezTo>
                    <a:pt x="366" y="976"/>
                    <a:pt x="371" y="976"/>
                    <a:pt x="374" y="979"/>
                  </a:cubicBezTo>
                  <a:cubicBezTo>
                    <a:pt x="378" y="982"/>
                    <a:pt x="382" y="984"/>
                    <a:pt x="384" y="988"/>
                  </a:cubicBezTo>
                  <a:cubicBezTo>
                    <a:pt x="385" y="990"/>
                    <a:pt x="386" y="991"/>
                    <a:pt x="388" y="992"/>
                  </a:cubicBezTo>
                  <a:cubicBezTo>
                    <a:pt x="390" y="993"/>
                    <a:pt x="391" y="994"/>
                    <a:pt x="392" y="996"/>
                  </a:cubicBezTo>
                  <a:cubicBezTo>
                    <a:pt x="393" y="996"/>
                    <a:pt x="393" y="997"/>
                    <a:pt x="394" y="998"/>
                  </a:cubicBezTo>
                  <a:cubicBezTo>
                    <a:pt x="395" y="999"/>
                    <a:pt x="396" y="1000"/>
                    <a:pt x="397" y="1001"/>
                  </a:cubicBezTo>
                  <a:cubicBezTo>
                    <a:pt x="399" y="998"/>
                    <a:pt x="400" y="996"/>
                    <a:pt x="404" y="997"/>
                  </a:cubicBezTo>
                  <a:cubicBezTo>
                    <a:pt x="405" y="997"/>
                    <a:pt x="406" y="998"/>
                    <a:pt x="408" y="998"/>
                  </a:cubicBezTo>
                  <a:cubicBezTo>
                    <a:pt x="409" y="998"/>
                    <a:pt x="410" y="997"/>
                    <a:pt x="411" y="998"/>
                  </a:cubicBezTo>
                  <a:cubicBezTo>
                    <a:pt x="412" y="998"/>
                    <a:pt x="414" y="999"/>
                    <a:pt x="415" y="1000"/>
                  </a:cubicBezTo>
                  <a:cubicBezTo>
                    <a:pt x="416" y="1001"/>
                    <a:pt x="417" y="1001"/>
                    <a:pt x="419" y="1001"/>
                  </a:cubicBezTo>
                  <a:cubicBezTo>
                    <a:pt x="421" y="1002"/>
                    <a:pt x="422" y="1002"/>
                    <a:pt x="423" y="1002"/>
                  </a:cubicBezTo>
                  <a:cubicBezTo>
                    <a:pt x="424" y="1003"/>
                    <a:pt x="425" y="1003"/>
                    <a:pt x="426" y="1004"/>
                  </a:cubicBezTo>
                  <a:cubicBezTo>
                    <a:pt x="428" y="1006"/>
                    <a:pt x="430" y="1006"/>
                    <a:pt x="433" y="1006"/>
                  </a:cubicBezTo>
                  <a:cubicBezTo>
                    <a:pt x="434" y="1007"/>
                    <a:pt x="437" y="1007"/>
                    <a:pt x="438" y="1007"/>
                  </a:cubicBezTo>
                  <a:cubicBezTo>
                    <a:pt x="439" y="1006"/>
                    <a:pt x="440" y="1006"/>
                    <a:pt x="442" y="1005"/>
                  </a:cubicBezTo>
                  <a:cubicBezTo>
                    <a:pt x="445" y="1005"/>
                    <a:pt x="447" y="1008"/>
                    <a:pt x="450" y="1008"/>
                  </a:cubicBezTo>
                  <a:cubicBezTo>
                    <a:pt x="451" y="1007"/>
                    <a:pt x="452" y="1007"/>
                    <a:pt x="453" y="1008"/>
                  </a:cubicBezTo>
                  <a:cubicBezTo>
                    <a:pt x="454" y="1008"/>
                    <a:pt x="456" y="1009"/>
                    <a:pt x="456" y="1009"/>
                  </a:cubicBezTo>
                  <a:cubicBezTo>
                    <a:pt x="457" y="1010"/>
                    <a:pt x="457" y="1012"/>
                    <a:pt x="458" y="1012"/>
                  </a:cubicBezTo>
                  <a:cubicBezTo>
                    <a:pt x="460" y="1013"/>
                    <a:pt x="462" y="1014"/>
                    <a:pt x="463" y="1015"/>
                  </a:cubicBezTo>
                  <a:cubicBezTo>
                    <a:pt x="465" y="1015"/>
                    <a:pt x="466" y="1015"/>
                    <a:pt x="468" y="1016"/>
                  </a:cubicBezTo>
                  <a:cubicBezTo>
                    <a:pt x="469" y="1017"/>
                    <a:pt x="469" y="1018"/>
                    <a:pt x="470" y="1018"/>
                  </a:cubicBezTo>
                  <a:cubicBezTo>
                    <a:pt x="472" y="1019"/>
                    <a:pt x="472" y="1019"/>
                    <a:pt x="472" y="1020"/>
                  </a:cubicBezTo>
                  <a:cubicBezTo>
                    <a:pt x="472" y="1021"/>
                    <a:pt x="470" y="1022"/>
                    <a:pt x="471" y="1022"/>
                  </a:cubicBezTo>
                  <a:cubicBezTo>
                    <a:pt x="472" y="1023"/>
                    <a:pt x="474" y="1022"/>
                    <a:pt x="474" y="1023"/>
                  </a:cubicBezTo>
                  <a:cubicBezTo>
                    <a:pt x="475" y="1024"/>
                    <a:pt x="476" y="1022"/>
                    <a:pt x="477" y="1022"/>
                  </a:cubicBezTo>
                  <a:cubicBezTo>
                    <a:pt x="477" y="1022"/>
                    <a:pt x="478" y="1022"/>
                    <a:pt x="479" y="1022"/>
                  </a:cubicBezTo>
                  <a:cubicBezTo>
                    <a:pt x="480" y="1021"/>
                    <a:pt x="482" y="1020"/>
                    <a:pt x="483" y="1020"/>
                  </a:cubicBezTo>
                  <a:cubicBezTo>
                    <a:pt x="487" y="1018"/>
                    <a:pt x="488" y="1019"/>
                    <a:pt x="491" y="1021"/>
                  </a:cubicBezTo>
                  <a:cubicBezTo>
                    <a:pt x="492" y="1020"/>
                    <a:pt x="492" y="1018"/>
                    <a:pt x="493" y="1018"/>
                  </a:cubicBezTo>
                  <a:cubicBezTo>
                    <a:pt x="494" y="1018"/>
                    <a:pt x="496" y="1020"/>
                    <a:pt x="497" y="1020"/>
                  </a:cubicBezTo>
                  <a:cubicBezTo>
                    <a:pt x="499" y="1021"/>
                    <a:pt x="499" y="1021"/>
                    <a:pt x="501" y="1023"/>
                  </a:cubicBezTo>
                  <a:cubicBezTo>
                    <a:pt x="502" y="1025"/>
                    <a:pt x="504" y="1024"/>
                    <a:pt x="506" y="1024"/>
                  </a:cubicBezTo>
                  <a:cubicBezTo>
                    <a:pt x="507" y="1024"/>
                    <a:pt x="509" y="1024"/>
                    <a:pt x="510" y="1026"/>
                  </a:cubicBezTo>
                  <a:cubicBezTo>
                    <a:pt x="510" y="1028"/>
                    <a:pt x="509" y="1029"/>
                    <a:pt x="508" y="1030"/>
                  </a:cubicBezTo>
                  <a:cubicBezTo>
                    <a:pt x="507" y="1033"/>
                    <a:pt x="510" y="1035"/>
                    <a:pt x="513" y="1036"/>
                  </a:cubicBezTo>
                  <a:cubicBezTo>
                    <a:pt x="513" y="1037"/>
                    <a:pt x="514" y="1037"/>
                    <a:pt x="514" y="1038"/>
                  </a:cubicBezTo>
                  <a:cubicBezTo>
                    <a:pt x="515" y="1038"/>
                    <a:pt x="516" y="1037"/>
                    <a:pt x="517" y="1038"/>
                  </a:cubicBezTo>
                  <a:cubicBezTo>
                    <a:pt x="518" y="1039"/>
                    <a:pt x="519" y="1038"/>
                    <a:pt x="520" y="1039"/>
                  </a:cubicBezTo>
                  <a:cubicBezTo>
                    <a:pt x="520" y="1041"/>
                    <a:pt x="524" y="1039"/>
                    <a:pt x="524" y="1042"/>
                  </a:cubicBezTo>
                  <a:cubicBezTo>
                    <a:pt x="526" y="1041"/>
                    <a:pt x="526" y="1043"/>
                    <a:pt x="527" y="1044"/>
                  </a:cubicBezTo>
                  <a:cubicBezTo>
                    <a:pt x="529" y="1044"/>
                    <a:pt x="529" y="1042"/>
                    <a:pt x="530" y="1044"/>
                  </a:cubicBezTo>
                  <a:cubicBezTo>
                    <a:pt x="531" y="1044"/>
                    <a:pt x="531" y="1045"/>
                    <a:pt x="532" y="1045"/>
                  </a:cubicBezTo>
                  <a:cubicBezTo>
                    <a:pt x="533" y="1046"/>
                    <a:pt x="533" y="1046"/>
                    <a:pt x="534" y="1047"/>
                  </a:cubicBezTo>
                  <a:cubicBezTo>
                    <a:pt x="535" y="1047"/>
                    <a:pt x="534" y="1048"/>
                    <a:pt x="535" y="1049"/>
                  </a:cubicBezTo>
                  <a:cubicBezTo>
                    <a:pt x="536" y="1050"/>
                    <a:pt x="536" y="1050"/>
                    <a:pt x="537" y="1051"/>
                  </a:cubicBezTo>
                  <a:cubicBezTo>
                    <a:pt x="539" y="1052"/>
                    <a:pt x="539" y="1053"/>
                    <a:pt x="540" y="1055"/>
                  </a:cubicBezTo>
                  <a:cubicBezTo>
                    <a:pt x="541" y="1057"/>
                    <a:pt x="543" y="1058"/>
                    <a:pt x="545" y="1058"/>
                  </a:cubicBezTo>
                  <a:cubicBezTo>
                    <a:pt x="547" y="1059"/>
                    <a:pt x="549" y="1060"/>
                    <a:pt x="551" y="1059"/>
                  </a:cubicBezTo>
                  <a:cubicBezTo>
                    <a:pt x="552" y="1059"/>
                    <a:pt x="553" y="1057"/>
                    <a:pt x="553" y="1055"/>
                  </a:cubicBezTo>
                  <a:cubicBezTo>
                    <a:pt x="554" y="1052"/>
                    <a:pt x="558" y="1052"/>
                    <a:pt x="560" y="1051"/>
                  </a:cubicBezTo>
                  <a:cubicBezTo>
                    <a:pt x="563" y="1049"/>
                    <a:pt x="563" y="1045"/>
                    <a:pt x="566" y="1042"/>
                  </a:cubicBezTo>
                  <a:cubicBezTo>
                    <a:pt x="564" y="1041"/>
                    <a:pt x="562" y="1041"/>
                    <a:pt x="561" y="1039"/>
                  </a:cubicBezTo>
                  <a:cubicBezTo>
                    <a:pt x="560" y="1036"/>
                    <a:pt x="559" y="1034"/>
                    <a:pt x="558" y="1032"/>
                  </a:cubicBezTo>
                  <a:cubicBezTo>
                    <a:pt x="556" y="1030"/>
                    <a:pt x="554" y="1028"/>
                    <a:pt x="553" y="1026"/>
                  </a:cubicBezTo>
                  <a:cubicBezTo>
                    <a:pt x="553" y="1025"/>
                    <a:pt x="552" y="1024"/>
                    <a:pt x="551" y="1023"/>
                  </a:cubicBezTo>
                  <a:cubicBezTo>
                    <a:pt x="551" y="1023"/>
                    <a:pt x="550" y="1022"/>
                    <a:pt x="550" y="1022"/>
                  </a:cubicBezTo>
                  <a:cubicBezTo>
                    <a:pt x="548" y="1020"/>
                    <a:pt x="549" y="1018"/>
                    <a:pt x="548" y="1016"/>
                  </a:cubicBezTo>
                  <a:cubicBezTo>
                    <a:pt x="547" y="1014"/>
                    <a:pt x="545" y="1014"/>
                    <a:pt x="544" y="1012"/>
                  </a:cubicBezTo>
                  <a:cubicBezTo>
                    <a:pt x="544" y="1010"/>
                    <a:pt x="544" y="1008"/>
                    <a:pt x="545" y="1006"/>
                  </a:cubicBezTo>
                  <a:cubicBezTo>
                    <a:pt x="545" y="1005"/>
                    <a:pt x="547" y="1002"/>
                    <a:pt x="545" y="1003"/>
                  </a:cubicBezTo>
                  <a:cubicBezTo>
                    <a:pt x="543" y="1001"/>
                    <a:pt x="545" y="998"/>
                    <a:pt x="546" y="995"/>
                  </a:cubicBezTo>
                  <a:cubicBezTo>
                    <a:pt x="546" y="993"/>
                    <a:pt x="548" y="991"/>
                    <a:pt x="547" y="989"/>
                  </a:cubicBezTo>
                  <a:cubicBezTo>
                    <a:pt x="546" y="986"/>
                    <a:pt x="546" y="990"/>
                    <a:pt x="545" y="991"/>
                  </a:cubicBezTo>
                  <a:cubicBezTo>
                    <a:pt x="545" y="993"/>
                    <a:pt x="543" y="995"/>
                    <a:pt x="543" y="998"/>
                  </a:cubicBezTo>
                  <a:cubicBezTo>
                    <a:pt x="543" y="998"/>
                    <a:pt x="543" y="998"/>
                    <a:pt x="543" y="998"/>
                  </a:cubicBezTo>
                  <a:cubicBezTo>
                    <a:pt x="542" y="998"/>
                    <a:pt x="542" y="998"/>
                    <a:pt x="542" y="998"/>
                  </a:cubicBezTo>
                  <a:cubicBezTo>
                    <a:pt x="542" y="994"/>
                    <a:pt x="544" y="992"/>
                    <a:pt x="543" y="989"/>
                  </a:cubicBezTo>
                  <a:cubicBezTo>
                    <a:pt x="542" y="986"/>
                    <a:pt x="540" y="983"/>
                    <a:pt x="540" y="980"/>
                  </a:cubicBezTo>
                  <a:cubicBezTo>
                    <a:pt x="540" y="980"/>
                    <a:pt x="540" y="979"/>
                    <a:pt x="539" y="979"/>
                  </a:cubicBezTo>
                  <a:cubicBezTo>
                    <a:pt x="539" y="979"/>
                    <a:pt x="538" y="979"/>
                    <a:pt x="538" y="979"/>
                  </a:cubicBezTo>
                  <a:cubicBezTo>
                    <a:pt x="536" y="979"/>
                    <a:pt x="536" y="978"/>
                    <a:pt x="535" y="976"/>
                  </a:cubicBezTo>
                  <a:cubicBezTo>
                    <a:pt x="535" y="975"/>
                    <a:pt x="535" y="974"/>
                    <a:pt x="533" y="974"/>
                  </a:cubicBezTo>
                  <a:cubicBezTo>
                    <a:pt x="531" y="974"/>
                    <a:pt x="530" y="974"/>
                    <a:pt x="529" y="973"/>
                  </a:cubicBezTo>
                  <a:cubicBezTo>
                    <a:pt x="528" y="972"/>
                    <a:pt x="529" y="971"/>
                    <a:pt x="529" y="970"/>
                  </a:cubicBezTo>
                  <a:cubicBezTo>
                    <a:pt x="529" y="969"/>
                    <a:pt x="529" y="967"/>
                    <a:pt x="530" y="966"/>
                  </a:cubicBezTo>
                  <a:cubicBezTo>
                    <a:pt x="531" y="965"/>
                    <a:pt x="532" y="965"/>
                    <a:pt x="533" y="964"/>
                  </a:cubicBezTo>
                  <a:cubicBezTo>
                    <a:pt x="535" y="963"/>
                    <a:pt x="535" y="962"/>
                    <a:pt x="535" y="960"/>
                  </a:cubicBezTo>
                  <a:cubicBezTo>
                    <a:pt x="535" y="961"/>
                    <a:pt x="535" y="963"/>
                    <a:pt x="536" y="962"/>
                  </a:cubicBezTo>
                  <a:cubicBezTo>
                    <a:pt x="536" y="961"/>
                    <a:pt x="538" y="959"/>
                    <a:pt x="538" y="957"/>
                  </a:cubicBezTo>
                  <a:cubicBezTo>
                    <a:pt x="539" y="956"/>
                    <a:pt x="539" y="955"/>
                    <a:pt x="540" y="953"/>
                  </a:cubicBezTo>
                  <a:cubicBezTo>
                    <a:pt x="541" y="952"/>
                    <a:pt x="542" y="951"/>
                    <a:pt x="542" y="949"/>
                  </a:cubicBezTo>
                  <a:cubicBezTo>
                    <a:pt x="542" y="948"/>
                    <a:pt x="542" y="946"/>
                    <a:pt x="542" y="946"/>
                  </a:cubicBezTo>
                  <a:cubicBezTo>
                    <a:pt x="543" y="945"/>
                    <a:pt x="544" y="946"/>
                    <a:pt x="544" y="945"/>
                  </a:cubicBezTo>
                  <a:cubicBezTo>
                    <a:pt x="545" y="945"/>
                    <a:pt x="544" y="943"/>
                    <a:pt x="544" y="943"/>
                  </a:cubicBezTo>
                  <a:cubicBezTo>
                    <a:pt x="544" y="941"/>
                    <a:pt x="542" y="938"/>
                    <a:pt x="543" y="937"/>
                  </a:cubicBezTo>
                  <a:cubicBezTo>
                    <a:pt x="543" y="937"/>
                    <a:pt x="545" y="940"/>
                    <a:pt x="546" y="940"/>
                  </a:cubicBezTo>
                  <a:cubicBezTo>
                    <a:pt x="547" y="940"/>
                    <a:pt x="547" y="937"/>
                    <a:pt x="547" y="936"/>
                  </a:cubicBezTo>
                  <a:cubicBezTo>
                    <a:pt x="548" y="937"/>
                    <a:pt x="548" y="938"/>
                    <a:pt x="549" y="938"/>
                  </a:cubicBezTo>
                  <a:cubicBezTo>
                    <a:pt x="550" y="939"/>
                    <a:pt x="550" y="939"/>
                    <a:pt x="551" y="939"/>
                  </a:cubicBezTo>
                  <a:cubicBezTo>
                    <a:pt x="552" y="938"/>
                    <a:pt x="552" y="937"/>
                    <a:pt x="553" y="937"/>
                  </a:cubicBezTo>
                  <a:cubicBezTo>
                    <a:pt x="554" y="937"/>
                    <a:pt x="555" y="937"/>
                    <a:pt x="556" y="937"/>
                  </a:cubicBezTo>
                  <a:cubicBezTo>
                    <a:pt x="559" y="938"/>
                    <a:pt x="559" y="936"/>
                    <a:pt x="561" y="934"/>
                  </a:cubicBezTo>
                  <a:cubicBezTo>
                    <a:pt x="563" y="932"/>
                    <a:pt x="565" y="930"/>
                    <a:pt x="567" y="933"/>
                  </a:cubicBezTo>
                  <a:cubicBezTo>
                    <a:pt x="567" y="933"/>
                    <a:pt x="569" y="937"/>
                    <a:pt x="570" y="935"/>
                  </a:cubicBezTo>
                  <a:cubicBezTo>
                    <a:pt x="570" y="933"/>
                    <a:pt x="568" y="931"/>
                    <a:pt x="568" y="930"/>
                  </a:cubicBezTo>
                  <a:cubicBezTo>
                    <a:pt x="567" y="927"/>
                    <a:pt x="567" y="926"/>
                    <a:pt x="570" y="926"/>
                  </a:cubicBezTo>
                  <a:cubicBezTo>
                    <a:pt x="572" y="927"/>
                    <a:pt x="572" y="927"/>
                    <a:pt x="573" y="926"/>
                  </a:cubicBezTo>
                  <a:cubicBezTo>
                    <a:pt x="573" y="926"/>
                    <a:pt x="574" y="925"/>
                    <a:pt x="574" y="925"/>
                  </a:cubicBezTo>
                  <a:cubicBezTo>
                    <a:pt x="575" y="925"/>
                    <a:pt x="576" y="925"/>
                    <a:pt x="576" y="925"/>
                  </a:cubicBezTo>
                  <a:cubicBezTo>
                    <a:pt x="576" y="924"/>
                    <a:pt x="574" y="921"/>
                    <a:pt x="576" y="921"/>
                  </a:cubicBezTo>
                  <a:cubicBezTo>
                    <a:pt x="577" y="922"/>
                    <a:pt x="578" y="922"/>
                    <a:pt x="579" y="922"/>
                  </a:cubicBezTo>
                  <a:cubicBezTo>
                    <a:pt x="579" y="920"/>
                    <a:pt x="573" y="919"/>
                    <a:pt x="574" y="917"/>
                  </a:cubicBezTo>
                  <a:cubicBezTo>
                    <a:pt x="573" y="917"/>
                    <a:pt x="571" y="916"/>
                    <a:pt x="570" y="915"/>
                  </a:cubicBezTo>
                  <a:cubicBezTo>
                    <a:pt x="569" y="915"/>
                    <a:pt x="569" y="914"/>
                    <a:pt x="568" y="914"/>
                  </a:cubicBezTo>
                  <a:cubicBezTo>
                    <a:pt x="567" y="914"/>
                    <a:pt x="566" y="914"/>
                    <a:pt x="565" y="914"/>
                  </a:cubicBezTo>
                  <a:cubicBezTo>
                    <a:pt x="565" y="912"/>
                    <a:pt x="562" y="908"/>
                    <a:pt x="566" y="908"/>
                  </a:cubicBezTo>
                  <a:cubicBezTo>
                    <a:pt x="569" y="908"/>
                    <a:pt x="569" y="911"/>
                    <a:pt x="572" y="909"/>
                  </a:cubicBezTo>
                  <a:cubicBezTo>
                    <a:pt x="575" y="908"/>
                    <a:pt x="572" y="905"/>
                    <a:pt x="571" y="903"/>
                  </a:cubicBezTo>
                  <a:cubicBezTo>
                    <a:pt x="569" y="900"/>
                    <a:pt x="567" y="896"/>
                    <a:pt x="566" y="893"/>
                  </a:cubicBezTo>
                  <a:cubicBezTo>
                    <a:pt x="565" y="892"/>
                    <a:pt x="565" y="891"/>
                    <a:pt x="564" y="890"/>
                  </a:cubicBezTo>
                  <a:cubicBezTo>
                    <a:pt x="563" y="889"/>
                    <a:pt x="563" y="889"/>
                    <a:pt x="562" y="888"/>
                  </a:cubicBezTo>
                  <a:cubicBezTo>
                    <a:pt x="561" y="885"/>
                    <a:pt x="559" y="882"/>
                    <a:pt x="557" y="881"/>
                  </a:cubicBezTo>
                  <a:cubicBezTo>
                    <a:pt x="555" y="879"/>
                    <a:pt x="552" y="880"/>
                    <a:pt x="549" y="880"/>
                  </a:cubicBezTo>
                  <a:cubicBezTo>
                    <a:pt x="548" y="880"/>
                    <a:pt x="546" y="879"/>
                    <a:pt x="545" y="878"/>
                  </a:cubicBezTo>
                  <a:cubicBezTo>
                    <a:pt x="544" y="878"/>
                    <a:pt x="543" y="877"/>
                    <a:pt x="543" y="877"/>
                  </a:cubicBezTo>
                  <a:cubicBezTo>
                    <a:pt x="543" y="878"/>
                    <a:pt x="543" y="881"/>
                    <a:pt x="542" y="882"/>
                  </a:cubicBezTo>
                  <a:cubicBezTo>
                    <a:pt x="541" y="883"/>
                    <a:pt x="539" y="881"/>
                    <a:pt x="538" y="880"/>
                  </a:cubicBezTo>
                  <a:cubicBezTo>
                    <a:pt x="536" y="878"/>
                    <a:pt x="538" y="877"/>
                    <a:pt x="537" y="875"/>
                  </a:cubicBezTo>
                  <a:cubicBezTo>
                    <a:pt x="537" y="875"/>
                    <a:pt x="536" y="874"/>
                    <a:pt x="536" y="874"/>
                  </a:cubicBezTo>
                  <a:cubicBezTo>
                    <a:pt x="536" y="872"/>
                    <a:pt x="537" y="872"/>
                    <a:pt x="538" y="871"/>
                  </a:cubicBezTo>
                  <a:cubicBezTo>
                    <a:pt x="538" y="870"/>
                    <a:pt x="538" y="870"/>
                    <a:pt x="537" y="869"/>
                  </a:cubicBezTo>
                  <a:cubicBezTo>
                    <a:pt x="537" y="870"/>
                    <a:pt x="537" y="868"/>
                    <a:pt x="537" y="868"/>
                  </a:cubicBezTo>
                  <a:cubicBezTo>
                    <a:pt x="537" y="868"/>
                    <a:pt x="536" y="867"/>
                    <a:pt x="536" y="867"/>
                  </a:cubicBezTo>
                  <a:cubicBezTo>
                    <a:pt x="536" y="866"/>
                    <a:pt x="536" y="866"/>
                    <a:pt x="536" y="865"/>
                  </a:cubicBezTo>
                  <a:cubicBezTo>
                    <a:pt x="536" y="863"/>
                    <a:pt x="533" y="863"/>
                    <a:pt x="531" y="863"/>
                  </a:cubicBezTo>
                  <a:cubicBezTo>
                    <a:pt x="529" y="862"/>
                    <a:pt x="526" y="861"/>
                    <a:pt x="524" y="860"/>
                  </a:cubicBezTo>
                  <a:cubicBezTo>
                    <a:pt x="524" y="857"/>
                    <a:pt x="525" y="854"/>
                    <a:pt x="526" y="852"/>
                  </a:cubicBezTo>
                  <a:cubicBezTo>
                    <a:pt x="527" y="850"/>
                    <a:pt x="528" y="847"/>
                    <a:pt x="530" y="845"/>
                  </a:cubicBezTo>
                  <a:cubicBezTo>
                    <a:pt x="531" y="843"/>
                    <a:pt x="533" y="843"/>
                    <a:pt x="534" y="841"/>
                  </a:cubicBezTo>
                  <a:cubicBezTo>
                    <a:pt x="536" y="839"/>
                    <a:pt x="536" y="837"/>
                    <a:pt x="534" y="835"/>
                  </a:cubicBezTo>
                  <a:cubicBezTo>
                    <a:pt x="533" y="834"/>
                    <a:pt x="531" y="833"/>
                    <a:pt x="530" y="832"/>
                  </a:cubicBezTo>
                  <a:cubicBezTo>
                    <a:pt x="529" y="830"/>
                    <a:pt x="531" y="827"/>
                    <a:pt x="532" y="825"/>
                  </a:cubicBezTo>
                  <a:cubicBezTo>
                    <a:pt x="532" y="821"/>
                    <a:pt x="532" y="817"/>
                    <a:pt x="536" y="815"/>
                  </a:cubicBezTo>
                  <a:cubicBezTo>
                    <a:pt x="537" y="814"/>
                    <a:pt x="540" y="813"/>
                    <a:pt x="541" y="811"/>
                  </a:cubicBezTo>
                  <a:cubicBezTo>
                    <a:pt x="542" y="810"/>
                    <a:pt x="540" y="809"/>
                    <a:pt x="540" y="808"/>
                  </a:cubicBezTo>
                  <a:cubicBezTo>
                    <a:pt x="540" y="807"/>
                    <a:pt x="541" y="804"/>
                    <a:pt x="541" y="803"/>
                  </a:cubicBezTo>
                  <a:cubicBezTo>
                    <a:pt x="542" y="802"/>
                    <a:pt x="543" y="799"/>
                    <a:pt x="545" y="799"/>
                  </a:cubicBezTo>
                  <a:cubicBezTo>
                    <a:pt x="549" y="799"/>
                    <a:pt x="552" y="804"/>
                    <a:pt x="554" y="807"/>
                  </a:cubicBezTo>
                  <a:cubicBezTo>
                    <a:pt x="555" y="809"/>
                    <a:pt x="556" y="811"/>
                    <a:pt x="557" y="813"/>
                  </a:cubicBezTo>
                  <a:cubicBezTo>
                    <a:pt x="558" y="814"/>
                    <a:pt x="558" y="815"/>
                    <a:pt x="558" y="816"/>
                  </a:cubicBezTo>
                  <a:cubicBezTo>
                    <a:pt x="559" y="817"/>
                    <a:pt x="560" y="817"/>
                    <a:pt x="560" y="817"/>
                  </a:cubicBezTo>
                  <a:cubicBezTo>
                    <a:pt x="562" y="818"/>
                    <a:pt x="563" y="818"/>
                    <a:pt x="565" y="818"/>
                  </a:cubicBezTo>
                  <a:cubicBezTo>
                    <a:pt x="567" y="817"/>
                    <a:pt x="569" y="816"/>
                    <a:pt x="570" y="814"/>
                  </a:cubicBezTo>
                  <a:cubicBezTo>
                    <a:pt x="571" y="814"/>
                    <a:pt x="571" y="812"/>
                    <a:pt x="571" y="811"/>
                  </a:cubicBezTo>
                  <a:cubicBezTo>
                    <a:pt x="571" y="810"/>
                    <a:pt x="570" y="810"/>
                    <a:pt x="570" y="810"/>
                  </a:cubicBezTo>
                  <a:cubicBezTo>
                    <a:pt x="569" y="808"/>
                    <a:pt x="569" y="806"/>
                    <a:pt x="569" y="804"/>
                  </a:cubicBezTo>
                  <a:cubicBezTo>
                    <a:pt x="568" y="802"/>
                    <a:pt x="568" y="800"/>
                    <a:pt x="567" y="798"/>
                  </a:cubicBezTo>
                  <a:cubicBezTo>
                    <a:pt x="567" y="796"/>
                    <a:pt x="565" y="794"/>
                    <a:pt x="566" y="793"/>
                  </a:cubicBezTo>
                  <a:cubicBezTo>
                    <a:pt x="568" y="793"/>
                    <a:pt x="569" y="795"/>
                    <a:pt x="572" y="794"/>
                  </a:cubicBezTo>
                  <a:cubicBezTo>
                    <a:pt x="574" y="792"/>
                    <a:pt x="575" y="790"/>
                    <a:pt x="578" y="788"/>
                  </a:cubicBezTo>
                  <a:cubicBezTo>
                    <a:pt x="580" y="788"/>
                    <a:pt x="582" y="788"/>
                    <a:pt x="582" y="785"/>
                  </a:cubicBezTo>
                  <a:cubicBezTo>
                    <a:pt x="582" y="783"/>
                    <a:pt x="580" y="782"/>
                    <a:pt x="581" y="780"/>
                  </a:cubicBezTo>
                  <a:cubicBezTo>
                    <a:pt x="581" y="777"/>
                    <a:pt x="584" y="779"/>
                    <a:pt x="586" y="779"/>
                  </a:cubicBezTo>
                  <a:cubicBezTo>
                    <a:pt x="589" y="779"/>
                    <a:pt x="590" y="777"/>
                    <a:pt x="592" y="775"/>
                  </a:cubicBezTo>
                  <a:cubicBezTo>
                    <a:pt x="594" y="774"/>
                    <a:pt x="596" y="775"/>
                    <a:pt x="598" y="773"/>
                  </a:cubicBezTo>
                  <a:cubicBezTo>
                    <a:pt x="600" y="772"/>
                    <a:pt x="600" y="769"/>
                    <a:pt x="602" y="769"/>
                  </a:cubicBezTo>
                  <a:cubicBezTo>
                    <a:pt x="602" y="99"/>
                    <a:pt x="602" y="99"/>
                    <a:pt x="602" y="99"/>
                  </a:cubicBezTo>
                  <a:cubicBezTo>
                    <a:pt x="598" y="98"/>
                    <a:pt x="596" y="104"/>
                    <a:pt x="594" y="106"/>
                  </a:cubicBezTo>
                  <a:close/>
                  <a:moveTo>
                    <a:pt x="403" y="271"/>
                  </a:moveTo>
                  <a:cubicBezTo>
                    <a:pt x="403" y="270"/>
                    <a:pt x="396" y="267"/>
                    <a:pt x="402" y="268"/>
                  </a:cubicBezTo>
                  <a:cubicBezTo>
                    <a:pt x="404" y="268"/>
                    <a:pt x="405" y="268"/>
                    <a:pt x="406" y="270"/>
                  </a:cubicBezTo>
                  <a:cubicBezTo>
                    <a:pt x="406" y="271"/>
                    <a:pt x="405" y="275"/>
                    <a:pt x="404" y="273"/>
                  </a:cubicBezTo>
                  <a:cubicBezTo>
                    <a:pt x="404" y="273"/>
                    <a:pt x="404" y="272"/>
                    <a:pt x="403" y="271"/>
                  </a:cubicBezTo>
                  <a:close/>
                  <a:moveTo>
                    <a:pt x="395" y="271"/>
                  </a:moveTo>
                  <a:cubicBezTo>
                    <a:pt x="395" y="270"/>
                    <a:pt x="398" y="270"/>
                    <a:pt x="399" y="271"/>
                  </a:cubicBezTo>
                  <a:cubicBezTo>
                    <a:pt x="401" y="271"/>
                    <a:pt x="401" y="272"/>
                    <a:pt x="403" y="274"/>
                  </a:cubicBezTo>
                  <a:cubicBezTo>
                    <a:pt x="404" y="274"/>
                    <a:pt x="405" y="274"/>
                    <a:pt x="405" y="275"/>
                  </a:cubicBezTo>
                  <a:cubicBezTo>
                    <a:pt x="406" y="276"/>
                    <a:pt x="405" y="277"/>
                    <a:pt x="404" y="277"/>
                  </a:cubicBezTo>
                  <a:cubicBezTo>
                    <a:pt x="401" y="276"/>
                    <a:pt x="400" y="273"/>
                    <a:pt x="398" y="272"/>
                  </a:cubicBezTo>
                  <a:cubicBezTo>
                    <a:pt x="397" y="272"/>
                    <a:pt x="395" y="272"/>
                    <a:pt x="395" y="271"/>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1" name="Freeform 14"/>
            <p:cNvSpPr>
              <a:spLocks/>
            </p:cNvSpPr>
            <p:nvPr/>
          </p:nvSpPr>
          <p:spPr bwMode="auto">
            <a:xfrm>
              <a:off x="9804400" y="5302250"/>
              <a:ext cx="144463" cy="168275"/>
            </a:xfrm>
            <a:custGeom>
              <a:avLst/>
              <a:gdLst>
                <a:gd name="T0" fmla="*/ 18 w 38"/>
                <a:gd name="T1" fmla="*/ 40 h 44"/>
                <a:gd name="T2" fmla="*/ 17 w 38"/>
                <a:gd name="T3" fmla="*/ 35 h 44"/>
                <a:gd name="T4" fmla="*/ 20 w 38"/>
                <a:gd name="T5" fmla="*/ 31 h 44"/>
                <a:gd name="T6" fmla="*/ 20 w 38"/>
                <a:gd name="T7" fmla="*/ 31 h 44"/>
                <a:gd name="T8" fmla="*/ 26 w 38"/>
                <a:gd name="T9" fmla="*/ 25 h 44"/>
                <a:gd name="T10" fmla="*/ 30 w 38"/>
                <a:gd name="T11" fmla="*/ 28 h 44"/>
                <a:gd name="T12" fmla="*/ 33 w 38"/>
                <a:gd name="T13" fmla="*/ 25 h 44"/>
                <a:gd name="T14" fmla="*/ 32 w 38"/>
                <a:gd name="T15" fmla="*/ 22 h 44"/>
                <a:gd name="T16" fmla="*/ 34 w 38"/>
                <a:gd name="T17" fmla="*/ 21 h 44"/>
                <a:gd name="T18" fmla="*/ 37 w 38"/>
                <a:gd name="T19" fmla="*/ 19 h 44"/>
                <a:gd name="T20" fmla="*/ 37 w 38"/>
                <a:gd name="T21" fmla="*/ 17 h 44"/>
                <a:gd name="T22" fmla="*/ 34 w 38"/>
                <a:gd name="T23" fmla="*/ 15 h 44"/>
                <a:gd name="T24" fmla="*/ 31 w 38"/>
                <a:gd name="T25" fmla="*/ 13 h 44"/>
                <a:gd name="T26" fmla="*/ 28 w 38"/>
                <a:gd name="T27" fmla="*/ 12 h 44"/>
                <a:gd name="T28" fmla="*/ 21 w 38"/>
                <a:gd name="T29" fmla="*/ 7 h 44"/>
                <a:gd name="T30" fmla="*/ 18 w 38"/>
                <a:gd name="T31" fmla="*/ 4 h 44"/>
                <a:gd name="T32" fmla="*/ 15 w 38"/>
                <a:gd name="T33" fmla="*/ 1 h 44"/>
                <a:gd name="T34" fmla="*/ 13 w 38"/>
                <a:gd name="T35" fmla="*/ 1 h 44"/>
                <a:gd name="T36" fmla="*/ 11 w 38"/>
                <a:gd name="T37" fmla="*/ 0 h 44"/>
                <a:gd name="T38" fmla="*/ 11 w 38"/>
                <a:gd name="T39" fmla="*/ 7 h 44"/>
                <a:gd name="T40" fmla="*/ 7 w 38"/>
                <a:gd name="T41" fmla="*/ 6 h 44"/>
                <a:gd name="T42" fmla="*/ 4 w 38"/>
                <a:gd name="T43" fmla="*/ 11 h 44"/>
                <a:gd name="T44" fmla="*/ 3 w 38"/>
                <a:gd name="T45" fmla="*/ 14 h 44"/>
                <a:gd name="T46" fmla="*/ 2 w 38"/>
                <a:gd name="T47" fmla="*/ 15 h 44"/>
                <a:gd name="T48" fmla="*/ 1 w 38"/>
                <a:gd name="T49" fmla="*/ 18 h 44"/>
                <a:gd name="T50" fmla="*/ 2 w 38"/>
                <a:gd name="T51" fmla="*/ 23 h 44"/>
                <a:gd name="T52" fmla="*/ 0 w 38"/>
                <a:gd name="T53" fmla="*/ 26 h 44"/>
                <a:gd name="T54" fmla="*/ 0 w 38"/>
                <a:gd name="T55" fmla="*/ 28 h 44"/>
                <a:gd name="T56" fmla="*/ 5 w 38"/>
                <a:gd name="T57" fmla="*/ 30 h 44"/>
                <a:gd name="T58" fmla="*/ 6 w 38"/>
                <a:gd name="T59" fmla="*/ 33 h 44"/>
                <a:gd name="T60" fmla="*/ 8 w 38"/>
                <a:gd name="T61" fmla="*/ 36 h 44"/>
                <a:gd name="T62" fmla="*/ 13 w 38"/>
                <a:gd name="T63" fmla="*/ 39 h 44"/>
                <a:gd name="T64" fmla="*/ 18 w 38"/>
                <a:gd name="T65" fmla="*/ 44 h 44"/>
                <a:gd name="T66" fmla="*/ 18 w 38"/>
                <a:gd name="T67"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44">
                  <a:moveTo>
                    <a:pt x="18" y="40"/>
                  </a:moveTo>
                  <a:cubicBezTo>
                    <a:pt x="18" y="38"/>
                    <a:pt x="17" y="37"/>
                    <a:pt x="17" y="35"/>
                  </a:cubicBezTo>
                  <a:cubicBezTo>
                    <a:pt x="18" y="34"/>
                    <a:pt x="19" y="32"/>
                    <a:pt x="20" y="31"/>
                  </a:cubicBezTo>
                  <a:cubicBezTo>
                    <a:pt x="20" y="31"/>
                    <a:pt x="20" y="31"/>
                    <a:pt x="20" y="31"/>
                  </a:cubicBezTo>
                  <a:cubicBezTo>
                    <a:pt x="20" y="29"/>
                    <a:pt x="24" y="24"/>
                    <a:pt x="26" y="25"/>
                  </a:cubicBezTo>
                  <a:cubicBezTo>
                    <a:pt x="28" y="26"/>
                    <a:pt x="26" y="30"/>
                    <a:pt x="30" y="28"/>
                  </a:cubicBezTo>
                  <a:cubicBezTo>
                    <a:pt x="31" y="27"/>
                    <a:pt x="33" y="26"/>
                    <a:pt x="33" y="25"/>
                  </a:cubicBezTo>
                  <a:cubicBezTo>
                    <a:pt x="33" y="23"/>
                    <a:pt x="31" y="23"/>
                    <a:pt x="32" y="22"/>
                  </a:cubicBezTo>
                  <a:cubicBezTo>
                    <a:pt x="32" y="21"/>
                    <a:pt x="33" y="21"/>
                    <a:pt x="34" y="21"/>
                  </a:cubicBezTo>
                  <a:cubicBezTo>
                    <a:pt x="35" y="21"/>
                    <a:pt x="36" y="20"/>
                    <a:pt x="37" y="19"/>
                  </a:cubicBezTo>
                  <a:cubicBezTo>
                    <a:pt x="37" y="18"/>
                    <a:pt x="38" y="19"/>
                    <a:pt x="37" y="17"/>
                  </a:cubicBezTo>
                  <a:cubicBezTo>
                    <a:pt x="37" y="16"/>
                    <a:pt x="35" y="16"/>
                    <a:pt x="34" y="15"/>
                  </a:cubicBezTo>
                  <a:cubicBezTo>
                    <a:pt x="33" y="15"/>
                    <a:pt x="33" y="14"/>
                    <a:pt x="31" y="13"/>
                  </a:cubicBezTo>
                  <a:cubicBezTo>
                    <a:pt x="30" y="12"/>
                    <a:pt x="29" y="13"/>
                    <a:pt x="28" y="12"/>
                  </a:cubicBezTo>
                  <a:cubicBezTo>
                    <a:pt x="25" y="11"/>
                    <a:pt x="22" y="9"/>
                    <a:pt x="21" y="7"/>
                  </a:cubicBezTo>
                  <a:cubicBezTo>
                    <a:pt x="20" y="5"/>
                    <a:pt x="19" y="4"/>
                    <a:pt x="18" y="4"/>
                  </a:cubicBezTo>
                  <a:cubicBezTo>
                    <a:pt x="16" y="3"/>
                    <a:pt x="15" y="3"/>
                    <a:pt x="15" y="1"/>
                  </a:cubicBezTo>
                  <a:cubicBezTo>
                    <a:pt x="14" y="1"/>
                    <a:pt x="14" y="1"/>
                    <a:pt x="13" y="1"/>
                  </a:cubicBezTo>
                  <a:cubicBezTo>
                    <a:pt x="12" y="0"/>
                    <a:pt x="11" y="0"/>
                    <a:pt x="11" y="0"/>
                  </a:cubicBezTo>
                  <a:cubicBezTo>
                    <a:pt x="10" y="2"/>
                    <a:pt x="14" y="7"/>
                    <a:pt x="11" y="7"/>
                  </a:cubicBezTo>
                  <a:cubicBezTo>
                    <a:pt x="9" y="7"/>
                    <a:pt x="9" y="5"/>
                    <a:pt x="7" y="6"/>
                  </a:cubicBezTo>
                  <a:cubicBezTo>
                    <a:pt x="5" y="7"/>
                    <a:pt x="5" y="9"/>
                    <a:pt x="4" y="11"/>
                  </a:cubicBezTo>
                  <a:cubicBezTo>
                    <a:pt x="4" y="12"/>
                    <a:pt x="4" y="13"/>
                    <a:pt x="3" y="14"/>
                  </a:cubicBezTo>
                  <a:cubicBezTo>
                    <a:pt x="3" y="14"/>
                    <a:pt x="2" y="14"/>
                    <a:pt x="2" y="15"/>
                  </a:cubicBezTo>
                  <a:cubicBezTo>
                    <a:pt x="1" y="16"/>
                    <a:pt x="1" y="16"/>
                    <a:pt x="1" y="18"/>
                  </a:cubicBezTo>
                  <a:cubicBezTo>
                    <a:pt x="1" y="20"/>
                    <a:pt x="1" y="21"/>
                    <a:pt x="2" y="23"/>
                  </a:cubicBezTo>
                  <a:cubicBezTo>
                    <a:pt x="3" y="25"/>
                    <a:pt x="2" y="25"/>
                    <a:pt x="0" y="26"/>
                  </a:cubicBezTo>
                  <a:cubicBezTo>
                    <a:pt x="1" y="27"/>
                    <a:pt x="0" y="28"/>
                    <a:pt x="0" y="28"/>
                  </a:cubicBezTo>
                  <a:cubicBezTo>
                    <a:pt x="2" y="30"/>
                    <a:pt x="4" y="29"/>
                    <a:pt x="5" y="30"/>
                  </a:cubicBezTo>
                  <a:cubicBezTo>
                    <a:pt x="6" y="31"/>
                    <a:pt x="6" y="32"/>
                    <a:pt x="6" y="33"/>
                  </a:cubicBezTo>
                  <a:cubicBezTo>
                    <a:pt x="7" y="34"/>
                    <a:pt x="8" y="35"/>
                    <a:pt x="8" y="36"/>
                  </a:cubicBezTo>
                  <a:cubicBezTo>
                    <a:pt x="10" y="37"/>
                    <a:pt x="12" y="37"/>
                    <a:pt x="13" y="39"/>
                  </a:cubicBezTo>
                  <a:cubicBezTo>
                    <a:pt x="15" y="41"/>
                    <a:pt x="15" y="43"/>
                    <a:pt x="18" y="44"/>
                  </a:cubicBezTo>
                  <a:cubicBezTo>
                    <a:pt x="18" y="43"/>
                    <a:pt x="18" y="41"/>
                    <a:pt x="18" y="40"/>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2" name="Freeform 15"/>
            <p:cNvSpPr>
              <a:spLocks/>
            </p:cNvSpPr>
            <p:nvPr/>
          </p:nvSpPr>
          <p:spPr bwMode="auto">
            <a:xfrm>
              <a:off x="9956800" y="5424488"/>
              <a:ext cx="185738" cy="149225"/>
            </a:xfrm>
            <a:custGeom>
              <a:avLst/>
              <a:gdLst>
                <a:gd name="T0" fmla="*/ 48 w 49"/>
                <a:gd name="T1" fmla="*/ 21 h 39"/>
                <a:gd name="T2" fmla="*/ 49 w 49"/>
                <a:gd name="T3" fmla="*/ 18 h 39"/>
                <a:gd name="T4" fmla="*/ 48 w 49"/>
                <a:gd name="T5" fmla="*/ 14 h 39"/>
                <a:gd name="T6" fmla="*/ 46 w 49"/>
                <a:gd name="T7" fmla="*/ 9 h 39"/>
                <a:gd name="T8" fmla="*/ 40 w 49"/>
                <a:gd name="T9" fmla="*/ 6 h 39"/>
                <a:gd name="T10" fmla="*/ 38 w 49"/>
                <a:gd name="T11" fmla="*/ 2 h 39"/>
                <a:gd name="T12" fmla="*/ 36 w 49"/>
                <a:gd name="T13" fmla="*/ 0 h 39"/>
                <a:gd name="T14" fmla="*/ 30 w 49"/>
                <a:gd name="T15" fmla="*/ 1 h 39"/>
                <a:gd name="T16" fmla="*/ 25 w 49"/>
                <a:gd name="T17" fmla="*/ 2 h 39"/>
                <a:gd name="T18" fmla="*/ 20 w 49"/>
                <a:gd name="T19" fmla="*/ 3 h 39"/>
                <a:gd name="T20" fmla="*/ 16 w 49"/>
                <a:gd name="T21" fmla="*/ 6 h 39"/>
                <a:gd name="T22" fmla="*/ 13 w 49"/>
                <a:gd name="T23" fmla="*/ 5 h 39"/>
                <a:gd name="T24" fmla="*/ 7 w 49"/>
                <a:gd name="T25" fmla="*/ 7 h 39"/>
                <a:gd name="T26" fmla="*/ 2 w 49"/>
                <a:gd name="T27" fmla="*/ 13 h 39"/>
                <a:gd name="T28" fmla="*/ 1 w 49"/>
                <a:gd name="T29" fmla="*/ 17 h 39"/>
                <a:gd name="T30" fmla="*/ 1 w 49"/>
                <a:gd name="T31" fmla="*/ 20 h 39"/>
                <a:gd name="T32" fmla="*/ 0 w 49"/>
                <a:gd name="T33" fmla="*/ 21 h 39"/>
                <a:gd name="T34" fmla="*/ 0 w 49"/>
                <a:gd name="T35" fmla="*/ 23 h 39"/>
                <a:gd name="T36" fmla="*/ 1 w 49"/>
                <a:gd name="T37" fmla="*/ 26 h 39"/>
                <a:gd name="T38" fmla="*/ 1 w 49"/>
                <a:gd name="T39" fmla="*/ 27 h 39"/>
                <a:gd name="T40" fmla="*/ 4 w 49"/>
                <a:gd name="T41" fmla="*/ 36 h 39"/>
                <a:gd name="T42" fmla="*/ 7 w 49"/>
                <a:gd name="T43" fmla="*/ 38 h 39"/>
                <a:gd name="T44" fmla="*/ 10 w 49"/>
                <a:gd name="T45" fmla="*/ 39 h 39"/>
                <a:gd name="T46" fmla="*/ 15 w 49"/>
                <a:gd name="T47" fmla="*/ 39 h 39"/>
                <a:gd name="T48" fmla="*/ 19 w 49"/>
                <a:gd name="T49" fmla="*/ 38 h 39"/>
                <a:gd name="T50" fmla="*/ 22 w 49"/>
                <a:gd name="T51" fmla="*/ 38 h 39"/>
                <a:gd name="T52" fmla="*/ 23 w 49"/>
                <a:gd name="T53" fmla="*/ 38 h 39"/>
                <a:gd name="T54" fmla="*/ 26 w 49"/>
                <a:gd name="T55" fmla="*/ 37 h 39"/>
                <a:gd name="T56" fmla="*/ 28 w 49"/>
                <a:gd name="T57" fmla="*/ 33 h 39"/>
                <a:gd name="T58" fmla="*/ 32 w 49"/>
                <a:gd name="T59" fmla="*/ 31 h 39"/>
                <a:gd name="T60" fmla="*/ 38 w 49"/>
                <a:gd name="T61" fmla="*/ 32 h 39"/>
                <a:gd name="T62" fmla="*/ 43 w 49"/>
                <a:gd name="T63" fmla="*/ 31 h 39"/>
                <a:gd name="T64" fmla="*/ 47 w 49"/>
                <a:gd name="T65" fmla="*/ 27 h 39"/>
                <a:gd name="T66" fmla="*/ 48 w 49"/>
                <a:gd name="T67" fmla="*/ 21 h 39"/>
                <a:gd name="T68" fmla="*/ 48 w 49"/>
                <a:gd name="T69" fmla="*/ 2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9">
                  <a:moveTo>
                    <a:pt x="48" y="21"/>
                  </a:moveTo>
                  <a:cubicBezTo>
                    <a:pt x="48" y="20"/>
                    <a:pt x="49" y="19"/>
                    <a:pt x="49" y="18"/>
                  </a:cubicBezTo>
                  <a:cubicBezTo>
                    <a:pt x="49" y="17"/>
                    <a:pt x="49" y="15"/>
                    <a:pt x="48" y="14"/>
                  </a:cubicBezTo>
                  <a:cubicBezTo>
                    <a:pt x="47" y="13"/>
                    <a:pt x="47" y="10"/>
                    <a:pt x="46" y="9"/>
                  </a:cubicBezTo>
                  <a:cubicBezTo>
                    <a:pt x="45" y="7"/>
                    <a:pt x="42" y="7"/>
                    <a:pt x="40" y="6"/>
                  </a:cubicBezTo>
                  <a:cubicBezTo>
                    <a:pt x="39" y="5"/>
                    <a:pt x="39" y="4"/>
                    <a:pt x="38" y="2"/>
                  </a:cubicBezTo>
                  <a:cubicBezTo>
                    <a:pt x="37" y="2"/>
                    <a:pt x="36" y="1"/>
                    <a:pt x="36" y="0"/>
                  </a:cubicBezTo>
                  <a:cubicBezTo>
                    <a:pt x="33" y="0"/>
                    <a:pt x="32" y="1"/>
                    <a:pt x="30" y="1"/>
                  </a:cubicBezTo>
                  <a:cubicBezTo>
                    <a:pt x="28" y="1"/>
                    <a:pt x="27" y="1"/>
                    <a:pt x="25" y="2"/>
                  </a:cubicBezTo>
                  <a:cubicBezTo>
                    <a:pt x="23" y="3"/>
                    <a:pt x="23" y="3"/>
                    <a:pt x="20" y="3"/>
                  </a:cubicBezTo>
                  <a:cubicBezTo>
                    <a:pt x="18" y="3"/>
                    <a:pt x="18" y="4"/>
                    <a:pt x="16" y="6"/>
                  </a:cubicBezTo>
                  <a:cubicBezTo>
                    <a:pt x="15" y="7"/>
                    <a:pt x="15" y="5"/>
                    <a:pt x="13" y="5"/>
                  </a:cubicBezTo>
                  <a:cubicBezTo>
                    <a:pt x="12" y="5"/>
                    <a:pt x="9" y="6"/>
                    <a:pt x="7" y="7"/>
                  </a:cubicBezTo>
                  <a:cubicBezTo>
                    <a:pt x="5" y="9"/>
                    <a:pt x="6" y="13"/>
                    <a:pt x="2" y="13"/>
                  </a:cubicBezTo>
                  <a:cubicBezTo>
                    <a:pt x="2" y="14"/>
                    <a:pt x="1" y="16"/>
                    <a:pt x="1" y="17"/>
                  </a:cubicBezTo>
                  <a:cubicBezTo>
                    <a:pt x="1" y="18"/>
                    <a:pt x="1" y="19"/>
                    <a:pt x="1" y="20"/>
                  </a:cubicBezTo>
                  <a:cubicBezTo>
                    <a:pt x="1" y="20"/>
                    <a:pt x="1" y="20"/>
                    <a:pt x="0" y="21"/>
                  </a:cubicBezTo>
                  <a:cubicBezTo>
                    <a:pt x="0" y="22"/>
                    <a:pt x="0" y="22"/>
                    <a:pt x="0" y="23"/>
                  </a:cubicBezTo>
                  <a:cubicBezTo>
                    <a:pt x="1" y="24"/>
                    <a:pt x="1" y="24"/>
                    <a:pt x="1" y="26"/>
                  </a:cubicBezTo>
                  <a:cubicBezTo>
                    <a:pt x="1" y="26"/>
                    <a:pt x="1" y="27"/>
                    <a:pt x="1" y="27"/>
                  </a:cubicBezTo>
                  <a:cubicBezTo>
                    <a:pt x="0" y="30"/>
                    <a:pt x="3" y="33"/>
                    <a:pt x="4" y="36"/>
                  </a:cubicBezTo>
                  <a:cubicBezTo>
                    <a:pt x="5" y="38"/>
                    <a:pt x="5" y="38"/>
                    <a:pt x="7" y="38"/>
                  </a:cubicBezTo>
                  <a:cubicBezTo>
                    <a:pt x="8" y="37"/>
                    <a:pt x="10" y="37"/>
                    <a:pt x="10" y="39"/>
                  </a:cubicBezTo>
                  <a:cubicBezTo>
                    <a:pt x="12" y="39"/>
                    <a:pt x="14" y="39"/>
                    <a:pt x="15" y="39"/>
                  </a:cubicBezTo>
                  <a:cubicBezTo>
                    <a:pt x="17" y="38"/>
                    <a:pt x="18" y="37"/>
                    <a:pt x="19" y="38"/>
                  </a:cubicBezTo>
                  <a:cubicBezTo>
                    <a:pt x="20" y="38"/>
                    <a:pt x="21" y="39"/>
                    <a:pt x="22" y="38"/>
                  </a:cubicBezTo>
                  <a:cubicBezTo>
                    <a:pt x="22" y="38"/>
                    <a:pt x="23" y="38"/>
                    <a:pt x="23" y="38"/>
                  </a:cubicBezTo>
                  <a:cubicBezTo>
                    <a:pt x="24" y="37"/>
                    <a:pt x="25" y="37"/>
                    <a:pt x="26" y="37"/>
                  </a:cubicBezTo>
                  <a:cubicBezTo>
                    <a:pt x="26" y="35"/>
                    <a:pt x="26" y="35"/>
                    <a:pt x="28" y="33"/>
                  </a:cubicBezTo>
                  <a:cubicBezTo>
                    <a:pt x="29" y="32"/>
                    <a:pt x="30" y="32"/>
                    <a:pt x="32" y="31"/>
                  </a:cubicBezTo>
                  <a:cubicBezTo>
                    <a:pt x="34" y="31"/>
                    <a:pt x="36" y="32"/>
                    <a:pt x="38" y="32"/>
                  </a:cubicBezTo>
                  <a:cubicBezTo>
                    <a:pt x="40" y="32"/>
                    <a:pt x="41" y="31"/>
                    <a:pt x="43" y="31"/>
                  </a:cubicBezTo>
                  <a:cubicBezTo>
                    <a:pt x="43" y="28"/>
                    <a:pt x="45" y="27"/>
                    <a:pt x="47" y="27"/>
                  </a:cubicBezTo>
                  <a:cubicBezTo>
                    <a:pt x="47" y="25"/>
                    <a:pt x="48" y="23"/>
                    <a:pt x="48" y="21"/>
                  </a:cubicBezTo>
                  <a:cubicBezTo>
                    <a:pt x="48" y="20"/>
                    <a:pt x="48" y="23"/>
                    <a:pt x="48" y="21"/>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3" name="Freeform 16"/>
            <p:cNvSpPr>
              <a:spLocks noEditPoints="1"/>
            </p:cNvSpPr>
            <p:nvPr/>
          </p:nvSpPr>
          <p:spPr bwMode="auto">
            <a:xfrm>
              <a:off x="8799513" y="1244600"/>
              <a:ext cx="1944688" cy="2335212"/>
            </a:xfrm>
            <a:custGeom>
              <a:avLst/>
              <a:gdLst>
                <a:gd name="T0" fmla="*/ 221 w 511"/>
                <a:gd name="T1" fmla="*/ 230 h 613"/>
                <a:gd name="T2" fmla="*/ 141 w 511"/>
                <a:gd name="T3" fmla="*/ 416 h 613"/>
                <a:gd name="T4" fmla="*/ 114 w 511"/>
                <a:gd name="T5" fmla="*/ 567 h 613"/>
                <a:gd name="T6" fmla="*/ 79 w 511"/>
                <a:gd name="T7" fmla="*/ 592 h 613"/>
                <a:gd name="T8" fmla="*/ 11 w 511"/>
                <a:gd name="T9" fmla="*/ 586 h 613"/>
                <a:gd name="T10" fmla="*/ 9 w 511"/>
                <a:gd name="T11" fmla="*/ 563 h 613"/>
                <a:gd name="T12" fmla="*/ 23 w 511"/>
                <a:gd name="T13" fmla="*/ 527 h 613"/>
                <a:gd name="T14" fmla="*/ 1 w 511"/>
                <a:gd name="T15" fmla="*/ 500 h 613"/>
                <a:gd name="T16" fmla="*/ 46 w 511"/>
                <a:gd name="T17" fmla="*/ 482 h 613"/>
                <a:gd name="T18" fmla="*/ 16 w 511"/>
                <a:gd name="T19" fmla="*/ 478 h 613"/>
                <a:gd name="T20" fmla="*/ 7 w 511"/>
                <a:gd name="T21" fmla="*/ 460 h 613"/>
                <a:gd name="T22" fmla="*/ 38 w 511"/>
                <a:gd name="T23" fmla="*/ 442 h 613"/>
                <a:gd name="T24" fmla="*/ 59 w 511"/>
                <a:gd name="T25" fmla="*/ 427 h 613"/>
                <a:gd name="T26" fmla="*/ 67 w 511"/>
                <a:gd name="T27" fmla="*/ 413 h 613"/>
                <a:gd name="T28" fmla="*/ 97 w 511"/>
                <a:gd name="T29" fmla="*/ 399 h 613"/>
                <a:gd name="T30" fmla="*/ 125 w 511"/>
                <a:gd name="T31" fmla="*/ 373 h 613"/>
                <a:gd name="T32" fmla="*/ 109 w 511"/>
                <a:gd name="T33" fmla="*/ 358 h 613"/>
                <a:gd name="T34" fmla="*/ 128 w 511"/>
                <a:gd name="T35" fmla="*/ 338 h 613"/>
                <a:gd name="T36" fmla="*/ 152 w 511"/>
                <a:gd name="T37" fmla="*/ 293 h 613"/>
                <a:gd name="T38" fmla="*/ 161 w 511"/>
                <a:gd name="T39" fmla="*/ 264 h 613"/>
                <a:gd name="T40" fmla="*/ 177 w 511"/>
                <a:gd name="T41" fmla="*/ 228 h 613"/>
                <a:gd name="T42" fmla="*/ 190 w 511"/>
                <a:gd name="T43" fmla="*/ 218 h 613"/>
                <a:gd name="T44" fmla="*/ 202 w 511"/>
                <a:gd name="T45" fmla="*/ 195 h 613"/>
                <a:gd name="T46" fmla="*/ 219 w 511"/>
                <a:gd name="T47" fmla="*/ 178 h 613"/>
                <a:gd name="T48" fmla="*/ 241 w 511"/>
                <a:gd name="T49" fmla="*/ 161 h 613"/>
                <a:gd name="T50" fmla="*/ 251 w 511"/>
                <a:gd name="T51" fmla="*/ 138 h 613"/>
                <a:gd name="T52" fmla="*/ 270 w 511"/>
                <a:gd name="T53" fmla="*/ 95 h 613"/>
                <a:gd name="T54" fmla="*/ 290 w 511"/>
                <a:gd name="T55" fmla="*/ 93 h 613"/>
                <a:gd name="T56" fmla="*/ 307 w 511"/>
                <a:gd name="T57" fmla="*/ 92 h 613"/>
                <a:gd name="T58" fmla="*/ 330 w 511"/>
                <a:gd name="T59" fmla="*/ 67 h 613"/>
                <a:gd name="T60" fmla="*/ 344 w 511"/>
                <a:gd name="T61" fmla="*/ 55 h 613"/>
                <a:gd name="T62" fmla="*/ 366 w 511"/>
                <a:gd name="T63" fmla="*/ 45 h 613"/>
                <a:gd name="T64" fmla="*/ 398 w 511"/>
                <a:gd name="T65" fmla="*/ 19 h 613"/>
                <a:gd name="T66" fmla="*/ 407 w 511"/>
                <a:gd name="T67" fmla="*/ 41 h 613"/>
                <a:gd name="T68" fmla="*/ 438 w 511"/>
                <a:gd name="T69" fmla="*/ 24 h 613"/>
                <a:gd name="T70" fmla="*/ 462 w 511"/>
                <a:gd name="T71" fmla="*/ 13 h 613"/>
                <a:gd name="T72" fmla="*/ 457 w 511"/>
                <a:gd name="T73" fmla="*/ 46 h 613"/>
                <a:gd name="T74" fmla="*/ 491 w 511"/>
                <a:gd name="T75" fmla="*/ 38 h 613"/>
                <a:gd name="T76" fmla="*/ 480 w 511"/>
                <a:gd name="T77" fmla="*/ 69 h 613"/>
                <a:gd name="T78" fmla="*/ 507 w 511"/>
                <a:gd name="T79" fmla="*/ 95 h 613"/>
                <a:gd name="T80" fmla="*/ 417 w 511"/>
                <a:gd name="T81" fmla="*/ 83 h 613"/>
                <a:gd name="T82" fmla="*/ 339 w 511"/>
                <a:gd name="T83" fmla="*/ 130 h 613"/>
                <a:gd name="T84" fmla="*/ 72 w 511"/>
                <a:gd name="T85" fmla="*/ 388 h 613"/>
                <a:gd name="T86" fmla="*/ 214 w 511"/>
                <a:gd name="T87" fmla="*/ 175 h 613"/>
                <a:gd name="T88" fmla="*/ 165 w 511"/>
                <a:gd name="T89" fmla="*/ 170 h 613"/>
                <a:gd name="T90" fmla="*/ 188 w 511"/>
                <a:gd name="T91" fmla="*/ 159 h 613"/>
                <a:gd name="T92" fmla="*/ 198 w 511"/>
                <a:gd name="T93" fmla="*/ 129 h 613"/>
                <a:gd name="T94" fmla="*/ 206 w 511"/>
                <a:gd name="T95" fmla="*/ 123 h 613"/>
                <a:gd name="T96" fmla="*/ 215 w 511"/>
                <a:gd name="T97" fmla="*/ 158 h 613"/>
                <a:gd name="T98" fmla="*/ 223 w 511"/>
                <a:gd name="T99" fmla="*/ 125 h 613"/>
                <a:gd name="T100" fmla="*/ 256 w 511"/>
                <a:gd name="T101" fmla="*/ 102 h 613"/>
                <a:gd name="T102" fmla="*/ 237 w 511"/>
                <a:gd name="T103" fmla="*/ 114 h 613"/>
                <a:gd name="T104" fmla="*/ 268 w 511"/>
                <a:gd name="T105" fmla="*/ 80 h 613"/>
                <a:gd name="T106" fmla="*/ 272 w 511"/>
                <a:gd name="T107" fmla="*/ 74 h 613"/>
                <a:gd name="T108" fmla="*/ 282 w 511"/>
                <a:gd name="T109" fmla="*/ 60 h 613"/>
                <a:gd name="T110" fmla="*/ 303 w 511"/>
                <a:gd name="T111" fmla="*/ 59 h 613"/>
                <a:gd name="T112" fmla="*/ 356 w 511"/>
                <a:gd name="T113" fmla="*/ 47 h 613"/>
                <a:gd name="T114" fmla="*/ 342 w 511"/>
                <a:gd name="T115" fmla="*/ 40 h 613"/>
                <a:gd name="T116" fmla="*/ 346 w 511"/>
                <a:gd name="T117" fmla="*/ 30 h 613"/>
                <a:gd name="T118" fmla="*/ 387 w 511"/>
                <a:gd name="T119" fmla="*/ 8 h 613"/>
                <a:gd name="T120" fmla="*/ 402 w 511"/>
                <a:gd name="T121" fmla="*/ 8 h 613"/>
                <a:gd name="T122" fmla="*/ 62 w 511"/>
                <a:gd name="T123" fmla="*/ 404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1" h="613">
                  <a:moveTo>
                    <a:pt x="307" y="123"/>
                  </a:moveTo>
                  <a:cubicBezTo>
                    <a:pt x="304" y="123"/>
                    <a:pt x="301" y="123"/>
                    <a:pt x="298" y="122"/>
                  </a:cubicBezTo>
                  <a:cubicBezTo>
                    <a:pt x="297" y="124"/>
                    <a:pt x="298" y="125"/>
                    <a:pt x="300" y="127"/>
                  </a:cubicBezTo>
                  <a:cubicBezTo>
                    <a:pt x="302" y="129"/>
                    <a:pt x="302" y="130"/>
                    <a:pt x="302" y="133"/>
                  </a:cubicBezTo>
                  <a:cubicBezTo>
                    <a:pt x="302" y="137"/>
                    <a:pt x="301" y="142"/>
                    <a:pt x="298" y="145"/>
                  </a:cubicBezTo>
                  <a:cubicBezTo>
                    <a:pt x="297" y="146"/>
                    <a:pt x="295" y="147"/>
                    <a:pt x="294" y="148"/>
                  </a:cubicBezTo>
                  <a:cubicBezTo>
                    <a:pt x="293" y="150"/>
                    <a:pt x="295" y="150"/>
                    <a:pt x="297" y="151"/>
                  </a:cubicBezTo>
                  <a:cubicBezTo>
                    <a:pt x="299" y="152"/>
                    <a:pt x="299" y="152"/>
                    <a:pt x="298" y="154"/>
                  </a:cubicBezTo>
                  <a:cubicBezTo>
                    <a:pt x="297" y="156"/>
                    <a:pt x="296" y="159"/>
                    <a:pt x="294" y="158"/>
                  </a:cubicBezTo>
                  <a:cubicBezTo>
                    <a:pt x="292" y="158"/>
                    <a:pt x="289" y="156"/>
                    <a:pt x="287" y="156"/>
                  </a:cubicBezTo>
                  <a:cubicBezTo>
                    <a:pt x="285" y="154"/>
                    <a:pt x="283" y="153"/>
                    <a:pt x="280" y="152"/>
                  </a:cubicBezTo>
                  <a:cubicBezTo>
                    <a:pt x="278" y="152"/>
                    <a:pt x="276" y="151"/>
                    <a:pt x="274" y="151"/>
                  </a:cubicBezTo>
                  <a:cubicBezTo>
                    <a:pt x="271" y="151"/>
                    <a:pt x="270" y="151"/>
                    <a:pt x="268" y="150"/>
                  </a:cubicBezTo>
                  <a:cubicBezTo>
                    <a:pt x="266" y="149"/>
                    <a:pt x="265" y="147"/>
                    <a:pt x="264" y="147"/>
                  </a:cubicBezTo>
                  <a:cubicBezTo>
                    <a:pt x="262" y="147"/>
                    <a:pt x="260" y="148"/>
                    <a:pt x="259" y="149"/>
                  </a:cubicBezTo>
                  <a:cubicBezTo>
                    <a:pt x="258" y="151"/>
                    <a:pt x="259" y="153"/>
                    <a:pt x="259" y="155"/>
                  </a:cubicBezTo>
                  <a:cubicBezTo>
                    <a:pt x="259" y="157"/>
                    <a:pt x="259" y="160"/>
                    <a:pt x="259" y="163"/>
                  </a:cubicBezTo>
                  <a:cubicBezTo>
                    <a:pt x="259" y="165"/>
                    <a:pt x="260" y="167"/>
                    <a:pt x="259" y="170"/>
                  </a:cubicBezTo>
                  <a:cubicBezTo>
                    <a:pt x="258" y="172"/>
                    <a:pt x="257" y="174"/>
                    <a:pt x="256" y="176"/>
                  </a:cubicBezTo>
                  <a:cubicBezTo>
                    <a:pt x="255" y="177"/>
                    <a:pt x="255" y="179"/>
                    <a:pt x="254" y="179"/>
                  </a:cubicBezTo>
                  <a:cubicBezTo>
                    <a:pt x="252" y="179"/>
                    <a:pt x="249" y="177"/>
                    <a:pt x="248" y="176"/>
                  </a:cubicBezTo>
                  <a:cubicBezTo>
                    <a:pt x="247" y="175"/>
                    <a:pt x="244" y="173"/>
                    <a:pt x="243" y="173"/>
                  </a:cubicBezTo>
                  <a:cubicBezTo>
                    <a:pt x="241" y="173"/>
                    <a:pt x="240" y="176"/>
                    <a:pt x="239" y="177"/>
                  </a:cubicBezTo>
                  <a:cubicBezTo>
                    <a:pt x="236" y="180"/>
                    <a:pt x="230" y="183"/>
                    <a:pt x="230" y="188"/>
                  </a:cubicBezTo>
                  <a:cubicBezTo>
                    <a:pt x="229" y="192"/>
                    <a:pt x="229" y="198"/>
                    <a:pt x="226" y="201"/>
                  </a:cubicBezTo>
                  <a:cubicBezTo>
                    <a:pt x="223" y="204"/>
                    <a:pt x="218" y="202"/>
                    <a:pt x="219" y="208"/>
                  </a:cubicBezTo>
                  <a:cubicBezTo>
                    <a:pt x="220" y="212"/>
                    <a:pt x="225" y="215"/>
                    <a:pt x="225" y="220"/>
                  </a:cubicBezTo>
                  <a:cubicBezTo>
                    <a:pt x="226" y="224"/>
                    <a:pt x="224" y="228"/>
                    <a:pt x="221" y="230"/>
                  </a:cubicBezTo>
                  <a:cubicBezTo>
                    <a:pt x="217" y="233"/>
                    <a:pt x="214" y="237"/>
                    <a:pt x="213" y="242"/>
                  </a:cubicBezTo>
                  <a:cubicBezTo>
                    <a:pt x="212" y="244"/>
                    <a:pt x="212" y="246"/>
                    <a:pt x="211" y="248"/>
                  </a:cubicBezTo>
                  <a:cubicBezTo>
                    <a:pt x="209" y="250"/>
                    <a:pt x="207" y="251"/>
                    <a:pt x="206" y="253"/>
                  </a:cubicBezTo>
                  <a:cubicBezTo>
                    <a:pt x="204" y="257"/>
                    <a:pt x="208" y="261"/>
                    <a:pt x="206" y="265"/>
                  </a:cubicBezTo>
                  <a:cubicBezTo>
                    <a:pt x="205" y="266"/>
                    <a:pt x="203" y="267"/>
                    <a:pt x="202" y="268"/>
                  </a:cubicBezTo>
                  <a:cubicBezTo>
                    <a:pt x="200" y="269"/>
                    <a:pt x="198" y="270"/>
                    <a:pt x="196" y="271"/>
                  </a:cubicBezTo>
                  <a:cubicBezTo>
                    <a:pt x="192" y="272"/>
                    <a:pt x="187" y="270"/>
                    <a:pt x="188" y="276"/>
                  </a:cubicBezTo>
                  <a:cubicBezTo>
                    <a:pt x="189" y="280"/>
                    <a:pt x="191" y="284"/>
                    <a:pt x="190" y="288"/>
                  </a:cubicBezTo>
                  <a:cubicBezTo>
                    <a:pt x="190" y="290"/>
                    <a:pt x="189" y="293"/>
                    <a:pt x="188" y="295"/>
                  </a:cubicBezTo>
                  <a:cubicBezTo>
                    <a:pt x="188" y="298"/>
                    <a:pt x="188" y="300"/>
                    <a:pt x="188" y="303"/>
                  </a:cubicBezTo>
                  <a:cubicBezTo>
                    <a:pt x="188" y="306"/>
                    <a:pt x="188" y="308"/>
                    <a:pt x="187" y="310"/>
                  </a:cubicBezTo>
                  <a:cubicBezTo>
                    <a:pt x="187" y="311"/>
                    <a:pt x="186" y="312"/>
                    <a:pt x="185" y="313"/>
                  </a:cubicBezTo>
                  <a:cubicBezTo>
                    <a:pt x="185" y="314"/>
                    <a:pt x="185" y="316"/>
                    <a:pt x="185" y="317"/>
                  </a:cubicBezTo>
                  <a:cubicBezTo>
                    <a:pt x="184" y="321"/>
                    <a:pt x="181" y="325"/>
                    <a:pt x="179" y="329"/>
                  </a:cubicBezTo>
                  <a:cubicBezTo>
                    <a:pt x="178" y="331"/>
                    <a:pt x="177" y="333"/>
                    <a:pt x="176" y="335"/>
                  </a:cubicBezTo>
                  <a:cubicBezTo>
                    <a:pt x="175" y="337"/>
                    <a:pt x="173" y="338"/>
                    <a:pt x="172" y="340"/>
                  </a:cubicBezTo>
                  <a:cubicBezTo>
                    <a:pt x="169" y="344"/>
                    <a:pt x="174" y="347"/>
                    <a:pt x="177" y="348"/>
                  </a:cubicBezTo>
                  <a:cubicBezTo>
                    <a:pt x="179" y="350"/>
                    <a:pt x="180" y="350"/>
                    <a:pt x="181" y="352"/>
                  </a:cubicBezTo>
                  <a:cubicBezTo>
                    <a:pt x="181" y="354"/>
                    <a:pt x="181" y="357"/>
                    <a:pt x="181" y="359"/>
                  </a:cubicBezTo>
                  <a:cubicBezTo>
                    <a:pt x="181" y="362"/>
                    <a:pt x="180" y="370"/>
                    <a:pt x="176" y="370"/>
                  </a:cubicBezTo>
                  <a:cubicBezTo>
                    <a:pt x="174" y="369"/>
                    <a:pt x="172" y="368"/>
                    <a:pt x="170" y="368"/>
                  </a:cubicBezTo>
                  <a:cubicBezTo>
                    <a:pt x="167" y="367"/>
                    <a:pt x="164" y="367"/>
                    <a:pt x="162" y="367"/>
                  </a:cubicBezTo>
                  <a:cubicBezTo>
                    <a:pt x="158" y="368"/>
                    <a:pt x="153" y="371"/>
                    <a:pt x="150" y="374"/>
                  </a:cubicBezTo>
                  <a:cubicBezTo>
                    <a:pt x="148" y="378"/>
                    <a:pt x="146" y="383"/>
                    <a:pt x="144" y="386"/>
                  </a:cubicBezTo>
                  <a:cubicBezTo>
                    <a:pt x="142" y="388"/>
                    <a:pt x="143" y="389"/>
                    <a:pt x="143" y="392"/>
                  </a:cubicBezTo>
                  <a:cubicBezTo>
                    <a:pt x="143" y="395"/>
                    <a:pt x="141" y="396"/>
                    <a:pt x="140" y="398"/>
                  </a:cubicBezTo>
                  <a:cubicBezTo>
                    <a:pt x="137" y="403"/>
                    <a:pt x="140" y="407"/>
                    <a:pt x="142" y="411"/>
                  </a:cubicBezTo>
                  <a:cubicBezTo>
                    <a:pt x="143" y="414"/>
                    <a:pt x="143" y="414"/>
                    <a:pt x="141" y="416"/>
                  </a:cubicBezTo>
                  <a:cubicBezTo>
                    <a:pt x="140" y="418"/>
                    <a:pt x="140" y="420"/>
                    <a:pt x="141" y="422"/>
                  </a:cubicBezTo>
                  <a:cubicBezTo>
                    <a:pt x="142" y="425"/>
                    <a:pt x="141" y="427"/>
                    <a:pt x="141" y="429"/>
                  </a:cubicBezTo>
                  <a:cubicBezTo>
                    <a:pt x="140" y="432"/>
                    <a:pt x="141" y="434"/>
                    <a:pt x="142" y="436"/>
                  </a:cubicBezTo>
                  <a:cubicBezTo>
                    <a:pt x="143" y="441"/>
                    <a:pt x="145" y="445"/>
                    <a:pt x="144" y="450"/>
                  </a:cubicBezTo>
                  <a:cubicBezTo>
                    <a:pt x="144" y="453"/>
                    <a:pt x="144" y="456"/>
                    <a:pt x="143" y="458"/>
                  </a:cubicBezTo>
                  <a:cubicBezTo>
                    <a:pt x="143" y="461"/>
                    <a:pt x="142" y="463"/>
                    <a:pt x="142" y="466"/>
                  </a:cubicBezTo>
                  <a:cubicBezTo>
                    <a:pt x="142" y="468"/>
                    <a:pt x="143" y="470"/>
                    <a:pt x="145" y="472"/>
                  </a:cubicBezTo>
                  <a:cubicBezTo>
                    <a:pt x="146" y="474"/>
                    <a:pt x="148" y="474"/>
                    <a:pt x="150" y="475"/>
                  </a:cubicBezTo>
                  <a:cubicBezTo>
                    <a:pt x="153" y="477"/>
                    <a:pt x="155" y="482"/>
                    <a:pt x="155" y="485"/>
                  </a:cubicBezTo>
                  <a:cubicBezTo>
                    <a:pt x="155" y="487"/>
                    <a:pt x="155" y="489"/>
                    <a:pt x="154" y="491"/>
                  </a:cubicBezTo>
                  <a:cubicBezTo>
                    <a:pt x="153" y="492"/>
                    <a:pt x="154" y="495"/>
                    <a:pt x="152" y="496"/>
                  </a:cubicBezTo>
                  <a:cubicBezTo>
                    <a:pt x="150" y="496"/>
                    <a:pt x="146" y="496"/>
                    <a:pt x="145" y="497"/>
                  </a:cubicBezTo>
                  <a:cubicBezTo>
                    <a:pt x="143" y="499"/>
                    <a:pt x="145" y="503"/>
                    <a:pt x="145" y="505"/>
                  </a:cubicBezTo>
                  <a:cubicBezTo>
                    <a:pt x="146" y="510"/>
                    <a:pt x="150" y="515"/>
                    <a:pt x="150" y="520"/>
                  </a:cubicBezTo>
                  <a:cubicBezTo>
                    <a:pt x="150" y="523"/>
                    <a:pt x="149" y="525"/>
                    <a:pt x="149" y="528"/>
                  </a:cubicBezTo>
                  <a:cubicBezTo>
                    <a:pt x="149" y="531"/>
                    <a:pt x="149" y="533"/>
                    <a:pt x="147" y="536"/>
                  </a:cubicBezTo>
                  <a:cubicBezTo>
                    <a:pt x="146" y="538"/>
                    <a:pt x="144" y="540"/>
                    <a:pt x="142" y="541"/>
                  </a:cubicBezTo>
                  <a:cubicBezTo>
                    <a:pt x="140" y="542"/>
                    <a:pt x="137" y="541"/>
                    <a:pt x="136" y="543"/>
                  </a:cubicBezTo>
                  <a:cubicBezTo>
                    <a:pt x="135" y="546"/>
                    <a:pt x="138" y="548"/>
                    <a:pt x="136" y="550"/>
                  </a:cubicBezTo>
                  <a:cubicBezTo>
                    <a:pt x="135" y="552"/>
                    <a:pt x="133" y="552"/>
                    <a:pt x="133" y="554"/>
                  </a:cubicBezTo>
                  <a:cubicBezTo>
                    <a:pt x="133" y="557"/>
                    <a:pt x="134" y="560"/>
                    <a:pt x="134" y="562"/>
                  </a:cubicBezTo>
                  <a:cubicBezTo>
                    <a:pt x="135" y="566"/>
                    <a:pt x="134" y="568"/>
                    <a:pt x="133" y="571"/>
                  </a:cubicBezTo>
                  <a:cubicBezTo>
                    <a:pt x="133" y="573"/>
                    <a:pt x="132" y="582"/>
                    <a:pt x="129" y="580"/>
                  </a:cubicBezTo>
                  <a:cubicBezTo>
                    <a:pt x="125" y="579"/>
                    <a:pt x="129" y="572"/>
                    <a:pt x="123" y="572"/>
                  </a:cubicBezTo>
                  <a:cubicBezTo>
                    <a:pt x="123" y="571"/>
                    <a:pt x="123" y="570"/>
                    <a:pt x="123" y="569"/>
                  </a:cubicBezTo>
                  <a:cubicBezTo>
                    <a:pt x="121" y="570"/>
                    <a:pt x="121" y="570"/>
                    <a:pt x="119" y="570"/>
                  </a:cubicBezTo>
                  <a:cubicBezTo>
                    <a:pt x="119" y="570"/>
                    <a:pt x="119" y="569"/>
                    <a:pt x="118" y="569"/>
                  </a:cubicBezTo>
                  <a:cubicBezTo>
                    <a:pt x="117" y="570"/>
                    <a:pt x="114" y="569"/>
                    <a:pt x="114" y="567"/>
                  </a:cubicBezTo>
                  <a:cubicBezTo>
                    <a:pt x="113" y="566"/>
                    <a:pt x="114" y="565"/>
                    <a:pt x="114" y="565"/>
                  </a:cubicBezTo>
                  <a:cubicBezTo>
                    <a:pt x="114" y="564"/>
                    <a:pt x="113" y="563"/>
                    <a:pt x="112" y="562"/>
                  </a:cubicBezTo>
                  <a:cubicBezTo>
                    <a:pt x="112" y="561"/>
                    <a:pt x="112" y="560"/>
                    <a:pt x="112" y="559"/>
                  </a:cubicBezTo>
                  <a:cubicBezTo>
                    <a:pt x="112" y="558"/>
                    <a:pt x="111" y="558"/>
                    <a:pt x="112" y="557"/>
                  </a:cubicBezTo>
                  <a:cubicBezTo>
                    <a:pt x="112" y="555"/>
                    <a:pt x="112" y="554"/>
                    <a:pt x="112" y="553"/>
                  </a:cubicBezTo>
                  <a:cubicBezTo>
                    <a:pt x="112" y="552"/>
                    <a:pt x="112" y="550"/>
                    <a:pt x="111" y="549"/>
                  </a:cubicBezTo>
                  <a:cubicBezTo>
                    <a:pt x="111" y="550"/>
                    <a:pt x="110" y="556"/>
                    <a:pt x="108" y="555"/>
                  </a:cubicBezTo>
                  <a:cubicBezTo>
                    <a:pt x="107" y="554"/>
                    <a:pt x="108" y="551"/>
                    <a:pt x="107" y="550"/>
                  </a:cubicBezTo>
                  <a:cubicBezTo>
                    <a:pt x="106" y="548"/>
                    <a:pt x="105" y="548"/>
                    <a:pt x="105" y="551"/>
                  </a:cubicBezTo>
                  <a:cubicBezTo>
                    <a:pt x="105" y="551"/>
                    <a:pt x="107" y="555"/>
                    <a:pt x="105" y="554"/>
                  </a:cubicBezTo>
                  <a:cubicBezTo>
                    <a:pt x="103" y="557"/>
                    <a:pt x="107" y="557"/>
                    <a:pt x="108" y="558"/>
                  </a:cubicBezTo>
                  <a:cubicBezTo>
                    <a:pt x="109" y="560"/>
                    <a:pt x="110" y="564"/>
                    <a:pt x="108" y="566"/>
                  </a:cubicBezTo>
                  <a:cubicBezTo>
                    <a:pt x="107" y="567"/>
                    <a:pt x="106" y="567"/>
                    <a:pt x="106" y="569"/>
                  </a:cubicBezTo>
                  <a:cubicBezTo>
                    <a:pt x="105" y="570"/>
                    <a:pt x="106" y="571"/>
                    <a:pt x="105" y="572"/>
                  </a:cubicBezTo>
                  <a:cubicBezTo>
                    <a:pt x="105" y="574"/>
                    <a:pt x="105" y="577"/>
                    <a:pt x="103" y="574"/>
                  </a:cubicBezTo>
                  <a:cubicBezTo>
                    <a:pt x="103" y="575"/>
                    <a:pt x="103" y="575"/>
                    <a:pt x="103" y="575"/>
                  </a:cubicBezTo>
                  <a:cubicBezTo>
                    <a:pt x="101" y="576"/>
                    <a:pt x="102" y="574"/>
                    <a:pt x="100" y="575"/>
                  </a:cubicBezTo>
                  <a:cubicBezTo>
                    <a:pt x="99" y="575"/>
                    <a:pt x="99" y="578"/>
                    <a:pt x="97" y="578"/>
                  </a:cubicBezTo>
                  <a:cubicBezTo>
                    <a:pt x="96" y="578"/>
                    <a:pt x="95" y="576"/>
                    <a:pt x="95" y="575"/>
                  </a:cubicBezTo>
                  <a:cubicBezTo>
                    <a:pt x="94" y="573"/>
                    <a:pt x="92" y="572"/>
                    <a:pt x="90" y="571"/>
                  </a:cubicBezTo>
                  <a:cubicBezTo>
                    <a:pt x="89" y="574"/>
                    <a:pt x="95" y="576"/>
                    <a:pt x="92" y="578"/>
                  </a:cubicBezTo>
                  <a:cubicBezTo>
                    <a:pt x="91" y="580"/>
                    <a:pt x="84" y="579"/>
                    <a:pt x="85" y="583"/>
                  </a:cubicBezTo>
                  <a:cubicBezTo>
                    <a:pt x="86" y="583"/>
                    <a:pt x="89" y="582"/>
                    <a:pt x="88" y="584"/>
                  </a:cubicBezTo>
                  <a:cubicBezTo>
                    <a:pt x="88" y="586"/>
                    <a:pt x="86" y="586"/>
                    <a:pt x="84" y="586"/>
                  </a:cubicBezTo>
                  <a:cubicBezTo>
                    <a:pt x="83" y="586"/>
                    <a:pt x="81" y="585"/>
                    <a:pt x="81" y="586"/>
                  </a:cubicBezTo>
                  <a:cubicBezTo>
                    <a:pt x="81" y="587"/>
                    <a:pt x="83" y="588"/>
                    <a:pt x="81" y="589"/>
                  </a:cubicBezTo>
                  <a:cubicBezTo>
                    <a:pt x="82" y="589"/>
                    <a:pt x="83" y="589"/>
                    <a:pt x="83" y="589"/>
                  </a:cubicBezTo>
                  <a:cubicBezTo>
                    <a:pt x="83" y="591"/>
                    <a:pt x="80" y="591"/>
                    <a:pt x="79" y="592"/>
                  </a:cubicBezTo>
                  <a:cubicBezTo>
                    <a:pt x="78" y="593"/>
                    <a:pt x="77" y="594"/>
                    <a:pt x="76" y="595"/>
                  </a:cubicBezTo>
                  <a:cubicBezTo>
                    <a:pt x="75" y="596"/>
                    <a:pt x="74" y="596"/>
                    <a:pt x="74" y="597"/>
                  </a:cubicBezTo>
                  <a:cubicBezTo>
                    <a:pt x="73" y="598"/>
                    <a:pt x="74" y="599"/>
                    <a:pt x="73" y="599"/>
                  </a:cubicBezTo>
                  <a:cubicBezTo>
                    <a:pt x="73" y="600"/>
                    <a:pt x="71" y="600"/>
                    <a:pt x="71" y="601"/>
                  </a:cubicBezTo>
                  <a:cubicBezTo>
                    <a:pt x="70" y="602"/>
                    <a:pt x="70" y="603"/>
                    <a:pt x="69" y="604"/>
                  </a:cubicBezTo>
                  <a:cubicBezTo>
                    <a:pt x="68" y="605"/>
                    <a:pt x="66" y="605"/>
                    <a:pt x="65" y="607"/>
                  </a:cubicBezTo>
                  <a:cubicBezTo>
                    <a:pt x="64" y="608"/>
                    <a:pt x="63" y="609"/>
                    <a:pt x="62" y="608"/>
                  </a:cubicBezTo>
                  <a:cubicBezTo>
                    <a:pt x="61" y="608"/>
                    <a:pt x="62" y="605"/>
                    <a:pt x="61" y="604"/>
                  </a:cubicBezTo>
                  <a:cubicBezTo>
                    <a:pt x="61" y="606"/>
                    <a:pt x="60" y="607"/>
                    <a:pt x="59" y="609"/>
                  </a:cubicBezTo>
                  <a:cubicBezTo>
                    <a:pt x="58" y="611"/>
                    <a:pt x="57" y="610"/>
                    <a:pt x="55" y="611"/>
                  </a:cubicBezTo>
                  <a:cubicBezTo>
                    <a:pt x="53" y="611"/>
                    <a:pt x="52" y="613"/>
                    <a:pt x="51" y="613"/>
                  </a:cubicBezTo>
                  <a:cubicBezTo>
                    <a:pt x="49" y="613"/>
                    <a:pt x="48" y="612"/>
                    <a:pt x="47" y="612"/>
                  </a:cubicBezTo>
                  <a:cubicBezTo>
                    <a:pt x="46" y="611"/>
                    <a:pt x="45" y="612"/>
                    <a:pt x="45" y="612"/>
                  </a:cubicBezTo>
                  <a:cubicBezTo>
                    <a:pt x="44" y="611"/>
                    <a:pt x="44" y="611"/>
                    <a:pt x="43" y="611"/>
                  </a:cubicBezTo>
                  <a:cubicBezTo>
                    <a:pt x="43" y="610"/>
                    <a:pt x="44" y="610"/>
                    <a:pt x="43" y="610"/>
                  </a:cubicBezTo>
                  <a:cubicBezTo>
                    <a:pt x="42" y="609"/>
                    <a:pt x="41" y="610"/>
                    <a:pt x="40" y="610"/>
                  </a:cubicBezTo>
                  <a:cubicBezTo>
                    <a:pt x="40" y="610"/>
                    <a:pt x="37" y="608"/>
                    <a:pt x="37" y="608"/>
                  </a:cubicBezTo>
                  <a:cubicBezTo>
                    <a:pt x="36" y="607"/>
                    <a:pt x="37" y="606"/>
                    <a:pt x="36" y="606"/>
                  </a:cubicBezTo>
                  <a:cubicBezTo>
                    <a:pt x="36" y="605"/>
                    <a:pt x="35" y="605"/>
                    <a:pt x="35" y="605"/>
                  </a:cubicBezTo>
                  <a:cubicBezTo>
                    <a:pt x="35" y="604"/>
                    <a:pt x="35" y="604"/>
                    <a:pt x="36" y="604"/>
                  </a:cubicBezTo>
                  <a:cubicBezTo>
                    <a:pt x="34" y="604"/>
                    <a:pt x="34" y="604"/>
                    <a:pt x="33" y="604"/>
                  </a:cubicBezTo>
                  <a:cubicBezTo>
                    <a:pt x="31" y="603"/>
                    <a:pt x="31" y="603"/>
                    <a:pt x="29" y="603"/>
                  </a:cubicBezTo>
                  <a:cubicBezTo>
                    <a:pt x="28" y="603"/>
                    <a:pt x="27" y="602"/>
                    <a:pt x="25" y="601"/>
                  </a:cubicBezTo>
                  <a:cubicBezTo>
                    <a:pt x="23" y="600"/>
                    <a:pt x="22" y="599"/>
                    <a:pt x="21" y="598"/>
                  </a:cubicBezTo>
                  <a:cubicBezTo>
                    <a:pt x="21" y="596"/>
                    <a:pt x="21" y="596"/>
                    <a:pt x="19" y="595"/>
                  </a:cubicBezTo>
                  <a:cubicBezTo>
                    <a:pt x="18" y="595"/>
                    <a:pt x="17" y="595"/>
                    <a:pt x="17" y="595"/>
                  </a:cubicBezTo>
                  <a:cubicBezTo>
                    <a:pt x="15" y="594"/>
                    <a:pt x="14" y="590"/>
                    <a:pt x="12" y="588"/>
                  </a:cubicBezTo>
                  <a:cubicBezTo>
                    <a:pt x="12" y="588"/>
                    <a:pt x="11" y="587"/>
                    <a:pt x="11" y="586"/>
                  </a:cubicBezTo>
                  <a:cubicBezTo>
                    <a:pt x="11" y="585"/>
                    <a:pt x="12" y="584"/>
                    <a:pt x="12" y="583"/>
                  </a:cubicBezTo>
                  <a:cubicBezTo>
                    <a:pt x="13" y="581"/>
                    <a:pt x="13" y="579"/>
                    <a:pt x="13" y="577"/>
                  </a:cubicBezTo>
                  <a:cubicBezTo>
                    <a:pt x="13" y="576"/>
                    <a:pt x="12" y="576"/>
                    <a:pt x="13" y="575"/>
                  </a:cubicBezTo>
                  <a:cubicBezTo>
                    <a:pt x="14" y="575"/>
                    <a:pt x="15" y="575"/>
                    <a:pt x="16" y="575"/>
                  </a:cubicBezTo>
                  <a:cubicBezTo>
                    <a:pt x="15" y="577"/>
                    <a:pt x="14" y="579"/>
                    <a:pt x="15" y="581"/>
                  </a:cubicBezTo>
                  <a:cubicBezTo>
                    <a:pt x="16" y="581"/>
                    <a:pt x="16" y="577"/>
                    <a:pt x="18" y="577"/>
                  </a:cubicBezTo>
                  <a:cubicBezTo>
                    <a:pt x="19" y="578"/>
                    <a:pt x="19" y="579"/>
                    <a:pt x="20" y="579"/>
                  </a:cubicBezTo>
                  <a:cubicBezTo>
                    <a:pt x="20" y="580"/>
                    <a:pt x="23" y="582"/>
                    <a:pt x="24" y="582"/>
                  </a:cubicBezTo>
                  <a:cubicBezTo>
                    <a:pt x="26" y="582"/>
                    <a:pt x="22" y="580"/>
                    <a:pt x="22" y="579"/>
                  </a:cubicBezTo>
                  <a:cubicBezTo>
                    <a:pt x="22" y="577"/>
                    <a:pt x="28" y="577"/>
                    <a:pt x="29" y="575"/>
                  </a:cubicBezTo>
                  <a:cubicBezTo>
                    <a:pt x="28" y="575"/>
                    <a:pt x="26" y="575"/>
                    <a:pt x="25" y="575"/>
                  </a:cubicBezTo>
                  <a:cubicBezTo>
                    <a:pt x="23" y="575"/>
                    <a:pt x="22" y="577"/>
                    <a:pt x="21" y="577"/>
                  </a:cubicBezTo>
                  <a:cubicBezTo>
                    <a:pt x="21" y="577"/>
                    <a:pt x="21" y="576"/>
                    <a:pt x="21" y="576"/>
                  </a:cubicBezTo>
                  <a:cubicBezTo>
                    <a:pt x="21" y="575"/>
                    <a:pt x="20" y="575"/>
                    <a:pt x="20" y="574"/>
                  </a:cubicBezTo>
                  <a:cubicBezTo>
                    <a:pt x="20" y="572"/>
                    <a:pt x="20" y="572"/>
                    <a:pt x="21" y="571"/>
                  </a:cubicBezTo>
                  <a:cubicBezTo>
                    <a:pt x="22" y="571"/>
                    <a:pt x="21" y="570"/>
                    <a:pt x="22" y="570"/>
                  </a:cubicBezTo>
                  <a:cubicBezTo>
                    <a:pt x="22" y="569"/>
                    <a:pt x="23" y="569"/>
                    <a:pt x="23" y="568"/>
                  </a:cubicBezTo>
                  <a:cubicBezTo>
                    <a:pt x="25" y="566"/>
                    <a:pt x="26" y="565"/>
                    <a:pt x="28" y="564"/>
                  </a:cubicBezTo>
                  <a:cubicBezTo>
                    <a:pt x="27" y="564"/>
                    <a:pt x="25" y="563"/>
                    <a:pt x="24" y="563"/>
                  </a:cubicBezTo>
                  <a:cubicBezTo>
                    <a:pt x="22" y="562"/>
                    <a:pt x="22" y="562"/>
                    <a:pt x="23" y="561"/>
                  </a:cubicBezTo>
                  <a:cubicBezTo>
                    <a:pt x="24" y="560"/>
                    <a:pt x="25" y="558"/>
                    <a:pt x="26" y="557"/>
                  </a:cubicBezTo>
                  <a:cubicBezTo>
                    <a:pt x="27" y="556"/>
                    <a:pt x="29" y="556"/>
                    <a:pt x="30" y="555"/>
                  </a:cubicBezTo>
                  <a:cubicBezTo>
                    <a:pt x="29" y="555"/>
                    <a:pt x="28" y="556"/>
                    <a:pt x="27" y="555"/>
                  </a:cubicBezTo>
                  <a:cubicBezTo>
                    <a:pt x="27" y="554"/>
                    <a:pt x="27" y="552"/>
                    <a:pt x="27" y="551"/>
                  </a:cubicBezTo>
                  <a:cubicBezTo>
                    <a:pt x="24" y="552"/>
                    <a:pt x="25" y="560"/>
                    <a:pt x="20" y="558"/>
                  </a:cubicBezTo>
                  <a:cubicBezTo>
                    <a:pt x="17" y="557"/>
                    <a:pt x="18" y="555"/>
                    <a:pt x="16" y="558"/>
                  </a:cubicBezTo>
                  <a:cubicBezTo>
                    <a:pt x="15" y="559"/>
                    <a:pt x="13" y="560"/>
                    <a:pt x="12" y="561"/>
                  </a:cubicBezTo>
                  <a:cubicBezTo>
                    <a:pt x="12" y="563"/>
                    <a:pt x="10" y="566"/>
                    <a:pt x="9" y="563"/>
                  </a:cubicBezTo>
                  <a:cubicBezTo>
                    <a:pt x="9" y="562"/>
                    <a:pt x="10" y="561"/>
                    <a:pt x="10" y="561"/>
                  </a:cubicBezTo>
                  <a:cubicBezTo>
                    <a:pt x="9" y="561"/>
                    <a:pt x="9" y="562"/>
                    <a:pt x="8" y="562"/>
                  </a:cubicBezTo>
                  <a:cubicBezTo>
                    <a:pt x="5" y="561"/>
                    <a:pt x="7" y="556"/>
                    <a:pt x="7" y="554"/>
                  </a:cubicBezTo>
                  <a:cubicBezTo>
                    <a:pt x="7" y="553"/>
                    <a:pt x="9" y="549"/>
                    <a:pt x="10" y="552"/>
                  </a:cubicBezTo>
                  <a:cubicBezTo>
                    <a:pt x="10" y="553"/>
                    <a:pt x="8" y="556"/>
                    <a:pt x="10" y="556"/>
                  </a:cubicBezTo>
                  <a:cubicBezTo>
                    <a:pt x="13" y="556"/>
                    <a:pt x="12" y="553"/>
                    <a:pt x="12" y="552"/>
                  </a:cubicBezTo>
                  <a:cubicBezTo>
                    <a:pt x="12" y="551"/>
                    <a:pt x="14" y="550"/>
                    <a:pt x="15" y="550"/>
                  </a:cubicBezTo>
                  <a:cubicBezTo>
                    <a:pt x="16" y="551"/>
                    <a:pt x="15" y="551"/>
                    <a:pt x="16" y="551"/>
                  </a:cubicBezTo>
                  <a:cubicBezTo>
                    <a:pt x="16" y="551"/>
                    <a:pt x="16" y="552"/>
                    <a:pt x="17" y="552"/>
                  </a:cubicBezTo>
                  <a:cubicBezTo>
                    <a:pt x="18" y="552"/>
                    <a:pt x="18" y="552"/>
                    <a:pt x="18" y="551"/>
                  </a:cubicBezTo>
                  <a:cubicBezTo>
                    <a:pt x="18" y="551"/>
                    <a:pt x="17" y="550"/>
                    <a:pt x="18" y="548"/>
                  </a:cubicBezTo>
                  <a:cubicBezTo>
                    <a:pt x="18" y="547"/>
                    <a:pt x="19" y="547"/>
                    <a:pt x="20" y="547"/>
                  </a:cubicBezTo>
                  <a:cubicBezTo>
                    <a:pt x="21" y="547"/>
                    <a:pt x="26" y="546"/>
                    <a:pt x="25" y="545"/>
                  </a:cubicBezTo>
                  <a:cubicBezTo>
                    <a:pt x="24" y="543"/>
                    <a:pt x="21" y="546"/>
                    <a:pt x="20" y="546"/>
                  </a:cubicBezTo>
                  <a:cubicBezTo>
                    <a:pt x="20" y="545"/>
                    <a:pt x="20" y="545"/>
                    <a:pt x="20" y="544"/>
                  </a:cubicBezTo>
                  <a:cubicBezTo>
                    <a:pt x="18" y="544"/>
                    <a:pt x="18" y="546"/>
                    <a:pt x="16" y="546"/>
                  </a:cubicBezTo>
                  <a:cubicBezTo>
                    <a:pt x="16" y="544"/>
                    <a:pt x="14" y="543"/>
                    <a:pt x="15" y="541"/>
                  </a:cubicBezTo>
                  <a:cubicBezTo>
                    <a:pt x="17" y="539"/>
                    <a:pt x="18" y="540"/>
                    <a:pt x="20" y="539"/>
                  </a:cubicBezTo>
                  <a:cubicBezTo>
                    <a:pt x="21" y="538"/>
                    <a:pt x="20" y="537"/>
                    <a:pt x="21" y="536"/>
                  </a:cubicBezTo>
                  <a:cubicBezTo>
                    <a:pt x="22" y="535"/>
                    <a:pt x="25" y="534"/>
                    <a:pt x="26" y="533"/>
                  </a:cubicBezTo>
                  <a:cubicBezTo>
                    <a:pt x="26" y="532"/>
                    <a:pt x="24" y="533"/>
                    <a:pt x="24" y="533"/>
                  </a:cubicBezTo>
                  <a:cubicBezTo>
                    <a:pt x="22" y="530"/>
                    <a:pt x="24" y="529"/>
                    <a:pt x="26" y="527"/>
                  </a:cubicBezTo>
                  <a:cubicBezTo>
                    <a:pt x="27" y="525"/>
                    <a:pt x="28" y="523"/>
                    <a:pt x="31" y="522"/>
                  </a:cubicBezTo>
                  <a:cubicBezTo>
                    <a:pt x="31" y="521"/>
                    <a:pt x="36" y="518"/>
                    <a:pt x="33" y="518"/>
                  </a:cubicBezTo>
                  <a:cubicBezTo>
                    <a:pt x="32" y="518"/>
                    <a:pt x="31" y="519"/>
                    <a:pt x="30" y="520"/>
                  </a:cubicBezTo>
                  <a:cubicBezTo>
                    <a:pt x="29" y="520"/>
                    <a:pt x="28" y="520"/>
                    <a:pt x="27" y="521"/>
                  </a:cubicBezTo>
                  <a:cubicBezTo>
                    <a:pt x="24" y="519"/>
                    <a:pt x="24" y="522"/>
                    <a:pt x="24" y="524"/>
                  </a:cubicBezTo>
                  <a:cubicBezTo>
                    <a:pt x="24" y="524"/>
                    <a:pt x="23" y="526"/>
                    <a:pt x="23" y="527"/>
                  </a:cubicBezTo>
                  <a:cubicBezTo>
                    <a:pt x="22" y="528"/>
                    <a:pt x="22" y="527"/>
                    <a:pt x="21" y="527"/>
                  </a:cubicBezTo>
                  <a:cubicBezTo>
                    <a:pt x="20" y="528"/>
                    <a:pt x="20" y="529"/>
                    <a:pt x="19" y="531"/>
                  </a:cubicBezTo>
                  <a:cubicBezTo>
                    <a:pt x="19" y="532"/>
                    <a:pt x="18" y="532"/>
                    <a:pt x="18" y="533"/>
                  </a:cubicBezTo>
                  <a:cubicBezTo>
                    <a:pt x="18" y="534"/>
                    <a:pt x="18" y="536"/>
                    <a:pt x="17" y="537"/>
                  </a:cubicBezTo>
                  <a:cubicBezTo>
                    <a:pt x="16" y="537"/>
                    <a:pt x="15" y="537"/>
                    <a:pt x="15" y="537"/>
                  </a:cubicBezTo>
                  <a:cubicBezTo>
                    <a:pt x="15" y="536"/>
                    <a:pt x="16" y="535"/>
                    <a:pt x="16" y="535"/>
                  </a:cubicBezTo>
                  <a:cubicBezTo>
                    <a:pt x="16" y="534"/>
                    <a:pt x="16" y="533"/>
                    <a:pt x="16" y="532"/>
                  </a:cubicBezTo>
                  <a:cubicBezTo>
                    <a:pt x="16" y="531"/>
                    <a:pt x="17" y="530"/>
                    <a:pt x="16" y="530"/>
                  </a:cubicBezTo>
                  <a:cubicBezTo>
                    <a:pt x="15" y="529"/>
                    <a:pt x="14" y="531"/>
                    <a:pt x="13" y="531"/>
                  </a:cubicBezTo>
                  <a:cubicBezTo>
                    <a:pt x="13" y="531"/>
                    <a:pt x="13" y="530"/>
                    <a:pt x="14" y="530"/>
                  </a:cubicBezTo>
                  <a:cubicBezTo>
                    <a:pt x="14" y="529"/>
                    <a:pt x="14" y="528"/>
                    <a:pt x="14" y="527"/>
                  </a:cubicBezTo>
                  <a:cubicBezTo>
                    <a:pt x="14" y="527"/>
                    <a:pt x="15" y="524"/>
                    <a:pt x="15" y="523"/>
                  </a:cubicBezTo>
                  <a:cubicBezTo>
                    <a:pt x="13" y="523"/>
                    <a:pt x="12" y="528"/>
                    <a:pt x="11" y="529"/>
                  </a:cubicBezTo>
                  <a:cubicBezTo>
                    <a:pt x="11" y="530"/>
                    <a:pt x="10" y="531"/>
                    <a:pt x="9" y="531"/>
                  </a:cubicBezTo>
                  <a:cubicBezTo>
                    <a:pt x="8" y="531"/>
                    <a:pt x="8" y="529"/>
                    <a:pt x="7" y="528"/>
                  </a:cubicBezTo>
                  <a:cubicBezTo>
                    <a:pt x="8" y="527"/>
                    <a:pt x="5" y="526"/>
                    <a:pt x="5" y="525"/>
                  </a:cubicBezTo>
                  <a:cubicBezTo>
                    <a:pt x="5" y="523"/>
                    <a:pt x="6" y="522"/>
                    <a:pt x="7" y="522"/>
                  </a:cubicBezTo>
                  <a:cubicBezTo>
                    <a:pt x="7" y="520"/>
                    <a:pt x="7" y="516"/>
                    <a:pt x="9" y="518"/>
                  </a:cubicBezTo>
                  <a:cubicBezTo>
                    <a:pt x="10" y="518"/>
                    <a:pt x="11" y="521"/>
                    <a:pt x="12" y="521"/>
                  </a:cubicBezTo>
                  <a:cubicBezTo>
                    <a:pt x="14" y="522"/>
                    <a:pt x="15" y="519"/>
                    <a:pt x="15" y="518"/>
                  </a:cubicBezTo>
                  <a:cubicBezTo>
                    <a:pt x="16" y="516"/>
                    <a:pt x="17" y="515"/>
                    <a:pt x="16" y="512"/>
                  </a:cubicBezTo>
                  <a:cubicBezTo>
                    <a:pt x="15" y="505"/>
                    <a:pt x="12" y="515"/>
                    <a:pt x="10" y="513"/>
                  </a:cubicBezTo>
                  <a:cubicBezTo>
                    <a:pt x="10" y="512"/>
                    <a:pt x="10" y="510"/>
                    <a:pt x="10" y="509"/>
                  </a:cubicBezTo>
                  <a:cubicBezTo>
                    <a:pt x="10" y="509"/>
                    <a:pt x="8" y="506"/>
                    <a:pt x="7" y="506"/>
                  </a:cubicBezTo>
                  <a:cubicBezTo>
                    <a:pt x="8" y="505"/>
                    <a:pt x="11" y="504"/>
                    <a:pt x="10" y="503"/>
                  </a:cubicBezTo>
                  <a:cubicBezTo>
                    <a:pt x="10" y="503"/>
                    <a:pt x="5" y="506"/>
                    <a:pt x="5" y="504"/>
                  </a:cubicBezTo>
                  <a:cubicBezTo>
                    <a:pt x="3" y="504"/>
                    <a:pt x="3" y="504"/>
                    <a:pt x="2" y="502"/>
                  </a:cubicBezTo>
                  <a:cubicBezTo>
                    <a:pt x="2" y="502"/>
                    <a:pt x="1" y="500"/>
                    <a:pt x="1" y="500"/>
                  </a:cubicBezTo>
                  <a:cubicBezTo>
                    <a:pt x="1" y="498"/>
                    <a:pt x="2" y="497"/>
                    <a:pt x="3" y="496"/>
                  </a:cubicBezTo>
                  <a:cubicBezTo>
                    <a:pt x="4" y="494"/>
                    <a:pt x="5" y="496"/>
                    <a:pt x="7" y="496"/>
                  </a:cubicBezTo>
                  <a:cubicBezTo>
                    <a:pt x="7" y="497"/>
                    <a:pt x="9" y="496"/>
                    <a:pt x="9" y="497"/>
                  </a:cubicBezTo>
                  <a:cubicBezTo>
                    <a:pt x="10" y="497"/>
                    <a:pt x="10" y="497"/>
                    <a:pt x="10" y="497"/>
                  </a:cubicBezTo>
                  <a:cubicBezTo>
                    <a:pt x="11" y="497"/>
                    <a:pt x="11" y="496"/>
                    <a:pt x="11" y="496"/>
                  </a:cubicBezTo>
                  <a:cubicBezTo>
                    <a:pt x="12" y="495"/>
                    <a:pt x="13" y="495"/>
                    <a:pt x="14" y="495"/>
                  </a:cubicBezTo>
                  <a:cubicBezTo>
                    <a:pt x="15" y="495"/>
                    <a:pt x="15" y="494"/>
                    <a:pt x="16" y="494"/>
                  </a:cubicBezTo>
                  <a:cubicBezTo>
                    <a:pt x="17" y="496"/>
                    <a:pt x="18" y="494"/>
                    <a:pt x="19" y="493"/>
                  </a:cubicBezTo>
                  <a:cubicBezTo>
                    <a:pt x="21" y="493"/>
                    <a:pt x="22" y="494"/>
                    <a:pt x="23" y="494"/>
                  </a:cubicBezTo>
                  <a:cubicBezTo>
                    <a:pt x="25" y="495"/>
                    <a:pt x="25" y="494"/>
                    <a:pt x="26" y="495"/>
                  </a:cubicBezTo>
                  <a:cubicBezTo>
                    <a:pt x="26" y="495"/>
                    <a:pt x="26" y="496"/>
                    <a:pt x="26" y="496"/>
                  </a:cubicBezTo>
                  <a:cubicBezTo>
                    <a:pt x="27" y="497"/>
                    <a:pt x="27" y="496"/>
                    <a:pt x="28" y="496"/>
                  </a:cubicBezTo>
                  <a:cubicBezTo>
                    <a:pt x="28" y="496"/>
                    <a:pt x="28" y="496"/>
                    <a:pt x="28" y="496"/>
                  </a:cubicBezTo>
                  <a:cubicBezTo>
                    <a:pt x="29" y="496"/>
                    <a:pt x="29" y="495"/>
                    <a:pt x="30" y="495"/>
                  </a:cubicBezTo>
                  <a:cubicBezTo>
                    <a:pt x="30" y="494"/>
                    <a:pt x="31" y="493"/>
                    <a:pt x="32" y="493"/>
                  </a:cubicBezTo>
                  <a:cubicBezTo>
                    <a:pt x="34" y="491"/>
                    <a:pt x="36" y="491"/>
                    <a:pt x="38" y="493"/>
                  </a:cubicBezTo>
                  <a:cubicBezTo>
                    <a:pt x="39" y="494"/>
                    <a:pt x="41" y="497"/>
                    <a:pt x="40" y="498"/>
                  </a:cubicBezTo>
                  <a:cubicBezTo>
                    <a:pt x="39" y="499"/>
                    <a:pt x="37" y="499"/>
                    <a:pt x="37" y="501"/>
                  </a:cubicBezTo>
                  <a:cubicBezTo>
                    <a:pt x="38" y="501"/>
                    <a:pt x="40" y="499"/>
                    <a:pt x="42" y="500"/>
                  </a:cubicBezTo>
                  <a:cubicBezTo>
                    <a:pt x="43" y="501"/>
                    <a:pt x="42" y="503"/>
                    <a:pt x="43" y="503"/>
                  </a:cubicBezTo>
                  <a:cubicBezTo>
                    <a:pt x="46" y="499"/>
                    <a:pt x="37" y="494"/>
                    <a:pt x="45" y="493"/>
                  </a:cubicBezTo>
                  <a:cubicBezTo>
                    <a:pt x="46" y="493"/>
                    <a:pt x="47" y="494"/>
                    <a:pt x="48" y="494"/>
                  </a:cubicBezTo>
                  <a:cubicBezTo>
                    <a:pt x="49" y="494"/>
                    <a:pt x="48" y="493"/>
                    <a:pt x="48" y="492"/>
                  </a:cubicBezTo>
                  <a:cubicBezTo>
                    <a:pt x="49" y="491"/>
                    <a:pt x="54" y="491"/>
                    <a:pt x="54" y="490"/>
                  </a:cubicBezTo>
                  <a:cubicBezTo>
                    <a:pt x="54" y="490"/>
                    <a:pt x="49" y="488"/>
                    <a:pt x="48" y="488"/>
                  </a:cubicBezTo>
                  <a:cubicBezTo>
                    <a:pt x="48" y="486"/>
                    <a:pt x="48" y="483"/>
                    <a:pt x="49" y="481"/>
                  </a:cubicBezTo>
                  <a:cubicBezTo>
                    <a:pt x="50" y="480"/>
                    <a:pt x="52" y="479"/>
                    <a:pt x="51" y="478"/>
                  </a:cubicBezTo>
                  <a:cubicBezTo>
                    <a:pt x="49" y="478"/>
                    <a:pt x="47" y="481"/>
                    <a:pt x="46" y="482"/>
                  </a:cubicBezTo>
                  <a:cubicBezTo>
                    <a:pt x="45" y="484"/>
                    <a:pt x="45" y="485"/>
                    <a:pt x="46" y="487"/>
                  </a:cubicBezTo>
                  <a:cubicBezTo>
                    <a:pt x="46" y="489"/>
                    <a:pt x="47" y="490"/>
                    <a:pt x="45" y="491"/>
                  </a:cubicBezTo>
                  <a:cubicBezTo>
                    <a:pt x="43" y="492"/>
                    <a:pt x="40" y="491"/>
                    <a:pt x="38" y="490"/>
                  </a:cubicBezTo>
                  <a:cubicBezTo>
                    <a:pt x="37" y="489"/>
                    <a:pt x="34" y="489"/>
                    <a:pt x="33" y="488"/>
                  </a:cubicBezTo>
                  <a:cubicBezTo>
                    <a:pt x="32" y="487"/>
                    <a:pt x="35" y="484"/>
                    <a:pt x="34" y="482"/>
                  </a:cubicBezTo>
                  <a:cubicBezTo>
                    <a:pt x="33" y="482"/>
                    <a:pt x="33" y="484"/>
                    <a:pt x="33" y="485"/>
                  </a:cubicBezTo>
                  <a:cubicBezTo>
                    <a:pt x="32" y="486"/>
                    <a:pt x="31" y="486"/>
                    <a:pt x="30" y="487"/>
                  </a:cubicBezTo>
                  <a:cubicBezTo>
                    <a:pt x="29" y="489"/>
                    <a:pt x="32" y="494"/>
                    <a:pt x="28" y="492"/>
                  </a:cubicBezTo>
                  <a:cubicBezTo>
                    <a:pt x="27" y="492"/>
                    <a:pt x="26" y="491"/>
                    <a:pt x="25" y="490"/>
                  </a:cubicBezTo>
                  <a:cubicBezTo>
                    <a:pt x="24" y="490"/>
                    <a:pt x="23" y="491"/>
                    <a:pt x="22" y="491"/>
                  </a:cubicBezTo>
                  <a:cubicBezTo>
                    <a:pt x="22" y="491"/>
                    <a:pt x="22" y="490"/>
                    <a:pt x="22" y="490"/>
                  </a:cubicBezTo>
                  <a:cubicBezTo>
                    <a:pt x="21" y="489"/>
                    <a:pt x="20" y="490"/>
                    <a:pt x="20" y="490"/>
                  </a:cubicBezTo>
                  <a:cubicBezTo>
                    <a:pt x="19" y="490"/>
                    <a:pt x="17" y="492"/>
                    <a:pt x="17" y="490"/>
                  </a:cubicBezTo>
                  <a:cubicBezTo>
                    <a:pt x="16" y="490"/>
                    <a:pt x="15" y="491"/>
                    <a:pt x="14" y="492"/>
                  </a:cubicBezTo>
                  <a:cubicBezTo>
                    <a:pt x="13" y="492"/>
                    <a:pt x="12" y="492"/>
                    <a:pt x="11" y="492"/>
                  </a:cubicBezTo>
                  <a:cubicBezTo>
                    <a:pt x="11" y="493"/>
                    <a:pt x="11" y="493"/>
                    <a:pt x="10" y="494"/>
                  </a:cubicBezTo>
                  <a:cubicBezTo>
                    <a:pt x="10" y="494"/>
                    <a:pt x="5" y="493"/>
                    <a:pt x="4" y="492"/>
                  </a:cubicBezTo>
                  <a:cubicBezTo>
                    <a:pt x="4" y="491"/>
                    <a:pt x="6" y="491"/>
                    <a:pt x="4" y="489"/>
                  </a:cubicBezTo>
                  <a:cubicBezTo>
                    <a:pt x="4" y="488"/>
                    <a:pt x="3" y="489"/>
                    <a:pt x="2" y="488"/>
                  </a:cubicBezTo>
                  <a:cubicBezTo>
                    <a:pt x="0" y="487"/>
                    <a:pt x="5" y="485"/>
                    <a:pt x="6" y="484"/>
                  </a:cubicBezTo>
                  <a:cubicBezTo>
                    <a:pt x="6" y="485"/>
                    <a:pt x="6" y="487"/>
                    <a:pt x="7" y="487"/>
                  </a:cubicBezTo>
                  <a:cubicBezTo>
                    <a:pt x="8" y="486"/>
                    <a:pt x="7" y="485"/>
                    <a:pt x="8" y="484"/>
                  </a:cubicBezTo>
                  <a:cubicBezTo>
                    <a:pt x="9" y="483"/>
                    <a:pt x="11" y="484"/>
                    <a:pt x="12" y="483"/>
                  </a:cubicBezTo>
                  <a:cubicBezTo>
                    <a:pt x="11" y="482"/>
                    <a:pt x="8" y="483"/>
                    <a:pt x="6" y="483"/>
                  </a:cubicBezTo>
                  <a:cubicBezTo>
                    <a:pt x="5" y="484"/>
                    <a:pt x="0" y="485"/>
                    <a:pt x="2" y="482"/>
                  </a:cubicBezTo>
                  <a:cubicBezTo>
                    <a:pt x="3" y="481"/>
                    <a:pt x="6" y="479"/>
                    <a:pt x="7" y="479"/>
                  </a:cubicBezTo>
                  <a:cubicBezTo>
                    <a:pt x="9" y="479"/>
                    <a:pt x="10" y="480"/>
                    <a:pt x="11" y="480"/>
                  </a:cubicBezTo>
                  <a:cubicBezTo>
                    <a:pt x="13" y="479"/>
                    <a:pt x="14" y="479"/>
                    <a:pt x="16" y="478"/>
                  </a:cubicBezTo>
                  <a:cubicBezTo>
                    <a:pt x="14" y="478"/>
                    <a:pt x="12" y="479"/>
                    <a:pt x="10" y="479"/>
                  </a:cubicBezTo>
                  <a:cubicBezTo>
                    <a:pt x="8" y="479"/>
                    <a:pt x="6" y="477"/>
                    <a:pt x="5" y="476"/>
                  </a:cubicBezTo>
                  <a:cubicBezTo>
                    <a:pt x="6" y="475"/>
                    <a:pt x="7" y="476"/>
                    <a:pt x="8" y="475"/>
                  </a:cubicBezTo>
                  <a:cubicBezTo>
                    <a:pt x="8" y="473"/>
                    <a:pt x="7" y="473"/>
                    <a:pt x="5" y="472"/>
                  </a:cubicBezTo>
                  <a:cubicBezTo>
                    <a:pt x="4" y="472"/>
                    <a:pt x="1" y="473"/>
                    <a:pt x="0" y="471"/>
                  </a:cubicBezTo>
                  <a:cubicBezTo>
                    <a:pt x="0" y="469"/>
                    <a:pt x="2" y="468"/>
                    <a:pt x="3" y="467"/>
                  </a:cubicBezTo>
                  <a:cubicBezTo>
                    <a:pt x="3" y="469"/>
                    <a:pt x="4" y="468"/>
                    <a:pt x="5" y="467"/>
                  </a:cubicBezTo>
                  <a:cubicBezTo>
                    <a:pt x="5" y="466"/>
                    <a:pt x="5" y="465"/>
                    <a:pt x="6" y="465"/>
                  </a:cubicBezTo>
                  <a:cubicBezTo>
                    <a:pt x="6" y="464"/>
                    <a:pt x="7" y="464"/>
                    <a:pt x="7" y="464"/>
                  </a:cubicBezTo>
                  <a:cubicBezTo>
                    <a:pt x="7" y="463"/>
                    <a:pt x="7" y="463"/>
                    <a:pt x="7" y="462"/>
                  </a:cubicBezTo>
                  <a:cubicBezTo>
                    <a:pt x="8" y="461"/>
                    <a:pt x="9" y="461"/>
                    <a:pt x="11" y="461"/>
                  </a:cubicBezTo>
                  <a:cubicBezTo>
                    <a:pt x="11" y="461"/>
                    <a:pt x="11" y="461"/>
                    <a:pt x="11" y="461"/>
                  </a:cubicBezTo>
                  <a:cubicBezTo>
                    <a:pt x="11" y="462"/>
                    <a:pt x="14" y="461"/>
                    <a:pt x="14" y="461"/>
                  </a:cubicBezTo>
                  <a:cubicBezTo>
                    <a:pt x="17" y="462"/>
                    <a:pt x="14" y="462"/>
                    <a:pt x="14" y="464"/>
                  </a:cubicBezTo>
                  <a:cubicBezTo>
                    <a:pt x="15" y="464"/>
                    <a:pt x="19" y="462"/>
                    <a:pt x="20" y="463"/>
                  </a:cubicBezTo>
                  <a:cubicBezTo>
                    <a:pt x="21" y="464"/>
                    <a:pt x="19" y="466"/>
                    <a:pt x="19" y="467"/>
                  </a:cubicBezTo>
                  <a:cubicBezTo>
                    <a:pt x="20" y="466"/>
                    <a:pt x="21" y="464"/>
                    <a:pt x="22" y="464"/>
                  </a:cubicBezTo>
                  <a:cubicBezTo>
                    <a:pt x="23" y="464"/>
                    <a:pt x="23" y="466"/>
                    <a:pt x="24" y="466"/>
                  </a:cubicBezTo>
                  <a:cubicBezTo>
                    <a:pt x="25" y="465"/>
                    <a:pt x="24" y="464"/>
                    <a:pt x="26" y="464"/>
                  </a:cubicBezTo>
                  <a:cubicBezTo>
                    <a:pt x="27" y="464"/>
                    <a:pt x="28" y="465"/>
                    <a:pt x="30" y="465"/>
                  </a:cubicBezTo>
                  <a:cubicBezTo>
                    <a:pt x="31" y="465"/>
                    <a:pt x="32" y="464"/>
                    <a:pt x="33" y="463"/>
                  </a:cubicBezTo>
                  <a:cubicBezTo>
                    <a:pt x="33" y="463"/>
                    <a:pt x="37" y="463"/>
                    <a:pt x="36" y="462"/>
                  </a:cubicBezTo>
                  <a:cubicBezTo>
                    <a:pt x="35" y="461"/>
                    <a:pt x="32" y="463"/>
                    <a:pt x="30" y="463"/>
                  </a:cubicBezTo>
                  <a:cubicBezTo>
                    <a:pt x="29" y="463"/>
                    <a:pt x="28" y="462"/>
                    <a:pt x="26" y="462"/>
                  </a:cubicBezTo>
                  <a:cubicBezTo>
                    <a:pt x="25" y="462"/>
                    <a:pt x="24" y="463"/>
                    <a:pt x="23" y="462"/>
                  </a:cubicBezTo>
                  <a:cubicBezTo>
                    <a:pt x="22" y="462"/>
                    <a:pt x="20" y="462"/>
                    <a:pt x="19" y="461"/>
                  </a:cubicBezTo>
                  <a:cubicBezTo>
                    <a:pt x="18" y="460"/>
                    <a:pt x="16" y="460"/>
                    <a:pt x="14" y="459"/>
                  </a:cubicBezTo>
                  <a:cubicBezTo>
                    <a:pt x="11" y="459"/>
                    <a:pt x="10" y="459"/>
                    <a:pt x="7" y="460"/>
                  </a:cubicBezTo>
                  <a:cubicBezTo>
                    <a:pt x="5" y="460"/>
                    <a:pt x="5" y="460"/>
                    <a:pt x="4" y="458"/>
                  </a:cubicBezTo>
                  <a:cubicBezTo>
                    <a:pt x="3" y="458"/>
                    <a:pt x="1" y="456"/>
                    <a:pt x="3" y="456"/>
                  </a:cubicBezTo>
                  <a:cubicBezTo>
                    <a:pt x="5" y="455"/>
                    <a:pt x="4" y="458"/>
                    <a:pt x="6" y="458"/>
                  </a:cubicBezTo>
                  <a:cubicBezTo>
                    <a:pt x="7" y="458"/>
                    <a:pt x="8" y="457"/>
                    <a:pt x="8" y="456"/>
                  </a:cubicBezTo>
                  <a:cubicBezTo>
                    <a:pt x="8" y="454"/>
                    <a:pt x="7" y="453"/>
                    <a:pt x="5" y="452"/>
                  </a:cubicBezTo>
                  <a:cubicBezTo>
                    <a:pt x="4" y="452"/>
                    <a:pt x="3" y="452"/>
                    <a:pt x="3" y="450"/>
                  </a:cubicBezTo>
                  <a:cubicBezTo>
                    <a:pt x="3" y="449"/>
                    <a:pt x="4" y="449"/>
                    <a:pt x="5" y="449"/>
                  </a:cubicBezTo>
                  <a:cubicBezTo>
                    <a:pt x="7" y="448"/>
                    <a:pt x="7" y="451"/>
                    <a:pt x="8" y="452"/>
                  </a:cubicBezTo>
                  <a:cubicBezTo>
                    <a:pt x="8" y="453"/>
                    <a:pt x="10" y="456"/>
                    <a:pt x="11" y="456"/>
                  </a:cubicBezTo>
                  <a:cubicBezTo>
                    <a:pt x="14" y="455"/>
                    <a:pt x="11" y="453"/>
                    <a:pt x="10" y="452"/>
                  </a:cubicBezTo>
                  <a:cubicBezTo>
                    <a:pt x="9" y="450"/>
                    <a:pt x="11" y="449"/>
                    <a:pt x="13" y="450"/>
                  </a:cubicBezTo>
                  <a:cubicBezTo>
                    <a:pt x="14" y="450"/>
                    <a:pt x="15" y="453"/>
                    <a:pt x="16" y="453"/>
                  </a:cubicBezTo>
                  <a:cubicBezTo>
                    <a:pt x="17" y="453"/>
                    <a:pt x="16" y="451"/>
                    <a:pt x="15" y="450"/>
                  </a:cubicBezTo>
                  <a:cubicBezTo>
                    <a:pt x="16" y="450"/>
                    <a:pt x="19" y="449"/>
                    <a:pt x="19" y="450"/>
                  </a:cubicBezTo>
                  <a:cubicBezTo>
                    <a:pt x="19" y="452"/>
                    <a:pt x="18" y="453"/>
                    <a:pt x="17" y="456"/>
                  </a:cubicBezTo>
                  <a:cubicBezTo>
                    <a:pt x="18" y="455"/>
                    <a:pt x="19" y="454"/>
                    <a:pt x="20" y="453"/>
                  </a:cubicBezTo>
                  <a:cubicBezTo>
                    <a:pt x="21" y="452"/>
                    <a:pt x="20" y="452"/>
                    <a:pt x="22" y="453"/>
                  </a:cubicBezTo>
                  <a:cubicBezTo>
                    <a:pt x="23" y="453"/>
                    <a:pt x="27" y="456"/>
                    <a:pt x="28" y="454"/>
                  </a:cubicBezTo>
                  <a:cubicBezTo>
                    <a:pt x="28" y="453"/>
                    <a:pt x="25" y="453"/>
                    <a:pt x="25" y="453"/>
                  </a:cubicBezTo>
                  <a:cubicBezTo>
                    <a:pt x="24" y="452"/>
                    <a:pt x="23" y="451"/>
                    <a:pt x="22" y="450"/>
                  </a:cubicBezTo>
                  <a:cubicBezTo>
                    <a:pt x="21" y="448"/>
                    <a:pt x="21" y="446"/>
                    <a:pt x="23" y="444"/>
                  </a:cubicBezTo>
                  <a:cubicBezTo>
                    <a:pt x="25" y="443"/>
                    <a:pt x="27" y="442"/>
                    <a:pt x="29" y="444"/>
                  </a:cubicBezTo>
                  <a:cubicBezTo>
                    <a:pt x="30" y="446"/>
                    <a:pt x="32" y="450"/>
                    <a:pt x="31" y="453"/>
                  </a:cubicBezTo>
                  <a:cubicBezTo>
                    <a:pt x="34" y="452"/>
                    <a:pt x="32" y="447"/>
                    <a:pt x="31" y="445"/>
                  </a:cubicBezTo>
                  <a:cubicBezTo>
                    <a:pt x="31" y="444"/>
                    <a:pt x="28" y="442"/>
                    <a:pt x="30" y="441"/>
                  </a:cubicBezTo>
                  <a:cubicBezTo>
                    <a:pt x="31" y="440"/>
                    <a:pt x="31" y="442"/>
                    <a:pt x="32" y="442"/>
                  </a:cubicBezTo>
                  <a:cubicBezTo>
                    <a:pt x="33" y="442"/>
                    <a:pt x="32" y="441"/>
                    <a:pt x="33" y="440"/>
                  </a:cubicBezTo>
                  <a:cubicBezTo>
                    <a:pt x="34" y="437"/>
                    <a:pt x="37" y="441"/>
                    <a:pt x="38" y="442"/>
                  </a:cubicBezTo>
                  <a:cubicBezTo>
                    <a:pt x="40" y="445"/>
                    <a:pt x="41" y="447"/>
                    <a:pt x="40" y="450"/>
                  </a:cubicBezTo>
                  <a:cubicBezTo>
                    <a:pt x="39" y="450"/>
                    <a:pt x="39" y="452"/>
                    <a:pt x="40" y="453"/>
                  </a:cubicBezTo>
                  <a:cubicBezTo>
                    <a:pt x="41" y="454"/>
                    <a:pt x="42" y="453"/>
                    <a:pt x="43" y="453"/>
                  </a:cubicBezTo>
                  <a:cubicBezTo>
                    <a:pt x="43" y="453"/>
                    <a:pt x="45" y="453"/>
                    <a:pt x="45" y="453"/>
                  </a:cubicBezTo>
                  <a:cubicBezTo>
                    <a:pt x="46" y="452"/>
                    <a:pt x="44" y="451"/>
                    <a:pt x="43" y="451"/>
                  </a:cubicBezTo>
                  <a:cubicBezTo>
                    <a:pt x="42" y="451"/>
                    <a:pt x="42" y="452"/>
                    <a:pt x="41" y="450"/>
                  </a:cubicBezTo>
                  <a:cubicBezTo>
                    <a:pt x="41" y="450"/>
                    <a:pt x="42" y="447"/>
                    <a:pt x="42" y="446"/>
                  </a:cubicBezTo>
                  <a:cubicBezTo>
                    <a:pt x="43" y="446"/>
                    <a:pt x="44" y="447"/>
                    <a:pt x="45" y="447"/>
                  </a:cubicBezTo>
                  <a:cubicBezTo>
                    <a:pt x="46" y="446"/>
                    <a:pt x="46" y="446"/>
                    <a:pt x="47" y="446"/>
                  </a:cubicBezTo>
                  <a:cubicBezTo>
                    <a:pt x="47" y="446"/>
                    <a:pt x="47" y="447"/>
                    <a:pt x="48" y="447"/>
                  </a:cubicBezTo>
                  <a:cubicBezTo>
                    <a:pt x="49" y="447"/>
                    <a:pt x="49" y="446"/>
                    <a:pt x="48" y="445"/>
                  </a:cubicBezTo>
                  <a:cubicBezTo>
                    <a:pt x="47" y="444"/>
                    <a:pt x="46" y="444"/>
                    <a:pt x="45" y="444"/>
                  </a:cubicBezTo>
                  <a:cubicBezTo>
                    <a:pt x="41" y="444"/>
                    <a:pt x="41" y="442"/>
                    <a:pt x="39" y="440"/>
                  </a:cubicBezTo>
                  <a:cubicBezTo>
                    <a:pt x="38" y="438"/>
                    <a:pt x="35" y="436"/>
                    <a:pt x="33" y="435"/>
                  </a:cubicBezTo>
                  <a:cubicBezTo>
                    <a:pt x="32" y="434"/>
                    <a:pt x="30" y="435"/>
                    <a:pt x="28" y="434"/>
                  </a:cubicBezTo>
                  <a:cubicBezTo>
                    <a:pt x="26" y="434"/>
                    <a:pt x="25" y="432"/>
                    <a:pt x="27" y="431"/>
                  </a:cubicBezTo>
                  <a:cubicBezTo>
                    <a:pt x="28" y="430"/>
                    <a:pt x="31" y="430"/>
                    <a:pt x="32" y="431"/>
                  </a:cubicBezTo>
                  <a:cubicBezTo>
                    <a:pt x="33" y="432"/>
                    <a:pt x="32" y="433"/>
                    <a:pt x="34" y="432"/>
                  </a:cubicBezTo>
                  <a:cubicBezTo>
                    <a:pt x="35" y="432"/>
                    <a:pt x="35" y="430"/>
                    <a:pt x="36" y="430"/>
                  </a:cubicBezTo>
                  <a:cubicBezTo>
                    <a:pt x="37" y="430"/>
                    <a:pt x="38" y="432"/>
                    <a:pt x="39" y="432"/>
                  </a:cubicBezTo>
                  <a:cubicBezTo>
                    <a:pt x="40" y="432"/>
                    <a:pt x="39" y="428"/>
                    <a:pt x="42" y="430"/>
                  </a:cubicBezTo>
                  <a:cubicBezTo>
                    <a:pt x="43" y="430"/>
                    <a:pt x="42" y="433"/>
                    <a:pt x="44" y="433"/>
                  </a:cubicBezTo>
                  <a:cubicBezTo>
                    <a:pt x="44" y="433"/>
                    <a:pt x="44" y="431"/>
                    <a:pt x="44" y="431"/>
                  </a:cubicBezTo>
                  <a:cubicBezTo>
                    <a:pt x="46" y="430"/>
                    <a:pt x="51" y="434"/>
                    <a:pt x="52" y="435"/>
                  </a:cubicBezTo>
                  <a:cubicBezTo>
                    <a:pt x="52" y="435"/>
                    <a:pt x="52" y="434"/>
                    <a:pt x="53" y="434"/>
                  </a:cubicBezTo>
                  <a:cubicBezTo>
                    <a:pt x="53" y="433"/>
                    <a:pt x="54" y="433"/>
                    <a:pt x="54" y="433"/>
                  </a:cubicBezTo>
                  <a:cubicBezTo>
                    <a:pt x="53" y="432"/>
                    <a:pt x="51" y="433"/>
                    <a:pt x="51" y="430"/>
                  </a:cubicBezTo>
                  <a:cubicBezTo>
                    <a:pt x="53" y="428"/>
                    <a:pt x="55" y="427"/>
                    <a:pt x="59" y="427"/>
                  </a:cubicBezTo>
                  <a:cubicBezTo>
                    <a:pt x="60" y="427"/>
                    <a:pt x="64" y="428"/>
                    <a:pt x="62" y="425"/>
                  </a:cubicBezTo>
                  <a:cubicBezTo>
                    <a:pt x="60" y="424"/>
                    <a:pt x="57" y="425"/>
                    <a:pt x="55" y="426"/>
                  </a:cubicBezTo>
                  <a:cubicBezTo>
                    <a:pt x="54" y="426"/>
                    <a:pt x="47" y="429"/>
                    <a:pt x="49" y="426"/>
                  </a:cubicBezTo>
                  <a:cubicBezTo>
                    <a:pt x="49" y="425"/>
                    <a:pt x="51" y="425"/>
                    <a:pt x="50" y="424"/>
                  </a:cubicBezTo>
                  <a:cubicBezTo>
                    <a:pt x="49" y="424"/>
                    <a:pt x="47" y="425"/>
                    <a:pt x="46" y="425"/>
                  </a:cubicBezTo>
                  <a:cubicBezTo>
                    <a:pt x="45" y="425"/>
                    <a:pt x="39" y="426"/>
                    <a:pt x="41" y="424"/>
                  </a:cubicBezTo>
                  <a:cubicBezTo>
                    <a:pt x="42" y="422"/>
                    <a:pt x="47" y="423"/>
                    <a:pt x="44" y="421"/>
                  </a:cubicBezTo>
                  <a:cubicBezTo>
                    <a:pt x="43" y="420"/>
                    <a:pt x="38" y="419"/>
                    <a:pt x="39" y="417"/>
                  </a:cubicBezTo>
                  <a:cubicBezTo>
                    <a:pt x="41" y="416"/>
                    <a:pt x="43" y="414"/>
                    <a:pt x="46" y="414"/>
                  </a:cubicBezTo>
                  <a:cubicBezTo>
                    <a:pt x="47" y="414"/>
                    <a:pt x="47" y="415"/>
                    <a:pt x="48" y="416"/>
                  </a:cubicBezTo>
                  <a:cubicBezTo>
                    <a:pt x="48" y="416"/>
                    <a:pt x="48" y="417"/>
                    <a:pt x="49" y="418"/>
                  </a:cubicBezTo>
                  <a:cubicBezTo>
                    <a:pt x="50" y="419"/>
                    <a:pt x="52" y="416"/>
                    <a:pt x="54" y="416"/>
                  </a:cubicBezTo>
                  <a:cubicBezTo>
                    <a:pt x="56" y="415"/>
                    <a:pt x="56" y="416"/>
                    <a:pt x="54" y="417"/>
                  </a:cubicBezTo>
                  <a:cubicBezTo>
                    <a:pt x="56" y="418"/>
                    <a:pt x="58" y="416"/>
                    <a:pt x="60" y="416"/>
                  </a:cubicBezTo>
                  <a:cubicBezTo>
                    <a:pt x="62" y="416"/>
                    <a:pt x="62" y="418"/>
                    <a:pt x="63" y="420"/>
                  </a:cubicBezTo>
                  <a:cubicBezTo>
                    <a:pt x="64" y="422"/>
                    <a:pt x="65" y="423"/>
                    <a:pt x="67" y="425"/>
                  </a:cubicBezTo>
                  <a:cubicBezTo>
                    <a:pt x="68" y="426"/>
                    <a:pt x="70" y="429"/>
                    <a:pt x="71" y="429"/>
                  </a:cubicBezTo>
                  <a:cubicBezTo>
                    <a:pt x="72" y="428"/>
                    <a:pt x="70" y="426"/>
                    <a:pt x="69" y="425"/>
                  </a:cubicBezTo>
                  <a:cubicBezTo>
                    <a:pt x="68" y="423"/>
                    <a:pt x="66" y="422"/>
                    <a:pt x="65" y="421"/>
                  </a:cubicBezTo>
                  <a:cubicBezTo>
                    <a:pt x="64" y="419"/>
                    <a:pt x="64" y="417"/>
                    <a:pt x="62" y="415"/>
                  </a:cubicBezTo>
                  <a:cubicBezTo>
                    <a:pt x="61" y="414"/>
                    <a:pt x="59" y="413"/>
                    <a:pt x="60" y="412"/>
                  </a:cubicBezTo>
                  <a:cubicBezTo>
                    <a:pt x="60" y="411"/>
                    <a:pt x="61" y="410"/>
                    <a:pt x="62" y="410"/>
                  </a:cubicBezTo>
                  <a:cubicBezTo>
                    <a:pt x="63" y="410"/>
                    <a:pt x="62" y="411"/>
                    <a:pt x="62" y="412"/>
                  </a:cubicBezTo>
                  <a:cubicBezTo>
                    <a:pt x="63" y="414"/>
                    <a:pt x="65" y="414"/>
                    <a:pt x="66" y="415"/>
                  </a:cubicBezTo>
                  <a:cubicBezTo>
                    <a:pt x="67" y="417"/>
                    <a:pt x="70" y="423"/>
                    <a:pt x="73" y="422"/>
                  </a:cubicBezTo>
                  <a:cubicBezTo>
                    <a:pt x="74" y="420"/>
                    <a:pt x="70" y="419"/>
                    <a:pt x="70" y="417"/>
                  </a:cubicBezTo>
                  <a:cubicBezTo>
                    <a:pt x="69" y="415"/>
                    <a:pt x="71" y="416"/>
                    <a:pt x="72" y="416"/>
                  </a:cubicBezTo>
                  <a:cubicBezTo>
                    <a:pt x="72" y="414"/>
                    <a:pt x="68" y="414"/>
                    <a:pt x="67" y="413"/>
                  </a:cubicBezTo>
                  <a:cubicBezTo>
                    <a:pt x="66" y="413"/>
                    <a:pt x="63" y="410"/>
                    <a:pt x="65" y="409"/>
                  </a:cubicBezTo>
                  <a:cubicBezTo>
                    <a:pt x="65" y="413"/>
                    <a:pt x="67" y="409"/>
                    <a:pt x="68" y="409"/>
                  </a:cubicBezTo>
                  <a:cubicBezTo>
                    <a:pt x="70" y="408"/>
                    <a:pt x="71" y="410"/>
                    <a:pt x="73" y="410"/>
                  </a:cubicBezTo>
                  <a:cubicBezTo>
                    <a:pt x="73" y="409"/>
                    <a:pt x="73" y="408"/>
                    <a:pt x="72" y="408"/>
                  </a:cubicBezTo>
                  <a:cubicBezTo>
                    <a:pt x="74" y="407"/>
                    <a:pt x="75" y="407"/>
                    <a:pt x="77" y="406"/>
                  </a:cubicBezTo>
                  <a:cubicBezTo>
                    <a:pt x="76" y="405"/>
                    <a:pt x="75" y="405"/>
                    <a:pt x="74" y="405"/>
                  </a:cubicBezTo>
                  <a:cubicBezTo>
                    <a:pt x="72" y="405"/>
                    <a:pt x="72" y="405"/>
                    <a:pt x="71" y="404"/>
                  </a:cubicBezTo>
                  <a:cubicBezTo>
                    <a:pt x="71" y="403"/>
                    <a:pt x="70" y="403"/>
                    <a:pt x="70" y="402"/>
                  </a:cubicBezTo>
                  <a:cubicBezTo>
                    <a:pt x="71" y="401"/>
                    <a:pt x="74" y="401"/>
                    <a:pt x="75" y="400"/>
                  </a:cubicBezTo>
                  <a:cubicBezTo>
                    <a:pt x="74" y="399"/>
                    <a:pt x="72" y="399"/>
                    <a:pt x="74" y="397"/>
                  </a:cubicBezTo>
                  <a:cubicBezTo>
                    <a:pt x="74" y="397"/>
                    <a:pt x="76" y="395"/>
                    <a:pt x="77" y="396"/>
                  </a:cubicBezTo>
                  <a:cubicBezTo>
                    <a:pt x="78" y="396"/>
                    <a:pt x="77" y="397"/>
                    <a:pt x="78" y="397"/>
                  </a:cubicBezTo>
                  <a:cubicBezTo>
                    <a:pt x="80" y="397"/>
                    <a:pt x="79" y="395"/>
                    <a:pt x="80" y="395"/>
                  </a:cubicBezTo>
                  <a:cubicBezTo>
                    <a:pt x="81" y="395"/>
                    <a:pt x="82" y="397"/>
                    <a:pt x="82" y="398"/>
                  </a:cubicBezTo>
                  <a:cubicBezTo>
                    <a:pt x="82" y="398"/>
                    <a:pt x="81" y="401"/>
                    <a:pt x="82" y="401"/>
                  </a:cubicBezTo>
                  <a:cubicBezTo>
                    <a:pt x="82" y="401"/>
                    <a:pt x="84" y="400"/>
                    <a:pt x="84" y="400"/>
                  </a:cubicBezTo>
                  <a:cubicBezTo>
                    <a:pt x="86" y="399"/>
                    <a:pt x="87" y="399"/>
                    <a:pt x="89" y="398"/>
                  </a:cubicBezTo>
                  <a:cubicBezTo>
                    <a:pt x="88" y="398"/>
                    <a:pt x="84" y="399"/>
                    <a:pt x="84" y="396"/>
                  </a:cubicBezTo>
                  <a:cubicBezTo>
                    <a:pt x="85" y="395"/>
                    <a:pt x="88" y="395"/>
                    <a:pt x="89" y="395"/>
                  </a:cubicBezTo>
                  <a:cubicBezTo>
                    <a:pt x="89" y="394"/>
                    <a:pt x="89" y="394"/>
                    <a:pt x="89" y="394"/>
                  </a:cubicBezTo>
                  <a:cubicBezTo>
                    <a:pt x="88" y="393"/>
                    <a:pt x="85" y="395"/>
                    <a:pt x="85" y="392"/>
                  </a:cubicBezTo>
                  <a:cubicBezTo>
                    <a:pt x="85" y="390"/>
                    <a:pt x="88" y="389"/>
                    <a:pt x="88" y="392"/>
                  </a:cubicBezTo>
                  <a:cubicBezTo>
                    <a:pt x="89" y="391"/>
                    <a:pt x="89" y="390"/>
                    <a:pt x="90" y="390"/>
                  </a:cubicBezTo>
                  <a:cubicBezTo>
                    <a:pt x="91" y="391"/>
                    <a:pt x="92" y="390"/>
                    <a:pt x="91" y="388"/>
                  </a:cubicBezTo>
                  <a:cubicBezTo>
                    <a:pt x="91" y="387"/>
                    <a:pt x="93" y="386"/>
                    <a:pt x="94" y="387"/>
                  </a:cubicBezTo>
                  <a:cubicBezTo>
                    <a:pt x="94" y="387"/>
                    <a:pt x="95" y="389"/>
                    <a:pt x="95" y="389"/>
                  </a:cubicBezTo>
                  <a:cubicBezTo>
                    <a:pt x="96" y="391"/>
                    <a:pt x="96" y="392"/>
                    <a:pt x="96" y="393"/>
                  </a:cubicBezTo>
                  <a:cubicBezTo>
                    <a:pt x="98" y="395"/>
                    <a:pt x="98" y="396"/>
                    <a:pt x="97" y="399"/>
                  </a:cubicBezTo>
                  <a:cubicBezTo>
                    <a:pt x="96" y="402"/>
                    <a:pt x="98" y="399"/>
                    <a:pt x="99" y="399"/>
                  </a:cubicBezTo>
                  <a:cubicBezTo>
                    <a:pt x="99" y="399"/>
                    <a:pt x="101" y="401"/>
                    <a:pt x="102" y="401"/>
                  </a:cubicBezTo>
                  <a:cubicBezTo>
                    <a:pt x="102" y="401"/>
                    <a:pt x="103" y="401"/>
                    <a:pt x="103" y="401"/>
                  </a:cubicBezTo>
                  <a:cubicBezTo>
                    <a:pt x="104" y="402"/>
                    <a:pt x="104" y="403"/>
                    <a:pt x="104" y="403"/>
                  </a:cubicBezTo>
                  <a:cubicBezTo>
                    <a:pt x="105" y="403"/>
                    <a:pt x="105" y="401"/>
                    <a:pt x="104" y="401"/>
                  </a:cubicBezTo>
                  <a:cubicBezTo>
                    <a:pt x="104" y="400"/>
                    <a:pt x="103" y="400"/>
                    <a:pt x="103" y="399"/>
                  </a:cubicBezTo>
                  <a:cubicBezTo>
                    <a:pt x="102" y="399"/>
                    <a:pt x="101" y="398"/>
                    <a:pt x="101" y="398"/>
                  </a:cubicBezTo>
                  <a:cubicBezTo>
                    <a:pt x="101" y="397"/>
                    <a:pt x="101" y="396"/>
                    <a:pt x="102" y="395"/>
                  </a:cubicBezTo>
                  <a:cubicBezTo>
                    <a:pt x="103" y="395"/>
                    <a:pt x="104" y="395"/>
                    <a:pt x="106" y="395"/>
                  </a:cubicBezTo>
                  <a:cubicBezTo>
                    <a:pt x="107" y="396"/>
                    <a:pt x="108" y="395"/>
                    <a:pt x="110" y="395"/>
                  </a:cubicBezTo>
                  <a:cubicBezTo>
                    <a:pt x="110" y="395"/>
                    <a:pt x="110" y="396"/>
                    <a:pt x="110" y="396"/>
                  </a:cubicBezTo>
                  <a:cubicBezTo>
                    <a:pt x="111" y="396"/>
                    <a:pt x="112" y="395"/>
                    <a:pt x="114" y="395"/>
                  </a:cubicBezTo>
                  <a:cubicBezTo>
                    <a:pt x="114" y="396"/>
                    <a:pt x="114" y="396"/>
                    <a:pt x="115" y="396"/>
                  </a:cubicBezTo>
                  <a:cubicBezTo>
                    <a:pt x="116" y="396"/>
                    <a:pt x="117" y="395"/>
                    <a:pt x="118" y="394"/>
                  </a:cubicBezTo>
                  <a:cubicBezTo>
                    <a:pt x="117" y="394"/>
                    <a:pt x="117" y="394"/>
                    <a:pt x="116" y="394"/>
                  </a:cubicBezTo>
                  <a:cubicBezTo>
                    <a:pt x="116" y="392"/>
                    <a:pt x="114" y="393"/>
                    <a:pt x="115" y="391"/>
                  </a:cubicBezTo>
                  <a:cubicBezTo>
                    <a:pt x="115" y="391"/>
                    <a:pt x="118" y="389"/>
                    <a:pt x="116" y="388"/>
                  </a:cubicBezTo>
                  <a:cubicBezTo>
                    <a:pt x="115" y="388"/>
                    <a:pt x="115" y="390"/>
                    <a:pt x="114" y="390"/>
                  </a:cubicBezTo>
                  <a:cubicBezTo>
                    <a:pt x="112" y="390"/>
                    <a:pt x="113" y="389"/>
                    <a:pt x="114" y="388"/>
                  </a:cubicBezTo>
                  <a:cubicBezTo>
                    <a:pt x="114" y="387"/>
                    <a:pt x="116" y="385"/>
                    <a:pt x="117" y="384"/>
                  </a:cubicBezTo>
                  <a:cubicBezTo>
                    <a:pt x="118" y="384"/>
                    <a:pt x="119" y="383"/>
                    <a:pt x="119" y="383"/>
                  </a:cubicBezTo>
                  <a:cubicBezTo>
                    <a:pt x="120" y="383"/>
                    <a:pt x="120" y="383"/>
                    <a:pt x="121" y="383"/>
                  </a:cubicBezTo>
                  <a:cubicBezTo>
                    <a:pt x="122" y="384"/>
                    <a:pt x="122" y="383"/>
                    <a:pt x="123" y="382"/>
                  </a:cubicBezTo>
                  <a:cubicBezTo>
                    <a:pt x="124" y="381"/>
                    <a:pt x="125" y="381"/>
                    <a:pt x="126" y="380"/>
                  </a:cubicBezTo>
                  <a:cubicBezTo>
                    <a:pt x="127" y="380"/>
                    <a:pt x="127" y="379"/>
                    <a:pt x="128" y="379"/>
                  </a:cubicBezTo>
                  <a:cubicBezTo>
                    <a:pt x="128" y="377"/>
                    <a:pt x="122" y="377"/>
                    <a:pt x="121" y="377"/>
                  </a:cubicBezTo>
                  <a:cubicBezTo>
                    <a:pt x="121" y="376"/>
                    <a:pt x="121" y="375"/>
                    <a:pt x="122" y="375"/>
                  </a:cubicBezTo>
                  <a:cubicBezTo>
                    <a:pt x="123" y="374"/>
                    <a:pt x="124" y="374"/>
                    <a:pt x="125" y="373"/>
                  </a:cubicBezTo>
                  <a:cubicBezTo>
                    <a:pt x="126" y="373"/>
                    <a:pt x="128" y="372"/>
                    <a:pt x="128" y="371"/>
                  </a:cubicBezTo>
                  <a:cubicBezTo>
                    <a:pt x="128" y="370"/>
                    <a:pt x="126" y="371"/>
                    <a:pt x="125" y="370"/>
                  </a:cubicBezTo>
                  <a:cubicBezTo>
                    <a:pt x="124" y="369"/>
                    <a:pt x="126" y="368"/>
                    <a:pt x="125" y="367"/>
                  </a:cubicBezTo>
                  <a:cubicBezTo>
                    <a:pt x="124" y="368"/>
                    <a:pt x="123" y="369"/>
                    <a:pt x="122" y="370"/>
                  </a:cubicBezTo>
                  <a:cubicBezTo>
                    <a:pt x="121" y="371"/>
                    <a:pt x="120" y="372"/>
                    <a:pt x="118" y="373"/>
                  </a:cubicBezTo>
                  <a:cubicBezTo>
                    <a:pt x="116" y="374"/>
                    <a:pt x="111" y="376"/>
                    <a:pt x="110" y="379"/>
                  </a:cubicBezTo>
                  <a:cubicBezTo>
                    <a:pt x="112" y="379"/>
                    <a:pt x="114" y="377"/>
                    <a:pt x="116" y="376"/>
                  </a:cubicBezTo>
                  <a:cubicBezTo>
                    <a:pt x="119" y="375"/>
                    <a:pt x="120" y="378"/>
                    <a:pt x="118" y="380"/>
                  </a:cubicBezTo>
                  <a:cubicBezTo>
                    <a:pt x="117" y="382"/>
                    <a:pt x="115" y="383"/>
                    <a:pt x="114" y="384"/>
                  </a:cubicBezTo>
                  <a:cubicBezTo>
                    <a:pt x="112" y="385"/>
                    <a:pt x="112" y="386"/>
                    <a:pt x="111" y="387"/>
                  </a:cubicBezTo>
                  <a:cubicBezTo>
                    <a:pt x="109" y="389"/>
                    <a:pt x="104" y="390"/>
                    <a:pt x="101" y="392"/>
                  </a:cubicBezTo>
                  <a:cubicBezTo>
                    <a:pt x="99" y="393"/>
                    <a:pt x="99" y="392"/>
                    <a:pt x="98" y="390"/>
                  </a:cubicBezTo>
                  <a:cubicBezTo>
                    <a:pt x="97" y="389"/>
                    <a:pt x="95" y="388"/>
                    <a:pt x="95" y="386"/>
                  </a:cubicBezTo>
                  <a:cubicBezTo>
                    <a:pt x="95" y="384"/>
                    <a:pt x="102" y="383"/>
                    <a:pt x="101" y="381"/>
                  </a:cubicBezTo>
                  <a:cubicBezTo>
                    <a:pt x="100" y="379"/>
                    <a:pt x="95" y="384"/>
                    <a:pt x="93" y="384"/>
                  </a:cubicBezTo>
                  <a:cubicBezTo>
                    <a:pt x="92" y="385"/>
                    <a:pt x="91" y="386"/>
                    <a:pt x="91" y="384"/>
                  </a:cubicBezTo>
                  <a:cubicBezTo>
                    <a:pt x="91" y="382"/>
                    <a:pt x="93" y="382"/>
                    <a:pt x="94" y="381"/>
                  </a:cubicBezTo>
                  <a:cubicBezTo>
                    <a:pt x="93" y="381"/>
                    <a:pt x="91" y="381"/>
                    <a:pt x="90" y="380"/>
                  </a:cubicBezTo>
                  <a:cubicBezTo>
                    <a:pt x="92" y="378"/>
                    <a:pt x="94" y="378"/>
                    <a:pt x="97" y="377"/>
                  </a:cubicBezTo>
                  <a:cubicBezTo>
                    <a:pt x="98" y="376"/>
                    <a:pt x="99" y="375"/>
                    <a:pt x="100" y="374"/>
                  </a:cubicBezTo>
                  <a:cubicBezTo>
                    <a:pt x="100" y="374"/>
                    <a:pt x="102" y="374"/>
                    <a:pt x="103" y="373"/>
                  </a:cubicBezTo>
                  <a:cubicBezTo>
                    <a:pt x="101" y="371"/>
                    <a:pt x="100" y="371"/>
                    <a:pt x="99" y="368"/>
                  </a:cubicBezTo>
                  <a:cubicBezTo>
                    <a:pt x="99" y="366"/>
                    <a:pt x="101" y="365"/>
                    <a:pt x="102" y="367"/>
                  </a:cubicBezTo>
                  <a:cubicBezTo>
                    <a:pt x="103" y="367"/>
                    <a:pt x="103" y="365"/>
                    <a:pt x="103" y="365"/>
                  </a:cubicBezTo>
                  <a:cubicBezTo>
                    <a:pt x="104" y="364"/>
                    <a:pt x="103" y="363"/>
                    <a:pt x="103" y="362"/>
                  </a:cubicBezTo>
                  <a:cubicBezTo>
                    <a:pt x="104" y="359"/>
                    <a:pt x="106" y="362"/>
                    <a:pt x="107" y="360"/>
                  </a:cubicBezTo>
                  <a:cubicBezTo>
                    <a:pt x="107" y="359"/>
                    <a:pt x="105" y="359"/>
                    <a:pt x="106" y="358"/>
                  </a:cubicBezTo>
                  <a:cubicBezTo>
                    <a:pt x="107" y="358"/>
                    <a:pt x="108" y="358"/>
                    <a:pt x="109" y="358"/>
                  </a:cubicBezTo>
                  <a:cubicBezTo>
                    <a:pt x="109" y="357"/>
                    <a:pt x="108" y="356"/>
                    <a:pt x="109" y="356"/>
                  </a:cubicBezTo>
                  <a:cubicBezTo>
                    <a:pt x="109" y="355"/>
                    <a:pt x="110" y="355"/>
                    <a:pt x="111" y="355"/>
                  </a:cubicBezTo>
                  <a:cubicBezTo>
                    <a:pt x="111" y="354"/>
                    <a:pt x="112" y="354"/>
                    <a:pt x="112" y="353"/>
                  </a:cubicBezTo>
                  <a:cubicBezTo>
                    <a:pt x="110" y="353"/>
                    <a:pt x="109" y="352"/>
                    <a:pt x="108" y="352"/>
                  </a:cubicBezTo>
                  <a:cubicBezTo>
                    <a:pt x="108" y="350"/>
                    <a:pt x="109" y="351"/>
                    <a:pt x="110" y="351"/>
                  </a:cubicBezTo>
                  <a:cubicBezTo>
                    <a:pt x="112" y="352"/>
                    <a:pt x="111" y="353"/>
                    <a:pt x="114" y="352"/>
                  </a:cubicBezTo>
                  <a:cubicBezTo>
                    <a:pt x="115" y="354"/>
                    <a:pt x="118" y="353"/>
                    <a:pt x="115" y="351"/>
                  </a:cubicBezTo>
                  <a:cubicBezTo>
                    <a:pt x="115" y="351"/>
                    <a:pt x="113" y="351"/>
                    <a:pt x="113" y="350"/>
                  </a:cubicBezTo>
                  <a:cubicBezTo>
                    <a:pt x="113" y="349"/>
                    <a:pt x="116" y="350"/>
                    <a:pt x="116" y="350"/>
                  </a:cubicBezTo>
                  <a:cubicBezTo>
                    <a:pt x="117" y="348"/>
                    <a:pt x="118" y="348"/>
                    <a:pt x="119" y="347"/>
                  </a:cubicBezTo>
                  <a:cubicBezTo>
                    <a:pt x="119" y="346"/>
                    <a:pt x="117" y="345"/>
                    <a:pt x="118" y="344"/>
                  </a:cubicBezTo>
                  <a:cubicBezTo>
                    <a:pt x="118" y="344"/>
                    <a:pt x="120" y="343"/>
                    <a:pt x="120" y="344"/>
                  </a:cubicBezTo>
                  <a:cubicBezTo>
                    <a:pt x="121" y="344"/>
                    <a:pt x="121" y="346"/>
                    <a:pt x="121" y="347"/>
                  </a:cubicBezTo>
                  <a:cubicBezTo>
                    <a:pt x="121" y="347"/>
                    <a:pt x="122" y="347"/>
                    <a:pt x="122" y="348"/>
                  </a:cubicBezTo>
                  <a:cubicBezTo>
                    <a:pt x="122" y="349"/>
                    <a:pt x="122" y="350"/>
                    <a:pt x="122" y="350"/>
                  </a:cubicBezTo>
                  <a:cubicBezTo>
                    <a:pt x="123" y="352"/>
                    <a:pt x="124" y="350"/>
                    <a:pt x="126" y="351"/>
                  </a:cubicBezTo>
                  <a:cubicBezTo>
                    <a:pt x="126" y="352"/>
                    <a:pt x="124" y="354"/>
                    <a:pt x="125" y="355"/>
                  </a:cubicBezTo>
                  <a:cubicBezTo>
                    <a:pt x="125" y="357"/>
                    <a:pt x="127" y="352"/>
                    <a:pt x="127" y="352"/>
                  </a:cubicBezTo>
                  <a:cubicBezTo>
                    <a:pt x="127" y="352"/>
                    <a:pt x="127" y="351"/>
                    <a:pt x="127" y="350"/>
                  </a:cubicBezTo>
                  <a:cubicBezTo>
                    <a:pt x="128" y="350"/>
                    <a:pt x="129" y="351"/>
                    <a:pt x="130" y="350"/>
                  </a:cubicBezTo>
                  <a:cubicBezTo>
                    <a:pt x="131" y="349"/>
                    <a:pt x="130" y="349"/>
                    <a:pt x="128" y="348"/>
                  </a:cubicBezTo>
                  <a:cubicBezTo>
                    <a:pt x="129" y="347"/>
                    <a:pt x="134" y="345"/>
                    <a:pt x="133" y="344"/>
                  </a:cubicBezTo>
                  <a:cubicBezTo>
                    <a:pt x="133" y="343"/>
                    <a:pt x="130" y="344"/>
                    <a:pt x="131" y="342"/>
                  </a:cubicBezTo>
                  <a:cubicBezTo>
                    <a:pt x="130" y="342"/>
                    <a:pt x="129" y="344"/>
                    <a:pt x="129" y="344"/>
                  </a:cubicBezTo>
                  <a:cubicBezTo>
                    <a:pt x="129" y="344"/>
                    <a:pt x="129" y="343"/>
                    <a:pt x="129" y="343"/>
                  </a:cubicBezTo>
                  <a:cubicBezTo>
                    <a:pt x="128" y="342"/>
                    <a:pt x="128" y="342"/>
                    <a:pt x="127" y="342"/>
                  </a:cubicBezTo>
                  <a:cubicBezTo>
                    <a:pt x="127" y="341"/>
                    <a:pt x="127" y="340"/>
                    <a:pt x="127" y="339"/>
                  </a:cubicBezTo>
                  <a:cubicBezTo>
                    <a:pt x="128" y="337"/>
                    <a:pt x="127" y="338"/>
                    <a:pt x="128" y="338"/>
                  </a:cubicBezTo>
                  <a:cubicBezTo>
                    <a:pt x="129" y="337"/>
                    <a:pt x="131" y="337"/>
                    <a:pt x="131" y="337"/>
                  </a:cubicBezTo>
                  <a:cubicBezTo>
                    <a:pt x="131" y="336"/>
                    <a:pt x="131" y="335"/>
                    <a:pt x="131" y="335"/>
                  </a:cubicBezTo>
                  <a:cubicBezTo>
                    <a:pt x="132" y="335"/>
                    <a:pt x="136" y="336"/>
                    <a:pt x="135" y="333"/>
                  </a:cubicBezTo>
                  <a:cubicBezTo>
                    <a:pt x="134" y="332"/>
                    <a:pt x="132" y="333"/>
                    <a:pt x="134" y="332"/>
                  </a:cubicBezTo>
                  <a:cubicBezTo>
                    <a:pt x="133" y="330"/>
                    <a:pt x="133" y="330"/>
                    <a:pt x="131" y="329"/>
                  </a:cubicBezTo>
                  <a:cubicBezTo>
                    <a:pt x="131" y="326"/>
                    <a:pt x="133" y="328"/>
                    <a:pt x="135" y="326"/>
                  </a:cubicBezTo>
                  <a:cubicBezTo>
                    <a:pt x="135" y="326"/>
                    <a:pt x="135" y="325"/>
                    <a:pt x="136" y="324"/>
                  </a:cubicBezTo>
                  <a:cubicBezTo>
                    <a:pt x="136" y="323"/>
                    <a:pt x="138" y="322"/>
                    <a:pt x="139" y="321"/>
                  </a:cubicBezTo>
                  <a:cubicBezTo>
                    <a:pt x="139" y="324"/>
                    <a:pt x="142" y="323"/>
                    <a:pt x="143" y="322"/>
                  </a:cubicBezTo>
                  <a:cubicBezTo>
                    <a:pt x="144" y="321"/>
                    <a:pt x="146" y="321"/>
                    <a:pt x="147" y="321"/>
                  </a:cubicBezTo>
                  <a:cubicBezTo>
                    <a:pt x="149" y="321"/>
                    <a:pt x="150" y="320"/>
                    <a:pt x="151" y="319"/>
                  </a:cubicBezTo>
                  <a:cubicBezTo>
                    <a:pt x="153" y="317"/>
                    <a:pt x="156" y="313"/>
                    <a:pt x="157" y="310"/>
                  </a:cubicBezTo>
                  <a:cubicBezTo>
                    <a:pt x="154" y="309"/>
                    <a:pt x="152" y="313"/>
                    <a:pt x="151" y="315"/>
                  </a:cubicBezTo>
                  <a:cubicBezTo>
                    <a:pt x="149" y="317"/>
                    <a:pt x="149" y="319"/>
                    <a:pt x="145" y="318"/>
                  </a:cubicBezTo>
                  <a:cubicBezTo>
                    <a:pt x="146" y="318"/>
                    <a:pt x="145" y="317"/>
                    <a:pt x="145" y="317"/>
                  </a:cubicBezTo>
                  <a:cubicBezTo>
                    <a:pt x="146" y="316"/>
                    <a:pt x="147" y="317"/>
                    <a:pt x="147" y="316"/>
                  </a:cubicBezTo>
                  <a:cubicBezTo>
                    <a:pt x="148" y="316"/>
                    <a:pt x="147" y="314"/>
                    <a:pt x="146" y="314"/>
                  </a:cubicBezTo>
                  <a:cubicBezTo>
                    <a:pt x="146" y="313"/>
                    <a:pt x="145" y="314"/>
                    <a:pt x="145" y="313"/>
                  </a:cubicBezTo>
                  <a:cubicBezTo>
                    <a:pt x="145" y="313"/>
                    <a:pt x="146" y="312"/>
                    <a:pt x="146" y="312"/>
                  </a:cubicBezTo>
                  <a:cubicBezTo>
                    <a:pt x="146" y="311"/>
                    <a:pt x="147" y="309"/>
                    <a:pt x="148" y="308"/>
                  </a:cubicBezTo>
                  <a:cubicBezTo>
                    <a:pt x="148" y="307"/>
                    <a:pt x="148" y="306"/>
                    <a:pt x="149" y="305"/>
                  </a:cubicBezTo>
                  <a:cubicBezTo>
                    <a:pt x="150" y="304"/>
                    <a:pt x="151" y="305"/>
                    <a:pt x="151" y="303"/>
                  </a:cubicBezTo>
                  <a:cubicBezTo>
                    <a:pt x="151" y="302"/>
                    <a:pt x="151" y="298"/>
                    <a:pt x="150" y="298"/>
                  </a:cubicBezTo>
                  <a:cubicBezTo>
                    <a:pt x="149" y="297"/>
                    <a:pt x="148" y="299"/>
                    <a:pt x="147" y="300"/>
                  </a:cubicBezTo>
                  <a:cubicBezTo>
                    <a:pt x="146" y="299"/>
                    <a:pt x="145" y="296"/>
                    <a:pt x="146" y="295"/>
                  </a:cubicBezTo>
                  <a:cubicBezTo>
                    <a:pt x="146" y="294"/>
                    <a:pt x="148" y="291"/>
                    <a:pt x="149" y="291"/>
                  </a:cubicBezTo>
                  <a:cubicBezTo>
                    <a:pt x="149" y="292"/>
                    <a:pt x="150" y="295"/>
                    <a:pt x="151" y="295"/>
                  </a:cubicBezTo>
                  <a:cubicBezTo>
                    <a:pt x="154" y="297"/>
                    <a:pt x="153" y="294"/>
                    <a:pt x="152" y="293"/>
                  </a:cubicBezTo>
                  <a:cubicBezTo>
                    <a:pt x="152" y="292"/>
                    <a:pt x="149" y="291"/>
                    <a:pt x="150" y="289"/>
                  </a:cubicBezTo>
                  <a:cubicBezTo>
                    <a:pt x="150" y="289"/>
                    <a:pt x="151" y="289"/>
                    <a:pt x="152" y="289"/>
                  </a:cubicBezTo>
                  <a:cubicBezTo>
                    <a:pt x="153" y="287"/>
                    <a:pt x="152" y="287"/>
                    <a:pt x="151" y="286"/>
                  </a:cubicBezTo>
                  <a:cubicBezTo>
                    <a:pt x="151" y="284"/>
                    <a:pt x="152" y="282"/>
                    <a:pt x="154" y="281"/>
                  </a:cubicBezTo>
                  <a:cubicBezTo>
                    <a:pt x="156" y="279"/>
                    <a:pt x="157" y="282"/>
                    <a:pt x="159" y="282"/>
                  </a:cubicBezTo>
                  <a:cubicBezTo>
                    <a:pt x="159" y="284"/>
                    <a:pt x="161" y="284"/>
                    <a:pt x="162" y="285"/>
                  </a:cubicBezTo>
                  <a:cubicBezTo>
                    <a:pt x="162" y="283"/>
                    <a:pt x="161" y="281"/>
                    <a:pt x="159" y="280"/>
                  </a:cubicBezTo>
                  <a:cubicBezTo>
                    <a:pt x="158" y="279"/>
                    <a:pt x="157" y="278"/>
                    <a:pt x="158" y="276"/>
                  </a:cubicBezTo>
                  <a:cubicBezTo>
                    <a:pt x="157" y="275"/>
                    <a:pt x="154" y="276"/>
                    <a:pt x="153" y="275"/>
                  </a:cubicBezTo>
                  <a:cubicBezTo>
                    <a:pt x="152" y="274"/>
                    <a:pt x="154" y="272"/>
                    <a:pt x="155" y="272"/>
                  </a:cubicBezTo>
                  <a:cubicBezTo>
                    <a:pt x="157" y="271"/>
                    <a:pt x="159" y="272"/>
                    <a:pt x="161" y="271"/>
                  </a:cubicBezTo>
                  <a:cubicBezTo>
                    <a:pt x="162" y="270"/>
                    <a:pt x="164" y="268"/>
                    <a:pt x="165" y="267"/>
                  </a:cubicBezTo>
                  <a:cubicBezTo>
                    <a:pt x="166" y="267"/>
                    <a:pt x="167" y="267"/>
                    <a:pt x="168" y="267"/>
                  </a:cubicBezTo>
                  <a:cubicBezTo>
                    <a:pt x="168" y="268"/>
                    <a:pt x="167" y="268"/>
                    <a:pt x="167" y="269"/>
                  </a:cubicBezTo>
                  <a:cubicBezTo>
                    <a:pt x="167" y="269"/>
                    <a:pt x="168" y="269"/>
                    <a:pt x="168" y="270"/>
                  </a:cubicBezTo>
                  <a:cubicBezTo>
                    <a:pt x="168" y="270"/>
                    <a:pt x="168" y="271"/>
                    <a:pt x="168" y="272"/>
                  </a:cubicBezTo>
                  <a:cubicBezTo>
                    <a:pt x="168" y="276"/>
                    <a:pt x="170" y="270"/>
                    <a:pt x="172" y="270"/>
                  </a:cubicBezTo>
                  <a:cubicBezTo>
                    <a:pt x="172" y="269"/>
                    <a:pt x="171" y="269"/>
                    <a:pt x="171" y="267"/>
                  </a:cubicBezTo>
                  <a:cubicBezTo>
                    <a:pt x="171" y="266"/>
                    <a:pt x="172" y="266"/>
                    <a:pt x="173" y="266"/>
                  </a:cubicBezTo>
                  <a:cubicBezTo>
                    <a:pt x="174" y="267"/>
                    <a:pt x="173" y="268"/>
                    <a:pt x="175" y="267"/>
                  </a:cubicBezTo>
                  <a:cubicBezTo>
                    <a:pt x="176" y="267"/>
                    <a:pt x="177" y="266"/>
                    <a:pt x="178" y="266"/>
                  </a:cubicBezTo>
                  <a:cubicBezTo>
                    <a:pt x="179" y="265"/>
                    <a:pt x="180" y="265"/>
                    <a:pt x="180" y="264"/>
                  </a:cubicBezTo>
                  <a:cubicBezTo>
                    <a:pt x="181" y="263"/>
                    <a:pt x="181" y="262"/>
                    <a:pt x="179" y="262"/>
                  </a:cubicBezTo>
                  <a:cubicBezTo>
                    <a:pt x="178" y="262"/>
                    <a:pt x="178" y="264"/>
                    <a:pt x="177" y="265"/>
                  </a:cubicBezTo>
                  <a:cubicBezTo>
                    <a:pt x="176" y="265"/>
                    <a:pt x="175" y="265"/>
                    <a:pt x="174" y="265"/>
                  </a:cubicBezTo>
                  <a:cubicBezTo>
                    <a:pt x="174" y="262"/>
                    <a:pt x="171" y="265"/>
                    <a:pt x="170" y="265"/>
                  </a:cubicBezTo>
                  <a:cubicBezTo>
                    <a:pt x="170" y="264"/>
                    <a:pt x="166" y="260"/>
                    <a:pt x="165" y="260"/>
                  </a:cubicBezTo>
                  <a:cubicBezTo>
                    <a:pt x="163" y="261"/>
                    <a:pt x="164" y="264"/>
                    <a:pt x="161" y="264"/>
                  </a:cubicBezTo>
                  <a:cubicBezTo>
                    <a:pt x="161" y="261"/>
                    <a:pt x="161" y="263"/>
                    <a:pt x="159" y="262"/>
                  </a:cubicBezTo>
                  <a:cubicBezTo>
                    <a:pt x="158" y="262"/>
                    <a:pt x="159" y="261"/>
                    <a:pt x="160" y="260"/>
                  </a:cubicBezTo>
                  <a:cubicBezTo>
                    <a:pt x="163" y="257"/>
                    <a:pt x="161" y="255"/>
                    <a:pt x="158" y="253"/>
                  </a:cubicBezTo>
                  <a:cubicBezTo>
                    <a:pt x="159" y="252"/>
                    <a:pt x="161" y="251"/>
                    <a:pt x="162" y="252"/>
                  </a:cubicBezTo>
                  <a:cubicBezTo>
                    <a:pt x="164" y="254"/>
                    <a:pt x="162" y="255"/>
                    <a:pt x="165" y="255"/>
                  </a:cubicBezTo>
                  <a:cubicBezTo>
                    <a:pt x="165" y="254"/>
                    <a:pt x="163" y="253"/>
                    <a:pt x="165" y="252"/>
                  </a:cubicBezTo>
                  <a:cubicBezTo>
                    <a:pt x="167" y="251"/>
                    <a:pt x="169" y="252"/>
                    <a:pt x="171" y="253"/>
                  </a:cubicBezTo>
                  <a:cubicBezTo>
                    <a:pt x="170" y="252"/>
                    <a:pt x="168" y="251"/>
                    <a:pt x="168" y="250"/>
                  </a:cubicBezTo>
                  <a:cubicBezTo>
                    <a:pt x="169" y="248"/>
                    <a:pt x="172" y="249"/>
                    <a:pt x="173" y="249"/>
                  </a:cubicBezTo>
                  <a:cubicBezTo>
                    <a:pt x="170" y="246"/>
                    <a:pt x="165" y="251"/>
                    <a:pt x="163" y="251"/>
                  </a:cubicBezTo>
                  <a:cubicBezTo>
                    <a:pt x="162" y="250"/>
                    <a:pt x="164" y="249"/>
                    <a:pt x="164" y="248"/>
                  </a:cubicBezTo>
                  <a:cubicBezTo>
                    <a:pt x="165" y="248"/>
                    <a:pt x="165" y="247"/>
                    <a:pt x="166" y="247"/>
                  </a:cubicBezTo>
                  <a:cubicBezTo>
                    <a:pt x="166" y="247"/>
                    <a:pt x="168" y="246"/>
                    <a:pt x="168" y="246"/>
                  </a:cubicBezTo>
                  <a:cubicBezTo>
                    <a:pt x="169" y="245"/>
                    <a:pt x="164" y="243"/>
                    <a:pt x="163" y="243"/>
                  </a:cubicBezTo>
                  <a:cubicBezTo>
                    <a:pt x="163" y="242"/>
                    <a:pt x="167" y="243"/>
                    <a:pt x="168" y="243"/>
                  </a:cubicBezTo>
                  <a:cubicBezTo>
                    <a:pt x="169" y="244"/>
                    <a:pt x="170" y="244"/>
                    <a:pt x="172" y="244"/>
                  </a:cubicBezTo>
                  <a:cubicBezTo>
                    <a:pt x="172" y="244"/>
                    <a:pt x="173" y="243"/>
                    <a:pt x="173" y="243"/>
                  </a:cubicBezTo>
                  <a:cubicBezTo>
                    <a:pt x="174" y="243"/>
                    <a:pt x="175" y="243"/>
                    <a:pt x="176" y="243"/>
                  </a:cubicBezTo>
                  <a:cubicBezTo>
                    <a:pt x="175" y="240"/>
                    <a:pt x="171" y="243"/>
                    <a:pt x="172" y="239"/>
                  </a:cubicBezTo>
                  <a:cubicBezTo>
                    <a:pt x="171" y="239"/>
                    <a:pt x="169" y="240"/>
                    <a:pt x="169" y="239"/>
                  </a:cubicBezTo>
                  <a:cubicBezTo>
                    <a:pt x="169" y="238"/>
                    <a:pt x="170" y="238"/>
                    <a:pt x="171" y="238"/>
                  </a:cubicBezTo>
                  <a:cubicBezTo>
                    <a:pt x="172" y="239"/>
                    <a:pt x="175" y="240"/>
                    <a:pt x="174" y="239"/>
                  </a:cubicBezTo>
                  <a:cubicBezTo>
                    <a:pt x="174" y="238"/>
                    <a:pt x="172" y="237"/>
                    <a:pt x="172" y="236"/>
                  </a:cubicBezTo>
                  <a:cubicBezTo>
                    <a:pt x="171" y="234"/>
                    <a:pt x="170" y="234"/>
                    <a:pt x="168" y="233"/>
                  </a:cubicBezTo>
                  <a:cubicBezTo>
                    <a:pt x="169" y="231"/>
                    <a:pt x="172" y="232"/>
                    <a:pt x="173" y="231"/>
                  </a:cubicBezTo>
                  <a:cubicBezTo>
                    <a:pt x="173" y="231"/>
                    <a:pt x="174" y="231"/>
                    <a:pt x="174" y="231"/>
                  </a:cubicBezTo>
                  <a:cubicBezTo>
                    <a:pt x="174" y="230"/>
                    <a:pt x="175" y="230"/>
                    <a:pt x="175" y="230"/>
                  </a:cubicBezTo>
                  <a:cubicBezTo>
                    <a:pt x="176" y="230"/>
                    <a:pt x="176" y="229"/>
                    <a:pt x="177" y="228"/>
                  </a:cubicBezTo>
                  <a:cubicBezTo>
                    <a:pt x="177" y="229"/>
                    <a:pt x="175" y="232"/>
                    <a:pt x="177" y="232"/>
                  </a:cubicBezTo>
                  <a:cubicBezTo>
                    <a:pt x="179" y="231"/>
                    <a:pt x="177" y="228"/>
                    <a:pt x="178" y="227"/>
                  </a:cubicBezTo>
                  <a:cubicBezTo>
                    <a:pt x="180" y="227"/>
                    <a:pt x="179" y="230"/>
                    <a:pt x="180" y="230"/>
                  </a:cubicBezTo>
                  <a:cubicBezTo>
                    <a:pt x="181" y="231"/>
                    <a:pt x="183" y="228"/>
                    <a:pt x="183" y="227"/>
                  </a:cubicBezTo>
                  <a:cubicBezTo>
                    <a:pt x="185" y="226"/>
                    <a:pt x="187" y="227"/>
                    <a:pt x="189" y="228"/>
                  </a:cubicBezTo>
                  <a:cubicBezTo>
                    <a:pt x="190" y="225"/>
                    <a:pt x="184" y="226"/>
                    <a:pt x="184" y="224"/>
                  </a:cubicBezTo>
                  <a:cubicBezTo>
                    <a:pt x="184" y="224"/>
                    <a:pt x="184" y="223"/>
                    <a:pt x="185" y="223"/>
                  </a:cubicBezTo>
                  <a:cubicBezTo>
                    <a:pt x="185" y="222"/>
                    <a:pt x="185" y="221"/>
                    <a:pt x="186" y="221"/>
                  </a:cubicBezTo>
                  <a:cubicBezTo>
                    <a:pt x="186" y="223"/>
                    <a:pt x="186" y="222"/>
                    <a:pt x="188" y="222"/>
                  </a:cubicBezTo>
                  <a:cubicBezTo>
                    <a:pt x="189" y="221"/>
                    <a:pt x="189" y="221"/>
                    <a:pt x="190" y="221"/>
                  </a:cubicBezTo>
                  <a:cubicBezTo>
                    <a:pt x="191" y="221"/>
                    <a:pt x="191" y="223"/>
                    <a:pt x="192" y="222"/>
                  </a:cubicBezTo>
                  <a:cubicBezTo>
                    <a:pt x="192" y="221"/>
                    <a:pt x="191" y="221"/>
                    <a:pt x="191" y="220"/>
                  </a:cubicBezTo>
                  <a:cubicBezTo>
                    <a:pt x="191" y="219"/>
                    <a:pt x="192" y="219"/>
                    <a:pt x="193" y="219"/>
                  </a:cubicBezTo>
                  <a:cubicBezTo>
                    <a:pt x="196" y="218"/>
                    <a:pt x="195" y="220"/>
                    <a:pt x="195" y="222"/>
                  </a:cubicBezTo>
                  <a:cubicBezTo>
                    <a:pt x="197" y="225"/>
                    <a:pt x="196" y="221"/>
                    <a:pt x="197" y="220"/>
                  </a:cubicBezTo>
                  <a:cubicBezTo>
                    <a:pt x="198" y="218"/>
                    <a:pt x="200" y="219"/>
                    <a:pt x="202" y="219"/>
                  </a:cubicBezTo>
                  <a:cubicBezTo>
                    <a:pt x="202" y="220"/>
                    <a:pt x="204" y="220"/>
                    <a:pt x="204" y="220"/>
                  </a:cubicBezTo>
                  <a:cubicBezTo>
                    <a:pt x="204" y="221"/>
                    <a:pt x="203" y="225"/>
                    <a:pt x="205" y="225"/>
                  </a:cubicBezTo>
                  <a:cubicBezTo>
                    <a:pt x="206" y="225"/>
                    <a:pt x="206" y="224"/>
                    <a:pt x="206" y="223"/>
                  </a:cubicBezTo>
                  <a:cubicBezTo>
                    <a:pt x="207" y="222"/>
                    <a:pt x="207" y="221"/>
                    <a:pt x="206" y="221"/>
                  </a:cubicBezTo>
                  <a:cubicBezTo>
                    <a:pt x="206" y="220"/>
                    <a:pt x="205" y="220"/>
                    <a:pt x="205" y="219"/>
                  </a:cubicBezTo>
                  <a:cubicBezTo>
                    <a:pt x="205" y="218"/>
                    <a:pt x="207" y="219"/>
                    <a:pt x="208" y="219"/>
                  </a:cubicBezTo>
                  <a:cubicBezTo>
                    <a:pt x="209" y="220"/>
                    <a:pt x="213" y="221"/>
                    <a:pt x="210" y="219"/>
                  </a:cubicBezTo>
                  <a:cubicBezTo>
                    <a:pt x="207" y="217"/>
                    <a:pt x="203" y="217"/>
                    <a:pt x="200" y="217"/>
                  </a:cubicBezTo>
                  <a:cubicBezTo>
                    <a:pt x="200" y="215"/>
                    <a:pt x="200" y="215"/>
                    <a:pt x="201" y="213"/>
                  </a:cubicBezTo>
                  <a:cubicBezTo>
                    <a:pt x="199" y="213"/>
                    <a:pt x="198" y="214"/>
                    <a:pt x="197" y="215"/>
                  </a:cubicBezTo>
                  <a:cubicBezTo>
                    <a:pt x="196" y="215"/>
                    <a:pt x="195" y="215"/>
                    <a:pt x="194" y="215"/>
                  </a:cubicBezTo>
                  <a:cubicBezTo>
                    <a:pt x="193" y="216"/>
                    <a:pt x="192" y="218"/>
                    <a:pt x="190" y="218"/>
                  </a:cubicBezTo>
                  <a:cubicBezTo>
                    <a:pt x="190" y="217"/>
                    <a:pt x="191" y="217"/>
                    <a:pt x="191" y="216"/>
                  </a:cubicBezTo>
                  <a:cubicBezTo>
                    <a:pt x="190" y="215"/>
                    <a:pt x="187" y="217"/>
                    <a:pt x="185" y="216"/>
                  </a:cubicBezTo>
                  <a:cubicBezTo>
                    <a:pt x="186" y="215"/>
                    <a:pt x="187" y="213"/>
                    <a:pt x="188" y="211"/>
                  </a:cubicBezTo>
                  <a:cubicBezTo>
                    <a:pt x="189" y="210"/>
                    <a:pt x="189" y="208"/>
                    <a:pt x="191" y="207"/>
                  </a:cubicBezTo>
                  <a:cubicBezTo>
                    <a:pt x="193" y="207"/>
                    <a:pt x="192" y="209"/>
                    <a:pt x="194" y="209"/>
                  </a:cubicBezTo>
                  <a:cubicBezTo>
                    <a:pt x="195" y="210"/>
                    <a:pt x="198" y="208"/>
                    <a:pt x="199" y="207"/>
                  </a:cubicBezTo>
                  <a:cubicBezTo>
                    <a:pt x="197" y="206"/>
                    <a:pt x="197" y="207"/>
                    <a:pt x="198" y="206"/>
                  </a:cubicBezTo>
                  <a:cubicBezTo>
                    <a:pt x="198" y="205"/>
                    <a:pt x="200" y="204"/>
                    <a:pt x="200" y="204"/>
                  </a:cubicBezTo>
                  <a:cubicBezTo>
                    <a:pt x="200" y="205"/>
                    <a:pt x="200" y="207"/>
                    <a:pt x="201" y="207"/>
                  </a:cubicBezTo>
                  <a:cubicBezTo>
                    <a:pt x="202" y="207"/>
                    <a:pt x="202" y="205"/>
                    <a:pt x="202" y="205"/>
                  </a:cubicBezTo>
                  <a:cubicBezTo>
                    <a:pt x="203" y="204"/>
                    <a:pt x="206" y="205"/>
                    <a:pt x="206" y="205"/>
                  </a:cubicBezTo>
                  <a:cubicBezTo>
                    <a:pt x="207" y="206"/>
                    <a:pt x="207" y="208"/>
                    <a:pt x="207" y="209"/>
                  </a:cubicBezTo>
                  <a:cubicBezTo>
                    <a:pt x="207" y="210"/>
                    <a:pt x="211" y="217"/>
                    <a:pt x="211" y="213"/>
                  </a:cubicBezTo>
                  <a:cubicBezTo>
                    <a:pt x="211" y="212"/>
                    <a:pt x="210" y="211"/>
                    <a:pt x="209" y="210"/>
                  </a:cubicBezTo>
                  <a:cubicBezTo>
                    <a:pt x="208" y="209"/>
                    <a:pt x="208" y="207"/>
                    <a:pt x="208" y="206"/>
                  </a:cubicBezTo>
                  <a:cubicBezTo>
                    <a:pt x="208" y="205"/>
                    <a:pt x="209" y="203"/>
                    <a:pt x="210" y="203"/>
                  </a:cubicBezTo>
                  <a:cubicBezTo>
                    <a:pt x="211" y="202"/>
                    <a:pt x="213" y="202"/>
                    <a:pt x="213" y="202"/>
                  </a:cubicBezTo>
                  <a:cubicBezTo>
                    <a:pt x="214" y="201"/>
                    <a:pt x="214" y="200"/>
                    <a:pt x="213" y="200"/>
                  </a:cubicBezTo>
                  <a:cubicBezTo>
                    <a:pt x="212" y="199"/>
                    <a:pt x="210" y="200"/>
                    <a:pt x="210" y="201"/>
                  </a:cubicBezTo>
                  <a:cubicBezTo>
                    <a:pt x="209" y="202"/>
                    <a:pt x="208" y="203"/>
                    <a:pt x="207" y="203"/>
                  </a:cubicBezTo>
                  <a:cubicBezTo>
                    <a:pt x="206" y="203"/>
                    <a:pt x="203" y="202"/>
                    <a:pt x="203" y="202"/>
                  </a:cubicBezTo>
                  <a:cubicBezTo>
                    <a:pt x="202" y="201"/>
                    <a:pt x="201" y="200"/>
                    <a:pt x="202" y="199"/>
                  </a:cubicBezTo>
                  <a:cubicBezTo>
                    <a:pt x="203" y="199"/>
                    <a:pt x="204" y="200"/>
                    <a:pt x="205" y="200"/>
                  </a:cubicBezTo>
                  <a:cubicBezTo>
                    <a:pt x="205" y="200"/>
                    <a:pt x="205" y="198"/>
                    <a:pt x="205" y="198"/>
                  </a:cubicBezTo>
                  <a:cubicBezTo>
                    <a:pt x="204" y="196"/>
                    <a:pt x="205" y="198"/>
                    <a:pt x="204" y="198"/>
                  </a:cubicBezTo>
                  <a:cubicBezTo>
                    <a:pt x="203" y="198"/>
                    <a:pt x="203" y="197"/>
                    <a:pt x="202" y="197"/>
                  </a:cubicBezTo>
                  <a:cubicBezTo>
                    <a:pt x="201" y="197"/>
                    <a:pt x="201" y="197"/>
                    <a:pt x="200" y="197"/>
                  </a:cubicBezTo>
                  <a:cubicBezTo>
                    <a:pt x="200" y="196"/>
                    <a:pt x="202" y="195"/>
                    <a:pt x="202" y="195"/>
                  </a:cubicBezTo>
                  <a:cubicBezTo>
                    <a:pt x="202" y="195"/>
                    <a:pt x="203" y="193"/>
                    <a:pt x="203" y="193"/>
                  </a:cubicBezTo>
                  <a:cubicBezTo>
                    <a:pt x="204" y="192"/>
                    <a:pt x="204" y="193"/>
                    <a:pt x="205" y="194"/>
                  </a:cubicBezTo>
                  <a:cubicBezTo>
                    <a:pt x="205" y="194"/>
                    <a:pt x="206" y="194"/>
                    <a:pt x="207" y="194"/>
                  </a:cubicBezTo>
                  <a:cubicBezTo>
                    <a:pt x="207" y="194"/>
                    <a:pt x="209" y="195"/>
                    <a:pt x="209" y="193"/>
                  </a:cubicBezTo>
                  <a:cubicBezTo>
                    <a:pt x="209" y="193"/>
                    <a:pt x="207" y="193"/>
                    <a:pt x="207" y="192"/>
                  </a:cubicBezTo>
                  <a:cubicBezTo>
                    <a:pt x="206" y="191"/>
                    <a:pt x="207" y="191"/>
                    <a:pt x="208" y="191"/>
                  </a:cubicBezTo>
                  <a:cubicBezTo>
                    <a:pt x="209" y="192"/>
                    <a:pt x="210" y="193"/>
                    <a:pt x="211" y="194"/>
                  </a:cubicBezTo>
                  <a:cubicBezTo>
                    <a:pt x="212" y="194"/>
                    <a:pt x="213" y="195"/>
                    <a:pt x="213" y="194"/>
                  </a:cubicBezTo>
                  <a:cubicBezTo>
                    <a:pt x="213" y="193"/>
                    <a:pt x="211" y="191"/>
                    <a:pt x="211" y="191"/>
                  </a:cubicBezTo>
                  <a:cubicBezTo>
                    <a:pt x="209" y="189"/>
                    <a:pt x="206" y="187"/>
                    <a:pt x="204" y="189"/>
                  </a:cubicBezTo>
                  <a:cubicBezTo>
                    <a:pt x="201" y="191"/>
                    <a:pt x="199" y="194"/>
                    <a:pt x="195" y="196"/>
                  </a:cubicBezTo>
                  <a:cubicBezTo>
                    <a:pt x="194" y="196"/>
                    <a:pt x="192" y="197"/>
                    <a:pt x="192" y="195"/>
                  </a:cubicBezTo>
                  <a:cubicBezTo>
                    <a:pt x="192" y="194"/>
                    <a:pt x="194" y="194"/>
                    <a:pt x="194" y="194"/>
                  </a:cubicBezTo>
                  <a:cubicBezTo>
                    <a:pt x="194" y="193"/>
                    <a:pt x="194" y="192"/>
                    <a:pt x="193" y="192"/>
                  </a:cubicBezTo>
                  <a:cubicBezTo>
                    <a:pt x="194" y="190"/>
                    <a:pt x="197" y="192"/>
                    <a:pt x="198" y="191"/>
                  </a:cubicBezTo>
                  <a:cubicBezTo>
                    <a:pt x="198" y="190"/>
                    <a:pt x="198" y="190"/>
                    <a:pt x="198" y="189"/>
                  </a:cubicBezTo>
                  <a:cubicBezTo>
                    <a:pt x="197" y="189"/>
                    <a:pt x="190" y="189"/>
                    <a:pt x="193" y="187"/>
                  </a:cubicBezTo>
                  <a:cubicBezTo>
                    <a:pt x="194" y="187"/>
                    <a:pt x="197" y="187"/>
                    <a:pt x="198" y="186"/>
                  </a:cubicBezTo>
                  <a:cubicBezTo>
                    <a:pt x="199" y="186"/>
                    <a:pt x="198" y="185"/>
                    <a:pt x="198" y="185"/>
                  </a:cubicBezTo>
                  <a:cubicBezTo>
                    <a:pt x="199" y="185"/>
                    <a:pt x="199" y="184"/>
                    <a:pt x="200" y="184"/>
                  </a:cubicBezTo>
                  <a:cubicBezTo>
                    <a:pt x="201" y="185"/>
                    <a:pt x="200" y="186"/>
                    <a:pt x="201" y="186"/>
                  </a:cubicBezTo>
                  <a:cubicBezTo>
                    <a:pt x="202" y="186"/>
                    <a:pt x="203" y="185"/>
                    <a:pt x="203" y="185"/>
                  </a:cubicBezTo>
                  <a:cubicBezTo>
                    <a:pt x="204" y="184"/>
                    <a:pt x="206" y="182"/>
                    <a:pt x="207" y="182"/>
                  </a:cubicBezTo>
                  <a:cubicBezTo>
                    <a:pt x="207" y="183"/>
                    <a:pt x="206" y="184"/>
                    <a:pt x="207" y="185"/>
                  </a:cubicBezTo>
                  <a:cubicBezTo>
                    <a:pt x="208" y="185"/>
                    <a:pt x="209" y="182"/>
                    <a:pt x="210" y="181"/>
                  </a:cubicBezTo>
                  <a:cubicBezTo>
                    <a:pt x="210" y="181"/>
                    <a:pt x="212" y="180"/>
                    <a:pt x="212" y="180"/>
                  </a:cubicBezTo>
                  <a:cubicBezTo>
                    <a:pt x="213" y="181"/>
                    <a:pt x="212" y="182"/>
                    <a:pt x="213" y="182"/>
                  </a:cubicBezTo>
                  <a:cubicBezTo>
                    <a:pt x="215" y="184"/>
                    <a:pt x="215" y="176"/>
                    <a:pt x="219" y="178"/>
                  </a:cubicBezTo>
                  <a:cubicBezTo>
                    <a:pt x="220" y="182"/>
                    <a:pt x="222" y="186"/>
                    <a:pt x="226" y="188"/>
                  </a:cubicBezTo>
                  <a:cubicBezTo>
                    <a:pt x="226" y="186"/>
                    <a:pt x="225" y="186"/>
                    <a:pt x="224" y="184"/>
                  </a:cubicBezTo>
                  <a:cubicBezTo>
                    <a:pt x="223" y="183"/>
                    <a:pt x="222" y="181"/>
                    <a:pt x="223" y="179"/>
                  </a:cubicBezTo>
                  <a:cubicBezTo>
                    <a:pt x="225" y="180"/>
                    <a:pt x="224" y="182"/>
                    <a:pt x="225" y="183"/>
                  </a:cubicBezTo>
                  <a:cubicBezTo>
                    <a:pt x="226" y="182"/>
                    <a:pt x="226" y="180"/>
                    <a:pt x="226" y="179"/>
                  </a:cubicBezTo>
                  <a:cubicBezTo>
                    <a:pt x="226" y="178"/>
                    <a:pt x="226" y="177"/>
                    <a:pt x="225" y="177"/>
                  </a:cubicBezTo>
                  <a:cubicBezTo>
                    <a:pt x="224" y="176"/>
                    <a:pt x="225" y="174"/>
                    <a:pt x="226" y="174"/>
                  </a:cubicBezTo>
                  <a:cubicBezTo>
                    <a:pt x="228" y="174"/>
                    <a:pt x="227" y="176"/>
                    <a:pt x="230" y="175"/>
                  </a:cubicBezTo>
                  <a:cubicBezTo>
                    <a:pt x="229" y="174"/>
                    <a:pt x="228" y="173"/>
                    <a:pt x="227" y="173"/>
                  </a:cubicBezTo>
                  <a:cubicBezTo>
                    <a:pt x="225" y="172"/>
                    <a:pt x="226" y="172"/>
                    <a:pt x="225" y="173"/>
                  </a:cubicBezTo>
                  <a:cubicBezTo>
                    <a:pt x="224" y="173"/>
                    <a:pt x="224" y="174"/>
                    <a:pt x="223" y="173"/>
                  </a:cubicBezTo>
                  <a:cubicBezTo>
                    <a:pt x="222" y="172"/>
                    <a:pt x="222" y="172"/>
                    <a:pt x="223" y="171"/>
                  </a:cubicBezTo>
                  <a:cubicBezTo>
                    <a:pt x="223" y="171"/>
                    <a:pt x="224" y="171"/>
                    <a:pt x="225" y="170"/>
                  </a:cubicBezTo>
                  <a:cubicBezTo>
                    <a:pt x="226" y="170"/>
                    <a:pt x="226" y="169"/>
                    <a:pt x="227" y="169"/>
                  </a:cubicBezTo>
                  <a:cubicBezTo>
                    <a:pt x="229" y="168"/>
                    <a:pt x="230" y="171"/>
                    <a:pt x="232" y="171"/>
                  </a:cubicBezTo>
                  <a:cubicBezTo>
                    <a:pt x="232" y="169"/>
                    <a:pt x="230" y="168"/>
                    <a:pt x="229" y="167"/>
                  </a:cubicBezTo>
                  <a:cubicBezTo>
                    <a:pt x="228" y="165"/>
                    <a:pt x="228" y="163"/>
                    <a:pt x="225" y="162"/>
                  </a:cubicBezTo>
                  <a:cubicBezTo>
                    <a:pt x="225" y="161"/>
                    <a:pt x="221" y="161"/>
                    <a:pt x="222" y="160"/>
                  </a:cubicBezTo>
                  <a:cubicBezTo>
                    <a:pt x="222" y="158"/>
                    <a:pt x="226" y="157"/>
                    <a:pt x="227" y="157"/>
                  </a:cubicBezTo>
                  <a:cubicBezTo>
                    <a:pt x="228" y="157"/>
                    <a:pt x="231" y="156"/>
                    <a:pt x="232" y="157"/>
                  </a:cubicBezTo>
                  <a:cubicBezTo>
                    <a:pt x="232" y="157"/>
                    <a:pt x="233" y="158"/>
                    <a:pt x="233" y="158"/>
                  </a:cubicBezTo>
                  <a:cubicBezTo>
                    <a:pt x="234" y="160"/>
                    <a:pt x="233" y="159"/>
                    <a:pt x="233" y="160"/>
                  </a:cubicBezTo>
                  <a:cubicBezTo>
                    <a:pt x="235" y="161"/>
                    <a:pt x="235" y="161"/>
                    <a:pt x="236" y="160"/>
                  </a:cubicBezTo>
                  <a:cubicBezTo>
                    <a:pt x="238" y="159"/>
                    <a:pt x="238" y="158"/>
                    <a:pt x="239" y="159"/>
                  </a:cubicBezTo>
                  <a:cubicBezTo>
                    <a:pt x="239" y="161"/>
                    <a:pt x="239" y="161"/>
                    <a:pt x="240" y="162"/>
                  </a:cubicBezTo>
                  <a:cubicBezTo>
                    <a:pt x="241" y="163"/>
                    <a:pt x="242" y="164"/>
                    <a:pt x="242" y="165"/>
                  </a:cubicBezTo>
                  <a:cubicBezTo>
                    <a:pt x="243" y="166"/>
                    <a:pt x="243" y="171"/>
                    <a:pt x="244" y="167"/>
                  </a:cubicBezTo>
                  <a:cubicBezTo>
                    <a:pt x="244" y="164"/>
                    <a:pt x="243" y="164"/>
                    <a:pt x="241" y="161"/>
                  </a:cubicBezTo>
                  <a:cubicBezTo>
                    <a:pt x="240" y="159"/>
                    <a:pt x="240" y="157"/>
                    <a:pt x="243" y="156"/>
                  </a:cubicBezTo>
                  <a:cubicBezTo>
                    <a:pt x="244" y="157"/>
                    <a:pt x="244" y="159"/>
                    <a:pt x="246" y="159"/>
                  </a:cubicBezTo>
                  <a:cubicBezTo>
                    <a:pt x="248" y="159"/>
                    <a:pt x="246" y="157"/>
                    <a:pt x="245" y="157"/>
                  </a:cubicBezTo>
                  <a:cubicBezTo>
                    <a:pt x="245" y="156"/>
                    <a:pt x="246" y="155"/>
                    <a:pt x="248" y="155"/>
                  </a:cubicBezTo>
                  <a:cubicBezTo>
                    <a:pt x="250" y="156"/>
                    <a:pt x="250" y="157"/>
                    <a:pt x="253" y="157"/>
                  </a:cubicBezTo>
                  <a:cubicBezTo>
                    <a:pt x="253" y="157"/>
                    <a:pt x="250" y="155"/>
                    <a:pt x="249" y="155"/>
                  </a:cubicBezTo>
                  <a:cubicBezTo>
                    <a:pt x="248" y="154"/>
                    <a:pt x="246" y="155"/>
                    <a:pt x="246" y="153"/>
                  </a:cubicBezTo>
                  <a:cubicBezTo>
                    <a:pt x="246" y="152"/>
                    <a:pt x="248" y="150"/>
                    <a:pt x="247" y="150"/>
                  </a:cubicBezTo>
                  <a:cubicBezTo>
                    <a:pt x="246" y="149"/>
                    <a:pt x="243" y="151"/>
                    <a:pt x="243" y="152"/>
                  </a:cubicBezTo>
                  <a:cubicBezTo>
                    <a:pt x="242" y="153"/>
                    <a:pt x="241" y="155"/>
                    <a:pt x="238" y="154"/>
                  </a:cubicBezTo>
                  <a:cubicBezTo>
                    <a:pt x="237" y="153"/>
                    <a:pt x="238" y="152"/>
                    <a:pt x="237" y="151"/>
                  </a:cubicBezTo>
                  <a:cubicBezTo>
                    <a:pt x="236" y="151"/>
                    <a:pt x="234" y="153"/>
                    <a:pt x="233" y="153"/>
                  </a:cubicBezTo>
                  <a:cubicBezTo>
                    <a:pt x="231" y="154"/>
                    <a:pt x="229" y="155"/>
                    <a:pt x="227" y="154"/>
                  </a:cubicBezTo>
                  <a:cubicBezTo>
                    <a:pt x="227" y="153"/>
                    <a:pt x="226" y="152"/>
                    <a:pt x="227" y="150"/>
                  </a:cubicBezTo>
                  <a:cubicBezTo>
                    <a:pt x="227" y="149"/>
                    <a:pt x="229" y="150"/>
                    <a:pt x="229" y="149"/>
                  </a:cubicBezTo>
                  <a:cubicBezTo>
                    <a:pt x="229" y="149"/>
                    <a:pt x="228" y="148"/>
                    <a:pt x="228" y="148"/>
                  </a:cubicBezTo>
                  <a:cubicBezTo>
                    <a:pt x="228" y="147"/>
                    <a:pt x="228" y="147"/>
                    <a:pt x="228" y="146"/>
                  </a:cubicBezTo>
                  <a:cubicBezTo>
                    <a:pt x="229" y="144"/>
                    <a:pt x="229" y="144"/>
                    <a:pt x="231" y="144"/>
                  </a:cubicBezTo>
                  <a:cubicBezTo>
                    <a:pt x="233" y="143"/>
                    <a:pt x="233" y="143"/>
                    <a:pt x="235" y="142"/>
                  </a:cubicBezTo>
                  <a:cubicBezTo>
                    <a:pt x="236" y="141"/>
                    <a:pt x="236" y="141"/>
                    <a:pt x="237" y="142"/>
                  </a:cubicBezTo>
                  <a:cubicBezTo>
                    <a:pt x="238" y="143"/>
                    <a:pt x="239" y="145"/>
                    <a:pt x="239" y="144"/>
                  </a:cubicBezTo>
                  <a:cubicBezTo>
                    <a:pt x="240" y="143"/>
                    <a:pt x="238" y="142"/>
                    <a:pt x="239" y="141"/>
                  </a:cubicBezTo>
                  <a:cubicBezTo>
                    <a:pt x="242" y="138"/>
                    <a:pt x="245" y="144"/>
                    <a:pt x="248" y="142"/>
                  </a:cubicBezTo>
                  <a:cubicBezTo>
                    <a:pt x="247" y="141"/>
                    <a:pt x="246" y="142"/>
                    <a:pt x="245" y="141"/>
                  </a:cubicBezTo>
                  <a:cubicBezTo>
                    <a:pt x="245" y="141"/>
                    <a:pt x="245" y="140"/>
                    <a:pt x="245" y="139"/>
                  </a:cubicBezTo>
                  <a:cubicBezTo>
                    <a:pt x="244" y="138"/>
                    <a:pt x="242" y="140"/>
                    <a:pt x="242" y="138"/>
                  </a:cubicBezTo>
                  <a:cubicBezTo>
                    <a:pt x="241" y="136"/>
                    <a:pt x="244" y="135"/>
                    <a:pt x="246" y="135"/>
                  </a:cubicBezTo>
                  <a:cubicBezTo>
                    <a:pt x="247" y="136"/>
                    <a:pt x="250" y="138"/>
                    <a:pt x="251" y="138"/>
                  </a:cubicBezTo>
                  <a:cubicBezTo>
                    <a:pt x="252" y="136"/>
                    <a:pt x="248" y="135"/>
                    <a:pt x="248" y="134"/>
                  </a:cubicBezTo>
                  <a:cubicBezTo>
                    <a:pt x="247" y="131"/>
                    <a:pt x="250" y="132"/>
                    <a:pt x="252" y="132"/>
                  </a:cubicBezTo>
                  <a:cubicBezTo>
                    <a:pt x="254" y="131"/>
                    <a:pt x="253" y="131"/>
                    <a:pt x="252" y="130"/>
                  </a:cubicBezTo>
                  <a:cubicBezTo>
                    <a:pt x="251" y="129"/>
                    <a:pt x="251" y="128"/>
                    <a:pt x="250" y="128"/>
                  </a:cubicBezTo>
                  <a:cubicBezTo>
                    <a:pt x="249" y="127"/>
                    <a:pt x="246" y="130"/>
                    <a:pt x="245" y="128"/>
                  </a:cubicBezTo>
                  <a:cubicBezTo>
                    <a:pt x="245" y="127"/>
                    <a:pt x="246" y="126"/>
                    <a:pt x="246" y="125"/>
                  </a:cubicBezTo>
                  <a:cubicBezTo>
                    <a:pt x="247" y="124"/>
                    <a:pt x="247" y="124"/>
                    <a:pt x="248" y="123"/>
                  </a:cubicBezTo>
                  <a:cubicBezTo>
                    <a:pt x="249" y="122"/>
                    <a:pt x="249" y="122"/>
                    <a:pt x="249" y="121"/>
                  </a:cubicBezTo>
                  <a:cubicBezTo>
                    <a:pt x="249" y="119"/>
                    <a:pt x="249" y="119"/>
                    <a:pt x="250" y="118"/>
                  </a:cubicBezTo>
                  <a:cubicBezTo>
                    <a:pt x="250" y="118"/>
                    <a:pt x="252" y="118"/>
                    <a:pt x="253" y="118"/>
                  </a:cubicBezTo>
                  <a:cubicBezTo>
                    <a:pt x="253" y="117"/>
                    <a:pt x="254" y="117"/>
                    <a:pt x="255" y="117"/>
                  </a:cubicBezTo>
                  <a:cubicBezTo>
                    <a:pt x="255" y="116"/>
                    <a:pt x="259" y="116"/>
                    <a:pt x="258" y="116"/>
                  </a:cubicBezTo>
                  <a:cubicBezTo>
                    <a:pt x="258" y="115"/>
                    <a:pt x="258" y="115"/>
                    <a:pt x="258" y="115"/>
                  </a:cubicBezTo>
                  <a:cubicBezTo>
                    <a:pt x="258" y="113"/>
                    <a:pt x="258" y="113"/>
                    <a:pt x="257" y="111"/>
                  </a:cubicBezTo>
                  <a:cubicBezTo>
                    <a:pt x="255" y="109"/>
                    <a:pt x="256" y="108"/>
                    <a:pt x="258" y="106"/>
                  </a:cubicBezTo>
                  <a:cubicBezTo>
                    <a:pt x="259" y="105"/>
                    <a:pt x="259" y="103"/>
                    <a:pt x="259" y="102"/>
                  </a:cubicBezTo>
                  <a:cubicBezTo>
                    <a:pt x="259" y="101"/>
                    <a:pt x="259" y="100"/>
                    <a:pt x="259" y="100"/>
                  </a:cubicBezTo>
                  <a:cubicBezTo>
                    <a:pt x="260" y="99"/>
                    <a:pt x="261" y="99"/>
                    <a:pt x="262" y="98"/>
                  </a:cubicBezTo>
                  <a:cubicBezTo>
                    <a:pt x="262" y="100"/>
                    <a:pt x="262" y="103"/>
                    <a:pt x="265" y="103"/>
                  </a:cubicBezTo>
                  <a:cubicBezTo>
                    <a:pt x="265" y="105"/>
                    <a:pt x="264" y="109"/>
                    <a:pt x="265" y="111"/>
                  </a:cubicBezTo>
                  <a:cubicBezTo>
                    <a:pt x="267" y="112"/>
                    <a:pt x="267" y="108"/>
                    <a:pt x="267" y="107"/>
                  </a:cubicBezTo>
                  <a:cubicBezTo>
                    <a:pt x="267" y="108"/>
                    <a:pt x="268" y="110"/>
                    <a:pt x="269" y="110"/>
                  </a:cubicBezTo>
                  <a:cubicBezTo>
                    <a:pt x="270" y="109"/>
                    <a:pt x="269" y="108"/>
                    <a:pt x="271" y="107"/>
                  </a:cubicBezTo>
                  <a:cubicBezTo>
                    <a:pt x="273" y="107"/>
                    <a:pt x="274" y="109"/>
                    <a:pt x="275" y="109"/>
                  </a:cubicBezTo>
                  <a:cubicBezTo>
                    <a:pt x="276" y="107"/>
                    <a:pt x="273" y="106"/>
                    <a:pt x="272" y="105"/>
                  </a:cubicBezTo>
                  <a:cubicBezTo>
                    <a:pt x="270" y="104"/>
                    <a:pt x="269" y="103"/>
                    <a:pt x="268" y="101"/>
                  </a:cubicBezTo>
                  <a:cubicBezTo>
                    <a:pt x="267" y="100"/>
                    <a:pt x="266" y="100"/>
                    <a:pt x="266" y="98"/>
                  </a:cubicBezTo>
                  <a:cubicBezTo>
                    <a:pt x="265" y="95"/>
                    <a:pt x="268" y="96"/>
                    <a:pt x="270" y="95"/>
                  </a:cubicBezTo>
                  <a:cubicBezTo>
                    <a:pt x="273" y="94"/>
                    <a:pt x="272" y="95"/>
                    <a:pt x="273" y="97"/>
                  </a:cubicBezTo>
                  <a:cubicBezTo>
                    <a:pt x="273" y="98"/>
                    <a:pt x="274" y="99"/>
                    <a:pt x="275" y="100"/>
                  </a:cubicBezTo>
                  <a:cubicBezTo>
                    <a:pt x="276" y="102"/>
                    <a:pt x="276" y="103"/>
                    <a:pt x="277" y="105"/>
                  </a:cubicBezTo>
                  <a:cubicBezTo>
                    <a:pt x="278" y="105"/>
                    <a:pt x="279" y="105"/>
                    <a:pt x="280" y="106"/>
                  </a:cubicBezTo>
                  <a:cubicBezTo>
                    <a:pt x="281" y="106"/>
                    <a:pt x="282" y="105"/>
                    <a:pt x="283" y="106"/>
                  </a:cubicBezTo>
                  <a:cubicBezTo>
                    <a:pt x="285" y="108"/>
                    <a:pt x="279" y="109"/>
                    <a:pt x="279" y="110"/>
                  </a:cubicBezTo>
                  <a:cubicBezTo>
                    <a:pt x="279" y="110"/>
                    <a:pt x="282" y="112"/>
                    <a:pt x="282" y="112"/>
                  </a:cubicBezTo>
                  <a:cubicBezTo>
                    <a:pt x="282" y="112"/>
                    <a:pt x="282" y="112"/>
                    <a:pt x="282" y="112"/>
                  </a:cubicBezTo>
                  <a:cubicBezTo>
                    <a:pt x="282" y="112"/>
                    <a:pt x="284" y="112"/>
                    <a:pt x="283" y="112"/>
                  </a:cubicBezTo>
                  <a:cubicBezTo>
                    <a:pt x="285" y="112"/>
                    <a:pt x="285" y="113"/>
                    <a:pt x="285" y="111"/>
                  </a:cubicBezTo>
                  <a:cubicBezTo>
                    <a:pt x="285" y="110"/>
                    <a:pt x="285" y="107"/>
                    <a:pt x="285" y="105"/>
                  </a:cubicBezTo>
                  <a:cubicBezTo>
                    <a:pt x="284" y="103"/>
                    <a:pt x="282" y="103"/>
                    <a:pt x="280" y="103"/>
                  </a:cubicBezTo>
                  <a:cubicBezTo>
                    <a:pt x="278" y="102"/>
                    <a:pt x="276" y="101"/>
                    <a:pt x="276" y="98"/>
                  </a:cubicBezTo>
                  <a:cubicBezTo>
                    <a:pt x="276" y="96"/>
                    <a:pt x="278" y="96"/>
                    <a:pt x="279" y="94"/>
                  </a:cubicBezTo>
                  <a:cubicBezTo>
                    <a:pt x="277" y="93"/>
                    <a:pt x="274" y="95"/>
                    <a:pt x="274" y="91"/>
                  </a:cubicBezTo>
                  <a:cubicBezTo>
                    <a:pt x="275" y="90"/>
                    <a:pt x="275" y="89"/>
                    <a:pt x="276" y="88"/>
                  </a:cubicBezTo>
                  <a:cubicBezTo>
                    <a:pt x="277" y="87"/>
                    <a:pt x="277" y="86"/>
                    <a:pt x="277" y="85"/>
                  </a:cubicBezTo>
                  <a:cubicBezTo>
                    <a:pt x="278" y="84"/>
                    <a:pt x="278" y="84"/>
                    <a:pt x="279" y="83"/>
                  </a:cubicBezTo>
                  <a:cubicBezTo>
                    <a:pt x="279" y="83"/>
                    <a:pt x="280" y="82"/>
                    <a:pt x="280" y="82"/>
                  </a:cubicBezTo>
                  <a:cubicBezTo>
                    <a:pt x="282" y="81"/>
                    <a:pt x="285" y="81"/>
                    <a:pt x="287" y="80"/>
                  </a:cubicBezTo>
                  <a:cubicBezTo>
                    <a:pt x="288" y="80"/>
                    <a:pt x="290" y="79"/>
                    <a:pt x="290" y="81"/>
                  </a:cubicBezTo>
                  <a:cubicBezTo>
                    <a:pt x="291" y="83"/>
                    <a:pt x="289" y="85"/>
                    <a:pt x="289" y="88"/>
                  </a:cubicBezTo>
                  <a:cubicBezTo>
                    <a:pt x="289" y="89"/>
                    <a:pt x="289" y="90"/>
                    <a:pt x="289" y="92"/>
                  </a:cubicBezTo>
                  <a:cubicBezTo>
                    <a:pt x="289" y="93"/>
                    <a:pt x="288" y="94"/>
                    <a:pt x="288" y="96"/>
                  </a:cubicBezTo>
                  <a:cubicBezTo>
                    <a:pt x="288" y="97"/>
                    <a:pt x="288" y="98"/>
                    <a:pt x="287" y="100"/>
                  </a:cubicBezTo>
                  <a:cubicBezTo>
                    <a:pt x="287" y="101"/>
                    <a:pt x="286" y="102"/>
                    <a:pt x="285" y="103"/>
                  </a:cubicBezTo>
                  <a:cubicBezTo>
                    <a:pt x="287" y="103"/>
                    <a:pt x="289" y="100"/>
                    <a:pt x="290" y="98"/>
                  </a:cubicBezTo>
                  <a:cubicBezTo>
                    <a:pt x="290" y="97"/>
                    <a:pt x="290" y="95"/>
                    <a:pt x="290" y="93"/>
                  </a:cubicBezTo>
                  <a:cubicBezTo>
                    <a:pt x="292" y="88"/>
                    <a:pt x="295" y="95"/>
                    <a:pt x="298" y="94"/>
                  </a:cubicBezTo>
                  <a:cubicBezTo>
                    <a:pt x="298" y="92"/>
                    <a:pt x="296" y="92"/>
                    <a:pt x="295" y="92"/>
                  </a:cubicBezTo>
                  <a:cubicBezTo>
                    <a:pt x="293" y="91"/>
                    <a:pt x="292" y="90"/>
                    <a:pt x="292" y="88"/>
                  </a:cubicBezTo>
                  <a:cubicBezTo>
                    <a:pt x="291" y="86"/>
                    <a:pt x="292" y="85"/>
                    <a:pt x="293" y="83"/>
                  </a:cubicBezTo>
                  <a:cubicBezTo>
                    <a:pt x="293" y="82"/>
                    <a:pt x="293" y="80"/>
                    <a:pt x="294" y="79"/>
                  </a:cubicBezTo>
                  <a:cubicBezTo>
                    <a:pt x="294" y="80"/>
                    <a:pt x="294" y="81"/>
                    <a:pt x="295" y="82"/>
                  </a:cubicBezTo>
                  <a:cubicBezTo>
                    <a:pt x="296" y="81"/>
                    <a:pt x="296" y="80"/>
                    <a:pt x="296" y="79"/>
                  </a:cubicBezTo>
                  <a:cubicBezTo>
                    <a:pt x="296" y="78"/>
                    <a:pt x="296" y="77"/>
                    <a:pt x="296" y="77"/>
                  </a:cubicBezTo>
                  <a:cubicBezTo>
                    <a:pt x="296" y="76"/>
                    <a:pt x="297" y="76"/>
                    <a:pt x="297" y="76"/>
                  </a:cubicBezTo>
                  <a:cubicBezTo>
                    <a:pt x="298" y="74"/>
                    <a:pt x="298" y="74"/>
                    <a:pt x="298" y="73"/>
                  </a:cubicBezTo>
                  <a:cubicBezTo>
                    <a:pt x="299" y="72"/>
                    <a:pt x="300" y="71"/>
                    <a:pt x="301" y="70"/>
                  </a:cubicBezTo>
                  <a:cubicBezTo>
                    <a:pt x="303" y="74"/>
                    <a:pt x="303" y="76"/>
                    <a:pt x="302" y="81"/>
                  </a:cubicBezTo>
                  <a:cubicBezTo>
                    <a:pt x="302" y="82"/>
                    <a:pt x="301" y="84"/>
                    <a:pt x="301" y="86"/>
                  </a:cubicBezTo>
                  <a:cubicBezTo>
                    <a:pt x="302" y="88"/>
                    <a:pt x="303" y="89"/>
                    <a:pt x="303" y="91"/>
                  </a:cubicBezTo>
                  <a:cubicBezTo>
                    <a:pt x="302" y="92"/>
                    <a:pt x="301" y="92"/>
                    <a:pt x="301" y="93"/>
                  </a:cubicBezTo>
                  <a:cubicBezTo>
                    <a:pt x="300" y="94"/>
                    <a:pt x="300" y="97"/>
                    <a:pt x="300" y="98"/>
                  </a:cubicBezTo>
                  <a:cubicBezTo>
                    <a:pt x="300" y="99"/>
                    <a:pt x="299" y="101"/>
                    <a:pt x="299" y="102"/>
                  </a:cubicBezTo>
                  <a:cubicBezTo>
                    <a:pt x="298" y="104"/>
                    <a:pt x="296" y="104"/>
                    <a:pt x="295" y="106"/>
                  </a:cubicBezTo>
                  <a:cubicBezTo>
                    <a:pt x="295" y="106"/>
                    <a:pt x="294" y="108"/>
                    <a:pt x="293" y="109"/>
                  </a:cubicBezTo>
                  <a:cubicBezTo>
                    <a:pt x="293" y="110"/>
                    <a:pt x="294" y="110"/>
                    <a:pt x="295" y="109"/>
                  </a:cubicBezTo>
                  <a:cubicBezTo>
                    <a:pt x="296" y="107"/>
                    <a:pt x="297" y="106"/>
                    <a:pt x="298" y="105"/>
                  </a:cubicBezTo>
                  <a:cubicBezTo>
                    <a:pt x="300" y="104"/>
                    <a:pt x="301" y="103"/>
                    <a:pt x="301" y="102"/>
                  </a:cubicBezTo>
                  <a:cubicBezTo>
                    <a:pt x="302" y="100"/>
                    <a:pt x="303" y="98"/>
                    <a:pt x="303" y="96"/>
                  </a:cubicBezTo>
                  <a:cubicBezTo>
                    <a:pt x="303" y="96"/>
                    <a:pt x="304" y="93"/>
                    <a:pt x="304" y="93"/>
                  </a:cubicBezTo>
                  <a:cubicBezTo>
                    <a:pt x="305" y="93"/>
                    <a:pt x="307" y="95"/>
                    <a:pt x="307" y="96"/>
                  </a:cubicBezTo>
                  <a:cubicBezTo>
                    <a:pt x="308" y="96"/>
                    <a:pt x="310" y="96"/>
                    <a:pt x="311" y="97"/>
                  </a:cubicBezTo>
                  <a:cubicBezTo>
                    <a:pt x="312" y="96"/>
                    <a:pt x="309" y="95"/>
                    <a:pt x="309" y="94"/>
                  </a:cubicBezTo>
                  <a:cubicBezTo>
                    <a:pt x="308" y="94"/>
                    <a:pt x="308" y="93"/>
                    <a:pt x="307" y="92"/>
                  </a:cubicBezTo>
                  <a:cubicBezTo>
                    <a:pt x="307" y="91"/>
                    <a:pt x="306" y="91"/>
                    <a:pt x="306" y="90"/>
                  </a:cubicBezTo>
                  <a:cubicBezTo>
                    <a:pt x="304" y="89"/>
                    <a:pt x="305" y="89"/>
                    <a:pt x="305" y="87"/>
                  </a:cubicBezTo>
                  <a:cubicBezTo>
                    <a:pt x="305" y="86"/>
                    <a:pt x="305" y="85"/>
                    <a:pt x="305" y="85"/>
                  </a:cubicBezTo>
                  <a:cubicBezTo>
                    <a:pt x="305" y="84"/>
                    <a:pt x="304" y="83"/>
                    <a:pt x="304" y="83"/>
                  </a:cubicBezTo>
                  <a:cubicBezTo>
                    <a:pt x="304" y="81"/>
                    <a:pt x="308" y="82"/>
                    <a:pt x="310" y="80"/>
                  </a:cubicBezTo>
                  <a:cubicBezTo>
                    <a:pt x="311" y="79"/>
                    <a:pt x="311" y="77"/>
                    <a:pt x="312" y="76"/>
                  </a:cubicBezTo>
                  <a:cubicBezTo>
                    <a:pt x="313" y="74"/>
                    <a:pt x="314" y="74"/>
                    <a:pt x="315" y="72"/>
                  </a:cubicBezTo>
                  <a:cubicBezTo>
                    <a:pt x="316" y="74"/>
                    <a:pt x="313" y="76"/>
                    <a:pt x="313" y="78"/>
                  </a:cubicBezTo>
                  <a:cubicBezTo>
                    <a:pt x="314" y="79"/>
                    <a:pt x="314" y="80"/>
                    <a:pt x="315" y="79"/>
                  </a:cubicBezTo>
                  <a:cubicBezTo>
                    <a:pt x="316" y="79"/>
                    <a:pt x="316" y="76"/>
                    <a:pt x="317" y="76"/>
                  </a:cubicBezTo>
                  <a:cubicBezTo>
                    <a:pt x="318" y="76"/>
                    <a:pt x="317" y="79"/>
                    <a:pt x="318" y="79"/>
                  </a:cubicBezTo>
                  <a:cubicBezTo>
                    <a:pt x="318" y="79"/>
                    <a:pt x="318" y="79"/>
                    <a:pt x="318" y="79"/>
                  </a:cubicBezTo>
                  <a:cubicBezTo>
                    <a:pt x="319" y="78"/>
                    <a:pt x="319" y="76"/>
                    <a:pt x="319" y="75"/>
                  </a:cubicBezTo>
                  <a:cubicBezTo>
                    <a:pt x="319" y="74"/>
                    <a:pt x="320" y="74"/>
                    <a:pt x="320" y="72"/>
                  </a:cubicBezTo>
                  <a:cubicBezTo>
                    <a:pt x="320" y="71"/>
                    <a:pt x="319" y="71"/>
                    <a:pt x="319" y="70"/>
                  </a:cubicBezTo>
                  <a:cubicBezTo>
                    <a:pt x="319" y="69"/>
                    <a:pt x="320" y="67"/>
                    <a:pt x="320" y="67"/>
                  </a:cubicBezTo>
                  <a:cubicBezTo>
                    <a:pt x="322" y="66"/>
                    <a:pt x="325" y="69"/>
                    <a:pt x="325" y="70"/>
                  </a:cubicBezTo>
                  <a:cubicBezTo>
                    <a:pt x="326" y="72"/>
                    <a:pt x="326" y="73"/>
                    <a:pt x="327" y="74"/>
                  </a:cubicBezTo>
                  <a:cubicBezTo>
                    <a:pt x="328" y="74"/>
                    <a:pt x="330" y="74"/>
                    <a:pt x="331" y="76"/>
                  </a:cubicBezTo>
                  <a:cubicBezTo>
                    <a:pt x="332" y="78"/>
                    <a:pt x="332" y="82"/>
                    <a:pt x="334" y="83"/>
                  </a:cubicBezTo>
                  <a:cubicBezTo>
                    <a:pt x="338" y="86"/>
                    <a:pt x="335" y="80"/>
                    <a:pt x="335" y="79"/>
                  </a:cubicBezTo>
                  <a:cubicBezTo>
                    <a:pt x="334" y="78"/>
                    <a:pt x="334" y="77"/>
                    <a:pt x="334" y="76"/>
                  </a:cubicBezTo>
                  <a:cubicBezTo>
                    <a:pt x="334" y="75"/>
                    <a:pt x="333" y="75"/>
                    <a:pt x="333" y="74"/>
                  </a:cubicBezTo>
                  <a:cubicBezTo>
                    <a:pt x="332" y="70"/>
                    <a:pt x="334" y="68"/>
                    <a:pt x="335" y="72"/>
                  </a:cubicBezTo>
                  <a:cubicBezTo>
                    <a:pt x="336" y="72"/>
                    <a:pt x="336" y="69"/>
                    <a:pt x="335" y="68"/>
                  </a:cubicBezTo>
                  <a:cubicBezTo>
                    <a:pt x="335" y="68"/>
                    <a:pt x="336" y="68"/>
                    <a:pt x="334" y="67"/>
                  </a:cubicBezTo>
                  <a:cubicBezTo>
                    <a:pt x="334" y="67"/>
                    <a:pt x="333" y="68"/>
                    <a:pt x="332" y="68"/>
                  </a:cubicBezTo>
                  <a:cubicBezTo>
                    <a:pt x="332" y="68"/>
                    <a:pt x="331" y="67"/>
                    <a:pt x="330" y="67"/>
                  </a:cubicBezTo>
                  <a:cubicBezTo>
                    <a:pt x="330" y="66"/>
                    <a:pt x="331" y="66"/>
                    <a:pt x="332" y="66"/>
                  </a:cubicBezTo>
                  <a:cubicBezTo>
                    <a:pt x="333" y="65"/>
                    <a:pt x="334" y="65"/>
                    <a:pt x="335" y="64"/>
                  </a:cubicBezTo>
                  <a:cubicBezTo>
                    <a:pt x="335" y="64"/>
                    <a:pt x="336" y="62"/>
                    <a:pt x="336" y="62"/>
                  </a:cubicBezTo>
                  <a:cubicBezTo>
                    <a:pt x="334" y="62"/>
                    <a:pt x="333" y="65"/>
                    <a:pt x="331" y="63"/>
                  </a:cubicBezTo>
                  <a:cubicBezTo>
                    <a:pt x="330" y="64"/>
                    <a:pt x="330" y="65"/>
                    <a:pt x="329" y="65"/>
                  </a:cubicBezTo>
                  <a:cubicBezTo>
                    <a:pt x="328" y="65"/>
                    <a:pt x="328" y="64"/>
                    <a:pt x="327" y="64"/>
                  </a:cubicBezTo>
                  <a:cubicBezTo>
                    <a:pt x="326" y="63"/>
                    <a:pt x="325" y="63"/>
                    <a:pt x="324" y="62"/>
                  </a:cubicBezTo>
                  <a:cubicBezTo>
                    <a:pt x="323" y="61"/>
                    <a:pt x="325" y="60"/>
                    <a:pt x="324" y="59"/>
                  </a:cubicBezTo>
                  <a:cubicBezTo>
                    <a:pt x="323" y="58"/>
                    <a:pt x="318" y="59"/>
                    <a:pt x="319" y="56"/>
                  </a:cubicBezTo>
                  <a:cubicBezTo>
                    <a:pt x="320" y="53"/>
                    <a:pt x="324" y="53"/>
                    <a:pt x="324" y="57"/>
                  </a:cubicBezTo>
                  <a:cubicBezTo>
                    <a:pt x="326" y="55"/>
                    <a:pt x="323" y="52"/>
                    <a:pt x="325" y="50"/>
                  </a:cubicBezTo>
                  <a:cubicBezTo>
                    <a:pt x="326" y="51"/>
                    <a:pt x="326" y="54"/>
                    <a:pt x="327" y="54"/>
                  </a:cubicBezTo>
                  <a:cubicBezTo>
                    <a:pt x="328" y="51"/>
                    <a:pt x="328" y="49"/>
                    <a:pt x="328" y="47"/>
                  </a:cubicBezTo>
                  <a:cubicBezTo>
                    <a:pt x="331" y="46"/>
                    <a:pt x="330" y="51"/>
                    <a:pt x="330" y="52"/>
                  </a:cubicBezTo>
                  <a:cubicBezTo>
                    <a:pt x="329" y="56"/>
                    <a:pt x="329" y="58"/>
                    <a:pt x="331" y="60"/>
                  </a:cubicBezTo>
                  <a:cubicBezTo>
                    <a:pt x="332" y="60"/>
                    <a:pt x="332" y="57"/>
                    <a:pt x="332" y="57"/>
                  </a:cubicBezTo>
                  <a:cubicBezTo>
                    <a:pt x="331" y="55"/>
                    <a:pt x="331" y="54"/>
                    <a:pt x="332" y="52"/>
                  </a:cubicBezTo>
                  <a:cubicBezTo>
                    <a:pt x="333" y="50"/>
                    <a:pt x="333" y="50"/>
                    <a:pt x="334" y="51"/>
                  </a:cubicBezTo>
                  <a:cubicBezTo>
                    <a:pt x="334" y="51"/>
                    <a:pt x="334" y="52"/>
                    <a:pt x="334" y="52"/>
                  </a:cubicBezTo>
                  <a:cubicBezTo>
                    <a:pt x="335" y="52"/>
                    <a:pt x="335" y="51"/>
                    <a:pt x="336" y="51"/>
                  </a:cubicBezTo>
                  <a:cubicBezTo>
                    <a:pt x="336" y="52"/>
                    <a:pt x="336" y="57"/>
                    <a:pt x="337" y="54"/>
                  </a:cubicBezTo>
                  <a:cubicBezTo>
                    <a:pt x="337" y="53"/>
                    <a:pt x="337" y="53"/>
                    <a:pt x="337" y="52"/>
                  </a:cubicBezTo>
                  <a:cubicBezTo>
                    <a:pt x="338" y="52"/>
                    <a:pt x="339" y="52"/>
                    <a:pt x="339" y="53"/>
                  </a:cubicBezTo>
                  <a:cubicBezTo>
                    <a:pt x="340" y="54"/>
                    <a:pt x="339" y="58"/>
                    <a:pt x="339" y="59"/>
                  </a:cubicBezTo>
                  <a:cubicBezTo>
                    <a:pt x="339" y="61"/>
                    <a:pt x="343" y="62"/>
                    <a:pt x="345" y="62"/>
                  </a:cubicBezTo>
                  <a:cubicBezTo>
                    <a:pt x="346" y="60"/>
                    <a:pt x="343" y="60"/>
                    <a:pt x="343" y="60"/>
                  </a:cubicBezTo>
                  <a:cubicBezTo>
                    <a:pt x="341" y="59"/>
                    <a:pt x="341" y="57"/>
                    <a:pt x="342" y="56"/>
                  </a:cubicBezTo>
                  <a:cubicBezTo>
                    <a:pt x="342" y="54"/>
                    <a:pt x="343" y="53"/>
                    <a:pt x="344" y="55"/>
                  </a:cubicBezTo>
                  <a:cubicBezTo>
                    <a:pt x="345" y="55"/>
                    <a:pt x="345" y="56"/>
                    <a:pt x="345" y="56"/>
                  </a:cubicBezTo>
                  <a:cubicBezTo>
                    <a:pt x="346" y="57"/>
                    <a:pt x="348" y="57"/>
                    <a:pt x="348" y="57"/>
                  </a:cubicBezTo>
                  <a:cubicBezTo>
                    <a:pt x="350" y="57"/>
                    <a:pt x="352" y="56"/>
                    <a:pt x="352" y="58"/>
                  </a:cubicBezTo>
                  <a:cubicBezTo>
                    <a:pt x="353" y="60"/>
                    <a:pt x="350" y="61"/>
                    <a:pt x="349" y="62"/>
                  </a:cubicBezTo>
                  <a:cubicBezTo>
                    <a:pt x="347" y="63"/>
                    <a:pt x="339" y="63"/>
                    <a:pt x="340" y="66"/>
                  </a:cubicBezTo>
                  <a:cubicBezTo>
                    <a:pt x="341" y="66"/>
                    <a:pt x="342" y="65"/>
                    <a:pt x="344" y="65"/>
                  </a:cubicBezTo>
                  <a:cubicBezTo>
                    <a:pt x="345" y="65"/>
                    <a:pt x="346" y="65"/>
                    <a:pt x="347" y="65"/>
                  </a:cubicBezTo>
                  <a:cubicBezTo>
                    <a:pt x="349" y="64"/>
                    <a:pt x="351" y="63"/>
                    <a:pt x="353" y="61"/>
                  </a:cubicBezTo>
                  <a:cubicBezTo>
                    <a:pt x="354" y="62"/>
                    <a:pt x="353" y="65"/>
                    <a:pt x="354" y="66"/>
                  </a:cubicBezTo>
                  <a:cubicBezTo>
                    <a:pt x="354" y="67"/>
                    <a:pt x="355" y="67"/>
                    <a:pt x="356" y="67"/>
                  </a:cubicBezTo>
                  <a:cubicBezTo>
                    <a:pt x="356" y="68"/>
                    <a:pt x="356" y="68"/>
                    <a:pt x="356" y="69"/>
                  </a:cubicBezTo>
                  <a:cubicBezTo>
                    <a:pt x="356" y="71"/>
                    <a:pt x="356" y="71"/>
                    <a:pt x="357" y="70"/>
                  </a:cubicBezTo>
                  <a:cubicBezTo>
                    <a:pt x="358" y="70"/>
                    <a:pt x="359" y="69"/>
                    <a:pt x="359" y="69"/>
                  </a:cubicBezTo>
                  <a:cubicBezTo>
                    <a:pt x="360" y="69"/>
                    <a:pt x="359" y="70"/>
                    <a:pt x="360" y="70"/>
                  </a:cubicBezTo>
                  <a:cubicBezTo>
                    <a:pt x="361" y="71"/>
                    <a:pt x="360" y="71"/>
                    <a:pt x="361" y="71"/>
                  </a:cubicBezTo>
                  <a:cubicBezTo>
                    <a:pt x="362" y="70"/>
                    <a:pt x="363" y="70"/>
                    <a:pt x="363" y="69"/>
                  </a:cubicBezTo>
                  <a:cubicBezTo>
                    <a:pt x="364" y="67"/>
                    <a:pt x="363" y="67"/>
                    <a:pt x="361" y="67"/>
                  </a:cubicBezTo>
                  <a:cubicBezTo>
                    <a:pt x="360" y="66"/>
                    <a:pt x="358" y="65"/>
                    <a:pt x="357" y="64"/>
                  </a:cubicBezTo>
                  <a:cubicBezTo>
                    <a:pt x="357" y="62"/>
                    <a:pt x="360" y="62"/>
                    <a:pt x="361" y="62"/>
                  </a:cubicBezTo>
                  <a:cubicBezTo>
                    <a:pt x="361" y="60"/>
                    <a:pt x="359" y="59"/>
                    <a:pt x="362" y="58"/>
                  </a:cubicBezTo>
                  <a:cubicBezTo>
                    <a:pt x="362" y="56"/>
                    <a:pt x="360" y="58"/>
                    <a:pt x="359" y="57"/>
                  </a:cubicBezTo>
                  <a:cubicBezTo>
                    <a:pt x="357" y="56"/>
                    <a:pt x="359" y="56"/>
                    <a:pt x="360" y="56"/>
                  </a:cubicBezTo>
                  <a:cubicBezTo>
                    <a:pt x="361" y="56"/>
                    <a:pt x="364" y="56"/>
                    <a:pt x="363" y="54"/>
                  </a:cubicBezTo>
                  <a:cubicBezTo>
                    <a:pt x="363" y="54"/>
                    <a:pt x="360" y="54"/>
                    <a:pt x="360" y="54"/>
                  </a:cubicBezTo>
                  <a:cubicBezTo>
                    <a:pt x="359" y="54"/>
                    <a:pt x="359" y="53"/>
                    <a:pt x="359" y="53"/>
                  </a:cubicBezTo>
                  <a:cubicBezTo>
                    <a:pt x="360" y="52"/>
                    <a:pt x="362" y="52"/>
                    <a:pt x="363" y="52"/>
                  </a:cubicBezTo>
                  <a:cubicBezTo>
                    <a:pt x="366" y="52"/>
                    <a:pt x="364" y="51"/>
                    <a:pt x="364" y="50"/>
                  </a:cubicBezTo>
                  <a:cubicBezTo>
                    <a:pt x="363" y="48"/>
                    <a:pt x="365" y="46"/>
                    <a:pt x="366" y="45"/>
                  </a:cubicBezTo>
                  <a:cubicBezTo>
                    <a:pt x="368" y="43"/>
                    <a:pt x="369" y="41"/>
                    <a:pt x="370" y="41"/>
                  </a:cubicBezTo>
                  <a:cubicBezTo>
                    <a:pt x="372" y="40"/>
                    <a:pt x="374" y="40"/>
                    <a:pt x="376" y="40"/>
                  </a:cubicBezTo>
                  <a:cubicBezTo>
                    <a:pt x="377" y="41"/>
                    <a:pt x="380" y="43"/>
                    <a:pt x="380" y="42"/>
                  </a:cubicBezTo>
                  <a:cubicBezTo>
                    <a:pt x="381" y="41"/>
                    <a:pt x="378" y="39"/>
                    <a:pt x="378" y="39"/>
                  </a:cubicBezTo>
                  <a:cubicBezTo>
                    <a:pt x="377" y="38"/>
                    <a:pt x="375" y="38"/>
                    <a:pt x="375" y="37"/>
                  </a:cubicBezTo>
                  <a:cubicBezTo>
                    <a:pt x="375" y="36"/>
                    <a:pt x="377" y="36"/>
                    <a:pt x="377" y="35"/>
                  </a:cubicBezTo>
                  <a:cubicBezTo>
                    <a:pt x="379" y="34"/>
                    <a:pt x="378" y="32"/>
                    <a:pt x="379" y="30"/>
                  </a:cubicBezTo>
                  <a:cubicBezTo>
                    <a:pt x="380" y="28"/>
                    <a:pt x="382" y="27"/>
                    <a:pt x="383" y="28"/>
                  </a:cubicBezTo>
                  <a:cubicBezTo>
                    <a:pt x="384" y="29"/>
                    <a:pt x="384" y="31"/>
                    <a:pt x="386" y="32"/>
                  </a:cubicBezTo>
                  <a:cubicBezTo>
                    <a:pt x="387" y="34"/>
                    <a:pt x="388" y="32"/>
                    <a:pt x="388" y="31"/>
                  </a:cubicBezTo>
                  <a:cubicBezTo>
                    <a:pt x="387" y="29"/>
                    <a:pt x="386" y="28"/>
                    <a:pt x="385" y="27"/>
                  </a:cubicBezTo>
                  <a:cubicBezTo>
                    <a:pt x="383" y="25"/>
                    <a:pt x="382" y="25"/>
                    <a:pt x="380" y="24"/>
                  </a:cubicBezTo>
                  <a:cubicBezTo>
                    <a:pt x="378" y="24"/>
                    <a:pt x="378" y="23"/>
                    <a:pt x="378" y="21"/>
                  </a:cubicBezTo>
                  <a:cubicBezTo>
                    <a:pt x="378" y="20"/>
                    <a:pt x="378" y="20"/>
                    <a:pt x="379" y="19"/>
                  </a:cubicBezTo>
                  <a:cubicBezTo>
                    <a:pt x="379" y="19"/>
                    <a:pt x="381" y="18"/>
                    <a:pt x="382" y="18"/>
                  </a:cubicBezTo>
                  <a:cubicBezTo>
                    <a:pt x="382" y="19"/>
                    <a:pt x="382" y="19"/>
                    <a:pt x="382" y="20"/>
                  </a:cubicBezTo>
                  <a:cubicBezTo>
                    <a:pt x="383" y="21"/>
                    <a:pt x="383" y="21"/>
                    <a:pt x="384" y="21"/>
                  </a:cubicBezTo>
                  <a:cubicBezTo>
                    <a:pt x="384" y="22"/>
                    <a:pt x="385" y="24"/>
                    <a:pt x="386" y="23"/>
                  </a:cubicBezTo>
                  <a:cubicBezTo>
                    <a:pt x="386" y="22"/>
                    <a:pt x="384" y="17"/>
                    <a:pt x="387" y="18"/>
                  </a:cubicBezTo>
                  <a:cubicBezTo>
                    <a:pt x="387" y="17"/>
                    <a:pt x="386" y="17"/>
                    <a:pt x="385" y="16"/>
                  </a:cubicBezTo>
                  <a:cubicBezTo>
                    <a:pt x="384" y="16"/>
                    <a:pt x="384" y="14"/>
                    <a:pt x="384" y="13"/>
                  </a:cubicBezTo>
                  <a:cubicBezTo>
                    <a:pt x="385" y="12"/>
                    <a:pt x="387" y="11"/>
                    <a:pt x="388" y="11"/>
                  </a:cubicBezTo>
                  <a:cubicBezTo>
                    <a:pt x="390" y="12"/>
                    <a:pt x="389" y="14"/>
                    <a:pt x="389" y="16"/>
                  </a:cubicBezTo>
                  <a:cubicBezTo>
                    <a:pt x="393" y="18"/>
                    <a:pt x="391" y="12"/>
                    <a:pt x="393" y="11"/>
                  </a:cubicBezTo>
                  <a:cubicBezTo>
                    <a:pt x="393" y="12"/>
                    <a:pt x="394" y="14"/>
                    <a:pt x="393" y="15"/>
                  </a:cubicBezTo>
                  <a:cubicBezTo>
                    <a:pt x="393" y="17"/>
                    <a:pt x="392" y="18"/>
                    <a:pt x="393" y="19"/>
                  </a:cubicBezTo>
                  <a:cubicBezTo>
                    <a:pt x="394" y="18"/>
                    <a:pt x="394" y="15"/>
                    <a:pt x="396" y="16"/>
                  </a:cubicBezTo>
                  <a:cubicBezTo>
                    <a:pt x="396" y="16"/>
                    <a:pt x="398" y="18"/>
                    <a:pt x="398" y="19"/>
                  </a:cubicBezTo>
                  <a:cubicBezTo>
                    <a:pt x="398" y="20"/>
                    <a:pt x="397" y="24"/>
                    <a:pt x="399" y="22"/>
                  </a:cubicBezTo>
                  <a:cubicBezTo>
                    <a:pt x="400" y="22"/>
                    <a:pt x="400" y="18"/>
                    <a:pt x="400" y="17"/>
                  </a:cubicBezTo>
                  <a:cubicBezTo>
                    <a:pt x="400" y="16"/>
                    <a:pt x="399" y="12"/>
                    <a:pt x="400" y="12"/>
                  </a:cubicBezTo>
                  <a:cubicBezTo>
                    <a:pt x="401" y="12"/>
                    <a:pt x="402" y="16"/>
                    <a:pt x="403" y="17"/>
                  </a:cubicBezTo>
                  <a:cubicBezTo>
                    <a:pt x="403" y="19"/>
                    <a:pt x="402" y="19"/>
                    <a:pt x="404" y="17"/>
                  </a:cubicBezTo>
                  <a:cubicBezTo>
                    <a:pt x="405" y="16"/>
                    <a:pt x="406" y="16"/>
                    <a:pt x="407" y="18"/>
                  </a:cubicBezTo>
                  <a:cubicBezTo>
                    <a:pt x="408" y="18"/>
                    <a:pt x="408" y="16"/>
                    <a:pt x="410" y="16"/>
                  </a:cubicBezTo>
                  <a:cubicBezTo>
                    <a:pt x="411" y="17"/>
                    <a:pt x="411" y="18"/>
                    <a:pt x="411" y="19"/>
                  </a:cubicBezTo>
                  <a:cubicBezTo>
                    <a:pt x="410" y="20"/>
                    <a:pt x="409" y="22"/>
                    <a:pt x="409" y="22"/>
                  </a:cubicBezTo>
                  <a:cubicBezTo>
                    <a:pt x="408" y="23"/>
                    <a:pt x="406" y="24"/>
                    <a:pt x="406" y="24"/>
                  </a:cubicBezTo>
                  <a:cubicBezTo>
                    <a:pt x="405" y="25"/>
                    <a:pt x="405" y="26"/>
                    <a:pt x="405" y="28"/>
                  </a:cubicBezTo>
                  <a:cubicBezTo>
                    <a:pt x="404" y="29"/>
                    <a:pt x="403" y="29"/>
                    <a:pt x="402" y="30"/>
                  </a:cubicBezTo>
                  <a:cubicBezTo>
                    <a:pt x="401" y="31"/>
                    <a:pt x="400" y="32"/>
                    <a:pt x="399" y="33"/>
                  </a:cubicBezTo>
                  <a:cubicBezTo>
                    <a:pt x="398" y="35"/>
                    <a:pt x="396" y="36"/>
                    <a:pt x="395" y="38"/>
                  </a:cubicBezTo>
                  <a:cubicBezTo>
                    <a:pt x="397" y="39"/>
                    <a:pt x="397" y="37"/>
                    <a:pt x="397" y="40"/>
                  </a:cubicBezTo>
                  <a:cubicBezTo>
                    <a:pt x="398" y="42"/>
                    <a:pt x="398" y="44"/>
                    <a:pt x="398" y="46"/>
                  </a:cubicBezTo>
                  <a:cubicBezTo>
                    <a:pt x="397" y="46"/>
                    <a:pt x="395" y="47"/>
                    <a:pt x="395" y="49"/>
                  </a:cubicBezTo>
                  <a:cubicBezTo>
                    <a:pt x="395" y="50"/>
                    <a:pt x="396" y="50"/>
                    <a:pt x="396" y="51"/>
                  </a:cubicBezTo>
                  <a:cubicBezTo>
                    <a:pt x="396" y="52"/>
                    <a:pt x="395" y="52"/>
                    <a:pt x="395" y="53"/>
                  </a:cubicBezTo>
                  <a:cubicBezTo>
                    <a:pt x="393" y="54"/>
                    <a:pt x="393" y="55"/>
                    <a:pt x="392" y="57"/>
                  </a:cubicBezTo>
                  <a:cubicBezTo>
                    <a:pt x="392" y="58"/>
                    <a:pt x="390" y="64"/>
                    <a:pt x="393" y="65"/>
                  </a:cubicBezTo>
                  <a:cubicBezTo>
                    <a:pt x="395" y="65"/>
                    <a:pt x="392" y="60"/>
                    <a:pt x="394" y="60"/>
                  </a:cubicBezTo>
                  <a:cubicBezTo>
                    <a:pt x="395" y="61"/>
                    <a:pt x="395" y="65"/>
                    <a:pt x="397" y="64"/>
                  </a:cubicBezTo>
                  <a:cubicBezTo>
                    <a:pt x="398" y="63"/>
                    <a:pt x="398" y="61"/>
                    <a:pt x="398" y="60"/>
                  </a:cubicBezTo>
                  <a:cubicBezTo>
                    <a:pt x="399" y="57"/>
                    <a:pt x="401" y="56"/>
                    <a:pt x="402" y="54"/>
                  </a:cubicBezTo>
                  <a:cubicBezTo>
                    <a:pt x="402" y="53"/>
                    <a:pt x="403" y="52"/>
                    <a:pt x="403" y="51"/>
                  </a:cubicBezTo>
                  <a:cubicBezTo>
                    <a:pt x="403" y="50"/>
                    <a:pt x="402" y="50"/>
                    <a:pt x="402" y="50"/>
                  </a:cubicBezTo>
                  <a:cubicBezTo>
                    <a:pt x="400" y="47"/>
                    <a:pt x="406" y="43"/>
                    <a:pt x="407" y="41"/>
                  </a:cubicBezTo>
                  <a:cubicBezTo>
                    <a:pt x="411" y="37"/>
                    <a:pt x="412" y="33"/>
                    <a:pt x="413" y="29"/>
                  </a:cubicBezTo>
                  <a:cubicBezTo>
                    <a:pt x="414" y="27"/>
                    <a:pt x="416" y="25"/>
                    <a:pt x="417" y="23"/>
                  </a:cubicBezTo>
                  <a:cubicBezTo>
                    <a:pt x="417" y="21"/>
                    <a:pt x="418" y="19"/>
                    <a:pt x="420" y="18"/>
                  </a:cubicBezTo>
                  <a:cubicBezTo>
                    <a:pt x="421" y="16"/>
                    <a:pt x="426" y="10"/>
                    <a:pt x="427" y="15"/>
                  </a:cubicBezTo>
                  <a:cubicBezTo>
                    <a:pt x="427" y="17"/>
                    <a:pt x="426" y="18"/>
                    <a:pt x="426" y="20"/>
                  </a:cubicBezTo>
                  <a:cubicBezTo>
                    <a:pt x="426" y="21"/>
                    <a:pt x="426" y="21"/>
                    <a:pt x="426" y="23"/>
                  </a:cubicBezTo>
                  <a:cubicBezTo>
                    <a:pt x="426" y="25"/>
                    <a:pt x="426" y="27"/>
                    <a:pt x="424" y="28"/>
                  </a:cubicBezTo>
                  <a:cubicBezTo>
                    <a:pt x="424" y="29"/>
                    <a:pt x="420" y="31"/>
                    <a:pt x="420" y="31"/>
                  </a:cubicBezTo>
                  <a:cubicBezTo>
                    <a:pt x="421" y="33"/>
                    <a:pt x="424" y="30"/>
                    <a:pt x="425" y="31"/>
                  </a:cubicBezTo>
                  <a:cubicBezTo>
                    <a:pt x="425" y="31"/>
                    <a:pt x="425" y="36"/>
                    <a:pt x="424" y="37"/>
                  </a:cubicBezTo>
                  <a:cubicBezTo>
                    <a:pt x="424" y="39"/>
                    <a:pt x="423" y="41"/>
                    <a:pt x="422" y="43"/>
                  </a:cubicBezTo>
                  <a:cubicBezTo>
                    <a:pt x="422" y="44"/>
                    <a:pt x="422" y="47"/>
                    <a:pt x="422" y="48"/>
                  </a:cubicBezTo>
                  <a:cubicBezTo>
                    <a:pt x="423" y="49"/>
                    <a:pt x="423" y="48"/>
                    <a:pt x="424" y="47"/>
                  </a:cubicBezTo>
                  <a:cubicBezTo>
                    <a:pt x="424" y="47"/>
                    <a:pt x="424" y="46"/>
                    <a:pt x="425" y="45"/>
                  </a:cubicBezTo>
                  <a:cubicBezTo>
                    <a:pt x="425" y="44"/>
                    <a:pt x="426" y="45"/>
                    <a:pt x="426" y="44"/>
                  </a:cubicBezTo>
                  <a:cubicBezTo>
                    <a:pt x="427" y="44"/>
                    <a:pt x="427" y="44"/>
                    <a:pt x="427" y="44"/>
                  </a:cubicBezTo>
                  <a:cubicBezTo>
                    <a:pt x="427" y="43"/>
                    <a:pt x="428" y="43"/>
                    <a:pt x="428" y="42"/>
                  </a:cubicBezTo>
                  <a:cubicBezTo>
                    <a:pt x="428" y="41"/>
                    <a:pt x="428" y="41"/>
                    <a:pt x="430" y="41"/>
                  </a:cubicBezTo>
                  <a:cubicBezTo>
                    <a:pt x="431" y="41"/>
                    <a:pt x="432" y="43"/>
                    <a:pt x="434" y="42"/>
                  </a:cubicBezTo>
                  <a:cubicBezTo>
                    <a:pt x="433" y="41"/>
                    <a:pt x="432" y="39"/>
                    <a:pt x="432" y="37"/>
                  </a:cubicBezTo>
                  <a:cubicBezTo>
                    <a:pt x="431" y="35"/>
                    <a:pt x="432" y="33"/>
                    <a:pt x="434" y="34"/>
                  </a:cubicBezTo>
                  <a:cubicBezTo>
                    <a:pt x="434" y="34"/>
                    <a:pt x="438" y="37"/>
                    <a:pt x="437" y="34"/>
                  </a:cubicBezTo>
                  <a:cubicBezTo>
                    <a:pt x="437" y="33"/>
                    <a:pt x="435" y="33"/>
                    <a:pt x="435" y="32"/>
                  </a:cubicBezTo>
                  <a:cubicBezTo>
                    <a:pt x="434" y="31"/>
                    <a:pt x="435" y="31"/>
                    <a:pt x="435" y="30"/>
                  </a:cubicBezTo>
                  <a:cubicBezTo>
                    <a:pt x="435" y="29"/>
                    <a:pt x="435" y="29"/>
                    <a:pt x="435" y="29"/>
                  </a:cubicBezTo>
                  <a:cubicBezTo>
                    <a:pt x="434" y="28"/>
                    <a:pt x="434" y="28"/>
                    <a:pt x="434" y="28"/>
                  </a:cubicBezTo>
                  <a:cubicBezTo>
                    <a:pt x="433" y="26"/>
                    <a:pt x="434" y="26"/>
                    <a:pt x="435" y="25"/>
                  </a:cubicBezTo>
                  <a:cubicBezTo>
                    <a:pt x="437" y="25"/>
                    <a:pt x="438" y="26"/>
                    <a:pt x="438" y="24"/>
                  </a:cubicBezTo>
                  <a:cubicBezTo>
                    <a:pt x="438" y="24"/>
                    <a:pt x="438" y="23"/>
                    <a:pt x="438" y="23"/>
                  </a:cubicBezTo>
                  <a:cubicBezTo>
                    <a:pt x="438" y="22"/>
                    <a:pt x="438" y="21"/>
                    <a:pt x="439" y="21"/>
                  </a:cubicBezTo>
                  <a:cubicBezTo>
                    <a:pt x="441" y="20"/>
                    <a:pt x="443" y="23"/>
                    <a:pt x="444" y="22"/>
                  </a:cubicBezTo>
                  <a:cubicBezTo>
                    <a:pt x="443" y="21"/>
                    <a:pt x="443" y="22"/>
                    <a:pt x="442" y="21"/>
                  </a:cubicBezTo>
                  <a:cubicBezTo>
                    <a:pt x="442" y="21"/>
                    <a:pt x="442" y="20"/>
                    <a:pt x="442" y="19"/>
                  </a:cubicBezTo>
                  <a:cubicBezTo>
                    <a:pt x="442" y="19"/>
                    <a:pt x="440" y="17"/>
                    <a:pt x="440" y="16"/>
                  </a:cubicBezTo>
                  <a:cubicBezTo>
                    <a:pt x="438" y="16"/>
                    <a:pt x="438" y="17"/>
                    <a:pt x="436" y="16"/>
                  </a:cubicBezTo>
                  <a:cubicBezTo>
                    <a:pt x="435" y="15"/>
                    <a:pt x="434" y="14"/>
                    <a:pt x="435" y="13"/>
                  </a:cubicBezTo>
                  <a:cubicBezTo>
                    <a:pt x="436" y="11"/>
                    <a:pt x="440" y="15"/>
                    <a:pt x="438" y="12"/>
                  </a:cubicBezTo>
                  <a:cubicBezTo>
                    <a:pt x="437" y="11"/>
                    <a:pt x="436" y="10"/>
                    <a:pt x="437" y="9"/>
                  </a:cubicBezTo>
                  <a:cubicBezTo>
                    <a:pt x="438" y="8"/>
                    <a:pt x="439" y="9"/>
                    <a:pt x="440" y="9"/>
                  </a:cubicBezTo>
                  <a:cubicBezTo>
                    <a:pt x="440" y="9"/>
                    <a:pt x="441" y="9"/>
                    <a:pt x="441" y="9"/>
                  </a:cubicBezTo>
                  <a:cubicBezTo>
                    <a:pt x="441" y="10"/>
                    <a:pt x="441" y="11"/>
                    <a:pt x="441" y="11"/>
                  </a:cubicBezTo>
                  <a:cubicBezTo>
                    <a:pt x="442" y="12"/>
                    <a:pt x="443" y="12"/>
                    <a:pt x="444" y="11"/>
                  </a:cubicBezTo>
                  <a:cubicBezTo>
                    <a:pt x="444" y="9"/>
                    <a:pt x="442" y="8"/>
                    <a:pt x="442" y="7"/>
                  </a:cubicBezTo>
                  <a:cubicBezTo>
                    <a:pt x="442" y="5"/>
                    <a:pt x="443" y="6"/>
                    <a:pt x="444" y="4"/>
                  </a:cubicBezTo>
                  <a:cubicBezTo>
                    <a:pt x="445" y="4"/>
                    <a:pt x="444" y="3"/>
                    <a:pt x="445" y="3"/>
                  </a:cubicBezTo>
                  <a:cubicBezTo>
                    <a:pt x="445" y="3"/>
                    <a:pt x="447" y="6"/>
                    <a:pt x="447" y="6"/>
                  </a:cubicBezTo>
                  <a:cubicBezTo>
                    <a:pt x="447" y="6"/>
                    <a:pt x="448" y="6"/>
                    <a:pt x="448" y="6"/>
                  </a:cubicBezTo>
                  <a:cubicBezTo>
                    <a:pt x="448" y="7"/>
                    <a:pt x="448" y="7"/>
                    <a:pt x="448" y="7"/>
                  </a:cubicBezTo>
                  <a:cubicBezTo>
                    <a:pt x="449" y="8"/>
                    <a:pt x="451" y="8"/>
                    <a:pt x="451" y="7"/>
                  </a:cubicBezTo>
                  <a:cubicBezTo>
                    <a:pt x="452" y="7"/>
                    <a:pt x="451" y="6"/>
                    <a:pt x="452" y="6"/>
                  </a:cubicBezTo>
                  <a:cubicBezTo>
                    <a:pt x="452" y="6"/>
                    <a:pt x="453" y="7"/>
                    <a:pt x="453" y="7"/>
                  </a:cubicBezTo>
                  <a:cubicBezTo>
                    <a:pt x="453" y="7"/>
                    <a:pt x="454" y="7"/>
                    <a:pt x="454" y="7"/>
                  </a:cubicBezTo>
                  <a:cubicBezTo>
                    <a:pt x="455" y="6"/>
                    <a:pt x="455" y="5"/>
                    <a:pt x="455" y="5"/>
                  </a:cubicBezTo>
                  <a:cubicBezTo>
                    <a:pt x="456" y="6"/>
                    <a:pt x="455" y="9"/>
                    <a:pt x="456" y="10"/>
                  </a:cubicBezTo>
                  <a:cubicBezTo>
                    <a:pt x="456" y="11"/>
                    <a:pt x="458" y="10"/>
                    <a:pt x="459" y="10"/>
                  </a:cubicBezTo>
                  <a:cubicBezTo>
                    <a:pt x="462" y="10"/>
                    <a:pt x="462" y="10"/>
                    <a:pt x="462" y="13"/>
                  </a:cubicBezTo>
                  <a:cubicBezTo>
                    <a:pt x="461" y="14"/>
                    <a:pt x="461" y="15"/>
                    <a:pt x="461" y="16"/>
                  </a:cubicBezTo>
                  <a:cubicBezTo>
                    <a:pt x="460" y="17"/>
                    <a:pt x="459" y="17"/>
                    <a:pt x="459" y="18"/>
                  </a:cubicBezTo>
                  <a:cubicBezTo>
                    <a:pt x="459" y="18"/>
                    <a:pt x="460" y="18"/>
                    <a:pt x="460" y="18"/>
                  </a:cubicBezTo>
                  <a:cubicBezTo>
                    <a:pt x="460" y="20"/>
                    <a:pt x="458" y="20"/>
                    <a:pt x="457" y="20"/>
                  </a:cubicBezTo>
                  <a:cubicBezTo>
                    <a:pt x="456" y="21"/>
                    <a:pt x="456" y="20"/>
                    <a:pt x="456" y="21"/>
                  </a:cubicBezTo>
                  <a:cubicBezTo>
                    <a:pt x="456" y="22"/>
                    <a:pt x="457" y="22"/>
                    <a:pt x="457" y="23"/>
                  </a:cubicBezTo>
                  <a:cubicBezTo>
                    <a:pt x="455" y="26"/>
                    <a:pt x="453" y="22"/>
                    <a:pt x="452" y="22"/>
                  </a:cubicBezTo>
                  <a:cubicBezTo>
                    <a:pt x="451" y="21"/>
                    <a:pt x="450" y="22"/>
                    <a:pt x="449" y="22"/>
                  </a:cubicBezTo>
                  <a:cubicBezTo>
                    <a:pt x="448" y="23"/>
                    <a:pt x="447" y="22"/>
                    <a:pt x="446" y="22"/>
                  </a:cubicBezTo>
                  <a:cubicBezTo>
                    <a:pt x="447" y="23"/>
                    <a:pt x="448" y="24"/>
                    <a:pt x="447" y="25"/>
                  </a:cubicBezTo>
                  <a:cubicBezTo>
                    <a:pt x="448" y="25"/>
                    <a:pt x="451" y="24"/>
                    <a:pt x="451" y="24"/>
                  </a:cubicBezTo>
                  <a:cubicBezTo>
                    <a:pt x="451" y="25"/>
                    <a:pt x="451" y="25"/>
                    <a:pt x="451" y="25"/>
                  </a:cubicBezTo>
                  <a:cubicBezTo>
                    <a:pt x="452" y="26"/>
                    <a:pt x="454" y="25"/>
                    <a:pt x="453" y="27"/>
                  </a:cubicBezTo>
                  <a:cubicBezTo>
                    <a:pt x="453" y="28"/>
                    <a:pt x="452" y="28"/>
                    <a:pt x="451" y="29"/>
                  </a:cubicBezTo>
                  <a:cubicBezTo>
                    <a:pt x="450" y="29"/>
                    <a:pt x="449" y="30"/>
                    <a:pt x="448" y="31"/>
                  </a:cubicBezTo>
                  <a:cubicBezTo>
                    <a:pt x="447" y="32"/>
                    <a:pt x="446" y="32"/>
                    <a:pt x="444" y="33"/>
                  </a:cubicBezTo>
                  <a:cubicBezTo>
                    <a:pt x="446" y="37"/>
                    <a:pt x="455" y="28"/>
                    <a:pt x="457" y="27"/>
                  </a:cubicBezTo>
                  <a:cubicBezTo>
                    <a:pt x="459" y="31"/>
                    <a:pt x="454" y="36"/>
                    <a:pt x="451" y="38"/>
                  </a:cubicBezTo>
                  <a:cubicBezTo>
                    <a:pt x="450" y="39"/>
                    <a:pt x="447" y="41"/>
                    <a:pt x="450" y="41"/>
                  </a:cubicBezTo>
                  <a:cubicBezTo>
                    <a:pt x="451" y="41"/>
                    <a:pt x="453" y="39"/>
                    <a:pt x="453" y="42"/>
                  </a:cubicBezTo>
                  <a:cubicBezTo>
                    <a:pt x="455" y="43"/>
                    <a:pt x="455" y="40"/>
                    <a:pt x="457" y="39"/>
                  </a:cubicBezTo>
                  <a:cubicBezTo>
                    <a:pt x="457" y="40"/>
                    <a:pt x="457" y="41"/>
                    <a:pt x="456" y="42"/>
                  </a:cubicBezTo>
                  <a:cubicBezTo>
                    <a:pt x="455" y="42"/>
                    <a:pt x="455" y="45"/>
                    <a:pt x="455" y="45"/>
                  </a:cubicBezTo>
                  <a:cubicBezTo>
                    <a:pt x="455" y="48"/>
                    <a:pt x="454" y="49"/>
                    <a:pt x="454" y="52"/>
                  </a:cubicBezTo>
                  <a:cubicBezTo>
                    <a:pt x="454" y="54"/>
                    <a:pt x="454" y="56"/>
                    <a:pt x="454" y="58"/>
                  </a:cubicBezTo>
                  <a:cubicBezTo>
                    <a:pt x="454" y="60"/>
                    <a:pt x="453" y="62"/>
                    <a:pt x="453" y="64"/>
                  </a:cubicBezTo>
                  <a:cubicBezTo>
                    <a:pt x="457" y="64"/>
                    <a:pt x="456" y="54"/>
                    <a:pt x="456" y="53"/>
                  </a:cubicBezTo>
                  <a:cubicBezTo>
                    <a:pt x="455" y="50"/>
                    <a:pt x="456" y="48"/>
                    <a:pt x="457" y="46"/>
                  </a:cubicBezTo>
                  <a:cubicBezTo>
                    <a:pt x="458" y="44"/>
                    <a:pt x="458" y="41"/>
                    <a:pt x="460" y="40"/>
                  </a:cubicBezTo>
                  <a:cubicBezTo>
                    <a:pt x="460" y="41"/>
                    <a:pt x="460" y="42"/>
                    <a:pt x="461" y="43"/>
                  </a:cubicBezTo>
                  <a:cubicBezTo>
                    <a:pt x="461" y="42"/>
                    <a:pt x="462" y="40"/>
                    <a:pt x="462" y="40"/>
                  </a:cubicBezTo>
                  <a:cubicBezTo>
                    <a:pt x="462" y="39"/>
                    <a:pt x="461" y="39"/>
                    <a:pt x="460" y="38"/>
                  </a:cubicBezTo>
                  <a:cubicBezTo>
                    <a:pt x="459" y="36"/>
                    <a:pt x="460" y="35"/>
                    <a:pt x="460" y="34"/>
                  </a:cubicBezTo>
                  <a:cubicBezTo>
                    <a:pt x="461" y="33"/>
                    <a:pt x="461" y="31"/>
                    <a:pt x="461" y="30"/>
                  </a:cubicBezTo>
                  <a:cubicBezTo>
                    <a:pt x="462" y="29"/>
                    <a:pt x="463" y="30"/>
                    <a:pt x="463" y="28"/>
                  </a:cubicBezTo>
                  <a:cubicBezTo>
                    <a:pt x="463" y="28"/>
                    <a:pt x="462" y="27"/>
                    <a:pt x="462" y="26"/>
                  </a:cubicBezTo>
                  <a:cubicBezTo>
                    <a:pt x="462" y="24"/>
                    <a:pt x="465" y="21"/>
                    <a:pt x="466" y="19"/>
                  </a:cubicBezTo>
                  <a:cubicBezTo>
                    <a:pt x="466" y="17"/>
                    <a:pt x="469" y="17"/>
                    <a:pt x="471" y="17"/>
                  </a:cubicBezTo>
                  <a:cubicBezTo>
                    <a:pt x="471" y="17"/>
                    <a:pt x="472" y="17"/>
                    <a:pt x="472" y="17"/>
                  </a:cubicBezTo>
                  <a:cubicBezTo>
                    <a:pt x="472" y="17"/>
                    <a:pt x="472" y="18"/>
                    <a:pt x="472" y="18"/>
                  </a:cubicBezTo>
                  <a:cubicBezTo>
                    <a:pt x="473" y="19"/>
                    <a:pt x="474" y="18"/>
                    <a:pt x="475" y="19"/>
                  </a:cubicBezTo>
                  <a:cubicBezTo>
                    <a:pt x="476" y="20"/>
                    <a:pt x="476" y="21"/>
                    <a:pt x="476" y="22"/>
                  </a:cubicBezTo>
                  <a:cubicBezTo>
                    <a:pt x="477" y="22"/>
                    <a:pt x="478" y="22"/>
                    <a:pt x="479" y="23"/>
                  </a:cubicBezTo>
                  <a:cubicBezTo>
                    <a:pt x="479" y="24"/>
                    <a:pt x="475" y="26"/>
                    <a:pt x="478" y="26"/>
                  </a:cubicBezTo>
                  <a:cubicBezTo>
                    <a:pt x="478" y="27"/>
                    <a:pt x="475" y="30"/>
                    <a:pt x="477" y="31"/>
                  </a:cubicBezTo>
                  <a:cubicBezTo>
                    <a:pt x="478" y="31"/>
                    <a:pt x="479" y="29"/>
                    <a:pt x="479" y="29"/>
                  </a:cubicBezTo>
                  <a:cubicBezTo>
                    <a:pt x="480" y="28"/>
                    <a:pt x="481" y="28"/>
                    <a:pt x="482" y="27"/>
                  </a:cubicBezTo>
                  <a:cubicBezTo>
                    <a:pt x="482" y="27"/>
                    <a:pt x="483" y="26"/>
                    <a:pt x="484" y="26"/>
                  </a:cubicBezTo>
                  <a:cubicBezTo>
                    <a:pt x="485" y="26"/>
                    <a:pt x="485" y="25"/>
                    <a:pt x="485" y="26"/>
                  </a:cubicBezTo>
                  <a:cubicBezTo>
                    <a:pt x="487" y="28"/>
                    <a:pt x="484" y="31"/>
                    <a:pt x="484" y="32"/>
                  </a:cubicBezTo>
                  <a:cubicBezTo>
                    <a:pt x="488" y="33"/>
                    <a:pt x="488" y="30"/>
                    <a:pt x="490" y="28"/>
                  </a:cubicBezTo>
                  <a:cubicBezTo>
                    <a:pt x="491" y="27"/>
                    <a:pt x="493" y="27"/>
                    <a:pt x="494" y="28"/>
                  </a:cubicBezTo>
                  <a:cubicBezTo>
                    <a:pt x="495" y="29"/>
                    <a:pt x="494" y="29"/>
                    <a:pt x="494" y="30"/>
                  </a:cubicBezTo>
                  <a:cubicBezTo>
                    <a:pt x="493" y="32"/>
                    <a:pt x="494" y="31"/>
                    <a:pt x="495" y="32"/>
                  </a:cubicBezTo>
                  <a:cubicBezTo>
                    <a:pt x="496" y="32"/>
                    <a:pt x="497" y="33"/>
                    <a:pt x="497" y="34"/>
                  </a:cubicBezTo>
                  <a:cubicBezTo>
                    <a:pt x="497" y="37"/>
                    <a:pt x="492" y="36"/>
                    <a:pt x="491" y="38"/>
                  </a:cubicBezTo>
                  <a:cubicBezTo>
                    <a:pt x="492" y="38"/>
                    <a:pt x="496" y="38"/>
                    <a:pt x="497" y="38"/>
                  </a:cubicBezTo>
                  <a:cubicBezTo>
                    <a:pt x="499" y="37"/>
                    <a:pt x="500" y="35"/>
                    <a:pt x="502" y="37"/>
                  </a:cubicBezTo>
                  <a:cubicBezTo>
                    <a:pt x="502" y="38"/>
                    <a:pt x="502" y="38"/>
                    <a:pt x="502" y="39"/>
                  </a:cubicBezTo>
                  <a:cubicBezTo>
                    <a:pt x="503" y="40"/>
                    <a:pt x="504" y="40"/>
                    <a:pt x="504" y="41"/>
                  </a:cubicBezTo>
                  <a:cubicBezTo>
                    <a:pt x="505" y="41"/>
                    <a:pt x="505" y="44"/>
                    <a:pt x="506" y="45"/>
                  </a:cubicBezTo>
                  <a:cubicBezTo>
                    <a:pt x="507" y="45"/>
                    <a:pt x="507" y="43"/>
                    <a:pt x="508" y="42"/>
                  </a:cubicBezTo>
                  <a:cubicBezTo>
                    <a:pt x="509" y="42"/>
                    <a:pt x="510" y="44"/>
                    <a:pt x="510" y="45"/>
                  </a:cubicBezTo>
                  <a:cubicBezTo>
                    <a:pt x="511" y="47"/>
                    <a:pt x="511" y="47"/>
                    <a:pt x="511" y="49"/>
                  </a:cubicBezTo>
                  <a:cubicBezTo>
                    <a:pt x="511" y="49"/>
                    <a:pt x="511" y="51"/>
                    <a:pt x="511" y="51"/>
                  </a:cubicBezTo>
                  <a:cubicBezTo>
                    <a:pt x="511" y="52"/>
                    <a:pt x="510" y="53"/>
                    <a:pt x="508" y="54"/>
                  </a:cubicBezTo>
                  <a:cubicBezTo>
                    <a:pt x="506" y="54"/>
                    <a:pt x="504" y="53"/>
                    <a:pt x="502" y="54"/>
                  </a:cubicBezTo>
                  <a:cubicBezTo>
                    <a:pt x="501" y="54"/>
                    <a:pt x="501" y="55"/>
                    <a:pt x="500" y="55"/>
                  </a:cubicBezTo>
                  <a:cubicBezTo>
                    <a:pt x="500" y="56"/>
                    <a:pt x="500" y="56"/>
                    <a:pt x="500" y="57"/>
                  </a:cubicBezTo>
                  <a:cubicBezTo>
                    <a:pt x="499" y="57"/>
                    <a:pt x="498" y="57"/>
                    <a:pt x="498" y="58"/>
                  </a:cubicBezTo>
                  <a:cubicBezTo>
                    <a:pt x="497" y="59"/>
                    <a:pt x="498" y="60"/>
                    <a:pt x="497" y="61"/>
                  </a:cubicBezTo>
                  <a:cubicBezTo>
                    <a:pt x="497" y="62"/>
                    <a:pt x="495" y="62"/>
                    <a:pt x="494" y="63"/>
                  </a:cubicBezTo>
                  <a:cubicBezTo>
                    <a:pt x="492" y="64"/>
                    <a:pt x="492" y="65"/>
                    <a:pt x="490" y="64"/>
                  </a:cubicBezTo>
                  <a:cubicBezTo>
                    <a:pt x="486" y="64"/>
                    <a:pt x="482" y="63"/>
                    <a:pt x="478" y="62"/>
                  </a:cubicBezTo>
                  <a:cubicBezTo>
                    <a:pt x="474" y="62"/>
                    <a:pt x="471" y="60"/>
                    <a:pt x="467" y="59"/>
                  </a:cubicBezTo>
                  <a:cubicBezTo>
                    <a:pt x="467" y="59"/>
                    <a:pt x="465" y="57"/>
                    <a:pt x="464" y="58"/>
                  </a:cubicBezTo>
                  <a:cubicBezTo>
                    <a:pt x="462" y="59"/>
                    <a:pt x="465" y="59"/>
                    <a:pt x="465" y="60"/>
                  </a:cubicBezTo>
                  <a:cubicBezTo>
                    <a:pt x="465" y="61"/>
                    <a:pt x="463" y="62"/>
                    <a:pt x="464" y="63"/>
                  </a:cubicBezTo>
                  <a:cubicBezTo>
                    <a:pt x="464" y="64"/>
                    <a:pt x="466" y="62"/>
                    <a:pt x="467" y="63"/>
                  </a:cubicBezTo>
                  <a:cubicBezTo>
                    <a:pt x="468" y="63"/>
                    <a:pt x="468" y="64"/>
                    <a:pt x="468" y="64"/>
                  </a:cubicBezTo>
                  <a:cubicBezTo>
                    <a:pt x="468" y="64"/>
                    <a:pt x="470" y="65"/>
                    <a:pt x="470" y="65"/>
                  </a:cubicBezTo>
                  <a:cubicBezTo>
                    <a:pt x="471" y="66"/>
                    <a:pt x="475" y="65"/>
                    <a:pt x="474" y="67"/>
                  </a:cubicBezTo>
                  <a:cubicBezTo>
                    <a:pt x="475" y="68"/>
                    <a:pt x="476" y="68"/>
                    <a:pt x="478" y="68"/>
                  </a:cubicBezTo>
                  <a:cubicBezTo>
                    <a:pt x="479" y="68"/>
                    <a:pt x="479" y="69"/>
                    <a:pt x="480" y="69"/>
                  </a:cubicBezTo>
                  <a:cubicBezTo>
                    <a:pt x="483" y="70"/>
                    <a:pt x="485" y="70"/>
                    <a:pt x="482" y="72"/>
                  </a:cubicBezTo>
                  <a:cubicBezTo>
                    <a:pt x="481" y="73"/>
                    <a:pt x="478" y="74"/>
                    <a:pt x="478" y="76"/>
                  </a:cubicBezTo>
                  <a:cubicBezTo>
                    <a:pt x="478" y="78"/>
                    <a:pt x="482" y="74"/>
                    <a:pt x="483" y="74"/>
                  </a:cubicBezTo>
                  <a:cubicBezTo>
                    <a:pt x="483" y="75"/>
                    <a:pt x="484" y="74"/>
                    <a:pt x="485" y="74"/>
                  </a:cubicBezTo>
                  <a:cubicBezTo>
                    <a:pt x="486" y="76"/>
                    <a:pt x="485" y="78"/>
                    <a:pt x="484" y="80"/>
                  </a:cubicBezTo>
                  <a:cubicBezTo>
                    <a:pt x="483" y="81"/>
                    <a:pt x="483" y="83"/>
                    <a:pt x="483" y="84"/>
                  </a:cubicBezTo>
                  <a:cubicBezTo>
                    <a:pt x="482" y="84"/>
                    <a:pt x="481" y="86"/>
                    <a:pt x="481" y="87"/>
                  </a:cubicBezTo>
                  <a:cubicBezTo>
                    <a:pt x="483" y="87"/>
                    <a:pt x="483" y="85"/>
                    <a:pt x="484" y="85"/>
                  </a:cubicBezTo>
                  <a:cubicBezTo>
                    <a:pt x="486" y="83"/>
                    <a:pt x="486" y="84"/>
                    <a:pt x="488" y="84"/>
                  </a:cubicBezTo>
                  <a:cubicBezTo>
                    <a:pt x="489" y="84"/>
                    <a:pt x="490" y="83"/>
                    <a:pt x="490" y="83"/>
                  </a:cubicBezTo>
                  <a:cubicBezTo>
                    <a:pt x="491" y="84"/>
                    <a:pt x="490" y="85"/>
                    <a:pt x="490" y="86"/>
                  </a:cubicBezTo>
                  <a:cubicBezTo>
                    <a:pt x="491" y="86"/>
                    <a:pt x="491" y="84"/>
                    <a:pt x="492" y="85"/>
                  </a:cubicBezTo>
                  <a:cubicBezTo>
                    <a:pt x="493" y="85"/>
                    <a:pt x="493" y="86"/>
                    <a:pt x="495" y="86"/>
                  </a:cubicBezTo>
                  <a:cubicBezTo>
                    <a:pt x="495" y="85"/>
                    <a:pt x="493" y="84"/>
                    <a:pt x="494" y="83"/>
                  </a:cubicBezTo>
                  <a:cubicBezTo>
                    <a:pt x="494" y="82"/>
                    <a:pt x="495" y="82"/>
                    <a:pt x="495" y="81"/>
                  </a:cubicBezTo>
                  <a:cubicBezTo>
                    <a:pt x="495" y="81"/>
                    <a:pt x="494" y="80"/>
                    <a:pt x="494" y="79"/>
                  </a:cubicBezTo>
                  <a:cubicBezTo>
                    <a:pt x="494" y="78"/>
                    <a:pt x="494" y="76"/>
                    <a:pt x="494" y="76"/>
                  </a:cubicBezTo>
                  <a:cubicBezTo>
                    <a:pt x="495" y="76"/>
                    <a:pt x="495" y="76"/>
                    <a:pt x="496" y="76"/>
                  </a:cubicBezTo>
                  <a:cubicBezTo>
                    <a:pt x="497" y="77"/>
                    <a:pt x="496" y="77"/>
                    <a:pt x="496" y="77"/>
                  </a:cubicBezTo>
                  <a:cubicBezTo>
                    <a:pt x="496" y="78"/>
                    <a:pt x="497" y="78"/>
                    <a:pt x="497" y="78"/>
                  </a:cubicBezTo>
                  <a:cubicBezTo>
                    <a:pt x="497" y="79"/>
                    <a:pt x="497" y="78"/>
                    <a:pt x="497" y="78"/>
                  </a:cubicBezTo>
                  <a:cubicBezTo>
                    <a:pt x="498" y="80"/>
                    <a:pt x="497" y="83"/>
                    <a:pt x="498" y="85"/>
                  </a:cubicBezTo>
                  <a:cubicBezTo>
                    <a:pt x="498" y="87"/>
                    <a:pt x="499" y="88"/>
                    <a:pt x="500" y="85"/>
                  </a:cubicBezTo>
                  <a:cubicBezTo>
                    <a:pt x="500" y="83"/>
                    <a:pt x="499" y="81"/>
                    <a:pt x="500" y="79"/>
                  </a:cubicBezTo>
                  <a:cubicBezTo>
                    <a:pt x="503" y="79"/>
                    <a:pt x="504" y="80"/>
                    <a:pt x="504" y="82"/>
                  </a:cubicBezTo>
                  <a:cubicBezTo>
                    <a:pt x="505" y="82"/>
                    <a:pt x="506" y="80"/>
                    <a:pt x="507" y="80"/>
                  </a:cubicBezTo>
                  <a:cubicBezTo>
                    <a:pt x="507" y="83"/>
                    <a:pt x="508" y="86"/>
                    <a:pt x="509" y="89"/>
                  </a:cubicBezTo>
                  <a:cubicBezTo>
                    <a:pt x="509" y="91"/>
                    <a:pt x="510" y="94"/>
                    <a:pt x="507" y="95"/>
                  </a:cubicBezTo>
                  <a:cubicBezTo>
                    <a:pt x="506" y="96"/>
                    <a:pt x="504" y="96"/>
                    <a:pt x="502" y="95"/>
                  </a:cubicBezTo>
                  <a:cubicBezTo>
                    <a:pt x="499" y="94"/>
                    <a:pt x="500" y="93"/>
                    <a:pt x="499" y="91"/>
                  </a:cubicBezTo>
                  <a:cubicBezTo>
                    <a:pt x="498" y="90"/>
                    <a:pt x="495" y="89"/>
                    <a:pt x="494" y="89"/>
                  </a:cubicBezTo>
                  <a:cubicBezTo>
                    <a:pt x="492" y="89"/>
                    <a:pt x="495" y="91"/>
                    <a:pt x="495" y="92"/>
                  </a:cubicBezTo>
                  <a:cubicBezTo>
                    <a:pt x="496" y="94"/>
                    <a:pt x="494" y="98"/>
                    <a:pt x="493" y="100"/>
                  </a:cubicBezTo>
                  <a:cubicBezTo>
                    <a:pt x="493" y="102"/>
                    <a:pt x="491" y="104"/>
                    <a:pt x="489" y="104"/>
                  </a:cubicBezTo>
                  <a:cubicBezTo>
                    <a:pt x="488" y="106"/>
                    <a:pt x="485" y="104"/>
                    <a:pt x="484" y="106"/>
                  </a:cubicBezTo>
                  <a:cubicBezTo>
                    <a:pt x="483" y="107"/>
                    <a:pt x="483" y="108"/>
                    <a:pt x="483" y="108"/>
                  </a:cubicBezTo>
                  <a:cubicBezTo>
                    <a:pt x="482" y="109"/>
                    <a:pt x="480" y="108"/>
                    <a:pt x="479" y="108"/>
                  </a:cubicBezTo>
                  <a:cubicBezTo>
                    <a:pt x="475" y="109"/>
                    <a:pt x="476" y="115"/>
                    <a:pt x="475" y="118"/>
                  </a:cubicBezTo>
                  <a:cubicBezTo>
                    <a:pt x="474" y="121"/>
                    <a:pt x="470" y="125"/>
                    <a:pt x="467" y="121"/>
                  </a:cubicBezTo>
                  <a:cubicBezTo>
                    <a:pt x="465" y="117"/>
                    <a:pt x="470" y="111"/>
                    <a:pt x="472" y="108"/>
                  </a:cubicBezTo>
                  <a:cubicBezTo>
                    <a:pt x="473" y="106"/>
                    <a:pt x="475" y="104"/>
                    <a:pt x="476" y="102"/>
                  </a:cubicBezTo>
                  <a:cubicBezTo>
                    <a:pt x="478" y="100"/>
                    <a:pt x="477" y="98"/>
                    <a:pt x="476" y="95"/>
                  </a:cubicBezTo>
                  <a:cubicBezTo>
                    <a:pt x="475" y="93"/>
                    <a:pt x="475" y="91"/>
                    <a:pt x="474" y="89"/>
                  </a:cubicBezTo>
                  <a:cubicBezTo>
                    <a:pt x="473" y="87"/>
                    <a:pt x="470" y="85"/>
                    <a:pt x="468" y="84"/>
                  </a:cubicBezTo>
                  <a:cubicBezTo>
                    <a:pt x="466" y="83"/>
                    <a:pt x="463" y="82"/>
                    <a:pt x="460" y="80"/>
                  </a:cubicBezTo>
                  <a:cubicBezTo>
                    <a:pt x="460" y="79"/>
                    <a:pt x="459" y="79"/>
                    <a:pt x="459" y="78"/>
                  </a:cubicBezTo>
                  <a:cubicBezTo>
                    <a:pt x="458" y="76"/>
                    <a:pt x="458" y="77"/>
                    <a:pt x="457" y="75"/>
                  </a:cubicBezTo>
                  <a:cubicBezTo>
                    <a:pt x="455" y="74"/>
                    <a:pt x="454" y="72"/>
                    <a:pt x="453" y="71"/>
                  </a:cubicBezTo>
                  <a:cubicBezTo>
                    <a:pt x="452" y="70"/>
                    <a:pt x="451" y="69"/>
                    <a:pt x="451" y="68"/>
                  </a:cubicBezTo>
                  <a:cubicBezTo>
                    <a:pt x="450" y="67"/>
                    <a:pt x="450" y="65"/>
                    <a:pt x="449" y="64"/>
                  </a:cubicBezTo>
                  <a:cubicBezTo>
                    <a:pt x="447" y="66"/>
                    <a:pt x="445" y="64"/>
                    <a:pt x="444" y="65"/>
                  </a:cubicBezTo>
                  <a:cubicBezTo>
                    <a:pt x="442" y="67"/>
                    <a:pt x="441" y="69"/>
                    <a:pt x="440" y="70"/>
                  </a:cubicBezTo>
                  <a:cubicBezTo>
                    <a:pt x="438" y="72"/>
                    <a:pt x="437" y="74"/>
                    <a:pt x="435" y="74"/>
                  </a:cubicBezTo>
                  <a:cubicBezTo>
                    <a:pt x="433" y="74"/>
                    <a:pt x="431" y="73"/>
                    <a:pt x="429" y="72"/>
                  </a:cubicBezTo>
                  <a:cubicBezTo>
                    <a:pt x="424" y="72"/>
                    <a:pt x="422" y="74"/>
                    <a:pt x="420" y="77"/>
                  </a:cubicBezTo>
                  <a:cubicBezTo>
                    <a:pt x="419" y="79"/>
                    <a:pt x="419" y="81"/>
                    <a:pt x="417" y="83"/>
                  </a:cubicBezTo>
                  <a:cubicBezTo>
                    <a:pt x="416" y="84"/>
                    <a:pt x="414" y="84"/>
                    <a:pt x="413" y="86"/>
                  </a:cubicBezTo>
                  <a:cubicBezTo>
                    <a:pt x="411" y="87"/>
                    <a:pt x="412" y="90"/>
                    <a:pt x="412" y="92"/>
                  </a:cubicBezTo>
                  <a:cubicBezTo>
                    <a:pt x="412" y="94"/>
                    <a:pt x="410" y="96"/>
                    <a:pt x="410" y="98"/>
                  </a:cubicBezTo>
                  <a:cubicBezTo>
                    <a:pt x="409" y="101"/>
                    <a:pt x="410" y="102"/>
                    <a:pt x="410" y="105"/>
                  </a:cubicBezTo>
                  <a:cubicBezTo>
                    <a:pt x="409" y="107"/>
                    <a:pt x="408" y="109"/>
                    <a:pt x="408" y="111"/>
                  </a:cubicBezTo>
                  <a:cubicBezTo>
                    <a:pt x="407" y="114"/>
                    <a:pt x="408" y="115"/>
                    <a:pt x="408" y="118"/>
                  </a:cubicBezTo>
                  <a:cubicBezTo>
                    <a:pt x="408" y="119"/>
                    <a:pt x="407" y="121"/>
                    <a:pt x="408" y="122"/>
                  </a:cubicBezTo>
                  <a:cubicBezTo>
                    <a:pt x="408" y="123"/>
                    <a:pt x="408" y="123"/>
                    <a:pt x="408" y="124"/>
                  </a:cubicBezTo>
                  <a:cubicBezTo>
                    <a:pt x="408" y="125"/>
                    <a:pt x="407" y="126"/>
                    <a:pt x="407" y="127"/>
                  </a:cubicBezTo>
                  <a:cubicBezTo>
                    <a:pt x="407" y="128"/>
                    <a:pt x="407" y="129"/>
                    <a:pt x="406" y="130"/>
                  </a:cubicBezTo>
                  <a:cubicBezTo>
                    <a:pt x="406" y="131"/>
                    <a:pt x="403" y="132"/>
                    <a:pt x="402" y="130"/>
                  </a:cubicBezTo>
                  <a:cubicBezTo>
                    <a:pt x="399" y="132"/>
                    <a:pt x="395" y="135"/>
                    <a:pt x="395" y="139"/>
                  </a:cubicBezTo>
                  <a:cubicBezTo>
                    <a:pt x="396" y="141"/>
                    <a:pt x="396" y="142"/>
                    <a:pt x="395" y="144"/>
                  </a:cubicBezTo>
                  <a:cubicBezTo>
                    <a:pt x="394" y="144"/>
                    <a:pt x="394" y="145"/>
                    <a:pt x="393" y="145"/>
                  </a:cubicBezTo>
                  <a:cubicBezTo>
                    <a:pt x="393" y="146"/>
                    <a:pt x="392" y="146"/>
                    <a:pt x="392" y="147"/>
                  </a:cubicBezTo>
                  <a:cubicBezTo>
                    <a:pt x="390" y="148"/>
                    <a:pt x="390" y="148"/>
                    <a:pt x="389" y="147"/>
                  </a:cubicBezTo>
                  <a:cubicBezTo>
                    <a:pt x="388" y="146"/>
                    <a:pt x="388" y="144"/>
                    <a:pt x="386" y="143"/>
                  </a:cubicBezTo>
                  <a:cubicBezTo>
                    <a:pt x="385" y="142"/>
                    <a:pt x="383" y="142"/>
                    <a:pt x="381" y="141"/>
                  </a:cubicBezTo>
                  <a:cubicBezTo>
                    <a:pt x="379" y="140"/>
                    <a:pt x="378" y="139"/>
                    <a:pt x="377" y="138"/>
                  </a:cubicBezTo>
                  <a:cubicBezTo>
                    <a:pt x="376" y="137"/>
                    <a:pt x="373" y="136"/>
                    <a:pt x="371" y="135"/>
                  </a:cubicBezTo>
                  <a:cubicBezTo>
                    <a:pt x="370" y="135"/>
                    <a:pt x="369" y="137"/>
                    <a:pt x="369" y="138"/>
                  </a:cubicBezTo>
                  <a:cubicBezTo>
                    <a:pt x="368" y="140"/>
                    <a:pt x="367" y="141"/>
                    <a:pt x="365" y="142"/>
                  </a:cubicBezTo>
                  <a:cubicBezTo>
                    <a:pt x="363" y="142"/>
                    <a:pt x="361" y="143"/>
                    <a:pt x="360" y="144"/>
                  </a:cubicBezTo>
                  <a:cubicBezTo>
                    <a:pt x="358" y="145"/>
                    <a:pt x="357" y="145"/>
                    <a:pt x="356" y="143"/>
                  </a:cubicBezTo>
                  <a:cubicBezTo>
                    <a:pt x="354" y="142"/>
                    <a:pt x="354" y="142"/>
                    <a:pt x="352" y="142"/>
                  </a:cubicBezTo>
                  <a:cubicBezTo>
                    <a:pt x="350" y="142"/>
                    <a:pt x="349" y="142"/>
                    <a:pt x="347" y="140"/>
                  </a:cubicBezTo>
                  <a:cubicBezTo>
                    <a:pt x="345" y="139"/>
                    <a:pt x="345" y="140"/>
                    <a:pt x="342" y="140"/>
                  </a:cubicBezTo>
                  <a:cubicBezTo>
                    <a:pt x="343" y="136"/>
                    <a:pt x="341" y="134"/>
                    <a:pt x="339" y="130"/>
                  </a:cubicBezTo>
                  <a:cubicBezTo>
                    <a:pt x="338" y="129"/>
                    <a:pt x="338" y="128"/>
                    <a:pt x="337" y="126"/>
                  </a:cubicBezTo>
                  <a:cubicBezTo>
                    <a:pt x="337" y="125"/>
                    <a:pt x="335" y="124"/>
                    <a:pt x="334" y="123"/>
                  </a:cubicBezTo>
                  <a:cubicBezTo>
                    <a:pt x="332" y="121"/>
                    <a:pt x="330" y="118"/>
                    <a:pt x="329" y="114"/>
                  </a:cubicBezTo>
                  <a:cubicBezTo>
                    <a:pt x="328" y="113"/>
                    <a:pt x="328" y="111"/>
                    <a:pt x="327" y="110"/>
                  </a:cubicBezTo>
                  <a:cubicBezTo>
                    <a:pt x="326" y="109"/>
                    <a:pt x="325" y="110"/>
                    <a:pt x="324" y="109"/>
                  </a:cubicBezTo>
                  <a:cubicBezTo>
                    <a:pt x="323" y="109"/>
                    <a:pt x="322" y="109"/>
                    <a:pt x="320" y="109"/>
                  </a:cubicBezTo>
                  <a:cubicBezTo>
                    <a:pt x="319" y="110"/>
                    <a:pt x="317" y="111"/>
                    <a:pt x="316" y="112"/>
                  </a:cubicBezTo>
                  <a:cubicBezTo>
                    <a:pt x="315" y="115"/>
                    <a:pt x="317" y="117"/>
                    <a:pt x="317" y="120"/>
                  </a:cubicBezTo>
                  <a:cubicBezTo>
                    <a:pt x="317" y="123"/>
                    <a:pt x="314" y="122"/>
                    <a:pt x="313" y="121"/>
                  </a:cubicBezTo>
                  <a:cubicBezTo>
                    <a:pt x="312" y="120"/>
                    <a:pt x="311" y="119"/>
                    <a:pt x="309" y="119"/>
                  </a:cubicBezTo>
                  <a:cubicBezTo>
                    <a:pt x="308" y="120"/>
                    <a:pt x="307" y="122"/>
                    <a:pt x="307" y="123"/>
                  </a:cubicBezTo>
                  <a:cubicBezTo>
                    <a:pt x="307" y="123"/>
                    <a:pt x="307" y="121"/>
                    <a:pt x="307" y="123"/>
                  </a:cubicBezTo>
                  <a:close/>
                  <a:moveTo>
                    <a:pt x="61" y="394"/>
                  </a:moveTo>
                  <a:cubicBezTo>
                    <a:pt x="60" y="394"/>
                    <a:pt x="59" y="395"/>
                    <a:pt x="58" y="396"/>
                  </a:cubicBezTo>
                  <a:cubicBezTo>
                    <a:pt x="57" y="396"/>
                    <a:pt x="56" y="396"/>
                    <a:pt x="56" y="397"/>
                  </a:cubicBezTo>
                  <a:cubicBezTo>
                    <a:pt x="56" y="398"/>
                    <a:pt x="57" y="398"/>
                    <a:pt x="58" y="399"/>
                  </a:cubicBezTo>
                  <a:cubicBezTo>
                    <a:pt x="58" y="399"/>
                    <a:pt x="59" y="400"/>
                    <a:pt x="60" y="400"/>
                  </a:cubicBezTo>
                  <a:cubicBezTo>
                    <a:pt x="61" y="401"/>
                    <a:pt x="63" y="400"/>
                    <a:pt x="63" y="399"/>
                  </a:cubicBezTo>
                  <a:cubicBezTo>
                    <a:pt x="64" y="397"/>
                    <a:pt x="62" y="396"/>
                    <a:pt x="63" y="395"/>
                  </a:cubicBezTo>
                  <a:cubicBezTo>
                    <a:pt x="62" y="395"/>
                    <a:pt x="62" y="394"/>
                    <a:pt x="61" y="394"/>
                  </a:cubicBezTo>
                  <a:close/>
                  <a:moveTo>
                    <a:pt x="69" y="390"/>
                  </a:moveTo>
                  <a:cubicBezTo>
                    <a:pt x="68" y="391"/>
                    <a:pt x="63" y="394"/>
                    <a:pt x="67" y="395"/>
                  </a:cubicBezTo>
                  <a:cubicBezTo>
                    <a:pt x="68" y="397"/>
                    <a:pt x="70" y="396"/>
                    <a:pt x="71" y="395"/>
                  </a:cubicBezTo>
                  <a:cubicBezTo>
                    <a:pt x="73" y="394"/>
                    <a:pt x="75" y="394"/>
                    <a:pt x="77" y="393"/>
                  </a:cubicBezTo>
                  <a:cubicBezTo>
                    <a:pt x="78" y="393"/>
                    <a:pt x="82" y="392"/>
                    <a:pt x="82" y="391"/>
                  </a:cubicBezTo>
                  <a:cubicBezTo>
                    <a:pt x="83" y="388"/>
                    <a:pt x="81" y="389"/>
                    <a:pt x="80" y="389"/>
                  </a:cubicBezTo>
                  <a:cubicBezTo>
                    <a:pt x="80" y="387"/>
                    <a:pt x="79" y="386"/>
                    <a:pt x="77" y="386"/>
                  </a:cubicBezTo>
                  <a:cubicBezTo>
                    <a:pt x="76" y="387"/>
                    <a:pt x="72" y="387"/>
                    <a:pt x="72" y="388"/>
                  </a:cubicBezTo>
                  <a:cubicBezTo>
                    <a:pt x="71" y="389"/>
                    <a:pt x="73" y="389"/>
                    <a:pt x="72" y="390"/>
                  </a:cubicBezTo>
                  <a:cubicBezTo>
                    <a:pt x="71" y="392"/>
                    <a:pt x="70" y="390"/>
                    <a:pt x="69" y="390"/>
                  </a:cubicBezTo>
                  <a:cubicBezTo>
                    <a:pt x="68" y="391"/>
                    <a:pt x="69" y="390"/>
                    <a:pt x="69" y="390"/>
                  </a:cubicBezTo>
                  <a:close/>
                  <a:moveTo>
                    <a:pt x="73" y="381"/>
                  </a:moveTo>
                  <a:cubicBezTo>
                    <a:pt x="72" y="383"/>
                    <a:pt x="70" y="382"/>
                    <a:pt x="68" y="383"/>
                  </a:cubicBezTo>
                  <a:cubicBezTo>
                    <a:pt x="66" y="384"/>
                    <a:pt x="64" y="385"/>
                    <a:pt x="67" y="385"/>
                  </a:cubicBezTo>
                  <a:cubicBezTo>
                    <a:pt x="68" y="385"/>
                    <a:pt x="69" y="384"/>
                    <a:pt x="70" y="384"/>
                  </a:cubicBezTo>
                  <a:cubicBezTo>
                    <a:pt x="71" y="384"/>
                    <a:pt x="72" y="385"/>
                    <a:pt x="73" y="385"/>
                  </a:cubicBezTo>
                  <a:cubicBezTo>
                    <a:pt x="77" y="385"/>
                    <a:pt x="76" y="382"/>
                    <a:pt x="76" y="379"/>
                  </a:cubicBezTo>
                  <a:cubicBezTo>
                    <a:pt x="75" y="380"/>
                    <a:pt x="74" y="380"/>
                    <a:pt x="73" y="381"/>
                  </a:cubicBezTo>
                  <a:close/>
                  <a:moveTo>
                    <a:pt x="200" y="179"/>
                  </a:moveTo>
                  <a:cubicBezTo>
                    <a:pt x="199" y="180"/>
                    <a:pt x="198" y="178"/>
                    <a:pt x="197" y="179"/>
                  </a:cubicBezTo>
                  <a:cubicBezTo>
                    <a:pt x="196" y="180"/>
                    <a:pt x="196" y="181"/>
                    <a:pt x="197" y="182"/>
                  </a:cubicBezTo>
                  <a:cubicBezTo>
                    <a:pt x="199" y="183"/>
                    <a:pt x="203" y="181"/>
                    <a:pt x="200" y="179"/>
                  </a:cubicBezTo>
                  <a:moveTo>
                    <a:pt x="203" y="177"/>
                  </a:moveTo>
                  <a:cubicBezTo>
                    <a:pt x="205" y="178"/>
                    <a:pt x="205" y="176"/>
                    <a:pt x="206" y="175"/>
                  </a:cubicBezTo>
                  <a:cubicBezTo>
                    <a:pt x="207" y="175"/>
                    <a:pt x="208" y="175"/>
                    <a:pt x="209" y="174"/>
                  </a:cubicBezTo>
                  <a:cubicBezTo>
                    <a:pt x="210" y="173"/>
                    <a:pt x="212" y="169"/>
                    <a:pt x="209" y="169"/>
                  </a:cubicBezTo>
                  <a:cubicBezTo>
                    <a:pt x="209" y="170"/>
                    <a:pt x="209" y="172"/>
                    <a:pt x="208" y="172"/>
                  </a:cubicBezTo>
                  <a:cubicBezTo>
                    <a:pt x="207" y="173"/>
                    <a:pt x="207" y="171"/>
                    <a:pt x="206" y="171"/>
                  </a:cubicBezTo>
                  <a:cubicBezTo>
                    <a:pt x="205" y="171"/>
                    <a:pt x="206" y="171"/>
                    <a:pt x="205" y="172"/>
                  </a:cubicBezTo>
                  <a:cubicBezTo>
                    <a:pt x="205" y="173"/>
                    <a:pt x="204" y="174"/>
                    <a:pt x="204" y="175"/>
                  </a:cubicBezTo>
                  <a:cubicBezTo>
                    <a:pt x="202" y="175"/>
                    <a:pt x="203" y="177"/>
                    <a:pt x="203" y="177"/>
                  </a:cubicBezTo>
                  <a:cubicBezTo>
                    <a:pt x="205" y="178"/>
                    <a:pt x="203" y="177"/>
                    <a:pt x="203" y="177"/>
                  </a:cubicBezTo>
                  <a:close/>
                  <a:moveTo>
                    <a:pt x="211" y="175"/>
                  </a:moveTo>
                  <a:cubicBezTo>
                    <a:pt x="211" y="176"/>
                    <a:pt x="208" y="177"/>
                    <a:pt x="210" y="178"/>
                  </a:cubicBezTo>
                  <a:cubicBezTo>
                    <a:pt x="210" y="179"/>
                    <a:pt x="212" y="177"/>
                    <a:pt x="212" y="176"/>
                  </a:cubicBezTo>
                  <a:cubicBezTo>
                    <a:pt x="213" y="176"/>
                    <a:pt x="214" y="176"/>
                    <a:pt x="214" y="175"/>
                  </a:cubicBezTo>
                  <a:cubicBezTo>
                    <a:pt x="215" y="177"/>
                    <a:pt x="216" y="177"/>
                    <a:pt x="217" y="176"/>
                  </a:cubicBezTo>
                  <a:cubicBezTo>
                    <a:pt x="218" y="175"/>
                    <a:pt x="218" y="174"/>
                    <a:pt x="218" y="172"/>
                  </a:cubicBezTo>
                  <a:cubicBezTo>
                    <a:pt x="218" y="171"/>
                    <a:pt x="218" y="170"/>
                    <a:pt x="218" y="169"/>
                  </a:cubicBezTo>
                  <a:cubicBezTo>
                    <a:pt x="217" y="168"/>
                    <a:pt x="217" y="168"/>
                    <a:pt x="217" y="167"/>
                  </a:cubicBezTo>
                  <a:cubicBezTo>
                    <a:pt x="217" y="166"/>
                    <a:pt x="217" y="165"/>
                    <a:pt x="216" y="165"/>
                  </a:cubicBezTo>
                  <a:cubicBezTo>
                    <a:pt x="215" y="165"/>
                    <a:pt x="215" y="167"/>
                    <a:pt x="215" y="168"/>
                  </a:cubicBezTo>
                  <a:cubicBezTo>
                    <a:pt x="215" y="168"/>
                    <a:pt x="214" y="168"/>
                    <a:pt x="214" y="169"/>
                  </a:cubicBezTo>
                  <a:cubicBezTo>
                    <a:pt x="214" y="169"/>
                    <a:pt x="214" y="170"/>
                    <a:pt x="214" y="170"/>
                  </a:cubicBezTo>
                  <a:cubicBezTo>
                    <a:pt x="214" y="171"/>
                    <a:pt x="214" y="171"/>
                    <a:pt x="214" y="172"/>
                  </a:cubicBezTo>
                  <a:cubicBezTo>
                    <a:pt x="213" y="172"/>
                    <a:pt x="213" y="172"/>
                    <a:pt x="212" y="173"/>
                  </a:cubicBezTo>
                  <a:cubicBezTo>
                    <a:pt x="212" y="173"/>
                    <a:pt x="212" y="174"/>
                    <a:pt x="211" y="175"/>
                  </a:cubicBezTo>
                  <a:close/>
                  <a:moveTo>
                    <a:pt x="155" y="184"/>
                  </a:moveTo>
                  <a:cubicBezTo>
                    <a:pt x="153" y="187"/>
                    <a:pt x="156" y="187"/>
                    <a:pt x="158" y="185"/>
                  </a:cubicBezTo>
                  <a:cubicBezTo>
                    <a:pt x="158" y="184"/>
                    <a:pt x="159" y="183"/>
                    <a:pt x="159" y="182"/>
                  </a:cubicBezTo>
                  <a:cubicBezTo>
                    <a:pt x="158" y="181"/>
                    <a:pt x="157" y="180"/>
                    <a:pt x="156" y="179"/>
                  </a:cubicBezTo>
                  <a:cubicBezTo>
                    <a:pt x="156" y="180"/>
                    <a:pt x="155" y="183"/>
                    <a:pt x="155" y="184"/>
                  </a:cubicBezTo>
                  <a:cubicBezTo>
                    <a:pt x="155" y="185"/>
                    <a:pt x="155" y="183"/>
                    <a:pt x="155" y="184"/>
                  </a:cubicBezTo>
                  <a:close/>
                  <a:moveTo>
                    <a:pt x="160" y="176"/>
                  </a:moveTo>
                  <a:cubicBezTo>
                    <a:pt x="160" y="175"/>
                    <a:pt x="161" y="173"/>
                    <a:pt x="160" y="173"/>
                  </a:cubicBezTo>
                  <a:cubicBezTo>
                    <a:pt x="159" y="172"/>
                    <a:pt x="157" y="175"/>
                    <a:pt x="157" y="176"/>
                  </a:cubicBezTo>
                  <a:cubicBezTo>
                    <a:pt x="157" y="177"/>
                    <a:pt x="158" y="180"/>
                    <a:pt x="160" y="180"/>
                  </a:cubicBezTo>
                  <a:cubicBezTo>
                    <a:pt x="162" y="180"/>
                    <a:pt x="160" y="177"/>
                    <a:pt x="160" y="176"/>
                  </a:cubicBezTo>
                  <a:cubicBezTo>
                    <a:pt x="160" y="175"/>
                    <a:pt x="160" y="176"/>
                    <a:pt x="160" y="176"/>
                  </a:cubicBezTo>
                  <a:close/>
                  <a:moveTo>
                    <a:pt x="162" y="176"/>
                  </a:moveTo>
                  <a:cubicBezTo>
                    <a:pt x="162" y="176"/>
                    <a:pt x="163" y="178"/>
                    <a:pt x="163" y="178"/>
                  </a:cubicBezTo>
                  <a:cubicBezTo>
                    <a:pt x="164" y="177"/>
                    <a:pt x="165" y="177"/>
                    <a:pt x="166" y="176"/>
                  </a:cubicBezTo>
                  <a:cubicBezTo>
                    <a:pt x="166" y="175"/>
                    <a:pt x="167" y="172"/>
                    <a:pt x="166" y="171"/>
                  </a:cubicBezTo>
                  <a:cubicBezTo>
                    <a:pt x="166" y="171"/>
                    <a:pt x="165" y="170"/>
                    <a:pt x="165" y="170"/>
                  </a:cubicBezTo>
                  <a:cubicBezTo>
                    <a:pt x="163" y="172"/>
                    <a:pt x="163" y="174"/>
                    <a:pt x="162" y="176"/>
                  </a:cubicBezTo>
                  <a:cubicBezTo>
                    <a:pt x="162" y="176"/>
                    <a:pt x="162" y="175"/>
                    <a:pt x="162" y="176"/>
                  </a:cubicBezTo>
                  <a:close/>
                  <a:moveTo>
                    <a:pt x="169" y="174"/>
                  </a:moveTo>
                  <a:cubicBezTo>
                    <a:pt x="168" y="172"/>
                    <a:pt x="170" y="173"/>
                    <a:pt x="170" y="174"/>
                  </a:cubicBezTo>
                  <a:cubicBezTo>
                    <a:pt x="171" y="174"/>
                    <a:pt x="171" y="175"/>
                    <a:pt x="172" y="175"/>
                  </a:cubicBezTo>
                  <a:cubicBezTo>
                    <a:pt x="172" y="174"/>
                    <a:pt x="172" y="173"/>
                    <a:pt x="173" y="172"/>
                  </a:cubicBezTo>
                  <a:cubicBezTo>
                    <a:pt x="174" y="174"/>
                    <a:pt x="175" y="171"/>
                    <a:pt x="175" y="171"/>
                  </a:cubicBezTo>
                  <a:cubicBezTo>
                    <a:pt x="175" y="170"/>
                    <a:pt x="175" y="170"/>
                    <a:pt x="175" y="170"/>
                  </a:cubicBezTo>
                  <a:cubicBezTo>
                    <a:pt x="175" y="169"/>
                    <a:pt x="176" y="169"/>
                    <a:pt x="177" y="168"/>
                  </a:cubicBezTo>
                  <a:cubicBezTo>
                    <a:pt x="178" y="168"/>
                    <a:pt x="180" y="167"/>
                    <a:pt x="180" y="166"/>
                  </a:cubicBezTo>
                  <a:cubicBezTo>
                    <a:pt x="180" y="164"/>
                    <a:pt x="179" y="165"/>
                    <a:pt x="178" y="165"/>
                  </a:cubicBezTo>
                  <a:cubicBezTo>
                    <a:pt x="176" y="165"/>
                    <a:pt x="176" y="164"/>
                    <a:pt x="175" y="163"/>
                  </a:cubicBezTo>
                  <a:cubicBezTo>
                    <a:pt x="174" y="163"/>
                    <a:pt x="174" y="163"/>
                    <a:pt x="173" y="163"/>
                  </a:cubicBezTo>
                  <a:cubicBezTo>
                    <a:pt x="172" y="163"/>
                    <a:pt x="171" y="163"/>
                    <a:pt x="170" y="164"/>
                  </a:cubicBezTo>
                  <a:cubicBezTo>
                    <a:pt x="169" y="165"/>
                    <a:pt x="168" y="166"/>
                    <a:pt x="170" y="166"/>
                  </a:cubicBezTo>
                  <a:cubicBezTo>
                    <a:pt x="170" y="167"/>
                    <a:pt x="168" y="167"/>
                    <a:pt x="168" y="169"/>
                  </a:cubicBezTo>
                  <a:cubicBezTo>
                    <a:pt x="168" y="170"/>
                    <a:pt x="169" y="173"/>
                    <a:pt x="169" y="174"/>
                  </a:cubicBezTo>
                  <a:cubicBezTo>
                    <a:pt x="169" y="173"/>
                    <a:pt x="169" y="172"/>
                    <a:pt x="169" y="174"/>
                  </a:cubicBezTo>
                  <a:close/>
                  <a:moveTo>
                    <a:pt x="184" y="166"/>
                  </a:moveTo>
                  <a:cubicBezTo>
                    <a:pt x="183" y="166"/>
                    <a:pt x="181" y="167"/>
                    <a:pt x="181" y="168"/>
                  </a:cubicBezTo>
                  <a:cubicBezTo>
                    <a:pt x="182" y="169"/>
                    <a:pt x="184" y="168"/>
                    <a:pt x="185" y="168"/>
                  </a:cubicBezTo>
                  <a:cubicBezTo>
                    <a:pt x="186" y="168"/>
                    <a:pt x="187" y="167"/>
                    <a:pt x="188" y="167"/>
                  </a:cubicBezTo>
                  <a:cubicBezTo>
                    <a:pt x="190" y="166"/>
                    <a:pt x="189" y="165"/>
                    <a:pt x="190" y="164"/>
                  </a:cubicBezTo>
                  <a:cubicBezTo>
                    <a:pt x="191" y="161"/>
                    <a:pt x="192" y="159"/>
                    <a:pt x="193" y="157"/>
                  </a:cubicBezTo>
                  <a:cubicBezTo>
                    <a:pt x="193" y="157"/>
                    <a:pt x="194" y="155"/>
                    <a:pt x="192" y="155"/>
                  </a:cubicBezTo>
                  <a:cubicBezTo>
                    <a:pt x="191" y="155"/>
                    <a:pt x="191" y="157"/>
                    <a:pt x="191" y="157"/>
                  </a:cubicBezTo>
                  <a:cubicBezTo>
                    <a:pt x="191" y="156"/>
                    <a:pt x="190" y="155"/>
                    <a:pt x="189" y="156"/>
                  </a:cubicBezTo>
                  <a:cubicBezTo>
                    <a:pt x="187" y="156"/>
                    <a:pt x="189" y="158"/>
                    <a:pt x="188" y="159"/>
                  </a:cubicBezTo>
                  <a:cubicBezTo>
                    <a:pt x="188" y="159"/>
                    <a:pt x="185" y="156"/>
                    <a:pt x="185" y="159"/>
                  </a:cubicBezTo>
                  <a:cubicBezTo>
                    <a:pt x="185" y="160"/>
                    <a:pt x="188" y="161"/>
                    <a:pt x="186" y="162"/>
                  </a:cubicBezTo>
                  <a:cubicBezTo>
                    <a:pt x="185" y="163"/>
                    <a:pt x="185" y="160"/>
                    <a:pt x="184" y="162"/>
                  </a:cubicBezTo>
                  <a:cubicBezTo>
                    <a:pt x="183" y="163"/>
                    <a:pt x="184" y="165"/>
                    <a:pt x="184" y="166"/>
                  </a:cubicBezTo>
                  <a:cubicBezTo>
                    <a:pt x="183" y="166"/>
                    <a:pt x="184" y="165"/>
                    <a:pt x="184" y="166"/>
                  </a:cubicBezTo>
                  <a:close/>
                  <a:moveTo>
                    <a:pt x="194" y="162"/>
                  </a:moveTo>
                  <a:cubicBezTo>
                    <a:pt x="194" y="162"/>
                    <a:pt x="196" y="160"/>
                    <a:pt x="196" y="160"/>
                  </a:cubicBezTo>
                  <a:cubicBezTo>
                    <a:pt x="197" y="158"/>
                    <a:pt x="197" y="158"/>
                    <a:pt x="198" y="157"/>
                  </a:cubicBezTo>
                  <a:cubicBezTo>
                    <a:pt x="200" y="155"/>
                    <a:pt x="200" y="154"/>
                    <a:pt x="197" y="154"/>
                  </a:cubicBezTo>
                  <a:cubicBezTo>
                    <a:pt x="195" y="155"/>
                    <a:pt x="195" y="156"/>
                    <a:pt x="194" y="159"/>
                  </a:cubicBezTo>
                  <a:cubicBezTo>
                    <a:pt x="194" y="160"/>
                    <a:pt x="191" y="163"/>
                    <a:pt x="193" y="164"/>
                  </a:cubicBezTo>
                  <a:cubicBezTo>
                    <a:pt x="193" y="164"/>
                    <a:pt x="194" y="163"/>
                    <a:pt x="194" y="162"/>
                  </a:cubicBezTo>
                  <a:cubicBezTo>
                    <a:pt x="194" y="162"/>
                    <a:pt x="194" y="163"/>
                    <a:pt x="194" y="162"/>
                  </a:cubicBezTo>
                  <a:close/>
                  <a:moveTo>
                    <a:pt x="192" y="141"/>
                  </a:moveTo>
                  <a:cubicBezTo>
                    <a:pt x="193" y="142"/>
                    <a:pt x="195" y="141"/>
                    <a:pt x="196" y="141"/>
                  </a:cubicBezTo>
                  <a:cubicBezTo>
                    <a:pt x="198" y="140"/>
                    <a:pt x="197" y="140"/>
                    <a:pt x="198" y="139"/>
                  </a:cubicBezTo>
                  <a:cubicBezTo>
                    <a:pt x="200" y="136"/>
                    <a:pt x="201" y="139"/>
                    <a:pt x="201" y="141"/>
                  </a:cubicBezTo>
                  <a:cubicBezTo>
                    <a:pt x="199" y="141"/>
                    <a:pt x="197" y="142"/>
                    <a:pt x="196" y="143"/>
                  </a:cubicBezTo>
                  <a:cubicBezTo>
                    <a:pt x="194" y="144"/>
                    <a:pt x="194" y="144"/>
                    <a:pt x="195" y="146"/>
                  </a:cubicBezTo>
                  <a:cubicBezTo>
                    <a:pt x="196" y="149"/>
                    <a:pt x="201" y="147"/>
                    <a:pt x="203" y="145"/>
                  </a:cubicBezTo>
                  <a:cubicBezTo>
                    <a:pt x="204" y="143"/>
                    <a:pt x="205" y="141"/>
                    <a:pt x="204" y="140"/>
                  </a:cubicBezTo>
                  <a:cubicBezTo>
                    <a:pt x="204" y="138"/>
                    <a:pt x="203" y="138"/>
                    <a:pt x="203" y="137"/>
                  </a:cubicBezTo>
                  <a:cubicBezTo>
                    <a:pt x="203" y="136"/>
                    <a:pt x="205" y="136"/>
                    <a:pt x="204" y="135"/>
                  </a:cubicBezTo>
                  <a:cubicBezTo>
                    <a:pt x="204" y="134"/>
                    <a:pt x="204" y="135"/>
                    <a:pt x="204" y="134"/>
                  </a:cubicBezTo>
                  <a:cubicBezTo>
                    <a:pt x="203" y="134"/>
                    <a:pt x="203" y="134"/>
                    <a:pt x="203" y="133"/>
                  </a:cubicBezTo>
                  <a:cubicBezTo>
                    <a:pt x="203" y="132"/>
                    <a:pt x="203" y="131"/>
                    <a:pt x="202" y="130"/>
                  </a:cubicBezTo>
                  <a:cubicBezTo>
                    <a:pt x="199" y="133"/>
                    <a:pt x="202" y="123"/>
                    <a:pt x="199" y="124"/>
                  </a:cubicBezTo>
                  <a:cubicBezTo>
                    <a:pt x="197" y="125"/>
                    <a:pt x="198" y="128"/>
                    <a:pt x="198" y="129"/>
                  </a:cubicBezTo>
                  <a:cubicBezTo>
                    <a:pt x="199" y="130"/>
                    <a:pt x="199" y="131"/>
                    <a:pt x="200" y="132"/>
                  </a:cubicBezTo>
                  <a:cubicBezTo>
                    <a:pt x="200" y="132"/>
                    <a:pt x="200" y="135"/>
                    <a:pt x="199" y="134"/>
                  </a:cubicBezTo>
                  <a:cubicBezTo>
                    <a:pt x="199" y="134"/>
                    <a:pt x="198" y="135"/>
                    <a:pt x="198" y="135"/>
                  </a:cubicBezTo>
                  <a:cubicBezTo>
                    <a:pt x="197" y="135"/>
                    <a:pt x="197" y="133"/>
                    <a:pt x="197" y="133"/>
                  </a:cubicBezTo>
                  <a:cubicBezTo>
                    <a:pt x="197" y="131"/>
                    <a:pt x="197" y="127"/>
                    <a:pt x="195" y="129"/>
                  </a:cubicBezTo>
                  <a:cubicBezTo>
                    <a:pt x="194" y="130"/>
                    <a:pt x="195" y="130"/>
                    <a:pt x="195" y="131"/>
                  </a:cubicBezTo>
                  <a:cubicBezTo>
                    <a:pt x="196" y="131"/>
                    <a:pt x="196" y="132"/>
                    <a:pt x="196" y="132"/>
                  </a:cubicBezTo>
                  <a:cubicBezTo>
                    <a:pt x="196" y="133"/>
                    <a:pt x="196" y="133"/>
                    <a:pt x="196" y="134"/>
                  </a:cubicBezTo>
                  <a:cubicBezTo>
                    <a:pt x="196" y="135"/>
                    <a:pt x="197" y="136"/>
                    <a:pt x="196" y="137"/>
                  </a:cubicBezTo>
                  <a:cubicBezTo>
                    <a:pt x="195" y="138"/>
                    <a:pt x="194" y="136"/>
                    <a:pt x="194" y="135"/>
                  </a:cubicBezTo>
                  <a:cubicBezTo>
                    <a:pt x="193" y="136"/>
                    <a:pt x="193" y="137"/>
                    <a:pt x="192" y="137"/>
                  </a:cubicBezTo>
                  <a:cubicBezTo>
                    <a:pt x="190" y="137"/>
                    <a:pt x="191" y="134"/>
                    <a:pt x="190" y="134"/>
                  </a:cubicBezTo>
                  <a:cubicBezTo>
                    <a:pt x="190" y="134"/>
                    <a:pt x="190" y="137"/>
                    <a:pt x="189" y="137"/>
                  </a:cubicBezTo>
                  <a:cubicBezTo>
                    <a:pt x="188" y="138"/>
                    <a:pt x="189" y="135"/>
                    <a:pt x="188" y="135"/>
                  </a:cubicBezTo>
                  <a:cubicBezTo>
                    <a:pt x="186" y="135"/>
                    <a:pt x="187" y="137"/>
                    <a:pt x="187" y="138"/>
                  </a:cubicBezTo>
                  <a:cubicBezTo>
                    <a:pt x="187" y="138"/>
                    <a:pt x="188" y="138"/>
                    <a:pt x="188" y="139"/>
                  </a:cubicBezTo>
                  <a:cubicBezTo>
                    <a:pt x="188" y="139"/>
                    <a:pt x="187" y="139"/>
                    <a:pt x="186" y="140"/>
                  </a:cubicBezTo>
                  <a:cubicBezTo>
                    <a:pt x="185" y="141"/>
                    <a:pt x="185" y="141"/>
                    <a:pt x="186" y="143"/>
                  </a:cubicBezTo>
                  <a:cubicBezTo>
                    <a:pt x="185" y="142"/>
                    <a:pt x="186" y="144"/>
                    <a:pt x="186" y="144"/>
                  </a:cubicBezTo>
                  <a:cubicBezTo>
                    <a:pt x="186" y="144"/>
                    <a:pt x="186" y="145"/>
                    <a:pt x="187" y="146"/>
                  </a:cubicBezTo>
                  <a:cubicBezTo>
                    <a:pt x="189" y="148"/>
                    <a:pt x="191" y="141"/>
                    <a:pt x="191" y="140"/>
                  </a:cubicBezTo>
                  <a:cubicBezTo>
                    <a:pt x="192" y="140"/>
                    <a:pt x="192" y="141"/>
                    <a:pt x="192" y="141"/>
                  </a:cubicBezTo>
                  <a:close/>
                  <a:moveTo>
                    <a:pt x="207" y="129"/>
                  </a:moveTo>
                  <a:cubicBezTo>
                    <a:pt x="208" y="128"/>
                    <a:pt x="208" y="126"/>
                    <a:pt x="208" y="124"/>
                  </a:cubicBezTo>
                  <a:cubicBezTo>
                    <a:pt x="213" y="125"/>
                    <a:pt x="214" y="121"/>
                    <a:pt x="217" y="118"/>
                  </a:cubicBezTo>
                  <a:cubicBezTo>
                    <a:pt x="219" y="115"/>
                    <a:pt x="221" y="111"/>
                    <a:pt x="219" y="107"/>
                  </a:cubicBezTo>
                  <a:cubicBezTo>
                    <a:pt x="214" y="109"/>
                    <a:pt x="214" y="115"/>
                    <a:pt x="210" y="117"/>
                  </a:cubicBezTo>
                  <a:cubicBezTo>
                    <a:pt x="208" y="119"/>
                    <a:pt x="207" y="120"/>
                    <a:pt x="206" y="123"/>
                  </a:cubicBezTo>
                  <a:cubicBezTo>
                    <a:pt x="206" y="125"/>
                    <a:pt x="204" y="128"/>
                    <a:pt x="206" y="130"/>
                  </a:cubicBezTo>
                  <a:cubicBezTo>
                    <a:pt x="206" y="130"/>
                    <a:pt x="207" y="129"/>
                    <a:pt x="207" y="129"/>
                  </a:cubicBezTo>
                  <a:close/>
                  <a:moveTo>
                    <a:pt x="215" y="132"/>
                  </a:moveTo>
                  <a:cubicBezTo>
                    <a:pt x="215" y="131"/>
                    <a:pt x="216" y="128"/>
                    <a:pt x="215" y="127"/>
                  </a:cubicBezTo>
                  <a:cubicBezTo>
                    <a:pt x="214" y="125"/>
                    <a:pt x="210" y="127"/>
                    <a:pt x="209" y="129"/>
                  </a:cubicBezTo>
                  <a:cubicBezTo>
                    <a:pt x="208" y="131"/>
                    <a:pt x="210" y="133"/>
                    <a:pt x="208" y="135"/>
                  </a:cubicBezTo>
                  <a:cubicBezTo>
                    <a:pt x="207" y="135"/>
                    <a:pt x="206" y="135"/>
                    <a:pt x="207" y="137"/>
                  </a:cubicBezTo>
                  <a:cubicBezTo>
                    <a:pt x="207" y="138"/>
                    <a:pt x="209" y="138"/>
                    <a:pt x="209" y="139"/>
                  </a:cubicBezTo>
                  <a:cubicBezTo>
                    <a:pt x="209" y="140"/>
                    <a:pt x="207" y="140"/>
                    <a:pt x="207" y="140"/>
                  </a:cubicBezTo>
                  <a:cubicBezTo>
                    <a:pt x="206" y="141"/>
                    <a:pt x="206" y="141"/>
                    <a:pt x="206" y="142"/>
                  </a:cubicBezTo>
                  <a:cubicBezTo>
                    <a:pt x="206" y="143"/>
                    <a:pt x="209" y="145"/>
                    <a:pt x="208" y="146"/>
                  </a:cubicBezTo>
                  <a:cubicBezTo>
                    <a:pt x="208" y="146"/>
                    <a:pt x="207" y="145"/>
                    <a:pt x="206" y="145"/>
                  </a:cubicBezTo>
                  <a:cubicBezTo>
                    <a:pt x="206" y="146"/>
                    <a:pt x="206" y="147"/>
                    <a:pt x="206" y="148"/>
                  </a:cubicBezTo>
                  <a:cubicBezTo>
                    <a:pt x="205" y="148"/>
                    <a:pt x="203" y="147"/>
                    <a:pt x="202" y="148"/>
                  </a:cubicBezTo>
                  <a:cubicBezTo>
                    <a:pt x="202" y="149"/>
                    <a:pt x="203" y="151"/>
                    <a:pt x="203" y="152"/>
                  </a:cubicBezTo>
                  <a:cubicBezTo>
                    <a:pt x="203" y="154"/>
                    <a:pt x="202" y="154"/>
                    <a:pt x="201" y="155"/>
                  </a:cubicBezTo>
                  <a:cubicBezTo>
                    <a:pt x="200" y="156"/>
                    <a:pt x="199" y="159"/>
                    <a:pt x="199" y="160"/>
                  </a:cubicBezTo>
                  <a:cubicBezTo>
                    <a:pt x="197" y="163"/>
                    <a:pt x="198" y="165"/>
                    <a:pt x="200" y="161"/>
                  </a:cubicBezTo>
                  <a:cubicBezTo>
                    <a:pt x="202" y="158"/>
                    <a:pt x="206" y="156"/>
                    <a:pt x="208" y="152"/>
                  </a:cubicBezTo>
                  <a:cubicBezTo>
                    <a:pt x="208" y="153"/>
                    <a:pt x="208" y="155"/>
                    <a:pt x="207" y="156"/>
                  </a:cubicBezTo>
                  <a:cubicBezTo>
                    <a:pt x="207" y="157"/>
                    <a:pt x="205" y="158"/>
                    <a:pt x="205" y="159"/>
                  </a:cubicBezTo>
                  <a:cubicBezTo>
                    <a:pt x="204" y="162"/>
                    <a:pt x="207" y="160"/>
                    <a:pt x="208" y="160"/>
                  </a:cubicBezTo>
                  <a:cubicBezTo>
                    <a:pt x="209" y="161"/>
                    <a:pt x="210" y="163"/>
                    <a:pt x="210" y="161"/>
                  </a:cubicBezTo>
                  <a:cubicBezTo>
                    <a:pt x="211" y="160"/>
                    <a:pt x="210" y="159"/>
                    <a:pt x="210" y="158"/>
                  </a:cubicBezTo>
                  <a:cubicBezTo>
                    <a:pt x="210" y="158"/>
                    <a:pt x="212" y="156"/>
                    <a:pt x="212" y="156"/>
                  </a:cubicBezTo>
                  <a:cubicBezTo>
                    <a:pt x="212" y="156"/>
                    <a:pt x="212" y="157"/>
                    <a:pt x="213" y="157"/>
                  </a:cubicBezTo>
                  <a:cubicBezTo>
                    <a:pt x="213" y="156"/>
                    <a:pt x="214" y="154"/>
                    <a:pt x="214" y="153"/>
                  </a:cubicBezTo>
                  <a:cubicBezTo>
                    <a:pt x="215" y="154"/>
                    <a:pt x="215" y="156"/>
                    <a:pt x="215" y="158"/>
                  </a:cubicBezTo>
                  <a:cubicBezTo>
                    <a:pt x="217" y="158"/>
                    <a:pt x="217" y="153"/>
                    <a:pt x="218" y="152"/>
                  </a:cubicBezTo>
                  <a:cubicBezTo>
                    <a:pt x="220" y="150"/>
                    <a:pt x="222" y="148"/>
                    <a:pt x="225" y="148"/>
                  </a:cubicBezTo>
                  <a:cubicBezTo>
                    <a:pt x="227" y="148"/>
                    <a:pt x="227" y="148"/>
                    <a:pt x="227" y="146"/>
                  </a:cubicBezTo>
                  <a:cubicBezTo>
                    <a:pt x="227" y="145"/>
                    <a:pt x="227" y="144"/>
                    <a:pt x="228" y="143"/>
                  </a:cubicBezTo>
                  <a:cubicBezTo>
                    <a:pt x="228" y="141"/>
                    <a:pt x="227" y="139"/>
                    <a:pt x="227" y="137"/>
                  </a:cubicBezTo>
                  <a:cubicBezTo>
                    <a:pt x="227" y="136"/>
                    <a:pt x="227" y="135"/>
                    <a:pt x="225" y="134"/>
                  </a:cubicBezTo>
                  <a:cubicBezTo>
                    <a:pt x="225" y="133"/>
                    <a:pt x="224" y="132"/>
                    <a:pt x="223" y="131"/>
                  </a:cubicBezTo>
                  <a:cubicBezTo>
                    <a:pt x="222" y="130"/>
                    <a:pt x="222" y="129"/>
                    <a:pt x="221" y="131"/>
                  </a:cubicBezTo>
                  <a:cubicBezTo>
                    <a:pt x="221" y="132"/>
                    <a:pt x="222" y="132"/>
                    <a:pt x="221" y="133"/>
                  </a:cubicBezTo>
                  <a:cubicBezTo>
                    <a:pt x="221" y="133"/>
                    <a:pt x="221" y="133"/>
                    <a:pt x="221" y="133"/>
                  </a:cubicBezTo>
                  <a:cubicBezTo>
                    <a:pt x="220" y="134"/>
                    <a:pt x="219" y="133"/>
                    <a:pt x="219" y="135"/>
                  </a:cubicBezTo>
                  <a:cubicBezTo>
                    <a:pt x="219" y="136"/>
                    <a:pt x="221" y="137"/>
                    <a:pt x="221" y="138"/>
                  </a:cubicBezTo>
                  <a:cubicBezTo>
                    <a:pt x="221" y="139"/>
                    <a:pt x="219" y="138"/>
                    <a:pt x="218" y="139"/>
                  </a:cubicBezTo>
                  <a:cubicBezTo>
                    <a:pt x="217" y="140"/>
                    <a:pt x="220" y="143"/>
                    <a:pt x="218" y="144"/>
                  </a:cubicBezTo>
                  <a:cubicBezTo>
                    <a:pt x="217" y="143"/>
                    <a:pt x="218" y="142"/>
                    <a:pt x="216" y="143"/>
                  </a:cubicBezTo>
                  <a:cubicBezTo>
                    <a:pt x="216" y="143"/>
                    <a:pt x="215" y="144"/>
                    <a:pt x="215" y="144"/>
                  </a:cubicBezTo>
                  <a:cubicBezTo>
                    <a:pt x="214" y="146"/>
                    <a:pt x="214" y="149"/>
                    <a:pt x="213" y="150"/>
                  </a:cubicBezTo>
                  <a:cubicBezTo>
                    <a:pt x="211" y="148"/>
                    <a:pt x="212" y="145"/>
                    <a:pt x="213" y="144"/>
                  </a:cubicBezTo>
                  <a:cubicBezTo>
                    <a:pt x="215" y="141"/>
                    <a:pt x="216" y="140"/>
                    <a:pt x="216" y="136"/>
                  </a:cubicBezTo>
                  <a:cubicBezTo>
                    <a:pt x="215" y="136"/>
                    <a:pt x="213" y="140"/>
                    <a:pt x="212" y="138"/>
                  </a:cubicBezTo>
                  <a:cubicBezTo>
                    <a:pt x="212" y="137"/>
                    <a:pt x="214" y="133"/>
                    <a:pt x="215" y="132"/>
                  </a:cubicBezTo>
                  <a:cubicBezTo>
                    <a:pt x="215" y="131"/>
                    <a:pt x="214" y="133"/>
                    <a:pt x="215" y="132"/>
                  </a:cubicBezTo>
                  <a:close/>
                  <a:moveTo>
                    <a:pt x="221" y="126"/>
                  </a:moveTo>
                  <a:cubicBezTo>
                    <a:pt x="219" y="127"/>
                    <a:pt x="222" y="128"/>
                    <a:pt x="223" y="128"/>
                  </a:cubicBezTo>
                  <a:cubicBezTo>
                    <a:pt x="224" y="129"/>
                    <a:pt x="226" y="131"/>
                    <a:pt x="228" y="131"/>
                  </a:cubicBezTo>
                  <a:cubicBezTo>
                    <a:pt x="229" y="130"/>
                    <a:pt x="229" y="127"/>
                    <a:pt x="229" y="126"/>
                  </a:cubicBezTo>
                  <a:cubicBezTo>
                    <a:pt x="228" y="126"/>
                    <a:pt x="227" y="126"/>
                    <a:pt x="227" y="126"/>
                  </a:cubicBezTo>
                  <a:cubicBezTo>
                    <a:pt x="225" y="126"/>
                    <a:pt x="224" y="126"/>
                    <a:pt x="223" y="125"/>
                  </a:cubicBezTo>
                  <a:cubicBezTo>
                    <a:pt x="222" y="125"/>
                    <a:pt x="222" y="125"/>
                    <a:pt x="221" y="126"/>
                  </a:cubicBezTo>
                  <a:close/>
                  <a:moveTo>
                    <a:pt x="221" y="157"/>
                  </a:moveTo>
                  <a:cubicBezTo>
                    <a:pt x="223" y="156"/>
                    <a:pt x="224" y="156"/>
                    <a:pt x="224" y="154"/>
                  </a:cubicBezTo>
                  <a:cubicBezTo>
                    <a:pt x="225" y="153"/>
                    <a:pt x="225" y="151"/>
                    <a:pt x="224" y="150"/>
                  </a:cubicBezTo>
                  <a:cubicBezTo>
                    <a:pt x="220" y="148"/>
                    <a:pt x="220" y="155"/>
                    <a:pt x="219" y="157"/>
                  </a:cubicBezTo>
                  <a:cubicBezTo>
                    <a:pt x="220" y="157"/>
                    <a:pt x="221" y="157"/>
                    <a:pt x="221" y="157"/>
                  </a:cubicBezTo>
                  <a:close/>
                  <a:moveTo>
                    <a:pt x="233" y="136"/>
                  </a:moveTo>
                  <a:cubicBezTo>
                    <a:pt x="231" y="137"/>
                    <a:pt x="234" y="139"/>
                    <a:pt x="235" y="139"/>
                  </a:cubicBezTo>
                  <a:cubicBezTo>
                    <a:pt x="236" y="139"/>
                    <a:pt x="238" y="138"/>
                    <a:pt x="239" y="137"/>
                  </a:cubicBezTo>
                  <a:cubicBezTo>
                    <a:pt x="239" y="136"/>
                    <a:pt x="238" y="136"/>
                    <a:pt x="238" y="135"/>
                  </a:cubicBezTo>
                  <a:cubicBezTo>
                    <a:pt x="238" y="136"/>
                    <a:pt x="237" y="133"/>
                    <a:pt x="237" y="133"/>
                  </a:cubicBezTo>
                  <a:cubicBezTo>
                    <a:pt x="235" y="132"/>
                    <a:pt x="236" y="135"/>
                    <a:pt x="234" y="135"/>
                  </a:cubicBezTo>
                  <a:cubicBezTo>
                    <a:pt x="234" y="136"/>
                    <a:pt x="233" y="136"/>
                    <a:pt x="233" y="136"/>
                  </a:cubicBezTo>
                  <a:close/>
                  <a:moveTo>
                    <a:pt x="240" y="132"/>
                  </a:moveTo>
                  <a:cubicBezTo>
                    <a:pt x="239" y="133"/>
                    <a:pt x="240" y="135"/>
                    <a:pt x="241" y="135"/>
                  </a:cubicBezTo>
                  <a:cubicBezTo>
                    <a:pt x="242" y="135"/>
                    <a:pt x="244" y="132"/>
                    <a:pt x="244" y="132"/>
                  </a:cubicBezTo>
                  <a:cubicBezTo>
                    <a:pt x="245" y="131"/>
                    <a:pt x="243" y="129"/>
                    <a:pt x="242" y="129"/>
                  </a:cubicBezTo>
                  <a:cubicBezTo>
                    <a:pt x="241" y="129"/>
                    <a:pt x="241" y="131"/>
                    <a:pt x="240" y="132"/>
                  </a:cubicBezTo>
                  <a:close/>
                  <a:moveTo>
                    <a:pt x="246" y="120"/>
                  </a:moveTo>
                  <a:cubicBezTo>
                    <a:pt x="245" y="120"/>
                    <a:pt x="240" y="124"/>
                    <a:pt x="243" y="125"/>
                  </a:cubicBezTo>
                  <a:cubicBezTo>
                    <a:pt x="245" y="125"/>
                    <a:pt x="247" y="120"/>
                    <a:pt x="247" y="119"/>
                  </a:cubicBezTo>
                  <a:cubicBezTo>
                    <a:pt x="246" y="119"/>
                    <a:pt x="246" y="119"/>
                    <a:pt x="246" y="120"/>
                  </a:cubicBezTo>
                  <a:close/>
                  <a:moveTo>
                    <a:pt x="254" y="115"/>
                  </a:moveTo>
                  <a:cubicBezTo>
                    <a:pt x="254" y="113"/>
                    <a:pt x="254" y="111"/>
                    <a:pt x="254" y="110"/>
                  </a:cubicBezTo>
                  <a:cubicBezTo>
                    <a:pt x="254" y="108"/>
                    <a:pt x="254" y="107"/>
                    <a:pt x="255" y="106"/>
                  </a:cubicBezTo>
                  <a:cubicBezTo>
                    <a:pt x="256" y="105"/>
                    <a:pt x="257" y="105"/>
                    <a:pt x="257" y="104"/>
                  </a:cubicBezTo>
                  <a:cubicBezTo>
                    <a:pt x="258" y="104"/>
                    <a:pt x="258" y="101"/>
                    <a:pt x="257" y="101"/>
                  </a:cubicBezTo>
                  <a:cubicBezTo>
                    <a:pt x="256" y="101"/>
                    <a:pt x="256" y="102"/>
                    <a:pt x="256" y="102"/>
                  </a:cubicBezTo>
                  <a:cubicBezTo>
                    <a:pt x="254" y="102"/>
                    <a:pt x="255" y="100"/>
                    <a:pt x="256" y="100"/>
                  </a:cubicBezTo>
                  <a:cubicBezTo>
                    <a:pt x="256" y="99"/>
                    <a:pt x="257" y="98"/>
                    <a:pt x="257" y="97"/>
                  </a:cubicBezTo>
                  <a:cubicBezTo>
                    <a:pt x="257" y="97"/>
                    <a:pt x="255" y="96"/>
                    <a:pt x="255" y="96"/>
                  </a:cubicBezTo>
                  <a:cubicBezTo>
                    <a:pt x="254" y="96"/>
                    <a:pt x="254" y="102"/>
                    <a:pt x="252" y="99"/>
                  </a:cubicBezTo>
                  <a:cubicBezTo>
                    <a:pt x="251" y="98"/>
                    <a:pt x="255" y="94"/>
                    <a:pt x="253" y="93"/>
                  </a:cubicBezTo>
                  <a:cubicBezTo>
                    <a:pt x="252" y="92"/>
                    <a:pt x="252" y="93"/>
                    <a:pt x="252" y="94"/>
                  </a:cubicBezTo>
                  <a:cubicBezTo>
                    <a:pt x="251" y="94"/>
                    <a:pt x="251" y="94"/>
                    <a:pt x="250" y="93"/>
                  </a:cubicBezTo>
                  <a:cubicBezTo>
                    <a:pt x="249" y="94"/>
                    <a:pt x="250" y="95"/>
                    <a:pt x="249" y="96"/>
                  </a:cubicBezTo>
                  <a:cubicBezTo>
                    <a:pt x="248" y="96"/>
                    <a:pt x="248" y="92"/>
                    <a:pt x="246" y="92"/>
                  </a:cubicBezTo>
                  <a:cubicBezTo>
                    <a:pt x="245" y="93"/>
                    <a:pt x="247" y="96"/>
                    <a:pt x="248" y="97"/>
                  </a:cubicBezTo>
                  <a:cubicBezTo>
                    <a:pt x="249" y="99"/>
                    <a:pt x="249" y="100"/>
                    <a:pt x="247" y="98"/>
                  </a:cubicBezTo>
                  <a:cubicBezTo>
                    <a:pt x="246" y="97"/>
                    <a:pt x="244" y="94"/>
                    <a:pt x="243" y="95"/>
                  </a:cubicBezTo>
                  <a:cubicBezTo>
                    <a:pt x="242" y="95"/>
                    <a:pt x="246" y="98"/>
                    <a:pt x="243" y="98"/>
                  </a:cubicBezTo>
                  <a:cubicBezTo>
                    <a:pt x="242" y="98"/>
                    <a:pt x="239" y="95"/>
                    <a:pt x="241" y="98"/>
                  </a:cubicBezTo>
                  <a:cubicBezTo>
                    <a:pt x="242" y="99"/>
                    <a:pt x="246" y="100"/>
                    <a:pt x="245" y="102"/>
                  </a:cubicBezTo>
                  <a:cubicBezTo>
                    <a:pt x="245" y="102"/>
                    <a:pt x="243" y="102"/>
                    <a:pt x="243" y="102"/>
                  </a:cubicBezTo>
                  <a:cubicBezTo>
                    <a:pt x="243" y="103"/>
                    <a:pt x="244" y="103"/>
                    <a:pt x="244" y="104"/>
                  </a:cubicBezTo>
                  <a:cubicBezTo>
                    <a:pt x="243" y="104"/>
                    <a:pt x="242" y="103"/>
                    <a:pt x="241" y="103"/>
                  </a:cubicBezTo>
                  <a:cubicBezTo>
                    <a:pt x="240" y="102"/>
                    <a:pt x="239" y="103"/>
                    <a:pt x="238" y="103"/>
                  </a:cubicBezTo>
                  <a:cubicBezTo>
                    <a:pt x="238" y="103"/>
                    <a:pt x="233" y="102"/>
                    <a:pt x="235" y="104"/>
                  </a:cubicBezTo>
                  <a:cubicBezTo>
                    <a:pt x="235" y="105"/>
                    <a:pt x="236" y="104"/>
                    <a:pt x="237" y="104"/>
                  </a:cubicBezTo>
                  <a:cubicBezTo>
                    <a:pt x="238" y="105"/>
                    <a:pt x="237" y="105"/>
                    <a:pt x="238" y="106"/>
                  </a:cubicBezTo>
                  <a:cubicBezTo>
                    <a:pt x="239" y="107"/>
                    <a:pt x="239" y="107"/>
                    <a:pt x="237" y="107"/>
                  </a:cubicBezTo>
                  <a:cubicBezTo>
                    <a:pt x="234" y="107"/>
                    <a:pt x="234" y="107"/>
                    <a:pt x="236" y="108"/>
                  </a:cubicBezTo>
                  <a:cubicBezTo>
                    <a:pt x="237" y="109"/>
                    <a:pt x="237" y="109"/>
                    <a:pt x="238" y="109"/>
                  </a:cubicBezTo>
                  <a:cubicBezTo>
                    <a:pt x="239" y="110"/>
                    <a:pt x="240" y="109"/>
                    <a:pt x="240" y="110"/>
                  </a:cubicBezTo>
                  <a:cubicBezTo>
                    <a:pt x="239" y="112"/>
                    <a:pt x="235" y="111"/>
                    <a:pt x="235" y="113"/>
                  </a:cubicBezTo>
                  <a:cubicBezTo>
                    <a:pt x="235" y="113"/>
                    <a:pt x="236" y="114"/>
                    <a:pt x="237" y="114"/>
                  </a:cubicBezTo>
                  <a:cubicBezTo>
                    <a:pt x="238" y="115"/>
                    <a:pt x="239" y="114"/>
                    <a:pt x="240" y="114"/>
                  </a:cubicBezTo>
                  <a:cubicBezTo>
                    <a:pt x="239" y="115"/>
                    <a:pt x="237" y="116"/>
                    <a:pt x="236" y="117"/>
                  </a:cubicBezTo>
                  <a:cubicBezTo>
                    <a:pt x="235" y="118"/>
                    <a:pt x="233" y="118"/>
                    <a:pt x="232" y="118"/>
                  </a:cubicBezTo>
                  <a:cubicBezTo>
                    <a:pt x="231" y="119"/>
                    <a:pt x="231" y="121"/>
                    <a:pt x="233" y="121"/>
                  </a:cubicBezTo>
                  <a:cubicBezTo>
                    <a:pt x="235" y="122"/>
                    <a:pt x="236" y="120"/>
                    <a:pt x="238" y="120"/>
                  </a:cubicBezTo>
                  <a:cubicBezTo>
                    <a:pt x="238" y="121"/>
                    <a:pt x="237" y="123"/>
                    <a:pt x="237" y="124"/>
                  </a:cubicBezTo>
                  <a:cubicBezTo>
                    <a:pt x="238" y="125"/>
                    <a:pt x="240" y="124"/>
                    <a:pt x="240" y="123"/>
                  </a:cubicBezTo>
                  <a:cubicBezTo>
                    <a:pt x="241" y="121"/>
                    <a:pt x="240" y="120"/>
                    <a:pt x="241" y="119"/>
                  </a:cubicBezTo>
                  <a:cubicBezTo>
                    <a:pt x="242" y="117"/>
                    <a:pt x="243" y="117"/>
                    <a:pt x="244" y="115"/>
                  </a:cubicBezTo>
                  <a:cubicBezTo>
                    <a:pt x="245" y="114"/>
                    <a:pt x="246" y="112"/>
                    <a:pt x="247" y="114"/>
                  </a:cubicBezTo>
                  <a:cubicBezTo>
                    <a:pt x="247" y="114"/>
                    <a:pt x="246" y="116"/>
                    <a:pt x="248" y="116"/>
                  </a:cubicBezTo>
                  <a:cubicBezTo>
                    <a:pt x="248" y="116"/>
                    <a:pt x="254" y="114"/>
                    <a:pt x="254" y="115"/>
                  </a:cubicBezTo>
                  <a:close/>
                  <a:moveTo>
                    <a:pt x="269" y="87"/>
                  </a:moveTo>
                  <a:cubicBezTo>
                    <a:pt x="267" y="86"/>
                    <a:pt x="264" y="85"/>
                    <a:pt x="262" y="85"/>
                  </a:cubicBezTo>
                  <a:cubicBezTo>
                    <a:pt x="260" y="85"/>
                    <a:pt x="260" y="86"/>
                    <a:pt x="261" y="88"/>
                  </a:cubicBezTo>
                  <a:cubicBezTo>
                    <a:pt x="262" y="89"/>
                    <a:pt x="266" y="90"/>
                    <a:pt x="263" y="92"/>
                  </a:cubicBezTo>
                  <a:cubicBezTo>
                    <a:pt x="261" y="93"/>
                    <a:pt x="262" y="91"/>
                    <a:pt x="261" y="91"/>
                  </a:cubicBezTo>
                  <a:cubicBezTo>
                    <a:pt x="260" y="90"/>
                    <a:pt x="260" y="90"/>
                    <a:pt x="258" y="90"/>
                  </a:cubicBezTo>
                  <a:cubicBezTo>
                    <a:pt x="256" y="90"/>
                    <a:pt x="255" y="92"/>
                    <a:pt x="257" y="93"/>
                  </a:cubicBezTo>
                  <a:cubicBezTo>
                    <a:pt x="259" y="95"/>
                    <a:pt x="261" y="95"/>
                    <a:pt x="263" y="94"/>
                  </a:cubicBezTo>
                  <a:cubicBezTo>
                    <a:pt x="265" y="94"/>
                    <a:pt x="266" y="93"/>
                    <a:pt x="267" y="93"/>
                  </a:cubicBezTo>
                  <a:cubicBezTo>
                    <a:pt x="268" y="93"/>
                    <a:pt x="269" y="93"/>
                    <a:pt x="270" y="93"/>
                  </a:cubicBezTo>
                  <a:cubicBezTo>
                    <a:pt x="273" y="92"/>
                    <a:pt x="271" y="89"/>
                    <a:pt x="271" y="87"/>
                  </a:cubicBezTo>
                  <a:cubicBezTo>
                    <a:pt x="270" y="87"/>
                    <a:pt x="270" y="87"/>
                    <a:pt x="269" y="87"/>
                  </a:cubicBezTo>
                  <a:close/>
                  <a:moveTo>
                    <a:pt x="264" y="84"/>
                  </a:moveTo>
                  <a:cubicBezTo>
                    <a:pt x="264" y="84"/>
                    <a:pt x="267" y="85"/>
                    <a:pt x="268" y="85"/>
                  </a:cubicBezTo>
                  <a:cubicBezTo>
                    <a:pt x="269" y="85"/>
                    <a:pt x="268" y="83"/>
                    <a:pt x="268" y="82"/>
                  </a:cubicBezTo>
                  <a:cubicBezTo>
                    <a:pt x="268" y="82"/>
                    <a:pt x="268" y="80"/>
                    <a:pt x="268" y="80"/>
                  </a:cubicBezTo>
                  <a:cubicBezTo>
                    <a:pt x="267" y="80"/>
                    <a:pt x="266" y="82"/>
                    <a:pt x="266" y="82"/>
                  </a:cubicBezTo>
                  <a:cubicBezTo>
                    <a:pt x="265" y="81"/>
                    <a:pt x="265" y="81"/>
                    <a:pt x="264" y="80"/>
                  </a:cubicBezTo>
                  <a:cubicBezTo>
                    <a:pt x="264" y="80"/>
                    <a:pt x="264" y="80"/>
                    <a:pt x="264" y="80"/>
                  </a:cubicBezTo>
                  <a:cubicBezTo>
                    <a:pt x="263" y="80"/>
                    <a:pt x="263" y="80"/>
                    <a:pt x="262" y="81"/>
                  </a:cubicBezTo>
                  <a:cubicBezTo>
                    <a:pt x="262" y="83"/>
                    <a:pt x="262" y="84"/>
                    <a:pt x="264" y="84"/>
                  </a:cubicBezTo>
                  <a:close/>
                  <a:moveTo>
                    <a:pt x="271" y="83"/>
                  </a:moveTo>
                  <a:cubicBezTo>
                    <a:pt x="269" y="87"/>
                    <a:pt x="275" y="86"/>
                    <a:pt x="276" y="82"/>
                  </a:cubicBezTo>
                  <a:cubicBezTo>
                    <a:pt x="277" y="78"/>
                    <a:pt x="273" y="78"/>
                    <a:pt x="272" y="75"/>
                  </a:cubicBezTo>
                  <a:cubicBezTo>
                    <a:pt x="272" y="75"/>
                    <a:pt x="271" y="76"/>
                    <a:pt x="271" y="76"/>
                  </a:cubicBezTo>
                  <a:cubicBezTo>
                    <a:pt x="270" y="76"/>
                    <a:pt x="268" y="75"/>
                    <a:pt x="269" y="78"/>
                  </a:cubicBezTo>
                  <a:cubicBezTo>
                    <a:pt x="271" y="79"/>
                    <a:pt x="272" y="80"/>
                    <a:pt x="271" y="83"/>
                  </a:cubicBezTo>
                  <a:close/>
                  <a:moveTo>
                    <a:pt x="278" y="80"/>
                  </a:moveTo>
                  <a:cubicBezTo>
                    <a:pt x="282" y="82"/>
                    <a:pt x="284" y="78"/>
                    <a:pt x="285" y="74"/>
                  </a:cubicBezTo>
                  <a:cubicBezTo>
                    <a:pt x="285" y="73"/>
                    <a:pt x="286" y="72"/>
                    <a:pt x="287" y="71"/>
                  </a:cubicBezTo>
                  <a:cubicBezTo>
                    <a:pt x="288" y="71"/>
                    <a:pt x="289" y="69"/>
                    <a:pt x="288" y="68"/>
                  </a:cubicBezTo>
                  <a:cubicBezTo>
                    <a:pt x="286" y="71"/>
                    <a:pt x="287" y="67"/>
                    <a:pt x="287" y="66"/>
                  </a:cubicBezTo>
                  <a:cubicBezTo>
                    <a:pt x="285" y="63"/>
                    <a:pt x="284" y="69"/>
                    <a:pt x="283" y="69"/>
                  </a:cubicBezTo>
                  <a:cubicBezTo>
                    <a:pt x="283" y="69"/>
                    <a:pt x="282" y="67"/>
                    <a:pt x="281" y="67"/>
                  </a:cubicBezTo>
                  <a:cubicBezTo>
                    <a:pt x="281" y="66"/>
                    <a:pt x="281" y="66"/>
                    <a:pt x="281" y="65"/>
                  </a:cubicBezTo>
                  <a:cubicBezTo>
                    <a:pt x="280" y="65"/>
                    <a:pt x="280" y="65"/>
                    <a:pt x="280" y="65"/>
                  </a:cubicBezTo>
                  <a:cubicBezTo>
                    <a:pt x="279" y="64"/>
                    <a:pt x="280" y="64"/>
                    <a:pt x="279" y="64"/>
                  </a:cubicBezTo>
                  <a:cubicBezTo>
                    <a:pt x="279" y="64"/>
                    <a:pt x="277" y="65"/>
                    <a:pt x="277" y="65"/>
                  </a:cubicBezTo>
                  <a:cubicBezTo>
                    <a:pt x="277" y="66"/>
                    <a:pt x="278" y="66"/>
                    <a:pt x="278" y="67"/>
                  </a:cubicBezTo>
                  <a:cubicBezTo>
                    <a:pt x="277" y="68"/>
                    <a:pt x="276" y="67"/>
                    <a:pt x="275" y="67"/>
                  </a:cubicBezTo>
                  <a:cubicBezTo>
                    <a:pt x="273" y="67"/>
                    <a:pt x="273" y="68"/>
                    <a:pt x="273" y="69"/>
                  </a:cubicBezTo>
                  <a:cubicBezTo>
                    <a:pt x="273" y="70"/>
                    <a:pt x="275" y="70"/>
                    <a:pt x="274" y="71"/>
                  </a:cubicBezTo>
                  <a:cubicBezTo>
                    <a:pt x="273" y="72"/>
                    <a:pt x="272" y="71"/>
                    <a:pt x="271" y="72"/>
                  </a:cubicBezTo>
                  <a:cubicBezTo>
                    <a:pt x="270" y="72"/>
                    <a:pt x="272" y="74"/>
                    <a:pt x="272" y="74"/>
                  </a:cubicBezTo>
                  <a:cubicBezTo>
                    <a:pt x="274" y="76"/>
                    <a:pt x="276" y="77"/>
                    <a:pt x="277" y="79"/>
                  </a:cubicBezTo>
                  <a:cubicBezTo>
                    <a:pt x="277" y="80"/>
                    <a:pt x="277" y="80"/>
                    <a:pt x="278" y="80"/>
                  </a:cubicBezTo>
                  <a:close/>
                  <a:moveTo>
                    <a:pt x="291" y="73"/>
                  </a:moveTo>
                  <a:cubicBezTo>
                    <a:pt x="291" y="73"/>
                    <a:pt x="293" y="68"/>
                    <a:pt x="290" y="69"/>
                  </a:cubicBezTo>
                  <a:cubicBezTo>
                    <a:pt x="290" y="69"/>
                    <a:pt x="289" y="71"/>
                    <a:pt x="289" y="71"/>
                  </a:cubicBezTo>
                  <a:cubicBezTo>
                    <a:pt x="288" y="72"/>
                    <a:pt x="287" y="72"/>
                    <a:pt x="286" y="73"/>
                  </a:cubicBezTo>
                  <a:cubicBezTo>
                    <a:pt x="286" y="74"/>
                    <a:pt x="285" y="77"/>
                    <a:pt x="287" y="78"/>
                  </a:cubicBezTo>
                  <a:cubicBezTo>
                    <a:pt x="288" y="78"/>
                    <a:pt x="289" y="76"/>
                    <a:pt x="290" y="75"/>
                  </a:cubicBezTo>
                  <a:cubicBezTo>
                    <a:pt x="290" y="74"/>
                    <a:pt x="291" y="74"/>
                    <a:pt x="291" y="73"/>
                  </a:cubicBezTo>
                  <a:close/>
                  <a:moveTo>
                    <a:pt x="271" y="68"/>
                  </a:moveTo>
                  <a:cubicBezTo>
                    <a:pt x="271" y="66"/>
                    <a:pt x="275" y="66"/>
                    <a:pt x="275" y="64"/>
                  </a:cubicBezTo>
                  <a:cubicBezTo>
                    <a:pt x="274" y="61"/>
                    <a:pt x="272" y="64"/>
                    <a:pt x="271" y="64"/>
                  </a:cubicBezTo>
                  <a:cubicBezTo>
                    <a:pt x="270" y="62"/>
                    <a:pt x="270" y="63"/>
                    <a:pt x="269" y="64"/>
                  </a:cubicBezTo>
                  <a:cubicBezTo>
                    <a:pt x="268" y="66"/>
                    <a:pt x="268" y="67"/>
                    <a:pt x="270" y="69"/>
                  </a:cubicBezTo>
                  <a:cubicBezTo>
                    <a:pt x="271" y="69"/>
                    <a:pt x="271" y="68"/>
                    <a:pt x="271" y="68"/>
                  </a:cubicBezTo>
                  <a:close/>
                  <a:moveTo>
                    <a:pt x="276" y="60"/>
                  </a:moveTo>
                  <a:cubicBezTo>
                    <a:pt x="276" y="61"/>
                    <a:pt x="277" y="62"/>
                    <a:pt x="278" y="62"/>
                  </a:cubicBezTo>
                  <a:cubicBezTo>
                    <a:pt x="279" y="62"/>
                    <a:pt x="279" y="61"/>
                    <a:pt x="280" y="60"/>
                  </a:cubicBezTo>
                  <a:cubicBezTo>
                    <a:pt x="280" y="59"/>
                    <a:pt x="280" y="59"/>
                    <a:pt x="280" y="57"/>
                  </a:cubicBezTo>
                  <a:cubicBezTo>
                    <a:pt x="280" y="57"/>
                    <a:pt x="280" y="57"/>
                    <a:pt x="279" y="56"/>
                  </a:cubicBezTo>
                  <a:cubicBezTo>
                    <a:pt x="279" y="56"/>
                    <a:pt x="280" y="55"/>
                    <a:pt x="279" y="54"/>
                  </a:cubicBezTo>
                  <a:cubicBezTo>
                    <a:pt x="277" y="54"/>
                    <a:pt x="278" y="55"/>
                    <a:pt x="278" y="56"/>
                  </a:cubicBezTo>
                  <a:cubicBezTo>
                    <a:pt x="278" y="57"/>
                    <a:pt x="277" y="58"/>
                    <a:pt x="277" y="59"/>
                  </a:cubicBezTo>
                  <a:cubicBezTo>
                    <a:pt x="276" y="60"/>
                    <a:pt x="276" y="60"/>
                    <a:pt x="276" y="60"/>
                  </a:cubicBezTo>
                  <a:close/>
                  <a:moveTo>
                    <a:pt x="282" y="60"/>
                  </a:moveTo>
                  <a:cubicBezTo>
                    <a:pt x="282" y="62"/>
                    <a:pt x="282" y="62"/>
                    <a:pt x="283" y="63"/>
                  </a:cubicBezTo>
                  <a:cubicBezTo>
                    <a:pt x="284" y="63"/>
                    <a:pt x="286" y="64"/>
                    <a:pt x="286" y="63"/>
                  </a:cubicBezTo>
                  <a:cubicBezTo>
                    <a:pt x="288" y="62"/>
                    <a:pt x="284" y="58"/>
                    <a:pt x="282" y="60"/>
                  </a:cubicBezTo>
                  <a:cubicBezTo>
                    <a:pt x="282" y="61"/>
                    <a:pt x="283" y="59"/>
                    <a:pt x="282" y="60"/>
                  </a:cubicBezTo>
                  <a:close/>
                  <a:moveTo>
                    <a:pt x="294" y="65"/>
                  </a:moveTo>
                  <a:cubicBezTo>
                    <a:pt x="295" y="65"/>
                    <a:pt x="296" y="64"/>
                    <a:pt x="296" y="63"/>
                  </a:cubicBezTo>
                  <a:cubicBezTo>
                    <a:pt x="297" y="62"/>
                    <a:pt x="297" y="63"/>
                    <a:pt x="297" y="61"/>
                  </a:cubicBezTo>
                  <a:cubicBezTo>
                    <a:pt x="296" y="61"/>
                    <a:pt x="295" y="61"/>
                    <a:pt x="295" y="60"/>
                  </a:cubicBezTo>
                  <a:cubicBezTo>
                    <a:pt x="294" y="59"/>
                    <a:pt x="294" y="59"/>
                    <a:pt x="294" y="58"/>
                  </a:cubicBezTo>
                  <a:cubicBezTo>
                    <a:pt x="292" y="56"/>
                    <a:pt x="293" y="57"/>
                    <a:pt x="292" y="58"/>
                  </a:cubicBezTo>
                  <a:cubicBezTo>
                    <a:pt x="291" y="60"/>
                    <a:pt x="291" y="57"/>
                    <a:pt x="291" y="56"/>
                  </a:cubicBezTo>
                  <a:cubicBezTo>
                    <a:pt x="290" y="55"/>
                    <a:pt x="289" y="55"/>
                    <a:pt x="289" y="54"/>
                  </a:cubicBezTo>
                  <a:cubicBezTo>
                    <a:pt x="289" y="54"/>
                    <a:pt x="289" y="52"/>
                    <a:pt x="288" y="52"/>
                  </a:cubicBezTo>
                  <a:cubicBezTo>
                    <a:pt x="288" y="52"/>
                    <a:pt x="287" y="53"/>
                    <a:pt x="287" y="54"/>
                  </a:cubicBezTo>
                  <a:cubicBezTo>
                    <a:pt x="286" y="55"/>
                    <a:pt x="286" y="54"/>
                    <a:pt x="287" y="55"/>
                  </a:cubicBezTo>
                  <a:cubicBezTo>
                    <a:pt x="287" y="56"/>
                    <a:pt x="288" y="57"/>
                    <a:pt x="289" y="58"/>
                  </a:cubicBezTo>
                  <a:cubicBezTo>
                    <a:pt x="289" y="58"/>
                    <a:pt x="289" y="59"/>
                    <a:pt x="289" y="60"/>
                  </a:cubicBezTo>
                  <a:cubicBezTo>
                    <a:pt x="290" y="61"/>
                    <a:pt x="290" y="62"/>
                    <a:pt x="290" y="63"/>
                  </a:cubicBezTo>
                  <a:cubicBezTo>
                    <a:pt x="290" y="65"/>
                    <a:pt x="291" y="64"/>
                    <a:pt x="292" y="65"/>
                  </a:cubicBezTo>
                  <a:cubicBezTo>
                    <a:pt x="293" y="65"/>
                    <a:pt x="293" y="65"/>
                    <a:pt x="294" y="65"/>
                  </a:cubicBezTo>
                  <a:close/>
                  <a:moveTo>
                    <a:pt x="304" y="65"/>
                  </a:moveTo>
                  <a:cubicBezTo>
                    <a:pt x="305" y="65"/>
                    <a:pt x="305" y="63"/>
                    <a:pt x="306" y="63"/>
                  </a:cubicBezTo>
                  <a:cubicBezTo>
                    <a:pt x="307" y="62"/>
                    <a:pt x="307" y="63"/>
                    <a:pt x="307" y="64"/>
                  </a:cubicBezTo>
                  <a:cubicBezTo>
                    <a:pt x="307" y="64"/>
                    <a:pt x="307" y="65"/>
                    <a:pt x="307" y="65"/>
                  </a:cubicBezTo>
                  <a:cubicBezTo>
                    <a:pt x="308" y="66"/>
                    <a:pt x="308" y="65"/>
                    <a:pt x="309" y="65"/>
                  </a:cubicBezTo>
                  <a:cubicBezTo>
                    <a:pt x="310" y="64"/>
                    <a:pt x="309" y="66"/>
                    <a:pt x="310" y="64"/>
                  </a:cubicBezTo>
                  <a:cubicBezTo>
                    <a:pt x="310" y="64"/>
                    <a:pt x="310" y="63"/>
                    <a:pt x="310" y="62"/>
                  </a:cubicBezTo>
                  <a:cubicBezTo>
                    <a:pt x="310" y="61"/>
                    <a:pt x="311" y="60"/>
                    <a:pt x="311" y="58"/>
                  </a:cubicBezTo>
                  <a:cubicBezTo>
                    <a:pt x="311" y="57"/>
                    <a:pt x="310" y="57"/>
                    <a:pt x="310" y="55"/>
                  </a:cubicBezTo>
                  <a:cubicBezTo>
                    <a:pt x="308" y="54"/>
                    <a:pt x="307" y="56"/>
                    <a:pt x="305" y="57"/>
                  </a:cubicBezTo>
                  <a:cubicBezTo>
                    <a:pt x="305" y="57"/>
                    <a:pt x="304" y="58"/>
                    <a:pt x="303" y="59"/>
                  </a:cubicBezTo>
                  <a:cubicBezTo>
                    <a:pt x="303" y="60"/>
                    <a:pt x="303" y="62"/>
                    <a:pt x="303" y="63"/>
                  </a:cubicBezTo>
                  <a:cubicBezTo>
                    <a:pt x="303" y="64"/>
                    <a:pt x="304" y="65"/>
                    <a:pt x="304" y="65"/>
                  </a:cubicBezTo>
                  <a:close/>
                  <a:moveTo>
                    <a:pt x="306" y="75"/>
                  </a:moveTo>
                  <a:cubicBezTo>
                    <a:pt x="306" y="76"/>
                    <a:pt x="305" y="77"/>
                    <a:pt x="305" y="79"/>
                  </a:cubicBezTo>
                  <a:cubicBezTo>
                    <a:pt x="306" y="80"/>
                    <a:pt x="307" y="81"/>
                    <a:pt x="308" y="80"/>
                  </a:cubicBezTo>
                  <a:cubicBezTo>
                    <a:pt x="309" y="79"/>
                    <a:pt x="309" y="76"/>
                    <a:pt x="309" y="75"/>
                  </a:cubicBezTo>
                  <a:cubicBezTo>
                    <a:pt x="309" y="74"/>
                    <a:pt x="307" y="73"/>
                    <a:pt x="306" y="75"/>
                  </a:cubicBezTo>
                  <a:cubicBezTo>
                    <a:pt x="306" y="76"/>
                    <a:pt x="306" y="74"/>
                    <a:pt x="306" y="75"/>
                  </a:cubicBezTo>
                  <a:close/>
                  <a:moveTo>
                    <a:pt x="310" y="68"/>
                  </a:moveTo>
                  <a:cubicBezTo>
                    <a:pt x="310" y="69"/>
                    <a:pt x="310" y="73"/>
                    <a:pt x="313" y="72"/>
                  </a:cubicBezTo>
                  <a:cubicBezTo>
                    <a:pt x="314" y="72"/>
                    <a:pt x="314" y="71"/>
                    <a:pt x="315" y="70"/>
                  </a:cubicBezTo>
                  <a:cubicBezTo>
                    <a:pt x="315" y="70"/>
                    <a:pt x="316" y="69"/>
                    <a:pt x="316" y="68"/>
                  </a:cubicBezTo>
                  <a:cubicBezTo>
                    <a:pt x="316" y="68"/>
                    <a:pt x="314" y="68"/>
                    <a:pt x="313" y="68"/>
                  </a:cubicBezTo>
                  <a:cubicBezTo>
                    <a:pt x="312" y="67"/>
                    <a:pt x="312" y="66"/>
                    <a:pt x="310" y="68"/>
                  </a:cubicBezTo>
                  <a:cubicBezTo>
                    <a:pt x="310" y="68"/>
                    <a:pt x="311" y="67"/>
                    <a:pt x="310" y="68"/>
                  </a:cubicBezTo>
                  <a:close/>
                  <a:moveTo>
                    <a:pt x="353" y="52"/>
                  </a:moveTo>
                  <a:cubicBezTo>
                    <a:pt x="352" y="52"/>
                    <a:pt x="352" y="51"/>
                    <a:pt x="351" y="50"/>
                  </a:cubicBezTo>
                  <a:cubicBezTo>
                    <a:pt x="350" y="49"/>
                    <a:pt x="350" y="49"/>
                    <a:pt x="349" y="47"/>
                  </a:cubicBezTo>
                  <a:cubicBezTo>
                    <a:pt x="348" y="48"/>
                    <a:pt x="348" y="50"/>
                    <a:pt x="347" y="47"/>
                  </a:cubicBezTo>
                  <a:cubicBezTo>
                    <a:pt x="346" y="47"/>
                    <a:pt x="345" y="48"/>
                    <a:pt x="344" y="47"/>
                  </a:cubicBezTo>
                  <a:cubicBezTo>
                    <a:pt x="344" y="47"/>
                    <a:pt x="344" y="50"/>
                    <a:pt x="344" y="50"/>
                  </a:cubicBezTo>
                  <a:cubicBezTo>
                    <a:pt x="343" y="50"/>
                    <a:pt x="343" y="47"/>
                    <a:pt x="341" y="48"/>
                  </a:cubicBezTo>
                  <a:cubicBezTo>
                    <a:pt x="341" y="49"/>
                    <a:pt x="342" y="51"/>
                    <a:pt x="343" y="52"/>
                  </a:cubicBezTo>
                  <a:cubicBezTo>
                    <a:pt x="344" y="52"/>
                    <a:pt x="346" y="53"/>
                    <a:pt x="347" y="53"/>
                  </a:cubicBezTo>
                  <a:cubicBezTo>
                    <a:pt x="348" y="53"/>
                    <a:pt x="349" y="54"/>
                    <a:pt x="350" y="54"/>
                  </a:cubicBezTo>
                  <a:cubicBezTo>
                    <a:pt x="351" y="54"/>
                    <a:pt x="353" y="53"/>
                    <a:pt x="354" y="54"/>
                  </a:cubicBezTo>
                  <a:cubicBezTo>
                    <a:pt x="354" y="53"/>
                    <a:pt x="353" y="52"/>
                    <a:pt x="353" y="52"/>
                  </a:cubicBezTo>
                  <a:close/>
                  <a:moveTo>
                    <a:pt x="356" y="47"/>
                  </a:moveTo>
                  <a:cubicBezTo>
                    <a:pt x="355" y="49"/>
                    <a:pt x="355" y="54"/>
                    <a:pt x="358" y="52"/>
                  </a:cubicBezTo>
                  <a:cubicBezTo>
                    <a:pt x="359" y="52"/>
                    <a:pt x="360" y="51"/>
                    <a:pt x="360" y="50"/>
                  </a:cubicBezTo>
                  <a:cubicBezTo>
                    <a:pt x="361" y="49"/>
                    <a:pt x="360" y="50"/>
                    <a:pt x="359" y="49"/>
                  </a:cubicBezTo>
                  <a:cubicBezTo>
                    <a:pt x="359" y="50"/>
                    <a:pt x="364" y="46"/>
                    <a:pt x="364" y="45"/>
                  </a:cubicBezTo>
                  <a:cubicBezTo>
                    <a:pt x="366" y="43"/>
                    <a:pt x="366" y="41"/>
                    <a:pt x="365" y="39"/>
                  </a:cubicBezTo>
                  <a:cubicBezTo>
                    <a:pt x="364" y="37"/>
                    <a:pt x="363" y="37"/>
                    <a:pt x="361" y="38"/>
                  </a:cubicBezTo>
                  <a:cubicBezTo>
                    <a:pt x="360" y="38"/>
                    <a:pt x="361" y="39"/>
                    <a:pt x="360" y="40"/>
                  </a:cubicBezTo>
                  <a:cubicBezTo>
                    <a:pt x="359" y="41"/>
                    <a:pt x="358" y="41"/>
                    <a:pt x="358" y="39"/>
                  </a:cubicBezTo>
                  <a:cubicBezTo>
                    <a:pt x="357" y="39"/>
                    <a:pt x="357" y="40"/>
                    <a:pt x="356" y="40"/>
                  </a:cubicBezTo>
                  <a:cubicBezTo>
                    <a:pt x="356" y="40"/>
                    <a:pt x="356" y="39"/>
                    <a:pt x="356" y="39"/>
                  </a:cubicBezTo>
                  <a:cubicBezTo>
                    <a:pt x="355" y="39"/>
                    <a:pt x="355" y="39"/>
                    <a:pt x="354" y="40"/>
                  </a:cubicBezTo>
                  <a:cubicBezTo>
                    <a:pt x="354" y="40"/>
                    <a:pt x="353" y="42"/>
                    <a:pt x="352" y="42"/>
                  </a:cubicBezTo>
                  <a:cubicBezTo>
                    <a:pt x="352" y="44"/>
                    <a:pt x="353" y="43"/>
                    <a:pt x="353" y="44"/>
                  </a:cubicBezTo>
                  <a:cubicBezTo>
                    <a:pt x="353" y="46"/>
                    <a:pt x="350" y="45"/>
                    <a:pt x="352" y="47"/>
                  </a:cubicBezTo>
                  <a:cubicBezTo>
                    <a:pt x="354" y="50"/>
                    <a:pt x="356" y="47"/>
                    <a:pt x="356" y="44"/>
                  </a:cubicBezTo>
                  <a:cubicBezTo>
                    <a:pt x="357" y="45"/>
                    <a:pt x="356" y="47"/>
                    <a:pt x="356" y="47"/>
                  </a:cubicBezTo>
                  <a:close/>
                  <a:moveTo>
                    <a:pt x="367" y="35"/>
                  </a:moveTo>
                  <a:cubicBezTo>
                    <a:pt x="367" y="36"/>
                    <a:pt x="368" y="38"/>
                    <a:pt x="370" y="39"/>
                  </a:cubicBezTo>
                  <a:cubicBezTo>
                    <a:pt x="371" y="39"/>
                    <a:pt x="372" y="38"/>
                    <a:pt x="373" y="36"/>
                  </a:cubicBezTo>
                  <a:cubicBezTo>
                    <a:pt x="375" y="35"/>
                    <a:pt x="376" y="34"/>
                    <a:pt x="375" y="32"/>
                  </a:cubicBezTo>
                  <a:cubicBezTo>
                    <a:pt x="374" y="30"/>
                    <a:pt x="374" y="28"/>
                    <a:pt x="373" y="28"/>
                  </a:cubicBezTo>
                  <a:cubicBezTo>
                    <a:pt x="372" y="27"/>
                    <a:pt x="371" y="28"/>
                    <a:pt x="371" y="27"/>
                  </a:cubicBezTo>
                  <a:cubicBezTo>
                    <a:pt x="370" y="27"/>
                    <a:pt x="370" y="26"/>
                    <a:pt x="370" y="25"/>
                  </a:cubicBezTo>
                  <a:cubicBezTo>
                    <a:pt x="369" y="25"/>
                    <a:pt x="368" y="25"/>
                    <a:pt x="367" y="26"/>
                  </a:cubicBezTo>
                  <a:cubicBezTo>
                    <a:pt x="365" y="28"/>
                    <a:pt x="367" y="31"/>
                    <a:pt x="367" y="33"/>
                  </a:cubicBezTo>
                  <a:cubicBezTo>
                    <a:pt x="367" y="34"/>
                    <a:pt x="367" y="34"/>
                    <a:pt x="367" y="35"/>
                  </a:cubicBezTo>
                  <a:close/>
                  <a:moveTo>
                    <a:pt x="340" y="38"/>
                  </a:moveTo>
                  <a:cubicBezTo>
                    <a:pt x="341" y="40"/>
                    <a:pt x="341" y="40"/>
                    <a:pt x="342" y="40"/>
                  </a:cubicBezTo>
                  <a:cubicBezTo>
                    <a:pt x="342" y="40"/>
                    <a:pt x="343" y="40"/>
                    <a:pt x="343" y="40"/>
                  </a:cubicBezTo>
                  <a:cubicBezTo>
                    <a:pt x="343" y="40"/>
                    <a:pt x="343" y="39"/>
                    <a:pt x="344" y="39"/>
                  </a:cubicBezTo>
                  <a:cubicBezTo>
                    <a:pt x="345" y="38"/>
                    <a:pt x="344" y="39"/>
                    <a:pt x="345" y="39"/>
                  </a:cubicBezTo>
                  <a:cubicBezTo>
                    <a:pt x="347" y="39"/>
                    <a:pt x="346" y="39"/>
                    <a:pt x="347" y="37"/>
                  </a:cubicBezTo>
                  <a:cubicBezTo>
                    <a:pt x="348" y="34"/>
                    <a:pt x="348" y="38"/>
                    <a:pt x="349" y="38"/>
                  </a:cubicBezTo>
                  <a:cubicBezTo>
                    <a:pt x="349" y="39"/>
                    <a:pt x="352" y="37"/>
                    <a:pt x="353" y="36"/>
                  </a:cubicBezTo>
                  <a:cubicBezTo>
                    <a:pt x="354" y="35"/>
                    <a:pt x="355" y="35"/>
                    <a:pt x="356" y="33"/>
                  </a:cubicBezTo>
                  <a:cubicBezTo>
                    <a:pt x="356" y="32"/>
                    <a:pt x="357" y="32"/>
                    <a:pt x="357" y="31"/>
                  </a:cubicBezTo>
                  <a:cubicBezTo>
                    <a:pt x="357" y="31"/>
                    <a:pt x="357" y="30"/>
                    <a:pt x="356" y="30"/>
                  </a:cubicBezTo>
                  <a:cubicBezTo>
                    <a:pt x="357" y="29"/>
                    <a:pt x="358" y="29"/>
                    <a:pt x="359" y="29"/>
                  </a:cubicBezTo>
                  <a:cubicBezTo>
                    <a:pt x="359" y="28"/>
                    <a:pt x="360" y="27"/>
                    <a:pt x="360" y="27"/>
                  </a:cubicBezTo>
                  <a:cubicBezTo>
                    <a:pt x="360" y="26"/>
                    <a:pt x="360" y="26"/>
                    <a:pt x="361" y="25"/>
                  </a:cubicBezTo>
                  <a:cubicBezTo>
                    <a:pt x="361" y="25"/>
                    <a:pt x="361" y="25"/>
                    <a:pt x="361" y="25"/>
                  </a:cubicBezTo>
                  <a:cubicBezTo>
                    <a:pt x="362" y="25"/>
                    <a:pt x="362" y="23"/>
                    <a:pt x="363" y="23"/>
                  </a:cubicBezTo>
                  <a:cubicBezTo>
                    <a:pt x="363" y="22"/>
                    <a:pt x="364" y="23"/>
                    <a:pt x="363" y="21"/>
                  </a:cubicBezTo>
                  <a:cubicBezTo>
                    <a:pt x="363" y="21"/>
                    <a:pt x="362" y="19"/>
                    <a:pt x="362" y="19"/>
                  </a:cubicBezTo>
                  <a:cubicBezTo>
                    <a:pt x="361" y="19"/>
                    <a:pt x="360" y="19"/>
                    <a:pt x="360" y="20"/>
                  </a:cubicBezTo>
                  <a:cubicBezTo>
                    <a:pt x="360" y="20"/>
                    <a:pt x="360" y="21"/>
                    <a:pt x="360" y="21"/>
                  </a:cubicBezTo>
                  <a:cubicBezTo>
                    <a:pt x="360" y="23"/>
                    <a:pt x="359" y="22"/>
                    <a:pt x="358" y="22"/>
                  </a:cubicBezTo>
                  <a:cubicBezTo>
                    <a:pt x="357" y="21"/>
                    <a:pt x="355" y="21"/>
                    <a:pt x="355" y="22"/>
                  </a:cubicBezTo>
                  <a:cubicBezTo>
                    <a:pt x="353" y="25"/>
                    <a:pt x="357" y="24"/>
                    <a:pt x="356" y="26"/>
                  </a:cubicBezTo>
                  <a:cubicBezTo>
                    <a:pt x="356" y="26"/>
                    <a:pt x="353" y="29"/>
                    <a:pt x="353" y="29"/>
                  </a:cubicBezTo>
                  <a:cubicBezTo>
                    <a:pt x="352" y="30"/>
                    <a:pt x="352" y="26"/>
                    <a:pt x="351" y="25"/>
                  </a:cubicBezTo>
                  <a:cubicBezTo>
                    <a:pt x="350" y="25"/>
                    <a:pt x="349" y="24"/>
                    <a:pt x="349" y="25"/>
                  </a:cubicBezTo>
                  <a:cubicBezTo>
                    <a:pt x="348" y="26"/>
                    <a:pt x="349" y="27"/>
                    <a:pt x="349" y="28"/>
                  </a:cubicBezTo>
                  <a:cubicBezTo>
                    <a:pt x="350" y="29"/>
                    <a:pt x="350" y="30"/>
                    <a:pt x="350" y="31"/>
                  </a:cubicBezTo>
                  <a:cubicBezTo>
                    <a:pt x="349" y="32"/>
                    <a:pt x="348" y="31"/>
                    <a:pt x="348" y="31"/>
                  </a:cubicBezTo>
                  <a:cubicBezTo>
                    <a:pt x="346" y="31"/>
                    <a:pt x="346" y="32"/>
                    <a:pt x="346" y="30"/>
                  </a:cubicBezTo>
                  <a:cubicBezTo>
                    <a:pt x="346" y="30"/>
                    <a:pt x="347" y="26"/>
                    <a:pt x="345" y="27"/>
                  </a:cubicBezTo>
                  <a:cubicBezTo>
                    <a:pt x="344" y="27"/>
                    <a:pt x="345" y="29"/>
                    <a:pt x="344" y="29"/>
                  </a:cubicBezTo>
                  <a:cubicBezTo>
                    <a:pt x="343" y="30"/>
                    <a:pt x="343" y="28"/>
                    <a:pt x="343" y="28"/>
                  </a:cubicBezTo>
                  <a:cubicBezTo>
                    <a:pt x="342" y="28"/>
                    <a:pt x="342" y="31"/>
                    <a:pt x="342" y="32"/>
                  </a:cubicBezTo>
                  <a:cubicBezTo>
                    <a:pt x="341" y="32"/>
                    <a:pt x="340" y="29"/>
                    <a:pt x="339" y="30"/>
                  </a:cubicBezTo>
                  <a:cubicBezTo>
                    <a:pt x="338" y="30"/>
                    <a:pt x="339" y="32"/>
                    <a:pt x="337" y="31"/>
                  </a:cubicBezTo>
                  <a:cubicBezTo>
                    <a:pt x="337" y="31"/>
                    <a:pt x="333" y="29"/>
                    <a:pt x="334" y="31"/>
                  </a:cubicBezTo>
                  <a:cubicBezTo>
                    <a:pt x="334" y="32"/>
                    <a:pt x="335" y="32"/>
                    <a:pt x="335" y="32"/>
                  </a:cubicBezTo>
                  <a:cubicBezTo>
                    <a:pt x="335" y="33"/>
                    <a:pt x="335" y="33"/>
                    <a:pt x="335" y="34"/>
                  </a:cubicBezTo>
                  <a:cubicBezTo>
                    <a:pt x="336" y="33"/>
                    <a:pt x="338" y="32"/>
                    <a:pt x="340" y="33"/>
                  </a:cubicBezTo>
                  <a:cubicBezTo>
                    <a:pt x="341" y="34"/>
                    <a:pt x="340" y="34"/>
                    <a:pt x="339" y="36"/>
                  </a:cubicBezTo>
                  <a:cubicBezTo>
                    <a:pt x="338" y="37"/>
                    <a:pt x="337" y="39"/>
                    <a:pt x="337" y="40"/>
                  </a:cubicBezTo>
                  <a:cubicBezTo>
                    <a:pt x="338" y="43"/>
                    <a:pt x="340" y="38"/>
                    <a:pt x="340" y="37"/>
                  </a:cubicBezTo>
                  <a:cubicBezTo>
                    <a:pt x="340" y="38"/>
                    <a:pt x="340" y="38"/>
                    <a:pt x="340" y="38"/>
                  </a:cubicBezTo>
                  <a:close/>
                  <a:moveTo>
                    <a:pt x="375" y="11"/>
                  </a:moveTo>
                  <a:cubicBezTo>
                    <a:pt x="377" y="11"/>
                    <a:pt x="377" y="10"/>
                    <a:pt x="377" y="9"/>
                  </a:cubicBezTo>
                  <a:cubicBezTo>
                    <a:pt x="376" y="8"/>
                    <a:pt x="373" y="8"/>
                    <a:pt x="372" y="9"/>
                  </a:cubicBezTo>
                  <a:cubicBezTo>
                    <a:pt x="371" y="10"/>
                    <a:pt x="372" y="10"/>
                    <a:pt x="372" y="11"/>
                  </a:cubicBezTo>
                  <a:cubicBezTo>
                    <a:pt x="372" y="11"/>
                    <a:pt x="372" y="11"/>
                    <a:pt x="372" y="12"/>
                  </a:cubicBezTo>
                  <a:cubicBezTo>
                    <a:pt x="372" y="13"/>
                    <a:pt x="371" y="12"/>
                    <a:pt x="371" y="13"/>
                  </a:cubicBezTo>
                  <a:cubicBezTo>
                    <a:pt x="371" y="12"/>
                    <a:pt x="373" y="15"/>
                    <a:pt x="373" y="15"/>
                  </a:cubicBezTo>
                  <a:cubicBezTo>
                    <a:pt x="374" y="15"/>
                    <a:pt x="375" y="15"/>
                    <a:pt x="376" y="15"/>
                  </a:cubicBezTo>
                  <a:cubicBezTo>
                    <a:pt x="377" y="14"/>
                    <a:pt x="378" y="13"/>
                    <a:pt x="377" y="12"/>
                  </a:cubicBezTo>
                  <a:cubicBezTo>
                    <a:pt x="376" y="12"/>
                    <a:pt x="376" y="12"/>
                    <a:pt x="375" y="12"/>
                  </a:cubicBezTo>
                  <a:cubicBezTo>
                    <a:pt x="375" y="12"/>
                    <a:pt x="375" y="11"/>
                    <a:pt x="375" y="11"/>
                  </a:cubicBezTo>
                  <a:cubicBezTo>
                    <a:pt x="375" y="11"/>
                    <a:pt x="375" y="11"/>
                    <a:pt x="375" y="11"/>
                  </a:cubicBezTo>
                  <a:cubicBezTo>
                    <a:pt x="376" y="11"/>
                    <a:pt x="375" y="11"/>
                    <a:pt x="375" y="11"/>
                  </a:cubicBezTo>
                  <a:close/>
                  <a:moveTo>
                    <a:pt x="387" y="8"/>
                  </a:moveTo>
                  <a:cubicBezTo>
                    <a:pt x="387" y="8"/>
                    <a:pt x="387" y="8"/>
                    <a:pt x="388" y="8"/>
                  </a:cubicBezTo>
                  <a:cubicBezTo>
                    <a:pt x="388" y="8"/>
                    <a:pt x="389" y="6"/>
                    <a:pt x="389" y="6"/>
                  </a:cubicBezTo>
                  <a:cubicBezTo>
                    <a:pt x="389" y="5"/>
                    <a:pt x="388" y="4"/>
                    <a:pt x="388" y="4"/>
                  </a:cubicBezTo>
                  <a:cubicBezTo>
                    <a:pt x="388" y="3"/>
                    <a:pt x="385" y="5"/>
                    <a:pt x="384" y="6"/>
                  </a:cubicBezTo>
                  <a:cubicBezTo>
                    <a:pt x="384" y="7"/>
                    <a:pt x="386" y="7"/>
                    <a:pt x="387" y="8"/>
                  </a:cubicBezTo>
                  <a:cubicBezTo>
                    <a:pt x="387" y="8"/>
                    <a:pt x="386" y="7"/>
                    <a:pt x="387" y="8"/>
                  </a:cubicBezTo>
                  <a:close/>
                  <a:moveTo>
                    <a:pt x="403" y="10"/>
                  </a:moveTo>
                  <a:cubicBezTo>
                    <a:pt x="401" y="12"/>
                    <a:pt x="402" y="13"/>
                    <a:pt x="404" y="14"/>
                  </a:cubicBezTo>
                  <a:cubicBezTo>
                    <a:pt x="404" y="14"/>
                    <a:pt x="405" y="14"/>
                    <a:pt x="406" y="14"/>
                  </a:cubicBezTo>
                  <a:cubicBezTo>
                    <a:pt x="407" y="14"/>
                    <a:pt x="406" y="12"/>
                    <a:pt x="406" y="12"/>
                  </a:cubicBezTo>
                  <a:cubicBezTo>
                    <a:pt x="407" y="11"/>
                    <a:pt x="408" y="12"/>
                    <a:pt x="409" y="12"/>
                  </a:cubicBezTo>
                  <a:cubicBezTo>
                    <a:pt x="411" y="12"/>
                    <a:pt x="412" y="12"/>
                    <a:pt x="413" y="11"/>
                  </a:cubicBezTo>
                  <a:cubicBezTo>
                    <a:pt x="414" y="11"/>
                    <a:pt x="416" y="10"/>
                    <a:pt x="417" y="9"/>
                  </a:cubicBezTo>
                  <a:cubicBezTo>
                    <a:pt x="417" y="8"/>
                    <a:pt x="416" y="7"/>
                    <a:pt x="415" y="7"/>
                  </a:cubicBezTo>
                  <a:cubicBezTo>
                    <a:pt x="414" y="7"/>
                    <a:pt x="413" y="10"/>
                    <a:pt x="412" y="10"/>
                  </a:cubicBezTo>
                  <a:cubicBezTo>
                    <a:pt x="411" y="10"/>
                    <a:pt x="411" y="9"/>
                    <a:pt x="411" y="9"/>
                  </a:cubicBezTo>
                  <a:cubicBezTo>
                    <a:pt x="411" y="8"/>
                    <a:pt x="411" y="8"/>
                    <a:pt x="410" y="7"/>
                  </a:cubicBezTo>
                  <a:cubicBezTo>
                    <a:pt x="412" y="5"/>
                    <a:pt x="414" y="6"/>
                    <a:pt x="413" y="2"/>
                  </a:cubicBezTo>
                  <a:cubicBezTo>
                    <a:pt x="411" y="3"/>
                    <a:pt x="410" y="4"/>
                    <a:pt x="408" y="4"/>
                  </a:cubicBezTo>
                  <a:cubicBezTo>
                    <a:pt x="408" y="3"/>
                    <a:pt x="409" y="2"/>
                    <a:pt x="408" y="1"/>
                  </a:cubicBezTo>
                  <a:cubicBezTo>
                    <a:pt x="408" y="1"/>
                    <a:pt x="407" y="1"/>
                    <a:pt x="407" y="1"/>
                  </a:cubicBezTo>
                  <a:cubicBezTo>
                    <a:pt x="406" y="1"/>
                    <a:pt x="405" y="0"/>
                    <a:pt x="404" y="1"/>
                  </a:cubicBezTo>
                  <a:cubicBezTo>
                    <a:pt x="403" y="2"/>
                    <a:pt x="409" y="6"/>
                    <a:pt x="407" y="8"/>
                  </a:cubicBezTo>
                  <a:cubicBezTo>
                    <a:pt x="405" y="7"/>
                    <a:pt x="406" y="5"/>
                    <a:pt x="404" y="5"/>
                  </a:cubicBezTo>
                  <a:cubicBezTo>
                    <a:pt x="402" y="4"/>
                    <a:pt x="403" y="5"/>
                    <a:pt x="401" y="5"/>
                  </a:cubicBezTo>
                  <a:cubicBezTo>
                    <a:pt x="401" y="6"/>
                    <a:pt x="401" y="5"/>
                    <a:pt x="400" y="5"/>
                  </a:cubicBezTo>
                  <a:cubicBezTo>
                    <a:pt x="400" y="5"/>
                    <a:pt x="399" y="7"/>
                    <a:pt x="399" y="7"/>
                  </a:cubicBezTo>
                  <a:cubicBezTo>
                    <a:pt x="398" y="10"/>
                    <a:pt x="401" y="8"/>
                    <a:pt x="402" y="8"/>
                  </a:cubicBezTo>
                  <a:cubicBezTo>
                    <a:pt x="403" y="8"/>
                    <a:pt x="404" y="9"/>
                    <a:pt x="403" y="10"/>
                  </a:cubicBezTo>
                  <a:close/>
                  <a:moveTo>
                    <a:pt x="489" y="75"/>
                  </a:moveTo>
                  <a:cubicBezTo>
                    <a:pt x="487" y="75"/>
                    <a:pt x="488" y="77"/>
                    <a:pt x="487" y="78"/>
                  </a:cubicBezTo>
                  <a:cubicBezTo>
                    <a:pt x="487" y="79"/>
                    <a:pt x="485" y="81"/>
                    <a:pt x="486" y="82"/>
                  </a:cubicBezTo>
                  <a:cubicBezTo>
                    <a:pt x="487" y="82"/>
                    <a:pt x="490" y="80"/>
                    <a:pt x="491" y="79"/>
                  </a:cubicBezTo>
                  <a:cubicBezTo>
                    <a:pt x="492" y="79"/>
                    <a:pt x="492" y="79"/>
                    <a:pt x="491" y="78"/>
                  </a:cubicBezTo>
                  <a:cubicBezTo>
                    <a:pt x="491" y="78"/>
                    <a:pt x="491" y="78"/>
                    <a:pt x="491" y="77"/>
                  </a:cubicBezTo>
                  <a:cubicBezTo>
                    <a:pt x="490" y="76"/>
                    <a:pt x="490" y="76"/>
                    <a:pt x="490" y="75"/>
                  </a:cubicBezTo>
                  <a:cubicBezTo>
                    <a:pt x="490" y="75"/>
                    <a:pt x="490" y="75"/>
                    <a:pt x="489" y="75"/>
                  </a:cubicBezTo>
                  <a:close/>
                  <a:moveTo>
                    <a:pt x="7" y="543"/>
                  </a:moveTo>
                  <a:cubicBezTo>
                    <a:pt x="8" y="544"/>
                    <a:pt x="9" y="546"/>
                    <a:pt x="11" y="546"/>
                  </a:cubicBezTo>
                  <a:cubicBezTo>
                    <a:pt x="12" y="545"/>
                    <a:pt x="11" y="540"/>
                    <a:pt x="9" y="539"/>
                  </a:cubicBezTo>
                  <a:cubicBezTo>
                    <a:pt x="8" y="539"/>
                    <a:pt x="8" y="542"/>
                    <a:pt x="7" y="543"/>
                  </a:cubicBezTo>
                  <a:cubicBezTo>
                    <a:pt x="8" y="544"/>
                    <a:pt x="8" y="542"/>
                    <a:pt x="7" y="543"/>
                  </a:cubicBezTo>
                  <a:close/>
                  <a:moveTo>
                    <a:pt x="1" y="506"/>
                  </a:moveTo>
                  <a:cubicBezTo>
                    <a:pt x="2" y="508"/>
                    <a:pt x="6" y="517"/>
                    <a:pt x="8" y="514"/>
                  </a:cubicBezTo>
                  <a:cubicBezTo>
                    <a:pt x="9" y="512"/>
                    <a:pt x="7" y="510"/>
                    <a:pt x="6" y="509"/>
                  </a:cubicBezTo>
                  <a:cubicBezTo>
                    <a:pt x="5" y="507"/>
                    <a:pt x="3" y="506"/>
                    <a:pt x="1" y="506"/>
                  </a:cubicBezTo>
                  <a:cubicBezTo>
                    <a:pt x="2" y="508"/>
                    <a:pt x="3" y="506"/>
                    <a:pt x="1" y="506"/>
                  </a:cubicBezTo>
                  <a:close/>
                  <a:moveTo>
                    <a:pt x="22" y="444"/>
                  </a:moveTo>
                  <a:cubicBezTo>
                    <a:pt x="23" y="442"/>
                    <a:pt x="19" y="437"/>
                    <a:pt x="18" y="440"/>
                  </a:cubicBezTo>
                  <a:cubicBezTo>
                    <a:pt x="17" y="443"/>
                    <a:pt x="20" y="446"/>
                    <a:pt x="22" y="444"/>
                  </a:cubicBezTo>
                  <a:close/>
                  <a:moveTo>
                    <a:pt x="13" y="445"/>
                  </a:moveTo>
                  <a:cubicBezTo>
                    <a:pt x="13" y="446"/>
                    <a:pt x="13" y="449"/>
                    <a:pt x="15" y="448"/>
                  </a:cubicBezTo>
                  <a:cubicBezTo>
                    <a:pt x="16" y="448"/>
                    <a:pt x="16" y="447"/>
                    <a:pt x="16" y="447"/>
                  </a:cubicBezTo>
                  <a:cubicBezTo>
                    <a:pt x="16" y="445"/>
                    <a:pt x="15" y="445"/>
                    <a:pt x="13" y="445"/>
                  </a:cubicBezTo>
                  <a:cubicBezTo>
                    <a:pt x="13" y="446"/>
                    <a:pt x="15" y="445"/>
                    <a:pt x="13" y="445"/>
                  </a:cubicBezTo>
                  <a:close/>
                  <a:moveTo>
                    <a:pt x="62" y="404"/>
                  </a:moveTo>
                  <a:cubicBezTo>
                    <a:pt x="62" y="405"/>
                    <a:pt x="57" y="407"/>
                    <a:pt x="61" y="408"/>
                  </a:cubicBezTo>
                  <a:cubicBezTo>
                    <a:pt x="63" y="408"/>
                    <a:pt x="64" y="405"/>
                    <a:pt x="62" y="404"/>
                  </a:cubicBezTo>
                  <a:cubicBezTo>
                    <a:pt x="62" y="405"/>
                    <a:pt x="63" y="405"/>
                    <a:pt x="62" y="404"/>
                  </a:cubicBezTo>
                  <a:close/>
                  <a:moveTo>
                    <a:pt x="51" y="413"/>
                  </a:moveTo>
                  <a:cubicBezTo>
                    <a:pt x="51" y="413"/>
                    <a:pt x="50" y="412"/>
                    <a:pt x="49" y="412"/>
                  </a:cubicBezTo>
                  <a:cubicBezTo>
                    <a:pt x="48" y="413"/>
                    <a:pt x="49" y="415"/>
                    <a:pt x="50" y="415"/>
                  </a:cubicBezTo>
                  <a:cubicBezTo>
                    <a:pt x="51" y="416"/>
                    <a:pt x="53" y="416"/>
                    <a:pt x="54" y="415"/>
                  </a:cubicBezTo>
                  <a:cubicBezTo>
                    <a:pt x="54" y="413"/>
                    <a:pt x="54" y="411"/>
                    <a:pt x="53" y="410"/>
                  </a:cubicBezTo>
                  <a:cubicBezTo>
                    <a:pt x="52" y="410"/>
                    <a:pt x="52" y="413"/>
                    <a:pt x="51" y="413"/>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highlight>
                  <a:srgbClr val="FFFF00"/>
                </a:highlight>
                <a:uLnTx/>
                <a:uFillTx/>
                <a:latin typeface="Calibri" panose="020F0502020204030204"/>
                <a:ea typeface="+mn-ea"/>
                <a:cs typeface="+mn-cs"/>
              </a:endParaRPr>
            </a:p>
          </p:txBody>
        </p:sp>
        <p:sp>
          <p:nvSpPr>
            <p:cNvPr id="544" name="Freeform 17"/>
            <p:cNvSpPr>
              <a:spLocks/>
            </p:cNvSpPr>
            <p:nvPr/>
          </p:nvSpPr>
          <p:spPr bwMode="auto">
            <a:xfrm>
              <a:off x="9921875" y="5329238"/>
              <a:ext cx="133350" cy="144462"/>
            </a:xfrm>
            <a:custGeom>
              <a:avLst/>
              <a:gdLst>
                <a:gd name="T0" fmla="*/ 32 w 35"/>
                <a:gd name="T1" fmla="*/ 24 h 38"/>
                <a:gd name="T2" fmla="*/ 32 w 35"/>
                <a:gd name="T3" fmla="*/ 22 h 38"/>
                <a:gd name="T4" fmla="*/ 33 w 35"/>
                <a:gd name="T5" fmla="*/ 21 h 38"/>
                <a:gd name="T6" fmla="*/ 34 w 35"/>
                <a:gd name="T7" fmla="*/ 18 h 38"/>
                <a:gd name="T8" fmla="*/ 31 w 35"/>
                <a:gd name="T9" fmla="*/ 16 h 38"/>
                <a:gd name="T10" fmla="*/ 27 w 35"/>
                <a:gd name="T11" fmla="*/ 14 h 38"/>
                <a:gd name="T12" fmla="*/ 27 w 35"/>
                <a:gd name="T13" fmla="*/ 13 h 38"/>
                <a:gd name="T14" fmla="*/ 26 w 35"/>
                <a:gd name="T15" fmla="*/ 11 h 38"/>
                <a:gd name="T16" fmla="*/ 24 w 35"/>
                <a:gd name="T17" fmla="*/ 9 h 38"/>
                <a:gd name="T18" fmla="*/ 20 w 35"/>
                <a:gd name="T19" fmla="*/ 5 h 38"/>
                <a:gd name="T20" fmla="*/ 18 w 35"/>
                <a:gd name="T21" fmla="*/ 4 h 38"/>
                <a:gd name="T22" fmla="*/ 16 w 35"/>
                <a:gd name="T23" fmla="*/ 2 h 38"/>
                <a:gd name="T24" fmla="*/ 12 w 35"/>
                <a:gd name="T25" fmla="*/ 2 h 38"/>
                <a:gd name="T26" fmla="*/ 13 w 35"/>
                <a:gd name="T27" fmla="*/ 5 h 38"/>
                <a:gd name="T28" fmla="*/ 9 w 35"/>
                <a:gd name="T29" fmla="*/ 9 h 38"/>
                <a:gd name="T30" fmla="*/ 9 w 35"/>
                <a:gd name="T31" fmla="*/ 11 h 38"/>
                <a:gd name="T32" fmla="*/ 5 w 35"/>
                <a:gd name="T33" fmla="*/ 12 h 38"/>
                <a:gd name="T34" fmla="*/ 4 w 35"/>
                <a:gd name="T35" fmla="*/ 14 h 38"/>
                <a:gd name="T36" fmla="*/ 1 w 35"/>
                <a:gd name="T37" fmla="*/ 14 h 38"/>
                <a:gd name="T38" fmla="*/ 2 w 35"/>
                <a:gd name="T39" fmla="*/ 16 h 38"/>
                <a:gd name="T40" fmla="*/ 1 w 35"/>
                <a:gd name="T41" fmla="*/ 19 h 38"/>
                <a:gd name="T42" fmla="*/ 4 w 35"/>
                <a:gd name="T43" fmla="*/ 25 h 38"/>
                <a:gd name="T44" fmla="*/ 7 w 35"/>
                <a:gd name="T45" fmla="*/ 27 h 38"/>
                <a:gd name="T46" fmla="*/ 11 w 35"/>
                <a:gd name="T47" fmla="*/ 38 h 38"/>
                <a:gd name="T48" fmla="*/ 15 w 35"/>
                <a:gd name="T49" fmla="*/ 34 h 38"/>
                <a:gd name="T50" fmla="*/ 20 w 35"/>
                <a:gd name="T51" fmla="*/ 30 h 38"/>
                <a:gd name="T52" fmla="*/ 23 w 35"/>
                <a:gd name="T53" fmla="*/ 30 h 38"/>
                <a:gd name="T54" fmla="*/ 25 w 35"/>
                <a:gd name="T55" fmla="*/ 31 h 38"/>
                <a:gd name="T56" fmla="*/ 27 w 35"/>
                <a:gd name="T57" fmla="*/ 29 h 38"/>
                <a:gd name="T58" fmla="*/ 31 w 35"/>
                <a:gd name="T59" fmla="*/ 28 h 38"/>
                <a:gd name="T60" fmla="*/ 30 w 35"/>
                <a:gd name="T61" fmla="*/ 25 h 38"/>
                <a:gd name="T62" fmla="*/ 32 w 35"/>
                <a:gd name="T6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38">
                  <a:moveTo>
                    <a:pt x="32" y="24"/>
                  </a:moveTo>
                  <a:cubicBezTo>
                    <a:pt x="32" y="23"/>
                    <a:pt x="32" y="23"/>
                    <a:pt x="32" y="22"/>
                  </a:cubicBezTo>
                  <a:cubicBezTo>
                    <a:pt x="32" y="21"/>
                    <a:pt x="33" y="21"/>
                    <a:pt x="33" y="21"/>
                  </a:cubicBezTo>
                  <a:cubicBezTo>
                    <a:pt x="34" y="20"/>
                    <a:pt x="34" y="18"/>
                    <a:pt x="34" y="18"/>
                  </a:cubicBezTo>
                  <a:cubicBezTo>
                    <a:pt x="35" y="16"/>
                    <a:pt x="33" y="16"/>
                    <a:pt x="31" y="16"/>
                  </a:cubicBezTo>
                  <a:cubicBezTo>
                    <a:pt x="31" y="14"/>
                    <a:pt x="28" y="16"/>
                    <a:pt x="27" y="14"/>
                  </a:cubicBezTo>
                  <a:cubicBezTo>
                    <a:pt x="27" y="14"/>
                    <a:pt x="27" y="13"/>
                    <a:pt x="27" y="13"/>
                  </a:cubicBezTo>
                  <a:cubicBezTo>
                    <a:pt x="27" y="12"/>
                    <a:pt x="27" y="12"/>
                    <a:pt x="26" y="11"/>
                  </a:cubicBezTo>
                  <a:cubicBezTo>
                    <a:pt x="25" y="11"/>
                    <a:pt x="25" y="10"/>
                    <a:pt x="24" y="9"/>
                  </a:cubicBezTo>
                  <a:cubicBezTo>
                    <a:pt x="23" y="8"/>
                    <a:pt x="22" y="6"/>
                    <a:pt x="20" y="5"/>
                  </a:cubicBezTo>
                  <a:cubicBezTo>
                    <a:pt x="19" y="5"/>
                    <a:pt x="19" y="5"/>
                    <a:pt x="18" y="4"/>
                  </a:cubicBezTo>
                  <a:cubicBezTo>
                    <a:pt x="16" y="4"/>
                    <a:pt x="17" y="4"/>
                    <a:pt x="16" y="2"/>
                  </a:cubicBezTo>
                  <a:cubicBezTo>
                    <a:pt x="15" y="0"/>
                    <a:pt x="14" y="1"/>
                    <a:pt x="12" y="2"/>
                  </a:cubicBezTo>
                  <a:cubicBezTo>
                    <a:pt x="10" y="4"/>
                    <a:pt x="13" y="4"/>
                    <a:pt x="13" y="5"/>
                  </a:cubicBezTo>
                  <a:cubicBezTo>
                    <a:pt x="13" y="8"/>
                    <a:pt x="10" y="7"/>
                    <a:pt x="9" y="9"/>
                  </a:cubicBezTo>
                  <a:cubicBezTo>
                    <a:pt x="8" y="10"/>
                    <a:pt x="9" y="11"/>
                    <a:pt x="9" y="11"/>
                  </a:cubicBezTo>
                  <a:cubicBezTo>
                    <a:pt x="8" y="13"/>
                    <a:pt x="6" y="13"/>
                    <a:pt x="5" y="12"/>
                  </a:cubicBezTo>
                  <a:cubicBezTo>
                    <a:pt x="4" y="13"/>
                    <a:pt x="4" y="14"/>
                    <a:pt x="4" y="14"/>
                  </a:cubicBezTo>
                  <a:cubicBezTo>
                    <a:pt x="3" y="14"/>
                    <a:pt x="2" y="14"/>
                    <a:pt x="1" y="14"/>
                  </a:cubicBezTo>
                  <a:cubicBezTo>
                    <a:pt x="0" y="15"/>
                    <a:pt x="1" y="15"/>
                    <a:pt x="2" y="16"/>
                  </a:cubicBezTo>
                  <a:cubicBezTo>
                    <a:pt x="2" y="17"/>
                    <a:pt x="2" y="18"/>
                    <a:pt x="1" y="19"/>
                  </a:cubicBezTo>
                  <a:cubicBezTo>
                    <a:pt x="3" y="20"/>
                    <a:pt x="3" y="23"/>
                    <a:pt x="4" y="25"/>
                  </a:cubicBezTo>
                  <a:cubicBezTo>
                    <a:pt x="5" y="26"/>
                    <a:pt x="6" y="26"/>
                    <a:pt x="7" y="27"/>
                  </a:cubicBezTo>
                  <a:cubicBezTo>
                    <a:pt x="10" y="28"/>
                    <a:pt x="12" y="35"/>
                    <a:pt x="11" y="38"/>
                  </a:cubicBezTo>
                  <a:cubicBezTo>
                    <a:pt x="14" y="38"/>
                    <a:pt x="14" y="37"/>
                    <a:pt x="15" y="34"/>
                  </a:cubicBezTo>
                  <a:cubicBezTo>
                    <a:pt x="15" y="32"/>
                    <a:pt x="18" y="31"/>
                    <a:pt x="20" y="30"/>
                  </a:cubicBezTo>
                  <a:cubicBezTo>
                    <a:pt x="22" y="30"/>
                    <a:pt x="22" y="30"/>
                    <a:pt x="23" y="30"/>
                  </a:cubicBezTo>
                  <a:cubicBezTo>
                    <a:pt x="24" y="31"/>
                    <a:pt x="24" y="31"/>
                    <a:pt x="25" y="31"/>
                  </a:cubicBezTo>
                  <a:cubicBezTo>
                    <a:pt x="26" y="31"/>
                    <a:pt x="26" y="29"/>
                    <a:pt x="27" y="29"/>
                  </a:cubicBezTo>
                  <a:cubicBezTo>
                    <a:pt x="28" y="28"/>
                    <a:pt x="30" y="28"/>
                    <a:pt x="31" y="28"/>
                  </a:cubicBezTo>
                  <a:cubicBezTo>
                    <a:pt x="30" y="27"/>
                    <a:pt x="30" y="26"/>
                    <a:pt x="30" y="25"/>
                  </a:cubicBezTo>
                  <a:cubicBezTo>
                    <a:pt x="30" y="24"/>
                    <a:pt x="32" y="25"/>
                    <a:pt x="32" y="24"/>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5" name="Freeform 18"/>
            <p:cNvSpPr>
              <a:spLocks/>
            </p:cNvSpPr>
            <p:nvPr/>
          </p:nvSpPr>
          <p:spPr bwMode="auto">
            <a:xfrm>
              <a:off x="6929438" y="2752725"/>
              <a:ext cx="3175" cy="11112"/>
            </a:xfrm>
            <a:custGeom>
              <a:avLst/>
              <a:gdLst>
                <a:gd name="T0" fmla="*/ 0 w 2"/>
                <a:gd name="T1" fmla="*/ 3 h 7"/>
                <a:gd name="T2" fmla="*/ 2 w 2"/>
                <a:gd name="T3" fmla="*/ 7 h 7"/>
                <a:gd name="T4" fmla="*/ 2 w 2"/>
                <a:gd name="T5" fmla="*/ 5 h 7"/>
                <a:gd name="T6" fmla="*/ 0 w 2"/>
                <a:gd name="T7" fmla="*/ 0 h 7"/>
                <a:gd name="T8" fmla="*/ 0 w 2"/>
                <a:gd name="T9" fmla="*/ 3 h 7"/>
              </a:gdLst>
              <a:ahLst/>
              <a:cxnLst>
                <a:cxn ang="0">
                  <a:pos x="T0" y="T1"/>
                </a:cxn>
                <a:cxn ang="0">
                  <a:pos x="T2" y="T3"/>
                </a:cxn>
                <a:cxn ang="0">
                  <a:pos x="T4" y="T5"/>
                </a:cxn>
                <a:cxn ang="0">
                  <a:pos x="T6" y="T7"/>
                </a:cxn>
                <a:cxn ang="0">
                  <a:pos x="T8" y="T9"/>
                </a:cxn>
              </a:cxnLst>
              <a:rect l="0" t="0" r="r" b="b"/>
              <a:pathLst>
                <a:path w="2" h="7">
                  <a:moveTo>
                    <a:pt x="0" y="3"/>
                  </a:moveTo>
                  <a:lnTo>
                    <a:pt x="2" y="7"/>
                  </a:lnTo>
                  <a:lnTo>
                    <a:pt x="2" y="5"/>
                  </a:lnTo>
                  <a:lnTo>
                    <a:pt x="0" y="0"/>
                  </a:lnTo>
                  <a:lnTo>
                    <a:pt x="0" y="3"/>
                  </a:ln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6" name="Freeform 19"/>
            <p:cNvSpPr>
              <a:spLocks/>
            </p:cNvSpPr>
            <p:nvPr/>
          </p:nvSpPr>
          <p:spPr bwMode="auto">
            <a:xfrm>
              <a:off x="7127875" y="2703513"/>
              <a:ext cx="3175" cy="7937"/>
            </a:xfrm>
            <a:custGeom>
              <a:avLst/>
              <a:gdLst>
                <a:gd name="T0" fmla="*/ 0 w 2"/>
                <a:gd name="T1" fmla="*/ 2 h 5"/>
                <a:gd name="T2" fmla="*/ 0 w 2"/>
                <a:gd name="T3" fmla="*/ 5 h 5"/>
                <a:gd name="T4" fmla="*/ 2 w 2"/>
                <a:gd name="T5" fmla="*/ 2 h 5"/>
                <a:gd name="T6" fmla="*/ 2 w 2"/>
                <a:gd name="T7" fmla="*/ 0 h 5"/>
                <a:gd name="T8" fmla="*/ 0 w 2"/>
                <a:gd name="T9" fmla="*/ 2 h 5"/>
              </a:gdLst>
              <a:ahLst/>
              <a:cxnLst>
                <a:cxn ang="0">
                  <a:pos x="T0" y="T1"/>
                </a:cxn>
                <a:cxn ang="0">
                  <a:pos x="T2" y="T3"/>
                </a:cxn>
                <a:cxn ang="0">
                  <a:pos x="T4" y="T5"/>
                </a:cxn>
                <a:cxn ang="0">
                  <a:pos x="T6" y="T7"/>
                </a:cxn>
                <a:cxn ang="0">
                  <a:pos x="T8" y="T9"/>
                </a:cxn>
              </a:cxnLst>
              <a:rect l="0" t="0" r="r" b="b"/>
              <a:pathLst>
                <a:path w="2" h="5">
                  <a:moveTo>
                    <a:pt x="0" y="2"/>
                  </a:moveTo>
                  <a:lnTo>
                    <a:pt x="0" y="5"/>
                  </a:lnTo>
                  <a:lnTo>
                    <a:pt x="2" y="2"/>
                  </a:lnTo>
                  <a:lnTo>
                    <a:pt x="2" y="0"/>
                  </a:lnTo>
                  <a:lnTo>
                    <a:pt x="0" y="2"/>
                  </a:ln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7" name="Freeform 20"/>
            <p:cNvSpPr>
              <a:spLocks noEditPoints="1"/>
            </p:cNvSpPr>
            <p:nvPr/>
          </p:nvSpPr>
          <p:spPr bwMode="auto">
            <a:xfrm>
              <a:off x="6594475" y="2197100"/>
              <a:ext cx="852488" cy="566737"/>
            </a:xfrm>
            <a:custGeom>
              <a:avLst/>
              <a:gdLst>
                <a:gd name="T0" fmla="*/ 222 w 224"/>
                <a:gd name="T1" fmla="*/ 54 h 149"/>
                <a:gd name="T2" fmla="*/ 220 w 224"/>
                <a:gd name="T3" fmla="*/ 43 h 149"/>
                <a:gd name="T4" fmla="*/ 205 w 224"/>
                <a:gd name="T5" fmla="*/ 38 h 149"/>
                <a:gd name="T6" fmla="*/ 194 w 224"/>
                <a:gd name="T7" fmla="*/ 32 h 149"/>
                <a:gd name="T8" fmla="*/ 188 w 224"/>
                <a:gd name="T9" fmla="*/ 16 h 149"/>
                <a:gd name="T10" fmla="*/ 182 w 224"/>
                <a:gd name="T11" fmla="*/ 12 h 149"/>
                <a:gd name="T12" fmla="*/ 169 w 224"/>
                <a:gd name="T13" fmla="*/ 5 h 149"/>
                <a:gd name="T14" fmla="*/ 160 w 224"/>
                <a:gd name="T15" fmla="*/ 2 h 149"/>
                <a:gd name="T16" fmla="*/ 157 w 224"/>
                <a:gd name="T17" fmla="*/ 21 h 149"/>
                <a:gd name="T18" fmla="*/ 140 w 224"/>
                <a:gd name="T19" fmla="*/ 27 h 149"/>
                <a:gd name="T20" fmla="*/ 129 w 224"/>
                <a:gd name="T21" fmla="*/ 37 h 149"/>
                <a:gd name="T22" fmla="*/ 118 w 224"/>
                <a:gd name="T23" fmla="*/ 22 h 149"/>
                <a:gd name="T24" fmla="*/ 107 w 224"/>
                <a:gd name="T25" fmla="*/ 24 h 149"/>
                <a:gd name="T26" fmla="*/ 93 w 224"/>
                <a:gd name="T27" fmla="*/ 32 h 149"/>
                <a:gd name="T28" fmla="*/ 82 w 224"/>
                <a:gd name="T29" fmla="*/ 27 h 149"/>
                <a:gd name="T30" fmla="*/ 82 w 224"/>
                <a:gd name="T31" fmla="*/ 49 h 149"/>
                <a:gd name="T32" fmla="*/ 72 w 224"/>
                <a:gd name="T33" fmla="*/ 59 h 149"/>
                <a:gd name="T34" fmla="*/ 61 w 224"/>
                <a:gd name="T35" fmla="*/ 49 h 149"/>
                <a:gd name="T36" fmla="*/ 65 w 224"/>
                <a:gd name="T37" fmla="*/ 31 h 149"/>
                <a:gd name="T38" fmla="*/ 60 w 224"/>
                <a:gd name="T39" fmla="*/ 24 h 149"/>
                <a:gd name="T40" fmla="*/ 50 w 224"/>
                <a:gd name="T41" fmla="*/ 16 h 149"/>
                <a:gd name="T42" fmla="*/ 33 w 224"/>
                <a:gd name="T43" fmla="*/ 6 h 149"/>
                <a:gd name="T44" fmla="*/ 36 w 224"/>
                <a:gd name="T45" fmla="*/ 11 h 149"/>
                <a:gd name="T46" fmla="*/ 40 w 224"/>
                <a:gd name="T47" fmla="*/ 18 h 149"/>
                <a:gd name="T48" fmla="*/ 42 w 224"/>
                <a:gd name="T49" fmla="*/ 31 h 149"/>
                <a:gd name="T50" fmla="*/ 33 w 224"/>
                <a:gd name="T51" fmla="*/ 26 h 149"/>
                <a:gd name="T52" fmla="*/ 19 w 224"/>
                <a:gd name="T53" fmla="*/ 22 h 149"/>
                <a:gd name="T54" fmla="*/ 22 w 224"/>
                <a:gd name="T55" fmla="*/ 39 h 149"/>
                <a:gd name="T56" fmla="*/ 19 w 224"/>
                <a:gd name="T57" fmla="*/ 45 h 149"/>
                <a:gd name="T58" fmla="*/ 11 w 224"/>
                <a:gd name="T59" fmla="*/ 52 h 149"/>
                <a:gd name="T60" fmla="*/ 33 w 224"/>
                <a:gd name="T61" fmla="*/ 49 h 149"/>
                <a:gd name="T62" fmla="*/ 40 w 224"/>
                <a:gd name="T63" fmla="*/ 45 h 149"/>
                <a:gd name="T64" fmla="*/ 49 w 224"/>
                <a:gd name="T65" fmla="*/ 52 h 149"/>
                <a:gd name="T66" fmla="*/ 41 w 224"/>
                <a:gd name="T67" fmla="*/ 66 h 149"/>
                <a:gd name="T68" fmla="*/ 38 w 224"/>
                <a:gd name="T69" fmla="*/ 74 h 149"/>
                <a:gd name="T70" fmla="*/ 30 w 224"/>
                <a:gd name="T71" fmla="*/ 74 h 149"/>
                <a:gd name="T72" fmla="*/ 24 w 224"/>
                <a:gd name="T73" fmla="*/ 77 h 149"/>
                <a:gd name="T74" fmla="*/ 16 w 224"/>
                <a:gd name="T75" fmla="*/ 86 h 149"/>
                <a:gd name="T76" fmla="*/ 38 w 224"/>
                <a:gd name="T77" fmla="*/ 85 h 149"/>
                <a:gd name="T78" fmla="*/ 43 w 224"/>
                <a:gd name="T79" fmla="*/ 93 h 149"/>
                <a:gd name="T80" fmla="*/ 56 w 224"/>
                <a:gd name="T81" fmla="*/ 93 h 149"/>
                <a:gd name="T82" fmla="*/ 54 w 224"/>
                <a:gd name="T83" fmla="*/ 96 h 149"/>
                <a:gd name="T84" fmla="*/ 57 w 224"/>
                <a:gd name="T85" fmla="*/ 105 h 149"/>
                <a:gd name="T86" fmla="*/ 49 w 224"/>
                <a:gd name="T87" fmla="*/ 114 h 149"/>
                <a:gd name="T88" fmla="*/ 38 w 224"/>
                <a:gd name="T89" fmla="*/ 120 h 149"/>
                <a:gd name="T90" fmla="*/ 41 w 224"/>
                <a:gd name="T91" fmla="*/ 129 h 149"/>
                <a:gd name="T92" fmla="*/ 76 w 224"/>
                <a:gd name="T93" fmla="*/ 132 h 149"/>
                <a:gd name="T94" fmla="*/ 86 w 224"/>
                <a:gd name="T95" fmla="*/ 134 h 149"/>
                <a:gd name="T96" fmla="*/ 111 w 224"/>
                <a:gd name="T97" fmla="*/ 148 h 149"/>
                <a:gd name="T98" fmla="*/ 138 w 224"/>
                <a:gd name="T99" fmla="*/ 137 h 149"/>
                <a:gd name="T100" fmla="*/ 144 w 224"/>
                <a:gd name="T101" fmla="*/ 131 h 149"/>
                <a:gd name="T102" fmla="*/ 156 w 224"/>
                <a:gd name="T103" fmla="*/ 126 h 149"/>
                <a:gd name="T104" fmla="*/ 171 w 224"/>
                <a:gd name="T105" fmla="*/ 118 h 149"/>
                <a:gd name="T106" fmla="*/ 189 w 224"/>
                <a:gd name="T107" fmla="*/ 104 h 149"/>
                <a:gd name="T108" fmla="*/ 195 w 224"/>
                <a:gd name="T109" fmla="*/ 103 h 149"/>
                <a:gd name="T110" fmla="*/ 209 w 224"/>
                <a:gd name="T111" fmla="*/ 87 h 149"/>
                <a:gd name="T112" fmla="*/ 207 w 224"/>
                <a:gd name="T113" fmla="*/ 78 h 149"/>
                <a:gd name="T114" fmla="*/ 216 w 224"/>
                <a:gd name="T115" fmla="*/ 67 h 149"/>
                <a:gd name="T116" fmla="*/ 224 w 224"/>
                <a:gd name="T117" fmla="*/ 6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4" h="149">
                  <a:moveTo>
                    <a:pt x="224" y="63"/>
                  </a:moveTo>
                  <a:cubicBezTo>
                    <a:pt x="224" y="62"/>
                    <a:pt x="224" y="62"/>
                    <a:pt x="224" y="62"/>
                  </a:cubicBezTo>
                  <a:cubicBezTo>
                    <a:pt x="224" y="61"/>
                    <a:pt x="224" y="60"/>
                    <a:pt x="224" y="58"/>
                  </a:cubicBezTo>
                  <a:cubicBezTo>
                    <a:pt x="223" y="59"/>
                    <a:pt x="222" y="61"/>
                    <a:pt x="222" y="62"/>
                  </a:cubicBezTo>
                  <a:cubicBezTo>
                    <a:pt x="220" y="61"/>
                    <a:pt x="220" y="61"/>
                    <a:pt x="220" y="61"/>
                  </a:cubicBezTo>
                  <a:cubicBezTo>
                    <a:pt x="221" y="60"/>
                    <a:pt x="221" y="60"/>
                    <a:pt x="221" y="60"/>
                  </a:cubicBezTo>
                  <a:cubicBezTo>
                    <a:pt x="219" y="60"/>
                    <a:pt x="219" y="60"/>
                    <a:pt x="219" y="60"/>
                  </a:cubicBezTo>
                  <a:cubicBezTo>
                    <a:pt x="221" y="59"/>
                    <a:pt x="221" y="59"/>
                    <a:pt x="221" y="59"/>
                  </a:cubicBezTo>
                  <a:cubicBezTo>
                    <a:pt x="221" y="59"/>
                    <a:pt x="221" y="58"/>
                    <a:pt x="221" y="58"/>
                  </a:cubicBezTo>
                  <a:cubicBezTo>
                    <a:pt x="219" y="58"/>
                    <a:pt x="216" y="58"/>
                    <a:pt x="214" y="59"/>
                  </a:cubicBezTo>
                  <a:cubicBezTo>
                    <a:pt x="213" y="59"/>
                    <a:pt x="213" y="58"/>
                    <a:pt x="213" y="58"/>
                  </a:cubicBezTo>
                  <a:cubicBezTo>
                    <a:pt x="216" y="58"/>
                    <a:pt x="220" y="58"/>
                    <a:pt x="222" y="54"/>
                  </a:cubicBezTo>
                  <a:cubicBezTo>
                    <a:pt x="222" y="54"/>
                    <a:pt x="222" y="54"/>
                    <a:pt x="222" y="54"/>
                  </a:cubicBezTo>
                  <a:cubicBezTo>
                    <a:pt x="219" y="52"/>
                    <a:pt x="216" y="54"/>
                    <a:pt x="213" y="55"/>
                  </a:cubicBezTo>
                  <a:cubicBezTo>
                    <a:pt x="214" y="54"/>
                    <a:pt x="216" y="53"/>
                    <a:pt x="217" y="53"/>
                  </a:cubicBezTo>
                  <a:cubicBezTo>
                    <a:pt x="218" y="52"/>
                    <a:pt x="218" y="52"/>
                    <a:pt x="218" y="52"/>
                  </a:cubicBezTo>
                  <a:cubicBezTo>
                    <a:pt x="218" y="51"/>
                    <a:pt x="218" y="51"/>
                    <a:pt x="218" y="51"/>
                  </a:cubicBezTo>
                  <a:cubicBezTo>
                    <a:pt x="216" y="50"/>
                    <a:pt x="216" y="50"/>
                    <a:pt x="216" y="50"/>
                  </a:cubicBezTo>
                  <a:cubicBezTo>
                    <a:pt x="217" y="50"/>
                    <a:pt x="217" y="50"/>
                    <a:pt x="217" y="50"/>
                  </a:cubicBezTo>
                  <a:cubicBezTo>
                    <a:pt x="219" y="50"/>
                    <a:pt x="219" y="50"/>
                    <a:pt x="219" y="50"/>
                  </a:cubicBezTo>
                  <a:cubicBezTo>
                    <a:pt x="219" y="49"/>
                    <a:pt x="219" y="49"/>
                    <a:pt x="219" y="49"/>
                  </a:cubicBezTo>
                  <a:cubicBezTo>
                    <a:pt x="219" y="48"/>
                    <a:pt x="219" y="48"/>
                    <a:pt x="219" y="48"/>
                  </a:cubicBezTo>
                  <a:cubicBezTo>
                    <a:pt x="220" y="47"/>
                    <a:pt x="220" y="47"/>
                    <a:pt x="220" y="47"/>
                  </a:cubicBezTo>
                  <a:cubicBezTo>
                    <a:pt x="219" y="46"/>
                    <a:pt x="220" y="44"/>
                    <a:pt x="220" y="43"/>
                  </a:cubicBezTo>
                  <a:cubicBezTo>
                    <a:pt x="218" y="41"/>
                    <a:pt x="218" y="41"/>
                    <a:pt x="218" y="41"/>
                  </a:cubicBezTo>
                  <a:cubicBezTo>
                    <a:pt x="217" y="41"/>
                    <a:pt x="217" y="41"/>
                    <a:pt x="217" y="41"/>
                  </a:cubicBezTo>
                  <a:cubicBezTo>
                    <a:pt x="217" y="42"/>
                    <a:pt x="216" y="42"/>
                    <a:pt x="216" y="43"/>
                  </a:cubicBezTo>
                  <a:cubicBezTo>
                    <a:pt x="215" y="42"/>
                    <a:pt x="215" y="41"/>
                    <a:pt x="215" y="40"/>
                  </a:cubicBezTo>
                  <a:cubicBezTo>
                    <a:pt x="214" y="40"/>
                    <a:pt x="214" y="40"/>
                    <a:pt x="214" y="40"/>
                  </a:cubicBezTo>
                  <a:cubicBezTo>
                    <a:pt x="214" y="39"/>
                    <a:pt x="214" y="39"/>
                    <a:pt x="214" y="39"/>
                  </a:cubicBezTo>
                  <a:cubicBezTo>
                    <a:pt x="214" y="38"/>
                    <a:pt x="214" y="38"/>
                    <a:pt x="214" y="38"/>
                  </a:cubicBezTo>
                  <a:cubicBezTo>
                    <a:pt x="211" y="39"/>
                    <a:pt x="211" y="39"/>
                    <a:pt x="211" y="39"/>
                  </a:cubicBezTo>
                  <a:cubicBezTo>
                    <a:pt x="206" y="37"/>
                    <a:pt x="206" y="37"/>
                    <a:pt x="206" y="37"/>
                  </a:cubicBezTo>
                  <a:cubicBezTo>
                    <a:pt x="207" y="39"/>
                    <a:pt x="207" y="39"/>
                    <a:pt x="207" y="39"/>
                  </a:cubicBezTo>
                  <a:cubicBezTo>
                    <a:pt x="206" y="38"/>
                    <a:pt x="206" y="38"/>
                    <a:pt x="206" y="38"/>
                  </a:cubicBezTo>
                  <a:cubicBezTo>
                    <a:pt x="205" y="38"/>
                    <a:pt x="205" y="38"/>
                    <a:pt x="205" y="38"/>
                  </a:cubicBezTo>
                  <a:cubicBezTo>
                    <a:pt x="204" y="40"/>
                    <a:pt x="203" y="42"/>
                    <a:pt x="201" y="44"/>
                  </a:cubicBezTo>
                  <a:cubicBezTo>
                    <a:pt x="201" y="43"/>
                    <a:pt x="201" y="43"/>
                    <a:pt x="201" y="43"/>
                  </a:cubicBezTo>
                  <a:cubicBezTo>
                    <a:pt x="202" y="42"/>
                    <a:pt x="204" y="40"/>
                    <a:pt x="204" y="38"/>
                  </a:cubicBezTo>
                  <a:cubicBezTo>
                    <a:pt x="206" y="37"/>
                    <a:pt x="206" y="37"/>
                    <a:pt x="206" y="37"/>
                  </a:cubicBezTo>
                  <a:cubicBezTo>
                    <a:pt x="205" y="36"/>
                    <a:pt x="203" y="36"/>
                    <a:pt x="203" y="34"/>
                  </a:cubicBezTo>
                  <a:cubicBezTo>
                    <a:pt x="204" y="32"/>
                    <a:pt x="204" y="32"/>
                    <a:pt x="204" y="32"/>
                  </a:cubicBezTo>
                  <a:cubicBezTo>
                    <a:pt x="203" y="31"/>
                    <a:pt x="203" y="31"/>
                    <a:pt x="203" y="31"/>
                  </a:cubicBezTo>
                  <a:cubicBezTo>
                    <a:pt x="200" y="33"/>
                    <a:pt x="197" y="34"/>
                    <a:pt x="195" y="35"/>
                  </a:cubicBezTo>
                  <a:cubicBezTo>
                    <a:pt x="194" y="35"/>
                    <a:pt x="194" y="35"/>
                    <a:pt x="194" y="35"/>
                  </a:cubicBezTo>
                  <a:cubicBezTo>
                    <a:pt x="195" y="32"/>
                    <a:pt x="195" y="32"/>
                    <a:pt x="195" y="32"/>
                  </a:cubicBezTo>
                  <a:cubicBezTo>
                    <a:pt x="194" y="33"/>
                    <a:pt x="194" y="34"/>
                    <a:pt x="193" y="34"/>
                  </a:cubicBezTo>
                  <a:cubicBezTo>
                    <a:pt x="194" y="32"/>
                    <a:pt x="194" y="32"/>
                    <a:pt x="194" y="32"/>
                  </a:cubicBezTo>
                  <a:cubicBezTo>
                    <a:pt x="194" y="31"/>
                    <a:pt x="194" y="31"/>
                    <a:pt x="194" y="31"/>
                  </a:cubicBezTo>
                  <a:cubicBezTo>
                    <a:pt x="196" y="29"/>
                    <a:pt x="198" y="26"/>
                    <a:pt x="197" y="23"/>
                  </a:cubicBezTo>
                  <a:cubicBezTo>
                    <a:pt x="196" y="22"/>
                    <a:pt x="196" y="21"/>
                    <a:pt x="196" y="20"/>
                  </a:cubicBezTo>
                  <a:cubicBezTo>
                    <a:pt x="195" y="19"/>
                    <a:pt x="195" y="19"/>
                    <a:pt x="195" y="19"/>
                  </a:cubicBezTo>
                  <a:cubicBezTo>
                    <a:pt x="194" y="19"/>
                    <a:pt x="194" y="19"/>
                    <a:pt x="194" y="19"/>
                  </a:cubicBezTo>
                  <a:cubicBezTo>
                    <a:pt x="192" y="21"/>
                    <a:pt x="192" y="21"/>
                    <a:pt x="192" y="21"/>
                  </a:cubicBezTo>
                  <a:cubicBezTo>
                    <a:pt x="191" y="21"/>
                    <a:pt x="189" y="21"/>
                    <a:pt x="188" y="21"/>
                  </a:cubicBezTo>
                  <a:cubicBezTo>
                    <a:pt x="188" y="20"/>
                    <a:pt x="188" y="20"/>
                    <a:pt x="188" y="20"/>
                  </a:cubicBezTo>
                  <a:cubicBezTo>
                    <a:pt x="188" y="19"/>
                    <a:pt x="188" y="19"/>
                    <a:pt x="188" y="19"/>
                  </a:cubicBezTo>
                  <a:cubicBezTo>
                    <a:pt x="187" y="19"/>
                    <a:pt x="186" y="19"/>
                    <a:pt x="186" y="18"/>
                  </a:cubicBezTo>
                  <a:cubicBezTo>
                    <a:pt x="186" y="17"/>
                    <a:pt x="186" y="17"/>
                    <a:pt x="186" y="17"/>
                  </a:cubicBezTo>
                  <a:cubicBezTo>
                    <a:pt x="188" y="16"/>
                    <a:pt x="188" y="16"/>
                    <a:pt x="188" y="16"/>
                  </a:cubicBezTo>
                  <a:cubicBezTo>
                    <a:pt x="189" y="15"/>
                    <a:pt x="190" y="14"/>
                    <a:pt x="190" y="13"/>
                  </a:cubicBezTo>
                  <a:cubicBezTo>
                    <a:pt x="189" y="11"/>
                    <a:pt x="189" y="11"/>
                    <a:pt x="189" y="11"/>
                  </a:cubicBezTo>
                  <a:cubicBezTo>
                    <a:pt x="188" y="11"/>
                    <a:pt x="188" y="11"/>
                    <a:pt x="188" y="11"/>
                  </a:cubicBezTo>
                  <a:cubicBezTo>
                    <a:pt x="189" y="9"/>
                    <a:pt x="189" y="9"/>
                    <a:pt x="189" y="9"/>
                  </a:cubicBezTo>
                  <a:cubicBezTo>
                    <a:pt x="191" y="9"/>
                    <a:pt x="195" y="6"/>
                    <a:pt x="196" y="4"/>
                  </a:cubicBezTo>
                  <a:cubicBezTo>
                    <a:pt x="193" y="5"/>
                    <a:pt x="193" y="5"/>
                    <a:pt x="193" y="5"/>
                  </a:cubicBezTo>
                  <a:cubicBezTo>
                    <a:pt x="191" y="5"/>
                    <a:pt x="191" y="5"/>
                    <a:pt x="191" y="5"/>
                  </a:cubicBezTo>
                  <a:cubicBezTo>
                    <a:pt x="189" y="5"/>
                    <a:pt x="188" y="6"/>
                    <a:pt x="188" y="8"/>
                  </a:cubicBezTo>
                  <a:cubicBezTo>
                    <a:pt x="186" y="9"/>
                    <a:pt x="186" y="9"/>
                    <a:pt x="186" y="9"/>
                  </a:cubicBezTo>
                  <a:cubicBezTo>
                    <a:pt x="186" y="10"/>
                    <a:pt x="186" y="10"/>
                    <a:pt x="186" y="10"/>
                  </a:cubicBezTo>
                  <a:cubicBezTo>
                    <a:pt x="185" y="11"/>
                    <a:pt x="184" y="11"/>
                    <a:pt x="182" y="11"/>
                  </a:cubicBezTo>
                  <a:cubicBezTo>
                    <a:pt x="182" y="12"/>
                    <a:pt x="182" y="12"/>
                    <a:pt x="182" y="12"/>
                  </a:cubicBezTo>
                  <a:cubicBezTo>
                    <a:pt x="182" y="14"/>
                    <a:pt x="182" y="15"/>
                    <a:pt x="181" y="17"/>
                  </a:cubicBezTo>
                  <a:cubicBezTo>
                    <a:pt x="181" y="16"/>
                    <a:pt x="180" y="15"/>
                    <a:pt x="178" y="14"/>
                  </a:cubicBezTo>
                  <a:cubicBezTo>
                    <a:pt x="178" y="13"/>
                    <a:pt x="178" y="13"/>
                    <a:pt x="178" y="13"/>
                  </a:cubicBezTo>
                  <a:cubicBezTo>
                    <a:pt x="175" y="13"/>
                    <a:pt x="175" y="13"/>
                    <a:pt x="175" y="13"/>
                  </a:cubicBezTo>
                  <a:cubicBezTo>
                    <a:pt x="175" y="12"/>
                    <a:pt x="175" y="12"/>
                    <a:pt x="175" y="12"/>
                  </a:cubicBezTo>
                  <a:cubicBezTo>
                    <a:pt x="174" y="12"/>
                    <a:pt x="174" y="11"/>
                    <a:pt x="173" y="11"/>
                  </a:cubicBezTo>
                  <a:cubicBezTo>
                    <a:pt x="174" y="10"/>
                    <a:pt x="174" y="9"/>
                    <a:pt x="175" y="8"/>
                  </a:cubicBezTo>
                  <a:cubicBezTo>
                    <a:pt x="174" y="6"/>
                    <a:pt x="174" y="6"/>
                    <a:pt x="174" y="6"/>
                  </a:cubicBezTo>
                  <a:cubicBezTo>
                    <a:pt x="173" y="5"/>
                    <a:pt x="173" y="5"/>
                    <a:pt x="173" y="5"/>
                  </a:cubicBezTo>
                  <a:cubicBezTo>
                    <a:pt x="171" y="6"/>
                    <a:pt x="171" y="6"/>
                    <a:pt x="171" y="6"/>
                  </a:cubicBezTo>
                  <a:cubicBezTo>
                    <a:pt x="172" y="5"/>
                    <a:pt x="172" y="5"/>
                    <a:pt x="172" y="5"/>
                  </a:cubicBezTo>
                  <a:cubicBezTo>
                    <a:pt x="169" y="5"/>
                    <a:pt x="169" y="5"/>
                    <a:pt x="169" y="5"/>
                  </a:cubicBezTo>
                  <a:cubicBezTo>
                    <a:pt x="169" y="3"/>
                    <a:pt x="169" y="3"/>
                    <a:pt x="169" y="3"/>
                  </a:cubicBezTo>
                  <a:cubicBezTo>
                    <a:pt x="170" y="2"/>
                    <a:pt x="170" y="2"/>
                    <a:pt x="170" y="2"/>
                  </a:cubicBezTo>
                  <a:cubicBezTo>
                    <a:pt x="169" y="1"/>
                    <a:pt x="168" y="1"/>
                    <a:pt x="167" y="0"/>
                  </a:cubicBezTo>
                  <a:cubicBezTo>
                    <a:pt x="166" y="0"/>
                    <a:pt x="166" y="0"/>
                    <a:pt x="166" y="0"/>
                  </a:cubicBezTo>
                  <a:cubicBezTo>
                    <a:pt x="165" y="0"/>
                    <a:pt x="165" y="0"/>
                    <a:pt x="165" y="0"/>
                  </a:cubicBezTo>
                  <a:cubicBezTo>
                    <a:pt x="164" y="1"/>
                    <a:pt x="164" y="1"/>
                    <a:pt x="164" y="1"/>
                  </a:cubicBezTo>
                  <a:cubicBezTo>
                    <a:pt x="164" y="1"/>
                    <a:pt x="164" y="1"/>
                    <a:pt x="164" y="1"/>
                  </a:cubicBezTo>
                  <a:cubicBezTo>
                    <a:pt x="163" y="1"/>
                    <a:pt x="163" y="1"/>
                    <a:pt x="163" y="1"/>
                  </a:cubicBezTo>
                  <a:cubicBezTo>
                    <a:pt x="163" y="2"/>
                    <a:pt x="163" y="2"/>
                    <a:pt x="163" y="2"/>
                  </a:cubicBezTo>
                  <a:cubicBezTo>
                    <a:pt x="162" y="3"/>
                    <a:pt x="162" y="3"/>
                    <a:pt x="162" y="3"/>
                  </a:cubicBezTo>
                  <a:cubicBezTo>
                    <a:pt x="161" y="1"/>
                    <a:pt x="161" y="1"/>
                    <a:pt x="161" y="1"/>
                  </a:cubicBezTo>
                  <a:cubicBezTo>
                    <a:pt x="160" y="2"/>
                    <a:pt x="160" y="2"/>
                    <a:pt x="160" y="2"/>
                  </a:cubicBezTo>
                  <a:cubicBezTo>
                    <a:pt x="160" y="1"/>
                    <a:pt x="160" y="1"/>
                    <a:pt x="160" y="1"/>
                  </a:cubicBezTo>
                  <a:cubicBezTo>
                    <a:pt x="158" y="2"/>
                    <a:pt x="158" y="2"/>
                    <a:pt x="158" y="2"/>
                  </a:cubicBezTo>
                  <a:cubicBezTo>
                    <a:pt x="158" y="3"/>
                    <a:pt x="158" y="3"/>
                    <a:pt x="158" y="3"/>
                  </a:cubicBezTo>
                  <a:cubicBezTo>
                    <a:pt x="157" y="2"/>
                    <a:pt x="157" y="2"/>
                    <a:pt x="157" y="2"/>
                  </a:cubicBezTo>
                  <a:cubicBezTo>
                    <a:pt x="156" y="4"/>
                    <a:pt x="158" y="6"/>
                    <a:pt x="158" y="8"/>
                  </a:cubicBezTo>
                  <a:cubicBezTo>
                    <a:pt x="161" y="11"/>
                    <a:pt x="159" y="13"/>
                    <a:pt x="160" y="17"/>
                  </a:cubicBezTo>
                  <a:cubicBezTo>
                    <a:pt x="161" y="18"/>
                    <a:pt x="161" y="18"/>
                    <a:pt x="161" y="18"/>
                  </a:cubicBezTo>
                  <a:cubicBezTo>
                    <a:pt x="160" y="18"/>
                    <a:pt x="160" y="17"/>
                    <a:pt x="159" y="17"/>
                  </a:cubicBezTo>
                  <a:cubicBezTo>
                    <a:pt x="157" y="18"/>
                    <a:pt x="157" y="18"/>
                    <a:pt x="157" y="18"/>
                  </a:cubicBezTo>
                  <a:cubicBezTo>
                    <a:pt x="158" y="17"/>
                    <a:pt x="158" y="17"/>
                    <a:pt x="159" y="16"/>
                  </a:cubicBezTo>
                  <a:cubicBezTo>
                    <a:pt x="156" y="18"/>
                    <a:pt x="155" y="18"/>
                    <a:pt x="158" y="21"/>
                  </a:cubicBezTo>
                  <a:cubicBezTo>
                    <a:pt x="157" y="21"/>
                    <a:pt x="157" y="21"/>
                    <a:pt x="157" y="21"/>
                  </a:cubicBezTo>
                  <a:cubicBezTo>
                    <a:pt x="156" y="19"/>
                    <a:pt x="156" y="19"/>
                    <a:pt x="156" y="19"/>
                  </a:cubicBezTo>
                  <a:cubicBezTo>
                    <a:pt x="155" y="21"/>
                    <a:pt x="155" y="21"/>
                    <a:pt x="155" y="21"/>
                  </a:cubicBezTo>
                  <a:cubicBezTo>
                    <a:pt x="154" y="20"/>
                    <a:pt x="154" y="20"/>
                    <a:pt x="154" y="20"/>
                  </a:cubicBezTo>
                  <a:cubicBezTo>
                    <a:pt x="154" y="19"/>
                    <a:pt x="154" y="19"/>
                    <a:pt x="154" y="19"/>
                  </a:cubicBezTo>
                  <a:cubicBezTo>
                    <a:pt x="153" y="19"/>
                    <a:pt x="152" y="20"/>
                    <a:pt x="151" y="21"/>
                  </a:cubicBezTo>
                  <a:cubicBezTo>
                    <a:pt x="151" y="20"/>
                    <a:pt x="151" y="20"/>
                    <a:pt x="151" y="20"/>
                  </a:cubicBezTo>
                  <a:cubicBezTo>
                    <a:pt x="150" y="16"/>
                    <a:pt x="146" y="15"/>
                    <a:pt x="144" y="19"/>
                  </a:cubicBezTo>
                  <a:cubicBezTo>
                    <a:pt x="145" y="22"/>
                    <a:pt x="141" y="25"/>
                    <a:pt x="142" y="28"/>
                  </a:cubicBezTo>
                  <a:cubicBezTo>
                    <a:pt x="141" y="27"/>
                    <a:pt x="141" y="27"/>
                    <a:pt x="141" y="27"/>
                  </a:cubicBezTo>
                  <a:cubicBezTo>
                    <a:pt x="138" y="27"/>
                    <a:pt x="138" y="27"/>
                    <a:pt x="138" y="27"/>
                  </a:cubicBezTo>
                  <a:cubicBezTo>
                    <a:pt x="139" y="27"/>
                    <a:pt x="139" y="27"/>
                    <a:pt x="139" y="27"/>
                  </a:cubicBezTo>
                  <a:cubicBezTo>
                    <a:pt x="140" y="27"/>
                    <a:pt x="140" y="27"/>
                    <a:pt x="140" y="27"/>
                  </a:cubicBezTo>
                  <a:cubicBezTo>
                    <a:pt x="138" y="28"/>
                    <a:pt x="140" y="29"/>
                    <a:pt x="140" y="31"/>
                  </a:cubicBezTo>
                  <a:cubicBezTo>
                    <a:pt x="138" y="27"/>
                    <a:pt x="136" y="24"/>
                    <a:pt x="133" y="22"/>
                  </a:cubicBezTo>
                  <a:cubicBezTo>
                    <a:pt x="133" y="22"/>
                    <a:pt x="133" y="22"/>
                    <a:pt x="133" y="22"/>
                  </a:cubicBezTo>
                  <a:cubicBezTo>
                    <a:pt x="132" y="20"/>
                    <a:pt x="132" y="20"/>
                    <a:pt x="132" y="20"/>
                  </a:cubicBezTo>
                  <a:cubicBezTo>
                    <a:pt x="131" y="20"/>
                    <a:pt x="131" y="20"/>
                    <a:pt x="131" y="20"/>
                  </a:cubicBezTo>
                  <a:cubicBezTo>
                    <a:pt x="129" y="20"/>
                    <a:pt x="129" y="20"/>
                    <a:pt x="129" y="20"/>
                  </a:cubicBezTo>
                  <a:cubicBezTo>
                    <a:pt x="128" y="19"/>
                    <a:pt x="128" y="19"/>
                    <a:pt x="128" y="19"/>
                  </a:cubicBezTo>
                  <a:cubicBezTo>
                    <a:pt x="127" y="20"/>
                    <a:pt x="126" y="19"/>
                    <a:pt x="124" y="19"/>
                  </a:cubicBezTo>
                  <a:cubicBezTo>
                    <a:pt x="122" y="23"/>
                    <a:pt x="126" y="26"/>
                    <a:pt x="126" y="30"/>
                  </a:cubicBezTo>
                  <a:cubicBezTo>
                    <a:pt x="127" y="31"/>
                    <a:pt x="127" y="31"/>
                    <a:pt x="127" y="31"/>
                  </a:cubicBezTo>
                  <a:cubicBezTo>
                    <a:pt x="128" y="31"/>
                    <a:pt x="128" y="31"/>
                    <a:pt x="128" y="31"/>
                  </a:cubicBezTo>
                  <a:cubicBezTo>
                    <a:pt x="129" y="33"/>
                    <a:pt x="130" y="35"/>
                    <a:pt x="129" y="37"/>
                  </a:cubicBezTo>
                  <a:cubicBezTo>
                    <a:pt x="129" y="37"/>
                    <a:pt x="129" y="37"/>
                    <a:pt x="129" y="37"/>
                  </a:cubicBezTo>
                  <a:cubicBezTo>
                    <a:pt x="129" y="40"/>
                    <a:pt x="129" y="40"/>
                    <a:pt x="129" y="40"/>
                  </a:cubicBezTo>
                  <a:cubicBezTo>
                    <a:pt x="130" y="41"/>
                    <a:pt x="130" y="42"/>
                    <a:pt x="130" y="43"/>
                  </a:cubicBezTo>
                  <a:cubicBezTo>
                    <a:pt x="130" y="44"/>
                    <a:pt x="130" y="44"/>
                    <a:pt x="130" y="44"/>
                  </a:cubicBezTo>
                  <a:cubicBezTo>
                    <a:pt x="129" y="42"/>
                    <a:pt x="129" y="41"/>
                    <a:pt x="127" y="39"/>
                  </a:cubicBezTo>
                  <a:cubicBezTo>
                    <a:pt x="127" y="38"/>
                    <a:pt x="127" y="36"/>
                    <a:pt x="127" y="34"/>
                  </a:cubicBezTo>
                  <a:cubicBezTo>
                    <a:pt x="126" y="33"/>
                    <a:pt x="126" y="33"/>
                    <a:pt x="126" y="33"/>
                  </a:cubicBezTo>
                  <a:cubicBezTo>
                    <a:pt x="125" y="32"/>
                    <a:pt x="125" y="31"/>
                    <a:pt x="124" y="30"/>
                  </a:cubicBezTo>
                  <a:cubicBezTo>
                    <a:pt x="122" y="30"/>
                    <a:pt x="121" y="29"/>
                    <a:pt x="120" y="29"/>
                  </a:cubicBezTo>
                  <a:cubicBezTo>
                    <a:pt x="120" y="27"/>
                    <a:pt x="121" y="24"/>
                    <a:pt x="118" y="23"/>
                  </a:cubicBezTo>
                  <a:cubicBezTo>
                    <a:pt x="117" y="23"/>
                    <a:pt x="117" y="23"/>
                    <a:pt x="117" y="23"/>
                  </a:cubicBezTo>
                  <a:cubicBezTo>
                    <a:pt x="118" y="22"/>
                    <a:pt x="118" y="22"/>
                    <a:pt x="118" y="22"/>
                  </a:cubicBezTo>
                  <a:cubicBezTo>
                    <a:pt x="116" y="20"/>
                    <a:pt x="116" y="20"/>
                    <a:pt x="116" y="20"/>
                  </a:cubicBezTo>
                  <a:cubicBezTo>
                    <a:pt x="116" y="20"/>
                    <a:pt x="116" y="20"/>
                    <a:pt x="116" y="20"/>
                  </a:cubicBezTo>
                  <a:cubicBezTo>
                    <a:pt x="114" y="21"/>
                    <a:pt x="114" y="21"/>
                    <a:pt x="114" y="21"/>
                  </a:cubicBezTo>
                  <a:cubicBezTo>
                    <a:pt x="114" y="20"/>
                    <a:pt x="114" y="20"/>
                    <a:pt x="115" y="19"/>
                  </a:cubicBezTo>
                  <a:cubicBezTo>
                    <a:pt x="113" y="18"/>
                    <a:pt x="113" y="18"/>
                    <a:pt x="113" y="18"/>
                  </a:cubicBezTo>
                  <a:cubicBezTo>
                    <a:pt x="112" y="21"/>
                    <a:pt x="112" y="21"/>
                    <a:pt x="112" y="21"/>
                  </a:cubicBezTo>
                  <a:cubicBezTo>
                    <a:pt x="112" y="19"/>
                    <a:pt x="112" y="19"/>
                    <a:pt x="112" y="19"/>
                  </a:cubicBezTo>
                  <a:cubicBezTo>
                    <a:pt x="111" y="19"/>
                    <a:pt x="111" y="19"/>
                    <a:pt x="111" y="19"/>
                  </a:cubicBezTo>
                  <a:cubicBezTo>
                    <a:pt x="110" y="19"/>
                    <a:pt x="109" y="20"/>
                    <a:pt x="109" y="21"/>
                  </a:cubicBezTo>
                  <a:cubicBezTo>
                    <a:pt x="109" y="22"/>
                    <a:pt x="108" y="23"/>
                    <a:pt x="109" y="25"/>
                  </a:cubicBezTo>
                  <a:cubicBezTo>
                    <a:pt x="107" y="23"/>
                    <a:pt x="107" y="23"/>
                    <a:pt x="107" y="23"/>
                  </a:cubicBezTo>
                  <a:cubicBezTo>
                    <a:pt x="107" y="24"/>
                    <a:pt x="107" y="24"/>
                    <a:pt x="107" y="24"/>
                  </a:cubicBezTo>
                  <a:cubicBezTo>
                    <a:pt x="106" y="24"/>
                    <a:pt x="106" y="24"/>
                    <a:pt x="106" y="24"/>
                  </a:cubicBezTo>
                  <a:cubicBezTo>
                    <a:pt x="104" y="24"/>
                    <a:pt x="102" y="24"/>
                    <a:pt x="102" y="26"/>
                  </a:cubicBezTo>
                  <a:cubicBezTo>
                    <a:pt x="102" y="28"/>
                    <a:pt x="102" y="28"/>
                    <a:pt x="102" y="28"/>
                  </a:cubicBezTo>
                  <a:cubicBezTo>
                    <a:pt x="102" y="29"/>
                    <a:pt x="102" y="29"/>
                    <a:pt x="101" y="29"/>
                  </a:cubicBezTo>
                  <a:cubicBezTo>
                    <a:pt x="101" y="30"/>
                    <a:pt x="101" y="30"/>
                    <a:pt x="101" y="30"/>
                  </a:cubicBezTo>
                  <a:cubicBezTo>
                    <a:pt x="103" y="32"/>
                    <a:pt x="104" y="38"/>
                    <a:pt x="102" y="41"/>
                  </a:cubicBezTo>
                  <a:cubicBezTo>
                    <a:pt x="102" y="40"/>
                    <a:pt x="101" y="39"/>
                    <a:pt x="100" y="39"/>
                  </a:cubicBezTo>
                  <a:cubicBezTo>
                    <a:pt x="100" y="41"/>
                    <a:pt x="100" y="41"/>
                    <a:pt x="100" y="41"/>
                  </a:cubicBezTo>
                  <a:cubicBezTo>
                    <a:pt x="98" y="39"/>
                    <a:pt x="98" y="39"/>
                    <a:pt x="98" y="39"/>
                  </a:cubicBezTo>
                  <a:cubicBezTo>
                    <a:pt x="98" y="38"/>
                    <a:pt x="97" y="36"/>
                    <a:pt x="97" y="34"/>
                  </a:cubicBezTo>
                  <a:cubicBezTo>
                    <a:pt x="96" y="34"/>
                    <a:pt x="95" y="33"/>
                    <a:pt x="93" y="33"/>
                  </a:cubicBezTo>
                  <a:cubicBezTo>
                    <a:pt x="93" y="32"/>
                    <a:pt x="93" y="32"/>
                    <a:pt x="93" y="32"/>
                  </a:cubicBezTo>
                  <a:cubicBezTo>
                    <a:pt x="92" y="30"/>
                    <a:pt x="92" y="30"/>
                    <a:pt x="92" y="30"/>
                  </a:cubicBezTo>
                  <a:cubicBezTo>
                    <a:pt x="92" y="30"/>
                    <a:pt x="92" y="30"/>
                    <a:pt x="92" y="30"/>
                  </a:cubicBezTo>
                  <a:cubicBezTo>
                    <a:pt x="91" y="28"/>
                    <a:pt x="91" y="26"/>
                    <a:pt x="90" y="24"/>
                  </a:cubicBezTo>
                  <a:cubicBezTo>
                    <a:pt x="89" y="24"/>
                    <a:pt x="89" y="24"/>
                    <a:pt x="89" y="24"/>
                  </a:cubicBezTo>
                  <a:cubicBezTo>
                    <a:pt x="89" y="22"/>
                    <a:pt x="89" y="22"/>
                    <a:pt x="89" y="22"/>
                  </a:cubicBezTo>
                  <a:cubicBezTo>
                    <a:pt x="89" y="23"/>
                    <a:pt x="89" y="23"/>
                    <a:pt x="89" y="23"/>
                  </a:cubicBezTo>
                  <a:cubicBezTo>
                    <a:pt x="87" y="22"/>
                    <a:pt x="87" y="22"/>
                    <a:pt x="87" y="22"/>
                  </a:cubicBezTo>
                  <a:cubicBezTo>
                    <a:pt x="86" y="24"/>
                    <a:pt x="86" y="24"/>
                    <a:pt x="86" y="24"/>
                  </a:cubicBezTo>
                  <a:cubicBezTo>
                    <a:pt x="85" y="24"/>
                    <a:pt x="85" y="24"/>
                    <a:pt x="85" y="24"/>
                  </a:cubicBezTo>
                  <a:cubicBezTo>
                    <a:pt x="84" y="24"/>
                    <a:pt x="83" y="25"/>
                    <a:pt x="82" y="25"/>
                  </a:cubicBezTo>
                  <a:cubicBezTo>
                    <a:pt x="83" y="26"/>
                    <a:pt x="83" y="26"/>
                    <a:pt x="83" y="26"/>
                  </a:cubicBezTo>
                  <a:cubicBezTo>
                    <a:pt x="82" y="27"/>
                    <a:pt x="82" y="27"/>
                    <a:pt x="82" y="27"/>
                  </a:cubicBezTo>
                  <a:cubicBezTo>
                    <a:pt x="83" y="28"/>
                    <a:pt x="83" y="30"/>
                    <a:pt x="83" y="31"/>
                  </a:cubicBezTo>
                  <a:cubicBezTo>
                    <a:pt x="84" y="33"/>
                    <a:pt x="85" y="34"/>
                    <a:pt x="85" y="36"/>
                  </a:cubicBezTo>
                  <a:cubicBezTo>
                    <a:pt x="84" y="36"/>
                    <a:pt x="84" y="36"/>
                    <a:pt x="84" y="36"/>
                  </a:cubicBezTo>
                  <a:cubicBezTo>
                    <a:pt x="85" y="38"/>
                    <a:pt x="87" y="41"/>
                    <a:pt x="85" y="43"/>
                  </a:cubicBezTo>
                  <a:cubicBezTo>
                    <a:pt x="85" y="44"/>
                    <a:pt x="85" y="44"/>
                    <a:pt x="85" y="44"/>
                  </a:cubicBezTo>
                  <a:cubicBezTo>
                    <a:pt x="85" y="45"/>
                    <a:pt x="85" y="45"/>
                    <a:pt x="85" y="45"/>
                  </a:cubicBezTo>
                  <a:cubicBezTo>
                    <a:pt x="85" y="46"/>
                    <a:pt x="84" y="47"/>
                    <a:pt x="83" y="48"/>
                  </a:cubicBezTo>
                  <a:cubicBezTo>
                    <a:pt x="84" y="49"/>
                    <a:pt x="84" y="49"/>
                    <a:pt x="84" y="49"/>
                  </a:cubicBezTo>
                  <a:cubicBezTo>
                    <a:pt x="83" y="50"/>
                    <a:pt x="83" y="50"/>
                    <a:pt x="83" y="50"/>
                  </a:cubicBezTo>
                  <a:cubicBezTo>
                    <a:pt x="83" y="48"/>
                    <a:pt x="83" y="48"/>
                    <a:pt x="83" y="48"/>
                  </a:cubicBezTo>
                  <a:cubicBezTo>
                    <a:pt x="81" y="48"/>
                    <a:pt x="81" y="48"/>
                    <a:pt x="81" y="48"/>
                  </a:cubicBezTo>
                  <a:cubicBezTo>
                    <a:pt x="82" y="49"/>
                    <a:pt x="82" y="49"/>
                    <a:pt x="82" y="49"/>
                  </a:cubicBezTo>
                  <a:cubicBezTo>
                    <a:pt x="83" y="50"/>
                    <a:pt x="83" y="50"/>
                    <a:pt x="83" y="50"/>
                  </a:cubicBezTo>
                  <a:cubicBezTo>
                    <a:pt x="82" y="52"/>
                    <a:pt x="82" y="52"/>
                    <a:pt x="82" y="52"/>
                  </a:cubicBezTo>
                  <a:cubicBezTo>
                    <a:pt x="81" y="52"/>
                    <a:pt x="81" y="52"/>
                    <a:pt x="81" y="52"/>
                  </a:cubicBezTo>
                  <a:cubicBezTo>
                    <a:pt x="80" y="50"/>
                    <a:pt x="80" y="50"/>
                    <a:pt x="80" y="50"/>
                  </a:cubicBezTo>
                  <a:cubicBezTo>
                    <a:pt x="80" y="48"/>
                    <a:pt x="80" y="48"/>
                    <a:pt x="80" y="48"/>
                  </a:cubicBezTo>
                  <a:cubicBezTo>
                    <a:pt x="79" y="48"/>
                    <a:pt x="79" y="48"/>
                    <a:pt x="79" y="48"/>
                  </a:cubicBezTo>
                  <a:cubicBezTo>
                    <a:pt x="78" y="50"/>
                    <a:pt x="78" y="50"/>
                    <a:pt x="78" y="50"/>
                  </a:cubicBezTo>
                  <a:cubicBezTo>
                    <a:pt x="78" y="48"/>
                    <a:pt x="78" y="45"/>
                    <a:pt x="79" y="43"/>
                  </a:cubicBezTo>
                  <a:cubicBezTo>
                    <a:pt x="77" y="43"/>
                    <a:pt x="77" y="43"/>
                    <a:pt x="77" y="43"/>
                  </a:cubicBezTo>
                  <a:cubicBezTo>
                    <a:pt x="75" y="44"/>
                    <a:pt x="73" y="47"/>
                    <a:pt x="72" y="49"/>
                  </a:cubicBezTo>
                  <a:cubicBezTo>
                    <a:pt x="71" y="52"/>
                    <a:pt x="72" y="56"/>
                    <a:pt x="73" y="59"/>
                  </a:cubicBezTo>
                  <a:cubicBezTo>
                    <a:pt x="72" y="59"/>
                    <a:pt x="72" y="59"/>
                    <a:pt x="72" y="59"/>
                  </a:cubicBezTo>
                  <a:cubicBezTo>
                    <a:pt x="70" y="54"/>
                    <a:pt x="70" y="54"/>
                    <a:pt x="70" y="54"/>
                  </a:cubicBezTo>
                  <a:cubicBezTo>
                    <a:pt x="69" y="54"/>
                    <a:pt x="69" y="54"/>
                    <a:pt x="69" y="54"/>
                  </a:cubicBezTo>
                  <a:cubicBezTo>
                    <a:pt x="69" y="57"/>
                    <a:pt x="70" y="60"/>
                    <a:pt x="69" y="63"/>
                  </a:cubicBezTo>
                  <a:cubicBezTo>
                    <a:pt x="69" y="64"/>
                    <a:pt x="70" y="65"/>
                    <a:pt x="70" y="67"/>
                  </a:cubicBezTo>
                  <a:cubicBezTo>
                    <a:pt x="70" y="67"/>
                    <a:pt x="70" y="67"/>
                    <a:pt x="69" y="67"/>
                  </a:cubicBezTo>
                  <a:cubicBezTo>
                    <a:pt x="69" y="67"/>
                    <a:pt x="69" y="67"/>
                    <a:pt x="69" y="67"/>
                  </a:cubicBezTo>
                  <a:cubicBezTo>
                    <a:pt x="69" y="67"/>
                    <a:pt x="69" y="67"/>
                    <a:pt x="69" y="67"/>
                  </a:cubicBezTo>
                  <a:cubicBezTo>
                    <a:pt x="69" y="64"/>
                    <a:pt x="67" y="61"/>
                    <a:pt x="67" y="58"/>
                  </a:cubicBezTo>
                  <a:cubicBezTo>
                    <a:pt x="67" y="56"/>
                    <a:pt x="67" y="54"/>
                    <a:pt x="65" y="53"/>
                  </a:cubicBezTo>
                  <a:cubicBezTo>
                    <a:pt x="64" y="54"/>
                    <a:pt x="63" y="54"/>
                    <a:pt x="61" y="54"/>
                  </a:cubicBezTo>
                  <a:cubicBezTo>
                    <a:pt x="64" y="52"/>
                    <a:pt x="65" y="50"/>
                    <a:pt x="65" y="47"/>
                  </a:cubicBezTo>
                  <a:cubicBezTo>
                    <a:pt x="63" y="47"/>
                    <a:pt x="62" y="48"/>
                    <a:pt x="61" y="49"/>
                  </a:cubicBezTo>
                  <a:cubicBezTo>
                    <a:pt x="62" y="47"/>
                    <a:pt x="64" y="46"/>
                    <a:pt x="62" y="45"/>
                  </a:cubicBezTo>
                  <a:cubicBezTo>
                    <a:pt x="60" y="44"/>
                    <a:pt x="58" y="45"/>
                    <a:pt x="57" y="43"/>
                  </a:cubicBezTo>
                  <a:cubicBezTo>
                    <a:pt x="58" y="41"/>
                    <a:pt x="57" y="40"/>
                    <a:pt x="56" y="39"/>
                  </a:cubicBezTo>
                  <a:cubicBezTo>
                    <a:pt x="56" y="39"/>
                    <a:pt x="56" y="39"/>
                    <a:pt x="56" y="39"/>
                  </a:cubicBezTo>
                  <a:cubicBezTo>
                    <a:pt x="58" y="39"/>
                    <a:pt x="59" y="42"/>
                    <a:pt x="60" y="43"/>
                  </a:cubicBezTo>
                  <a:cubicBezTo>
                    <a:pt x="62" y="43"/>
                    <a:pt x="62" y="43"/>
                    <a:pt x="62" y="43"/>
                  </a:cubicBezTo>
                  <a:cubicBezTo>
                    <a:pt x="63" y="42"/>
                    <a:pt x="64" y="41"/>
                    <a:pt x="64" y="41"/>
                  </a:cubicBezTo>
                  <a:cubicBezTo>
                    <a:pt x="64" y="40"/>
                    <a:pt x="63" y="39"/>
                    <a:pt x="62" y="39"/>
                  </a:cubicBezTo>
                  <a:cubicBezTo>
                    <a:pt x="64" y="38"/>
                    <a:pt x="65" y="37"/>
                    <a:pt x="66" y="35"/>
                  </a:cubicBezTo>
                  <a:cubicBezTo>
                    <a:pt x="65" y="34"/>
                    <a:pt x="65" y="34"/>
                    <a:pt x="65" y="34"/>
                  </a:cubicBezTo>
                  <a:cubicBezTo>
                    <a:pt x="65" y="33"/>
                    <a:pt x="65" y="33"/>
                    <a:pt x="65" y="33"/>
                  </a:cubicBezTo>
                  <a:cubicBezTo>
                    <a:pt x="65" y="31"/>
                    <a:pt x="65" y="31"/>
                    <a:pt x="65" y="31"/>
                  </a:cubicBezTo>
                  <a:cubicBezTo>
                    <a:pt x="65" y="31"/>
                    <a:pt x="65" y="31"/>
                    <a:pt x="65" y="31"/>
                  </a:cubicBezTo>
                  <a:cubicBezTo>
                    <a:pt x="62" y="32"/>
                    <a:pt x="62" y="32"/>
                    <a:pt x="62" y="32"/>
                  </a:cubicBezTo>
                  <a:cubicBezTo>
                    <a:pt x="64" y="30"/>
                    <a:pt x="64" y="30"/>
                    <a:pt x="64" y="30"/>
                  </a:cubicBezTo>
                  <a:cubicBezTo>
                    <a:pt x="62" y="30"/>
                    <a:pt x="61" y="30"/>
                    <a:pt x="59" y="31"/>
                  </a:cubicBezTo>
                  <a:cubicBezTo>
                    <a:pt x="59" y="31"/>
                    <a:pt x="59" y="31"/>
                    <a:pt x="59" y="30"/>
                  </a:cubicBezTo>
                  <a:cubicBezTo>
                    <a:pt x="61" y="30"/>
                    <a:pt x="63" y="29"/>
                    <a:pt x="65" y="29"/>
                  </a:cubicBezTo>
                  <a:cubicBezTo>
                    <a:pt x="64" y="28"/>
                    <a:pt x="64" y="28"/>
                    <a:pt x="64" y="28"/>
                  </a:cubicBezTo>
                  <a:cubicBezTo>
                    <a:pt x="63" y="27"/>
                    <a:pt x="63" y="27"/>
                    <a:pt x="63" y="27"/>
                  </a:cubicBezTo>
                  <a:cubicBezTo>
                    <a:pt x="61" y="28"/>
                    <a:pt x="61" y="28"/>
                    <a:pt x="61" y="28"/>
                  </a:cubicBezTo>
                  <a:cubicBezTo>
                    <a:pt x="60" y="26"/>
                    <a:pt x="60" y="26"/>
                    <a:pt x="60" y="26"/>
                  </a:cubicBezTo>
                  <a:cubicBezTo>
                    <a:pt x="61" y="25"/>
                    <a:pt x="61" y="25"/>
                    <a:pt x="61" y="25"/>
                  </a:cubicBezTo>
                  <a:cubicBezTo>
                    <a:pt x="60" y="24"/>
                    <a:pt x="60" y="24"/>
                    <a:pt x="60" y="24"/>
                  </a:cubicBezTo>
                  <a:cubicBezTo>
                    <a:pt x="58" y="25"/>
                    <a:pt x="59" y="24"/>
                    <a:pt x="59" y="27"/>
                  </a:cubicBezTo>
                  <a:cubicBezTo>
                    <a:pt x="58" y="27"/>
                    <a:pt x="58" y="27"/>
                    <a:pt x="58" y="27"/>
                  </a:cubicBezTo>
                  <a:cubicBezTo>
                    <a:pt x="59" y="26"/>
                    <a:pt x="59" y="26"/>
                    <a:pt x="59" y="26"/>
                  </a:cubicBezTo>
                  <a:cubicBezTo>
                    <a:pt x="58" y="25"/>
                    <a:pt x="58" y="25"/>
                    <a:pt x="58" y="25"/>
                  </a:cubicBezTo>
                  <a:cubicBezTo>
                    <a:pt x="56" y="26"/>
                    <a:pt x="57" y="21"/>
                    <a:pt x="56" y="20"/>
                  </a:cubicBezTo>
                  <a:cubicBezTo>
                    <a:pt x="55" y="19"/>
                    <a:pt x="55" y="19"/>
                    <a:pt x="55" y="19"/>
                  </a:cubicBezTo>
                  <a:cubicBezTo>
                    <a:pt x="54" y="19"/>
                    <a:pt x="54" y="19"/>
                    <a:pt x="54" y="19"/>
                  </a:cubicBezTo>
                  <a:cubicBezTo>
                    <a:pt x="53" y="18"/>
                    <a:pt x="53" y="18"/>
                    <a:pt x="53" y="18"/>
                  </a:cubicBezTo>
                  <a:cubicBezTo>
                    <a:pt x="52" y="18"/>
                    <a:pt x="52" y="18"/>
                    <a:pt x="52" y="18"/>
                  </a:cubicBezTo>
                  <a:cubicBezTo>
                    <a:pt x="53" y="17"/>
                    <a:pt x="53" y="17"/>
                    <a:pt x="53" y="17"/>
                  </a:cubicBezTo>
                  <a:cubicBezTo>
                    <a:pt x="52" y="16"/>
                    <a:pt x="52" y="16"/>
                    <a:pt x="52" y="16"/>
                  </a:cubicBezTo>
                  <a:cubicBezTo>
                    <a:pt x="50" y="16"/>
                    <a:pt x="50" y="16"/>
                    <a:pt x="50" y="16"/>
                  </a:cubicBezTo>
                  <a:cubicBezTo>
                    <a:pt x="49" y="15"/>
                    <a:pt x="49" y="15"/>
                    <a:pt x="49" y="15"/>
                  </a:cubicBezTo>
                  <a:cubicBezTo>
                    <a:pt x="49" y="16"/>
                    <a:pt x="49" y="16"/>
                    <a:pt x="49" y="16"/>
                  </a:cubicBezTo>
                  <a:cubicBezTo>
                    <a:pt x="49" y="15"/>
                    <a:pt x="49" y="15"/>
                    <a:pt x="49" y="15"/>
                  </a:cubicBezTo>
                  <a:cubicBezTo>
                    <a:pt x="47" y="16"/>
                    <a:pt x="47" y="16"/>
                    <a:pt x="47" y="16"/>
                  </a:cubicBezTo>
                  <a:cubicBezTo>
                    <a:pt x="47" y="13"/>
                    <a:pt x="47" y="13"/>
                    <a:pt x="47" y="13"/>
                  </a:cubicBezTo>
                  <a:cubicBezTo>
                    <a:pt x="48" y="13"/>
                    <a:pt x="48" y="13"/>
                    <a:pt x="48" y="13"/>
                  </a:cubicBezTo>
                  <a:cubicBezTo>
                    <a:pt x="47" y="12"/>
                    <a:pt x="47" y="12"/>
                    <a:pt x="47" y="12"/>
                  </a:cubicBezTo>
                  <a:cubicBezTo>
                    <a:pt x="46" y="11"/>
                    <a:pt x="46" y="11"/>
                    <a:pt x="46" y="11"/>
                  </a:cubicBezTo>
                  <a:cubicBezTo>
                    <a:pt x="44" y="10"/>
                    <a:pt x="45" y="8"/>
                    <a:pt x="43" y="7"/>
                  </a:cubicBezTo>
                  <a:cubicBezTo>
                    <a:pt x="43" y="7"/>
                    <a:pt x="43" y="8"/>
                    <a:pt x="43" y="8"/>
                  </a:cubicBezTo>
                  <a:cubicBezTo>
                    <a:pt x="42" y="8"/>
                    <a:pt x="41" y="7"/>
                    <a:pt x="41" y="6"/>
                  </a:cubicBezTo>
                  <a:cubicBezTo>
                    <a:pt x="38" y="10"/>
                    <a:pt x="36" y="6"/>
                    <a:pt x="33" y="6"/>
                  </a:cubicBezTo>
                  <a:cubicBezTo>
                    <a:pt x="35" y="7"/>
                    <a:pt x="35" y="7"/>
                    <a:pt x="35" y="7"/>
                  </a:cubicBezTo>
                  <a:cubicBezTo>
                    <a:pt x="34" y="8"/>
                    <a:pt x="34" y="8"/>
                    <a:pt x="34" y="8"/>
                  </a:cubicBezTo>
                  <a:cubicBezTo>
                    <a:pt x="34" y="7"/>
                    <a:pt x="34" y="7"/>
                    <a:pt x="34" y="7"/>
                  </a:cubicBezTo>
                  <a:cubicBezTo>
                    <a:pt x="32" y="7"/>
                    <a:pt x="32" y="7"/>
                    <a:pt x="32" y="7"/>
                  </a:cubicBezTo>
                  <a:cubicBezTo>
                    <a:pt x="32" y="8"/>
                    <a:pt x="32" y="8"/>
                    <a:pt x="32" y="8"/>
                  </a:cubicBezTo>
                  <a:cubicBezTo>
                    <a:pt x="30" y="7"/>
                    <a:pt x="30" y="7"/>
                    <a:pt x="30" y="7"/>
                  </a:cubicBezTo>
                  <a:cubicBezTo>
                    <a:pt x="29" y="8"/>
                    <a:pt x="31" y="9"/>
                    <a:pt x="32" y="10"/>
                  </a:cubicBezTo>
                  <a:cubicBezTo>
                    <a:pt x="31" y="11"/>
                    <a:pt x="31" y="11"/>
                    <a:pt x="31" y="11"/>
                  </a:cubicBezTo>
                  <a:cubicBezTo>
                    <a:pt x="29" y="11"/>
                    <a:pt x="29" y="11"/>
                    <a:pt x="29" y="11"/>
                  </a:cubicBezTo>
                  <a:cubicBezTo>
                    <a:pt x="29" y="11"/>
                    <a:pt x="29" y="11"/>
                    <a:pt x="28" y="11"/>
                  </a:cubicBezTo>
                  <a:cubicBezTo>
                    <a:pt x="29" y="13"/>
                    <a:pt x="31" y="14"/>
                    <a:pt x="33" y="14"/>
                  </a:cubicBezTo>
                  <a:cubicBezTo>
                    <a:pt x="34" y="13"/>
                    <a:pt x="35" y="12"/>
                    <a:pt x="36" y="11"/>
                  </a:cubicBezTo>
                  <a:cubicBezTo>
                    <a:pt x="36" y="12"/>
                    <a:pt x="35" y="12"/>
                    <a:pt x="36" y="13"/>
                  </a:cubicBezTo>
                  <a:cubicBezTo>
                    <a:pt x="37" y="13"/>
                    <a:pt x="37" y="12"/>
                    <a:pt x="38" y="11"/>
                  </a:cubicBezTo>
                  <a:cubicBezTo>
                    <a:pt x="38" y="12"/>
                    <a:pt x="38" y="13"/>
                    <a:pt x="38" y="14"/>
                  </a:cubicBezTo>
                  <a:cubicBezTo>
                    <a:pt x="40" y="15"/>
                    <a:pt x="40" y="15"/>
                    <a:pt x="40" y="15"/>
                  </a:cubicBezTo>
                  <a:cubicBezTo>
                    <a:pt x="42" y="13"/>
                    <a:pt x="42" y="13"/>
                    <a:pt x="42" y="13"/>
                  </a:cubicBezTo>
                  <a:cubicBezTo>
                    <a:pt x="42" y="13"/>
                    <a:pt x="42" y="13"/>
                    <a:pt x="42" y="13"/>
                  </a:cubicBezTo>
                  <a:cubicBezTo>
                    <a:pt x="41" y="15"/>
                    <a:pt x="41" y="15"/>
                    <a:pt x="41" y="15"/>
                  </a:cubicBezTo>
                  <a:cubicBezTo>
                    <a:pt x="42" y="16"/>
                    <a:pt x="42" y="16"/>
                    <a:pt x="42" y="16"/>
                  </a:cubicBezTo>
                  <a:cubicBezTo>
                    <a:pt x="43" y="16"/>
                    <a:pt x="43" y="16"/>
                    <a:pt x="44" y="15"/>
                  </a:cubicBezTo>
                  <a:cubicBezTo>
                    <a:pt x="43" y="16"/>
                    <a:pt x="42" y="17"/>
                    <a:pt x="41" y="17"/>
                  </a:cubicBezTo>
                  <a:cubicBezTo>
                    <a:pt x="41" y="18"/>
                    <a:pt x="41" y="18"/>
                    <a:pt x="41" y="18"/>
                  </a:cubicBezTo>
                  <a:cubicBezTo>
                    <a:pt x="40" y="18"/>
                    <a:pt x="40" y="18"/>
                    <a:pt x="40" y="18"/>
                  </a:cubicBezTo>
                  <a:cubicBezTo>
                    <a:pt x="40" y="15"/>
                    <a:pt x="32" y="15"/>
                    <a:pt x="33" y="18"/>
                  </a:cubicBezTo>
                  <a:cubicBezTo>
                    <a:pt x="34" y="21"/>
                    <a:pt x="39" y="24"/>
                    <a:pt x="42" y="25"/>
                  </a:cubicBezTo>
                  <a:cubicBezTo>
                    <a:pt x="43" y="24"/>
                    <a:pt x="43" y="24"/>
                    <a:pt x="43" y="24"/>
                  </a:cubicBezTo>
                  <a:cubicBezTo>
                    <a:pt x="44" y="24"/>
                    <a:pt x="44" y="24"/>
                    <a:pt x="44" y="24"/>
                  </a:cubicBezTo>
                  <a:cubicBezTo>
                    <a:pt x="43" y="25"/>
                    <a:pt x="43" y="25"/>
                    <a:pt x="43" y="25"/>
                  </a:cubicBezTo>
                  <a:cubicBezTo>
                    <a:pt x="42" y="27"/>
                    <a:pt x="43" y="30"/>
                    <a:pt x="44" y="32"/>
                  </a:cubicBezTo>
                  <a:cubicBezTo>
                    <a:pt x="43" y="33"/>
                    <a:pt x="43" y="33"/>
                    <a:pt x="43" y="33"/>
                  </a:cubicBezTo>
                  <a:cubicBezTo>
                    <a:pt x="43" y="35"/>
                    <a:pt x="43" y="35"/>
                    <a:pt x="43" y="35"/>
                  </a:cubicBezTo>
                  <a:cubicBezTo>
                    <a:pt x="42" y="36"/>
                    <a:pt x="42" y="36"/>
                    <a:pt x="42" y="36"/>
                  </a:cubicBezTo>
                  <a:cubicBezTo>
                    <a:pt x="42" y="34"/>
                    <a:pt x="43" y="33"/>
                    <a:pt x="43" y="32"/>
                  </a:cubicBezTo>
                  <a:cubicBezTo>
                    <a:pt x="42" y="33"/>
                    <a:pt x="42" y="33"/>
                    <a:pt x="42" y="33"/>
                  </a:cubicBezTo>
                  <a:cubicBezTo>
                    <a:pt x="42" y="31"/>
                    <a:pt x="42" y="31"/>
                    <a:pt x="42" y="31"/>
                  </a:cubicBezTo>
                  <a:cubicBezTo>
                    <a:pt x="42" y="31"/>
                    <a:pt x="42" y="31"/>
                    <a:pt x="42" y="31"/>
                  </a:cubicBezTo>
                  <a:cubicBezTo>
                    <a:pt x="42" y="30"/>
                    <a:pt x="41" y="30"/>
                    <a:pt x="41" y="29"/>
                  </a:cubicBezTo>
                  <a:cubicBezTo>
                    <a:pt x="40" y="31"/>
                    <a:pt x="39" y="34"/>
                    <a:pt x="39" y="36"/>
                  </a:cubicBezTo>
                  <a:cubicBezTo>
                    <a:pt x="37" y="35"/>
                    <a:pt x="39" y="32"/>
                    <a:pt x="40" y="31"/>
                  </a:cubicBezTo>
                  <a:cubicBezTo>
                    <a:pt x="40" y="29"/>
                    <a:pt x="38" y="27"/>
                    <a:pt x="38" y="25"/>
                  </a:cubicBezTo>
                  <a:cubicBezTo>
                    <a:pt x="35" y="24"/>
                    <a:pt x="36" y="30"/>
                    <a:pt x="35" y="32"/>
                  </a:cubicBezTo>
                  <a:cubicBezTo>
                    <a:pt x="35" y="31"/>
                    <a:pt x="36" y="29"/>
                    <a:pt x="35" y="28"/>
                  </a:cubicBezTo>
                  <a:cubicBezTo>
                    <a:pt x="35" y="29"/>
                    <a:pt x="34" y="30"/>
                    <a:pt x="33" y="30"/>
                  </a:cubicBezTo>
                  <a:cubicBezTo>
                    <a:pt x="35" y="27"/>
                    <a:pt x="35" y="27"/>
                    <a:pt x="35" y="27"/>
                  </a:cubicBezTo>
                  <a:cubicBezTo>
                    <a:pt x="34" y="27"/>
                    <a:pt x="34" y="27"/>
                    <a:pt x="34" y="27"/>
                  </a:cubicBezTo>
                  <a:cubicBezTo>
                    <a:pt x="33" y="26"/>
                    <a:pt x="33" y="26"/>
                    <a:pt x="33" y="26"/>
                  </a:cubicBezTo>
                  <a:cubicBezTo>
                    <a:pt x="33" y="26"/>
                    <a:pt x="33" y="26"/>
                    <a:pt x="33" y="26"/>
                  </a:cubicBezTo>
                  <a:cubicBezTo>
                    <a:pt x="33" y="27"/>
                    <a:pt x="31" y="28"/>
                    <a:pt x="31" y="29"/>
                  </a:cubicBezTo>
                  <a:cubicBezTo>
                    <a:pt x="32" y="27"/>
                    <a:pt x="33" y="25"/>
                    <a:pt x="31" y="23"/>
                  </a:cubicBezTo>
                  <a:cubicBezTo>
                    <a:pt x="31" y="23"/>
                    <a:pt x="31" y="23"/>
                    <a:pt x="31" y="23"/>
                  </a:cubicBezTo>
                  <a:cubicBezTo>
                    <a:pt x="30" y="23"/>
                    <a:pt x="30" y="24"/>
                    <a:pt x="30" y="24"/>
                  </a:cubicBezTo>
                  <a:cubicBezTo>
                    <a:pt x="30" y="21"/>
                    <a:pt x="25" y="19"/>
                    <a:pt x="23" y="18"/>
                  </a:cubicBezTo>
                  <a:cubicBezTo>
                    <a:pt x="22" y="19"/>
                    <a:pt x="22" y="19"/>
                    <a:pt x="22" y="19"/>
                  </a:cubicBezTo>
                  <a:cubicBezTo>
                    <a:pt x="21" y="19"/>
                    <a:pt x="21" y="19"/>
                    <a:pt x="21" y="19"/>
                  </a:cubicBezTo>
                  <a:cubicBezTo>
                    <a:pt x="20" y="20"/>
                    <a:pt x="20" y="20"/>
                    <a:pt x="20" y="20"/>
                  </a:cubicBezTo>
                  <a:cubicBezTo>
                    <a:pt x="20" y="21"/>
                    <a:pt x="20" y="21"/>
                    <a:pt x="20" y="21"/>
                  </a:cubicBezTo>
                  <a:cubicBezTo>
                    <a:pt x="22" y="21"/>
                    <a:pt x="22" y="21"/>
                    <a:pt x="22" y="21"/>
                  </a:cubicBezTo>
                  <a:cubicBezTo>
                    <a:pt x="23" y="22"/>
                    <a:pt x="23" y="22"/>
                    <a:pt x="23" y="23"/>
                  </a:cubicBezTo>
                  <a:cubicBezTo>
                    <a:pt x="22" y="21"/>
                    <a:pt x="20" y="21"/>
                    <a:pt x="19" y="22"/>
                  </a:cubicBezTo>
                  <a:cubicBezTo>
                    <a:pt x="20" y="24"/>
                    <a:pt x="21" y="25"/>
                    <a:pt x="23" y="26"/>
                  </a:cubicBezTo>
                  <a:cubicBezTo>
                    <a:pt x="24" y="28"/>
                    <a:pt x="24" y="28"/>
                    <a:pt x="24" y="28"/>
                  </a:cubicBezTo>
                  <a:cubicBezTo>
                    <a:pt x="24" y="28"/>
                    <a:pt x="24" y="28"/>
                    <a:pt x="24" y="28"/>
                  </a:cubicBezTo>
                  <a:cubicBezTo>
                    <a:pt x="23" y="26"/>
                    <a:pt x="23" y="26"/>
                    <a:pt x="23" y="26"/>
                  </a:cubicBezTo>
                  <a:cubicBezTo>
                    <a:pt x="21" y="28"/>
                    <a:pt x="17" y="22"/>
                    <a:pt x="16" y="25"/>
                  </a:cubicBezTo>
                  <a:cubicBezTo>
                    <a:pt x="14" y="29"/>
                    <a:pt x="22" y="34"/>
                    <a:pt x="25" y="34"/>
                  </a:cubicBezTo>
                  <a:cubicBezTo>
                    <a:pt x="26" y="35"/>
                    <a:pt x="26" y="35"/>
                    <a:pt x="26" y="35"/>
                  </a:cubicBezTo>
                  <a:cubicBezTo>
                    <a:pt x="27" y="35"/>
                    <a:pt x="27" y="35"/>
                    <a:pt x="27" y="35"/>
                  </a:cubicBezTo>
                  <a:cubicBezTo>
                    <a:pt x="26" y="36"/>
                    <a:pt x="22" y="33"/>
                    <a:pt x="21" y="33"/>
                  </a:cubicBezTo>
                  <a:cubicBezTo>
                    <a:pt x="19" y="34"/>
                    <a:pt x="17" y="31"/>
                    <a:pt x="15" y="31"/>
                  </a:cubicBezTo>
                  <a:cubicBezTo>
                    <a:pt x="13" y="32"/>
                    <a:pt x="15" y="36"/>
                    <a:pt x="17" y="38"/>
                  </a:cubicBezTo>
                  <a:cubicBezTo>
                    <a:pt x="18" y="37"/>
                    <a:pt x="20" y="39"/>
                    <a:pt x="22" y="39"/>
                  </a:cubicBezTo>
                  <a:cubicBezTo>
                    <a:pt x="24" y="39"/>
                    <a:pt x="25" y="38"/>
                    <a:pt x="27" y="38"/>
                  </a:cubicBezTo>
                  <a:cubicBezTo>
                    <a:pt x="26" y="39"/>
                    <a:pt x="26" y="39"/>
                    <a:pt x="26" y="39"/>
                  </a:cubicBezTo>
                  <a:cubicBezTo>
                    <a:pt x="26" y="40"/>
                    <a:pt x="26" y="40"/>
                    <a:pt x="26" y="40"/>
                  </a:cubicBezTo>
                  <a:cubicBezTo>
                    <a:pt x="25" y="39"/>
                    <a:pt x="24" y="40"/>
                    <a:pt x="22" y="40"/>
                  </a:cubicBezTo>
                  <a:cubicBezTo>
                    <a:pt x="22" y="40"/>
                    <a:pt x="22" y="40"/>
                    <a:pt x="22" y="40"/>
                  </a:cubicBezTo>
                  <a:cubicBezTo>
                    <a:pt x="21" y="40"/>
                    <a:pt x="21" y="40"/>
                    <a:pt x="21" y="40"/>
                  </a:cubicBezTo>
                  <a:cubicBezTo>
                    <a:pt x="21" y="43"/>
                    <a:pt x="23" y="43"/>
                    <a:pt x="25" y="43"/>
                  </a:cubicBezTo>
                  <a:cubicBezTo>
                    <a:pt x="23" y="44"/>
                    <a:pt x="23" y="44"/>
                    <a:pt x="23" y="44"/>
                  </a:cubicBezTo>
                  <a:cubicBezTo>
                    <a:pt x="23" y="45"/>
                    <a:pt x="23" y="45"/>
                    <a:pt x="23" y="45"/>
                  </a:cubicBezTo>
                  <a:cubicBezTo>
                    <a:pt x="21" y="44"/>
                    <a:pt x="21" y="44"/>
                    <a:pt x="21" y="44"/>
                  </a:cubicBezTo>
                  <a:cubicBezTo>
                    <a:pt x="20" y="45"/>
                    <a:pt x="20" y="45"/>
                    <a:pt x="20" y="45"/>
                  </a:cubicBezTo>
                  <a:cubicBezTo>
                    <a:pt x="20" y="45"/>
                    <a:pt x="20" y="45"/>
                    <a:pt x="19" y="45"/>
                  </a:cubicBezTo>
                  <a:cubicBezTo>
                    <a:pt x="21" y="42"/>
                    <a:pt x="13" y="36"/>
                    <a:pt x="10" y="36"/>
                  </a:cubicBezTo>
                  <a:cubicBezTo>
                    <a:pt x="8" y="37"/>
                    <a:pt x="9" y="40"/>
                    <a:pt x="10" y="41"/>
                  </a:cubicBezTo>
                  <a:cubicBezTo>
                    <a:pt x="11" y="43"/>
                    <a:pt x="13" y="44"/>
                    <a:pt x="15" y="45"/>
                  </a:cubicBezTo>
                  <a:cubicBezTo>
                    <a:pt x="13" y="45"/>
                    <a:pt x="11" y="44"/>
                    <a:pt x="9" y="43"/>
                  </a:cubicBezTo>
                  <a:cubicBezTo>
                    <a:pt x="10" y="45"/>
                    <a:pt x="12" y="47"/>
                    <a:pt x="13" y="49"/>
                  </a:cubicBezTo>
                  <a:cubicBezTo>
                    <a:pt x="15" y="49"/>
                    <a:pt x="15" y="49"/>
                    <a:pt x="15" y="49"/>
                  </a:cubicBezTo>
                  <a:cubicBezTo>
                    <a:pt x="13" y="50"/>
                    <a:pt x="13" y="50"/>
                    <a:pt x="13" y="50"/>
                  </a:cubicBezTo>
                  <a:cubicBezTo>
                    <a:pt x="10" y="49"/>
                    <a:pt x="8" y="44"/>
                    <a:pt x="5" y="44"/>
                  </a:cubicBezTo>
                  <a:cubicBezTo>
                    <a:pt x="4" y="45"/>
                    <a:pt x="4" y="45"/>
                    <a:pt x="4" y="45"/>
                  </a:cubicBezTo>
                  <a:cubicBezTo>
                    <a:pt x="3" y="47"/>
                    <a:pt x="2" y="48"/>
                    <a:pt x="0" y="50"/>
                  </a:cubicBezTo>
                  <a:cubicBezTo>
                    <a:pt x="1" y="51"/>
                    <a:pt x="3" y="50"/>
                    <a:pt x="4" y="50"/>
                  </a:cubicBezTo>
                  <a:cubicBezTo>
                    <a:pt x="7" y="51"/>
                    <a:pt x="9" y="51"/>
                    <a:pt x="11" y="52"/>
                  </a:cubicBezTo>
                  <a:cubicBezTo>
                    <a:pt x="11" y="54"/>
                    <a:pt x="11" y="54"/>
                    <a:pt x="11" y="54"/>
                  </a:cubicBezTo>
                  <a:cubicBezTo>
                    <a:pt x="13" y="55"/>
                    <a:pt x="13" y="55"/>
                    <a:pt x="13" y="55"/>
                  </a:cubicBezTo>
                  <a:cubicBezTo>
                    <a:pt x="16" y="54"/>
                    <a:pt x="16" y="54"/>
                    <a:pt x="16" y="54"/>
                  </a:cubicBezTo>
                  <a:cubicBezTo>
                    <a:pt x="18" y="52"/>
                    <a:pt x="20" y="53"/>
                    <a:pt x="23" y="51"/>
                  </a:cubicBezTo>
                  <a:cubicBezTo>
                    <a:pt x="26" y="52"/>
                    <a:pt x="26" y="52"/>
                    <a:pt x="26" y="52"/>
                  </a:cubicBezTo>
                  <a:cubicBezTo>
                    <a:pt x="27" y="50"/>
                    <a:pt x="27" y="50"/>
                    <a:pt x="27" y="48"/>
                  </a:cubicBezTo>
                  <a:cubicBezTo>
                    <a:pt x="28" y="49"/>
                    <a:pt x="30" y="50"/>
                    <a:pt x="32" y="48"/>
                  </a:cubicBezTo>
                  <a:cubicBezTo>
                    <a:pt x="32" y="46"/>
                    <a:pt x="32" y="46"/>
                    <a:pt x="32" y="46"/>
                  </a:cubicBezTo>
                  <a:cubicBezTo>
                    <a:pt x="32" y="47"/>
                    <a:pt x="33" y="47"/>
                    <a:pt x="33" y="48"/>
                  </a:cubicBezTo>
                  <a:cubicBezTo>
                    <a:pt x="33" y="48"/>
                    <a:pt x="34" y="47"/>
                    <a:pt x="34" y="46"/>
                  </a:cubicBezTo>
                  <a:cubicBezTo>
                    <a:pt x="35" y="47"/>
                    <a:pt x="35" y="47"/>
                    <a:pt x="35" y="47"/>
                  </a:cubicBezTo>
                  <a:cubicBezTo>
                    <a:pt x="33" y="49"/>
                    <a:pt x="33" y="49"/>
                    <a:pt x="33" y="49"/>
                  </a:cubicBezTo>
                  <a:cubicBezTo>
                    <a:pt x="34" y="50"/>
                    <a:pt x="34" y="50"/>
                    <a:pt x="34" y="50"/>
                  </a:cubicBezTo>
                  <a:cubicBezTo>
                    <a:pt x="35" y="50"/>
                    <a:pt x="35" y="50"/>
                    <a:pt x="35" y="50"/>
                  </a:cubicBezTo>
                  <a:cubicBezTo>
                    <a:pt x="35" y="51"/>
                    <a:pt x="35" y="51"/>
                    <a:pt x="35" y="51"/>
                  </a:cubicBezTo>
                  <a:cubicBezTo>
                    <a:pt x="37" y="51"/>
                    <a:pt x="37" y="51"/>
                    <a:pt x="37" y="51"/>
                  </a:cubicBezTo>
                  <a:cubicBezTo>
                    <a:pt x="36" y="46"/>
                    <a:pt x="36" y="46"/>
                    <a:pt x="36" y="46"/>
                  </a:cubicBezTo>
                  <a:cubicBezTo>
                    <a:pt x="36" y="45"/>
                    <a:pt x="36" y="45"/>
                    <a:pt x="36" y="45"/>
                  </a:cubicBezTo>
                  <a:cubicBezTo>
                    <a:pt x="36" y="45"/>
                    <a:pt x="37" y="46"/>
                    <a:pt x="37" y="46"/>
                  </a:cubicBezTo>
                  <a:cubicBezTo>
                    <a:pt x="36" y="47"/>
                    <a:pt x="37" y="49"/>
                    <a:pt x="37" y="50"/>
                  </a:cubicBezTo>
                  <a:cubicBezTo>
                    <a:pt x="38" y="50"/>
                    <a:pt x="38" y="50"/>
                    <a:pt x="38" y="50"/>
                  </a:cubicBezTo>
                  <a:cubicBezTo>
                    <a:pt x="38" y="48"/>
                    <a:pt x="38" y="48"/>
                    <a:pt x="38" y="48"/>
                  </a:cubicBezTo>
                  <a:cubicBezTo>
                    <a:pt x="39" y="50"/>
                    <a:pt x="39" y="50"/>
                    <a:pt x="39" y="50"/>
                  </a:cubicBezTo>
                  <a:cubicBezTo>
                    <a:pt x="41" y="49"/>
                    <a:pt x="40" y="47"/>
                    <a:pt x="40" y="45"/>
                  </a:cubicBezTo>
                  <a:cubicBezTo>
                    <a:pt x="41" y="47"/>
                    <a:pt x="40" y="50"/>
                    <a:pt x="41" y="51"/>
                  </a:cubicBezTo>
                  <a:cubicBezTo>
                    <a:pt x="42" y="51"/>
                    <a:pt x="42" y="51"/>
                    <a:pt x="42" y="51"/>
                  </a:cubicBezTo>
                  <a:cubicBezTo>
                    <a:pt x="43" y="49"/>
                    <a:pt x="43" y="49"/>
                    <a:pt x="43" y="49"/>
                  </a:cubicBezTo>
                  <a:cubicBezTo>
                    <a:pt x="43" y="50"/>
                    <a:pt x="43" y="50"/>
                    <a:pt x="43" y="50"/>
                  </a:cubicBezTo>
                  <a:cubicBezTo>
                    <a:pt x="45" y="49"/>
                    <a:pt x="45" y="49"/>
                    <a:pt x="45" y="49"/>
                  </a:cubicBezTo>
                  <a:cubicBezTo>
                    <a:pt x="45" y="49"/>
                    <a:pt x="45" y="49"/>
                    <a:pt x="45" y="49"/>
                  </a:cubicBezTo>
                  <a:cubicBezTo>
                    <a:pt x="45" y="50"/>
                    <a:pt x="44" y="50"/>
                    <a:pt x="44" y="50"/>
                  </a:cubicBezTo>
                  <a:cubicBezTo>
                    <a:pt x="46" y="51"/>
                    <a:pt x="47" y="49"/>
                    <a:pt x="48" y="47"/>
                  </a:cubicBezTo>
                  <a:cubicBezTo>
                    <a:pt x="48" y="50"/>
                    <a:pt x="47" y="50"/>
                    <a:pt x="44" y="51"/>
                  </a:cubicBezTo>
                  <a:cubicBezTo>
                    <a:pt x="42" y="52"/>
                    <a:pt x="45" y="53"/>
                    <a:pt x="46" y="55"/>
                  </a:cubicBezTo>
                  <a:cubicBezTo>
                    <a:pt x="47" y="55"/>
                    <a:pt x="49" y="52"/>
                    <a:pt x="49" y="51"/>
                  </a:cubicBezTo>
                  <a:cubicBezTo>
                    <a:pt x="49" y="52"/>
                    <a:pt x="49" y="52"/>
                    <a:pt x="49" y="52"/>
                  </a:cubicBezTo>
                  <a:cubicBezTo>
                    <a:pt x="50" y="52"/>
                    <a:pt x="51" y="52"/>
                    <a:pt x="51" y="51"/>
                  </a:cubicBezTo>
                  <a:cubicBezTo>
                    <a:pt x="51" y="52"/>
                    <a:pt x="52" y="53"/>
                    <a:pt x="52" y="53"/>
                  </a:cubicBezTo>
                  <a:cubicBezTo>
                    <a:pt x="52" y="54"/>
                    <a:pt x="52" y="54"/>
                    <a:pt x="51" y="55"/>
                  </a:cubicBezTo>
                  <a:cubicBezTo>
                    <a:pt x="53" y="54"/>
                    <a:pt x="55" y="54"/>
                    <a:pt x="56" y="54"/>
                  </a:cubicBezTo>
                  <a:cubicBezTo>
                    <a:pt x="55" y="55"/>
                    <a:pt x="53" y="55"/>
                    <a:pt x="52" y="56"/>
                  </a:cubicBezTo>
                  <a:cubicBezTo>
                    <a:pt x="52" y="57"/>
                    <a:pt x="52" y="57"/>
                    <a:pt x="52" y="57"/>
                  </a:cubicBezTo>
                  <a:cubicBezTo>
                    <a:pt x="51" y="56"/>
                    <a:pt x="50" y="58"/>
                    <a:pt x="50" y="58"/>
                  </a:cubicBezTo>
                  <a:cubicBezTo>
                    <a:pt x="48" y="59"/>
                    <a:pt x="46" y="60"/>
                    <a:pt x="44" y="61"/>
                  </a:cubicBezTo>
                  <a:cubicBezTo>
                    <a:pt x="43" y="62"/>
                    <a:pt x="43" y="62"/>
                    <a:pt x="43" y="62"/>
                  </a:cubicBezTo>
                  <a:cubicBezTo>
                    <a:pt x="42" y="62"/>
                    <a:pt x="42" y="62"/>
                    <a:pt x="42" y="62"/>
                  </a:cubicBezTo>
                  <a:cubicBezTo>
                    <a:pt x="42" y="63"/>
                    <a:pt x="40" y="65"/>
                    <a:pt x="39" y="66"/>
                  </a:cubicBezTo>
                  <a:cubicBezTo>
                    <a:pt x="41" y="66"/>
                    <a:pt x="41" y="66"/>
                    <a:pt x="41" y="66"/>
                  </a:cubicBezTo>
                  <a:cubicBezTo>
                    <a:pt x="39" y="67"/>
                    <a:pt x="39" y="67"/>
                    <a:pt x="39" y="67"/>
                  </a:cubicBezTo>
                  <a:cubicBezTo>
                    <a:pt x="40" y="68"/>
                    <a:pt x="40" y="68"/>
                    <a:pt x="40" y="68"/>
                  </a:cubicBezTo>
                  <a:cubicBezTo>
                    <a:pt x="41" y="67"/>
                    <a:pt x="42" y="67"/>
                    <a:pt x="43" y="68"/>
                  </a:cubicBezTo>
                  <a:cubicBezTo>
                    <a:pt x="45" y="68"/>
                    <a:pt x="46" y="69"/>
                    <a:pt x="47" y="69"/>
                  </a:cubicBezTo>
                  <a:cubicBezTo>
                    <a:pt x="50" y="70"/>
                    <a:pt x="52" y="68"/>
                    <a:pt x="54" y="67"/>
                  </a:cubicBezTo>
                  <a:cubicBezTo>
                    <a:pt x="54" y="66"/>
                    <a:pt x="54" y="66"/>
                    <a:pt x="54" y="66"/>
                  </a:cubicBezTo>
                  <a:cubicBezTo>
                    <a:pt x="55" y="65"/>
                    <a:pt x="55" y="65"/>
                    <a:pt x="55" y="65"/>
                  </a:cubicBezTo>
                  <a:cubicBezTo>
                    <a:pt x="57" y="67"/>
                    <a:pt x="55" y="70"/>
                    <a:pt x="54" y="71"/>
                  </a:cubicBezTo>
                  <a:cubicBezTo>
                    <a:pt x="56" y="76"/>
                    <a:pt x="50" y="73"/>
                    <a:pt x="48" y="73"/>
                  </a:cubicBezTo>
                  <a:cubicBezTo>
                    <a:pt x="47" y="74"/>
                    <a:pt x="44" y="73"/>
                    <a:pt x="43" y="73"/>
                  </a:cubicBezTo>
                  <a:cubicBezTo>
                    <a:pt x="42" y="72"/>
                    <a:pt x="41" y="72"/>
                    <a:pt x="40" y="72"/>
                  </a:cubicBezTo>
                  <a:cubicBezTo>
                    <a:pt x="39" y="73"/>
                    <a:pt x="39" y="74"/>
                    <a:pt x="38" y="74"/>
                  </a:cubicBezTo>
                  <a:cubicBezTo>
                    <a:pt x="39" y="75"/>
                    <a:pt x="39" y="75"/>
                    <a:pt x="39" y="75"/>
                  </a:cubicBezTo>
                  <a:cubicBezTo>
                    <a:pt x="38" y="76"/>
                    <a:pt x="38" y="76"/>
                    <a:pt x="38" y="76"/>
                  </a:cubicBezTo>
                  <a:cubicBezTo>
                    <a:pt x="37" y="74"/>
                    <a:pt x="37" y="74"/>
                    <a:pt x="37" y="74"/>
                  </a:cubicBezTo>
                  <a:cubicBezTo>
                    <a:pt x="36" y="73"/>
                    <a:pt x="36" y="73"/>
                    <a:pt x="36" y="73"/>
                  </a:cubicBezTo>
                  <a:cubicBezTo>
                    <a:pt x="35" y="73"/>
                    <a:pt x="35" y="73"/>
                    <a:pt x="35" y="73"/>
                  </a:cubicBezTo>
                  <a:cubicBezTo>
                    <a:pt x="36" y="72"/>
                    <a:pt x="36" y="72"/>
                    <a:pt x="36" y="72"/>
                  </a:cubicBezTo>
                  <a:cubicBezTo>
                    <a:pt x="36" y="72"/>
                    <a:pt x="36" y="72"/>
                    <a:pt x="36" y="72"/>
                  </a:cubicBezTo>
                  <a:cubicBezTo>
                    <a:pt x="35" y="71"/>
                    <a:pt x="35" y="71"/>
                    <a:pt x="35" y="71"/>
                  </a:cubicBezTo>
                  <a:cubicBezTo>
                    <a:pt x="33" y="73"/>
                    <a:pt x="33" y="73"/>
                    <a:pt x="33" y="73"/>
                  </a:cubicBezTo>
                  <a:cubicBezTo>
                    <a:pt x="33" y="73"/>
                    <a:pt x="34" y="73"/>
                    <a:pt x="34" y="73"/>
                  </a:cubicBezTo>
                  <a:cubicBezTo>
                    <a:pt x="34" y="74"/>
                    <a:pt x="32" y="74"/>
                    <a:pt x="31" y="75"/>
                  </a:cubicBezTo>
                  <a:cubicBezTo>
                    <a:pt x="30" y="74"/>
                    <a:pt x="30" y="74"/>
                    <a:pt x="30" y="74"/>
                  </a:cubicBezTo>
                  <a:cubicBezTo>
                    <a:pt x="29" y="74"/>
                    <a:pt x="29" y="75"/>
                    <a:pt x="28" y="76"/>
                  </a:cubicBezTo>
                  <a:cubicBezTo>
                    <a:pt x="28" y="78"/>
                    <a:pt x="28" y="78"/>
                    <a:pt x="28" y="78"/>
                  </a:cubicBezTo>
                  <a:cubicBezTo>
                    <a:pt x="27" y="77"/>
                    <a:pt x="27" y="77"/>
                    <a:pt x="27" y="77"/>
                  </a:cubicBezTo>
                  <a:cubicBezTo>
                    <a:pt x="27" y="76"/>
                    <a:pt x="27" y="76"/>
                    <a:pt x="27" y="76"/>
                  </a:cubicBezTo>
                  <a:cubicBezTo>
                    <a:pt x="27" y="75"/>
                    <a:pt x="27" y="75"/>
                    <a:pt x="27" y="75"/>
                  </a:cubicBezTo>
                  <a:cubicBezTo>
                    <a:pt x="28" y="74"/>
                    <a:pt x="28" y="74"/>
                    <a:pt x="28" y="74"/>
                  </a:cubicBezTo>
                  <a:cubicBezTo>
                    <a:pt x="26" y="74"/>
                    <a:pt x="26" y="74"/>
                    <a:pt x="26" y="74"/>
                  </a:cubicBezTo>
                  <a:cubicBezTo>
                    <a:pt x="25" y="75"/>
                    <a:pt x="25" y="75"/>
                    <a:pt x="25" y="75"/>
                  </a:cubicBezTo>
                  <a:cubicBezTo>
                    <a:pt x="25" y="77"/>
                    <a:pt x="25" y="77"/>
                    <a:pt x="25" y="77"/>
                  </a:cubicBezTo>
                  <a:cubicBezTo>
                    <a:pt x="25" y="78"/>
                    <a:pt x="25" y="78"/>
                    <a:pt x="25" y="78"/>
                  </a:cubicBezTo>
                  <a:cubicBezTo>
                    <a:pt x="24" y="78"/>
                    <a:pt x="24" y="78"/>
                    <a:pt x="24" y="78"/>
                  </a:cubicBezTo>
                  <a:cubicBezTo>
                    <a:pt x="24" y="77"/>
                    <a:pt x="24" y="77"/>
                    <a:pt x="24" y="77"/>
                  </a:cubicBezTo>
                  <a:cubicBezTo>
                    <a:pt x="23" y="77"/>
                    <a:pt x="23" y="77"/>
                    <a:pt x="23" y="77"/>
                  </a:cubicBezTo>
                  <a:cubicBezTo>
                    <a:pt x="23" y="76"/>
                    <a:pt x="23" y="76"/>
                    <a:pt x="23" y="76"/>
                  </a:cubicBezTo>
                  <a:cubicBezTo>
                    <a:pt x="22" y="76"/>
                    <a:pt x="22" y="76"/>
                    <a:pt x="22" y="76"/>
                  </a:cubicBezTo>
                  <a:cubicBezTo>
                    <a:pt x="22" y="76"/>
                    <a:pt x="22" y="77"/>
                    <a:pt x="22" y="77"/>
                  </a:cubicBezTo>
                  <a:cubicBezTo>
                    <a:pt x="21" y="77"/>
                    <a:pt x="20" y="76"/>
                    <a:pt x="19" y="77"/>
                  </a:cubicBezTo>
                  <a:cubicBezTo>
                    <a:pt x="18" y="78"/>
                    <a:pt x="18" y="78"/>
                    <a:pt x="18" y="78"/>
                  </a:cubicBezTo>
                  <a:cubicBezTo>
                    <a:pt x="18" y="78"/>
                    <a:pt x="18" y="78"/>
                    <a:pt x="18" y="78"/>
                  </a:cubicBezTo>
                  <a:cubicBezTo>
                    <a:pt x="16" y="80"/>
                    <a:pt x="11" y="76"/>
                    <a:pt x="9" y="79"/>
                  </a:cubicBezTo>
                  <a:cubicBezTo>
                    <a:pt x="9" y="79"/>
                    <a:pt x="8" y="79"/>
                    <a:pt x="8" y="79"/>
                  </a:cubicBezTo>
                  <a:cubicBezTo>
                    <a:pt x="8" y="81"/>
                    <a:pt x="10" y="83"/>
                    <a:pt x="10" y="85"/>
                  </a:cubicBezTo>
                  <a:cubicBezTo>
                    <a:pt x="11" y="86"/>
                    <a:pt x="11" y="86"/>
                    <a:pt x="12" y="86"/>
                  </a:cubicBezTo>
                  <a:cubicBezTo>
                    <a:pt x="13" y="87"/>
                    <a:pt x="15" y="86"/>
                    <a:pt x="16" y="86"/>
                  </a:cubicBezTo>
                  <a:cubicBezTo>
                    <a:pt x="17" y="86"/>
                    <a:pt x="16" y="84"/>
                    <a:pt x="17" y="83"/>
                  </a:cubicBezTo>
                  <a:cubicBezTo>
                    <a:pt x="20" y="84"/>
                    <a:pt x="20" y="84"/>
                    <a:pt x="20" y="84"/>
                  </a:cubicBezTo>
                  <a:cubicBezTo>
                    <a:pt x="22" y="83"/>
                    <a:pt x="23" y="82"/>
                    <a:pt x="25" y="82"/>
                  </a:cubicBezTo>
                  <a:cubicBezTo>
                    <a:pt x="27" y="85"/>
                    <a:pt x="31" y="84"/>
                    <a:pt x="34" y="84"/>
                  </a:cubicBezTo>
                  <a:cubicBezTo>
                    <a:pt x="35" y="85"/>
                    <a:pt x="35" y="85"/>
                    <a:pt x="35" y="85"/>
                  </a:cubicBezTo>
                  <a:cubicBezTo>
                    <a:pt x="36" y="85"/>
                    <a:pt x="36" y="85"/>
                    <a:pt x="36" y="85"/>
                  </a:cubicBezTo>
                  <a:cubicBezTo>
                    <a:pt x="34" y="84"/>
                    <a:pt x="34" y="84"/>
                    <a:pt x="34" y="84"/>
                  </a:cubicBezTo>
                  <a:cubicBezTo>
                    <a:pt x="37" y="84"/>
                    <a:pt x="37" y="84"/>
                    <a:pt x="37" y="84"/>
                  </a:cubicBezTo>
                  <a:cubicBezTo>
                    <a:pt x="37" y="85"/>
                    <a:pt x="37" y="85"/>
                    <a:pt x="37" y="85"/>
                  </a:cubicBezTo>
                  <a:cubicBezTo>
                    <a:pt x="37" y="86"/>
                    <a:pt x="37" y="86"/>
                    <a:pt x="37" y="86"/>
                  </a:cubicBezTo>
                  <a:cubicBezTo>
                    <a:pt x="39" y="85"/>
                    <a:pt x="39" y="85"/>
                    <a:pt x="39" y="85"/>
                  </a:cubicBezTo>
                  <a:cubicBezTo>
                    <a:pt x="38" y="85"/>
                    <a:pt x="38" y="85"/>
                    <a:pt x="38" y="85"/>
                  </a:cubicBezTo>
                  <a:cubicBezTo>
                    <a:pt x="39" y="84"/>
                    <a:pt x="39" y="84"/>
                    <a:pt x="39" y="84"/>
                  </a:cubicBezTo>
                  <a:cubicBezTo>
                    <a:pt x="41" y="84"/>
                    <a:pt x="41" y="84"/>
                    <a:pt x="41" y="84"/>
                  </a:cubicBezTo>
                  <a:cubicBezTo>
                    <a:pt x="41" y="84"/>
                    <a:pt x="42" y="83"/>
                    <a:pt x="42" y="83"/>
                  </a:cubicBezTo>
                  <a:cubicBezTo>
                    <a:pt x="42" y="84"/>
                    <a:pt x="41" y="85"/>
                    <a:pt x="41" y="86"/>
                  </a:cubicBezTo>
                  <a:cubicBezTo>
                    <a:pt x="43" y="86"/>
                    <a:pt x="43" y="86"/>
                    <a:pt x="43" y="86"/>
                  </a:cubicBezTo>
                  <a:cubicBezTo>
                    <a:pt x="45" y="86"/>
                    <a:pt x="42" y="89"/>
                    <a:pt x="42" y="90"/>
                  </a:cubicBezTo>
                  <a:cubicBezTo>
                    <a:pt x="42" y="90"/>
                    <a:pt x="46" y="88"/>
                    <a:pt x="46" y="87"/>
                  </a:cubicBezTo>
                  <a:cubicBezTo>
                    <a:pt x="46" y="88"/>
                    <a:pt x="46" y="88"/>
                    <a:pt x="46" y="88"/>
                  </a:cubicBezTo>
                  <a:cubicBezTo>
                    <a:pt x="43" y="89"/>
                    <a:pt x="43" y="89"/>
                    <a:pt x="43" y="89"/>
                  </a:cubicBezTo>
                  <a:cubicBezTo>
                    <a:pt x="43" y="92"/>
                    <a:pt x="43" y="92"/>
                    <a:pt x="43" y="92"/>
                  </a:cubicBezTo>
                  <a:cubicBezTo>
                    <a:pt x="41" y="90"/>
                    <a:pt x="41" y="90"/>
                    <a:pt x="41" y="90"/>
                  </a:cubicBezTo>
                  <a:cubicBezTo>
                    <a:pt x="42" y="91"/>
                    <a:pt x="42" y="92"/>
                    <a:pt x="43" y="93"/>
                  </a:cubicBezTo>
                  <a:cubicBezTo>
                    <a:pt x="43" y="94"/>
                    <a:pt x="43" y="95"/>
                    <a:pt x="43" y="96"/>
                  </a:cubicBezTo>
                  <a:cubicBezTo>
                    <a:pt x="45" y="95"/>
                    <a:pt x="45" y="95"/>
                    <a:pt x="45" y="95"/>
                  </a:cubicBezTo>
                  <a:cubicBezTo>
                    <a:pt x="45" y="96"/>
                    <a:pt x="45" y="96"/>
                    <a:pt x="45" y="96"/>
                  </a:cubicBezTo>
                  <a:cubicBezTo>
                    <a:pt x="45" y="98"/>
                    <a:pt x="45" y="98"/>
                    <a:pt x="45" y="98"/>
                  </a:cubicBezTo>
                  <a:cubicBezTo>
                    <a:pt x="45" y="99"/>
                    <a:pt x="45" y="99"/>
                    <a:pt x="45" y="99"/>
                  </a:cubicBezTo>
                  <a:cubicBezTo>
                    <a:pt x="45" y="99"/>
                    <a:pt x="45" y="98"/>
                    <a:pt x="46" y="98"/>
                  </a:cubicBezTo>
                  <a:cubicBezTo>
                    <a:pt x="46" y="99"/>
                    <a:pt x="46" y="100"/>
                    <a:pt x="47" y="100"/>
                  </a:cubicBezTo>
                  <a:cubicBezTo>
                    <a:pt x="49" y="100"/>
                    <a:pt x="49" y="97"/>
                    <a:pt x="49" y="96"/>
                  </a:cubicBezTo>
                  <a:cubicBezTo>
                    <a:pt x="50" y="97"/>
                    <a:pt x="50" y="97"/>
                    <a:pt x="50" y="97"/>
                  </a:cubicBezTo>
                  <a:cubicBezTo>
                    <a:pt x="52" y="95"/>
                    <a:pt x="52" y="95"/>
                    <a:pt x="52" y="95"/>
                  </a:cubicBezTo>
                  <a:cubicBezTo>
                    <a:pt x="53" y="95"/>
                    <a:pt x="53" y="95"/>
                    <a:pt x="53" y="95"/>
                  </a:cubicBezTo>
                  <a:cubicBezTo>
                    <a:pt x="53" y="94"/>
                    <a:pt x="55" y="94"/>
                    <a:pt x="56" y="93"/>
                  </a:cubicBezTo>
                  <a:cubicBezTo>
                    <a:pt x="56" y="92"/>
                    <a:pt x="56" y="92"/>
                    <a:pt x="56" y="92"/>
                  </a:cubicBezTo>
                  <a:cubicBezTo>
                    <a:pt x="57" y="92"/>
                    <a:pt x="57" y="92"/>
                    <a:pt x="57" y="92"/>
                  </a:cubicBezTo>
                  <a:cubicBezTo>
                    <a:pt x="58" y="91"/>
                    <a:pt x="58" y="91"/>
                    <a:pt x="58" y="91"/>
                  </a:cubicBezTo>
                  <a:cubicBezTo>
                    <a:pt x="60" y="91"/>
                    <a:pt x="60" y="91"/>
                    <a:pt x="60" y="91"/>
                  </a:cubicBezTo>
                  <a:cubicBezTo>
                    <a:pt x="60" y="92"/>
                    <a:pt x="60" y="92"/>
                    <a:pt x="60" y="92"/>
                  </a:cubicBezTo>
                  <a:cubicBezTo>
                    <a:pt x="59" y="91"/>
                    <a:pt x="59" y="91"/>
                    <a:pt x="59" y="91"/>
                  </a:cubicBezTo>
                  <a:cubicBezTo>
                    <a:pt x="57" y="93"/>
                    <a:pt x="57" y="93"/>
                    <a:pt x="57" y="93"/>
                  </a:cubicBezTo>
                  <a:cubicBezTo>
                    <a:pt x="57" y="93"/>
                    <a:pt x="57" y="93"/>
                    <a:pt x="57" y="93"/>
                  </a:cubicBezTo>
                  <a:cubicBezTo>
                    <a:pt x="59" y="93"/>
                    <a:pt x="59" y="93"/>
                    <a:pt x="59" y="93"/>
                  </a:cubicBezTo>
                  <a:cubicBezTo>
                    <a:pt x="58" y="94"/>
                    <a:pt x="58" y="94"/>
                    <a:pt x="58" y="94"/>
                  </a:cubicBezTo>
                  <a:cubicBezTo>
                    <a:pt x="58" y="93"/>
                    <a:pt x="58" y="93"/>
                    <a:pt x="58" y="93"/>
                  </a:cubicBezTo>
                  <a:cubicBezTo>
                    <a:pt x="56" y="93"/>
                    <a:pt x="55" y="95"/>
                    <a:pt x="54" y="96"/>
                  </a:cubicBezTo>
                  <a:cubicBezTo>
                    <a:pt x="54" y="96"/>
                    <a:pt x="55" y="96"/>
                    <a:pt x="55" y="96"/>
                  </a:cubicBezTo>
                  <a:cubicBezTo>
                    <a:pt x="53" y="96"/>
                    <a:pt x="52" y="97"/>
                    <a:pt x="51" y="98"/>
                  </a:cubicBezTo>
                  <a:cubicBezTo>
                    <a:pt x="50" y="101"/>
                    <a:pt x="50" y="101"/>
                    <a:pt x="50" y="101"/>
                  </a:cubicBezTo>
                  <a:cubicBezTo>
                    <a:pt x="50" y="100"/>
                    <a:pt x="50" y="100"/>
                    <a:pt x="50" y="100"/>
                  </a:cubicBezTo>
                  <a:cubicBezTo>
                    <a:pt x="49" y="103"/>
                    <a:pt x="49" y="103"/>
                    <a:pt x="49" y="103"/>
                  </a:cubicBezTo>
                  <a:cubicBezTo>
                    <a:pt x="50" y="105"/>
                    <a:pt x="52" y="103"/>
                    <a:pt x="53" y="103"/>
                  </a:cubicBezTo>
                  <a:cubicBezTo>
                    <a:pt x="51" y="104"/>
                    <a:pt x="49" y="105"/>
                    <a:pt x="48" y="107"/>
                  </a:cubicBezTo>
                  <a:cubicBezTo>
                    <a:pt x="51" y="108"/>
                    <a:pt x="52" y="107"/>
                    <a:pt x="55" y="105"/>
                  </a:cubicBezTo>
                  <a:cubicBezTo>
                    <a:pt x="57" y="103"/>
                    <a:pt x="59" y="103"/>
                    <a:pt x="62" y="103"/>
                  </a:cubicBezTo>
                  <a:cubicBezTo>
                    <a:pt x="61" y="103"/>
                    <a:pt x="61" y="104"/>
                    <a:pt x="61" y="104"/>
                  </a:cubicBezTo>
                  <a:cubicBezTo>
                    <a:pt x="61" y="104"/>
                    <a:pt x="62" y="104"/>
                    <a:pt x="63" y="104"/>
                  </a:cubicBezTo>
                  <a:cubicBezTo>
                    <a:pt x="61" y="105"/>
                    <a:pt x="59" y="104"/>
                    <a:pt x="57" y="105"/>
                  </a:cubicBezTo>
                  <a:cubicBezTo>
                    <a:pt x="55" y="106"/>
                    <a:pt x="54" y="108"/>
                    <a:pt x="53" y="109"/>
                  </a:cubicBezTo>
                  <a:cubicBezTo>
                    <a:pt x="51" y="111"/>
                    <a:pt x="51" y="111"/>
                    <a:pt x="51" y="111"/>
                  </a:cubicBezTo>
                  <a:cubicBezTo>
                    <a:pt x="54" y="111"/>
                    <a:pt x="54" y="111"/>
                    <a:pt x="54" y="111"/>
                  </a:cubicBezTo>
                  <a:cubicBezTo>
                    <a:pt x="54" y="112"/>
                    <a:pt x="54" y="112"/>
                    <a:pt x="54" y="112"/>
                  </a:cubicBezTo>
                  <a:cubicBezTo>
                    <a:pt x="56" y="112"/>
                    <a:pt x="56" y="112"/>
                    <a:pt x="56" y="112"/>
                  </a:cubicBezTo>
                  <a:cubicBezTo>
                    <a:pt x="55" y="113"/>
                    <a:pt x="55" y="113"/>
                    <a:pt x="55" y="113"/>
                  </a:cubicBezTo>
                  <a:cubicBezTo>
                    <a:pt x="56" y="113"/>
                    <a:pt x="56" y="113"/>
                    <a:pt x="56" y="113"/>
                  </a:cubicBezTo>
                  <a:cubicBezTo>
                    <a:pt x="56" y="114"/>
                    <a:pt x="56" y="114"/>
                    <a:pt x="56" y="114"/>
                  </a:cubicBezTo>
                  <a:cubicBezTo>
                    <a:pt x="54" y="114"/>
                    <a:pt x="54" y="114"/>
                    <a:pt x="54" y="114"/>
                  </a:cubicBezTo>
                  <a:cubicBezTo>
                    <a:pt x="54" y="115"/>
                    <a:pt x="54" y="115"/>
                    <a:pt x="54" y="115"/>
                  </a:cubicBezTo>
                  <a:cubicBezTo>
                    <a:pt x="50" y="114"/>
                    <a:pt x="50" y="114"/>
                    <a:pt x="50" y="114"/>
                  </a:cubicBezTo>
                  <a:cubicBezTo>
                    <a:pt x="49" y="114"/>
                    <a:pt x="49" y="114"/>
                    <a:pt x="49" y="114"/>
                  </a:cubicBezTo>
                  <a:cubicBezTo>
                    <a:pt x="50" y="114"/>
                    <a:pt x="51" y="115"/>
                    <a:pt x="52" y="116"/>
                  </a:cubicBezTo>
                  <a:cubicBezTo>
                    <a:pt x="52" y="117"/>
                    <a:pt x="52" y="117"/>
                    <a:pt x="52" y="117"/>
                  </a:cubicBezTo>
                  <a:cubicBezTo>
                    <a:pt x="50" y="117"/>
                    <a:pt x="50" y="117"/>
                    <a:pt x="50" y="117"/>
                  </a:cubicBezTo>
                  <a:cubicBezTo>
                    <a:pt x="50" y="116"/>
                    <a:pt x="50" y="116"/>
                    <a:pt x="50" y="116"/>
                  </a:cubicBezTo>
                  <a:cubicBezTo>
                    <a:pt x="49" y="117"/>
                    <a:pt x="49" y="117"/>
                    <a:pt x="49" y="117"/>
                  </a:cubicBezTo>
                  <a:cubicBezTo>
                    <a:pt x="50" y="117"/>
                    <a:pt x="50" y="117"/>
                    <a:pt x="50" y="117"/>
                  </a:cubicBezTo>
                  <a:cubicBezTo>
                    <a:pt x="50" y="117"/>
                    <a:pt x="50" y="118"/>
                    <a:pt x="51" y="118"/>
                  </a:cubicBezTo>
                  <a:cubicBezTo>
                    <a:pt x="50" y="119"/>
                    <a:pt x="49" y="119"/>
                    <a:pt x="47" y="120"/>
                  </a:cubicBezTo>
                  <a:cubicBezTo>
                    <a:pt x="46" y="121"/>
                    <a:pt x="46" y="121"/>
                    <a:pt x="46" y="121"/>
                  </a:cubicBezTo>
                  <a:cubicBezTo>
                    <a:pt x="44" y="120"/>
                    <a:pt x="43" y="120"/>
                    <a:pt x="42" y="121"/>
                  </a:cubicBezTo>
                  <a:cubicBezTo>
                    <a:pt x="42" y="123"/>
                    <a:pt x="39" y="123"/>
                    <a:pt x="39" y="122"/>
                  </a:cubicBezTo>
                  <a:cubicBezTo>
                    <a:pt x="38" y="121"/>
                    <a:pt x="38" y="121"/>
                    <a:pt x="38" y="120"/>
                  </a:cubicBezTo>
                  <a:cubicBezTo>
                    <a:pt x="37" y="119"/>
                    <a:pt x="36" y="118"/>
                    <a:pt x="35" y="117"/>
                  </a:cubicBezTo>
                  <a:cubicBezTo>
                    <a:pt x="34" y="118"/>
                    <a:pt x="34" y="122"/>
                    <a:pt x="35" y="123"/>
                  </a:cubicBezTo>
                  <a:cubicBezTo>
                    <a:pt x="36" y="124"/>
                    <a:pt x="36" y="124"/>
                    <a:pt x="36" y="124"/>
                  </a:cubicBezTo>
                  <a:cubicBezTo>
                    <a:pt x="35" y="124"/>
                    <a:pt x="35" y="124"/>
                    <a:pt x="35" y="124"/>
                  </a:cubicBezTo>
                  <a:cubicBezTo>
                    <a:pt x="34" y="126"/>
                    <a:pt x="34" y="126"/>
                    <a:pt x="34" y="126"/>
                  </a:cubicBezTo>
                  <a:cubicBezTo>
                    <a:pt x="35" y="127"/>
                    <a:pt x="35" y="127"/>
                    <a:pt x="35" y="127"/>
                  </a:cubicBezTo>
                  <a:cubicBezTo>
                    <a:pt x="34" y="129"/>
                    <a:pt x="34" y="129"/>
                    <a:pt x="34" y="129"/>
                  </a:cubicBezTo>
                  <a:cubicBezTo>
                    <a:pt x="35" y="130"/>
                    <a:pt x="35" y="130"/>
                    <a:pt x="35" y="130"/>
                  </a:cubicBezTo>
                  <a:cubicBezTo>
                    <a:pt x="36" y="130"/>
                    <a:pt x="36" y="130"/>
                    <a:pt x="36" y="130"/>
                  </a:cubicBezTo>
                  <a:cubicBezTo>
                    <a:pt x="38" y="130"/>
                    <a:pt x="38" y="130"/>
                    <a:pt x="38" y="130"/>
                  </a:cubicBezTo>
                  <a:cubicBezTo>
                    <a:pt x="41" y="129"/>
                    <a:pt x="41" y="129"/>
                    <a:pt x="41" y="129"/>
                  </a:cubicBezTo>
                  <a:cubicBezTo>
                    <a:pt x="41" y="129"/>
                    <a:pt x="41" y="129"/>
                    <a:pt x="41" y="129"/>
                  </a:cubicBezTo>
                  <a:cubicBezTo>
                    <a:pt x="42" y="128"/>
                    <a:pt x="42" y="128"/>
                    <a:pt x="42" y="128"/>
                  </a:cubicBezTo>
                  <a:cubicBezTo>
                    <a:pt x="46" y="129"/>
                    <a:pt x="48" y="129"/>
                    <a:pt x="51" y="129"/>
                  </a:cubicBezTo>
                  <a:cubicBezTo>
                    <a:pt x="54" y="128"/>
                    <a:pt x="55" y="128"/>
                    <a:pt x="57" y="130"/>
                  </a:cubicBezTo>
                  <a:cubicBezTo>
                    <a:pt x="63" y="129"/>
                    <a:pt x="63" y="129"/>
                    <a:pt x="63" y="129"/>
                  </a:cubicBezTo>
                  <a:cubicBezTo>
                    <a:pt x="63" y="127"/>
                    <a:pt x="65" y="127"/>
                    <a:pt x="67" y="127"/>
                  </a:cubicBezTo>
                  <a:cubicBezTo>
                    <a:pt x="66" y="127"/>
                    <a:pt x="66" y="127"/>
                    <a:pt x="66" y="127"/>
                  </a:cubicBezTo>
                  <a:cubicBezTo>
                    <a:pt x="65" y="126"/>
                    <a:pt x="65" y="126"/>
                    <a:pt x="65" y="126"/>
                  </a:cubicBezTo>
                  <a:cubicBezTo>
                    <a:pt x="66" y="124"/>
                    <a:pt x="66" y="124"/>
                    <a:pt x="66" y="124"/>
                  </a:cubicBezTo>
                  <a:cubicBezTo>
                    <a:pt x="68" y="124"/>
                    <a:pt x="69" y="125"/>
                    <a:pt x="70" y="124"/>
                  </a:cubicBezTo>
                  <a:cubicBezTo>
                    <a:pt x="69" y="125"/>
                    <a:pt x="68" y="125"/>
                    <a:pt x="67" y="125"/>
                  </a:cubicBezTo>
                  <a:cubicBezTo>
                    <a:pt x="67" y="128"/>
                    <a:pt x="71" y="129"/>
                    <a:pt x="73" y="131"/>
                  </a:cubicBezTo>
                  <a:cubicBezTo>
                    <a:pt x="74" y="131"/>
                    <a:pt x="74" y="132"/>
                    <a:pt x="76" y="132"/>
                  </a:cubicBezTo>
                  <a:cubicBezTo>
                    <a:pt x="77" y="131"/>
                    <a:pt x="77" y="129"/>
                    <a:pt x="78" y="128"/>
                  </a:cubicBezTo>
                  <a:cubicBezTo>
                    <a:pt x="78" y="129"/>
                    <a:pt x="78" y="131"/>
                    <a:pt x="77" y="132"/>
                  </a:cubicBezTo>
                  <a:cubicBezTo>
                    <a:pt x="78" y="132"/>
                    <a:pt x="78" y="132"/>
                    <a:pt x="78" y="132"/>
                  </a:cubicBezTo>
                  <a:cubicBezTo>
                    <a:pt x="79" y="132"/>
                    <a:pt x="79" y="132"/>
                    <a:pt x="79" y="132"/>
                  </a:cubicBezTo>
                  <a:cubicBezTo>
                    <a:pt x="80" y="133"/>
                    <a:pt x="80" y="133"/>
                    <a:pt x="80" y="133"/>
                  </a:cubicBezTo>
                  <a:cubicBezTo>
                    <a:pt x="78" y="133"/>
                    <a:pt x="78" y="133"/>
                    <a:pt x="78" y="133"/>
                  </a:cubicBezTo>
                  <a:cubicBezTo>
                    <a:pt x="77" y="132"/>
                    <a:pt x="77" y="132"/>
                    <a:pt x="77" y="132"/>
                  </a:cubicBezTo>
                  <a:cubicBezTo>
                    <a:pt x="76" y="132"/>
                    <a:pt x="76" y="132"/>
                    <a:pt x="76" y="132"/>
                  </a:cubicBezTo>
                  <a:cubicBezTo>
                    <a:pt x="80" y="135"/>
                    <a:pt x="80" y="135"/>
                    <a:pt x="80" y="135"/>
                  </a:cubicBezTo>
                  <a:cubicBezTo>
                    <a:pt x="80" y="133"/>
                    <a:pt x="82" y="131"/>
                    <a:pt x="84" y="129"/>
                  </a:cubicBezTo>
                  <a:cubicBezTo>
                    <a:pt x="84" y="130"/>
                    <a:pt x="83" y="131"/>
                    <a:pt x="84" y="132"/>
                  </a:cubicBezTo>
                  <a:cubicBezTo>
                    <a:pt x="84" y="133"/>
                    <a:pt x="85" y="133"/>
                    <a:pt x="86" y="134"/>
                  </a:cubicBezTo>
                  <a:cubicBezTo>
                    <a:pt x="85" y="134"/>
                    <a:pt x="85" y="134"/>
                    <a:pt x="85" y="134"/>
                  </a:cubicBezTo>
                  <a:cubicBezTo>
                    <a:pt x="84" y="133"/>
                    <a:pt x="81" y="132"/>
                    <a:pt x="81" y="134"/>
                  </a:cubicBezTo>
                  <a:cubicBezTo>
                    <a:pt x="81" y="136"/>
                    <a:pt x="82" y="137"/>
                    <a:pt x="83" y="138"/>
                  </a:cubicBezTo>
                  <a:cubicBezTo>
                    <a:pt x="82" y="136"/>
                    <a:pt x="82" y="136"/>
                    <a:pt x="82" y="136"/>
                  </a:cubicBezTo>
                  <a:cubicBezTo>
                    <a:pt x="83" y="136"/>
                    <a:pt x="84" y="138"/>
                    <a:pt x="85" y="139"/>
                  </a:cubicBezTo>
                  <a:cubicBezTo>
                    <a:pt x="86" y="140"/>
                    <a:pt x="86" y="140"/>
                    <a:pt x="86" y="140"/>
                  </a:cubicBezTo>
                  <a:cubicBezTo>
                    <a:pt x="85" y="140"/>
                    <a:pt x="85" y="140"/>
                    <a:pt x="85" y="140"/>
                  </a:cubicBezTo>
                  <a:cubicBezTo>
                    <a:pt x="87" y="142"/>
                    <a:pt x="88" y="143"/>
                    <a:pt x="91" y="143"/>
                  </a:cubicBezTo>
                  <a:cubicBezTo>
                    <a:pt x="93" y="144"/>
                    <a:pt x="96" y="143"/>
                    <a:pt x="98" y="143"/>
                  </a:cubicBezTo>
                  <a:cubicBezTo>
                    <a:pt x="96" y="143"/>
                    <a:pt x="96" y="143"/>
                    <a:pt x="96" y="143"/>
                  </a:cubicBezTo>
                  <a:cubicBezTo>
                    <a:pt x="99" y="143"/>
                    <a:pt x="99" y="143"/>
                    <a:pt x="99" y="143"/>
                  </a:cubicBezTo>
                  <a:cubicBezTo>
                    <a:pt x="99" y="145"/>
                    <a:pt x="109" y="148"/>
                    <a:pt x="111" y="148"/>
                  </a:cubicBezTo>
                  <a:cubicBezTo>
                    <a:pt x="112" y="147"/>
                    <a:pt x="112" y="147"/>
                    <a:pt x="112" y="147"/>
                  </a:cubicBezTo>
                  <a:cubicBezTo>
                    <a:pt x="113" y="149"/>
                    <a:pt x="117" y="149"/>
                    <a:pt x="119" y="149"/>
                  </a:cubicBezTo>
                  <a:cubicBezTo>
                    <a:pt x="124" y="149"/>
                    <a:pt x="128" y="146"/>
                    <a:pt x="132" y="146"/>
                  </a:cubicBezTo>
                  <a:cubicBezTo>
                    <a:pt x="130" y="146"/>
                    <a:pt x="130" y="143"/>
                    <a:pt x="129" y="142"/>
                  </a:cubicBezTo>
                  <a:cubicBezTo>
                    <a:pt x="130" y="142"/>
                    <a:pt x="130" y="142"/>
                    <a:pt x="130" y="142"/>
                  </a:cubicBezTo>
                  <a:cubicBezTo>
                    <a:pt x="131" y="143"/>
                    <a:pt x="131" y="143"/>
                    <a:pt x="131" y="143"/>
                  </a:cubicBezTo>
                  <a:cubicBezTo>
                    <a:pt x="132" y="142"/>
                    <a:pt x="132" y="142"/>
                    <a:pt x="133" y="142"/>
                  </a:cubicBezTo>
                  <a:cubicBezTo>
                    <a:pt x="133" y="143"/>
                    <a:pt x="132" y="144"/>
                    <a:pt x="131" y="144"/>
                  </a:cubicBezTo>
                  <a:cubicBezTo>
                    <a:pt x="133" y="147"/>
                    <a:pt x="139" y="141"/>
                    <a:pt x="139" y="139"/>
                  </a:cubicBezTo>
                  <a:cubicBezTo>
                    <a:pt x="137" y="139"/>
                    <a:pt x="137" y="139"/>
                    <a:pt x="137" y="139"/>
                  </a:cubicBezTo>
                  <a:cubicBezTo>
                    <a:pt x="137" y="138"/>
                    <a:pt x="137" y="138"/>
                    <a:pt x="137" y="138"/>
                  </a:cubicBezTo>
                  <a:cubicBezTo>
                    <a:pt x="138" y="137"/>
                    <a:pt x="138" y="137"/>
                    <a:pt x="138" y="137"/>
                  </a:cubicBezTo>
                  <a:cubicBezTo>
                    <a:pt x="139" y="138"/>
                    <a:pt x="139" y="138"/>
                    <a:pt x="139" y="138"/>
                  </a:cubicBezTo>
                  <a:cubicBezTo>
                    <a:pt x="140" y="135"/>
                    <a:pt x="140" y="135"/>
                    <a:pt x="140" y="135"/>
                  </a:cubicBezTo>
                  <a:cubicBezTo>
                    <a:pt x="138" y="136"/>
                    <a:pt x="138" y="136"/>
                    <a:pt x="138" y="136"/>
                  </a:cubicBezTo>
                  <a:cubicBezTo>
                    <a:pt x="137" y="136"/>
                    <a:pt x="137" y="136"/>
                    <a:pt x="137" y="136"/>
                  </a:cubicBezTo>
                  <a:cubicBezTo>
                    <a:pt x="136" y="136"/>
                    <a:pt x="136" y="136"/>
                    <a:pt x="136" y="136"/>
                  </a:cubicBezTo>
                  <a:cubicBezTo>
                    <a:pt x="138" y="135"/>
                    <a:pt x="137" y="134"/>
                    <a:pt x="139" y="133"/>
                  </a:cubicBezTo>
                  <a:cubicBezTo>
                    <a:pt x="140" y="132"/>
                    <a:pt x="140" y="132"/>
                    <a:pt x="140" y="132"/>
                  </a:cubicBezTo>
                  <a:cubicBezTo>
                    <a:pt x="140" y="132"/>
                    <a:pt x="140" y="132"/>
                    <a:pt x="140" y="132"/>
                  </a:cubicBezTo>
                  <a:cubicBezTo>
                    <a:pt x="141" y="132"/>
                    <a:pt x="141" y="132"/>
                    <a:pt x="141" y="132"/>
                  </a:cubicBezTo>
                  <a:cubicBezTo>
                    <a:pt x="142" y="132"/>
                    <a:pt x="142" y="132"/>
                    <a:pt x="142" y="132"/>
                  </a:cubicBezTo>
                  <a:cubicBezTo>
                    <a:pt x="142" y="130"/>
                    <a:pt x="142" y="130"/>
                    <a:pt x="142" y="130"/>
                  </a:cubicBezTo>
                  <a:cubicBezTo>
                    <a:pt x="144" y="131"/>
                    <a:pt x="144" y="131"/>
                    <a:pt x="144" y="131"/>
                  </a:cubicBezTo>
                  <a:cubicBezTo>
                    <a:pt x="142" y="132"/>
                    <a:pt x="142" y="132"/>
                    <a:pt x="142" y="132"/>
                  </a:cubicBezTo>
                  <a:cubicBezTo>
                    <a:pt x="142" y="134"/>
                    <a:pt x="142" y="134"/>
                    <a:pt x="142" y="134"/>
                  </a:cubicBezTo>
                  <a:cubicBezTo>
                    <a:pt x="144" y="132"/>
                    <a:pt x="144" y="132"/>
                    <a:pt x="144" y="132"/>
                  </a:cubicBezTo>
                  <a:cubicBezTo>
                    <a:pt x="144" y="131"/>
                    <a:pt x="144" y="131"/>
                    <a:pt x="144" y="131"/>
                  </a:cubicBezTo>
                  <a:cubicBezTo>
                    <a:pt x="145" y="132"/>
                    <a:pt x="145" y="132"/>
                    <a:pt x="145" y="132"/>
                  </a:cubicBezTo>
                  <a:cubicBezTo>
                    <a:pt x="149" y="130"/>
                    <a:pt x="149" y="130"/>
                    <a:pt x="149" y="130"/>
                  </a:cubicBezTo>
                  <a:cubicBezTo>
                    <a:pt x="150" y="130"/>
                    <a:pt x="151" y="129"/>
                    <a:pt x="152" y="128"/>
                  </a:cubicBezTo>
                  <a:cubicBezTo>
                    <a:pt x="153" y="129"/>
                    <a:pt x="153" y="129"/>
                    <a:pt x="153" y="129"/>
                  </a:cubicBezTo>
                  <a:cubicBezTo>
                    <a:pt x="153" y="128"/>
                    <a:pt x="153" y="128"/>
                    <a:pt x="153" y="128"/>
                  </a:cubicBezTo>
                  <a:cubicBezTo>
                    <a:pt x="154" y="129"/>
                    <a:pt x="154" y="129"/>
                    <a:pt x="154" y="129"/>
                  </a:cubicBezTo>
                  <a:cubicBezTo>
                    <a:pt x="157" y="129"/>
                    <a:pt x="157" y="129"/>
                    <a:pt x="157" y="129"/>
                  </a:cubicBezTo>
                  <a:cubicBezTo>
                    <a:pt x="156" y="126"/>
                    <a:pt x="156" y="126"/>
                    <a:pt x="156" y="126"/>
                  </a:cubicBezTo>
                  <a:cubicBezTo>
                    <a:pt x="157" y="126"/>
                    <a:pt x="157" y="126"/>
                    <a:pt x="157" y="126"/>
                  </a:cubicBezTo>
                  <a:cubicBezTo>
                    <a:pt x="157" y="123"/>
                    <a:pt x="157" y="123"/>
                    <a:pt x="157" y="123"/>
                  </a:cubicBezTo>
                  <a:cubicBezTo>
                    <a:pt x="158" y="124"/>
                    <a:pt x="158" y="124"/>
                    <a:pt x="158" y="124"/>
                  </a:cubicBezTo>
                  <a:cubicBezTo>
                    <a:pt x="158" y="129"/>
                    <a:pt x="158" y="129"/>
                    <a:pt x="158" y="129"/>
                  </a:cubicBezTo>
                  <a:cubicBezTo>
                    <a:pt x="158" y="129"/>
                    <a:pt x="158" y="129"/>
                    <a:pt x="158" y="129"/>
                  </a:cubicBezTo>
                  <a:cubicBezTo>
                    <a:pt x="158" y="128"/>
                    <a:pt x="158" y="127"/>
                    <a:pt x="158" y="126"/>
                  </a:cubicBezTo>
                  <a:cubicBezTo>
                    <a:pt x="159" y="126"/>
                    <a:pt x="159" y="127"/>
                    <a:pt x="159" y="128"/>
                  </a:cubicBezTo>
                  <a:cubicBezTo>
                    <a:pt x="159" y="128"/>
                    <a:pt x="159" y="128"/>
                    <a:pt x="159" y="128"/>
                  </a:cubicBezTo>
                  <a:cubicBezTo>
                    <a:pt x="159" y="126"/>
                    <a:pt x="159" y="126"/>
                    <a:pt x="159" y="126"/>
                  </a:cubicBezTo>
                  <a:cubicBezTo>
                    <a:pt x="160" y="126"/>
                    <a:pt x="160" y="126"/>
                    <a:pt x="160" y="126"/>
                  </a:cubicBezTo>
                  <a:cubicBezTo>
                    <a:pt x="161" y="128"/>
                    <a:pt x="161" y="128"/>
                    <a:pt x="161" y="128"/>
                  </a:cubicBezTo>
                  <a:cubicBezTo>
                    <a:pt x="161" y="126"/>
                    <a:pt x="170" y="122"/>
                    <a:pt x="171" y="118"/>
                  </a:cubicBezTo>
                  <a:cubicBezTo>
                    <a:pt x="171" y="119"/>
                    <a:pt x="170" y="119"/>
                    <a:pt x="170" y="119"/>
                  </a:cubicBezTo>
                  <a:cubicBezTo>
                    <a:pt x="171" y="118"/>
                    <a:pt x="171" y="117"/>
                    <a:pt x="172" y="117"/>
                  </a:cubicBezTo>
                  <a:cubicBezTo>
                    <a:pt x="172" y="117"/>
                    <a:pt x="172" y="117"/>
                    <a:pt x="172" y="117"/>
                  </a:cubicBezTo>
                  <a:cubicBezTo>
                    <a:pt x="174" y="116"/>
                    <a:pt x="174" y="116"/>
                    <a:pt x="174" y="116"/>
                  </a:cubicBezTo>
                  <a:cubicBezTo>
                    <a:pt x="173" y="115"/>
                    <a:pt x="176" y="113"/>
                    <a:pt x="178" y="112"/>
                  </a:cubicBezTo>
                  <a:cubicBezTo>
                    <a:pt x="177" y="112"/>
                    <a:pt x="177" y="112"/>
                    <a:pt x="176" y="112"/>
                  </a:cubicBezTo>
                  <a:cubicBezTo>
                    <a:pt x="178" y="110"/>
                    <a:pt x="181" y="110"/>
                    <a:pt x="183" y="109"/>
                  </a:cubicBezTo>
                  <a:cubicBezTo>
                    <a:pt x="183" y="108"/>
                    <a:pt x="183" y="108"/>
                    <a:pt x="183" y="108"/>
                  </a:cubicBezTo>
                  <a:cubicBezTo>
                    <a:pt x="182" y="108"/>
                    <a:pt x="182" y="109"/>
                    <a:pt x="181" y="109"/>
                  </a:cubicBezTo>
                  <a:cubicBezTo>
                    <a:pt x="183" y="107"/>
                    <a:pt x="186" y="106"/>
                    <a:pt x="188" y="105"/>
                  </a:cubicBezTo>
                  <a:cubicBezTo>
                    <a:pt x="187" y="105"/>
                    <a:pt x="187" y="105"/>
                    <a:pt x="187" y="105"/>
                  </a:cubicBezTo>
                  <a:cubicBezTo>
                    <a:pt x="189" y="104"/>
                    <a:pt x="189" y="104"/>
                    <a:pt x="189" y="104"/>
                  </a:cubicBezTo>
                  <a:cubicBezTo>
                    <a:pt x="190" y="103"/>
                    <a:pt x="190" y="103"/>
                    <a:pt x="190" y="103"/>
                  </a:cubicBezTo>
                  <a:cubicBezTo>
                    <a:pt x="189" y="101"/>
                    <a:pt x="189" y="101"/>
                    <a:pt x="189" y="101"/>
                  </a:cubicBezTo>
                  <a:cubicBezTo>
                    <a:pt x="190" y="101"/>
                    <a:pt x="190" y="101"/>
                    <a:pt x="190" y="101"/>
                  </a:cubicBezTo>
                  <a:cubicBezTo>
                    <a:pt x="189" y="100"/>
                    <a:pt x="189" y="100"/>
                    <a:pt x="188" y="99"/>
                  </a:cubicBezTo>
                  <a:cubicBezTo>
                    <a:pt x="189" y="99"/>
                    <a:pt x="190" y="100"/>
                    <a:pt x="190" y="101"/>
                  </a:cubicBezTo>
                  <a:cubicBezTo>
                    <a:pt x="190" y="102"/>
                    <a:pt x="190" y="102"/>
                    <a:pt x="190" y="102"/>
                  </a:cubicBezTo>
                  <a:cubicBezTo>
                    <a:pt x="192" y="103"/>
                    <a:pt x="192" y="103"/>
                    <a:pt x="192" y="103"/>
                  </a:cubicBezTo>
                  <a:cubicBezTo>
                    <a:pt x="191" y="101"/>
                    <a:pt x="191" y="101"/>
                    <a:pt x="191" y="101"/>
                  </a:cubicBezTo>
                  <a:cubicBezTo>
                    <a:pt x="192" y="103"/>
                    <a:pt x="192" y="103"/>
                    <a:pt x="192" y="103"/>
                  </a:cubicBezTo>
                  <a:cubicBezTo>
                    <a:pt x="193" y="102"/>
                    <a:pt x="193" y="102"/>
                    <a:pt x="193" y="102"/>
                  </a:cubicBezTo>
                  <a:cubicBezTo>
                    <a:pt x="193" y="103"/>
                    <a:pt x="193" y="104"/>
                    <a:pt x="193" y="104"/>
                  </a:cubicBezTo>
                  <a:cubicBezTo>
                    <a:pt x="194" y="104"/>
                    <a:pt x="194" y="103"/>
                    <a:pt x="195" y="103"/>
                  </a:cubicBezTo>
                  <a:cubicBezTo>
                    <a:pt x="197" y="103"/>
                    <a:pt x="197" y="104"/>
                    <a:pt x="199" y="104"/>
                  </a:cubicBezTo>
                  <a:cubicBezTo>
                    <a:pt x="200" y="103"/>
                    <a:pt x="200" y="103"/>
                    <a:pt x="200" y="103"/>
                  </a:cubicBezTo>
                  <a:cubicBezTo>
                    <a:pt x="200" y="101"/>
                    <a:pt x="200" y="101"/>
                    <a:pt x="200" y="101"/>
                  </a:cubicBezTo>
                  <a:cubicBezTo>
                    <a:pt x="199" y="102"/>
                    <a:pt x="199" y="102"/>
                    <a:pt x="199" y="102"/>
                  </a:cubicBezTo>
                  <a:cubicBezTo>
                    <a:pt x="198" y="101"/>
                    <a:pt x="198" y="101"/>
                    <a:pt x="198" y="101"/>
                  </a:cubicBezTo>
                  <a:cubicBezTo>
                    <a:pt x="199" y="100"/>
                    <a:pt x="199" y="100"/>
                    <a:pt x="199" y="100"/>
                  </a:cubicBezTo>
                  <a:cubicBezTo>
                    <a:pt x="199" y="100"/>
                    <a:pt x="199" y="100"/>
                    <a:pt x="200" y="100"/>
                  </a:cubicBezTo>
                  <a:cubicBezTo>
                    <a:pt x="201" y="99"/>
                    <a:pt x="203" y="97"/>
                    <a:pt x="203" y="95"/>
                  </a:cubicBezTo>
                  <a:cubicBezTo>
                    <a:pt x="204" y="95"/>
                    <a:pt x="205" y="96"/>
                    <a:pt x="206" y="96"/>
                  </a:cubicBezTo>
                  <a:cubicBezTo>
                    <a:pt x="205" y="96"/>
                    <a:pt x="203" y="97"/>
                    <a:pt x="202" y="98"/>
                  </a:cubicBezTo>
                  <a:cubicBezTo>
                    <a:pt x="204" y="97"/>
                    <a:pt x="206" y="97"/>
                    <a:pt x="207" y="95"/>
                  </a:cubicBezTo>
                  <a:cubicBezTo>
                    <a:pt x="208" y="92"/>
                    <a:pt x="208" y="89"/>
                    <a:pt x="209" y="87"/>
                  </a:cubicBezTo>
                  <a:cubicBezTo>
                    <a:pt x="208" y="87"/>
                    <a:pt x="208" y="89"/>
                    <a:pt x="207" y="90"/>
                  </a:cubicBezTo>
                  <a:cubicBezTo>
                    <a:pt x="205" y="88"/>
                    <a:pt x="205" y="88"/>
                    <a:pt x="205" y="88"/>
                  </a:cubicBezTo>
                  <a:cubicBezTo>
                    <a:pt x="205" y="87"/>
                    <a:pt x="205" y="87"/>
                    <a:pt x="205" y="87"/>
                  </a:cubicBezTo>
                  <a:cubicBezTo>
                    <a:pt x="208" y="87"/>
                    <a:pt x="208" y="87"/>
                    <a:pt x="208" y="87"/>
                  </a:cubicBezTo>
                  <a:cubicBezTo>
                    <a:pt x="208" y="87"/>
                    <a:pt x="208" y="87"/>
                    <a:pt x="208" y="87"/>
                  </a:cubicBezTo>
                  <a:cubicBezTo>
                    <a:pt x="208" y="86"/>
                    <a:pt x="208" y="86"/>
                    <a:pt x="208" y="86"/>
                  </a:cubicBezTo>
                  <a:cubicBezTo>
                    <a:pt x="206" y="84"/>
                    <a:pt x="206" y="84"/>
                    <a:pt x="206" y="84"/>
                  </a:cubicBezTo>
                  <a:cubicBezTo>
                    <a:pt x="207" y="84"/>
                    <a:pt x="207" y="84"/>
                    <a:pt x="207" y="84"/>
                  </a:cubicBezTo>
                  <a:cubicBezTo>
                    <a:pt x="211" y="84"/>
                    <a:pt x="211" y="84"/>
                    <a:pt x="211" y="84"/>
                  </a:cubicBezTo>
                  <a:cubicBezTo>
                    <a:pt x="210" y="83"/>
                    <a:pt x="208" y="82"/>
                    <a:pt x="208" y="80"/>
                  </a:cubicBezTo>
                  <a:cubicBezTo>
                    <a:pt x="206" y="80"/>
                    <a:pt x="206" y="80"/>
                    <a:pt x="206" y="80"/>
                  </a:cubicBezTo>
                  <a:cubicBezTo>
                    <a:pt x="206" y="79"/>
                    <a:pt x="207" y="78"/>
                    <a:pt x="207" y="78"/>
                  </a:cubicBezTo>
                  <a:cubicBezTo>
                    <a:pt x="208" y="79"/>
                    <a:pt x="209" y="80"/>
                    <a:pt x="209" y="81"/>
                  </a:cubicBezTo>
                  <a:cubicBezTo>
                    <a:pt x="211" y="83"/>
                    <a:pt x="215" y="81"/>
                    <a:pt x="216" y="80"/>
                  </a:cubicBezTo>
                  <a:cubicBezTo>
                    <a:pt x="216" y="79"/>
                    <a:pt x="215" y="78"/>
                    <a:pt x="215" y="77"/>
                  </a:cubicBezTo>
                  <a:cubicBezTo>
                    <a:pt x="216" y="77"/>
                    <a:pt x="218" y="77"/>
                    <a:pt x="219" y="77"/>
                  </a:cubicBezTo>
                  <a:cubicBezTo>
                    <a:pt x="219" y="76"/>
                    <a:pt x="219" y="76"/>
                    <a:pt x="219" y="76"/>
                  </a:cubicBezTo>
                  <a:cubicBezTo>
                    <a:pt x="216" y="75"/>
                    <a:pt x="216" y="75"/>
                    <a:pt x="216" y="75"/>
                  </a:cubicBezTo>
                  <a:cubicBezTo>
                    <a:pt x="217" y="74"/>
                    <a:pt x="217" y="74"/>
                    <a:pt x="217" y="74"/>
                  </a:cubicBezTo>
                  <a:cubicBezTo>
                    <a:pt x="219" y="75"/>
                    <a:pt x="219" y="75"/>
                    <a:pt x="219" y="75"/>
                  </a:cubicBezTo>
                  <a:cubicBezTo>
                    <a:pt x="223" y="73"/>
                    <a:pt x="215" y="72"/>
                    <a:pt x="214" y="71"/>
                  </a:cubicBezTo>
                  <a:cubicBezTo>
                    <a:pt x="216" y="71"/>
                    <a:pt x="218" y="71"/>
                    <a:pt x="220" y="71"/>
                  </a:cubicBezTo>
                  <a:cubicBezTo>
                    <a:pt x="221" y="70"/>
                    <a:pt x="221" y="70"/>
                    <a:pt x="221" y="70"/>
                  </a:cubicBezTo>
                  <a:cubicBezTo>
                    <a:pt x="220" y="69"/>
                    <a:pt x="218" y="68"/>
                    <a:pt x="216" y="67"/>
                  </a:cubicBezTo>
                  <a:cubicBezTo>
                    <a:pt x="210" y="67"/>
                    <a:pt x="210" y="67"/>
                    <a:pt x="210" y="67"/>
                  </a:cubicBezTo>
                  <a:cubicBezTo>
                    <a:pt x="210" y="66"/>
                    <a:pt x="210" y="66"/>
                    <a:pt x="210" y="66"/>
                  </a:cubicBezTo>
                  <a:cubicBezTo>
                    <a:pt x="214" y="66"/>
                    <a:pt x="214" y="66"/>
                    <a:pt x="214" y="66"/>
                  </a:cubicBezTo>
                  <a:cubicBezTo>
                    <a:pt x="215" y="65"/>
                    <a:pt x="215" y="65"/>
                    <a:pt x="215" y="65"/>
                  </a:cubicBezTo>
                  <a:cubicBezTo>
                    <a:pt x="214" y="65"/>
                    <a:pt x="214" y="64"/>
                    <a:pt x="214" y="64"/>
                  </a:cubicBezTo>
                  <a:cubicBezTo>
                    <a:pt x="215" y="65"/>
                    <a:pt x="216" y="65"/>
                    <a:pt x="218" y="66"/>
                  </a:cubicBezTo>
                  <a:cubicBezTo>
                    <a:pt x="219" y="67"/>
                    <a:pt x="219" y="67"/>
                    <a:pt x="219" y="67"/>
                  </a:cubicBezTo>
                  <a:cubicBezTo>
                    <a:pt x="222" y="67"/>
                    <a:pt x="222" y="67"/>
                    <a:pt x="222" y="67"/>
                  </a:cubicBezTo>
                  <a:cubicBezTo>
                    <a:pt x="223" y="66"/>
                    <a:pt x="223" y="66"/>
                    <a:pt x="223" y="66"/>
                  </a:cubicBezTo>
                  <a:cubicBezTo>
                    <a:pt x="222" y="65"/>
                    <a:pt x="222" y="65"/>
                    <a:pt x="222" y="65"/>
                  </a:cubicBezTo>
                  <a:cubicBezTo>
                    <a:pt x="224" y="64"/>
                    <a:pt x="224" y="64"/>
                    <a:pt x="224" y="64"/>
                  </a:cubicBezTo>
                  <a:lnTo>
                    <a:pt x="224" y="63"/>
                  </a:lnTo>
                  <a:close/>
                  <a:moveTo>
                    <a:pt x="58" y="52"/>
                  </a:moveTo>
                  <a:cubicBezTo>
                    <a:pt x="58" y="52"/>
                    <a:pt x="58" y="52"/>
                    <a:pt x="58" y="52"/>
                  </a:cubicBezTo>
                  <a:cubicBezTo>
                    <a:pt x="58" y="52"/>
                    <a:pt x="58" y="52"/>
                    <a:pt x="59" y="52"/>
                  </a:cubicBezTo>
                  <a:cubicBezTo>
                    <a:pt x="58" y="52"/>
                    <a:pt x="58" y="52"/>
                    <a:pt x="58" y="52"/>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8" name="Freeform 21"/>
            <p:cNvSpPr>
              <a:spLocks/>
            </p:cNvSpPr>
            <p:nvPr/>
          </p:nvSpPr>
          <p:spPr bwMode="auto">
            <a:xfrm>
              <a:off x="9598025" y="5119688"/>
              <a:ext cx="298450" cy="282575"/>
            </a:xfrm>
            <a:custGeom>
              <a:avLst/>
              <a:gdLst>
                <a:gd name="T0" fmla="*/ 56 w 78"/>
                <a:gd name="T1" fmla="*/ 72 h 74"/>
                <a:gd name="T2" fmla="*/ 55 w 78"/>
                <a:gd name="T3" fmla="*/ 68 h 74"/>
                <a:gd name="T4" fmla="*/ 55 w 78"/>
                <a:gd name="T5" fmla="*/ 66 h 74"/>
                <a:gd name="T6" fmla="*/ 55 w 78"/>
                <a:gd name="T7" fmla="*/ 63 h 74"/>
                <a:gd name="T8" fmla="*/ 57 w 78"/>
                <a:gd name="T9" fmla="*/ 62 h 74"/>
                <a:gd name="T10" fmla="*/ 59 w 78"/>
                <a:gd name="T11" fmla="*/ 57 h 74"/>
                <a:gd name="T12" fmla="*/ 62 w 78"/>
                <a:gd name="T13" fmla="*/ 54 h 74"/>
                <a:gd name="T14" fmla="*/ 65 w 78"/>
                <a:gd name="T15" fmla="*/ 55 h 74"/>
                <a:gd name="T16" fmla="*/ 65 w 78"/>
                <a:gd name="T17" fmla="*/ 48 h 74"/>
                <a:gd name="T18" fmla="*/ 67 w 78"/>
                <a:gd name="T19" fmla="*/ 49 h 74"/>
                <a:gd name="T20" fmla="*/ 70 w 78"/>
                <a:gd name="T21" fmla="*/ 48 h 74"/>
                <a:gd name="T22" fmla="*/ 73 w 78"/>
                <a:gd name="T23" fmla="*/ 47 h 74"/>
                <a:gd name="T24" fmla="*/ 74 w 78"/>
                <a:gd name="T25" fmla="*/ 48 h 74"/>
                <a:gd name="T26" fmla="*/ 75 w 78"/>
                <a:gd name="T27" fmla="*/ 46 h 74"/>
                <a:gd name="T28" fmla="*/ 73 w 78"/>
                <a:gd name="T29" fmla="*/ 41 h 74"/>
                <a:gd name="T30" fmla="*/ 71 w 78"/>
                <a:gd name="T31" fmla="*/ 36 h 74"/>
                <a:gd name="T32" fmla="*/ 77 w 78"/>
                <a:gd name="T33" fmla="*/ 36 h 74"/>
                <a:gd name="T34" fmla="*/ 73 w 78"/>
                <a:gd name="T35" fmla="*/ 31 h 74"/>
                <a:gd name="T36" fmla="*/ 72 w 78"/>
                <a:gd name="T37" fmla="*/ 29 h 74"/>
                <a:gd name="T38" fmla="*/ 69 w 78"/>
                <a:gd name="T39" fmla="*/ 28 h 74"/>
                <a:gd name="T40" fmla="*/ 69 w 78"/>
                <a:gd name="T41" fmla="*/ 20 h 74"/>
                <a:gd name="T42" fmla="*/ 73 w 78"/>
                <a:gd name="T43" fmla="*/ 14 h 74"/>
                <a:gd name="T44" fmla="*/ 67 w 78"/>
                <a:gd name="T45" fmla="*/ 10 h 74"/>
                <a:gd name="T46" fmla="*/ 64 w 78"/>
                <a:gd name="T47" fmla="*/ 12 h 74"/>
                <a:gd name="T48" fmla="*/ 61 w 78"/>
                <a:gd name="T49" fmla="*/ 8 h 74"/>
                <a:gd name="T50" fmla="*/ 57 w 78"/>
                <a:gd name="T51" fmla="*/ 6 h 74"/>
                <a:gd name="T52" fmla="*/ 50 w 78"/>
                <a:gd name="T53" fmla="*/ 4 h 74"/>
                <a:gd name="T54" fmla="*/ 47 w 78"/>
                <a:gd name="T55" fmla="*/ 5 h 74"/>
                <a:gd name="T56" fmla="*/ 44 w 78"/>
                <a:gd name="T57" fmla="*/ 5 h 74"/>
                <a:gd name="T58" fmla="*/ 40 w 78"/>
                <a:gd name="T59" fmla="*/ 5 h 74"/>
                <a:gd name="T60" fmla="*/ 37 w 78"/>
                <a:gd name="T61" fmla="*/ 4 h 74"/>
                <a:gd name="T62" fmla="*/ 34 w 78"/>
                <a:gd name="T63" fmla="*/ 4 h 74"/>
                <a:gd name="T64" fmla="*/ 32 w 78"/>
                <a:gd name="T65" fmla="*/ 3 h 74"/>
                <a:gd name="T66" fmla="*/ 29 w 78"/>
                <a:gd name="T67" fmla="*/ 3 h 74"/>
                <a:gd name="T68" fmla="*/ 24 w 78"/>
                <a:gd name="T69" fmla="*/ 1 h 74"/>
                <a:gd name="T70" fmla="*/ 20 w 78"/>
                <a:gd name="T71" fmla="*/ 3 h 74"/>
                <a:gd name="T72" fmla="*/ 15 w 78"/>
                <a:gd name="T73" fmla="*/ 4 h 74"/>
                <a:gd name="T74" fmla="*/ 12 w 78"/>
                <a:gd name="T75" fmla="*/ 8 h 74"/>
                <a:gd name="T76" fmla="*/ 10 w 78"/>
                <a:gd name="T77" fmla="*/ 6 h 74"/>
                <a:gd name="T78" fmla="*/ 7 w 78"/>
                <a:gd name="T79" fmla="*/ 4 h 74"/>
                <a:gd name="T80" fmla="*/ 2 w 78"/>
                <a:gd name="T81" fmla="*/ 4 h 74"/>
                <a:gd name="T82" fmla="*/ 2 w 78"/>
                <a:gd name="T83" fmla="*/ 12 h 74"/>
                <a:gd name="T84" fmla="*/ 2 w 78"/>
                <a:gd name="T85" fmla="*/ 17 h 74"/>
                <a:gd name="T86" fmla="*/ 5 w 78"/>
                <a:gd name="T87" fmla="*/ 17 h 74"/>
                <a:gd name="T88" fmla="*/ 7 w 78"/>
                <a:gd name="T89" fmla="*/ 20 h 74"/>
                <a:gd name="T90" fmla="*/ 7 w 78"/>
                <a:gd name="T91" fmla="*/ 21 h 74"/>
                <a:gd name="T92" fmla="*/ 9 w 78"/>
                <a:gd name="T93" fmla="*/ 22 h 74"/>
                <a:gd name="T94" fmla="*/ 11 w 78"/>
                <a:gd name="T95" fmla="*/ 29 h 74"/>
                <a:gd name="T96" fmla="*/ 21 w 78"/>
                <a:gd name="T97" fmla="*/ 41 h 74"/>
                <a:gd name="T98" fmla="*/ 26 w 78"/>
                <a:gd name="T99" fmla="*/ 48 h 74"/>
                <a:gd name="T100" fmla="*/ 32 w 78"/>
                <a:gd name="T101" fmla="*/ 53 h 74"/>
                <a:gd name="T102" fmla="*/ 37 w 78"/>
                <a:gd name="T103" fmla="*/ 59 h 74"/>
                <a:gd name="T104" fmla="*/ 41 w 78"/>
                <a:gd name="T105" fmla="*/ 65 h 74"/>
                <a:gd name="T106" fmla="*/ 44 w 78"/>
                <a:gd name="T107" fmla="*/ 67 h 74"/>
                <a:gd name="T108" fmla="*/ 46 w 78"/>
                <a:gd name="T109" fmla="*/ 69 h 74"/>
                <a:gd name="T110" fmla="*/ 54 w 78"/>
                <a:gd name="T111" fmla="*/ 74 h 74"/>
                <a:gd name="T112" fmla="*/ 56 w 78"/>
                <a:gd name="T113" fmla="*/ 72 h 74"/>
                <a:gd name="T114" fmla="*/ 56 w 78"/>
                <a:gd name="T115"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8" h="74">
                  <a:moveTo>
                    <a:pt x="56" y="72"/>
                  </a:moveTo>
                  <a:cubicBezTo>
                    <a:pt x="57" y="71"/>
                    <a:pt x="55" y="69"/>
                    <a:pt x="55" y="68"/>
                  </a:cubicBezTo>
                  <a:cubicBezTo>
                    <a:pt x="55" y="67"/>
                    <a:pt x="55" y="66"/>
                    <a:pt x="55" y="66"/>
                  </a:cubicBezTo>
                  <a:cubicBezTo>
                    <a:pt x="55" y="65"/>
                    <a:pt x="55" y="64"/>
                    <a:pt x="55" y="63"/>
                  </a:cubicBezTo>
                  <a:cubicBezTo>
                    <a:pt x="55" y="62"/>
                    <a:pt x="57" y="63"/>
                    <a:pt x="57" y="62"/>
                  </a:cubicBezTo>
                  <a:cubicBezTo>
                    <a:pt x="58" y="61"/>
                    <a:pt x="58" y="58"/>
                    <a:pt x="59" y="57"/>
                  </a:cubicBezTo>
                  <a:cubicBezTo>
                    <a:pt x="59" y="55"/>
                    <a:pt x="60" y="54"/>
                    <a:pt x="62" y="54"/>
                  </a:cubicBezTo>
                  <a:cubicBezTo>
                    <a:pt x="63" y="54"/>
                    <a:pt x="65" y="55"/>
                    <a:pt x="65" y="55"/>
                  </a:cubicBezTo>
                  <a:cubicBezTo>
                    <a:pt x="68" y="54"/>
                    <a:pt x="64" y="50"/>
                    <a:pt x="65" y="48"/>
                  </a:cubicBezTo>
                  <a:cubicBezTo>
                    <a:pt x="65" y="48"/>
                    <a:pt x="66" y="48"/>
                    <a:pt x="67" y="49"/>
                  </a:cubicBezTo>
                  <a:cubicBezTo>
                    <a:pt x="68" y="49"/>
                    <a:pt x="69" y="49"/>
                    <a:pt x="70" y="48"/>
                  </a:cubicBezTo>
                  <a:cubicBezTo>
                    <a:pt x="71" y="48"/>
                    <a:pt x="71" y="47"/>
                    <a:pt x="73" y="47"/>
                  </a:cubicBezTo>
                  <a:cubicBezTo>
                    <a:pt x="73" y="47"/>
                    <a:pt x="74" y="48"/>
                    <a:pt x="74" y="48"/>
                  </a:cubicBezTo>
                  <a:cubicBezTo>
                    <a:pt x="75" y="48"/>
                    <a:pt x="75" y="47"/>
                    <a:pt x="75" y="46"/>
                  </a:cubicBezTo>
                  <a:cubicBezTo>
                    <a:pt x="75" y="44"/>
                    <a:pt x="75" y="43"/>
                    <a:pt x="73" y="41"/>
                  </a:cubicBezTo>
                  <a:cubicBezTo>
                    <a:pt x="72" y="40"/>
                    <a:pt x="70" y="37"/>
                    <a:pt x="71" y="36"/>
                  </a:cubicBezTo>
                  <a:cubicBezTo>
                    <a:pt x="72" y="36"/>
                    <a:pt x="76" y="38"/>
                    <a:pt x="77" y="36"/>
                  </a:cubicBezTo>
                  <a:cubicBezTo>
                    <a:pt x="78" y="34"/>
                    <a:pt x="74" y="31"/>
                    <a:pt x="73" y="31"/>
                  </a:cubicBezTo>
                  <a:cubicBezTo>
                    <a:pt x="73" y="30"/>
                    <a:pt x="73" y="29"/>
                    <a:pt x="72" y="29"/>
                  </a:cubicBezTo>
                  <a:cubicBezTo>
                    <a:pt x="71" y="28"/>
                    <a:pt x="70" y="28"/>
                    <a:pt x="69" y="28"/>
                  </a:cubicBezTo>
                  <a:cubicBezTo>
                    <a:pt x="66" y="26"/>
                    <a:pt x="68" y="22"/>
                    <a:pt x="69" y="20"/>
                  </a:cubicBezTo>
                  <a:cubicBezTo>
                    <a:pt x="71" y="18"/>
                    <a:pt x="73" y="16"/>
                    <a:pt x="73" y="14"/>
                  </a:cubicBezTo>
                  <a:cubicBezTo>
                    <a:pt x="74" y="10"/>
                    <a:pt x="70" y="10"/>
                    <a:pt x="67" y="10"/>
                  </a:cubicBezTo>
                  <a:cubicBezTo>
                    <a:pt x="67" y="11"/>
                    <a:pt x="65" y="12"/>
                    <a:pt x="64" y="12"/>
                  </a:cubicBezTo>
                  <a:cubicBezTo>
                    <a:pt x="63" y="12"/>
                    <a:pt x="61" y="9"/>
                    <a:pt x="61" y="8"/>
                  </a:cubicBezTo>
                  <a:cubicBezTo>
                    <a:pt x="60" y="6"/>
                    <a:pt x="59" y="6"/>
                    <a:pt x="57" y="6"/>
                  </a:cubicBezTo>
                  <a:cubicBezTo>
                    <a:pt x="54" y="7"/>
                    <a:pt x="52" y="5"/>
                    <a:pt x="50" y="4"/>
                  </a:cubicBezTo>
                  <a:cubicBezTo>
                    <a:pt x="50" y="5"/>
                    <a:pt x="48" y="5"/>
                    <a:pt x="47" y="5"/>
                  </a:cubicBezTo>
                  <a:cubicBezTo>
                    <a:pt x="46" y="4"/>
                    <a:pt x="45" y="5"/>
                    <a:pt x="44" y="5"/>
                  </a:cubicBezTo>
                  <a:cubicBezTo>
                    <a:pt x="42" y="6"/>
                    <a:pt x="42" y="6"/>
                    <a:pt x="40" y="5"/>
                  </a:cubicBezTo>
                  <a:cubicBezTo>
                    <a:pt x="39" y="4"/>
                    <a:pt x="39" y="3"/>
                    <a:pt x="37" y="4"/>
                  </a:cubicBezTo>
                  <a:cubicBezTo>
                    <a:pt x="36" y="4"/>
                    <a:pt x="35" y="6"/>
                    <a:pt x="34" y="4"/>
                  </a:cubicBezTo>
                  <a:cubicBezTo>
                    <a:pt x="33" y="4"/>
                    <a:pt x="32" y="3"/>
                    <a:pt x="32" y="3"/>
                  </a:cubicBezTo>
                  <a:cubicBezTo>
                    <a:pt x="30" y="3"/>
                    <a:pt x="30" y="4"/>
                    <a:pt x="29" y="3"/>
                  </a:cubicBezTo>
                  <a:cubicBezTo>
                    <a:pt x="27" y="3"/>
                    <a:pt x="26" y="0"/>
                    <a:pt x="24" y="1"/>
                  </a:cubicBezTo>
                  <a:cubicBezTo>
                    <a:pt x="22" y="2"/>
                    <a:pt x="22" y="3"/>
                    <a:pt x="20" y="3"/>
                  </a:cubicBezTo>
                  <a:cubicBezTo>
                    <a:pt x="17" y="3"/>
                    <a:pt x="16" y="2"/>
                    <a:pt x="15" y="4"/>
                  </a:cubicBezTo>
                  <a:cubicBezTo>
                    <a:pt x="14" y="5"/>
                    <a:pt x="13" y="8"/>
                    <a:pt x="12" y="8"/>
                  </a:cubicBezTo>
                  <a:cubicBezTo>
                    <a:pt x="11" y="7"/>
                    <a:pt x="10" y="6"/>
                    <a:pt x="10" y="6"/>
                  </a:cubicBezTo>
                  <a:cubicBezTo>
                    <a:pt x="9" y="5"/>
                    <a:pt x="8" y="4"/>
                    <a:pt x="7" y="4"/>
                  </a:cubicBezTo>
                  <a:cubicBezTo>
                    <a:pt x="5" y="3"/>
                    <a:pt x="3" y="2"/>
                    <a:pt x="2" y="4"/>
                  </a:cubicBezTo>
                  <a:cubicBezTo>
                    <a:pt x="1" y="7"/>
                    <a:pt x="2" y="9"/>
                    <a:pt x="2" y="12"/>
                  </a:cubicBezTo>
                  <a:cubicBezTo>
                    <a:pt x="2" y="14"/>
                    <a:pt x="0" y="16"/>
                    <a:pt x="2" y="17"/>
                  </a:cubicBezTo>
                  <a:cubicBezTo>
                    <a:pt x="3" y="17"/>
                    <a:pt x="4" y="17"/>
                    <a:pt x="5" y="17"/>
                  </a:cubicBezTo>
                  <a:cubicBezTo>
                    <a:pt x="6" y="18"/>
                    <a:pt x="7" y="19"/>
                    <a:pt x="7" y="20"/>
                  </a:cubicBezTo>
                  <a:cubicBezTo>
                    <a:pt x="7" y="21"/>
                    <a:pt x="7" y="21"/>
                    <a:pt x="7" y="21"/>
                  </a:cubicBezTo>
                  <a:cubicBezTo>
                    <a:pt x="7" y="22"/>
                    <a:pt x="8" y="22"/>
                    <a:pt x="9" y="22"/>
                  </a:cubicBezTo>
                  <a:cubicBezTo>
                    <a:pt x="10" y="24"/>
                    <a:pt x="10" y="27"/>
                    <a:pt x="11" y="29"/>
                  </a:cubicBezTo>
                  <a:cubicBezTo>
                    <a:pt x="13" y="34"/>
                    <a:pt x="17" y="37"/>
                    <a:pt x="21" y="41"/>
                  </a:cubicBezTo>
                  <a:cubicBezTo>
                    <a:pt x="22" y="44"/>
                    <a:pt x="24" y="46"/>
                    <a:pt x="26" y="48"/>
                  </a:cubicBezTo>
                  <a:cubicBezTo>
                    <a:pt x="28" y="50"/>
                    <a:pt x="31" y="50"/>
                    <a:pt x="32" y="53"/>
                  </a:cubicBezTo>
                  <a:cubicBezTo>
                    <a:pt x="32" y="56"/>
                    <a:pt x="35" y="57"/>
                    <a:pt x="37" y="59"/>
                  </a:cubicBezTo>
                  <a:cubicBezTo>
                    <a:pt x="38" y="61"/>
                    <a:pt x="39" y="63"/>
                    <a:pt x="41" y="65"/>
                  </a:cubicBezTo>
                  <a:cubicBezTo>
                    <a:pt x="42" y="66"/>
                    <a:pt x="43" y="66"/>
                    <a:pt x="44" y="67"/>
                  </a:cubicBezTo>
                  <a:cubicBezTo>
                    <a:pt x="45" y="67"/>
                    <a:pt x="45" y="69"/>
                    <a:pt x="46" y="69"/>
                  </a:cubicBezTo>
                  <a:cubicBezTo>
                    <a:pt x="48" y="71"/>
                    <a:pt x="52" y="72"/>
                    <a:pt x="54" y="74"/>
                  </a:cubicBezTo>
                  <a:cubicBezTo>
                    <a:pt x="55" y="74"/>
                    <a:pt x="56" y="74"/>
                    <a:pt x="56" y="72"/>
                  </a:cubicBezTo>
                  <a:cubicBezTo>
                    <a:pt x="57" y="70"/>
                    <a:pt x="56" y="74"/>
                    <a:pt x="56" y="72"/>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9" name="Freeform 22"/>
            <p:cNvSpPr>
              <a:spLocks/>
            </p:cNvSpPr>
            <p:nvPr/>
          </p:nvSpPr>
          <p:spPr bwMode="auto">
            <a:xfrm>
              <a:off x="9869488" y="5389563"/>
              <a:ext cx="128588" cy="309562"/>
            </a:xfrm>
            <a:custGeom>
              <a:avLst/>
              <a:gdLst>
                <a:gd name="T0" fmla="*/ 19 w 34"/>
                <a:gd name="T1" fmla="*/ 79 h 81"/>
                <a:gd name="T2" fmla="*/ 20 w 34"/>
                <a:gd name="T3" fmla="*/ 75 h 81"/>
                <a:gd name="T4" fmla="*/ 22 w 34"/>
                <a:gd name="T5" fmla="*/ 75 h 81"/>
                <a:gd name="T6" fmla="*/ 22 w 34"/>
                <a:gd name="T7" fmla="*/ 73 h 81"/>
                <a:gd name="T8" fmla="*/ 19 w 34"/>
                <a:gd name="T9" fmla="*/ 72 h 81"/>
                <a:gd name="T10" fmla="*/ 22 w 34"/>
                <a:gd name="T11" fmla="*/ 69 h 81"/>
                <a:gd name="T12" fmla="*/ 26 w 34"/>
                <a:gd name="T13" fmla="*/ 68 h 81"/>
                <a:gd name="T14" fmla="*/ 28 w 34"/>
                <a:gd name="T15" fmla="*/ 63 h 81"/>
                <a:gd name="T16" fmla="*/ 30 w 34"/>
                <a:gd name="T17" fmla="*/ 59 h 81"/>
                <a:gd name="T18" fmla="*/ 34 w 34"/>
                <a:gd name="T19" fmla="*/ 56 h 81"/>
                <a:gd name="T20" fmla="*/ 33 w 34"/>
                <a:gd name="T21" fmla="*/ 52 h 81"/>
                <a:gd name="T22" fmla="*/ 33 w 34"/>
                <a:gd name="T23" fmla="*/ 49 h 81"/>
                <a:gd name="T24" fmla="*/ 29 w 34"/>
                <a:gd name="T25" fmla="*/ 47 h 81"/>
                <a:gd name="T26" fmla="*/ 27 w 34"/>
                <a:gd name="T27" fmla="*/ 43 h 81"/>
                <a:gd name="T28" fmla="*/ 24 w 34"/>
                <a:gd name="T29" fmla="*/ 38 h 81"/>
                <a:gd name="T30" fmla="*/ 24 w 34"/>
                <a:gd name="T31" fmla="*/ 33 h 81"/>
                <a:gd name="T32" fmla="*/ 23 w 34"/>
                <a:gd name="T33" fmla="*/ 31 h 81"/>
                <a:gd name="T34" fmla="*/ 23 w 34"/>
                <a:gd name="T35" fmla="*/ 30 h 81"/>
                <a:gd name="T36" fmla="*/ 24 w 34"/>
                <a:gd name="T37" fmla="*/ 28 h 81"/>
                <a:gd name="T38" fmla="*/ 24 w 34"/>
                <a:gd name="T39" fmla="*/ 25 h 81"/>
                <a:gd name="T40" fmla="*/ 25 w 34"/>
                <a:gd name="T41" fmla="*/ 17 h 81"/>
                <a:gd name="T42" fmla="*/ 22 w 34"/>
                <a:gd name="T43" fmla="*/ 11 h 81"/>
                <a:gd name="T44" fmla="*/ 18 w 34"/>
                <a:gd name="T45" fmla="*/ 9 h 81"/>
                <a:gd name="T46" fmla="*/ 15 w 34"/>
                <a:gd name="T47" fmla="*/ 3 h 81"/>
                <a:gd name="T48" fmla="*/ 11 w 34"/>
                <a:gd name="T49" fmla="*/ 6 h 81"/>
                <a:gd name="T50" fmla="*/ 9 w 34"/>
                <a:gd name="T51" fmla="*/ 2 h 81"/>
                <a:gd name="T52" fmla="*/ 3 w 34"/>
                <a:gd name="T53" fmla="*/ 8 h 81"/>
                <a:gd name="T54" fmla="*/ 3 w 34"/>
                <a:gd name="T55" fmla="*/ 8 h 81"/>
                <a:gd name="T56" fmla="*/ 0 w 34"/>
                <a:gd name="T57" fmla="*/ 14 h 81"/>
                <a:gd name="T58" fmla="*/ 1 w 34"/>
                <a:gd name="T59" fmla="*/ 21 h 81"/>
                <a:gd name="T60" fmla="*/ 5 w 34"/>
                <a:gd name="T61" fmla="*/ 23 h 81"/>
                <a:gd name="T62" fmla="*/ 5 w 34"/>
                <a:gd name="T63" fmla="*/ 29 h 81"/>
                <a:gd name="T64" fmla="*/ 4 w 34"/>
                <a:gd name="T65" fmla="*/ 30 h 81"/>
                <a:gd name="T66" fmla="*/ 4 w 34"/>
                <a:gd name="T67" fmla="*/ 32 h 81"/>
                <a:gd name="T68" fmla="*/ 2 w 34"/>
                <a:gd name="T69" fmla="*/ 34 h 81"/>
                <a:gd name="T70" fmla="*/ 4 w 34"/>
                <a:gd name="T71" fmla="*/ 37 h 81"/>
                <a:gd name="T72" fmla="*/ 3 w 34"/>
                <a:gd name="T73" fmla="*/ 43 h 81"/>
                <a:gd name="T74" fmla="*/ 4 w 34"/>
                <a:gd name="T75" fmla="*/ 45 h 81"/>
                <a:gd name="T76" fmla="*/ 3 w 34"/>
                <a:gd name="T77" fmla="*/ 47 h 81"/>
                <a:gd name="T78" fmla="*/ 1 w 34"/>
                <a:gd name="T79" fmla="*/ 52 h 81"/>
                <a:gd name="T80" fmla="*/ 1 w 34"/>
                <a:gd name="T81" fmla="*/ 55 h 81"/>
                <a:gd name="T82" fmla="*/ 2 w 34"/>
                <a:gd name="T83" fmla="*/ 58 h 81"/>
                <a:gd name="T84" fmla="*/ 3 w 34"/>
                <a:gd name="T85" fmla="*/ 61 h 81"/>
                <a:gd name="T86" fmla="*/ 1 w 34"/>
                <a:gd name="T87" fmla="*/ 60 h 81"/>
                <a:gd name="T88" fmla="*/ 8 w 34"/>
                <a:gd name="T89" fmla="*/ 67 h 81"/>
                <a:gd name="T90" fmla="*/ 12 w 34"/>
                <a:gd name="T91" fmla="*/ 70 h 81"/>
                <a:gd name="T92" fmla="*/ 13 w 34"/>
                <a:gd name="T93" fmla="*/ 72 h 81"/>
                <a:gd name="T94" fmla="*/ 14 w 34"/>
                <a:gd name="T95" fmla="*/ 74 h 81"/>
                <a:gd name="T96" fmla="*/ 14 w 34"/>
                <a:gd name="T97" fmla="*/ 78 h 81"/>
                <a:gd name="T98" fmla="*/ 16 w 34"/>
                <a:gd name="T99" fmla="*/ 79 h 81"/>
                <a:gd name="T100" fmla="*/ 17 w 34"/>
                <a:gd name="T101" fmla="*/ 81 h 81"/>
                <a:gd name="T102" fmla="*/ 19 w 34"/>
                <a:gd name="T103" fmla="*/ 7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 h="81">
                  <a:moveTo>
                    <a:pt x="19" y="79"/>
                  </a:moveTo>
                  <a:cubicBezTo>
                    <a:pt x="20" y="78"/>
                    <a:pt x="19" y="76"/>
                    <a:pt x="20" y="75"/>
                  </a:cubicBezTo>
                  <a:cubicBezTo>
                    <a:pt x="20" y="75"/>
                    <a:pt x="21" y="76"/>
                    <a:pt x="22" y="75"/>
                  </a:cubicBezTo>
                  <a:cubicBezTo>
                    <a:pt x="22" y="75"/>
                    <a:pt x="22" y="74"/>
                    <a:pt x="22" y="73"/>
                  </a:cubicBezTo>
                  <a:cubicBezTo>
                    <a:pt x="21" y="73"/>
                    <a:pt x="20" y="72"/>
                    <a:pt x="19" y="72"/>
                  </a:cubicBezTo>
                  <a:cubicBezTo>
                    <a:pt x="19" y="70"/>
                    <a:pt x="21" y="70"/>
                    <a:pt x="22" y="69"/>
                  </a:cubicBezTo>
                  <a:cubicBezTo>
                    <a:pt x="23" y="69"/>
                    <a:pt x="25" y="69"/>
                    <a:pt x="26" y="68"/>
                  </a:cubicBezTo>
                  <a:cubicBezTo>
                    <a:pt x="27" y="67"/>
                    <a:pt x="28" y="64"/>
                    <a:pt x="28" y="63"/>
                  </a:cubicBezTo>
                  <a:cubicBezTo>
                    <a:pt x="29" y="61"/>
                    <a:pt x="29" y="60"/>
                    <a:pt x="30" y="59"/>
                  </a:cubicBezTo>
                  <a:cubicBezTo>
                    <a:pt x="31" y="58"/>
                    <a:pt x="33" y="59"/>
                    <a:pt x="34" y="56"/>
                  </a:cubicBezTo>
                  <a:cubicBezTo>
                    <a:pt x="34" y="55"/>
                    <a:pt x="34" y="53"/>
                    <a:pt x="33" y="52"/>
                  </a:cubicBezTo>
                  <a:cubicBezTo>
                    <a:pt x="33" y="50"/>
                    <a:pt x="33" y="51"/>
                    <a:pt x="33" y="49"/>
                  </a:cubicBezTo>
                  <a:cubicBezTo>
                    <a:pt x="33" y="46"/>
                    <a:pt x="31" y="47"/>
                    <a:pt x="29" y="47"/>
                  </a:cubicBezTo>
                  <a:cubicBezTo>
                    <a:pt x="27" y="47"/>
                    <a:pt x="28" y="45"/>
                    <a:pt x="27" y="43"/>
                  </a:cubicBezTo>
                  <a:cubicBezTo>
                    <a:pt x="26" y="41"/>
                    <a:pt x="25" y="40"/>
                    <a:pt x="24" y="38"/>
                  </a:cubicBezTo>
                  <a:cubicBezTo>
                    <a:pt x="23" y="36"/>
                    <a:pt x="25" y="35"/>
                    <a:pt x="24" y="33"/>
                  </a:cubicBezTo>
                  <a:cubicBezTo>
                    <a:pt x="24" y="32"/>
                    <a:pt x="23" y="32"/>
                    <a:pt x="23" y="31"/>
                  </a:cubicBezTo>
                  <a:cubicBezTo>
                    <a:pt x="23" y="30"/>
                    <a:pt x="23" y="30"/>
                    <a:pt x="23" y="30"/>
                  </a:cubicBezTo>
                  <a:cubicBezTo>
                    <a:pt x="24" y="29"/>
                    <a:pt x="24" y="29"/>
                    <a:pt x="24" y="28"/>
                  </a:cubicBezTo>
                  <a:cubicBezTo>
                    <a:pt x="24" y="27"/>
                    <a:pt x="24" y="26"/>
                    <a:pt x="24" y="25"/>
                  </a:cubicBezTo>
                  <a:cubicBezTo>
                    <a:pt x="25" y="22"/>
                    <a:pt x="26" y="20"/>
                    <a:pt x="25" y="17"/>
                  </a:cubicBezTo>
                  <a:cubicBezTo>
                    <a:pt x="25" y="16"/>
                    <a:pt x="24" y="13"/>
                    <a:pt x="22" y="11"/>
                  </a:cubicBezTo>
                  <a:cubicBezTo>
                    <a:pt x="21" y="10"/>
                    <a:pt x="19" y="11"/>
                    <a:pt x="18" y="9"/>
                  </a:cubicBezTo>
                  <a:cubicBezTo>
                    <a:pt x="17" y="7"/>
                    <a:pt x="18" y="5"/>
                    <a:pt x="15" y="3"/>
                  </a:cubicBezTo>
                  <a:cubicBezTo>
                    <a:pt x="14" y="4"/>
                    <a:pt x="12" y="6"/>
                    <a:pt x="11" y="6"/>
                  </a:cubicBezTo>
                  <a:cubicBezTo>
                    <a:pt x="9" y="5"/>
                    <a:pt x="10" y="3"/>
                    <a:pt x="9" y="2"/>
                  </a:cubicBezTo>
                  <a:cubicBezTo>
                    <a:pt x="7" y="0"/>
                    <a:pt x="3" y="6"/>
                    <a:pt x="3" y="8"/>
                  </a:cubicBezTo>
                  <a:cubicBezTo>
                    <a:pt x="3" y="8"/>
                    <a:pt x="3" y="8"/>
                    <a:pt x="3" y="8"/>
                  </a:cubicBezTo>
                  <a:cubicBezTo>
                    <a:pt x="2" y="10"/>
                    <a:pt x="0" y="11"/>
                    <a:pt x="0" y="14"/>
                  </a:cubicBezTo>
                  <a:cubicBezTo>
                    <a:pt x="1" y="17"/>
                    <a:pt x="2" y="19"/>
                    <a:pt x="1" y="21"/>
                  </a:cubicBezTo>
                  <a:cubicBezTo>
                    <a:pt x="2" y="22"/>
                    <a:pt x="5" y="22"/>
                    <a:pt x="5" y="23"/>
                  </a:cubicBezTo>
                  <a:cubicBezTo>
                    <a:pt x="6" y="24"/>
                    <a:pt x="6" y="28"/>
                    <a:pt x="5" y="29"/>
                  </a:cubicBezTo>
                  <a:cubicBezTo>
                    <a:pt x="5" y="30"/>
                    <a:pt x="4" y="29"/>
                    <a:pt x="4" y="30"/>
                  </a:cubicBezTo>
                  <a:cubicBezTo>
                    <a:pt x="3" y="31"/>
                    <a:pt x="5" y="31"/>
                    <a:pt x="4" y="32"/>
                  </a:cubicBezTo>
                  <a:cubicBezTo>
                    <a:pt x="4" y="33"/>
                    <a:pt x="3" y="34"/>
                    <a:pt x="2" y="34"/>
                  </a:cubicBezTo>
                  <a:cubicBezTo>
                    <a:pt x="2" y="36"/>
                    <a:pt x="3" y="36"/>
                    <a:pt x="4" y="37"/>
                  </a:cubicBezTo>
                  <a:cubicBezTo>
                    <a:pt x="5" y="39"/>
                    <a:pt x="3" y="41"/>
                    <a:pt x="3" y="43"/>
                  </a:cubicBezTo>
                  <a:cubicBezTo>
                    <a:pt x="3" y="44"/>
                    <a:pt x="4" y="45"/>
                    <a:pt x="4" y="45"/>
                  </a:cubicBezTo>
                  <a:cubicBezTo>
                    <a:pt x="4" y="46"/>
                    <a:pt x="4" y="46"/>
                    <a:pt x="3" y="47"/>
                  </a:cubicBezTo>
                  <a:cubicBezTo>
                    <a:pt x="2" y="48"/>
                    <a:pt x="2" y="50"/>
                    <a:pt x="1" y="52"/>
                  </a:cubicBezTo>
                  <a:cubicBezTo>
                    <a:pt x="1" y="53"/>
                    <a:pt x="0" y="53"/>
                    <a:pt x="1" y="55"/>
                  </a:cubicBezTo>
                  <a:cubicBezTo>
                    <a:pt x="2" y="56"/>
                    <a:pt x="3" y="56"/>
                    <a:pt x="2" y="58"/>
                  </a:cubicBezTo>
                  <a:cubicBezTo>
                    <a:pt x="3" y="58"/>
                    <a:pt x="5" y="61"/>
                    <a:pt x="3" y="61"/>
                  </a:cubicBezTo>
                  <a:cubicBezTo>
                    <a:pt x="2" y="61"/>
                    <a:pt x="2" y="59"/>
                    <a:pt x="1" y="60"/>
                  </a:cubicBezTo>
                  <a:cubicBezTo>
                    <a:pt x="0" y="62"/>
                    <a:pt x="6" y="66"/>
                    <a:pt x="8" y="67"/>
                  </a:cubicBezTo>
                  <a:cubicBezTo>
                    <a:pt x="9" y="68"/>
                    <a:pt x="11" y="69"/>
                    <a:pt x="12" y="70"/>
                  </a:cubicBezTo>
                  <a:cubicBezTo>
                    <a:pt x="12" y="71"/>
                    <a:pt x="12" y="72"/>
                    <a:pt x="13" y="72"/>
                  </a:cubicBezTo>
                  <a:cubicBezTo>
                    <a:pt x="13" y="73"/>
                    <a:pt x="14" y="73"/>
                    <a:pt x="14" y="74"/>
                  </a:cubicBezTo>
                  <a:cubicBezTo>
                    <a:pt x="15" y="75"/>
                    <a:pt x="13" y="76"/>
                    <a:pt x="14" y="78"/>
                  </a:cubicBezTo>
                  <a:cubicBezTo>
                    <a:pt x="15" y="78"/>
                    <a:pt x="16" y="78"/>
                    <a:pt x="16" y="79"/>
                  </a:cubicBezTo>
                  <a:cubicBezTo>
                    <a:pt x="17" y="80"/>
                    <a:pt x="17" y="79"/>
                    <a:pt x="17" y="81"/>
                  </a:cubicBezTo>
                  <a:cubicBezTo>
                    <a:pt x="17" y="80"/>
                    <a:pt x="18" y="79"/>
                    <a:pt x="19" y="79"/>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0" name="Freeform 24"/>
            <p:cNvSpPr>
              <a:spLocks noEditPoints="1"/>
            </p:cNvSpPr>
            <p:nvPr/>
          </p:nvSpPr>
          <p:spPr bwMode="auto">
            <a:xfrm>
              <a:off x="9263063" y="1708150"/>
              <a:ext cx="971550" cy="2233612"/>
            </a:xfrm>
            <a:custGeom>
              <a:avLst/>
              <a:gdLst>
                <a:gd name="T0" fmla="*/ 245 w 255"/>
                <a:gd name="T1" fmla="*/ 164 h 586"/>
                <a:gd name="T2" fmla="*/ 235 w 255"/>
                <a:gd name="T3" fmla="*/ 166 h 586"/>
                <a:gd name="T4" fmla="*/ 221 w 255"/>
                <a:gd name="T5" fmla="*/ 166 h 586"/>
                <a:gd name="T6" fmla="*/ 216 w 255"/>
                <a:gd name="T7" fmla="*/ 174 h 586"/>
                <a:gd name="T8" fmla="*/ 210 w 255"/>
                <a:gd name="T9" fmla="*/ 178 h 586"/>
                <a:gd name="T10" fmla="*/ 204 w 255"/>
                <a:gd name="T11" fmla="*/ 195 h 586"/>
                <a:gd name="T12" fmla="*/ 193 w 255"/>
                <a:gd name="T13" fmla="*/ 212 h 586"/>
                <a:gd name="T14" fmla="*/ 201 w 255"/>
                <a:gd name="T15" fmla="*/ 222 h 586"/>
                <a:gd name="T16" fmla="*/ 199 w 255"/>
                <a:gd name="T17" fmla="*/ 233 h 586"/>
                <a:gd name="T18" fmla="*/ 187 w 255"/>
                <a:gd name="T19" fmla="*/ 257 h 586"/>
                <a:gd name="T20" fmla="*/ 173 w 255"/>
                <a:gd name="T21" fmla="*/ 266 h 586"/>
                <a:gd name="T22" fmla="*/ 157 w 255"/>
                <a:gd name="T23" fmla="*/ 278 h 586"/>
                <a:gd name="T24" fmla="*/ 145 w 255"/>
                <a:gd name="T25" fmla="*/ 289 h 586"/>
                <a:gd name="T26" fmla="*/ 138 w 255"/>
                <a:gd name="T27" fmla="*/ 301 h 586"/>
                <a:gd name="T28" fmla="*/ 131 w 255"/>
                <a:gd name="T29" fmla="*/ 314 h 586"/>
                <a:gd name="T30" fmla="*/ 123 w 255"/>
                <a:gd name="T31" fmla="*/ 321 h 586"/>
                <a:gd name="T32" fmla="*/ 121 w 255"/>
                <a:gd name="T33" fmla="*/ 342 h 586"/>
                <a:gd name="T34" fmla="*/ 118 w 255"/>
                <a:gd name="T35" fmla="*/ 356 h 586"/>
                <a:gd name="T36" fmla="*/ 118 w 255"/>
                <a:gd name="T37" fmla="*/ 389 h 586"/>
                <a:gd name="T38" fmla="*/ 136 w 255"/>
                <a:gd name="T39" fmla="*/ 397 h 586"/>
                <a:gd name="T40" fmla="*/ 143 w 255"/>
                <a:gd name="T41" fmla="*/ 403 h 586"/>
                <a:gd name="T42" fmla="*/ 150 w 255"/>
                <a:gd name="T43" fmla="*/ 424 h 586"/>
                <a:gd name="T44" fmla="*/ 125 w 255"/>
                <a:gd name="T45" fmla="*/ 434 h 586"/>
                <a:gd name="T46" fmla="*/ 100 w 255"/>
                <a:gd name="T47" fmla="*/ 434 h 586"/>
                <a:gd name="T48" fmla="*/ 121 w 255"/>
                <a:gd name="T49" fmla="*/ 444 h 586"/>
                <a:gd name="T50" fmla="*/ 139 w 255"/>
                <a:gd name="T51" fmla="*/ 441 h 586"/>
                <a:gd name="T52" fmla="*/ 128 w 255"/>
                <a:gd name="T53" fmla="*/ 449 h 586"/>
                <a:gd name="T54" fmla="*/ 102 w 255"/>
                <a:gd name="T55" fmla="*/ 467 h 586"/>
                <a:gd name="T56" fmla="*/ 111 w 255"/>
                <a:gd name="T57" fmla="*/ 483 h 586"/>
                <a:gd name="T58" fmla="*/ 104 w 255"/>
                <a:gd name="T59" fmla="*/ 495 h 586"/>
                <a:gd name="T60" fmla="*/ 107 w 255"/>
                <a:gd name="T61" fmla="*/ 514 h 586"/>
                <a:gd name="T62" fmla="*/ 102 w 255"/>
                <a:gd name="T63" fmla="*/ 537 h 586"/>
                <a:gd name="T64" fmla="*/ 91 w 255"/>
                <a:gd name="T65" fmla="*/ 559 h 586"/>
                <a:gd name="T66" fmla="*/ 70 w 255"/>
                <a:gd name="T67" fmla="*/ 562 h 586"/>
                <a:gd name="T68" fmla="*/ 45 w 255"/>
                <a:gd name="T69" fmla="*/ 585 h 586"/>
                <a:gd name="T70" fmla="*/ 26 w 255"/>
                <a:gd name="T71" fmla="*/ 553 h 586"/>
                <a:gd name="T72" fmla="*/ 23 w 255"/>
                <a:gd name="T73" fmla="*/ 530 h 586"/>
                <a:gd name="T74" fmla="*/ 12 w 255"/>
                <a:gd name="T75" fmla="*/ 501 h 586"/>
                <a:gd name="T76" fmla="*/ 5 w 255"/>
                <a:gd name="T77" fmla="*/ 481 h 586"/>
                <a:gd name="T78" fmla="*/ 7 w 255"/>
                <a:gd name="T79" fmla="*/ 458 h 586"/>
                <a:gd name="T80" fmla="*/ 27 w 255"/>
                <a:gd name="T81" fmla="*/ 406 h 586"/>
                <a:gd name="T82" fmla="*/ 23 w 255"/>
                <a:gd name="T83" fmla="*/ 350 h 586"/>
                <a:gd name="T84" fmla="*/ 20 w 255"/>
                <a:gd name="T85" fmla="*/ 289 h 586"/>
                <a:gd name="T86" fmla="*/ 54 w 255"/>
                <a:gd name="T87" fmla="*/ 248 h 586"/>
                <a:gd name="T88" fmla="*/ 65 w 255"/>
                <a:gd name="T89" fmla="*/ 188 h 586"/>
                <a:gd name="T90" fmla="*/ 84 w 255"/>
                <a:gd name="T91" fmla="*/ 131 h 586"/>
                <a:gd name="T92" fmla="*/ 117 w 255"/>
                <a:gd name="T93" fmla="*/ 55 h 586"/>
                <a:gd name="T94" fmla="*/ 137 w 255"/>
                <a:gd name="T95" fmla="*/ 27 h 586"/>
                <a:gd name="T96" fmla="*/ 175 w 255"/>
                <a:gd name="T97" fmla="*/ 29 h 586"/>
                <a:gd name="T98" fmla="*/ 191 w 255"/>
                <a:gd name="T99" fmla="*/ 8 h 586"/>
                <a:gd name="T100" fmla="*/ 215 w 255"/>
                <a:gd name="T101" fmla="*/ 31 h 586"/>
                <a:gd name="T102" fmla="*/ 243 w 255"/>
                <a:gd name="T103" fmla="*/ 57 h 586"/>
                <a:gd name="T104" fmla="*/ 244 w 255"/>
                <a:gd name="T105" fmla="*/ 94 h 586"/>
                <a:gd name="T106" fmla="*/ 243 w 255"/>
                <a:gd name="T107" fmla="*/ 136 h 586"/>
                <a:gd name="T108" fmla="*/ 105 w 255"/>
                <a:gd name="T109" fmla="*/ 554 h 586"/>
                <a:gd name="T110" fmla="*/ 107 w 255"/>
                <a:gd name="T111" fmla="*/ 532 h 586"/>
                <a:gd name="T112" fmla="*/ 149 w 255"/>
                <a:gd name="T113" fmla="*/ 511 h 586"/>
                <a:gd name="T114" fmla="*/ 159 w 255"/>
                <a:gd name="T115" fmla="*/ 493 h 586"/>
                <a:gd name="T116" fmla="*/ 137 w 255"/>
                <a:gd name="T117" fmla="*/ 508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5" h="586">
                  <a:moveTo>
                    <a:pt x="254" y="163"/>
                  </a:moveTo>
                  <a:cubicBezTo>
                    <a:pt x="255" y="164"/>
                    <a:pt x="255" y="165"/>
                    <a:pt x="255" y="167"/>
                  </a:cubicBezTo>
                  <a:cubicBezTo>
                    <a:pt x="254" y="166"/>
                    <a:pt x="253" y="165"/>
                    <a:pt x="252" y="166"/>
                  </a:cubicBezTo>
                  <a:cubicBezTo>
                    <a:pt x="251" y="166"/>
                    <a:pt x="250" y="166"/>
                    <a:pt x="250" y="166"/>
                  </a:cubicBezTo>
                  <a:cubicBezTo>
                    <a:pt x="250" y="167"/>
                    <a:pt x="250" y="167"/>
                    <a:pt x="250" y="168"/>
                  </a:cubicBezTo>
                  <a:cubicBezTo>
                    <a:pt x="250" y="166"/>
                    <a:pt x="248" y="167"/>
                    <a:pt x="248" y="166"/>
                  </a:cubicBezTo>
                  <a:cubicBezTo>
                    <a:pt x="247" y="166"/>
                    <a:pt x="247" y="165"/>
                    <a:pt x="247" y="165"/>
                  </a:cubicBezTo>
                  <a:cubicBezTo>
                    <a:pt x="246" y="164"/>
                    <a:pt x="246" y="164"/>
                    <a:pt x="245" y="164"/>
                  </a:cubicBezTo>
                  <a:cubicBezTo>
                    <a:pt x="244" y="164"/>
                    <a:pt x="244" y="166"/>
                    <a:pt x="243" y="166"/>
                  </a:cubicBezTo>
                  <a:cubicBezTo>
                    <a:pt x="243" y="165"/>
                    <a:pt x="242" y="165"/>
                    <a:pt x="241" y="165"/>
                  </a:cubicBezTo>
                  <a:cubicBezTo>
                    <a:pt x="241" y="164"/>
                    <a:pt x="240" y="164"/>
                    <a:pt x="240" y="164"/>
                  </a:cubicBezTo>
                  <a:cubicBezTo>
                    <a:pt x="240" y="165"/>
                    <a:pt x="240" y="166"/>
                    <a:pt x="240" y="167"/>
                  </a:cubicBezTo>
                  <a:cubicBezTo>
                    <a:pt x="239" y="166"/>
                    <a:pt x="238" y="166"/>
                    <a:pt x="238" y="165"/>
                  </a:cubicBezTo>
                  <a:cubicBezTo>
                    <a:pt x="238" y="165"/>
                    <a:pt x="238" y="166"/>
                    <a:pt x="237" y="166"/>
                  </a:cubicBezTo>
                  <a:cubicBezTo>
                    <a:pt x="237" y="165"/>
                    <a:pt x="236" y="164"/>
                    <a:pt x="236" y="164"/>
                  </a:cubicBezTo>
                  <a:cubicBezTo>
                    <a:pt x="235" y="165"/>
                    <a:pt x="235" y="166"/>
                    <a:pt x="235" y="166"/>
                  </a:cubicBezTo>
                  <a:cubicBezTo>
                    <a:pt x="235" y="168"/>
                    <a:pt x="234" y="170"/>
                    <a:pt x="233" y="170"/>
                  </a:cubicBezTo>
                  <a:cubicBezTo>
                    <a:pt x="233" y="169"/>
                    <a:pt x="233" y="168"/>
                    <a:pt x="233" y="167"/>
                  </a:cubicBezTo>
                  <a:cubicBezTo>
                    <a:pt x="232" y="166"/>
                    <a:pt x="231" y="166"/>
                    <a:pt x="230" y="166"/>
                  </a:cubicBezTo>
                  <a:cubicBezTo>
                    <a:pt x="228" y="164"/>
                    <a:pt x="227" y="161"/>
                    <a:pt x="225" y="160"/>
                  </a:cubicBezTo>
                  <a:cubicBezTo>
                    <a:pt x="225" y="162"/>
                    <a:pt x="226" y="165"/>
                    <a:pt x="225" y="167"/>
                  </a:cubicBezTo>
                  <a:cubicBezTo>
                    <a:pt x="224" y="167"/>
                    <a:pt x="224" y="165"/>
                    <a:pt x="224" y="165"/>
                  </a:cubicBezTo>
                  <a:cubicBezTo>
                    <a:pt x="223" y="165"/>
                    <a:pt x="222" y="166"/>
                    <a:pt x="222" y="166"/>
                  </a:cubicBezTo>
                  <a:cubicBezTo>
                    <a:pt x="222" y="166"/>
                    <a:pt x="222" y="166"/>
                    <a:pt x="221" y="166"/>
                  </a:cubicBezTo>
                  <a:cubicBezTo>
                    <a:pt x="221" y="165"/>
                    <a:pt x="222" y="164"/>
                    <a:pt x="221" y="163"/>
                  </a:cubicBezTo>
                  <a:cubicBezTo>
                    <a:pt x="220" y="162"/>
                    <a:pt x="218" y="163"/>
                    <a:pt x="218" y="165"/>
                  </a:cubicBezTo>
                  <a:cubicBezTo>
                    <a:pt x="218" y="166"/>
                    <a:pt x="219" y="167"/>
                    <a:pt x="218" y="168"/>
                  </a:cubicBezTo>
                  <a:cubicBezTo>
                    <a:pt x="218" y="168"/>
                    <a:pt x="217" y="168"/>
                    <a:pt x="216" y="168"/>
                  </a:cubicBezTo>
                  <a:cubicBezTo>
                    <a:pt x="218" y="169"/>
                    <a:pt x="218" y="169"/>
                    <a:pt x="218" y="170"/>
                  </a:cubicBezTo>
                  <a:cubicBezTo>
                    <a:pt x="218" y="171"/>
                    <a:pt x="217" y="171"/>
                    <a:pt x="217" y="171"/>
                  </a:cubicBezTo>
                  <a:cubicBezTo>
                    <a:pt x="218" y="172"/>
                    <a:pt x="218" y="172"/>
                    <a:pt x="218" y="172"/>
                  </a:cubicBezTo>
                  <a:cubicBezTo>
                    <a:pt x="219" y="174"/>
                    <a:pt x="217" y="174"/>
                    <a:pt x="216" y="174"/>
                  </a:cubicBezTo>
                  <a:cubicBezTo>
                    <a:pt x="216" y="174"/>
                    <a:pt x="221" y="174"/>
                    <a:pt x="220" y="177"/>
                  </a:cubicBezTo>
                  <a:cubicBezTo>
                    <a:pt x="217" y="176"/>
                    <a:pt x="214" y="175"/>
                    <a:pt x="213" y="173"/>
                  </a:cubicBezTo>
                  <a:cubicBezTo>
                    <a:pt x="211" y="172"/>
                    <a:pt x="210" y="169"/>
                    <a:pt x="207" y="169"/>
                  </a:cubicBezTo>
                  <a:cubicBezTo>
                    <a:pt x="208" y="170"/>
                    <a:pt x="208" y="170"/>
                    <a:pt x="209" y="171"/>
                  </a:cubicBezTo>
                  <a:cubicBezTo>
                    <a:pt x="210" y="172"/>
                    <a:pt x="210" y="173"/>
                    <a:pt x="210" y="174"/>
                  </a:cubicBezTo>
                  <a:cubicBezTo>
                    <a:pt x="212" y="176"/>
                    <a:pt x="213" y="176"/>
                    <a:pt x="215" y="178"/>
                  </a:cubicBezTo>
                  <a:cubicBezTo>
                    <a:pt x="214" y="178"/>
                    <a:pt x="213" y="179"/>
                    <a:pt x="212" y="179"/>
                  </a:cubicBezTo>
                  <a:cubicBezTo>
                    <a:pt x="212" y="179"/>
                    <a:pt x="211" y="178"/>
                    <a:pt x="210" y="178"/>
                  </a:cubicBezTo>
                  <a:cubicBezTo>
                    <a:pt x="210" y="180"/>
                    <a:pt x="213" y="180"/>
                    <a:pt x="213" y="181"/>
                  </a:cubicBezTo>
                  <a:cubicBezTo>
                    <a:pt x="212" y="183"/>
                    <a:pt x="211" y="182"/>
                    <a:pt x="211" y="184"/>
                  </a:cubicBezTo>
                  <a:cubicBezTo>
                    <a:pt x="208" y="185"/>
                    <a:pt x="206" y="183"/>
                    <a:pt x="204" y="184"/>
                  </a:cubicBezTo>
                  <a:cubicBezTo>
                    <a:pt x="203" y="185"/>
                    <a:pt x="203" y="186"/>
                    <a:pt x="202" y="186"/>
                  </a:cubicBezTo>
                  <a:cubicBezTo>
                    <a:pt x="201" y="187"/>
                    <a:pt x="199" y="186"/>
                    <a:pt x="199" y="186"/>
                  </a:cubicBezTo>
                  <a:cubicBezTo>
                    <a:pt x="196" y="188"/>
                    <a:pt x="200" y="188"/>
                    <a:pt x="201" y="190"/>
                  </a:cubicBezTo>
                  <a:cubicBezTo>
                    <a:pt x="202" y="191"/>
                    <a:pt x="202" y="191"/>
                    <a:pt x="203" y="192"/>
                  </a:cubicBezTo>
                  <a:cubicBezTo>
                    <a:pt x="203" y="193"/>
                    <a:pt x="204" y="193"/>
                    <a:pt x="204" y="195"/>
                  </a:cubicBezTo>
                  <a:cubicBezTo>
                    <a:pt x="205" y="196"/>
                    <a:pt x="204" y="195"/>
                    <a:pt x="204" y="196"/>
                  </a:cubicBezTo>
                  <a:cubicBezTo>
                    <a:pt x="204" y="197"/>
                    <a:pt x="204" y="198"/>
                    <a:pt x="204" y="199"/>
                  </a:cubicBezTo>
                  <a:cubicBezTo>
                    <a:pt x="204" y="201"/>
                    <a:pt x="203" y="201"/>
                    <a:pt x="201" y="201"/>
                  </a:cubicBezTo>
                  <a:cubicBezTo>
                    <a:pt x="201" y="201"/>
                    <a:pt x="201" y="202"/>
                    <a:pt x="202" y="202"/>
                  </a:cubicBezTo>
                  <a:cubicBezTo>
                    <a:pt x="200" y="203"/>
                    <a:pt x="200" y="204"/>
                    <a:pt x="200" y="205"/>
                  </a:cubicBezTo>
                  <a:cubicBezTo>
                    <a:pt x="198" y="205"/>
                    <a:pt x="198" y="205"/>
                    <a:pt x="197" y="207"/>
                  </a:cubicBezTo>
                  <a:cubicBezTo>
                    <a:pt x="196" y="208"/>
                    <a:pt x="196" y="210"/>
                    <a:pt x="195" y="211"/>
                  </a:cubicBezTo>
                  <a:cubicBezTo>
                    <a:pt x="194" y="211"/>
                    <a:pt x="192" y="211"/>
                    <a:pt x="193" y="212"/>
                  </a:cubicBezTo>
                  <a:cubicBezTo>
                    <a:pt x="194" y="213"/>
                    <a:pt x="196" y="213"/>
                    <a:pt x="197" y="213"/>
                  </a:cubicBezTo>
                  <a:cubicBezTo>
                    <a:pt x="197" y="213"/>
                    <a:pt x="199" y="213"/>
                    <a:pt x="199" y="214"/>
                  </a:cubicBezTo>
                  <a:cubicBezTo>
                    <a:pt x="199" y="214"/>
                    <a:pt x="198" y="215"/>
                    <a:pt x="198" y="215"/>
                  </a:cubicBezTo>
                  <a:cubicBezTo>
                    <a:pt x="198" y="216"/>
                    <a:pt x="199" y="217"/>
                    <a:pt x="199" y="218"/>
                  </a:cubicBezTo>
                  <a:cubicBezTo>
                    <a:pt x="197" y="218"/>
                    <a:pt x="196" y="216"/>
                    <a:pt x="196" y="215"/>
                  </a:cubicBezTo>
                  <a:cubicBezTo>
                    <a:pt x="193" y="217"/>
                    <a:pt x="196" y="219"/>
                    <a:pt x="197" y="220"/>
                  </a:cubicBezTo>
                  <a:cubicBezTo>
                    <a:pt x="198" y="221"/>
                    <a:pt x="198" y="221"/>
                    <a:pt x="199" y="223"/>
                  </a:cubicBezTo>
                  <a:cubicBezTo>
                    <a:pt x="200" y="222"/>
                    <a:pt x="200" y="221"/>
                    <a:pt x="201" y="222"/>
                  </a:cubicBezTo>
                  <a:cubicBezTo>
                    <a:pt x="202" y="222"/>
                    <a:pt x="203" y="224"/>
                    <a:pt x="202" y="224"/>
                  </a:cubicBezTo>
                  <a:cubicBezTo>
                    <a:pt x="202" y="225"/>
                    <a:pt x="201" y="225"/>
                    <a:pt x="201" y="225"/>
                  </a:cubicBezTo>
                  <a:cubicBezTo>
                    <a:pt x="200" y="226"/>
                    <a:pt x="201" y="225"/>
                    <a:pt x="201" y="226"/>
                  </a:cubicBezTo>
                  <a:cubicBezTo>
                    <a:pt x="202" y="226"/>
                    <a:pt x="202" y="225"/>
                    <a:pt x="203" y="226"/>
                  </a:cubicBezTo>
                  <a:cubicBezTo>
                    <a:pt x="203" y="227"/>
                    <a:pt x="202" y="228"/>
                    <a:pt x="203" y="228"/>
                  </a:cubicBezTo>
                  <a:cubicBezTo>
                    <a:pt x="203" y="228"/>
                    <a:pt x="203" y="228"/>
                    <a:pt x="204" y="227"/>
                  </a:cubicBezTo>
                  <a:cubicBezTo>
                    <a:pt x="206" y="227"/>
                    <a:pt x="202" y="231"/>
                    <a:pt x="202" y="231"/>
                  </a:cubicBezTo>
                  <a:cubicBezTo>
                    <a:pt x="201" y="233"/>
                    <a:pt x="200" y="236"/>
                    <a:pt x="199" y="233"/>
                  </a:cubicBezTo>
                  <a:cubicBezTo>
                    <a:pt x="198" y="233"/>
                    <a:pt x="199" y="234"/>
                    <a:pt x="198" y="234"/>
                  </a:cubicBezTo>
                  <a:cubicBezTo>
                    <a:pt x="198" y="235"/>
                    <a:pt x="197" y="235"/>
                    <a:pt x="197" y="236"/>
                  </a:cubicBezTo>
                  <a:cubicBezTo>
                    <a:pt x="196" y="237"/>
                    <a:pt x="196" y="238"/>
                    <a:pt x="195" y="238"/>
                  </a:cubicBezTo>
                  <a:cubicBezTo>
                    <a:pt x="194" y="239"/>
                    <a:pt x="194" y="240"/>
                    <a:pt x="193" y="241"/>
                  </a:cubicBezTo>
                  <a:cubicBezTo>
                    <a:pt x="192" y="242"/>
                    <a:pt x="191" y="243"/>
                    <a:pt x="191" y="245"/>
                  </a:cubicBezTo>
                  <a:cubicBezTo>
                    <a:pt x="190" y="248"/>
                    <a:pt x="189" y="251"/>
                    <a:pt x="188" y="253"/>
                  </a:cubicBezTo>
                  <a:cubicBezTo>
                    <a:pt x="187" y="254"/>
                    <a:pt x="187" y="255"/>
                    <a:pt x="187" y="256"/>
                  </a:cubicBezTo>
                  <a:cubicBezTo>
                    <a:pt x="187" y="257"/>
                    <a:pt x="187" y="257"/>
                    <a:pt x="187" y="257"/>
                  </a:cubicBezTo>
                  <a:cubicBezTo>
                    <a:pt x="186" y="258"/>
                    <a:pt x="186" y="257"/>
                    <a:pt x="186" y="257"/>
                  </a:cubicBezTo>
                  <a:cubicBezTo>
                    <a:pt x="184" y="257"/>
                    <a:pt x="184" y="258"/>
                    <a:pt x="184" y="258"/>
                  </a:cubicBezTo>
                  <a:cubicBezTo>
                    <a:pt x="183" y="258"/>
                    <a:pt x="182" y="257"/>
                    <a:pt x="181" y="259"/>
                  </a:cubicBezTo>
                  <a:cubicBezTo>
                    <a:pt x="181" y="260"/>
                    <a:pt x="182" y="264"/>
                    <a:pt x="180" y="262"/>
                  </a:cubicBezTo>
                  <a:cubicBezTo>
                    <a:pt x="179" y="261"/>
                    <a:pt x="180" y="260"/>
                    <a:pt x="179" y="260"/>
                  </a:cubicBezTo>
                  <a:cubicBezTo>
                    <a:pt x="178" y="261"/>
                    <a:pt x="178" y="262"/>
                    <a:pt x="178" y="263"/>
                  </a:cubicBezTo>
                  <a:cubicBezTo>
                    <a:pt x="177" y="264"/>
                    <a:pt x="177" y="264"/>
                    <a:pt x="175" y="263"/>
                  </a:cubicBezTo>
                  <a:cubicBezTo>
                    <a:pt x="174" y="263"/>
                    <a:pt x="172" y="264"/>
                    <a:pt x="173" y="266"/>
                  </a:cubicBezTo>
                  <a:cubicBezTo>
                    <a:pt x="172" y="264"/>
                    <a:pt x="170" y="267"/>
                    <a:pt x="169" y="268"/>
                  </a:cubicBezTo>
                  <a:cubicBezTo>
                    <a:pt x="168" y="271"/>
                    <a:pt x="167" y="276"/>
                    <a:pt x="165" y="271"/>
                  </a:cubicBezTo>
                  <a:cubicBezTo>
                    <a:pt x="165" y="270"/>
                    <a:pt x="164" y="267"/>
                    <a:pt x="162" y="267"/>
                  </a:cubicBezTo>
                  <a:cubicBezTo>
                    <a:pt x="161" y="268"/>
                    <a:pt x="164" y="273"/>
                    <a:pt x="164" y="274"/>
                  </a:cubicBezTo>
                  <a:cubicBezTo>
                    <a:pt x="162" y="274"/>
                    <a:pt x="161" y="272"/>
                    <a:pt x="160" y="273"/>
                  </a:cubicBezTo>
                  <a:cubicBezTo>
                    <a:pt x="160" y="273"/>
                    <a:pt x="159" y="272"/>
                    <a:pt x="159" y="272"/>
                  </a:cubicBezTo>
                  <a:cubicBezTo>
                    <a:pt x="157" y="273"/>
                    <a:pt x="160" y="276"/>
                    <a:pt x="159" y="277"/>
                  </a:cubicBezTo>
                  <a:cubicBezTo>
                    <a:pt x="158" y="278"/>
                    <a:pt x="158" y="278"/>
                    <a:pt x="157" y="278"/>
                  </a:cubicBezTo>
                  <a:cubicBezTo>
                    <a:pt x="156" y="279"/>
                    <a:pt x="156" y="281"/>
                    <a:pt x="156" y="282"/>
                  </a:cubicBezTo>
                  <a:cubicBezTo>
                    <a:pt x="154" y="282"/>
                    <a:pt x="155" y="285"/>
                    <a:pt x="154" y="284"/>
                  </a:cubicBezTo>
                  <a:cubicBezTo>
                    <a:pt x="152" y="284"/>
                    <a:pt x="153" y="281"/>
                    <a:pt x="151" y="281"/>
                  </a:cubicBezTo>
                  <a:cubicBezTo>
                    <a:pt x="149" y="281"/>
                    <a:pt x="148" y="282"/>
                    <a:pt x="149" y="283"/>
                  </a:cubicBezTo>
                  <a:cubicBezTo>
                    <a:pt x="150" y="283"/>
                    <a:pt x="153" y="283"/>
                    <a:pt x="151" y="284"/>
                  </a:cubicBezTo>
                  <a:cubicBezTo>
                    <a:pt x="150" y="285"/>
                    <a:pt x="148" y="283"/>
                    <a:pt x="147" y="284"/>
                  </a:cubicBezTo>
                  <a:cubicBezTo>
                    <a:pt x="146" y="284"/>
                    <a:pt x="146" y="286"/>
                    <a:pt x="146" y="287"/>
                  </a:cubicBezTo>
                  <a:cubicBezTo>
                    <a:pt x="146" y="287"/>
                    <a:pt x="145" y="288"/>
                    <a:pt x="145" y="289"/>
                  </a:cubicBezTo>
                  <a:cubicBezTo>
                    <a:pt x="144" y="290"/>
                    <a:pt x="144" y="290"/>
                    <a:pt x="143" y="291"/>
                  </a:cubicBezTo>
                  <a:cubicBezTo>
                    <a:pt x="142" y="291"/>
                    <a:pt x="141" y="291"/>
                    <a:pt x="140" y="292"/>
                  </a:cubicBezTo>
                  <a:cubicBezTo>
                    <a:pt x="141" y="292"/>
                    <a:pt x="143" y="293"/>
                    <a:pt x="145" y="293"/>
                  </a:cubicBezTo>
                  <a:cubicBezTo>
                    <a:pt x="144" y="295"/>
                    <a:pt x="140" y="293"/>
                    <a:pt x="142" y="296"/>
                  </a:cubicBezTo>
                  <a:cubicBezTo>
                    <a:pt x="143" y="297"/>
                    <a:pt x="145" y="297"/>
                    <a:pt x="144" y="298"/>
                  </a:cubicBezTo>
                  <a:cubicBezTo>
                    <a:pt x="143" y="299"/>
                    <a:pt x="141" y="300"/>
                    <a:pt x="141" y="300"/>
                  </a:cubicBezTo>
                  <a:cubicBezTo>
                    <a:pt x="140" y="300"/>
                    <a:pt x="140" y="298"/>
                    <a:pt x="139" y="298"/>
                  </a:cubicBezTo>
                  <a:cubicBezTo>
                    <a:pt x="138" y="298"/>
                    <a:pt x="138" y="300"/>
                    <a:pt x="138" y="301"/>
                  </a:cubicBezTo>
                  <a:cubicBezTo>
                    <a:pt x="137" y="303"/>
                    <a:pt x="136" y="300"/>
                    <a:pt x="135" y="299"/>
                  </a:cubicBezTo>
                  <a:cubicBezTo>
                    <a:pt x="132" y="301"/>
                    <a:pt x="131" y="294"/>
                    <a:pt x="129" y="293"/>
                  </a:cubicBezTo>
                  <a:cubicBezTo>
                    <a:pt x="128" y="295"/>
                    <a:pt x="130" y="298"/>
                    <a:pt x="132" y="300"/>
                  </a:cubicBezTo>
                  <a:cubicBezTo>
                    <a:pt x="133" y="301"/>
                    <a:pt x="135" y="304"/>
                    <a:pt x="134" y="306"/>
                  </a:cubicBezTo>
                  <a:cubicBezTo>
                    <a:pt x="134" y="306"/>
                    <a:pt x="133" y="306"/>
                    <a:pt x="133" y="307"/>
                  </a:cubicBezTo>
                  <a:cubicBezTo>
                    <a:pt x="132" y="308"/>
                    <a:pt x="133" y="308"/>
                    <a:pt x="133" y="309"/>
                  </a:cubicBezTo>
                  <a:cubicBezTo>
                    <a:pt x="134" y="310"/>
                    <a:pt x="134" y="310"/>
                    <a:pt x="133" y="311"/>
                  </a:cubicBezTo>
                  <a:cubicBezTo>
                    <a:pt x="132" y="312"/>
                    <a:pt x="132" y="313"/>
                    <a:pt x="131" y="314"/>
                  </a:cubicBezTo>
                  <a:cubicBezTo>
                    <a:pt x="130" y="314"/>
                    <a:pt x="130" y="313"/>
                    <a:pt x="129" y="314"/>
                  </a:cubicBezTo>
                  <a:cubicBezTo>
                    <a:pt x="128" y="314"/>
                    <a:pt x="128" y="314"/>
                    <a:pt x="128" y="315"/>
                  </a:cubicBezTo>
                  <a:cubicBezTo>
                    <a:pt x="127" y="315"/>
                    <a:pt x="128" y="316"/>
                    <a:pt x="127" y="316"/>
                  </a:cubicBezTo>
                  <a:cubicBezTo>
                    <a:pt x="127" y="316"/>
                    <a:pt x="126" y="316"/>
                    <a:pt x="126" y="315"/>
                  </a:cubicBezTo>
                  <a:cubicBezTo>
                    <a:pt x="125" y="315"/>
                    <a:pt x="124" y="313"/>
                    <a:pt x="123" y="313"/>
                  </a:cubicBezTo>
                  <a:cubicBezTo>
                    <a:pt x="120" y="313"/>
                    <a:pt x="121" y="314"/>
                    <a:pt x="121" y="315"/>
                  </a:cubicBezTo>
                  <a:cubicBezTo>
                    <a:pt x="122" y="317"/>
                    <a:pt x="121" y="319"/>
                    <a:pt x="122" y="321"/>
                  </a:cubicBezTo>
                  <a:cubicBezTo>
                    <a:pt x="122" y="321"/>
                    <a:pt x="123" y="321"/>
                    <a:pt x="123" y="321"/>
                  </a:cubicBezTo>
                  <a:cubicBezTo>
                    <a:pt x="123" y="322"/>
                    <a:pt x="123" y="323"/>
                    <a:pt x="123" y="323"/>
                  </a:cubicBezTo>
                  <a:cubicBezTo>
                    <a:pt x="124" y="324"/>
                    <a:pt x="126" y="324"/>
                    <a:pt x="126" y="325"/>
                  </a:cubicBezTo>
                  <a:cubicBezTo>
                    <a:pt x="126" y="326"/>
                    <a:pt x="125" y="326"/>
                    <a:pt x="125" y="327"/>
                  </a:cubicBezTo>
                  <a:cubicBezTo>
                    <a:pt x="124" y="328"/>
                    <a:pt x="124" y="328"/>
                    <a:pt x="124" y="329"/>
                  </a:cubicBezTo>
                  <a:cubicBezTo>
                    <a:pt x="124" y="331"/>
                    <a:pt x="124" y="333"/>
                    <a:pt x="123" y="335"/>
                  </a:cubicBezTo>
                  <a:cubicBezTo>
                    <a:pt x="122" y="336"/>
                    <a:pt x="121" y="336"/>
                    <a:pt x="121" y="337"/>
                  </a:cubicBezTo>
                  <a:cubicBezTo>
                    <a:pt x="121" y="339"/>
                    <a:pt x="121" y="338"/>
                    <a:pt x="121" y="340"/>
                  </a:cubicBezTo>
                  <a:cubicBezTo>
                    <a:pt x="121" y="340"/>
                    <a:pt x="121" y="341"/>
                    <a:pt x="121" y="342"/>
                  </a:cubicBezTo>
                  <a:cubicBezTo>
                    <a:pt x="121" y="342"/>
                    <a:pt x="122" y="342"/>
                    <a:pt x="122" y="342"/>
                  </a:cubicBezTo>
                  <a:cubicBezTo>
                    <a:pt x="122" y="343"/>
                    <a:pt x="122" y="344"/>
                    <a:pt x="122" y="344"/>
                  </a:cubicBezTo>
                  <a:cubicBezTo>
                    <a:pt x="122" y="346"/>
                    <a:pt x="123" y="345"/>
                    <a:pt x="124" y="347"/>
                  </a:cubicBezTo>
                  <a:cubicBezTo>
                    <a:pt x="125" y="348"/>
                    <a:pt x="124" y="350"/>
                    <a:pt x="123" y="349"/>
                  </a:cubicBezTo>
                  <a:cubicBezTo>
                    <a:pt x="122" y="349"/>
                    <a:pt x="121" y="346"/>
                    <a:pt x="120" y="346"/>
                  </a:cubicBezTo>
                  <a:cubicBezTo>
                    <a:pt x="118" y="346"/>
                    <a:pt x="120" y="348"/>
                    <a:pt x="119" y="349"/>
                  </a:cubicBezTo>
                  <a:cubicBezTo>
                    <a:pt x="117" y="349"/>
                    <a:pt x="119" y="353"/>
                    <a:pt x="117" y="351"/>
                  </a:cubicBezTo>
                  <a:cubicBezTo>
                    <a:pt x="115" y="353"/>
                    <a:pt x="117" y="354"/>
                    <a:pt x="118" y="356"/>
                  </a:cubicBezTo>
                  <a:cubicBezTo>
                    <a:pt x="119" y="358"/>
                    <a:pt x="116" y="359"/>
                    <a:pt x="118" y="361"/>
                  </a:cubicBezTo>
                  <a:cubicBezTo>
                    <a:pt x="120" y="363"/>
                    <a:pt x="118" y="363"/>
                    <a:pt x="118" y="366"/>
                  </a:cubicBezTo>
                  <a:cubicBezTo>
                    <a:pt x="118" y="366"/>
                    <a:pt x="118" y="367"/>
                    <a:pt x="118" y="368"/>
                  </a:cubicBezTo>
                  <a:cubicBezTo>
                    <a:pt x="118" y="369"/>
                    <a:pt x="117" y="370"/>
                    <a:pt x="118" y="371"/>
                  </a:cubicBezTo>
                  <a:cubicBezTo>
                    <a:pt x="118" y="373"/>
                    <a:pt x="118" y="374"/>
                    <a:pt x="118" y="376"/>
                  </a:cubicBezTo>
                  <a:cubicBezTo>
                    <a:pt x="118" y="378"/>
                    <a:pt x="119" y="379"/>
                    <a:pt x="120" y="381"/>
                  </a:cubicBezTo>
                  <a:cubicBezTo>
                    <a:pt x="120" y="382"/>
                    <a:pt x="121" y="385"/>
                    <a:pt x="120" y="386"/>
                  </a:cubicBezTo>
                  <a:cubicBezTo>
                    <a:pt x="120" y="387"/>
                    <a:pt x="118" y="387"/>
                    <a:pt x="118" y="389"/>
                  </a:cubicBezTo>
                  <a:cubicBezTo>
                    <a:pt x="118" y="390"/>
                    <a:pt x="121" y="391"/>
                    <a:pt x="122" y="391"/>
                  </a:cubicBezTo>
                  <a:cubicBezTo>
                    <a:pt x="123" y="391"/>
                    <a:pt x="124" y="389"/>
                    <a:pt x="126" y="391"/>
                  </a:cubicBezTo>
                  <a:cubicBezTo>
                    <a:pt x="128" y="392"/>
                    <a:pt x="127" y="393"/>
                    <a:pt x="127" y="394"/>
                  </a:cubicBezTo>
                  <a:cubicBezTo>
                    <a:pt x="127" y="396"/>
                    <a:pt x="128" y="397"/>
                    <a:pt x="129" y="396"/>
                  </a:cubicBezTo>
                  <a:cubicBezTo>
                    <a:pt x="130" y="395"/>
                    <a:pt x="129" y="393"/>
                    <a:pt x="130" y="392"/>
                  </a:cubicBezTo>
                  <a:cubicBezTo>
                    <a:pt x="132" y="391"/>
                    <a:pt x="133" y="392"/>
                    <a:pt x="134" y="393"/>
                  </a:cubicBezTo>
                  <a:cubicBezTo>
                    <a:pt x="134" y="394"/>
                    <a:pt x="133" y="395"/>
                    <a:pt x="134" y="396"/>
                  </a:cubicBezTo>
                  <a:cubicBezTo>
                    <a:pt x="134" y="396"/>
                    <a:pt x="135" y="397"/>
                    <a:pt x="136" y="397"/>
                  </a:cubicBezTo>
                  <a:cubicBezTo>
                    <a:pt x="137" y="398"/>
                    <a:pt x="137" y="399"/>
                    <a:pt x="138" y="400"/>
                  </a:cubicBezTo>
                  <a:cubicBezTo>
                    <a:pt x="138" y="400"/>
                    <a:pt x="138" y="400"/>
                    <a:pt x="138" y="401"/>
                  </a:cubicBezTo>
                  <a:cubicBezTo>
                    <a:pt x="138" y="401"/>
                    <a:pt x="138" y="402"/>
                    <a:pt x="138" y="402"/>
                  </a:cubicBezTo>
                  <a:cubicBezTo>
                    <a:pt x="141" y="403"/>
                    <a:pt x="141" y="400"/>
                    <a:pt x="141" y="399"/>
                  </a:cubicBezTo>
                  <a:cubicBezTo>
                    <a:pt x="141" y="397"/>
                    <a:pt x="141" y="394"/>
                    <a:pt x="142" y="396"/>
                  </a:cubicBezTo>
                  <a:cubicBezTo>
                    <a:pt x="143" y="398"/>
                    <a:pt x="143" y="400"/>
                    <a:pt x="144" y="401"/>
                  </a:cubicBezTo>
                  <a:cubicBezTo>
                    <a:pt x="144" y="402"/>
                    <a:pt x="145" y="402"/>
                    <a:pt x="145" y="403"/>
                  </a:cubicBezTo>
                  <a:cubicBezTo>
                    <a:pt x="145" y="404"/>
                    <a:pt x="144" y="403"/>
                    <a:pt x="143" y="403"/>
                  </a:cubicBezTo>
                  <a:cubicBezTo>
                    <a:pt x="142" y="405"/>
                    <a:pt x="146" y="405"/>
                    <a:pt x="145" y="406"/>
                  </a:cubicBezTo>
                  <a:cubicBezTo>
                    <a:pt x="145" y="407"/>
                    <a:pt x="142" y="405"/>
                    <a:pt x="143" y="408"/>
                  </a:cubicBezTo>
                  <a:cubicBezTo>
                    <a:pt x="143" y="408"/>
                    <a:pt x="144" y="408"/>
                    <a:pt x="145" y="409"/>
                  </a:cubicBezTo>
                  <a:cubicBezTo>
                    <a:pt x="145" y="410"/>
                    <a:pt x="145" y="411"/>
                    <a:pt x="145" y="411"/>
                  </a:cubicBezTo>
                  <a:cubicBezTo>
                    <a:pt x="146" y="413"/>
                    <a:pt x="146" y="411"/>
                    <a:pt x="147" y="410"/>
                  </a:cubicBezTo>
                  <a:cubicBezTo>
                    <a:pt x="150" y="410"/>
                    <a:pt x="150" y="417"/>
                    <a:pt x="153" y="419"/>
                  </a:cubicBezTo>
                  <a:cubicBezTo>
                    <a:pt x="154" y="420"/>
                    <a:pt x="156" y="421"/>
                    <a:pt x="154" y="422"/>
                  </a:cubicBezTo>
                  <a:cubicBezTo>
                    <a:pt x="152" y="423"/>
                    <a:pt x="150" y="422"/>
                    <a:pt x="150" y="424"/>
                  </a:cubicBezTo>
                  <a:cubicBezTo>
                    <a:pt x="150" y="426"/>
                    <a:pt x="154" y="423"/>
                    <a:pt x="155" y="424"/>
                  </a:cubicBezTo>
                  <a:cubicBezTo>
                    <a:pt x="156" y="426"/>
                    <a:pt x="152" y="426"/>
                    <a:pt x="151" y="426"/>
                  </a:cubicBezTo>
                  <a:cubicBezTo>
                    <a:pt x="149" y="427"/>
                    <a:pt x="148" y="429"/>
                    <a:pt x="147" y="430"/>
                  </a:cubicBezTo>
                  <a:cubicBezTo>
                    <a:pt x="145" y="431"/>
                    <a:pt x="144" y="434"/>
                    <a:pt x="142" y="435"/>
                  </a:cubicBezTo>
                  <a:cubicBezTo>
                    <a:pt x="140" y="436"/>
                    <a:pt x="140" y="437"/>
                    <a:pt x="139" y="438"/>
                  </a:cubicBezTo>
                  <a:cubicBezTo>
                    <a:pt x="138" y="439"/>
                    <a:pt x="136" y="440"/>
                    <a:pt x="134" y="440"/>
                  </a:cubicBezTo>
                  <a:cubicBezTo>
                    <a:pt x="130" y="440"/>
                    <a:pt x="130" y="436"/>
                    <a:pt x="127" y="434"/>
                  </a:cubicBezTo>
                  <a:cubicBezTo>
                    <a:pt x="126" y="434"/>
                    <a:pt x="126" y="434"/>
                    <a:pt x="125" y="434"/>
                  </a:cubicBezTo>
                  <a:cubicBezTo>
                    <a:pt x="125" y="434"/>
                    <a:pt x="124" y="433"/>
                    <a:pt x="124" y="433"/>
                  </a:cubicBezTo>
                  <a:cubicBezTo>
                    <a:pt x="122" y="432"/>
                    <a:pt x="122" y="434"/>
                    <a:pt x="120" y="434"/>
                  </a:cubicBezTo>
                  <a:cubicBezTo>
                    <a:pt x="119" y="434"/>
                    <a:pt x="117" y="434"/>
                    <a:pt x="116" y="433"/>
                  </a:cubicBezTo>
                  <a:cubicBezTo>
                    <a:pt x="114" y="431"/>
                    <a:pt x="115" y="431"/>
                    <a:pt x="113" y="432"/>
                  </a:cubicBezTo>
                  <a:cubicBezTo>
                    <a:pt x="111" y="429"/>
                    <a:pt x="110" y="433"/>
                    <a:pt x="108" y="432"/>
                  </a:cubicBezTo>
                  <a:cubicBezTo>
                    <a:pt x="106" y="432"/>
                    <a:pt x="104" y="428"/>
                    <a:pt x="104" y="432"/>
                  </a:cubicBezTo>
                  <a:cubicBezTo>
                    <a:pt x="104" y="433"/>
                    <a:pt x="104" y="433"/>
                    <a:pt x="103" y="434"/>
                  </a:cubicBezTo>
                  <a:cubicBezTo>
                    <a:pt x="103" y="434"/>
                    <a:pt x="101" y="434"/>
                    <a:pt x="100" y="434"/>
                  </a:cubicBezTo>
                  <a:cubicBezTo>
                    <a:pt x="99" y="434"/>
                    <a:pt x="96" y="433"/>
                    <a:pt x="95" y="434"/>
                  </a:cubicBezTo>
                  <a:cubicBezTo>
                    <a:pt x="93" y="435"/>
                    <a:pt x="99" y="436"/>
                    <a:pt x="100" y="436"/>
                  </a:cubicBezTo>
                  <a:cubicBezTo>
                    <a:pt x="102" y="437"/>
                    <a:pt x="105" y="435"/>
                    <a:pt x="108" y="437"/>
                  </a:cubicBezTo>
                  <a:cubicBezTo>
                    <a:pt x="108" y="437"/>
                    <a:pt x="111" y="441"/>
                    <a:pt x="112" y="439"/>
                  </a:cubicBezTo>
                  <a:cubicBezTo>
                    <a:pt x="112" y="437"/>
                    <a:pt x="109" y="437"/>
                    <a:pt x="109" y="435"/>
                  </a:cubicBezTo>
                  <a:cubicBezTo>
                    <a:pt x="112" y="434"/>
                    <a:pt x="114" y="438"/>
                    <a:pt x="116" y="439"/>
                  </a:cubicBezTo>
                  <a:cubicBezTo>
                    <a:pt x="117" y="440"/>
                    <a:pt x="118" y="440"/>
                    <a:pt x="119" y="441"/>
                  </a:cubicBezTo>
                  <a:cubicBezTo>
                    <a:pt x="120" y="441"/>
                    <a:pt x="120" y="443"/>
                    <a:pt x="121" y="444"/>
                  </a:cubicBezTo>
                  <a:cubicBezTo>
                    <a:pt x="122" y="443"/>
                    <a:pt x="121" y="442"/>
                    <a:pt x="123" y="442"/>
                  </a:cubicBezTo>
                  <a:cubicBezTo>
                    <a:pt x="124" y="442"/>
                    <a:pt x="124" y="444"/>
                    <a:pt x="126" y="444"/>
                  </a:cubicBezTo>
                  <a:cubicBezTo>
                    <a:pt x="127" y="444"/>
                    <a:pt x="127" y="443"/>
                    <a:pt x="128" y="443"/>
                  </a:cubicBezTo>
                  <a:cubicBezTo>
                    <a:pt x="130" y="444"/>
                    <a:pt x="130" y="444"/>
                    <a:pt x="131" y="443"/>
                  </a:cubicBezTo>
                  <a:cubicBezTo>
                    <a:pt x="132" y="442"/>
                    <a:pt x="132" y="442"/>
                    <a:pt x="133" y="441"/>
                  </a:cubicBezTo>
                  <a:cubicBezTo>
                    <a:pt x="134" y="441"/>
                    <a:pt x="135" y="441"/>
                    <a:pt x="136" y="441"/>
                  </a:cubicBezTo>
                  <a:cubicBezTo>
                    <a:pt x="137" y="441"/>
                    <a:pt x="137" y="442"/>
                    <a:pt x="137" y="442"/>
                  </a:cubicBezTo>
                  <a:cubicBezTo>
                    <a:pt x="138" y="442"/>
                    <a:pt x="138" y="441"/>
                    <a:pt x="139" y="441"/>
                  </a:cubicBezTo>
                  <a:cubicBezTo>
                    <a:pt x="139" y="442"/>
                    <a:pt x="139" y="443"/>
                    <a:pt x="139" y="444"/>
                  </a:cubicBezTo>
                  <a:cubicBezTo>
                    <a:pt x="140" y="445"/>
                    <a:pt x="141" y="445"/>
                    <a:pt x="141" y="446"/>
                  </a:cubicBezTo>
                  <a:cubicBezTo>
                    <a:pt x="142" y="448"/>
                    <a:pt x="141" y="449"/>
                    <a:pt x="140" y="450"/>
                  </a:cubicBezTo>
                  <a:cubicBezTo>
                    <a:pt x="139" y="450"/>
                    <a:pt x="137" y="450"/>
                    <a:pt x="136" y="452"/>
                  </a:cubicBezTo>
                  <a:cubicBezTo>
                    <a:pt x="135" y="452"/>
                    <a:pt x="134" y="454"/>
                    <a:pt x="133" y="454"/>
                  </a:cubicBezTo>
                  <a:cubicBezTo>
                    <a:pt x="133" y="455"/>
                    <a:pt x="133" y="457"/>
                    <a:pt x="131" y="457"/>
                  </a:cubicBezTo>
                  <a:cubicBezTo>
                    <a:pt x="130" y="457"/>
                    <a:pt x="130" y="456"/>
                    <a:pt x="130" y="455"/>
                  </a:cubicBezTo>
                  <a:cubicBezTo>
                    <a:pt x="129" y="453"/>
                    <a:pt x="130" y="450"/>
                    <a:pt x="128" y="449"/>
                  </a:cubicBezTo>
                  <a:cubicBezTo>
                    <a:pt x="126" y="450"/>
                    <a:pt x="126" y="453"/>
                    <a:pt x="126" y="455"/>
                  </a:cubicBezTo>
                  <a:cubicBezTo>
                    <a:pt x="126" y="455"/>
                    <a:pt x="127" y="456"/>
                    <a:pt x="127" y="457"/>
                  </a:cubicBezTo>
                  <a:cubicBezTo>
                    <a:pt x="126" y="459"/>
                    <a:pt x="126" y="458"/>
                    <a:pt x="125" y="459"/>
                  </a:cubicBezTo>
                  <a:cubicBezTo>
                    <a:pt x="123" y="461"/>
                    <a:pt x="120" y="466"/>
                    <a:pt x="116" y="463"/>
                  </a:cubicBezTo>
                  <a:cubicBezTo>
                    <a:pt x="115" y="464"/>
                    <a:pt x="116" y="465"/>
                    <a:pt x="116" y="466"/>
                  </a:cubicBezTo>
                  <a:cubicBezTo>
                    <a:pt x="115" y="467"/>
                    <a:pt x="115" y="467"/>
                    <a:pt x="114" y="467"/>
                  </a:cubicBezTo>
                  <a:cubicBezTo>
                    <a:pt x="112" y="469"/>
                    <a:pt x="112" y="468"/>
                    <a:pt x="109" y="468"/>
                  </a:cubicBezTo>
                  <a:cubicBezTo>
                    <a:pt x="107" y="467"/>
                    <a:pt x="104" y="467"/>
                    <a:pt x="102" y="467"/>
                  </a:cubicBezTo>
                  <a:cubicBezTo>
                    <a:pt x="100" y="467"/>
                    <a:pt x="98" y="467"/>
                    <a:pt x="100" y="468"/>
                  </a:cubicBezTo>
                  <a:cubicBezTo>
                    <a:pt x="102" y="469"/>
                    <a:pt x="105" y="468"/>
                    <a:pt x="107" y="469"/>
                  </a:cubicBezTo>
                  <a:cubicBezTo>
                    <a:pt x="108" y="469"/>
                    <a:pt x="111" y="471"/>
                    <a:pt x="112" y="472"/>
                  </a:cubicBezTo>
                  <a:cubicBezTo>
                    <a:pt x="115" y="477"/>
                    <a:pt x="105" y="473"/>
                    <a:pt x="104" y="474"/>
                  </a:cubicBezTo>
                  <a:cubicBezTo>
                    <a:pt x="104" y="474"/>
                    <a:pt x="109" y="477"/>
                    <a:pt x="109" y="477"/>
                  </a:cubicBezTo>
                  <a:cubicBezTo>
                    <a:pt x="110" y="477"/>
                    <a:pt x="112" y="477"/>
                    <a:pt x="112" y="479"/>
                  </a:cubicBezTo>
                  <a:cubicBezTo>
                    <a:pt x="112" y="481"/>
                    <a:pt x="111" y="480"/>
                    <a:pt x="109" y="480"/>
                  </a:cubicBezTo>
                  <a:cubicBezTo>
                    <a:pt x="109" y="481"/>
                    <a:pt x="111" y="482"/>
                    <a:pt x="111" y="483"/>
                  </a:cubicBezTo>
                  <a:cubicBezTo>
                    <a:pt x="111" y="484"/>
                    <a:pt x="111" y="485"/>
                    <a:pt x="111" y="486"/>
                  </a:cubicBezTo>
                  <a:cubicBezTo>
                    <a:pt x="109" y="486"/>
                    <a:pt x="108" y="483"/>
                    <a:pt x="107" y="484"/>
                  </a:cubicBezTo>
                  <a:cubicBezTo>
                    <a:pt x="107" y="485"/>
                    <a:pt x="109" y="488"/>
                    <a:pt x="109" y="489"/>
                  </a:cubicBezTo>
                  <a:cubicBezTo>
                    <a:pt x="109" y="490"/>
                    <a:pt x="108" y="491"/>
                    <a:pt x="108" y="492"/>
                  </a:cubicBezTo>
                  <a:cubicBezTo>
                    <a:pt x="109" y="493"/>
                    <a:pt x="110" y="494"/>
                    <a:pt x="109" y="495"/>
                  </a:cubicBezTo>
                  <a:cubicBezTo>
                    <a:pt x="107" y="497"/>
                    <a:pt x="106" y="493"/>
                    <a:pt x="105" y="492"/>
                  </a:cubicBezTo>
                  <a:cubicBezTo>
                    <a:pt x="105" y="493"/>
                    <a:pt x="105" y="494"/>
                    <a:pt x="105" y="495"/>
                  </a:cubicBezTo>
                  <a:cubicBezTo>
                    <a:pt x="105" y="495"/>
                    <a:pt x="104" y="495"/>
                    <a:pt x="104" y="495"/>
                  </a:cubicBezTo>
                  <a:cubicBezTo>
                    <a:pt x="103" y="497"/>
                    <a:pt x="106" y="498"/>
                    <a:pt x="107" y="499"/>
                  </a:cubicBezTo>
                  <a:cubicBezTo>
                    <a:pt x="107" y="499"/>
                    <a:pt x="108" y="502"/>
                    <a:pt x="108" y="502"/>
                  </a:cubicBezTo>
                  <a:cubicBezTo>
                    <a:pt x="108" y="503"/>
                    <a:pt x="107" y="502"/>
                    <a:pt x="107" y="503"/>
                  </a:cubicBezTo>
                  <a:cubicBezTo>
                    <a:pt x="107" y="504"/>
                    <a:pt x="107" y="504"/>
                    <a:pt x="106" y="505"/>
                  </a:cubicBezTo>
                  <a:cubicBezTo>
                    <a:pt x="106" y="505"/>
                    <a:pt x="105" y="505"/>
                    <a:pt x="104" y="506"/>
                  </a:cubicBezTo>
                  <a:cubicBezTo>
                    <a:pt x="104" y="508"/>
                    <a:pt x="106" y="507"/>
                    <a:pt x="107" y="508"/>
                  </a:cubicBezTo>
                  <a:cubicBezTo>
                    <a:pt x="108" y="509"/>
                    <a:pt x="108" y="510"/>
                    <a:pt x="108" y="512"/>
                  </a:cubicBezTo>
                  <a:cubicBezTo>
                    <a:pt x="108" y="513"/>
                    <a:pt x="107" y="513"/>
                    <a:pt x="107" y="514"/>
                  </a:cubicBezTo>
                  <a:cubicBezTo>
                    <a:pt x="106" y="515"/>
                    <a:pt x="106" y="516"/>
                    <a:pt x="106" y="516"/>
                  </a:cubicBezTo>
                  <a:cubicBezTo>
                    <a:pt x="105" y="518"/>
                    <a:pt x="103" y="520"/>
                    <a:pt x="104" y="522"/>
                  </a:cubicBezTo>
                  <a:cubicBezTo>
                    <a:pt x="104" y="523"/>
                    <a:pt x="108" y="526"/>
                    <a:pt x="105" y="526"/>
                  </a:cubicBezTo>
                  <a:cubicBezTo>
                    <a:pt x="104" y="528"/>
                    <a:pt x="104" y="530"/>
                    <a:pt x="103" y="532"/>
                  </a:cubicBezTo>
                  <a:cubicBezTo>
                    <a:pt x="103" y="533"/>
                    <a:pt x="103" y="534"/>
                    <a:pt x="103" y="535"/>
                  </a:cubicBezTo>
                  <a:cubicBezTo>
                    <a:pt x="103" y="535"/>
                    <a:pt x="103" y="535"/>
                    <a:pt x="103" y="536"/>
                  </a:cubicBezTo>
                  <a:cubicBezTo>
                    <a:pt x="103" y="536"/>
                    <a:pt x="103" y="536"/>
                    <a:pt x="103" y="536"/>
                  </a:cubicBezTo>
                  <a:cubicBezTo>
                    <a:pt x="102" y="536"/>
                    <a:pt x="102" y="537"/>
                    <a:pt x="102" y="537"/>
                  </a:cubicBezTo>
                  <a:cubicBezTo>
                    <a:pt x="102" y="538"/>
                    <a:pt x="103" y="539"/>
                    <a:pt x="102" y="540"/>
                  </a:cubicBezTo>
                  <a:cubicBezTo>
                    <a:pt x="101" y="541"/>
                    <a:pt x="100" y="540"/>
                    <a:pt x="99" y="542"/>
                  </a:cubicBezTo>
                  <a:cubicBezTo>
                    <a:pt x="99" y="543"/>
                    <a:pt x="99" y="544"/>
                    <a:pt x="98" y="545"/>
                  </a:cubicBezTo>
                  <a:cubicBezTo>
                    <a:pt x="98" y="545"/>
                    <a:pt x="97" y="546"/>
                    <a:pt x="97" y="546"/>
                  </a:cubicBezTo>
                  <a:cubicBezTo>
                    <a:pt x="97" y="547"/>
                    <a:pt x="97" y="549"/>
                    <a:pt x="97" y="550"/>
                  </a:cubicBezTo>
                  <a:cubicBezTo>
                    <a:pt x="97" y="551"/>
                    <a:pt x="96" y="552"/>
                    <a:pt x="96" y="553"/>
                  </a:cubicBezTo>
                  <a:cubicBezTo>
                    <a:pt x="95" y="555"/>
                    <a:pt x="95" y="556"/>
                    <a:pt x="94" y="558"/>
                  </a:cubicBezTo>
                  <a:cubicBezTo>
                    <a:pt x="93" y="559"/>
                    <a:pt x="91" y="561"/>
                    <a:pt x="91" y="559"/>
                  </a:cubicBezTo>
                  <a:cubicBezTo>
                    <a:pt x="90" y="558"/>
                    <a:pt x="85" y="555"/>
                    <a:pt x="85" y="557"/>
                  </a:cubicBezTo>
                  <a:cubicBezTo>
                    <a:pt x="84" y="557"/>
                    <a:pt x="83" y="557"/>
                    <a:pt x="83" y="557"/>
                  </a:cubicBezTo>
                  <a:cubicBezTo>
                    <a:pt x="82" y="557"/>
                    <a:pt x="82" y="558"/>
                    <a:pt x="81" y="558"/>
                  </a:cubicBezTo>
                  <a:cubicBezTo>
                    <a:pt x="81" y="558"/>
                    <a:pt x="80" y="557"/>
                    <a:pt x="80" y="557"/>
                  </a:cubicBezTo>
                  <a:cubicBezTo>
                    <a:pt x="79" y="557"/>
                    <a:pt x="78" y="558"/>
                    <a:pt x="77" y="558"/>
                  </a:cubicBezTo>
                  <a:cubicBezTo>
                    <a:pt x="76" y="558"/>
                    <a:pt x="75" y="557"/>
                    <a:pt x="73" y="558"/>
                  </a:cubicBezTo>
                  <a:cubicBezTo>
                    <a:pt x="72" y="558"/>
                    <a:pt x="70" y="557"/>
                    <a:pt x="68" y="558"/>
                  </a:cubicBezTo>
                  <a:cubicBezTo>
                    <a:pt x="68" y="559"/>
                    <a:pt x="72" y="561"/>
                    <a:pt x="70" y="562"/>
                  </a:cubicBezTo>
                  <a:cubicBezTo>
                    <a:pt x="69" y="564"/>
                    <a:pt x="67" y="561"/>
                    <a:pt x="65" y="561"/>
                  </a:cubicBezTo>
                  <a:cubicBezTo>
                    <a:pt x="65" y="562"/>
                    <a:pt x="65" y="562"/>
                    <a:pt x="65" y="563"/>
                  </a:cubicBezTo>
                  <a:cubicBezTo>
                    <a:pt x="63" y="565"/>
                    <a:pt x="59" y="569"/>
                    <a:pt x="60" y="572"/>
                  </a:cubicBezTo>
                  <a:cubicBezTo>
                    <a:pt x="60" y="575"/>
                    <a:pt x="63" y="578"/>
                    <a:pt x="63" y="580"/>
                  </a:cubicBezTo>
                  <a:cubicBezTo>
                    <a:pt x="62" y="581"/>
                    <a:pt x="61" y="583"/>
                    <a:pt x="60" y="584"/>
                  </a:cubicBezTo>
                  <a:cubicBezTo>
                    <a:pt x="58" y="585"/>
                    <a:pt x="57" y="584"/>
                    <a:pt x="55" y="583"/>
                  </a:cubicBezTo>
                  <a:cubicBezTo>
                    <a:pt x="54" y="583"/>
                    <a:pt x="53" y="583"/>
                    <a:pt x="51" y="583"/>
                  </a:cubicBezTo>
                  <a:cubicBezTo>
                    <a:pt x="49" y="584"/>
                    <a:pt x="47" y="584"/>
                    <a:pt x="45" y="585"/>
                  </a:cubicBezTo>
                  <a:cubicBezTo>
                    <a:pt x="43" y="586"/>
                    <a:pt x="38" y="585"/>
                    <a:pt x="36" y="583"/>
                  </a:cubicBezTo>
                  <a:cubicBezTo>
                    <a:pt x="35" y="582"/>
                    <a:pt x="35" y="579"/>
                    <a:pt x="35" y="578"/>
                  </a:cubicBezTo>
                  <a:cubicBezTo>
                    <a:pt x="36" y="576"/>
                    <a:pt x="37" y="576"/>
                    <a:pt x="37" y="574"/>
                  </a:cubicBezTo>
                  <a:cubicBezTo>
                    <a:pt x="37" y="573"/>
                    <a:pt x="36" y="573"/>
                    <a:pt x="35" y="572"/>
                  </a:cubicBezTo>
                  <a:cubicBezTo>
                    <a:pt x="35" y="571"/>
                    <a:pt x="35" y="570"/>
                    <a:pt x="35" y="569"/>
                  </a:cubicBezTo>
                  <a:cubicBezTo>
                    <a:pt x="34" y="568"/>
                    <a:pt x="33" y="567"/>
                    <a:pt x="32" y="565"/>
                  </a:cubicBezTo>
                  <a:cubicBezTo>
                    <a:pt x="31" y="563"/>
                    <a:pt x="30" y="561"/>
                    <a:pt x="29" y="559"/>
                  </a:cubicBezTo>
                  <a:cubicBezTo>
                    <a:pt x="28" y="557"/>
                    <a:pt x="27" y="555"/>
                    <a:pt x="26" y="553"/>
                  </a:cubicBezTo>
                  <a:cubicBezTo>
                    <a:pt x="28" y="553"/>
                    <a:pt x="29" y="555"/>
                    <a:pt x="31" y="555"/>
                  </a:cubicBezTo>
                  <a:cubicBezTo>
                    <a:pt x="32" y="555"/>
                    <a:pt x="34" y="553"/>
                    <a:pt x="32" y="553"/>
                  </a:cubicBezTo>
                  <a:cubicBezTo>
                    <a:pt x="31" y="551"/>
                    <a:pt x="27" y="548"/>
                    <a:pt x="30" y="547"/>
                  </a:cubicBezTo>
                  <a:cubicBezTo>
                    <a:pt x="32" y="546"/>
                    <a:pt x="34" y="549"/>
                    <a:pt x="35" y="545"/>
                  </a:cubicBezTo>
                  <a:cubicBezTo>
                    <a:pt x="35" y="544"/>
                    <a:pt x="35" y="542"/>
                    <a:pt x="34" y="541"/>
                  </a:cubicBezTo>
                  <a:cubicBezTo>
                    <a:pt x="34" y="540"/>
                    <a:pt x="33" y="540"/>
                    <a:pt x="32" y="540"/>
                  </a:cubicBezTo>
                  <a:cubicBezTo>
                    <a:pt x="29" y="540"/>
                    <a:pt x="29" y="537"/>
                    <a:pt x="28" y="535"/>
                  </a:cubicBezTo>
                  <a:cubicBezTo>
                    <a:pt x="27" y="532"/>
                    <a:pt x="24" y="532"/>
                    <a:pt x="23" y="530"/>
                  </a:cubicBezTo>
                  <a:cubicBezTo>
                    <a:pt x="22" y="529"/>
                    <a:pt x="22" y="527"/>
                    <a:pt x="22" y="526"/>
                  </a:cubicBezTo>
                  <a:cubicBezTo>
                    <a:pt x="22" y="525"/>
                    <a:pt x="21" y="524"/>
                    <a:pt x="20" y="523"/>
                  </a:cubicBezTo>
                  <a:cubicBezTo>
                    <a:pt x="19" y="520"/>
                    <a:pt x="19" y="517"/>
                    <a:pt x="18" y="514"/>
                  </a:cubicBezTo>
                  <a:cubicBezTo>
                    <a:pt x="18" y="513"/>
                    <a:pt x="18" y="511"/>
                    <a:pt x="17" y="511"/>
                  </a:cubicBezTo>
                  <a:cubicBezTo>
                    <a:pt x="16" y="512"/>
                    <a:pt x="16" y="514"/>
                    <a:pt x="16" y="515"/>
                  </a:cubicBezTo>
                  <a:cubicBezTo>
                    <a:pt x="15" y="513"/>
                    <a:pt x="15" y="511"/>
                    <a:pt x="15" y="508"/>
                  </a:cubicBezTo>
                  <a:cubicBezTo>
                    <a:pt x="14" y="506"/>
                    <a:pt x="14" y="504"/>
                    <a:pt x="13" y="502"/>
                  </a:cubicBezTo>
                  <a:cubicBezTo>
                    <a:pt x="12" y="502"/>
                    <a:pt x="12" y="502"/>
                    <a:pt x="12" y="501"/>
                  </a:cubicBezTo>
                  <a:cubicBezTo>
                    <a:pt x="12" y="500"/>
                    <a:pt x="12" y="500"/>
                    <a:pt x="12" y="499"/>
                  </a:cubicBezTo>
                  <a:cubicBezTo>
                    <a:pt x="12" y="498"/>
                    <a:pt x="9" y="497"/>
                    <a:pt x="11" y="496"/>
                  </a:cubicBezTo>
                  <a:cubicBezTo>
                    <a:pt x="11" y="494"/>
                    <a:pt x="12" y="493"/>
                    <a:pt x="12" y="491"/>
                  </a:cubicBezTo>
                  <a:cubicBezTo>
                    <a:pt x="12" y="490"/>
                    <a:pt x="12" y="489"/>
                    <a:pt x="12" y="487"/>
                  </a:cubicBezTo>
                  <a:cubicBezTo>
                    <a:pt x="13" y="484"/>
                    <a:pt x="14" y="482"/>
                    <a:pt x="13" y="480"/>
                  </a:cubicBezTo>
                  <a:cubicBezTo>
                    <a:pt x="12" y="476"/>
                    <a:pt x="10" y="481"/>
                    <a:pt x="9" y="481"/>
                  </a:cubicBezTo>
                  <a:cubicBezTo>
                    <a:pt x="6" y="484"/>
                    <a:pt x="8" y="478"/>
                    <a:pt x="7" y="478"/>
                  </a:cubicBezTo>
                  <a:cubicBezTo>
                    <a:pt x="7" y="478"/>
                    <a:pt x="5" y="480"/>
                    <a:pt x="5" y="481"/>
                  </a:cubicBezTo>
                  <a:cubicBezTo>
                    <a:pt x="4" y="480"/>
                    <a:pt x="4" y="478"/>
                    <a:pt x="4" y="477"/>
                  </a:cubicBezTo>
                  <a:cubicBezTo>
                    <a:pt x="2" y="479"/>
                    <a:pt x="0" y="477"/>
                    <a:pt x="1" y="475"/>
                  </a:cubicBezTo>
                  <a:cubicBezTo>
                    <a:pt x="2" y="471"/>
                    <a:pt x="2" y="469"/>
                    <a:pt x="1" y="466"/>
                  </a:cubicBezTo>
                  <a:cubicBezTo>
                    <a:pt x="1" y="464"/>
                    <a:pt x="1" y="463"/>
                    <a:pt x="1" y="461"/>
                  </a:cubicBezTo>
                  <a:cubicBezTo>
                    <a:pt x="1" y="460"/>
                    <a:pt x="0" y="459"/>
                    <a:pt x="0" y="457"/>
                  </a:cubicBezTo>
                  <a:cubicBezTo>
                    <a:pt x="0" y="455"/>
                    <a:pt x="0" y="451"/>
                    <a:pt x="2" y="450"/>
                  </a:cubicBezTo>
                  <a:cubicBezTo>
                    <a:pt x="1" y="450"/>
                    <a:pt x="1" y="450"/>
                    <a:pt x="1" y="450"/>
                  </a:cubicBezTo>
                  <a:cubicBezTo>
                    <a:pt x="7" y="450"/>
                    <a:pt x="3" y="457"/>
                    <a:pt x="7" y="458"/>
                  </a:cubicBezTo>
                  <a:cubicBezTo>
                    <a:pt x="10" y="460"/>
                    <a:pt x="11" y="451"/>
                    <a:pt x="11" y="449"/>
                  </a:cubicBezTo>
                  <a:cubicBezTo>
                    <a:pt x="12" y="446"/>
                    <a:pt x="13" y="444"/>
                    <a:pt x="12" y="440"/>
                  </a:cubicBezTo>
                  <a:cubicBezTo>
                    <a:pt x="12" y="438"/>
                    <a:pt x="11" y="435"/>
                    <a:pt x="11" y="432"/>
                  </a:cubicBezTo>
                  <a:cubicBezTo>
                    <a:pt x="11" y="430"/>
                    <a:pt x="13" y="430"/>
                    <a:pt x="14" y="428"/>
                  </a:cubicBezTo>
                  <a:cubicBezTo>
                    <a:pt x="16" y="426"/>
                    <a:pt x="13" y="424"/>
                    <a:pt x="14" y="421"/>
                  </a:cubicBezTo>
                  <a:cubicBezTo>
                    <a:pt x="15" y="419"/>
                    <a:pt x="18" y="420"/>
                    <a:pt x="20" y="419"/>
                  </a:cubicBezTo>
                  <a:cubicBezTo>
                    <a:pt x="22" y="418"/>
                    <a:pt x="24" y="416"/>
                    <a:pt x="25" y="414"/>
                  </a:cubicBezTo>
                  <a:cubicBezTo>
                    <a:pt x="27" y="411"/>
                    <a:pt x="27" y="409"/>
                    <a:pt x="27" y="406"/>
                  </a:cubicBezTo>
                  <a:cubicBezTo>
                    <a:pt x="27" y="403"/>
                    <a:pt x="28" y="401"/>
                    <a:pt x="28" y="398"/>
                  </a:cubicBezTo>
                  <a:cubicBezTo>
                    <a:pt x="28" y="393"/>
                    <a:pt x="24" y="388"/>
                    <a:pt x="23" y="383"/>
                  </a:cubicBezTo>
                  <a:cubicBezTo>
                    <a:pt x="23" y="381"/>
                    <a:pt x="21" y="377"/>
                    <a:pt x="23" y="375"/>
                  </a:cubicBezTo>
                  <a:cubicBezTo>
                    <a:pt x="24" y="374"/>
                    <a:pt x="28" y="374"/>
                    <a:pt x="30" y="374"/>
                  </a:cubicBezTo>
                  <a:cubicBezTo>
                    <a:pt x="31" y="373"/>
                    <a:pt x="31" y="371"/>
                    <a:pt x="32" y="369"/>
                  </a:cubicBezTo>
                  <a:cubicBezTo>
                    <a:pt x="33" y="367"/>
                    <a:pt x="33" y="366"/>
                    <a:pt x="33" y="363"/>
                  </a:cubicBezTo>
                  <a:cubicBezTo>
                    <a:pt x="33" y="360"/>
                    <a:pt x="31" y="355"/>
                    <a:pt x="28" y="353"/>
                  </a:cubicBezTo>
                  <a:cubicBezTo>
                    <a:pt x="26" y="352"/>
                    <a:pt x="24" y="352"/>
                    <a:pt x="23" y="350"/>
                  </a:cubicBezTo>
                  <a:cubicBezTo>
                    <a:pt x="21" y="348"/>
                    <a:pt x="20" y="346"/>
                    <a:pt x="20" y="344"/>
                  </a:cubicBezTo>
                  <a:cubicBezTo>
                    <a:pt x="20" y="341"/>
                    <a:pt x="21" y="339"/>
                    <a:pt x="21" y="336"/>
                  </a:cubicBezTo>
                  <a:cubicBezTo>
                    <a:pt x="22" y="334"/>
                    <a:pt x="22" y="331"/>
                    <a:pt x="22" y="328"/>
                  </a:cubicBezTo>
                  <a:cubicBezTo>
                    <a:pt x="23" y="323"/>
                    <a:pt x="21" y="319"/>
                    <a:pt x="20" y="314"/>
                  </a:cubicBezTo>
                  <a:cubicBezTo>
                    <a:pt x="19" y="312"/>
                    <a:pt x="18" y="310"/>
                    <a:pt x="19" y="308"/>
                  </a:cubicBezTo>
                  <a:cubicBezTo>
                    <a:pt x="19" y="305"/>
                    <a:pt x="20" y="303"/>
                    <a:pt x="19" y="300"/>
                  </a:cubicBezTo>
                  <a:cubicBezTo>
                    <a:pt x="18" y="298"/>
                    <a:pt x="18" y="297"/>
                    <a:pt x="19" y="295"/>
                  </a:cubicBezTo>
                  <a:cubicBezTo>
                    <a:pt x="20" y="292"/>
                    <a:pt x="21" y="292"/>
                    <a:pt x="20" y="289"/>
                  </a:cubicBezTo>
                  <a:cubicBezTo>
                    <a:pt x="18" y="285"/>
                    <a:pt x="15" y="281"/>
                    <a:pt x="18" y="276"/>
                  </a:cubicBezTo>
                  <a:cubicBezTo>
                    <a:pt x="19" y="274"/>
                    <a:pt x="21" y="273"/>
                    <a:pt x="21" y="270"/>
                  </a:cubicBezTo>
                  <a:cubicBezTo>
                    <a:pt x="21" y="268"/>
                    <a:pt x="20" y="267"/>
                    <a:pt x="22" y="264"/>
                  </a:cubicBezTo>
                  <a:cubicBezTo>
                    <a:pt x="24" y="261"/>
                    <a:pt x="26" y="256"/>
                    <a:pt x="28" y="252"/>
                  </a:cubicBezTo>
                  <a:cubicBezTo>
                    <a:pt x="31" y="249"/>
                    <a:pt x="36" y="246"/>
                    <a:pt x="40" y="245"/>
                  </a:cubicBezTo>
                  <a:cubicBezTo>
                    <a:pt x="42" y="245"/>
                    <a:pt x="45" y="245"/>
                    <a:pt x="47" y="246"/>
                  </a:cubicBezTo>
                  <a:cubicBezTo>
                    <a:pt x="48" y="246"/>
                    <a:pt x="49" y="246"/>
                    <a:pt x="50" y="246"/>
                  </a:cubicBezTo>
                  <a:cubicBezTo>
                    <a:pt x="51" y="246"/>
                    <a:pt x="53" y="248"/>
                    <a:pt x="54" y="248"/>
                  </a:cubicBezTo>
                  <a:cubicBezTo>
                    <a:pt x="58" y="248"/>
                    <a:pt x="59" y="240"/>
                    <a:pt x="59" y="237"/>
                  </a:cubicBezTo>
                  <a:cubicBezTo>
                    <a:pt x="59" y="235"/>
                    <a:pt x="59" y="233"/>
                    <a:pt x="59" y="231"/>
                  </a:cubicBezTo>
                  <a:cubicBezTo>
                    <a:pt x="58" y="228"/>
                    <a:pt x="57" y="228"/>
                    <a:pt x="55" y="226"/>
                  </a:cubicBezTo>
                  <a:cubicBezTo>
                    <a:pt x="52" y="225"/>
                    <a:pt x="47" y="222"/>
                    <a:pt x="50" y="218"/>
                  </a:cubicBezTo>
                  <a:cubicBezTo>
                    <a:pt x="51" y="217"/>
                    <a:pt x="53" y="215"/>
                    <a:pt x="54" y="214"/>
                  </a:cubicBezTo>
                  <a:cubicBezTo>
                    <a:pt x="55" y="212"/>
                    <a:pt x="56" y="209"/>
                    <a:pt x="57" y="207"/>
                  </a:cubicBezTo>
                  <a:cubicBezTo>
                    <a:pt x="59" y="203"/>
                    <a:pt x="62" y="199"/>
                    <a:pt x="63" y="195"/>
                  </a:cubicBezTo>
                  <a:cubicBezTo>
                    <a:pt x="63" y="192"/>
                    <a:pt x="64" y="191"/>
                    <a:pt x="65" y="188"/>
                  </a:cubicBezTo>
                  <a:cubicBezTo>
                    <a:pt x="66" y="186"/>
                    <a:pt x="66" y="184"/>
                    <a:pt x="66" y="181"/>
                  </a:cubicBezTo>
                  <a:cubicBezTo>
                    <a:pt x="66" y="179"/>
                    <a:pt x="66" y="176"/>
                    <a:pt x="66" y="173"/>
                  </a:cubicBezTo>
                  <a:cubicBezTo>
                    <a:pt x="66" y="171"/>
                    <a:pt x="68" y="169"/>
                    <a:pt x="68" y="166"/>
                  </a:cubicBezTo>
                  <a:cubicBezTo>
                    <a:pt x="69" y="162"/>
                    <a:pt x="67" y="158"/>
                    <a:pt x="66" y="154"/>
                  </a:cubicBezTo>
                  <a:cubicBezTo>
                    <a:pt x="65" y="148"/>
                    <a:pt x="70" y="150"/>
                    <a:pt x="74" y="149"/>
                  </a:cubicBezTo>
                  <a:cubicBezTo>
                    <a:pt x="76" y="148"/>
                    <a:pt x="78" y="147"/>
                    <a:pt x="80" y="146"/>
                  </a:cubicBezTo>
                  <a:cubicBezTo>
                    <a:pt x="81" y="145"/>
                    <a:pt x="83" y="144"/>
                    <a:pt x="84" y="143"/>
                  </a:cubicBezTo>
                  <a:cubicBezTo>
                    <a:pt x="86" y="139"/>
                    <a:pt x="82" y="135"/>
                    <a:pt x="84" y="131"/>
                  </a:cubicBezTo>
                  <a:cubicBezTo>
                    <a:pt x="85" y="129"/>
                    <a:pt x="87" y="128"/>
                    <a:pt x="88" y="127"/>
                  </a:cubicBezTo>
                  <a:cubicBezTo>
                    <a:pt x="90" y="124"/>
                    <a:pt x="90" y="122"/>
                    <a:pt x="91" y="120"/>
                  </a:cubicBezTo>
                  <a:cubicBezTo>
                    <a:pt x="92" y="115"/>
                    <a:pt x="95" y="111"/>
                    <a:pt x="99" y="108"/>
                  </a:cubicBezTo>
                  <a:cubicBezTo>
                    <a:pt x="102" y="106"/>
                    <a:pt x="104" y="102"/>
                    <a:pt x="103" y="98"/>
                  </a:cubicBezTo>
                  <a:cubicBezTo>
                    <a:pt x="103" y="93"/>
                    <a:pt x="98" y="90"/>
                    <a:pt x="97" y="86"/>
                  </a:cubicBezTo>
                  <a:cubicBezTo>
                    <a:pt x="96" y="80"/>
                    <a:pt x="101" y="82"/>
                    <a:pt x="104" y="79"/>
                  </a:cubicBezTo>
                  <a:cubicBezTo>
                    <a:pt x="107" y="76"/>
                    <a:pt x="107" y="70"/>
                    <a:pt x="108" y="65"/>
                  </a:cubicBezTo>
                  <a:cubicBezTo>
                    <a:pt x="109" y="61"/>
                    <a:pt x="114" y="58"/>
                    <a:pt x="117" y="55"/>
                  </a:cubicBezTo>
                  <a:cubicBezTo>
                    <a:pt x="118" y="54"/>
                    <a:pt x="119" y="51"/>
                    <a:pt x="121" y="51"/>
                  </a:cubicBezTo>
                  <a:cubicBezTo>
                    <a:pt x="122" y="51"/>
                    <a:pt x="125" y="53"/>
                    <a:pt x="126" y="54"/>
                  </a:cubicBezTo>
                  <a:cubicBezTo>
                    <a:pt x="128" y="55"/>
                    <a:pt x="130" y="57"/>
                    <a:pt x="132" y="57"/>
                  </a:cubicBezTo>
                  <a:cubicBezTo>
                    <a:pt x="133" y="57"/>
                    <a:pt x="133" y="55"/>
                    <a:pt x="134" y="54"/>
                  </a:cubicBezTo>
                  <a:cubicBezTo>
                    <a:pt x="135" y="52"/>
                    <a:pt x="136" y="50"/>
                    <a:pt x="137" y="48"/>
                  </a:cubicBezTo>
                  <a:cubicBezTo>
                    <a:pt x="138" y="46"/>
                    <a:pt x="137" y="43"/>
                    <a:pt x="137" y="41"/>
                  </a:cubicBezTo>
                  <a:cubicBezTo>
                    <a:pt x="137" y="38"/>
                    <a:pt x="137" y="36"/>
                    <a:pt x="137" y="33"/>
                  </a:cubicBezTo>
                  <a:cubicBezTo>
                    <a:pt x="137" y="32"/>
                    <a:pt x="136" y="29"/>
                    <a:pt x="137" y="27"/>
                  </a:cubicBezTo>
                  <a:cubicBezTo>
                    <a:pt x="138" y="26"/>
                    <a:pt x="140" y="25"/>
                    <a:pt x="141" y="25"/>
                  </a:cubicBezTo>
                  <a:cubicBezTo>
                    <a:pt x="143" y="25"/>
                    <a:pt x="144" y="27"/>
                    <a:pt x="146" y="28"/>
                  </a:cubicBezTo>
                  <a:cubicBezTo>
                    <a:pt x="148" y="29"/>
                    <a:pt x="149" y="29"/>
                    <a:pt x="151" y="29"/>
                  </a:cubicBezTo>
                  <a:cubicBezTo>
                    <a:pt x="154" y="29"/>
                    <a:pt x="156" y="30"/>
                    <a:pt x="159" y="31"/>
                  </a:cubicBezTo>
                  <a:cubicBezTo>
                    <a:pt x="161" y="31"/>
                    <a:pt x="163" y="32"/>
                    <a:pt x="165" y="33"/>
                  </a:cubicBezTo>
                  <a:cubicBezTo>
                    <a:pt x="167" y="34"/>
                    <a:pt x="170" y="36"/>
                    <a:pt x="172" y="36"/>
                  </a:cubicBezTo>
                  <a:cubicBezTo>
                    <a:pt x="174" y="37"/>
                    <a:pt x="175" y="34"/>
                    <a:pt x="176" y="32"/>
                  </a:cubicBezTo>
                  <a:cubicBezTo>
                    <a:pt x="177" y="30"/>
                    <a:pt x="177" y="30"/>
                    <a:pt x="175" y="29"/>
                  </a:cubicBezTo>
                  <a:cubicBezTo>
                    <a:pt x="174" y="28"/>
                    <a:pt x="171" y="28"/>
                    <a:pt x="172" y="26"/>
                  </a:cubicBezTo>
                  <a:cubicBezTo>
                    <a:pt x="172" y="25"/>
                    <a:pt x="175" y="24"/>
                    <a:pt x="176" y="23"/>
                  </a:cubicBezTo>
                  <a:cubicBezTo>
                    <a:pt x="179" y="20"/>
                    <a:pt x="180" y="15"/>
                    <a:pt x="180" y="11"/>
                  </a:cubicBezTo>
                  <a:cubicBezTo>
                    <a:pt x="180" y="9"/>
                    <a:pt x="180" y="7"/>
                    <a:pt x="178" y="5"/>
                  </a:cubicBezTo>
                  <a:cubicBezTo>
                    <a:pt x="177" y="3"/>
                    <a:pt x="175" y="3"/>
                    <a:pt x="176" y="0"/>
                  </a:cubicBezTo>
                  <a:cubicBezTo>
                    <a:pt x="181" y="1"/>
                    <a:pt x="185" y="0"/>
                    <a:pt x="190" y="3"/>
                  </a:cubicBezTo>
                  <a:cubicBezTo>
                    <a:pt x="192" y="4"/>
                    <a:pt x="192" y="5"/>
                    <a:pt x="191" y="6"/>
                  </a:cubicBezTo>
                  <a:cubicBezTo>
                    <a:pt x="190" y="8"/>
                    <a:pt x="190" y="7"/>
                    <a:pt x="191" y="8"/>
                  </a:cubicBezTo>
                  <a:cubicBezTo>
                    <a:pt x="192" y="9"/>
                    <a:pt x="194" y="9"/>
                    <a:pt x="195" y="10"/>
                  </a:cubicBezTo>
                  <a:cubicBezTo>
                    <a:pt x="196" y="11"/>
                    <a:pt x="196" y="13"/>
                    <a:pt x="197" y="14"/>
                  </a:cubicBezTo>
                  <a:cubicBezTo>
                    <a:pt x="198" y="16"/>
                    <a:pt x="200" y="16"/>
                    <a:pt x="201" y="18"/>
                  </a:cubicBezTo>
                  <a:cubicBezTo>
                    <a:pt x="202" y="19"/>
                    <a:pt x="201" y="19"/>
                    <a:pt x="202" y="20"/>
                  </a:cubicBezTo>
                  <a:cubicBezTo>
                    <a:pt x="203" y="20"/>
                    <a:pt x="204" y="20"/>
                    <a:pt x="204" y="21"/>
                  </a:cubicBezTo>
                  <a:cubicBezTo>
                    <a:pt x="206" y="22"/>
                    <a:pt x="206" y="24"/>
                    <a:pt x="207" y="25"/>
                  </a:cubicBezTo>
                  <a:cubicBezTo>
                    <a:pt x="209" y="26"/>
                    <a:pt x="211" y="25"/>
                    <a:pt x="212" y="28"/>
                  </a:cubicBezTo>
                  <a:cubicBezTo>
                    <a:pt x="213" y="29"/>
                    <a:pt x="213" y="31"/>
                    <a:pt x="215" y="31"/>
                  </a:cubicBezTo>
                  <a:cubicBezTo>
                    <a:pt x="218" y="31"/>
                    <a:pt x="218" y="31"/>
                    <a:pt x="221" y="32"/>
                  </a:cubicBezTo>
                  <a:cubicBezTo>
                    <a:pt x="222" y="33"/>
                    <a:pt x="224" y="33"/>
                    <a:pt x="225" y="34"/>
                  </a:cubicBezTo>
                  <a:cubicBezTo>
                    <a:pt x="227" y="36"/>
                    <a:pt x="229" y="37"/>
                    <a:pt x="231" y="39"/>
                  </a:cubicBezTo>
                  <a:cubicBezTo>
                    <a:pt x="232" y="40"/>
                    <a:pt x="233" y="41"/>
                    <a:pt x="234" y="43"/>
                  </a:cubicBezTo>
                  <a:cubicBezTo>
                    <a:pt x="235" y="45"/>
                    <a:pt x="235" y="47"/>
                    <a:pt x="235" y="50"/>
                  </a:cubicBezTo>
                  <a:cubicBezTo>
                    <a:pt x="236" y="49"/>
                    <a:pt x="237" y="50"/>
                    <a:pt x="238" y="49"/>
                  </a:cubicBezTo>
                  <a:cubicBezTo>
                    <a:pt x="239" y="51"/>
                    <a:pt x="239" y="52"/>
                    <a:pt x="240" y="54"/>
                  </a:cubicBezTo>
                  <a:cubicBezTo>
                    <a:pt x="241" y="55"/>
                    <a:pt x="242" y="56"/>
                    <a:pt x="243" y="57"/>
                  </a:cubicBezTo>
                  <a:cubicBezTo>
                    <a:pt x="245" y="59"/>
                    <a:pt x="244" y="60"/>
                    <a:pt x="243" y="61"/>
                  </a:cubicBezTo>
                  <a:cubicBezTo>
                    <a:pt x="241" y="63"/>
                    <a:pt x="241" y="64"/>
                    <a:pt x="241" y="66"/>
                  </a:cubicBezTo>
                  <a:cubicBezTo>
                    <a:pt x="241" y="68"/>
                    <a:pt x="241" y="70"/>
                    <a:pt x="242" y="72"/>
                  </a:cubicBezTo>
                  <a:cubicBezTo>
                    <a:pt x="242" y="74"/>
                    <a:pt x="244" y="75"/>
                    <a:pt x="243" y="76"/>
                  </a:cubicBezTo>
                  <a:cubicBezTo>
                    <a:pt x="243" y="78"/>
                    <a:pt x="239" y="82"/>
                    <a:pt x="242" y="84"/>
                  </a:cubicBezTo>
                  <a:cubicBezTo>
                    <a:pt x="243" y="85"/>
                    <a:pt x="245" y="84"/>
                    <a:pt x="246" y="86"/>
                  </a:cubicBezTo>
                  <a:cubicBezTo>
                    <a:pt x="246" y="87"/>
                    <a:pt x="247" y="89"/>
                    <a:pt x="247" y="90"/>
                  </a:cubicBezTo>
                  <a:cubicBezTo>
                    <a:pt x="247" y="92"/>
                    <a:pt x="245" y="92"/>
                    <a:pt x="244" y="94"/>
                  </a:cubicBezTo>
                  <a:cubicBezTo>
                    <a:pt x="243" y="95"/>
                    <a:pt x="244" y="95"/>
                    <a:pt x="244" y="96"/>
                  </a:cubicBezTo>
                  <a:cubicBezTo>
                    <a:pt x="244" y="97"/>
                    <a:pt x="243" y="97"/>
                    <a:pt x="243" y="98"/>
                  </a:cubicBezTo>
                  <a:cubicBezTo>
                    <a:pt x="243" y="100"/>
                    <a:pt x="244" y="101"/>
                    <a:pt x="244" y="103"/>
                  </a:cubicBezTo>
                  <a:cubicBezTo>
                    <a:pt x="245" y="105"/>
                    <a:pt x="245" y="106"/>
                    <a:pt x="247" y="108"/>
                  </a:cubicBezTo>
                  <a:cubicBezTo>
                    <a:pt x="249" y="111"/>
                    <a:pt x="251" y="113"/>
                    <a:pt x="251" y="117"/>
                  </a:cubicBezTo>
                  <a:cubicBezTo>
                    <a:pt x="247" y="119"/>
                    <a:pt x="249" y="124"/>
                    <a:pt x="249" y="128"/>
                  </a:cubicBezTo>
                  <a:cubicBezTo>
                    <a:pt x="249" y="129"/>
                    <a:pt x="248" y="131"/>
                    <a:pt x="247" y="132"/>
                  </a:cubicBezTo>
                  <a:cubicBezTo>
                    <a:pt x="245" y="133"/>
                    <a:pt x="243" y="134"/>
                    <a:pt x="243" y="136"/>
                  </a:cubicBezTo>
                  <a:cubicBezTo>
                    <a:pt x="246" y="136"/>
                    <a:pt x="245" y="142"/>
                    <a:pt x="245" y="143"/>
                  </a:cubicBezTo>
                  <a:cubicBezTo>
                    <a:pt x="245" y="145"/>
                    <a:pt x="245" y="146"/>
                    <a:pt x="246" y="147"/>
                  </a:cubicBezTo>
                  <a:cubicBezTo>
                    <a:pt x="247" y="148"/>
                    <a:pt x="248" y="148"/>
                    <a:pt x="248" y="148"/>
                  </a:cubicBezTo>
                  <a:cubicBezTo>
                    <a:pt x="249" y="149"/>
                    <a:pt x="249" y="150"/>
                    <a:pt x="250" y="151"/>
                  </a:cubicBezTo>
                  <a:cubicBezTo>
                    <a:pt x="250" y="153"/>
                    <a:pt x="252" y="155"/>
                    <a:pt x="252" y="157"/>
                  </a:cubicBezTo>
                  <a:cubicBezTo>
                    <a:pt x="253" y="159"/>
                    <a:pt x="253" y="161"/>
                    <a:pt x="254" y="163"/>
                  </a:cubicBezTo>
                  <a:close/>
                  <a:moveTo>
                    <a:pt x="102" y="549"/>
                  </a:moveTo>
                  <a:cubicBezTo>
                    <a:pt x="101" y="551"/>
                    <a:pt x="103" y="558"/>
                    <a:pt x="105" y="554"/>
                  </a:cubicBezTo>
                  <a:cubicBezTo>
                    <a:pt x="106" y="553"/>
                    <a:pt x="106" y="549"/>
                    <a:pt x="107" y="548"/>
                  </a:cubicBezTo>
                  <a:cubicBezTo>
                    <a:pt x="107" y="545"/>
                    <a:pt x="108" y="543"/>
                    <a:pt x="109" y="540"/>
                  </a:cubicBezTo>
                  <a:cubicBezTo>
                    <a:pt x="110" y="536"/>
                    <a:pt x="111" y="532"/>
                    <a:pt x="112" y="528"/>
                  </a:cubicBezTo>
                  <a:cubicBezTo>
                    <a:pt x="112" y="525"/>
                    <a:pt x="113" y="524"/>
                    <a:pt x="114" y="522"/>
                  </a:cubicBezTo>
                  <a:cubicBezTo>
                    <a:pt x="115" y="520"/>
                    <a:pt x="116" y="517"/>
                    <a:pt x="116" y="515"/>
                  </a:cubicBezTo>
                  <a:cubicBezTo>
                    <a:pt x="113" y="516"/>
                    <a:pt x="113" y="518"/>
                    <a:pt x="112" y="521"/>
                  </a:cubicBezTo>
                  <a:cubicBezTo>
                    <a:pt x="112" y="523"/>
                    <a:pt x="111" y="527"/>
                    <a:pt x="110" y="529"/>
                  </a:cubicBezTo>
                  <a:cubicBezTo>
                    <a:pt x="109" y="531"/>
                    <a:pt x="108" y="531"/>
                    <a:pt x="107" y="532"/>
                  </a:cubicBezTo>
                  <a:cubicBezTo>
                    <a:pt x="106" y="533"/>
                    <a:pt x="106" y="535"/>
                    <a:pt x="106" y="537"/>
                  </a:cubicBezTo>
                  <a:cubicBezTo>
                    <a:pt x="105" y="540"/>
                    <a:pt x="103" y="544"/>
                    <a:pt x="103" y="547"/>
                  </a:cubicBezTo>
                  <a:cubicBezTo>
                    <a:pt x="102" y="548"/>
                    <a:pt x="102" y="549"/>
                    <a:pt x="102" y="549"/>
                  </a:cubicBezTo>
                  <a:close/>
                  <a:moveTo>
                    <a:pt x="141" y="525"/>
                  </a:moveTo>
                  <a:cubicBezTo>
                    <a:pt x="141" y="522"/>
                    <a:pt x="145" y="521"/>
                    <a:pt x="147" y="519"/>
                  </a:cubicBezTo>
                  <a:cubicBezTo>
                    <a:pt x="148" y="518"/>
                    <a:pt x="147" y="518"/>
                    <a:pt x="147" y="517"/>
                  </a:cubicBezTo>
                  <a:cubicBezTo>
                    <a:pt x="147" y="515"/>
                    <a:pt x="149" y="515"/>
                    <a:pt x="151" y="514"/>
                  </a:cubicBezTo>
                  <a:cubicBezTo>
                    <a:pt x="154" y="513"/>
                    <a:pt x="150" y="512"/>
                    <a:pt x="149" y="511"/>
                  </a:cubicBezTo>
                  <a:cubicBezTo>
                    <a:pt x="148" y="510"/>
                    <a:pt x="149" y="509"/>
                    <a:pt x="149" y="508"/>
                  </a:cubicBezTo>
                  <a:cubicBezTo>
                    <a:pt x="150" y="507"/>
                    <a:pt x="149" y="507"/>
                    <a:pt x="149" y="505"/>
                  </a:cubicBezTo>
                  <a:cubicBezTo>
                    <a:pt x="149" y="505"/>
                    <a:pt x="149" y="504"/>
                    <a:pt x="149" y="503"/>
                  </a:cubicBezTo>
                  <a:cubicBezTo>
                    <a:pt x="150" y="502"/>
                    <a:pt x="151" y="502"/>
                    <a:pt x="152" y="501"/>
                  </a:cubicBezTo>
                  <a:cubicBezTo>
                    <a:pt x="153" y="500"/>
                    <a:pt x="152" y="499"/>
                    <a:pt x="153" y="499"/>
                  </a:cubicBezTo>
                  <a:cubicBezTo>
                    <a:pt x="153" y="498"/>
                    <a:pt x="154" y="498"/>
                    <a:pt x="155" y="497"/>
                  </a:cubicBezTo>
                  <a:cubicBezTo>
                    <a:pt x="156" y="497"/>
                    <a:pt x="156" y="496"/>
                    <a:pt x="157" y="495"/>
                  </a:cubicBezTo>
                  <a:cubicBezTo>
                    <a:pt x="157" y="495"/>
                    <a:pt x="159" y="494"/>
                    <a:pt x="159" y="493"/>
                  </a:cubicBezTo>
                  <a:cubicBezTo>
                    <a:pt x="159" y="492"/>
                    <a:pt x="157" y="492"/>
                    <a:pt x="156" y="492"/>
                  </a:cubicBezTo>
                  <a:cubicBezTo>
                    <a:pt x="156" y="492"/>
                    <a:pt x="151" y="498"/>
                    <a:pt x="151" y="495"/>
                  </a:cubicBezTo>
                  <a:cubicBezTo>
                    <a:pt x="150" y="495"/>
                    <a:pt x="151" y="497"/>
                    <a:pt x="150" y="497"/>
                  </a:cubicBezTo>
                  <a:cubicBezTo>
                    <a:pt x="149" y="498"/>
                    <a:pt x="148" y="495"/>
                    <a:pt x="148" y="494"/>
                  </a:cubicBezTo>
                  <a:cubicBezTo>
                    <a:pt x="147" y="494"/>
                    <a:pt x="147" y="496"/>
                    <a:pt x="146" y="496"/>
                  </a:cubicBezTo>
                  <a:cubicBezTo>
                    <a:pt x="146" y="497"/>
                    <a:pt x="146" y="497"/>
                    <a:pt x="145" y="498"/>
                  </a:cubicBezTo>
                  <a:cubicBezTo>
                    <a:pt x="143" y="499"/>
                    <a:pt x="142" y="500"/>
                    <a:pt x="141" y="503"/>
                  </a:cubicBezTo>
                  <a:cubicBezTo>
                    <a:pt x="139" y="505"/>
                    <a:pt x="137" y="506"/>
                    <a:pt x="137" y="508"/>
                  </a:cubicBezTo>
                  <a:cubicBezTo>
                    <a:pt x="136" y="511"/>
                    <a:pt x="137" y="513"/>
                    <a:pt x="137" y="515"/>
                  </a:cubicBezTo>
                  <a:cubicBezTo>
                    <a:pt x="137" y="516"/>
                    <a:pt x="137" y="517"/>
                    <a:pt x="137" y="518"/>
                  </a:cubicBezTo>
                  <a:cubicBezTo>
                    <a:pt x="137" y="519"/>
                    <a:pt x="137" y="520"/>
                    <a:pt x="137" y="521"/>
                  </a:cubicBezTo>
                  <a:cubicBezTo>
                    <a:pt x="138" y="524"/>
                    <a:pt x="138" y="525"/>
                    <a:pt x="137" y="527"/>
                  </a:cubicBezTo>
                  <a:cubicBezTo>
                    <a:pt x="137" y="529"/>
                    <a:pt x="136" y="532"/>
                    <a:pt x="139" y="531"/>
                  </a:cubicBezTo>
                  <a:cubicBezTo>
                    <a:pt x="140" y="530"/>
                    <a:pt x="141" y="526"/>
                    <a:pt x="141" y="525"/>
                  </a:cubicBezTo>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1" name="Freeform 25"/>
            <p:cNvSpPr>
              <a:spLocks noEditPoints="1"/>
            </p:cNvSpPr>
            <p:nvPr/>
          </p:nvSpPr>
          <p:spPr bwMode="auto">
            <a:xfrm>
              <a:off x="7740650" y="5275263"/>
              <a:ext cx="1020763" cy="758825"/>
            </a:xfrm>
            <a:custGeom>
              <a:avLst/>
              <a:gdLst>
                <a:gd name="T0" fmla="*/ 230 w 268"/>
                <a:gd name="T1" fmla="*/ 60 h 199"/>
                <a:gd name="T2" fmla="*/ 197 w 268"/>
                <a:gd name="T3" fmla="*/ 84 h 199"/>
                <a:gd name="T4" fmla="*/ 176 w 268"/>
                <a:gd name="T5" fmla="*/ 114 h 199"/>
                <a:gd name="T6" fmla="*/ 183 w 268"/>
                <a:gd name="T7" fmla="*/ 136 h 199"/>
                <a:gd name="T8" fmla="*/ 168 w 268"/>
                <a:gd name="T9" fmla="*/ 152 h 199"/>
                <a:gd name="T10" fmla="*/ 157 w 268"/>
                <a:gd name="T11" fmla="*/ 161 h 199"/>
                <a:gd name="T12" fmla="*/ 139 w 268"/>
                <a:gd name="T13" fmla="*/ 182 h 199"/>
                <a:gd name="T14" fmla="*/ 116 w 268"/>
                <a:gd name="T15" fmla="*/ 182 h 199"/>
                <a:gd name="T16" fmla="*/ 89 w 268"/>
                <a:gd name="T17" fmla="*/ 187 h 199"/>
                <a:gd name="T18" fmla="*/ 72 w 268"/>
                <a:gd name="T19" fmla="*/ 199 h 199"/>
                <a:gd name="T20" fmla="*/ 60 w 268"/>
                <a:gd name="T21" fmla="*/ 187 h 199"/>
                <a:gd name="T22" fmla="*/ 49 w 268"/>
                <a:gd name="T23" fmla="*/ 172 h 199"/>
                <a:gd name="T24" fmla="*/ 35 w 268"/>
                <a:gd name="T25" fmla="*/ 160 h 199"/>
                <a:gd name="T26" fmla="*/ 46 w 268"/>
                <a:gd name="T27" fmla="*/ 145 h 199"/>
                <a:gd name="T28" fmla="*/ 40 w 268"/>
                <a:gd name="T29" fmla="*/ 136 h 199"/>
                <a:gd name="T30" fmla="*/ 45 w 268"/>
                <a:gd name="T31" fmla="*/ 123 h 199"/>
                <a:gd name="T32" fmla="*/ 39 w 268"/>
                <a:gd name="T33" fmla="*/ 118 h 199"/>
                <a:gd name="T34" fmla="*/ 44 w 268"/>
                <a:gd name="T35" fmla="*/ 108 h 199"/>
                <a:gd name="T36" fmla="*/ 45 w 268"/>
                <a:gd name="T37" fmla="*/ 96 h 199"/>
                <a:gd name="T38" fmla="*/ 48 w 268"/>
                <a:gd name="T39" fmla="*/ 88 h 199"/>
                <a:gd name="T40" fmla="*/ 48 w 268"/>
                <a:gd name="T41" fmla="*/ 82 h 199"/>
                <a:gd name="T42" fmla="*/ 49 w 268"/>
                <a:gd name="T43" fmla="*/ 72 h 199"/>
                <a:gd name="T44" fmla="*/ 53 w 268"/>
                <a:gd name="T45" fmla="*/ 56 h 199"/>
                <a:gd name="T46" fmla="*/ 50 w 268"/>
                <a:gd name="T47" fmla="*/ 49 h 199"/>
                <a:gd name="T48" fmla="*/ 43 w 268"/>
                <a:gd name="T49" fmla="*/ 50 h 199"/>
                <a:gd name="T50" fmla="*/ 37 w 268"/>
                <a:gd name="T51" fmla="*/ 53 h 199"/>
                <a:gd name="T52" fmla="*/ 27 w 268"/>
                <a:gd name="T53" fmla="*/ 50 h 199"/>
                <a:gd name="T54" fmla="*/ 22 w 268"/>
                <a:gd name="T55" fmla="*/ 46 h 199"/>
                <a:gd name="T56" fmla="*/ 9 w 268"/>
                <a:gd name="T57" fmla="*/ 45 h 199"/>
                <a:gd name="T58" fmla="*/ 9 w 268"/>
                <a:gd name="T59" fmla="*/ 37 h 199"/>
                <a:gd name="T60" fmla="*/ 5 w 268"/>
                <a:gd name="T61" fmla="*/ 31 h 199"/>
                <a:gd name="T62" fmla="*/ 3 w 268"/>
                <a:gd name="T63" fmla="*/ 27 h 199"/>
                <a:gd name="T64" fmla="*/ 3 w 268"/>
                <a:gd name="T65" fmla="*/ 18 h 199"/>
                <a:gd name="T66" fmla="*/ 10 w 268"/>
                <a:gd name="T67" fmla="*/ 13 h 199"/>
                <a:gd name="T68" fmla="*/ 20 w 268"/>
                <a:gd name="T69" fmla="*/ 9 h 199"/>
                <a:gd name="T70" fmla="*/ 30 w 268"/>
                <a:gd name="T71" fmla="*/ 2 h 199"/>
                <a:gd name="T72" fmla="*/ 44 w 268"/>
                <a:gd name="T73" fmla="*/ 8 h 199"/>
                <a:gd name="T74" fmla="*/ 67 w 268"/>
                <a:gd name="T75" fmla="*/ 4 h 199"/>
                <a:gd name="T76" fmla="*/ 83 w 268"/>
                <a:gd name="T77" fmla="*/ 8 h 199"/>
                <a:gd name="T78" fmla="*/ 114 w 268"/>
                <a:gd name="T79" fmla="*/ 9 h 199"/>
                <a:gd name="T80" fmla="*/ 123 w 268"/>
                <a:gd name="T81" fmla="*/ 12 h 199"/>
                <a:gd name="T82" fmla="*/ 131 w 268"/>
                <a:gd name="T83" fmla="*/ 11 h 199"/>
                <a:gd name="T84" fmla="*/ 147 w 268"/>
                <a:gd name="T85" fmla="*/ 12 h 199"/>
                <a:gd name="T86" fmla="*/ 153 w 268"/>
                <a:gd name="T87" fmla="*/ 20 h 199"/>
                <a:gd name="T88" fmla="*/ 168 w 268"/>
                <a:gd name="T89" fmla="*/ 24 h 199"/>
                <a:gd name="T90" fmla="*/ 184 w 268"/>
                <a:gd name="T91" fmla="*/ 29 h 199"/>
                <a:gd name="T92" fmla="*/ 200 w 268"/>
                <a:gd name="T93" fmla="*/ 27 h 199"/>
                <a:gd name="T94" fmla="*/ 211 w 268"/>
                <a:gd name="T95" fmla="*/ 37 h 199"/>
                <a:gd name="T96" fmla="*/ 223 w 268"/>
                <a:gd name="T97" fmla="*/ 38 h 199"/>
                <a:gd name="T98" fmla="*/ 234 w 268"/>
                <a:gd name="T99" fmla="*/ 39 h 199"/>
                <a:gd name="T100" fmla="*/ 243 w 268"/>
                <a:gd name="T101" fmla="*/ 37 h 199"/>
                <a:gd name="T102" fmla="*/ 244 w 268"/>
                <a:gd name="T103" fmla="*/ 43 h 199"/>
                <a:gd name="T104" fmla="*/ 213 w 268"/>
                <a:gd name="T105" fmla="*/ 122 h 199"/>
                <a:gd name="T106" fmla="*/ 210 w 268"/>
                <a:gd name="T107" fmla="*/ 129 h 199"/>
                <a:gd name="T108" fmla="*/ 235 w 268"/>
                <a:gd name="T109" fmla="*/ 113 h 199"/>
                <a:gd name="T110" fmla="*/ 246 w 268"/>
                <a:gd name="T111" fmla="*/ 115 h 199"/>
                <a:gd name="T112" fmla="*/ 244 w 268"/>
                <a:gd name="T113" fmla="*/ 104 h 199"/>
                <a:gd name="T114" fmla="*/ 234 w 268"/>
                <a:gd name="T115" fmla="*/ 105 h 199"/>
                <a:gd name="T116" fmla="*/ 258 w 268"/>
                <a:gd name="T117" fmla="*/ 102 h 199"/>
                <a:gd name="T118" fmla="*/ 257 w 268"/>
                <a:gd name="T119"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8" h="199">
                  <a:moveTo>
                    <a:pt x="245" y="45"/>
                  </a:moveTo>
                  <a:cubicBezTo>
                    <a:pt x="247" y="47"/>
                    <a:pt x="246" y="50"/>
                    <a:pt x="245" y="51"/>
                  </a:cubicBezTo>
                  <a:cubicBezTo>
                    <a:pt x="243" y="53"/>
                    <a:pt x="240" y="55"/>
                    <a:pt x="238" y="56"/>
                  </a:cubicBezTo>
                  <a:cubicBezTo>
                    <a:pt x="236" y="57"/>
                    <a:pt x="233" y="58"/>
                    <a:pt x="230" y="60"/>
                  </a:cubicBezTo>
                  <a:cubicBezTo>
                    <a:pt x="227" y="61"/>
                    <a:pt x="226" y="64"/>
                    <a:pt x="224" y="66"/>
                  </a:cubicBezTo>
                  <a:cubicBezTo>
                    <a:pt x="220" y="69"/>
                    <a:pt x="215" y="70"/>
                    <a:pt x="210" y="71"/>
                  </a:cubicBezTo>
                  <a:cubicBezTo>
                    <a:pt x="204" y="72"/>
                    <a:pt x="198" y="73"/>
                    <a:pt x="196" y="79"/>
                  </a:cubicBezTo>
                  <a:cubicBezTo>
                    <a:pt x="199" y="80"/>
                    <a:pt x="200" y="82"/>
                    <a:pt x="197" y="84"/>
                  </a:cubicBezTo>
                  <a:cubicBezTo>
                    <a:pt x="195" y="86"/>
                    <a:pt x="192" y="86"/>
                    <a:pt x="191" y="89"/>
                  </a:cubicBezTo>
                  <a:cubicBezTo>
                    <a:pt x="189" y="91"/>
                    <a:pt x="187" y="94"/>
                    <a:pt x="185" y="96"/>
                  </a:cubicBezTo>
                  <a:cubicBezTo>
                    <a:pt x="183" y="99"/>
                    <a:pt x="181" y="102"/>
                    <a:pt x="179" y="105"/>
                  </a:cubicBezTo>
                  <a:cubicBezTo>
                    <a:pt x="177" y="108"/>
                    <a:pt x="175" y="111"/>
                    <a:pt x="176" y="114"/>
                  </a:cubicBezTo>
                  <a:cubicBezTo>
                    <a:pt x="176" y="116"/>
                    <a:pt x="177" y="117"/>
                    <a:pt x="177" y="119"/>
                  </a:cubicBezTo>
                  <a:cubicBezTo>
                    <a:pt x="177" y="121"/>
                    <a:pt x="177" y="123"/>
                    <a:pt x="178" y="124"/>
                  </a:cubicBezTo>
                  <a:cubicBezTo>
                    <a:pt x="179" y="127"/>
                    <a:pt x="183" y="127"/>
                    <a:pt x="185" y="130"/>
                  </a:cubicBezTo>
                  <a:cubicBezTo>
                    <a:pt x="187" y="133"/>
                    <a:pt x="183" y="133"/>
                    <a:pt x="183" y="136"/>
                  </a:cubicBezTo>
                  <a:cubicBezTo>
                    <a:pt x="181" y="136"/>
                    <a:pt x="179" y="138"/>
                    <a:pt x="177" y="139"/>
                  </a:cubicBezTo>
                  <a:cubicBezTo>
                    <a:pt x="174" y="140"/>
                    <a:pt x="171" y="142"/>
                    <a:pt x="172" y="145"/>
                  </a:cubicBezTo>
                  <a:cubicBezTo>
                    <a:pt x="169" y="145"/>
                    <a:pt x="168" y="147"/>
                    <a:pt x="168" y="150"/>
                  </a:cubicBezTo>
                  <a:cubicBezTo>
                    <a:pt x="168" y="150"/>
                    <a:pt x="168" y="151"/>
                    <a:pt x="168" y="152"/>
                  </a:cubicBezTo>
                  <a:cubicBezTo>
                    <a:pt x="167" y="153"/>
                    <a:pt x="166" y="154"/>
                    <a:pt x="166" y="155"/>
                  </a:cubicBezTo>
                  <a:cubicBezTo>
                    <a:pt x="166" y="157"/>
                    <a:pt x="168" y="158"/>
                    <a:pt x="168" y="159"/>
                  </a:cubicBezTo>
                  <a:cubicBezTo>
                    <a:pt x="168" y="162"/>
                    <a:pt x="165" y="162"/>
                    <a:pt x="163" y="162"/>
                  </a:cubicBezTo>
                  <a:cubicBezTo>
                    <a:pt x="161" y="162"/>
                    <a:pt x="159" y="161"/>
                    <a:pt x="157" y="161"/>
                  </a:cubicBezTo>
                  <a:cubicBezTo>
                    <a:pt x="154" y="162"/>
                    <a:pt x="152" y="164"/>
                    <a:pt x="150" y="165"/>
                  </a:cubicBezTo>
                  <a:cubicBezTo>
                    <a:pt x="149" y="167"/>
                    <a:pt x="147" y="169"/>
                    <a:pt x="146" y="171"/>
                  </a:cubicBezTo>
                  <a:cubicBezTo>
                    <a:pt x="145" y="173"/>
                    <a:pt x="144" y="176"/>
                    <a:pt x="142" y="178"/>
                  </a:cubicBezTo>
                  <a:cubicBezTo>
                    <a:pt x="142" y="179"/>
                    <a:pt x="140" y="181"/>
                    <a:pt x="139" y="182"/>
                  </a:cubicBezTo>
                  <a:cubicBezTo>
                    <a:pt x="138" y="182"/>
                    <a:pt x="136" y="179"/>
                    <a:pt x="134" y="179"/>
                  </a:cubicBezTo>
                  <a:cubicBezTo>
                    <a:pt x="132" y="179"/>
                    <a:pt x="132" y="180"/>
                    <a:pt x="131" y="181"/>
                  </a:cubicBezTo>
                  <a:cubicBezTo>
                    <a:pt x="129" y="184"/>
                    <a:pt x="127" y="182"/>
                    <a:pt x="124" y="182"/>
                  </a:cubicBezTo>
                  <a:cubicBezTo>
                    <a:pt x="122" y="181"/>
                    <a:pt x="119" y="182"/>
                    <a:pt x="116" y="182"/>
                  </a:cubicBezTo>
                  <a:cubicBezTo>
                    <a:pt x="113" y="183"/>
                    <a:pt x="111" y="181"/>
                    <a:pt x="109" y="181"/>
                  </a:cubicBezTo>
                  <a:cubicBezTo>
                    <a:pt x="106" y="181"/>
                    <a:pt x="104" y="181"/>
                    <a:pt x="101" y="182"/>
                  </a:cubicBezTo>
                  <a:cubicBezTo>
                    <a:pt x="99" y="182"/>
                    <a:pt x="96" y="182"/>
                    <a:pt x="95" y="183"/>
                  </a:cubicBezTo>
                  <a:cubicBezTo>
                    <a:pt x="93" y="184"/>
                    <a:pt x="92" y="186"/>
                    <a:pt x="89" y="187"/>
                  </a:cubicBezTo>
                  <a:cubicBezTo>
                    <a:pt x="86" y="188"/>
                    <a:pt x="83" y="187"/>
                    <a:pt x="81" y="188"/>
                  </a:cubicBezTo>
                  <a:cubicBezTo>
                    <a:pt x="79" y="189"/>
                    <a:pt x="78" y="190"/>
                    <a:pt x="78" y="192"/>
                  </a:cubicBezTo>
                  <a:cubicBezTo>
                    <a:pt x="77" y="194"/>
                    <a:pt x="78" y="197"/>
                    <a:pt x="76" y="195"/>
                  </a:cubicBezTo>
                  <a:cubicBezTo>
                    <a:pt x="74" y="197"/>
                    <a:pt x="75" y="199"/>
                    <a:pt x="72" y="199"/>
                  </a:cubicBezTo>
                  <a:cubicBezTo>
                    <a:pt x="70" y="199"/>
                    <a:pt x="69" y="198"/>
                    <a:pt x="68" y="197"/>
                  </a:cubicBezTo>
                  <a:cubicBezTo>
                    <a:pt x="66" y="195"/>
                    <a:pt x="64" y="195"/>
                    <a:pt x="63" y="194"/>
                  </a:cubicBezTo>
                  <a:cubicBezTo>
                    <a:pt x="61" y="193"/>
                    <a:pt x="59" y="189"/>
                    <a:pt x="59" y="187"/>
                  </a:cubicBezTo>
                  <a:cubicBezTo>
                    <a:pt x="59" y="187"/>
                    <a:pt x="59" y="187"/>
                    <a:pt x="60" y="187"/>
                  </a:cubicBezTo>
                  <a:cubicBezTo>
                    <a:pt x="61" y="185"/>
                    <a:pt x="56" y="184"/>
                    <a:pt x="56" y="181"/>
                  </a:cubicBezTo>
                  <a:cubicBezTo>
                    <a:pt x="56" y="180"/>
                    <a:pt x="57" y="179"/>
                    <a:pt x="56" y="178"/>
                  </a:cubicBezTo>
                  <a:cubicBezTo>
                    <a:pt x="56" y="177"/>
                    <a:pt x="54" y="176"/>
                    <a:pt x="53" y="175"/>
                  </a:cubicBezTo>
                  <a:cubicBezTo>
                    <a:pt x="52" y="174"/>
                    <a:pt x="50" y="173"/>
                    <a:pt x="49" y="172"/>
                  </a:cubicBezTo>
                  <a:cubicBezTo>
                    <a:pt x="48" y="171"/>
                    <a:pt x="47" y="170"/>
                    <a:pt x="46" y="170"/>
                  </a:cubicBezTo>
                  <a:cubicBezTo>
                    <a:pt x="44" y="169"/>
                    <a:pt x="39" y="170"/>
                    <a:pt x="36" y="170"/>
                  </a:cubicBezTo>
                  <a:cubicBezTo>
                    <a:pt x="36" y="168"/>
                    <a:pt x="36" y="165"/>
                    <a:pt x="36" y="163"/>
                  </a:cubicBezTo>
                  <a:cubicBezTo>
                    <a:pt x="35" y="161"/>
                    <a:pt x="35" y="162"/>
                    <a:pt x="35" y="160"/>
                  </a:cubicBezTo>
                  <a:cubicBezTo>
                    <a:pt x="36" y="158"/>
                    <a:pt x="37" y="157"/>
                    <a:pt x="38" y="155"/>
                  </a:cubicBezTo>
                  <a:cubicBezTo>
                    <a:pt x="39" y="154"/>
                    <a:pt x="39" y="151"/>
                    <a:pt x="40" y="151"/>
                  </a:cubicBezTo>
                  <a:cubicBezTo>
                    <a:pt x="42" y="149"/>
                    <a:pt x="45" y="150"/>
                    <a:pt x="46" y="147"/>
                  </a:cubicBezTo>
                  <a:cubicBezTo>
                    <a:pt x="46" y="147"/>
                    <a:pt x="46" y="146"/>
                    <a:pt x="46" y="145"/>
                  </a:cubicBezTo>
                  <a:cubicBezTo>
                    <a:pt x="45" y="145"/>
                    <a:pt x="45" y="145"/>
                    <a:pt x="44" y="146"/>
                  </a:cubicBezTo>
                  <a:cubicBezTo>
                    <a:pt x="42" y="146"/>
                    <a:pt x="41" y="144"/>
                    <a:pt x="40" y="142"/>
                  </a:cubicBezTo>
                  <a:cubicBezTo>
                    <a:pt x="39" y="140"/>
                    <a:pt x="38" y="139"/>
                    <a:pt x="38" y="137"/>
                  </a:cubicBezTo>
                  <a:cubicBezTo>
                    <a:pt x="39" y="137"/>
                    <a:pt x="39" y="136"/>
                    <a:pt x="40" y="136"/>
                  </a:cubicBezTo>
                  <a:cubicBezTo>
                    <a:pt x="40" y="135"/>
                    <a:pt x="39" y="134"/>
                    <a:pt x="39" y="134"/>
                  </a:cubicBezTo>
                  <a:cubicBezTo>
                    <a:pt x="40" y="131"/>
                    <a:pt x="41" y="131"/>
                    <a:pt x="43" y="130"/>
                  </a:cubicBezTo>
                  <a:cubicBezTo>
                    <a:pt x="44" y="129"/>
                    <a:pt x="45" y="127"/>
                    <a:pt x="45" y="126"/>
                  </a:cubicBezTo>
                  <a:cubicBezTo>
                    <a:pt x="45" y="125"/>
                    <a:pt x="46" y="123"/>
                    <a:pt x="45" y="123"/>
                  </a:cubicBezTo>
                  <a:cubicBezTo>
                    <a:pt x="44" y="122"/>
                    <a:pt x="44" y="123"/>
                    <a:pt x="43" y="123"/>
                  </a:cubicBezTo>
                  <a:cubicBezTo>
                    <a:pt x="42" y="122"/>
                    <a:pt x="43" y="122"/>
                    <a:pt x="42" y="122"/>
                  </a:cubicBezTo>
                  <a:cubicBezTo>
                    <a:pt x="41" y="121"/>
                    <a:pt x="40" y="120"/>
                    <a:pt x="40" y="120"/>
                  </a:cubicBezTo>
                  <a:cubicBezTo>
                    <a:pt x="39" y="119"/>
                    <a:pt x="39" y="118"/>
                    <a:pt x="39" y="118"/>
                  </a:cubicBezTo>
                  <a:cubicBezTo>
                    <a:pt x="39" y="117"/>
                    <a:pt x="39" y="117"/>
                    <a:pt x="39" y="116"/>
                  </a:cubicBezTo>
                  <a:cubicBezTo>
                    <a:pt x="39" y="116"/>
                    <a:pt x="39" y="115"/>
                    <a:pt x="39" y="115"/>
                  </a:cubicBezTo>
                  <a:cubicBezTo>
                    <a:pt x="38" y="113"/>
                    <a:pt x="33" y="111"/>
                    <a:pt x="35" y="108"/>
                  </a:cubicBezTo>
                  <a:cubicBezTo>
                    <a:pt x="37" y="106"/>
                    <a:pt x="42" y="109"/>
                    <a:pt x="44" y="108"/>
                  </a:cubicBezTo>
                  <a:cubicBezTo>
                    <a:pt x="45" y="107"/>
                    <a:pt x="45" y="107"/>
                    <a:pt x="45" y="106"/>
                  </a:cubicBezTo>
                  <a:cubicBezTo>
                    <a:pt x="45" y="105"/>
                    <a:pt x="46" y="104"/>
                    <a:pt x="46" y="104"/>
                  </a:cubicBezTo>
                  <a:cubicBezTo>
                    <a:pt x="47" y="103"/>
                    <a:pt x="47" y="101"/>
                    <a:pt x="47" y="99"/>
                  </a:cubicBezTo>
                  <a:cubicBezTo>
                    <a:pt x="47" y="98"/>
                    <a:pt x="45" y="97"/>
                    <a:pt x="45" y="96"/>
                  </a:cubicBezTo>
                  <a:cubicBezTo>
                    <a:pt x="44" y="95"/>
                    <a:pt x="46" y="94"/>
                    <a:pt x="46" y="93"/>
                  </a:cubicBezTo>
                  <a:cubicBezTo>
                    <a:pt x="47" y="93"/>
                    <a:pt x="48" y="92"/>
                    <a:pt x="49" y="92"/>
                  </a:cubicBezTo>
                  <a:cubicBezTo>
                    <a:pt x="49" y="91"/>
                    <a:pt x="48" y="91"/>
                    <a:pt x="48" y="90"/>
                  </a:cubicBezTo>
                  <a:cubicBezTo>
                    <a:pt x="48" y="89"/>
                    <a:pt x="48" y="89"/>
                    <a:pt x="48" y="88"/>
                  </a:cubicBezTo>
                  <a:cubicBezTo>
                    <a:pt x="48" y="87"/>
                    <a:pt x="49" y="87"/>
                    <a:pt x="48" y="86"/>
                  </a:cubicBezTo>
                  <a:cubicBezTo>
                    <a:pt x="48" y="86"/>
                    <a:pt x="48" y="85"/>
                    <a:pt x="48" y="85"/>
                  </a:cubicBezTo>
                  <a:cubicBezTo>
                    <a:pt x="48" y="84"/>
                    <a:pt x="49" y="84"/>
                    <a:pt x="49" y="83"/>
                  </a:cubicBezTo>
                  <a:cubicBezTo>
                    <a:pt x="49" y="82"/>
                    <a:pt x="48" y="83"/>
                    <a:pt x="48" y="82"/>
                  </a:cubicBezTo>
                  <a:cubicBezTo>
                    <a:pt x="48" y="81"/>
                    <a:pt x="49" y="79"/>
                    <a:pt x="48" y="78"/>
                  </a:cubicBezTo>
                  <a:cubicBezTo>
                    <a:pt x="48" y="77"/>
                    <a:pt x="45" y="75"/>
                    <a:pt x="46" y="73"/>
                  </a:cubicBezTo>
                  <a:cubicBezTo>
                    <a:pt x="47" y="73"/>
                    <a:pt x="48" y="73"/>
                    <a:pt x="48" y="73"/>
                  </a:cubicBezTo>
                  <a:cubicBezTo>
                    <a:pt x="49" y="73"/>
                    <a:pt x="49" y="73"/>
                    <a:pt x="49" y="72"/>
                  </a:cubicBezTo>
                  <a:cubicBezTo>
                    <a:pt x="50" y="71"/>
                    <a:pt x="51" y="69"/>
                    <a:pt x="52" y="68"/>
                  </a:cubicBezTo>
                  <a:cubicBezTo>
                    <a:pt x="54" y="66"/>
                    <a:pt x="55" y="66"/>
                    <a:pt x="57" y="64"/>
                  </a:cubicBezTo>
                  <a:cubicBezTo>
                    <a:pt x="58" y="63"/>
                    <a:pt x="60" y="61"/>
                    <a:pt x="60" y="60"/>
                  </a:cubicBezTo>
                  <a:cubicBezTo>
                    <a:pt x="59" y="55"/>
                    <a:pt x="54" y="59"/>
                    <a:pt x="53" y="56"/>
                  </a:cubicBezTo>
                  <a:cubicBezTo>
                    <a:pt x="53" y="54"/>
                    <a:pt x="54" y="53"/>
                    <a:pt x="54" y="51"/>
                  </a:cubicBezTo>
                  <a:cubicBezTo>
                    <a:pt x="54" y="51"/>
                    <a:pt x="53" y="50"/>
                    <a:pt x="53" y="50"/>
                  </a:cubicBezTo>
                  <a:cubicBezTo>
                    <a:pt x="53" y="49"/>
                    <a:pt x="52" y="50"/>
                    <a:pt x="52" y="50"/>
                  </a:cubicBezTo>
                  <a:cubicBezTo>
                    <a:pt x="51" y="50"/>
                    <a:pt x="51" y="50"/>
                    <a:pt x="50" y="49"/>
                  </a:cubicBezTo>
                  <a:cubicBezTo>
                    <a:pt x="49" y="49"/>
                    <a:pt x="49" y="49"/>
                    <a:pt x="48" y="49"/>
                  </a:cubicBezTo>
                  <a:cubicBezTo>
                    <a:pt x="48" y="49"/>
                    <a:pt x="47" y="50"/>
                    <a:pt x="47" y="50"/>
                  </a:cubicBezTo>
                  <a:cubicBezTo>
                    <a:pt x="46" y="50"/>
                    <a:pt x="46" y="49"/>
                    <a:pt x="45" y="49"/>
                  </a:cubicBezTo>
                  <a:cubicBezTo>
                    <a:pt x="45" y="49"/>
                    <a:pt x="44" y="50"/>
                    <a:pt x="43" y="50"/>
                  </a:cubicBezTo>
                  <a:cubicBezTo>
                    <a:pt x="43" y="48"/>
                    <a:pt x="41" y="49"/>
                    <a:pt x="41" y="49"/>
                  </a:cubicBezTo>
                  <a:cubicBezTo>
                    <a:pt x="41" y="50"/>
                    <a:pt x="41" y="50"/>
                    <a:pt x="41" y="51"/>
                  </a:cubicBezTo>
                  <a:cubicBezTo>
                    <a:pt x="40" y="52"/>
                    <a:pt x="40" y="52"/>
                    <a:pt x="39" y="52"/>
                  </a:cubicBezTo>
                  <a:cubicBezTo>
                    <a:pt x="39" y="52"/>
                    <a:pt x="36" y="53"/>
                    <a:pt x="37" y="53"/>
                  </a:cubicBezTo>
                  <a:cubicBezTo>
                    <a:pt x="36" y="53"/>
                    <a:pt x="34" y="51"/>
                    <a:pt x="34" y="53"/>
                  </a:cubicBezTo>
                  <a:cubicBezTo>
                    <a:pt x="33" y="54"/>
                    <a:pt x="33" y="52"/>
                    <a:pt x="33" y="52"/>
                  </a:cubicBezTo>
                  <a:cubicBezTo>
                    <a:pt x="32" y="52"/>
                    <a:pt x="31" y="51"/>
                    <a:pt x="30" y="51"/>
                  </a:cubicBezTo>
                  <a:cubicBezTo>
                    <a:pt x="29" y="53"/>
                    <a:pt x="28" y="51"/>
                    <a:pt x="27" y="50"/>
                  </a:cubicBezTo>
                  <a:cubicBezTo>
                    <a:pt x="27" y="50"/>
                    <a:pt x="25" y="53"/>
                    <a:pt x="24" y="53"/>
                  </a:cubicBezTo>
                  <a:cubicBezTo>
                    <a:pt x="23" y="53"/>
                    <a:pt x="22" y="53"/>
                    <a:pt x="21" y="52"/>
                  </a:cubicBezTo>
                  <a:cubicBezTo>
                    <a:pt x="21" y="50"/>
                    <a:pt x="22" y="50"/>
                    <a:pt x="23" y="48"/>
                  </a:cubicBezTo>
                  <a:cubicBezTo>
                    <a:pt x="25" y="46"/>
                    <a:pt x="23" y="48"/>
                    <a:pt x="22" y="46"/>
                  </a:cubicBezTo>
                  <a:cubicBezTo>
                    <a:pt x="20" y="46"/>
                    <a:pt x="22" y="44"/>
                    <a:pt x="20" y="44"/>
                  </a:cubicBezTo>
                  <a:cubicBezTo>
                    <a:pt x="19" y="44"/>
                    <a:pt x="18" y="45"/>
                    <a:pt x="16" y="46"/>
                  </a:cubicBezTo>
                  <a:cubicBezTo>
                    <a:pt x="13" y="46"/>
                    <a:pt x="11" y="49"/>
                    <a:pt x="8" y="52"/>
                  </a:cubicBezTo>
                  <a:cubicBezTo>
                    <a:pt x="8" y="50"/>
                    <a:pt x="8" y="47"/>
                    <a:pt x="9" y="45"/>
                  </a:cubicBezTo>
                  <a:cubicBezTo>
                    <a:pt x="10" y="43"/>
                    <a:pt x="12" y="42"/>
                    <a:pt x="13" y="40"/>
                  </a:cubicBezTo>
                  <a:cubicBezTo>
                    <a:pt x="12" y="39"/>
                    <a:pt x="9" y="43"/>
                    <a:pt x="9" y="41"/>
                  </a:cubicBezTo>
                  <a:cubicBezTo>
                    <a:pt x="8" y="40"/>
                    <a:pt x="13" y="38"/>
                    <a:pt x="12" y="37"/>
                  </a:cubicBezTo>
                  <a:cubicBezTo>
                    <a:pt x="12" y="36"/>
                    <a:pt x="9" y="38"/>
                    <a:pt x="9" y="37"/>
                  </a:cubicBezTo>
                  <a:cubicBezTo>
                    <a:pt x="7" y="36"/>
                    <a:pt x="9" y="35"/>
                    <a:pt x="9" y="34"/>
                  </a:cubicBezTo>
                  <a:cubicBezTo>
                    <a:pt x="10" y="32"/>
                    <a:pt x="11" y="31"/>
                    <a:pt x="9" y="31"/>
                  </a:cubicBezTo>
                  <a:cubicBezTo>
                    <a:pt x="8" y="32"/>
                    <a:pt x="6" y="34"/>
                    <a:pt x="6" y="35"/>
                  </a:cubicBezTo>
                  <a:cubicBezTo>
                    <a:pt x="5" y="34"/>
                    <a:pt x="5" y="31"/>
                    <a:pt x="5" y="31"/>
                  </a:cubicBezTo>
                  <a:cubicBezTo>
                    <a:pt x="5" y="29"/>
                    <a:pt x="8" y="29"/>
                    <a:pt x="8" y="27"/>
                  </a:cubicBezTo>
                  <a:cubicBezTo>
                    <a:pt x="7" y="27"/>
                    <a:pt x="6" y="27"/>
                    <a:pt x="6" y="27"/>
                  </a:cubicBezTo>
                  <a:cubicBezTo>
                    <a:pt x="5" y="27"/>
                    <a:pt x="5" y="28"/>
                    <a:pt x="4" y="28"/>
                  </a:cubicBezTo>
                  <a:cubicBezTo>
                    <a:pt x="3" y="28"/>
                    <a:pt x="3" y="28"/>
                    <a:pt x="3" y="27"/>
                  </a:cubicBezTo>
                  <a:cubicBezTo>
                    <a:pt x="3" y="26"/>
                    <a:pt x="3" y="25"/>
                    <a:pt x="3" y="24"/>
                  </a:cubicBezTo>
                  <a:cubicBezTo>
                    <a:pt x="2" y="23"/>
                    <a:pt x="2" y="25"/>
                    <a:pt x="1" y="23"/>
                  </a:cubicBezTo>
                  <a:cubicBezTo>
                    <a:pt x="0" y="22"/>
                    <a:pt x="1" y="21"/>
                    <a:pt x="1" y="20"/>
                  </a:cubicBezTo>
                  <a:cubicBezTo>
                    <a:pt x="2" y="19"/>
                    <a:pt x="2" y="19"/>
                    <a:pt x="3" y="18"/>
                  </a:cubicBezTo>
                  <a:cubicBezTo>
                    <a:pt x="3" y="18"/>
                    <a:pt x="3" y="17"/>
                    <a:pt x="3" y="17"/>
                  </a:cubicBezTo>
                  <a:cubicBezTo>
                    <a:pt x="4" y="15"/>
                    <a:pt x="4" y="16"/>
                    <a:pt x="5" y="16"/>
                  </a:cubicBezTo>
                  <a:cubicBezTo>
                    <a:pt x="6" y="15"/>
                    <a:pt x="6" y="14"/>
                    <a:pt x="7" y="13"/>
                  </a:cubicBezTo>
                  <a:cubicBezTo>
                    <a:pt x="8" y="12"/>
                    <a:pt x="9" y="12"/>
                    <a:pt x="10" y="13"/>
                  </a:cubicBezTo>
                  <a:cubicBezTo>
                    <a:pt x="12" y="13"/>
                    <a:pt x="13" y="13"/>
                    <a:pt x="15" y="12"/>
                  </a:cubicBezTo>
                  <a:cubicBezTo>
                    <a:pt x="16" y="12"/>
                    <a:pt x="18" y="11"/>
                    <a:pt x="20" y="11"/>
                  </a:cubicBezTo>
                  <a:cubicBezTo>
                    <a:pt x="20" y="12"/>
                    <a:pt x="21" y="13"/>
                    <a:pt x="21" y="11"/>
                  </a:cubicBezTo>
                  <a:cubicBezTo>
                    <a:pt x="21" y="11"/>
                    <a:pt x="20" y="10"/>
                    <a:pt x="20" y="9"/>
                  </a:cubicBezTo>
                  <a:cubicBezTo>
                    <a:pt x="20" y="8"/>
                    <a:pt x="20" y="7"/>
                    <a:pt x="21" y="6"/>
                  </a:cubicBezTo>
                  <a:cubicBezTo>
                    <a:pt x="23" y="5"/>
                    <a:pt x="25" y="1"/>
                    <a:pt x="28" y="1"/>
                  </a:cubicBezTo>
                  <a:cubicBezTo>
                    <a:pt x="28" y="2"/>
                    <a:pt x="27" y="3"/>
                    <a:pt x="28" y="3"/>
                  </a:cubicBezTo>
                  <a:cubicBezTo>
                    <a:pt x="28" y="3"/>
                    <a:pt x="29" y="2"/>
                    <a:pt x="30" y="2"/>
                  </a:cubicBezTo>
                  <a:cubicBezTo>
                    <a:pt x="32" y="0"/>
                    <a:pt x="32" y="2"/>
                    <a:pt x="34" y="2"/>
                  </a:cubicBezTo>
                  <a:cubicBezTo>
                    <a:pt x="36" y="2"/>
                    <a:pt x="36" y="3"/>
                    <a:pt x="38" y="4"/>
                  </a:cubicBezTo>
                  <a:cubicBezTo>
                    <a:pt x="40" y="6"/>
                    <a:pt x="41" y="6"/>
                    <a:pt x="44" y="6"/>
                  </a:cubicBezTo>
                  <a:cubicBezTo>
                    <a:pt x="44" y="6"/>
                    <a:pt x="44" y="8"/>
                    <a:pt x="44" y="8"/>
                  </a:cubicBezTo>
                  <a:cubicBezTo>
                    <a:pt x="45" y="7"/>
                    <a:pt x="45" y="7"/>
                    <a:pt x="46" y="6"/>
                  </a:cubicBezTo>
                  <a:cubicBezTo>
                    <a:pt x="47" y="6"/>
                    <a:pt x="50" y="6"/>
                    <a:pt x="51" y="6"/>
                  </a:cubicBezTo>
                  <a:cubicBezTo>
                    <a:pt x="55" y="6"/>
                    <a:pt x="60" y="7"/>
                    <a:pt x="64" y="6"/>
                  </a:cubicBezTo>
                  <a:cubicBezTo>
                    <a:pt x="65" y="6"/>
                    <a:pt x="66" y="5"/>
                    <a:pt x="67" y="4"/>
                  </a:cubicBezTo>
                  <a:cubicBezTo>
                    <a:pt x="68" y="3"/>
                    <a:pt x="68" y="4"/>
                    <a:pt x="70" y="5"/>
                  </a:cubicBezTo>
                  <a:cubicBezTo>
                    <a:pt x="71" y="6"/>
                    <a:pt x="71" y="6"/>
                    <a:pt x="73" y="6"/>
                  </a:cubicBezTo>
                  <a:cubicBezTo>
                    <a:pt x="75" y="7"/>
                    <a:pt x="75" y="6"/>
                    <a:pt x="76" y="8"/>
                  </a:cubicBezTo>
                  <a:cubicBezTo>
                    <a:pt x="78" y="7"/>
                    <a:pt x="81" y="8"/>
                    <a:pt x="83" y="8"/>
                  </a:cubicBezTo>
                  <a:cubicBezTo>
                    <a:pt x="85" y="9"/>
                    <a:pt x="88" y="10"/>
                    <a:pt x="90" y="10"/>
                  </a:cubicBezTo>
                  <a:cubicBezTo>
                    <a:pt x="96" y="12"/>
                    <a:pt x="101" y="9"/>
                    <a:pt x="107" y="8"/>
                  </a:cubicBezTo>
                  <a:cubicBezTo>
                    <a:pt x="107" y="11"/>
                    <a:pt x="110" y="8"/>
                    <a:pt x="112" y="7"/>
                  </a:cubicBezTo>
                  <a:cubicBezTo>
                    <a:pt x="113" y="7"/>
                    <a:pt x="113" y="8"/>
                    <a:pt x="114" y="9"/>
                  </a:cubicBezTo>
                  <a:cubicBezTo>
                    <a:pt x="115" y="9"/>
                    <a:pt x="114" y="10"/>
                    <a:pt x="116" y="10"/>
                  </a:cubicBezTo>
                  <a:cubicBezTo>
                    <a:pt x="116" y="10"/>
                    <a:pt x="117" y="10"/>
                    <a:pt x="118" y="10"/>
                  </a:cubicBezTo>
                  <a:cubicBezTo>
                    <a:pt x="119" y="10"/>
                    <a:pt x="120" y="11"/>
                    <a:pt x="120" y="11"/>
                  </a:cubicBezTo>
                  <a:cubicBezTo>
                    <a:pt x="121" y="12"/>
                    <a:pt x="122" y="12"/>
                    <a:pt x="123" y="12"/>
                  </a:cubicBezTo>
                  <a:cubicBezTo>
                    <a:pt x="124" y="11"/>
                    <a:pt x="123" y="10"/>
                    <a:pt x="124" y="10"/>
                  </a:cubicBezTo>
                  <a:cubicBezTo>
                    <a:pt x="125" y="9"/>
                    <a:pt x="128" y="9"/>
                    <a:pt x="129" y="10"/>
                  </a:cubicBezTo>
                  <a:cubicBezTo>
                    <a:pt x="129" y="10"/>
                    <a:pt x="129" y="11"/>
                    <a:pt x="130" y="11"/>
                  </a:cubicBezTo>
                  <a:cubicBezTo>
                    <a:pt x="130" y="11"/>
                    <a:pt x="131" y="11"/>
                    <a:pt x="131" y="11"/>
                  </a:cubicBezTo>
                  <a:cubicBezTo>
                    <a:pt x="132" y="11"/>
                    <a:pt x="133" y="11"/>
                    <a:pt x="133" y="12"/>
                  </a:cubicBezTo>
                  <a:cubicBezTo>
                    <a:pt x="136" y="13"/>
                    <a:pt x="137" y="13"/>
                    <a:pt x="139" y="13"/>
                  </a:cubicBezTo>
                  <a:cubicBezTo>
                    <a:pt x="142" y="13"/>
                    <a:pt x="144" y="12"/>
                    <a:pt x="146" y="11"/>
                  </a:cubicBezTo>
                  <a:cubicBezTo>
                    <a:pt x="147" y="12"/>
                    <a:pt x="147" y="12"/>
                    <a:pt x="147" y="12"/>
                  </a:cubicBezTo>
                  <a:cubicBezTo>
                    <a:pt x="147" y="13"/>
                    <a:pt x="149" y="14"/>
                    <a:pt x="150" y="14"/>
                  </a:cubicBezTo>
                  <a:cubicBezTo>
                    <a:pt x="151" y="15"/>
                    <a:pt x="151" y="14"/>
                    <a:pt x="153" y="14"/>
                  </a:cubicBezTo>
                  <a:cubicBezTo>
                    <a:pt x="154" y="14"/>
                    <a:pt x="155" y="16"/>
                    <a:pt x="154" y="17"/>
                  </a:cubicBezTo>
                  <a:cubicBezTo>
                    <a:pt x="154" y="18"/>
                    <a:pt x="152" y="19"/>
                    <a:pt x="153" y="20"/>
                  </a:cubicBezTo>
                  <a:cubicBezTo>
                    <a:pt x="154" y="22"/>
                    <a:pt x="155" y="21"/>
                    <a:pt x="156" y="21"/>
                  </a:cubicBezTo>
                  <a:cubicBezTo>
                    <a:pt x="158" y="20"/>
                    <a:pt x="158" y="21"/>
                    <a:pt x="160" y="22"/>
                  </a:cubicBezTo>
                  <a:cubicBezTo>
                    <a:pt x="161" y="23"/>
                    <a:pt x="162" y="23"/>
                    <a:pt x="164" y="23"/>
                  </a:cubicBezTo>
                  <a:cubicBezTo>
                    <a:pt x="166" y="23"/>
                    <a:pt x="167" y="23"/>
                    <a:pt x="168" y="24"/>
                  </a:cubicBezTo>
                  <a:cubicBezTo>
                    <a:pt x="169" y="26"/>
                    <a:pt x="170" y="29"/>
                    <a:pt x="173" y="28"/>
                  </a:cubicBezTo>
                  <a:cubicBezTo>
                    <a:pt x="174" y="27"/>
                    <a:pt x="175" y="26"/>
                    <a:pt x="176" y="26"/>
                  </a:cubicBezTo>
                  <a:cubicBezTo>
                    <a:pt x="178" y="26"/>
                    <a:pt x="178" y="28"/>
                    <a:pt x="179" y="29"/>
                  </a:cubicBezTo>
                  <a:cubicBezTo>
                    <a:pt x="181" y="30"/>
                    <a:pt x="182" y="30"/>
                    <a:pt x="184" y="29"/>
                  </a:cubicBezTo>
                  <a:cubicBezTo>
                    <a:pt x="185" y="29"/>
                    <a:pt x="186" y="30"/>
                    <a:pt x="188" y="30"/>
                  </a:cubicBezTo>
                  <a:cubicBezTo>
                    <a:pt x="188" y="30"/>
                    <a:pt x="189" y="29"/>
                    <a:pt x="190" y="29"/>
                  </a:cubicBezTo>
                  <a:cubicBezTo>
                    <a:pt x="192" y="30"/>
                    <a:pt x="193" y="30"/>
                    <a:pt x="195" y="29"/>
                  </a:cubicBezTo>
                  <a:cubicBezTo>
                    <a:pt x="195" y="25"/>
                    <a:pt x="197" y="26"/>
                    <a:pt x="200" y="27"/>
                  </a:cubicBezTo>
                  <a:cubicBezTo>
                    <a:pt x="201" y="28"/>
                    <a:pt x="202" y="28"/>
                    <a:pt x="204" y="28"/>
                  </a:cubicBezTo>
                  <a:cubicBezTo>
                    <a:pt x="205" y="29"/>
                    <a:pt x="206" y="30"/>
                    <a:pt x="209" y="30"/>
                  </a:cubicBezTo>
                  <a:cubicBezTo>
                    <a:pt x="209" y="31"/>
                    <a:pt x="209" y="31"/>
                    <a:pt x="210" y="32"/>
                  </a:cubicBezTo>
                  <a:cubicBezTo>
                    <a:pt x="210" y="33"/>
                    <a:pt x="208" y="37"/>
                    <a:pt x="211" y="37"/>
                  </a:cubicBezTo>
                  <a:cubicBezTo>
                    <a:pt x="212" y="38"/>
                    <a:pt x="215" y="36"/>
                    <a:pt x="216" y="35"/>
                  </a:cubicBezTo>
                  <a:cubicBezTo>
                    <a:pt x="217" y="37"/>
                    <a:pt x="220" y="36"/>
                    <a:pt x="220" y="37"/>
                  </a:cubicBezTo>
                  <a:cubicBezTo>
                    <a:pt x="221" y="37"/>
                    <a:pt x="220" y="39"/>
                    <a:pt x="221" y="39"/>
                  </a:cubicBezTo>
                  <a:cubicBezTo>
                    <a:pt x="222" y="39"/>
                    <a:pt x="222" y="39"/>
                    <a:pt x="223" y="38"/>
                  </a:cubicBezTo>
                  <a:cubicBezTo>
                    <a:pt x="223" y="38"/>
                    <a:pt x="224" y="38"/>
                    <a:pt x="225" y="37"/>
                  </a:cubicBezTo>
                  <a:cubicBezTo>
                    <a:pt x="226" y="37"/>
                    <a:pt x="227" y="37"/>
                    <a:pt x="228" y="37"/>
                  </a:cubicBezTo>
                  <a:cubicBezTo>
                    <a:pt x="230" y="38"/>
                    <a:pt x="230" y="40"/>
                    <a:pt x="232" y="39"/>
                  </a:cubicBezTo>
                  <a:cubicBezTo>
                    <a:pt x="233" y="39"/>
                    <a:pt x="233" y="39"/>
                    <a:pt x="234" y="39"/>
                  </a:cubicBezTo>
                  <a:cubicBezTo>
                    <a:pt x="234" y="38"/>
                    <a:pt x="234" y="38"/>
                    <a:pt x="235" y="38"/>
                  </a:cubicBezTo>
                  <a:cubicBezTo>
                    <a:pt x="235" y="38"/>
                    <a:pt x="236" y="38"/>
                    <a:pt x="237" y="38"/>
                  </a:cubicBezTo>
                  <a:cubicBezTo>
                    <a:pt x="238" y="37"/>
                    <a:pt x="238" y="36"/>
                    <a:pt x="240" y="36"/>
                  </a:cubicBezTo>
                  <a:cubicBezTo>
                    <a:pt x="241" y="36"/>
                    <a:pt x="242" y="36"/>
                    <a:pt x="243" y="37"/>
                  </a:cubicBezTo>
                  <a:cubicBezTo>
                    <a:pt x="244" y="37"/>
                    <a:pt x="244" y="36"/>
                    <a:pt x="245" y="37"/>
                  </a:cubicBezTo>
                  <a:cubicBezTo>
                    <a:pt x="245" y="38"/>
                    <a:pt x="246" y="38"/>
                    <a:pt x="246" y="39"/>
                  </a:cubicBezTo>
                  <a:cubicBezTo>
                    <a:pt x="247" y="40"/>
                    <a:pt x="247" y="39"/>
                    <a:pt x="248" y="41"/>
                  </a:cubicBezTo>
                  <a:cubicBezTo>
                    <a:pt x="247" y="42"/>
                    <a:pt x="245" y="41"/>
                    <a:pt x="244" y="43"/>
                  </a:cubicBezTo>
                  <a:cubicBezTo>
                    <a:pt x="242" y="44"/>
                    <a:pt x="244" y="44"/>
                    <a:pt x="245" y="45"/>
                  </a:cubicBezTo>
                  <a:cubicBezTo>
                    <a:pt x="246" y="46"/>
                    <a:pt x="245" y="45"/>
                    <a:pt x="245" y="45"/>
                  </a:cubicBezTo>
                  <a:close/>
                  <a:moveTo>
                    <a:pt x="210" y="129"/>
                  </a:moveTo>
                  <a:cubicBezTo>
                    <a:pt x="210" y="127"/>
                    <a:pt x="216" y="123"/>
                    <a:pt x="213" y="122"/>
                  </a:cubicBezTo>
                  <a:cubicBezTo>
                    <a:pt x="212" y="122"/>
                    <a:pt x="209" y="123"/>
                    <a:pt x="209" y="123"/>
                  </a:cubicBezTo>
                  <a:cubicBezTo>
                    <a:pt x="207" y="124"/>
                    <a:pt x="208" y="126"/>
                    <a:pt x="206" y="126"/>
                  </a:cubicBezTo>
                  <a:cubicBezTo>
                    <a:pt x="206" y="127"/>
                    <a:pt x="206" y="127"/>
                    <a:pt x="206" y="128"/>
                  </a:cubicBezTo>
                  <a:cubicBezTo>
                    <a:pt x="208" y="129"/>
                    <a:pt x="209" y="130"/>
                    <a:pt x="210" y="129"/>
                  </a:cubicBezTo>
                  <a:cubicBezTo>
                    <a:pt x="210" y="127"/>
                    <a:pt x="209" y="130"/>
                    <a:pt x="210" y="129"/>
                  </a:cubicBezTo>
                  <a:close/>
                  <a:moveTo>
                    <a:pt x="229" y="112"/>
                  </a:moveTo>
                  <a:cubicBezTo>
                    <a:pt x="231" y="113"/>
                    <a:pt x="230" y="113"/>
                    <a:pt x="232" y="112"/>
                  </a:cubicBezTo>
                  <a:cubicBezTo>
                    <a:pt x="233" y="112"/>
                    <a:pt x="234" y="111"/>
                    <a:pt x="235" y="113"/>
                  </a:cubicBezTo>
                  <a:cubicBezTo>
                    <a:pt x="236" y="114"/>
                    <a:pt x="235" y="115"/>
                    <a:pt x="237" y="116"/>
                  </a:cubicBezTo>
                  <a:cubicBezTo>
                    <a:pt x="238" y="116"/>
                    <a:pt x="239" y="116"/>
                    <a:pt x="241" y="117"/>
                  </a:cubicBezTo>
                  <a:cubicBezTo>
                    <a:pt x="242" y="118"/>
                    <a:pt x="241" y="119"/>
                    <a:pt x="243" y="118"/>
                  </a:cubicBezTo>
                  <a:cubicBezTo>
                    <a:pt x="244" y="117"/>
                    <a:pt x="245" y="116"/>
                    <a:pt x="246" y="115"/>
                  </a:cubicBezTo>
                  <a:cubicBezTo>
                    <a:pt x="247" y="113"/>
                    <a:pt x="247" y="112"/>
                    <a:pt x="248" y="110"/>
                  </a:cubicBezTo>
                  <a:cubicBezTo>
                    <a:pt x="249" y="109"/>
                    <a:pt x="251" y="108"/>
                    <a:pt x="250" y="107"/>
                  </a:cubicBezTo>
                  <a:cubicBezTo>
                    <a:pt x="248" y="104"/>
                    <a:pt x="244" y="108"/>
                    <a:pt x="243" y="105"/>
                  </a:cubicBezTo>
                  <a:cubicBezTo>
                    <a:pt x="243" y="105"/>
                    <a:pt x="244" y="104"/>
                    <a:pt x="244" y="104"/>
                  </a:cubicBezTo>
                  <a:cubicBezTo>
                    <a:pt x="244" y="103"/>
                    <a:pt x="243" y="103"/>
                    <a:pt x="243" y="102"/>
                  </a:cubicBezTo>
                  <a:cubicBezTo>
                    <a:pt x="243" y="101"/>
                    <a:pt x="245" y="101"/>
                    <a:pt x="243" y="101"/>
                  </a:cubicBezTo>
                  <a:cubicBezTo>
                    <a:pt x="242" y="101"/>
                    <a:pt x="240" y="102"/>
                    <a:pt x="239" y="102"/>
                  </a:cubicBezTo>
                  <a:cubicBezTo>
                    <a:pt x="237" y="103"/>
                    <a:pt x="236" y="104"/>
                    <a:pt x="234" y="105"/>
                  </a:cubicBezTo>
                  <a:cubicBezTo>
                    <a:pt x="232" y="107"/>
                    <a:pt x="228" y="109"/>
                    <a:pt x="228" y="112"/>
                  </a:cubicBezTo>
                  <a:cubicBezTo>
                    <a:pt x="228" y="112"/>
                    <a:pt x="229" y="112"/>
                    <a:pt x="229" y="112"/>
                  </a:cubicBezTo>
                  <a:close/>
                  <a:moveTo>
                    <a:pt x="257" y="99"/>
                  </a:moveTo>
                  <a:cubicBezTo>
                    <a:pt x="257" y="100"/>
                    <a:pt x="257" y="101"/>
                    <a:pt x="258" y="102"/>
                  </a:cubicBezTo>
                  <a:cubicBezTo>
                    <a:pt x="258" y="102"/>
                    <a:pt x="260" y="102"/>
                    <a:pt x="261" y="102"/>
                  </a:cubicBezTo>
                  <a:cubicBezTo>
                    <a:pt x="262" y="103"/>
                    <a:pt x="265" y="105"/>
                    <a:pt x="266" y="104"/>
                  </a:cubicBezTo>
                  <a:cubicBezTo>
                    <a:pt x="268" y="103"/>
                    <a:pt x="266" y="101"/>
                    <a:pt x="265" y="100"/>
                  </a:cubicBezTo>
                  <a:cubicBezTo>
                    <a:pt x="263" y="98"/>
                    <a:pt x="260" y="98"/>
                    <a:pt x="257" y="99"/>
                  </a:cubicBezTo>
                  <a:cubicBezTo>
                    <a:pt x="257" y="100"/>
                    <a:pt x="260" y="98"/>
                    <a:pt x="257" y="99"/>
                  </a:cubicBezTo>
                  <a:close/>
                </a:path>
              </a:pathLst>
            </a:custGeom>
            <a:solidFill>
              <a:srgbClr val="FF0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2" name="Freeform 26"/>
            <p:cNvSpPr>
              <a:spLocks/>
            </p:cNvSpPr>
            <p:nvPr/>
          </p:nvSpPr>
          <p:spPr bwMode="auto">
            <a:xfrm>
              <a:off x="9428163" y="4951413"/>
              <a:ext cx="234950" cy="165100"/>
            </a:xfrm>
            <a:custGeom>
              <a:avLst/>
              <a:gdLst>
                <a:gd name="T0" fmla="*/ 7 w 62"/>
                <a:gd name="T1" fmla="*/ 40 h 43"/>
                <a:gd name="T2" fmla="*/ 11 w 62"/>
                <a:gd name="T3" fmla="*/ 38 h 43"/>
                <a:gd name="T4" fmla="*/ 19 w 62"/>
                <a:gd name="T5" fmla="*/ 39 h 43"/>
                <a:gd name="T6" fmla="*/ 22 w 62"/>
                <a:gd name="T7" fmla="*/ 34 h 43"/>
                <a:gd name="T8" fmla="*/ 30 w 62"/>
                <a:gd name="T9" fmla="*/ 38 h 43"/>
                <a:gd name="T10" fmla="*/ 39 w 62"/>
                <a:gd name="T11" fmla="*/ 39 h 43"/>
                <a:gd name="T12" fmla="*/ 38 w 62"/>
                <a:gd name="T13" fmla="*/ 36 h 43"/>
                <a:gd name="T14" fmla="*/ 39 w 62"/>
                <a:gd name="T15" fmla="*/ 33 h 43"/>
                <a:gd name="T16" fmla="*/ 40 w 62"/>
                <a:gd name="T17" fmla="*/ 31 h 43"/>
                <a:gd name="T18" fmla="*/ 45 w 62"/>
                <a:gd name="T19" fmla="*/ 28 h 43"/>
                <a:gd name="T20" fmla="*/ 46 w 62"/>
                <a:gd name="T21" fmla="*/ 23 h 43"/>
                <a:gd name="T22" fmla="*/ 44 w 62"/>
                <a:gd name="T23" fmla="*/ 20 h 43"/>
                <a:gd name="T24" fmla="*/ 47 w 62"/>
                <a:gd name="T25" fmla="*/ 19 h 43"/>
                <a:gd name="T26" fmla="*/ 50 w 62"/>
                <a:gd name="T27" fmla="*/ 17 h 43"/>
                <a:gd name="T28" fmla="*/ 53 w 62"/>
                <a:gd name="T29" fmla="*/ 15 h 43"/>
                <a:gd name="T30" fmla="*/ 55 w 62"/>
                <a:gd name="T31" fmla="*/ 14 h 43"/>
                <a:gd name="T32" fmla="*/ 57 w 62"/>
                <a:gd name="T33" fmla="*/ 13 h 43"/>
                <a:gd name="T34" fmla="*/ 57 w 62"/>
                <a:gd name="T35" fmla="*/ 11 h 43"/>
                <a:gd name="T36" fmla="*/ 62 w 62"/>
                <a:gd name="T37" fmla="*/ 10 h 43"/>
                <a:gd name="T38" fmla="*/ 59 w 62"/>
                <a:gd name="T39" fmla="*/ 7 h 43"/>
                <a:gd name="T40" fmla="*/ 60 w 62"/>
                <a:gd name="T41" fmla="*/ 6 h 43"/>
                <a:gd name="T42" fmla="*/ 58 w 62"/>
                <a:gd name="T43" fmla="*/ 4 h 43"/>
                <a:gd name="T44" fmla="*/ 58 w 62"/>
                <a:gd name="T45" fmla="*/ 1 h 43"/>
                <a:gd name="T46" fmla="*/ 53 w 62"/>
                <a:gd name="T47" fmla="*/ 0 h 43"/>
                <a:gd name="T48" fmla="*/ 51 w 62"/>
                <a:gd name="T49" fmla="*/ 2 h 43"/>
                <a:gd name="T50" fmla="*/ 50 w 62"/>
                <a:gd name="T51" fmla="*/ 4 h 43"/>
                <a:gd name="T52" fmla="*/ 44 w 62"/>
                <a:gd name="T53" fmla="*/ 5 h 43"/>
                <a:gd name="T54" fmla="*/ 38 w 62"/>
                <a:gd name="T55" fmla="*/ 7 h 43"/>
                <a:gd name="T56" fmla="*/ 31 w 62"/>
                <a:gd name="T57" fmla="*/ 7 h 43"/>
                <a:gd name="T58" fmla="*/ 21 w 62"/>
                <a:gd name="T59" fmla="*/ 13 h 43"/>
                <a:gd name="T60" fmla="*/ 6 w 62"/>
                <a:gd name="T61" fmla="*/ 10 h 43"/>
                <a:gd name="T62" fmla="*/ 3 w 62"/>
                <a:gd name="T63" fmla="*/ 14 h 43"/>
                <a:gd name="T64" fmla="*/ 1 w 62"/>
                <a:gd name="T65" fmla="*/ 17 h 43"/>
                <a:gd name="T66" fmla="*/ 4 w 62"/>
                <a:gd name="T67" fmla="*/ 19 h 43"/>
                <a:gd name="T68" fmla="*/ 3 w 62"/>
                <a:gd name="T69" fmla="*/ 24 h 43"/>
                <a:gd name="T70" fmla="*/ 5 w 62"/>
                <a:gd name="T71" fmla="*/ 26 h 43"/>
                <a:gd name="T72" fmla="*/ 4 w 62"/>
                <a:gd name="T73" fmla="*/ 31 h 43"/>
                <a:gd name="T74" fmla="*/ 9 w 62"/>
                <a:gd name="T75" fmla="*/ 36 h 43"/>
                <a:gd name="T76" fmla="*/ 7 w 62"/>
                <a:gd name="T77" fmla="*/ 37 h 43"/>
                <a:gd name="T78" fmla="*/ 6 w 62"/>
                <a:gd name="T79" fmla="*/ 38 h 43"/>
                <a:gd name="T80" fmla="*/ 4 w 62"/>
                <a:gd name="T81" fmla="*/ 39 h 43"/>
                <a:gd name="T82" fmla="*/ 7 w 62"/>
                <a:gd name="T83"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 h="43">
                  <a:moveTo>
                    <a:pt x="7" y="40"/>
                  </a:moveTo>
                  <a:cubicBezTo>
                    <a:pt x="9" y="40"/>
                    <a:pt x="12" y="41"/>
                    <a:pt x="11" y="38"/>
                  </a:cubicBezTo>
                  <a:cubicBezTo>
                    <a:pt x="14" y="38"/>
                    <a:pt x="16" y="40"/>
                    <a:pt x="19" y="39"/>
                  </a:cubicBezTo>
                  <a:cubicBezTo>
                    <a:pt x="21" y="38"/>
                    <a:pt x="22" y="36"/>
                    <a:pt x="22" y="34"/>
                  </a:cubicBezTo>
                  <a:cubicBezTo>
                    <a:pt x="24" y="34"/>
                    <a:pt x="29" y="41"/>
                    <a:pt x="30" y="38"/>
                  </a:cubicBezTo>
                  <a:cubicBezTo>
                    <a:pt x="32" y="39"/>
                    <a:pt x="38" y="43"/>
                    <a:pt x="39" y="39"/>
                  </a:cubicBezTo>
                  <a:cubicBezTo>
                    <a:pt x="39" y="38"/>
                    <a:pt x="37" y="37"/>
                    <a:pt x="38" y="36"/>
                  </a:cubicBezTo>
                  <a:cubicBezTo>
                    <a:pt x="38" y="35"/>
                    <a:pt x="40" y="35"/>
                    <a:pt x="39" y="33"/>
                  </a:cubicBezTo>
                  <a:cubicBezTo>
                    <a:pt x="36" y="33"/>
                    <a:pt x="39" y="32"/>
                    <a:pt x="40" y="31"/>
                  </a:cubicBezTo>
                  <a:cubicBezTo>
                    <a:pt x="42" y="30"/>
                    <a:pt x="44" y="31"/>
                    <a:pt x="45" y="28"/>
                  </a:cubicBezTo>
                  <a:cubicBezTo>
                    <a:pt x="45" y="27"/>
                    <a:pt x="46" y="25"/>
                    <a:pt x="46" y="23"/>
                  </a:cubicBezTo>
                  <a:cubicBezTo>
                    <a:pt x="45" y="22"/>
                    <a:pt x="43" y="21"/>
                    <a:pt x="44" y="20"/>
                  </a:cubicBezTo>
                  <a:cubicBezTo>
                    <a:pt x="45" y="19"/>
                    <a:pt x="46" y="19"/>
                    <a:pt x="47" y="19"/>
                  </a:cubicBezTo>
                  <a:cubicBezTo>
                    <a:pt x="48" y="18"/>
                    <a:pt x="49" y="18"/>
                    <a:pt x="50" y="17"/>
                  </a:cubicBezTo>
                  <a:cubicBezTo>
                    <a:pt x="52" y="16"/>
                    <a:pt x="52" y="16"/>
                    <a:pt x="53" y="15"/>
                  </a:cubicBezTo>
                  <a:cubicBezTo>
                    <a:pt x="54" y="14"/>
                    <a:pt x="54" y="14"/>
                    <a:pt x="55" y="14"/>
                  </a:cubicBezTo>
                  <a:cubicBezTo>
                    <a:pt x="56" y="14"/>
                    <a:pt x="56" y="15"/>
                    <a:pt x="57" y="13"/>
                  </a:cubicBezTo>
                  <a:cubicBezTo>
                    <a:pt x="57" y="13"/>
                    <a:pt x="57" y="12"/>
                    <a:pt x="57" y="11"/>
                  </a:cubicBezTo>
                  <a:cubicBezTo>
                    <a:pt x="58" y="8"/>
                    <a:pt x="60" y="11"/>
                    <a:pt x="62" y="10"/>
                  </a:cubicBezTo>
                  <a:cubicBezTo>
                    <a:pt x="61" y="8"/>
                    <a:pt x="60" y="8"/>
                    <a:pt x="59" y="7"/>
                  </a:cubicBezTo>
                  <a:cubicBezTo>
                    <a:pt x="59" y="6"/>
                    <a:pt x="60" y="6"/>
                    <a:pt x="60" y="6"/>
                  </a:cubicBezTo>
                  <a:cubicBezTo>
                    <a:pt x="59" y="4"/>
                    <a:pt x="59" y="5"/>
                    <a:pt x="58" y="4"/>
                  </a:cubicBezTo>
                  <a:cubicBezTo>
                    <a:pt x="57" y="3"/>
                    <a:pt x="58" y="2"/>
                    <a:pt x="58" y="1"/>
                  </a:cubicBezTo>
                  <a:cubicBezTo>
                    <a:pt x="58" y="0"/>
                    <a:pt x="55" y="0"/>
                    <a:pt x="53" y="0"/>
                  </a:cubicBezTo>
                  <a:cubicBezTo>
                    <a:pt x="52" y="0"/>
                    <a:pt x="51" y="1"/>
                    <a:pt x="51" y="2"/>
                  </a:cubicBezTo>
                  <a:cubicBezTo>
                    <a:pt x="50" y="3"/>
                    <a:pt x="51" y="4"/>
                    <a:pt x="50" y="4"/>
                  </a:cubicBezTo>
                  <a:cubicBezTo>
                    <a:pt x="49" y="5"/>
                    <a:pt x="46" y="4"/>
                    <a:pt x="44" y="5"/>
                  </a:cubicBezTo>
                  <a:cubicBezTo>
                    <a:pt x="41" y="6"/>
                    <a:pt x="41" y="7"/>
                    <a:pt x="38" y="7"/>
                  </a:cubicBezTo>
                  <a:cubicBezTo>
                    <a:pt x="35" y="6"/>
                    <a:pt x="33" y="6"/>
                    <a:pt x="31" y="7"/>
                  </a:cubicBezTo>
                  <a:cubicBezTo>
                    <a:pt x="27" y="9"/>
                    <a:pt x="26" y="14"/>
                    <a:pt x="21" y="13"/>
                  </a:cubicBezTo>
                  <a:cubicBezTo>
                    <a:pt x="15" y="12"/>
                    <a:pt x="11" y="9"/>
                    <a:pt x="6" y="10"/>
                  </a:cubicBezTo>
                  <a:cubicBezTo>
                    <a:pt x="10" y="11"/>
                    <a:pt x="4" y="13"/>
                    <a:pt x="3" y="14"/>
                  </a:cubicBezTo>
                  <a:cubicBezTo>
                    <a:pt x="2" y="15"/>
                    <a:pt x="0" y="16"/>
                    <a:pt x="1" y="17"/>
                  </a:cubicBezTo>
                  <a:cubicBezTo>
                    <a:pt x="1" y="18"/>
                    <a:pt x="3" y="18"/>
                    <a:pt x="4" y="19"/>
                  </a:cubicBezTo>
                  <a:cubicBezTo>
                    <a:pt x="8" y="20"/>
                    <a:pt x="3" y="22"/>
                    <a:pt x="3" y="24"/>
                  </a:cubicBezTo>
                  <a:cubicBezTo>
                    <a:pt x="3" y="26"/>
                    <a:pt x="5" y="25"/>
                    <a:pt x="5" y="26"/>
                  </a:cubicBezTo>
                  <a:cubicBezTo>
                    <a:pt x="6" y="28"/>
                    <a:pt x="5" y="29"/>
                    <a:pt x="4" y="31"/>
                  </a:cubicBezTo>
                  <a:cubicBezTo>
                    <a:pt x="6" y="30"/>
                    <a:pt x="12" y="34"/>
                    <a:pt x="9" y="36"/>
                  </a:cubicBezTo>
                  <a:cubicBezTo>
                    <a:pt x="9" y="36"/>
                    <a:pt x="8" y="36"/>
                    <a:pt x="7" y="37"/>
                  </a:cubicBezTo>
                  <a:cubicBezTo>
                    <a:pt x="6" y="37"/>
                    <a:pt x="6" y="38"/>
                    <a:pt x="6" y="38"/>
                  </a:cubicBezTo>
                  <a:cubicBezTo>
                    <a:pt x="5" y="39"/>
                    <a:pt x="4" y="38"/>
                    <a:pt x="4" y="39"/>
                  </a:cubicBezTo>
                  <a:cubicBezTo>
                    <a:pt x="5" y="40"/>
                    <a:pt x="6" y="40"/>
                    <a:pt x="7" y="40"/>
                  </a:cubicBezTo>
                  <a:close/>
                </a:path>
              </a:pathLst>
            </a:custGeom>
            <a:solidFill>
              <a:srgbClr val="FF0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3" name="Freeform 27"/>
            <p:cNvSpPr>
              <a:spLocks/>
            </p:cNvSpPr>
            <p:nvPr/>
          </p:nvSpPr>
          <p:spPr bwMode="auto">
            <a:xfrm>
              <a:off x="9682163" y="4643438"/>
              <a:ext cx="427038" cy="209550"/>
            </a:xfrm>
            <a:custGeom>
              <a:avLst/>
              <a:gdLst>
                <a:gd name="T0" fmla="*/ 12 w 112"/>
                <a:gd name="T1" fmla="*/ 50 h 55"/>
                <a:gd name="T2" fmla="*/ 23 w 112"/>
                <a:gd name="T3" fmla="*/ 55 h 55"/>
                <a:gd name="T4" fmla="*/ 29 w 112"/>
                <a:gd name="T5" fmla="*/ 55 h 55"/>
                <a:gd name="T6" fmla="*/ 34 w 112"/>
                <a:gd name="T7" fmla="*/ 54 h 55"/>
                <a:gd name="T8" fmla="*/ 38 w 112"/>
                <a:gd name="T9" fmla="*/ 54 h 55"/>
                <a:gd name="T10" fmla="*/ 38 w 112"/>
                <a:gd name="T11" fmla="*/ 51 h 55"/>
                <a:gd name="T12" fmla="*/ 43 w 112"/>
                <a:gd name="T13" fmla="*/ 47 h 55"/>
                <a:gd name="T14" fmla="*/ 52 w 112"/>
                <a:gd name="T15" fmla="*/ 44 h 55"/>
                <a:gd name="T16" fmla="*/ 55 w 112"/>
                <a:gd name="T17" fmla="*/ 42 h 55"/>
                <a:gd name="T18" fmla="*/ 58 w 112"/>
                <a:gd name="T19" fmla="*/ 43 h 55"/>
                <a:gd name="T20" fmla="*/ 68 w 112"/>
                <a:gd name="T21" fmla="*/ 41 h 55"/>
                <a:gd name="T22" fmla="*/ 70 w 112"/>
                <a:gd name="T23" fmla="*/ 37 h 55"/>
                <a:gd name="T24" fmla="*/ 73 w 112"/>
                <a:gd name="T25" fmla="*/ 33 h 55"/>
                <a:gd name="T26" fmla="*/ 78 w 112"/>
                <a:gd name="T27" fmla="*/ 32 h 55"/>
                <a:gd name="T28" fmla="*/ 83 w 112"/>
                <a:gd name="T29" fmla="*/ 34 h 55"/>
                <a:gd name="T30" fmla="*/ 87 w 112"/>
                <a:gd name="T31" fmla="*/ 34 h 55"/>
                <a:gd name="T32" fmla="*/ 88 w 112"/>
                <a:gd name="T33" fmla="*/ 32 h 55"/>
                <a:gd name="T34" fmla="*/ 92 w 112"/>
                <a:gd name="T35" fmla="*/ 32 h 55"/>
                <a:gd name="T36" fmla="*/ 97 w 112"/>
                <a:gd name="T37" fmla="*/ 37 h 55"/>
                <a:gd name="T38" fmla="*/ 104 w 112"/>
                <a:gd name="T39" fmla="*/ 36 h 55"/>
                <a:gd name="T40" fmla="*/ 109 w 112"/>
                <a:gd name="T41" fmla="*/ 27 h 55"/>
                <a:gd name="T42" fmla="*/ 112 w 112"/>
                <a:gd name="T43" fmla="*/ 18 h 55"/>
                <a:gd name="T44" fmla="*/ 112 w 112"/>
                <a:gd name="T45" fmla="*/ 16 h 55"/>
                <a:gd name="T46" fmla="*/ 103 w 112"/>
                <a:gd name="T47" fmla="*/ 11 h 55"/>
                <a:gd name="T48" fmla="*/ 100 w 112"/>
                <a:gd name="T49" fmla="*/ 8 h 55"/>
                <a:gd name="T50" fmla="*/ 99 w 112"/>
                <a:gd name="T51" fmla="*/ 7 h 55"/>
                <a:gd name="T52" fmla="*/ 97 w 112"/>
                <a:gd name="T53" fmla="*/ 8 h 55"/>
                <a:gd name="T54" fmla="*/ 95 w 112"/>
                <a:gd name="T55" fmla="*/ 7 h 55"/>
                <a:gd name="T56" fmla="*/ 91 w 112"/>
                <a:gd name="T57" fmla="*/ 6 h 55"/>
                <a:gd name="T58" fmla="*/ 84 w 112"/>
                <a:gd name="T59" fmla="*/ 6 h 55"/>
                <a:gd name="T60" fmla="*/ 82 w 112"/>
                <a:gd name="T61" fmla="*/ 9 h 55"/>
                <a:gd name="T62" fmla="*/ 79 w 112"/>
                <a:gd name="T63" fmla="*/ 8 h 55"/>
                <a:gd name="T64" fmla="*/ 75 w 112"/>
                <a:gd name="T65" fmla="*/ 7 h 55"/>
                <a:gd name="T66" fmla="*/ 73 w 112"/>
                <a:gd name="T67" fmla="*/ 7 h 55"/>
                <a:gd name="T68" fmla="*/ 71 w 112"/>
                <a:gd name="T69" fmla="*/ 6 h 55"/>
                <a:gd name="T70" fmla="*/ 68 w 112"/>
                <a:gd name="T71" fmla="*/ 8 h 55"/>
                <a:gd name="T72" fmla="*/ 65 w 112"/>
                <a:gd name="T73" fmla="*/ 10 h 55"/>
                <a:gd name="T74" fmla="*/ 63 w 112"/>
                <a:gd name="T75" fmla="*/ 12 h 55"/>
                <a:gd name="T76" fmla="*/ 61 w 112"/>
                <a:gd name="T77" fmla="*/ 12 h 55"/>
                <a:gd name="T78" fmla="*/ 59 w 112"/>
                <a:gd name="T79" fmla="*/ 13 h 55"/>
                <a:gd name="T80" fmla="*/ 58 w 112"/>
                <a:gd name="T81" fmla="*/ 8 h 55"/>
                <a:gd name="T82" fmla="*/ 56 w 112"/>
                <a:gd name="T83" fmla="*/ 6 h 55"/>
                <a:gd name="T84" fmla="*/ 53 w 112"/>
                <a:gd name="T85" fmla="*/ 4 h 55"/>
                <a:gd name="T86" fmla="*/ 52 w 112"/>
                <a:gd name="T87" fmla="*/ 0 h 55"/>
                <a:gd name="T88" fmla="*/ 50 w 112"/>
                <a:gd name="T89" fmla="*/ 2 h 55"/>
                <a:gd name="T90" fmla="*/ 48 w 112"/>
                <a:gd name="T91" fmla="*/ 3 h 55"/>
                <a:gd name="T92" fmla="*/ 46 w 112"/>
                <a:gd name="T93" fmla="*/ 5 h 55"/>
                <a:gd name="T94" fmla="*/ 42 w 112"/>
                <a:gd name="T95" fmla="*/ 7 h 55"/>
                <a:gd name="T96" fmla="*/ 40 w 112"/>
                <a:gd name="T97" fmla="*/ 3 h 55"/>
                <a:gd name="T98" fmla="*/ 37 w 112"/>
                <a:gd name="T99" fmla="*/ 4 h 55"/>
                <a:gd name="T100" fmla="*/ 34 w 112"/>
                <a:gd name="T101" fmla="*/ 4 h 55"/>
                <a:gd name="T102" fmla="*/ 30 w 112"/>
                <a:gd name="T103" fmla="*/ 9 h 55"/>
                <a:gd name="T104" fmla="*/ 26 w 112"/>
                <a:gd name="T105" fmla="*/ 13 h 55"/>
                <a:gd name="T106" fmla="*/ 23 w 112"/>
                <a:gd name="T107" fmla="*/ 19 h 55"/>
                <a:gd name="T108" fmla="*/ 13 w 112"/>
                <a:gd name="T109" fmla="*/ 24 h 55"/>
                <a:gd name="T110" fmla="*/ 6 w 112"/>
                <a:gd name="T111" fmla="*/ 24 h 55"/>
                <a:gd name="T112" fmla="*/ 3 w 112"/>
                <a:gd name="T113" fmla="*/ 29 h 55"/>
                <a:gd name="T114" fmla="*/ 2 w 112"/>
                <a:gd name="T115" fmla="*/ 38 h 55"/>
                <a:gd name="T116" fmla="*/ 6 w 112"/>
                <a:gd name="T117" fmla="*/ 47 h 55"/>
                <a:gd name="T118" fmla="*/ 12 w 112"/>
                <a:gd name="T119" fmla="*/ 5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 h="55">
                  <a:moveTo>
                    <a:pt x="12" y="50"/>
                  </a:moveTo>
                  <a:cubicBezTo>
                    <a:pt x="16" y="53"/>
                    <a:pt x="18" y="54"/>
                    <a:pt x="23" y="55"/>
                  </a:cubicBezTo>
                  <a:cubicBezTo>
                    <a:pt x="25" y="55"/>
                    <a:pt x="27" y="55"/>
                    <a:pt x="29" y="55"/>
                  </a:cubicBezTo>
                  <a:cubicBezTo>
                    <a:pt x="31" y="55"/>
                    <a:pt x="32" y="54"/>
                    <a:pt x="34" y="54"/>
                  </a:cubicBezTo>
                  <a:cubicBezTo>
                    <a:pt x="36" y="54"/>
                    <a:pt x="37" y="55"/>
                    <a:pt x="38" y="54"/>
                  </a:cubicBezTo>
                  <a:cubicBezTo>
                    <a:pt x="40" y="53"/>
                    <a:pt x="39" y="52"/>
                    <a:pt x="38" y="51"/>
                  </a:cubicBezTo>
                  <a:cubicBezTo>
                    <a:pt x="37" y="48"/>
                    <a:pt x="40" y="47"/>
                    <a:pt x="43" y="47"/>
                  </a:cubicBezTo>
                  <a:cubicBezTo>
                    <a:pt x="46" y="46"/>
                    <a:pt x="50" y="46"/>
                    <a:pt x="52" y="44"/>
                  </a:cubicBezTo>
                  <a:cubicBezTo>
                    <a:pt x="53" y="44"/>
                    <a:pt x="54" y="42"/>
                    <a:pt x="55" y="42"/>
                  </a:cubicBezTo>
                  <a:cubicBezTo>
                    <a:pt x="56" y="41"/>
                    <a:pt x="57" y="43"/>
                    <a:pt x="58" y="43"/>
                  </a:cubicBezTo>
                  <a:cubicBezTo>
                    <a:pt x="61" y="45"/>
                    <a:pt x="65" y="42"/>
                    <a:pt x="68" y="41"/>
                  </a:cubicBezTo>
                  <a:cubicBezTo>
                    <a:pt x="69" y="40"/>
                    <a:pt x="69" y="39"/>
                    <a:pt x="70" y="37"/>
                  </a:cubicBezTo>
                  <a:cubicBezTo>
                    <a:pt x="70" y="36"/>
                    <a:pt x="72" y="34"/>
                    <a:pt x="73" y="33"/>
                  </a:cubicBezTo>
                  <a:cubicBezTo>
                    <a:pt x="75" y="33"/>
                    <a:pt x="76" y="32"/>
                    <a:pt x="78" y="32"/>
                  </a:cubicBezTo>
                  <a:cubicBezTo>
                    <a:pt x="80" y="32"/>
                    <a:pt x="81" y="33"/>
                    <a:pt x="83" y="34"/>
                  </a:cubicBezTo>
                  <a:cubicBezTo>
                    <a:pt x="84" y="34"/>
                    <a:pt x="86" y="34"/>
                    <a:pt x="87" y="34"/>
                  </a:cubicBezTo>
                  <a:cubicBezTo>
                    <a:pt x="88" y="33"/>
                    <a:pt x="88" y="33"/>
                    <a:pt x="88" y="32"/>
                  </a:cubicBezTo>
                  <a:cubicBezTo>
                    <a:pt x="89" y="32"/>
                    <a:pt x="91" y="32"/>
                    <a:pt x="92" y="32"/>
                  </a:cubicBezTo>
                  <a:cubicBezTo>
                    <a:pt x="93" y="34"/>
                    <a:pt x="95" y="35"/>
                    <a:pt x="97" y="37"/>
                  </a:cubicBezTo>
                  <a:cubicBezTo>
                    <a:pt x="99" y="39"/>
                    <a:pt x="101" y="37"/>
                    <a:pt x="104" y="36"/>
                  </a:cubicBezTo>
                  <a:cubicBezTo>
                    <a:pt x="104" y="32"/>
                    <a:pt x="107" y="30"/>
                    <a:pt x="109" y="27"/>
                  </a:cubicBezTo>
                  <a:cubicBezTo>
                    <a:pt x="110" y="24"/>
                    <a:pt x="110" y="20"/>
                    <a:pt x="112" y="18"/>
                  </a:cubicBezTo>
                  <a:cubicBezTo>
                    <a:pt x="112" y="17"/>
                    <a:pt x="112" y="17"/>
                    <a:pt x="112" y="16"/>
                  </a:cubicBezTo>
                  <a:cubicBezTo>
                    <a:pt x="109" y="16"/>
                    <a:pt x="105" y="14"/>
                    <a:pt x="103" y="11"/>
                  </a:cubicBezTo>
                  <a:cubicBezTo>
                    <a:pt x="102" y="10"/>
                    <a:pt x="101" y="9"/>
                    <a:pt x="100" y="8"/>
                  </a:cubicBezTo>
                  <a:cubicBezTo>
                    <a:pt x="100" y="8"/>
                    <a:pt x="99" y="7"/>
                    <a:pt x="99" y="7"/>
                  </a:cubicBezTo>
                  <a:cubicBezTo>
                    <a:pt x="98" y="7"/>
                    <a:pt x="98" y="8"/>
                    <a:pt x="97" y="8"/>
                  </a:cubicBezTo>
                  <a:cubicBezTo>
                    <a:pt x="96" y="8"/>
                    <a:pt x="96" y="8"/>
                    <a:pt x="95" y="7"/>
                  </a:cubicBezTo>
                  <a:cubicBezTo>
                    <a:pt x="94" y="6"/>
                    <a:pt x="93" y="6"/>
                    <a:pt x="91" y="6"/>
                  </a:cubicBezTo>
                  <a:cubicBezTo>
                    <a:pt x="89" y="6"/>
                    <a:pt x="85" y="5"/>
                    <a:pt x="84" y="6"/>
                  </a:cubicBezTo>
                  <a:cubicBezTo>
                    <a:pt x="83" y="7"/>
                    <a:pt x="83" y="8"/>
                    <a:pt x="82" y="9"/>
                  </a:cubicBezTo>
                  <a:cubicBezTo>
                    <a:pt x="81" y="9"/>
                    <a:pt x="80" y="9"/>
                    <a:pt x="79" y="8"/>
                  </a:cubicBezTo>
                  <a:cubicBezTo>
                    <a:pt x="78" y="8"/>
                    <a:pt x="77" y="7"/>
                    <a:pt x="75" y="7"/>
                  </a:cubicBezTo>
                  <a:cubicBezTo>
                    <a:pt x="75" y="7"/>
                    <a:pt x="74" y="7"/>
                    <a:pt x="73" y="7"/>
                  </a:cubicBezTo>
                  <a:cubicBezTo>
                    <a:pt x="73" y="7"/>
                    <a:pt x="72" y="7"/>
                    <a:pt x="71" y="6"/>
                  </a:cubicBezTo>
                  <a:cubicBezTo>
                    <a:pt x="70" y="6"/>
                    <a:pt x="69" y="7"/>
                    <a:pt x="68" y="8"/>
                  </a:cubicBezTo>
                  <a:cubicBezTo>
                    <a:pt x="67" y="9"/>
                    <a:pt x="66" y="9"/>
                    <a:pt x="65" y="10"/>
                  </a:cubicBezTo>
                  <a:cubicBezTo>
                    <a:pt x="64" y="12"/>
                    <a:pt x="64" y="12"/>
                    <a:pt x="63" y="12"/>
                  </a:cubicBezTo>
                  <a:cubicBezTo>
                    <a:pt x="62" y="13"/>
                    <a:pt x="61" y="12"/>
                    <a:pt x="61" y="12"/>
                  </a:cubicBezTo>
                  <a:cubicBezTo>
                    <a:pt x="60" y="12"/>
                    <a:pt x="59" y="13"/>
                    <a:pt x="59" y="13"/>
                  </a:cubicBezTo>
                  <a:cubicBezTo>
                    <a:pt x="58" y="11"/>
                    <a:pt x="59" y="9"/>
                    <a:pt x="58" y="8"/>
                  </a:cubicBezTo>
                  <a:cubicBezTo>
                    <a:pt x="58" y="7"/>
                    <a:pt x="57" y="7"/>
                    <a:pt x="56" y="6"/>
                  </a:cubicBezTo>
                  <a:cubicBezTo>
                    <a:pt x="55" y="6"/>
                    <a:pt x="54" y="5"/>
                    <a:pt x="53" y="4"/>
                  </a:cubicBezTo>
                  <a:cubicBezTo>
                    <a:pt x="52" y="3"/>
                    <a:pt x="53" y="2"/>
                    <a:pt x="52" y="0"/>
                  </a:cubicBezTo>
                  <a:cubicBezTo>
                    <a:pt x="52" y="1"/>
                    <a:pt x="51" y="2"/>
                    <a:pt x="50" y="2"/>
                  </a:cubicBezTo>
                  <a:cubicBezTo>
                    <a:pt x="50" y="3"/>
                    <a:pt x="49" y="2"/>
                    <a:pt x="48" y="3"/>
                  </a:cubicBezTo>
                  <a:cubicBezTo>
                    <a:pt x="46" y="3"/>
                    <a:pt x="46" y="4"/>
                    <a:pt x="46" y="5"/>
                  </a:cubicBezTo>
                  <a:cubicBezTo>
                    <a:pt x="45" y="7"/>
                    <a:pt x="44" y="7"/>
                    <a:pt x="42" y="7"/>
                  </a:cubicBezTo>
                  <a:cubicBezTo>
                    <a:pt x="40" y="6"/>
                    <a:pt x="41" y="5"/>
                    <a:pt x="40" y="3"/>
                  </a:cubicBezTo>
                  <a:cubicBezTo>
                    <a:pt x="39" y="3"/>
                    <a:pt x="38" y="4"/>
                    <a:pt x="37" y="4"/>
                  </a:cubicBezTo>
                  <a:cubicBezTo>
                    <a:pt x="36" y="4"/>
                    <a:pt x="35" y="4"/>
                    <a:pt x="34" y="4"/>
                  </a:cubicBezTo>
                  <a:cubicBezTo>
                    <a:pt x="32" y="5"/>
                    <a:pt x="32" y="8"/>
                    <a:pt x="30" y="9"/>
                  </a:cubicBezTo>
                  <a:cubicBezTo>
                    <a:pt x="28" y="11"/>
                    <a:pt x="27" y="10"/>
                    <a:pt x="26" y="13"/>
                  </a:cubicBezTo>
                  <a:cubicBezTo>
                    <a:pt x="25" y="15"/>
                    <a:pt x="25" y="17"/>
                    <a:pt x="23" y="19"/>
                  </a:cubicBezTo>
                  <a:cubicBezTo>
                    <a:pt x="20" y="21"/>
                    <a:pt x="17" y="24"/>
                    <a:pt x="13" y="24"/>
                  </a:cubicBezTo>
                  <a:cubicBezTo>
                    <a:pt x="11" y="24"/>
                    <a:pt x="8" y="22"/>
                    <a:pt x="6" y="24"/>
                  </a:cubicBezTo>
                  <a:cubicBezTo>
                    <a:pt x="4" y="25"/>
                    <a:pt x="5" y="28"/>
                    <a:pt x="3" y="29"/>
                  </a:cubicBezTo>
                  <a:cubicBezTo>
                    <a:pt x="3" y="33"/>
                    <a:pt x="0" y="35"/>
                    <a:pt x="2" y="38"/>
                  </a:cubicBezTo>
                  <a:cubicBezTo>
                    <a:pt x="4" y="41"/>
                    <a:pt x="5" y="44"/>
                    <a:pt x="6" y="47"/>
                  </a:cubicBezTo>
                  <a:cubicBezTo>
                    <a:pt x="8" y="47"/>
                    <a:pt x="10" y="49"/>
                    <a:pt x="12" y="50"/>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4" name="Freeform 28"/>
            <p:cNvSpPr>
              <a:spLocks/>
            </p:cNvSpPr>
            <p:nvPr/>
          </p:nvSpPr>
          <p:spPr bwMode="auto">
            <a:xfrm>
              <a:off x="9937750" y="4792663"/>
              <a:ext cx="708025" cy="498475"/>
            </a:xfrm>
            <a:custGeom>
              <a:avLst/>
              <a:gdLst>
                <a:gd name="T0" fmla="*/ 173 w 186"/>
                <a:gd name="T1" fmla="*/ 85 h 131"/>
                <a:gd name="T2" fmla="*/ 160 w 186"/>
                <a:gd name="T3" fmla="*/ 85 h 131"/>
                <a:gd name="T4" fmla="*/ 155 w 186"/>
                <a:gd name="T5" fmla="*/ 73 h 131"/>
                <a:gd name="T6" fmla="*/ 155 w 186"/>
                <a:gd name="T7" fmla="*/ 64 h 131"/>
                <a:gd name="T8" fmla="*/ 157 w 186"/>
                <a:gd name="T9" fmla="*/ 56 h 131"/>
                <a:gd name="T10" fmla="*/ 154 w 186"/>
                <a:gd name="T11" fmla="*/ 39 h 131"/>
                <a:gd name="T12" fmla="*/ 148 w 186"/>
                <a:gd name="T13" fmla="*/ 31 h 131"/>
                <a:gd name="T14" fmla="*/ 142 w 186"/>
                <a:gd name="T15" fmla="*/ 24 h 131"/>
                <a:gd name="T16" fmla="*/ 134 w 186"/>
                <a:gd name="T17" fmla="*/ 7 h 131"/>
                <a:gd name="T18" fmla="*/ 125 w 186"/>
                <a:gd name="T19" fmla="*/ 1 h 131"/>
                <a:gd name="T20" fmla="*/ 118 w 186"/>
                <a:gd name="T21" fmla="*/ 4 h 131"/>
                <a:gd name="T22" fmla="*/ 102 w 186"/>
                <a:gd name="T23" fmla="*/ 11 h 131"/>
                <a:gd name="T24" fmla="*/ 94 w 186"/>
                <a:gd name="T25" fmla="*/ 16 h 131"/>
                <a:gd name="T26" fmla="*/ 82 w 186"/>
                <a:gd name="T27" fmla="*/ 10 h 131"/>
                <a:gd name="T28" fmla="*/ 76 w 186"/>
                <a:gd name="T29" fmla="*/ 11 h 131"/>
                <a:gd name="T30" fmla="*/ 68 w 186"/>
                <a:gd name="T31" fmla="*/ 9 h 131"/>
                <a:gd name="T32" fmla="*/ 60 w 186"/>
                <a:gd name="T33" fmla="*/ 7 h 131"/>
                <a:gd name="T34" fmla="*/ 50 w 186"/>
                <a:gd name="T35" fmla="*/ 14 h 131"/>
                <a:gd name="T36" fmla="*/ 41 w 186"/>
                <a:gd name="T37" fmla="*/ 17 h 131"/>
                <a:gd name="T38" fmla="*/ 35 w 186"/>
                <a:gd name="T39" fmla="*/ 24 h 131"/>
                <a:gd name="T40" fmla="*/ 33 w 186"/>
                <a:gd name="T41" fmla="*/ 28 h 131"/>
                <a:gd name="T42" fmla="*/ 28 w 186"/>
                <a:gd name="T43" fmla="*/ 36 h 131"/>
                <a:gd name="T44" fmla="*/ 24 w 186"/>
                <a:gd name="T45" fmla="*/ 45 h 131"/>
                <a:gd name="T46" fmla="*/ 21 w 186"/>
                <a:gd name="T47" fmla="*/ 50 h 131"/>
                <a:gd name="T48" fmla="*/ 18 w 186"/>
                <a:gd name="T49" fmla="*/ 57 h 131"/>
                <a:gd name="T50" fmla="*/ 10 w 186"/>
                <a:gd name="T51" fmla="*/ 60 h 131"/>
                <a:gd name="T52" fmla="*/ 6 w 186"/>
                <a:gd name="T53" fmla="*/ 62 h 131"/>
                <a:gd name="T54" fmla="*/ 2 w 186"/>
                <a:gd name="T55" fmla="*/ 67 h 131"/>
                <a:gd name="T56" fmla="*/ 11 w 186"/>
                <a:gd name="T57" fmla="*/ 73 h 131"/>
                <a:gd name="T58" fmla="*/ 11 w 186"/>
                <a:gd name="T59" fmla="*/ 79 h 131"/>
                <a:gd name="T60" fmla="*/ 16 w 186"/>
                <a:gd name="T61" fmla="*/ 85 h 131"/>
                <a:gd name="T62" fmla="*/ 25 w 186"/>
                <a:gd name="T63" fmla="*/ 90 h 131"/>
                <a:gd name="T64" fmla="*/ 23 w 186"/>
                <a:gd name="T65" fmla="*/ 94 h 131"/>
                <a:gd name="T66" fmla="*/ 23 w 186"/>
                <a:gd name="T67" fmla="*/ 98 h 131"/>
                <a:gd name="T68" fmla="*/ 30 w 186"/>
                <a:gd name="T69" fmla="*/ 104 h 131"/>
                <a:gd name="T70" fmla="*/ 37 w 186"/>
                <a:gd name="T71" fmla="*/ 108 h 131"/>
                <a:gd name="T72" fmla="*/ 44 w 186"/>
                <a:gd name="T73" fmla="*/ 102 h 131"/>
                <a:gd name="T74" fmla="*/ 46 w 186"/>
                <a:gd name="T75" fmla="*/ 107 h 131"/>
                <a:gd name="T76" fmla="*/ 45 w 186"/>
                <a:gd name="T77" fmla="*/ 111 h 131"/>
                <a:gd name="T78" fmla="*/ 48 w 186"/>
                <a:gd name="T79" fmla="*/ 116 h 131"/>
                <a:gd name="T80" fmla="*/ 55 w 186"/>
                <a:gd name="T81" fmla="*/ 119 h 131"/>
                <a:gd name="T82" fmla="*/ 59 w 186"/>
                <a:gd name="T83" fmla="*/ 125 h 131"/>
                <a:gd name="T84" fmla="*/ 67 w 186"/>
                <a:gd name="T85" fmla="*/ 126 h 131"/>
                <a:gd name="T86" fmla="*/ 77 w 186"/>
                <a:gd name="T87" fmla="*/ 128 h 131"/>
                <a:gd name="T88" fmla="*/ 89 w 186"/>
                <a:gd name="T89" fmla="*/ 129 h 131"/>
                <a:gd name="T90" fmla="*/ 102 w 186"/>
                <a:gd name="T91" fmla="*/ 131 h 131"/>
                <a:gd name="T92" fmla="*/ 113 w 186"/>
                <a:gd name="T93" fmla="*/ 125 h 131"/>
                <a:gd name="T94" fmla="*/ 125 w 186"/>
                <a:gd name="T95" fmla="*/ 120 h 131"/>
                <a:gd name="T96" fmla="*/ 142 w 186"/>
                <a:gd name="T97" fmla="*/ 121 h 131"/>
                <a:gd name="T98" fmla="*/ 148 w 186"/>
                <a:gd name="T99" fmla="*/ 123 h 131"/>
                <a:gd name="T100" fmla="*/ 153 w 186"/>
                <a:gd name="T101" fmla="*/ 126 h 131"/>
                <a:gd name="T102" fmla="*/ 163 w 186"/>
                <a:gd name="T103" fmla="*/ 129 h 131"/>
                <a:gd name="T104" fmla="*/ 164 w 186"/>
                <a:gd name="T105" fmla="*/ 120 h 131"/>
                <a:gd name="T106" fmla="*/ 166 w 186"/>
                <a:gd name="T107" fmla="*/ 112 h 131"/>
                <a:gd name="T108" fmla="*/ 166 w 186"/>
                <a:gd name="T109" fmla="*/ 106 h 131"/>
                <a:gd name="T110" fmla="*/ 170 w 186"/>
                <a:gd name="T111" fmla="*/ 95 h 131"/>
                <a:gd name="T112" fmla="*/ 175 w 186"/>
                <a:gd name="T113" fmla="*/ 99 h 131"/>
                <a:gd name="T114" fmla="*/ 184 w 186"/>
                <a:gd name="T115" fmla="*/ 94 h 131"/>
                <a:gd name="T116" fmla="*/ 181 w 186"/>
                <a:gd name="T117" fmla="*/ 8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6" h="131">
                  <a:moveTo>
                    <a:pt x="181" y="83"/>
                  </a:moveTo>
                  <a:cubicBezTo>
                    <a:pt x="178" y="82"/>
                    <a:pt x="175" y="83"/>
                    <a:pt x="173" y="85"/>
                  </a:cubicBezTo>
                  <a:cubicBezTo>
                    <a:pt x="171" y="86"/>
                    <a:pt x="168" y="85"/>
                    <a:pt x="167" y="87"/>
                  </a:cubicBezTo>
                  <a:cubicBezTo>
                    <a:pt x="164" y="88"/>
                    <a:pt x="162" y="87"/>
                    <a:pt x="160" y="85"/>
                  </a:cubicBezTo>
                  <a:cubicBezTo>
                    <a:pt x="158" y="83"/>
                    <a:pt x="154" y="80"/>
                    <a:pt x="154" y="77"/>
                  </a:cubicBezTo>
                  <a:cubicBezTo>
                    <a:pt x="155" y="76"/>
                    <a:pt x="155" y="75"/>
                    <a:pt x="155" y="73"/>
                  </a:cubicBezTo>
                  <a:cubicBezTo>
                    <a:pt x="155" y="72"/>
                    <a:pt x="155" y="70"/>
                    <a:pt x="155" y="69"/>
                  </a:cubicBezTo>
                  <a:cubicBezTo>
                    <a:pt x="154" y="67"/>
                    <a:pt x="155" y="65"/>
                    <a:pt x="155" y="64"/>
                  </a:cubicBezTo>
                  <a:cubicBezTo>
                    <a:pt x="155" y="62"/>
                    <a:pt x="155" y="61"/>
                    <a:pt x="155" y="59"/>
                  </a:cubicBezTo>
                  <a:cubicBezTo>
                    <a:pt x="155" y="58"/>
                    <a:pt x="156" y="57"/>
                    <a:pt x="157" y="56"/>
                  </a:cubicBezTo>
                  <a:cubicBezTo>
                    <a:pt x="157" y="54"/>
                    <a:pt x="157" y="52"/>
                    <a:pt x="157" y="51"/>
                  </a:cubicBezTo>
                  <a:cubicBezTo>
                    <a:pt x="157" y="47"/>
                    <a:pt x="156" y="43"/>
                    <a:pt x="154" y="39"/>
                  </a:cubicBezTo>
                  <a:cubicBezTo>
                    <a:pt x="153" y="38"/>
                    <a:pt x="152" y="37"/>
                    <a:pt x="150" y="36"/>
                  </a:cubicBezTo>
                  <a:cubicBezTo>
                    <a:pt x="149" y="34"/>
                    <a:pt x="149" y="33"/>
                    <a:pt x="148" y="31"/>
                  </a:cubicBezTo>
                  <a:cubicBezTo>
                    <a:pt x="147" y="30"/>
                    <a:pt x="145" y="29"/>
                    <a:pt x="144" y="28"/>
                  </a:cubicBezTo>
                  <a:cubicBezTo>
                    <a:pt x="144" y="26"/>
                    <a:pt x="144" y="25"/>
                    <a:pt x="142" y="24"/>
                  </a:cubicBezTo>
                  <a:cubicBezTo>
                    <a:pt x="141" y="22"/>
                    <a:pt x="139" y="20"/>
                    <a:pt x="138" y="17"/>
                  </a:cubicBezTo>
                  <a:cubicBezTo>
                    <a:pt x="136" y="14"/>
                    <a:pt x="136" y="10"/>
                    <a:pt x="134" y="7"/>
                  </a:cubicBezTo>
                  <a:cubicBezTo>
                    <a:pt x="133" y="5"/>
                    <a:pt x="129" y="0"/>
                    <a:pt x="127" y="0"/>
                  </a:cubicBezTo>
                  <a:cubicBezTo>
                    <a:pt x="126" y="0"/>
                    <a:pt x="126" y="1"/>
                    <a:pt x="125" y="1"/>
                  </a:cubicBezTo>
                  <a:cubicBezTo>
                    <a:pt x="124" y="1"/>
                    <a:pt x="123" y="2"/>
                    <a:pt x="122" y="2"/>
                  </a:cubicBezTo>
                  <a:cubicBezTo>
                    <a:pt x="120" y="2"/>
                    <a:pt x="119" y="3"/>
                    <a:pt x="118" y="4"/>
                  </a:cubicBezTo>
                  <a:cubicBezTo>
                    <a:pt x="117" y="7"/>
                    <a:pt x="116" y="9"/>
                    <a:pt x="113" y="10"/>
                  </a:cubicBezTo>
                  <a:cubicBezTo>
                    <a:pt x="109" y="11"/>
                    <a:pt x="105" y="11"/>
                    <a:pt x="102" y="11"/>
                  </a:cubicBezTo>
                  <a:cubicBezTo>
                    <a:pt x="100" y="12"/>
                    <a:pt x="99" y="12"/>
                    <a:pt x="97" y="13"/>
                  </a:cubicBezTo>
                  <a:cubicBezTo>
                    <a:pt x="96" y="14"/>
                    <a:pt x="95" y="16"/>
                    <a:pt x="94" y="16"/>
                  </a:cubicBezTo>
                  <a:cubicBezTo>
                    <a:pt x="91" y="18"/>
                    <a:pt x="88" y="14"/>
                    <a:pt x="86" y="12"/>
                  </a:cubicBezTo>
                  <a:cubicBezTo>
                    <a:pt x="85" y="11"/>
                    <a:pt x="84" y="10"/>
                    <a:pt x="82" y="10"/>
                  </a:cubicBezTo>
                  <a:cubicBezTo>
                    <a:pt x="81" y="11"/>
                    <a:pt x="79" y="12"/>
                    <a:pt x="78" y="12"/>
                  </a:cubicBezTo>
                  <a:cubicBezTo>
                    <a:pt x="77" y="12"/>
                    <a:pt x="76" y="11"/>
                    <a:pt x="76" y="11"/>
                  </a:cubicBezTo>
                  <a:cubicBezTo>
                    <a:pt x="75" y="11"/>
                    <a:pt x="73" y="11"/>
                    <a:pt x="72" y="10"/>
                  </a:cubicBezTo>
                  <a:cubicBezTo>
                    <a:pt x="71" y="10"/>
                    <a:pt x="69" y="9"/>
                    <a:pt x="68" y="9"/>
                  </a:cubicBezTo>
                  <a:cubicBezTo>
                    <a:pt x="66" y="8"/>
                    <a:pt x="66" y="9"/>
                    <a:pt x="64" y="9"/>
                  </a:cubicBezTo>
                  <a:cubicBezTo>
                    <a:pt x="62" y="10"/>
                    <a:pt x="61" y="9"/>
                    <a:pt x="60" y="7"/>
                  </a:cubicBezTo>
                  <a:cubicBezTo>
                    <a:pt x="56" y="5"/>
                    <a:pt x="56" y="10"/>
                    <a:pt x="52" y="10"/>
                  </a:cubicBezTo>
                  <a:cubicBezTo>
                    <a:pt x="52" y="11"/>
                    <a:pt x="51" y="13"/>
                    <a:pt x="50" y="14"/>
                  </a:cubicBezTo>
                  <a:cubicBezTo>
                    <a:pt x="48" y="16"/>
                    <a:pt x="47" y="15"/>
                    <a:pt x="45" y="15"/>
                  </a:cubicBezTo>
                  <a:cubicBezTo>
                    <a:pt x="44" y="15"/>
                    <a:pt x="42" y="16"/>
                    <a:pt x="41" y="17"/>
                  </a:cubicBezTo>
                  <a:cubicBezTo>
                    <a:pt x="39" y="18"/>
                    <a:pt x="39" y="19"/>
                    <a:pt x="38" y="20"/>
                  </a:cubicBezTo>
                  <a:cubicBezTo>
                    <a:pt x="37" y="22"/>
                    <a:pt x="35" y="22"/>
                    <a:pt x="35" y="24"/>
                  </a:cubicBezTo>
                  <a:cubicBezTo>
                    <a:pt x="34" y="24"/>
                    <a:pt x="35" y="25"/>
                    <a:pt x="35" y="26"/>
                  </a:cubicBezTo>
                  <a:cubicBezTo>
                    <a:pt x="34" y="27"/>
                    <a:pt x="34" y="27"/>
                    <a:pt x="33" y="28"/>
                  </a:cubicBezTo>
                  <a:cubicBezTo>
                    <a:pt x="32" y="29"/>
                    <a:pt x="32" y="31"/>
                    <a:pt x="32" y="32"/>
                  </a:cubicBezTo>
                  <a:cubicBezTo>
                    <a:pt x="31" y="34"/>
                    <a:pt x="30" y="35"/>
                    <a:pt x="28" y="36"/>
                  </a:cubicBezTo>
                  <a:cubicBezTo>
                    <a:pt x="29" y="38"/>
                    <a:pt x="27" y="41"/>
                    <a:pt x="26" y="43"/>
                  </a:cubicBezTo>
                  <a:cubicBezTo>
                    <a:pt x="26" y="44"/>
                    <a:pt x="25" y="44"/>
                    <a:pt x="24" y="45"/>
                  </a:cubicBezTo>
                  <a:cubicBezTo>
                    <a:pt x="24" y="47"/>
                    <a:pt x="24" y="47"/>
                    <a:pt x="23" y="48"/>
                  </a:cubicBezTo>
                  <a:cubicBezTo>
                    <a:pt x="22" y="49"/>
                    <a:pt x="21" y="49"/>
                    <a:pt x="21" y="50"/>
                  </a:cubicBezTo>
                  <a:cubicBezTo>
                    <a:pt x="20" y="51"/>
                    <a:pt x="20" y="52"/>
                    <a:pt x="20" y="53"/>
                  </a:cubicBezTo>
                  <a:cubicBezTo>
                    <a:pt x="20" y="55"/>
                    <a:pt x="19" y="56"/>
                    <a:pt x="18" y="57"/>
                  </a:cubicBezTo>
                  <a:cubicBezTo>
                    <a:pt x="17" y="59"/>
                    <a:pt x="16" y="60"/>
                    <a:pt x="14" y="60"/>
                  </a:cubicBezTo>
                  <a:cubicBezTo>
                    <a:pt x="12" y="59"/>
                    <a:pt x="12" y="58"/>
                    <a:pt x="10" y="60"/>
                  </a:cubicBezTo>
                  <a:cubicBezTo>
                    <a:pt x="10" y="61"/>
                    <a:pt x="10" y="62"/>
                    <a:pt x="9" y="62"/>
                  </a:cubicBezTo>
                  <a:cubicBezTo>
                    <a:pt x="8" y="63"/>
                    <a:pt x="8" y="62"/>
                    <a:pt x="6" y="62"/>
                  </a:cubicBezTo>
                  <a:cubicBezTo>
                    <a:pt x="4" y="62"/>
                    <a:pt x="2" y="63"/>
                    <a:pt x="0" y="63"/>
                  </a:cubicBezTo>
                  <a:cubicBezTo>
                    <a:pt x="1" y="64"/>
                    <a:pt x="1" y="66"/>
                    <a:pt x="2" y="67"/>
                  </a:cubicBezTo>
                  <a:cubicBezTo>
                    <a:pt x="3" y="68"/>
                    <a:pt x="5" y="68"/>
                    <a:pt x="6" y="69"/>
                  </a:cubicBezTo>
                  <a:cubicBezTo>
                    <a:pt x="7" y="70"/>
                    <a:pt x="9" y="75"/>
                    <a:pt x="11" y="73"/>
                  </a:cubicBezTo>
                  <a:cubicBezTo>
                    <a:pt x="12" y="74"/>
                    <a:pt x="10" y="76"/>
                    <a:pt x="10" y="77"/>
                  </a:cubicBezTo>
                  <a:cubicBezTo>
                    <a:pt x="10" y="78"/>
                    <a:pt x="11" y="78"/>
                    <a:pt x="11" y="79"/>
                  </a:cubicBezTo>
                  <a:cubicBezTo>
                    <a:pt x="11" y="80"/>
                    <a:pt x="11" y="80"/>
                    <a:pt x="11" y="81"/>
                  </a:cubicBezTo>
                  <a:cubicBezTo>
                    <a:pt x="12" y="82"/>
                    <a:pt x="14" y="84"/>
                    <a:pt x="16" y="85"/>
                  </a:cubicBezTo>
                  <a:cubicBezTo>
                    <a:pt x="17" y="86"/>
                    <a:pt x="19" y="87"/>
                    <a:pt x="21" y="88"/>
                  </a:cubicBezTo>
                  <a:cubicBezTo>
                    <a:pt x="22" y="88"/>
                    <a:pt x="25" y="89"/>
                    <a:pt x="25" y="90"/>
                  </a:cubicBezTo>
                  <a:cubicBezTo>
                    <a:pt x="25" y="91"/>
                    <a:pt x="24" y="91"/>
                    <a:pt x="24" y="92"/>
                  </a:cubicBezTo>
                  <a:cubicBezTo>
                    <a:pt x="23" y="92"/>
                    <a:pt x="23" y="93"/>
                    <a:pt x="23" y="94"/>
                  </a:cubicBezTo>
                  <a:cubicBezTo>
                    <a:pt x="23" y="95"/>
                    <a:pt x="25" y="95"/>
                    <a:pt x="25" y="96"/>
                  </a:cubicBezTo>
                  <a:cubicBezTo>
                    <a:pt x="26" y="98"/>
                    <a:pt x="23" y="97"/>
                    <a:pt x="23" y="98"/>
                  </a:cubicBezTo>
                  <a:cubicBezTo>
                    <a:pt x="22" y="100"/>
                    <a:pt x="25" y="100"/>
                    <a:pt x="26" y="100"/>
                  </a:cubicBezTo>
                  <a:cubicBezTo>
                    <a:pt x="27" y="101"/>
                    <a:pt x="28" y="104"/>
                    <a:pt x="30" y="104"/>
                  </a:cubicBezTo>
                  <a:cubicBezTo>
                    <a:pt x="32" y="104"/>
                    <a:pt x="33" y="102"/>
                    <a:pt x="35" y="104"/>
                  </a:cubicBezTo>
                  <a:cubicBezTo>
                    <a:pt x="36" y="105"/>
                    <a:pt x="35" y="108"/>
                    <a:pt x="37" y="108"/>
                  </a:cubicBezTo>
                  <a:cubicBezTo>
                    <a:pt x="38" y="109"/>
                    <a:pt x="40" y="107"/>
                    <a:pt x="40" y="106"/>
                  </a:cubicBezTo>
                  <a:cubicBezTo>
                    <a:pt x="41" y="104"/>
                    <a:pt x="42" y="103"/>
                    <a:pt x="44" y="102"/>
                  </a:cubicBezTo>
                  <a:cubicBezTo>
                    <a:pt x="45" y="103"/>
                    <a:pt x="50" y="105"/>
                    <a:pt x="50" y="106"/>
                  </a:cubicBezTo>
                  <a:cubicBezTo>
                    <a:pt x="50" y="107"/>
                    <a:pt x="47" y="106"/>
                    <a:pt x="46" y="107"/>
                  </a:cubicBezTo>
                  <a:cubicBezTo>
                    <a:pt x="46" y="107"/>
                    <a:pt x="44" y="108"/>
                    <a:pt x="44" y="108"/>
                  </a:cubicBezTo>
                  <a:cubicBezTo>
                    <a:pt x="44" y="109"/>
                    <a:pt x="45" y="110"/>
                    <a:pt x="45" y="111"/>
                  </a:cubicBezTo>
                  <a:cubicBezTo>
                    <a:pt x="46" y="112"/>
                    <a:pt x="46" y="112"/>
                    <a:pt x="47" y="113"/>
                  </a:cubicBezTo>
                  <a:cubicBezTo>
                    <a:pt x="48" y="114"/>
                    <a:pt x="49" y="114"/>
                    <a:pt x="48" y="116"/>
                  </a:cubicBezTo>
                  <a:cubicBezTo>
                    <a:pt x="50" y="116"/>
                    <a:pt x="50" y="117"/>
                    <a:pt x="52" y="118"/>
                  </a:cubicBezTo>
                  <a:cubicBezTo>
                    <a:pt x="52" y="118"/>
                    <a:pt x="55" y="119"/>
                    <a:pt x="55" y="119"/>
                  </a:cubicBezTo>
                  <a:cubicBezTo>
                    <a:pt x="56" y="121"/>
                    <a:pt x="52" y="121"/>
                    <a:pt x="51" y="123"/>
                  </a:cubicBezTo>
                  <a:cubicBezTo>
                    <a:pt x="50" y="127"/>
                    <a:pt x="57" y="126"/>
                    <a:pt x="59" y="125"/>
                  </a:cubicBezTo>
                  <a:cubicBezTo>
                    <a:pt x="61" y="125"/>
                    <a:pt x="62" y="125"/>
                    <a:pt x="64" y="125"/>
                  </a:cubicBezTo>
                  <a:cubicBezTo>
                    <a:pt x="65" y="125"/>
                    <a:pt x="66" y="126"/>
                    <a:pt x="67" y="126"/>
                  </a:cubicBezTo>
                  <a:cubicBezTo>
                    <a:pt x="69" y="127"/>
                    <a:pt x="70" y="127"/>
                    <a:pt x="72" y="127"/>
                  </a:cubicBezTo>
                  <a:cubicBezTo>
                    <a:pt x="73" y="127"/>
                    <a:pt x="75" y="128"/>
                    <a:pt x="77" y="128"/>
                  </a:cubicBezTo>
                  <a:cubicBezTo>
                    <a:pt x="80" y="128"/>
                    <a:pt x="83" y="127"/>
                    <a:pt x="85" y="128"/>
                  </a:cubicBezTo>
                  <a:cubicBezTo>
                    <a:pt x="87" y="128"/>
                    <a:pt x="88" y="129"/>
                    <a:pt x="89" y="129"/>
                  </a:cubicBezTo>
                  <a:cubicBezTo>
                    <a:pt x="91" y="129"/>
                    <a:pt x="92" y="129"/>
                    <a:pt x="94" y="128"/>
                  </a:cubicBezTo>
                  <a:cubicBezTo>
                    <a:pt x="97" y="128"/>
                    <a:pt x="99" y="131"/>
                    <a:pt x="102" y="131"/>
                  </a:cubicBezTo>
                  <a:cubicBezTo>
                    <a:pt x="104" y="131"/>
                    <a:pt x="109" y="130"/>
                    <a:pt x="110" y="128"/>
                  </a:cubicBezTo>
                  <a:cubicBezTo>
                    <a:pt x="111" y="127"/>
                    <a:pt x="112" y="126"/>
                    <a:pt x="113" y="125"/>
                  </a:cubicBezTo>
                  <a:cubicBezTo>
                    <a:pt x="114" y="124"/>
                    <a:pt x="115" y="123"/>
                    <a:pt x="117" y="122"/>
                  </a:cubicBezTo>
                  <a:cubicBezTo>
                    <a:pt x="119" y="121"/>
                    <a:pt x="122" y="120"/>
                    <a:pt x="125" y="120"/>
                  </a:cubicBezTo>
                  <a:cubicBezTo>
                    <a:pt x="128" y="119"/>
                    <a:pt x="131" y="117"/>
                    <a:pt x="134" y="117"/>
                  </a:cubicBezTo>
                  <a:cubicBezTo>
                    <a:pt x="137" y="118"/>
                    <a:pt x="139" y="121"/>
                    <a:pt x="142" y="121"/>
                  </a:cubicBezTo>
                  <a:cubicBezTo>
                    <a:pt x="143" y="121"/>
                    <a:pt x="144" y="121"/>
                    <a:pt x="146" y="122"/>
                  </a:cubicBezTo>
                  <a:cubicBezTo>
                    <a:pt x="146" y="122"/>
                    <a:pt x="147" y="123"/>
                    <a:pt x="148" y="123"/>
                  </a:cubicBezTo>
                  <a:cubicBezTo>
                    <a:pt x="149" y="123"/>
                    <a:pt x="149" y="122"/>
                    <a:pt x="150" y="122"/>
                  </a:cubicBezTo>
                  <a:cubicBezTo>
                    <a:pt x="152" y="122"/>
                    <a:pt x="152" y="125"/>
                    <a:pt x="153" y="126"/>
                  </a:cubicBezTo>
                  <a:cubicBezTo>
                    <a:pt x="154" y="129"/>
                    <a:pt x="158" y="129"/>
                    <a:pt x="161" y="129"/>
                  </a:cubicBezTo>
                  <a:cubicBezTo>
                    <a:pt x="161" y="129"/>
                    <a:pt x="163" y="129"/>
                    <a:pt x="163" y="129"/>
                  </a:cubicBezTo>
                  <a:cubicBezTo>
                    <a:pt x="163" y="129"/>
                    <a:pt x="164" y="126"/>
                    <a:pt x="164" y="125"/>
                  </a:cubicBezTo>
                  <a:cubicBezTo>
                    <a:pt x="164" y="124"/>
                    <a:pt x="164" y="122"/>
                    <a:pt x="164" y="120"/>
                  </a:cubicBezTo>
                  <a:cubicBezTo>
                    <a:pt x="165" y="118"/>
                    <a:pt x="165" y="118"/>
                    <a:pt x="165" y="116"/>
                  </a:cubicBezTo>
                  <a:cubicBezTo>
                    <a:pt x="165" y="114"/>
                    <a:pt x="165" y="113"/>
                    <a:pt x="166" y="112"/>
                  </a:cubicBezTo>
                  <a:cubicBezTo>
                    <a:pt x="167" y="110"/>
                    <a:pt x="171" y="108"/>
                    <a:pt x="170" y="105"/>
                  </a:cubicBezTo>
                  <a:cubicBezTo>
                    <a:pt x="169" y="106"/>
                    <a:pt x="167" y="108"/>
                    <a:pt x="166" y="106"/>
                  </a:cubicBezTo>
                  <a:cubicBezTo>
                    <a:pt x="166" y="103"/>
                    <a:pt x="169" y="103"/>
                    <a:pt x="169" y="101"/>
                  </a:cubicBezTo>
                  <a:cubicBezTo>
                    <a:pt x="170" y="98"/>
                    <a:pt x="168" y="97"/>
                    <a:pt x="170" y="95"/>
                  </a:cubicBezTo>
                  <a:cubicBezTo>
                    <a:pt x="171" y="94"/>
                    <a:pt x="173" y="94"/>
                    <a:pt x="174" y="95"/>
                  </a:cubicBezTo>
                  <a:cubicBezTo>
                    <a:pt x="175" y="96"/>
                    <a:pt x="174" y="98"/>
                    <a:pt x="175" y="99"/>
                  </a:cubicBezTo>
                  <a:cubicBezTo>
                    <a:pt x="176" y="100"/>
                    <a:pt x="181" y="100"/>
                    <a:pt x="182" y="99"/>
                  </a:cubicBezTo>
                  <a:cubicBezTo>
                    <a:pt x="184" y="98"/>
                    <a:pt x="183" y="96"/>
                    <a:pt x="184" y="94"/>
                  </a:cubicBezTo>
                  <a:cubicBezTo>
                    <a:pt x="184" y="92"/>
                    <a:pt x="184" y="89"/>
                    <a:pt x="186" y="87"/>
                  </a:cubicBezTo>
                  <a:cubicBezTo>
                    <a:pt x="184" y="85"/>
                    <a:pt x="183" y="83"/>
                    <a:pt x="181" y="83"/>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5" name="Freeform 29"/>
            <p:cNvSpPr>
              <a:spLocks/>
            </p:cNvSpPr>
            <p:nvPr/>
          </p:nvSpPr>
          <p:spPr bwMode="auto">
            <a:xfrm>
              <a:off x="7724775" y="5443538"/>
              <a:ext cx="244475" cy="503237"/>
            </a:xfrm>
            <a:custGeom>
              <a:avLst/>
              <a:gdLst>
                <a:gd name="T0" fmla="*/ 40 w 64"/>
                <a:gd name="T1" fmla="*/ 119 h 132"/>
                <a:gd name="T2" fmla="*/ 42 w 64"/>
                <a:gd name="T3" fmla="*/ 111 h 132"/>
                <a:gd name="T4" fmla="*/ 50 w 64"/>
                <a:gd name="T5" fmla="*/ 103 h 132"/>
                <a:gd name="T6" fmla="*/ 48 w 64"/>
                <a:gd name="T7" fmla="*/ 102 h 132"/>
                <a:gd name="T8" fmla="*/ 42 w 64"/>
                <a:gd name="T9" fmla="*/ 93 h 132"/>
                <a:gd name="T10" fmla="*/ 43 w 64"/>
                <a:gd name="T11" fmla="*/ 90 h 132"/>
                <a:gd name="T12" fmla="*/ 49 w 64"/>
                <a:gd name="T13" fmla="*/ 82 h 132"/>
                <a:gd name="T14" fmla="*/ 47 w 64"/>
                <a:gd name="T15" fmla="*/ 79 h 132"/>
                <a:gd name="T16" fmla="*/ 44 w 64"/>
                <a:gd name="T17" fmla="*/ 76 h 132"/>
                <a:gd name="T18" fmla="*/ 43 w 64"/>
                <a:gd name="T19" fmla="*/ 72 h 132"/>
                <a:gd name="T20" fmla="*/ 39 w 64"/>
                <a:gd name="T21" fmla="*/ 64 h 132"/>
                <a:gd name="T22" fmla="*/ 49 w 64"/>
                <a:gd name="T23" fmla="*/ 62 h 132"/>
                <a:gd name="T24" fmla="*/ 51 w 64"/>
                <a:gd name="T25" fmla="*/ 55 h 132"/>
                <a:gd name="T26" fmla="*/ 50 w 64"/>
                <a:gd name="T27" fmla="*/ 49 h 132"/>
                <a:gd name="T28" fmla="*/ 52 w 64"/>
                <a:gd name="T29" fmla="*/ 46 h 132"/>
                <a:gd name="T30" fmla="*/ 52 w 64"/>
                <a:gd name="T31" fmla="*/ 42 h 132"/>
                <a:gd name="T32" fmla="*/ 53 w 64"/>
                <a:gd name="T33" fmla="*/ 39 h 132"/>
                <a:gd name="T34" fmla="*/ 52 w 64"/>
                <a:gd name="T35" fmla="*/ 34 h 132"/>
                <a:gd name="T36" fmla="*/ 52 w 64"/>
                <a:gd name="T37" fmla="*/ 29 h 132"/>
                <a:gd name="T38" fmla="*/ 56 w 64"/>
                <a:gd name="T39" fmla="*/ 24 h 132"/>
                <a:gd name="T40" fmla="*/ 64 w 64"/>
                <a:gd name="T41" fmla="*/ 16 h 132"/>
                <a:gd name="T42" fmla="*/ 58 w 64"/>
                <a:gd name="T43" fmla="*/ 7 h 132"/>
                <a:gd name="T44" fmla="*/ 56 w 64"/>
                <a:gd name="T45" fmla="*/ 6 h 132"/>
                <a:gd name="T46" fmla="*/ 52 w 64"/>
                <a:gd name="T47" fmla="*/ 5 h 132"/>
                <a:gd name="T48" fmla="*/ 49 w 64"/>
                <a:gd name="T49" fmla="*/ 5 h 132"/>
                <a:gd name="T50" fmla="*/ 45 w 64"/>
                <a:gd name="T51" fmla="*/ 5 h 132"/>
                <a:gd name="T52" fmla="*/ 43 w 64"/>
                <a:gd name="T53" fmla="*/ 8 h 132"/>
                <a:gd name="T54" fmla="*/ 38 w 64"/>
                <a:gd name="T55" fmla="*/ 9 h 132"/>
                <a:gd name="T56" fmla="*/ 34 w 64"/>
                <a:gd name="T57" fmla="*/ 7 h 132"/>
                <a:gd name="T58" fmla="*/ 28 w 64"/>
                <a:gd name="T59" fmla="*/ 9 h 132"/>
                <a:gd name="T60" fmla="*/ 27 w 64"/>
                <a:gd name="T61" fmla="*/ 4 h 132"/>
                <a:gd name="T62" fmla="*/ 24 w 64"/>
                <a:gd name="T63" fmla="*/ 0 h 132"/>
                <a:gd name="T64" fmla="*/ 12 w 64"/>
                <a:gd name="T65" fmla="*/ 8 h 132"/>
                <a:gd name="T66" fmla="*/ 13 w 64"/>
                <a:gd name="T67" fmla="*/ 12 h 132"/>
                <a:gd name="T68" fmla="*/ 15 w 64"/>
                <a:gd name="T69" fmla="*/ 23 h 132"/>
                <a:gd name="T70" fmla="*/ 16 w 64"/>
                <a:gd name="T71" fmla="*/ 38 h 132"/>
                <a:gd name="T72" fmla="*/ 8 w 64"/>
                <a:gd name="T73" fmla="*/ 66 h 132"/>
                <a:gd name="T74" fmla="*/ 3 w 64"/>
                <a:gd name="T75" fmla="*/ 75 h 132"/>
                <a:gd name="T76" fmla="*/ 1 w 64"/>
                <a:gd name="T77" fmla="*/ 88 h 132"/>
                <a:gd name="T78" fmla="*/ 5 w 64"/>
                <a:gd name="T79" fmla="*/ 96 h 132"/>
                <a:gd name="T80" fmla="*/ 13 w 64"/>
                <a:gd name="T81" fmla="*/ 98 h 132"/>
                <a:gd name="T82" fmla="*/ 12 w 64"/>
                <a:gd name="T83" fmla="*/ 121 h 132"/>
                <a:gd name="T84" fmla="*/ 10 w 64"/>
                <a:gd name="T85" fmla="*/ 131 h 132"/>
                <a:gd name="T86" fmla="*/ 24 w 64"/>
                <a:gd name="T87" fmla="*/ 129 h 132"/>
                <a:gd name="T88" fmla="*/ 35 w 64"/>
                <a:gd name="T89" fmla="*/ 130 h 132"/>
                <a:gd name="T90" fmla="*/ 48 w 64"/>
                <a:gd name="T91" fmla="*/ 12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 h="132">
                  <a:moveTo>
                    <a:pt x="40" y="126"/>
                  </a:moveTo>
                  <a:cubicBezTo>
                    <a:pt x="40" y="124"/>
                    <a:pt x="40" y="121"/>
                    <a:pt x="40" y="119"/>
                  </a:cubicBezTo>
                  <a:cubicBezTo>
                    <a:pt x="39" y="117"/>
                    <a:pt x="39" y="118"/>
                    <a:pt x="39" y="116"/>
                  </a:cubicBezTo>
                  <a:cubicBezTo>
                    <a:pt x="40" y="114"/>
                    <a:pt x="41" y="113"/>
                    <a:pt x="42" y="111"/>
                  </a:cubicBezTo>
                  <a:cubicBezTo>
                    <a:pt x="43" y="110"/>
                    <a:pt x="43" y="107"/>
                    <a:pt x="44" y="107"/>
                  </a:cubicBezTo>
                  <a:cubicBezTo>
                    <a:pt x="46" y="105"/>
                    <a:pt x="49" y="106"/>
                    <a:pt x="50" y="103"/>
                  </a:cubicBezTo>
                  <a:cubicBezTo>
                    <a:pt x="50" y="103"/>
                    <a:pt x="50" y="102"/>
                    <a:pt x="50" y="101"/>
                  </a:cubicBezTo>
                  <a:cubicBezTo>
                    <a:pt x="49" y="101"/>
                    <a:pt x="49" y="101"/>
                    <a:pt x="48" y="102"/>
                  </a:cubicBezTo>
                  <a:cubicBezTo>
                    <a:pt x="46" y="102"/>
                    <a:pt x="45" y="100"/>
                    <a:pt x="44" y="98"/>
                  </a:cubicBezTo>
                  <a:cubicBezTo>
                    <a:pt x="43" y="96"/>
                    <a:pt x="42" y="95"/>
                    <a:pt x="42" y="93"/>
                  </a:cubicBezTo>
                  <a:cubicBezTo>
                    <a:pt x="43" y="93"/>
                    <a:pt x="43" y="92"/>
                    <a:pt x="44" y="92"/>
                  </a:cubicBezTo>
                  <a:cubicBezTo>
                    <a:pt x="44" y="91"/>
                    <a:pt x="43" y="90"/>
                    <a:pt x="43" y="90"/>
                  </a:cubicBezTo>
                  <a:cubicBezTo>
                    <a:pt x="44" y="87"/>
                    <a:pt x="45" y="87"/>
                    <a:pt x="47" y="86"/>
                  </a:cubicBezTo>
                  <a:cubicBezTo>
                    <a:pt x="48" y="85"/>
                    <a:pt x="49" y="83"/>
                    <a:pt x="49" y="82"/>
                  </a:cubicBezTo>
                  <a:cubicBezTo>
                    <a:pt x="49" y="81"/>
                    <a:pt x="50" y="79"/>
                    <a:pt x="49" y="79"/>
                  </a:cubicBezTo>
                  <a:cubicBezTo>
                    <a:pt x="48" y="78"/>
                    <a:pt x="48" y="79"/>
                    <a:pt x="47" y="79"/>
                  </a:cubicBezTo>
                  <a:cubicBezTo>
                    <a:pt x="46" y="78"/>
                    <a:pt x="47" y="78"/>
                    <a:pt x="46" y="78"/>
                  </a:cubicBezTo>
                  <a:cubicBezTo>
                    <a:pt x="45" y="77"/>
                    <a:pt x="44" y="76"/>
                    <a:pt x="44" y="76"/>
                  </a:cubicBezTo>
                  <a:cubicBezTo>
                    <a:pt x="43" y="75"/>
                    <a:pt x="43" y="74"/>
                    <a:pt x="43" y="74"/>
                  </a:cubicBezTo>
                  <a:cubicBezTo>
                    <a:pt x="43" y="73"/>
                    <a:pt x="43" y="73"/>
                    <a:pt x="43" y="72"/>
                  </a:cubicBezTo>
                  <a:cubicBezTo>
                    <a:pt x="43" y="72"/>
                    <a:pt x="43" y="71"/>
                    <a:pt x="43" y="71"/>
                  </a:cubicBezTo>
                  <a:cubicBezTo>
                    <a:pt x="42" y="69"/>
                    <a:pt x="37" y="67"/>
                    <a:pt x="39" y="64"/>
                  </a:cubicBezTo>
                  <a:cubicBezTo>
                    <a:pt x="41" y="62"/>
                    <a:pt x="46" y="65"/>
                    <a:pt x="48" y="64"/>
                  </a:cubicBezTo>
                  <a:cubicBezTo>
                    <a:pt x="49" y="63"/>
                    <a:pt x="49" y="63"/>
                    <a:pt x="49" y="62"/>
                  </a:cubicBezTo>
                  <a:cubicBezTo>
                    <a:pt x="49" y="61"/>
                    <a:pt x="50" y="60"/>
                    <a:pt x="50" y="60"/>
                  </a:cubicBezTo>
                  <a:cubicBezTo>
                    <a:pt x="51" y="59"/>
                    <a:pt x="51" y="57"/>
                    <a:pt x="51" y="55"/>
                  </a:cubicBezTo>
                  <a:cubicBezTo>
                    <a:pt x="51" y="54"/>
                    <a:pt x="49" y="53"/>
                    <a:pt x="49" y="52"/>
                  </a:cubicBezTo>
                  <a:cubicBezTo>
                    <a:pt x="48" y="51"/>
                    <a:pt x="50" y="50"/>
                    <a:pt x="50" y="49"/>
                  </a:cubicBezTo>
                  <a:cubicBezTo>
                    <a:pt x="51" y="49"/>
                    <a:pt x="52" y="48"/>
                    <a:pt x="53" y="48"/>
                  </a:cubicBezTo>
                  <a:cubicBezTo>
                    <a:pt x="53" y="47"/>
                    <a:pt x="52" y="47"/>
                    <a:pt x="52" y="46"/>
                  </a:cubicBezTo>
                  <a:cubicBezTo>
                    <a:pt x="52" y="45"/>
                    <a:pt x="52" y="45"/>
                    <a:pt x="52" y="44"/>
                  </a:cubicBezTo>
                  <a:cubicBezTo>
                    <a:pt x="52" y="43"/>
                    <a:pt x="53" y="43"/>
                    <a:pt x="52" y="42"/>
                  </a:cubicBezTo>
                  <a:cubicBezTo>
                    <a:pt x="52" y="42"/>
                    <a:pt x="52" y="41"/>
                    <a:pt x="52" y="41"/>
                  </a:cubicBezTo>
                  <a:cubicBezTo>
                    <a:pt x="52" y="40"/>
                    <a:pt x="53" y="40"/>
                    <a:pt x="53" y="39"/>
                  </a:cubicBezTo>
                  <a:cubicBezTo>
                    <a:pt x="53" y="38"/>
                    <a:pt x="52" y="39"/>
                    <a:pt x="52" y="38"/>
                  </a:cubicBezTo>
                  <a:cubicBezTo>
                    <a:pt x="52" y="37"/>
                    <a:pt x="53" y="35"/>
                    <a:pt x="52" y="34"/>
                  </a:cubicBezTo>
                  <a:cubicBezTo>
                    <a:pt x="52" y="33"/>
                    <a:pt x="49" y="31"/>
                    <a:pt x="50" y="29"/>
                  </a:cubicBezTo>
                  <a:cubicBezTo>
                    <a:pt x="51" y="29"/>
                    <a:pt x="52" y="29"/>
                    <a:pt x="52" y="29"/>
                  </a:cubicBezTo>
                  <a:cubicBezTo>
                    <a:pt x="53" y="29"/>
                    <a:pt x="53" y="29"/>
                    <a:pt x="53" y="28"/>
                  </a:cubicBezTo>
                  <a:cubicBezTo>
                    <a:pt x="54" y="27"/>
                    <a:pt x="55" y="25"/>
                    <a:pt x="56" y="24"/>
                  </a:cubicBezTo>
                  <a:cubicBezTo>
                    <a:pt x="58" y="22"/>
                    <a:pt x="59" y="22"/>
                    <a:pt x="61" y="20"/>
                  </a:cubicBezTo>
                  <a:cubicBezTo>
                    <a:pt x="62" y="19"/>
                    <a:pt x="64" y="17"/>
                    <a:pt x="64" y="16"/>
                  </a:cubicBezTo>
                  <a:cubicBezTo>
                    <a:pt x="63" y="11"/>
                    <a:pt x="58" y="15"/>
                    <a:pt x="57" y="12"/>
                  </a:cubicBezTo>
                  <a:cubicBezTo>
                    <a:pt x="57" y="10"/>
                    <a:pt x="58" y="9"/>
                    <a:pt x="58" y="7"/>
                  </a:cubicBezTo>
                  <a:cubicBezTo>
                    <a:pt x="58" y="7"/>
                    <a:pt x="57" y="6"/>
                    <a:pt x="57" y="6"/>
                  </a:cubicBezTo>
                  <a:cubicBezTo>
                    <a:pt x="57" y="5"/>
                    <a:pt x="56" y="6"/>
                    <a:pt x="56" y="6"/>
                  </a:cubicBezTo>
                  <a:cubicBezTo>
                    <a:pt x="55" y="6"/>
                    <a:pt x="55" y="6"/>
                    <a:pt x="54" y="5"/>
                  </a:cubicBezTo>
                  <a:cubicBezTo>
                    <a:pt x="53" y="5"/>
                    <a:pt x="53" y="5"/>
                    <a:pt x="52" y="5"/>
                  </a:cubicBezTo>
                  <a:cubicBezTo>
                    <a:pt x="52" y="5"/>
                    <a:pt x="51" y="6"/>
                    <a:pt x="51" y="6"/>
                  </a:cubicBezTo>
                  <a:cubicBezTo>
                    <a:pt x="50" y="6"/>
                    <a:pt x="50" y="5"/>
                    <a:pt x="49" y="5"/>
                  </a:cubicBezTo>
                  <a:cubicBezTo>
                    <a:pt x="49" y="5"/>
                    <a:pt x="48" y="6"/>
                    <a:pt x="47" y="6"/>
                  </a:cubicBezTo>
                  <a:cubicBezTo>
                    <a:pt x="47" y="4"/>
                    <a:pt x="45" y="5"/>
                    <a:pt x="45" y="5"/>
                  </a:cubicBezTo>
                  <a:cubicBezTo>
                    <a:pt x="45" y="6"/>
                    <a:pt x="45" y="6"/>
                    <a:pt x="45" y="7"/>
                  </a:cubicBezTo>
                  <a:cubicBezTo>
                    <a:pt x="44" y="8"/>
                    <a:pt x="44" y="8"/>
                    <a:pt x="43" y="8"/>
                  </a:cubicBezTo>
                  <a:cubicBezTo>
                    <a:pt x="43" y="8"/>
                    <a:pt x="40" y="9"/>
                    <a:pt x="41" y="9"/>
                  </a:cubicBezTo>
                  <a:cubicBezTo>
                    <a:pt x="40" y="9"/>
                    <a:pt x="38" y="7"/>
                    <a:pt x="38" y="9"/>
                  </a:cubicBezTo>
                  <a:cubicBezTo>
                    <a:pt x="37" y="10"/>
                    <a:pt x="37" y="8"/>
                    <a:pt x="37" y="8"/>
                  </a:cubicBezTo>
                  <a:cubicBezTo>
                    <a:pt x="36" y="8"/>
                    <a:pt x="35" y="7"/>
                    <a:pt x="34" y="7"/>
                  </a:cubicBezTo>
                  <a:cubicBezTo>
                    <a:pt x="33" y="9"/>
                    <a:pt x="32" y="7"/>
                    <a:pt x="31" y="6"/>
                  </a:cubicBezTo>
                  <a:cubicBezTo>
                    <a:pt x="31" y="6"/>
                    <a:pt x="29" y="9"/>
                    <a:pt x="28" y="9"/>
                  </a:cubicBezTo>
                  <a:cubicBezTo>
                    <a:pt x="27" y="9"/>
                    <a:pt x="26" y="9"/>
                    <a:pt x="25" y="8"/>
                  </a:cubicBezTo>
                  <a:cubicBezTo>
                    <a:pt x="25" y="6"/>
                    <a:pt x="26" y="6"/>
                    <a:pt x="27" y="4"/>
                  </a:cubicBezTo>
                  <a:cubicBezTo>
                    <a:pt x="29" y="2"/>
                    <a:pt x="27" y="4"/>
                    <a:pt x="26" y="2"/>
                  </a:cubicBezTo>
                  <a:cubicBezTo>
                    <a:pt x="24" y="2"/>
                    <a:pt x="26" y="0"/>
                    <a:pt x="24" y="0"/>
                  </a:cubicBezTo>
                  <a:cubicBezTo>
                    <a:pt x="23" y="0"/>
                    <a:pt x="22" y="1"/>
                    <a:pt x="20" y="2"/>
                  </a:cubicBezTo>
                  <a:cubicBezTo>
                    <a:pt x="17" y="2"/>
                    <a:pt x="15" y="5"/>
                    <a:pt x="12" y="8"/>
                  </a:cubicBezTo>
                  <a:cubicBezTo>
                    <a:pt x="12" y="8"/>
                    <a:pt x="12" y="9"/>
                    <a:pt x="12" y="9"/>
                  </a:cubicBezTo>
                  <a:cubicBezTo>
                    <a:pt x="13" y="10"/>
                    <a:pt x="13" y="11"/>
                    <a:pt x="13" y="12"/>
                  </a:cubicBezTo>
                  <a:cubicBezTo>
                    <a:pt x="14" y="13"/>
                    <a:pt x="13" y="14"/>
                    <a:pt x="13" y="15"/>
                  </a:cubicBezTo>
                  <a:cubicBezTo>
                    <a:pt x="13" y="18"/>
                    <a:pt x="14" y="21"/>
                    <a:pt x="15" y="23"/>
                  </a:cubicBezTo>
                  <a:cubicBezTo>
                    <a:pt x="15" y="26"/>
                    <a:pt x="17" y="28"/>
                    <a:pt x="17" y="31"/>
                  </a:cubicBezTo>
                  <a:cubicBezTo>
                    <a:pt x="16" y="33"/>
                    <a:pt x="16" y="36"/>
                    <a:pt x="16" y="38"/>
                  </a:cubicBezTo>
                  <a:cubicBezTo>
                    <a:pt x="15" y="42"/>
                    <a:pt x="12" y="47"/>
                    <a:pt x="12" y="51"/>
                  </a:cubicBezTo>
                  <a:cubicBezTo>
                    <a:pt x="12" y="56"/>
                    <a:pt x="9" y="61"/>
                    <a:pt x="8" y="66"/>
                  </a:cubicBezTo>
                  <a:cubicBezTo>
                    <a:pt x="7" y="68"/>
                    <a:pt x="6" y="69"/>
                    <a:pt x="5" y="70"/>
                  </a:cubicBezTo>
                  <a:cubicBezTo>
                    <a:pt x="2" y="72"/>
                    <a:pt x="3" y="72"/>
                    <a:pt x="3" y="75"/>
                  </a:cubicBezTo>
                  <a:cubicBezTo>
                    <a:pt x="3" y="77"/>
                    <a:pt x="2" y="80"/>
                    <a:pt x="1" y="82"/>
                  </a:cubicBezTo>
                  <a:cubicBezTo>
                    <a:pt x="1" y="84"/>
                    <a:pt x="0" y="87"/>
                    <a:pt x="1" y="88"/>
                  </a:cubicBezTo>
                  <a:cubicBezTo>
                    <a:pt x="2" y="89"/>
                    <a:pt x="4" y="89"/>
                    <a:pt x="5" y="90"/>
                  </a:cubicBezTo>
                  <a:cubicBezTo>
                    <a:pt x="7" y="92"/>
                    <a:pt x="6" y="94"/>
                    <a:pt x="5" y="96"/>
                  </a:cubicBezTo>
                  <a:cubicBezTo>
                    <a:pt x="7" y="96"/>
                    <a:pt x="8" y="94"/>
                    <a:pt x="11" y="95"/>
                  </a:cubicBezTo>
                  <a:cubicBezTo>
                    <a:pt x="12" y="95"/>
                    <a:pt x="12" y="97"/>
                    <a:pt x="13" y="98"/>
                  </a:cubicBezTo>
                  <a:cubicBezTo>
                    <a:pt x="15" y="102"/>
                    <a:pt x="12" y="105"/>
                    <a:pt x="13" y="108"/>
                  </a:cubicBezTo>
                  <a:cubicBezTo>
                    <a:pt x="14" y="113"/>
                    <a:pt x="13" y="117"/>
                    <a:pt x="12" y="121"/>
                  </a:cubicBezTo>
                  <a:cubicBezTo>
                    <a:pt x="12" y="123"/>
                    <a:pt x="12" y="125"/>
                    <a:pt x="11" y="127"/>
                  </a:cubicBezTo>
                  <a:cubicBezTo>
                    <a:pt x="11" y="128"/>
                    <a:pt x="9" y="130"/>
                    <a:pt x="10" y="131"/>
                  </a:cubicBezTo>
                  <a:cubicBezTo>
                    <a:pt x="13" y="131"/>
                    <a:pt x="15" y="128"/>
                    <a:pt x="19" y="128"/>
                  </a:cubicBezTo>
                  <a:cubicBezTo>
                    <a:pt x="20" y="128"/>
                    <a:pt x="22" y="129"/>
                    <a:pt x="24" y="129"/>
                  </a:cubicBezTo>
                  <a:cubicBezTo>
                    <a:pt x="25" y="129"/>
                    <a:pt x="26" y="129"/>
                    <a:pt x="28" y="130"/>
                  </a:cubicBezTo>
                  <a:cubicBezTo>
                    <a:pt x="30" y="131"/>
                    <a:pt x="32" y="132"/>
                    <a:pt x="35" y="130"/>
                  </a:cubicBezTo>
                  <a:cubicBezTo>
                    <a:pt x="37" y="129"/>
                    <a:pt x="38" y="126"/>
                    <a:pt x="41" y="126"/>
                  </a:cubicBezTo>
                  <a:cubicBezTo>
                    <a:pt x="43" y="126"/>
                    <a:pt x="46" y="125"/>
                    <a:pt x="48" y="126"/>
                  </a:cubicBezTo>
                  <a:cubicBezTo>
                    <a:pt x="46" y="125"/>
                    <a:pt x="43" y="126"/>
                    <a:pt x="40" y="126"/>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6" name="Freeform 30"/>
            <p:cNvSpPr>
              <a:spLocks noEditPoints="1"/>
            </p:cNvSpPr>
            <p:nvPr/>
          </p:nvSpPr>
          <p:spPr bwMode="auto">
            <a:xfrm>
              <a:off x="9485313" y="4006850"/>
              <a:ext cx="741363" cy="709612"/>
            </a:xfrm>
            <a:custGeom>
              <a:avLst/>
              <a:gdLst>
                <a:gd name="T0" fmla="*/ 2 w 195"/>
                <a:gd name="T1" fmla="*/ 33 h 186"/>
                <a:gd name="T2" fmla="*/ 5 w 195"/>
                <a:gd name="T3" fmla="*/ 31 h 186"/>
                <a:gd name="T4" fmla="*/ 17 w 195"/>
                <a:gd name="T5" fmla="*/ 127 h 186"/>
                <a:gd name="T6" fmla="*/ 24 w 195"/>
                <a:gd name="T7" fmla="*/ 131 h 186"/>
                <a:gd name="T8" fmla="*/ 33 w 195"/>
                <a:gd name="T9" fmla="*/ 133 h 186"/>
                <a:gd name="T10" fmla="*/ 41 w 195"/>
                <a:gd name="T11" fmla="*/ 135 h 186"/>
                <a:gd name="T12" fmla="*/ 40 w 195"/>
                <a:gd name="T13" fmla="*/ 142 h 186"/>
                <a:gd name="T14" fmla="*/ 46 w 195"/>
                <a:gd name="T15" fmla="*/ 148 h 186"/>
                <a:gd name="T16" fmla="*/ 54 w 195"/>
                <a:gd name="T17" fmla="*/ 149 h 186"/>
                <a:gd name="T18" fmla="*/ 54 w 195"/>
                <a:gd name="T19" fmla="*/ 142 h 186"/>
                <a:gd name="T20" fmla="*/ 64 w 195"/>
                <a:gd name="T21" fmla="*/ 147 h 186"/>
                <a:gd name="T22" fmla="*/ 68 w 195"/>
                <a:gd name="T23" fmla="*/ 151 h 186"/>
                <a:gd name="T24" fmla="*/ 73 w 195"/>
                <a:gd name="T25" fmla="*/ 156 h 186"/>
                <a:gd name="T26" fmla="*/ 83 w 195"/>
                <a:gd name="T27" fmla="*/ 157 h 186"/>
                <a:gd name="T28" fmla="*/ 90 w 195"/>
                <a:gd name="T29" fmla="*/ 166 h 186"/>
                <a:gd name="T30" fmla="*/ 97 w 195"/>
                <a:gd name="T31" fmla="*/ 174 h 186"/>
                <a:gd name="T32" fmla="*/ 102 w 195"/>
                <a:gd name="T33" fmla="*/ 169 h 186"/>
                <a:gd name="T34" fmla="*/ 105 w 195"/>
                <a:gd name="T35" fmla="*/ 171 h 186"/>
                <a:gd name="T36" fmla="*/ 110 w 195"/>
                <a:gd name="T37" fmla="*/ 175 h 186"/>
                <a:gd name="T38" fmla="*/ 113 w 195"/>
                <a:gd name="T39" fmla="*/ 179 h 186"/>
                <a:gd name="T40" fmla="*/ 117 w 195"/>
                <a:gd name="T41" fmla="*/ 178 h 186"/>
                <a:gd name="T42" fmla="*/ 124 w 195"/>
                <a:gd name="T43" fmla="*/ 174 h 186"/>
                <a:gd name="T44" fmla="*/ 130 w 195"/>
                <a:gd name="T45" fmla="*/ 175 h 186"/>
                <a:gd name="T46" fmla="*/ 137 w 195"/>
                <a:gd name="T47" fmla="*/ 173 h 186"/>
                <a:gd name="T48" fmla="*/ 146 w 195"/>
                <a:gd name="T49" fmla="*/ 173 h 186"/>
                <a:gd name="T50" fmla="*/ 151 w 195"/>
                <a:gd name="T51" fmla="*/ 174 h 186"/>
                <a:gd name="T52" fmla="*/ 162 w 195"/>
                <a:gd name="T53" fmla="*/ 183 h 186"/>
                <a:gd name="T54" fmla="*/ 169 w 195"/>
                <a:gd name="T55" fmla="*/ 186 h 186"/>
                <a:gd name="T56" fmla="*/ 167 w 195"/>
                <a:gd name="T57" fmla="*/ 179 h 186"/>
                <a:gd name="T58" fmla="*/ 167 w 195"/>
                <a:gd name="T59" fmla="*/ 167 h 186"/>
                <a:gd name="T60" fmla="*/ 178 w 195"/>
                <a:gd name="T61" fmla="*/ 153 h 186"/>
                <a:gd name="T62" fmla="*/ 188 w 195"/>
                <a:gd name="T63" fmla="*/ 144 h 186"/>
                <a:gd name="T64" fmla="*/ 194 w 195"/>
                <a:gd name="T65" fmla="*/ 133 h 186"/>
                <a:gd name="T66" fmla="*/ 193 w 195"/>
                <a:gd name="T67" fmla="*/ 127 h 186"/>
                <a:gd name="T68" fmla="*/ 187 w 195"/>
                <a:gd name="T69" fmla="*/ 116 h 186"/>
                <a:gd name="T70" fmla="*/ 185 w 195"/>
                <a:gd name="T71" fmla="*/ 106 h 186"/>
                <a:gd name="T72" fmla="*/ 178 w 195"/>
                <a:gd name="T73" fmla="*/ 85 h 186"/>
                <a:gd name="T74" fmla="*/ 192 w 195"/>
                <a:gd name="T75" fmla="*/ 71 h 186"/>
                <a:gd name="T76" fmla="*/ 190 w 195"/>
                <a:gd name="T77" fmla="*/ 52 h 186"/>
                <a:gd name="T78" fmla="*/ 183 w 195"/>
                <a:gd name="T79" fmla="*/ 31 h 186"/>
                <a:gd name="T80" fmla="*/ 175 w 195"/>
                <a:gd name="T81" fmla="*/ 19 h 186"/>
                <a:gd name="T82" fmla="*/ 168 w 195"/>
                <a:gd name="T83" fmla="*/ 16 h 186"/>
                <a:gd name="T84" fmla="*/ 139 w 195"/>
                <a:gd name="T85" fmla="*/ 16 h 186"/>
                <a:gd name="T86" fmla="*/ 108 w 195"/>
                <a:gd name="T87" fmla="*/ 13 h 186"/>
                <a:gd name="T88" fmla="*/ 90 w 195"/>
                <a:gd name="T89" fmla="*/ 15 h 186"/>
                <a:gd name="T90" fmla="*/ 84 w 195"/>
                <a:gd name="T91" fmla="*/ 2 h 186"/>
                <a:gd name="T92" fmla="*/ 92 w 195"/>
                <a:gd name="T93" fmla="*/ 8 h 186"/>
                <a:gd name="T94" fmla="*/ 80 w 195"/>
                <a:gd name="T95" fmla="*/ 0 h 186"/>
                <a:gd name="T96" fmla="*/ 55 w 195"/>
                <a:gd name="T97" fmla="*/ 8 h 186"/>
                <a:gd name="T98" fmla="*/ 39 w 195"/>
                <a:gd name="T99" fmla="*/ 20 h 186"/>
                <a:gd name="T100" fmla="*/ 22 w 195"/>
                <a:gd name="T101" fmla="*/ 25 h 186"/>
                <a:gd name="T102" fmla="*/ 7 w 195"/>
                <a:gd name="T103" fmla="*/ 30 h 186"/>
                <a:gd name="T104" fmla="*/ 9 w 195"/>
                <a:gd name="T105" fmla="*/ 39 h 186"/>
                <a:gd name="T106" fmla="*/ 8 w 195"/>
                <a:gd name="T107" fmla="*/ 39 h 186"/>
                <a:gd name="T108" fmla="*/ 5 w 195"/>
                <a:gd name="T109" fmla="*/ 45 h 186"/>
                <a:gd name="T110" fmla="*/ 4 w 195"/>
                <a:gd name="T111" fmla="*/ 60 h 186"/>
                <a:gd name="T112" fmla="*/ 9 w 195"/>
                <a:gd name="T113" fmla="*/ 74 h 186"/>
                <a:gd name="T114" fmla="*/ 11 w 195"/>
                <a:gd name="T115" fmla="*/ 85 h 186"/>
                <a:gd name="T116" fmla="*/ 12 w 195"/>
                <a:gd name="T117" fmla="*/ 93 h 186"/>
                <a:gd name="T118" fmla="*/ 11 w 195"/>
                <a:gd name="T119" fmla="*/ 98 h 186"/>
                <a:gd name="T120" fmla="*/ 14 w 195"/>
                <a:gd name="T121" fmla="*/ 110 h 186"/>
                <a:gd name="T122" fmla="*/ 16 w 195"/>
                <a:gd name="T123" fmla="*/ 123 h 186"/>
                <a:gd name="T124" fmla="*/ 17 w 195"/>
                <a:gd name="T125" fmla="*/ 12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5" h="186">
                  <a:moveTo>
                    <a:pt x="5" y="34"/>
                  </a:moveTo>
                  <a:cubicBezTo>
                    <a:pt x="3" y="35"/>
                    <a:pt x="3" y="33"/>
                    <a:pt x="2" y="33"/>
                  </a:cubicBezTo>
                  <a:cubicBezTo>
                    <a:pt x="2" y="31"/>
                    <a:pt x="2" y="31"/>
                    <a:pt x="2" y="31"/>
                  </a:cubicBezTo>
                  <a:cubicBezTo>
                    <a:pt x="3" y="31"/>
                    <a:pt x="4" y="30"/>
                    <a:pt x="5" y="31"/>
                  </a:cubicBezTo>
                  <a:cubicBezTo>
                    <a:pt x="6" y="32"/>
                    <a:pt x="5" y="33"/>
                    <a:pt x="5" y="34"/>
                  </a:cubicBezTo>
                  <a:close/>
                  <a:moveTo>
                    <a:pt x="17" y="127"/>
                  </a:moveTo>
                  <a:cubicBezTo>
                    <a:pt x="17" y="125"/>
                    <a:pt x="19" y="123"/>
                    <a:pt x="21" y="125"/>
                  </a:cubicBezTo>
                  <a:cubicBezTo>
                    <a:pt x="22" y="127"/>
                    <a:pt x="23" y="130"/>
                    <a:pt x="24" y="131"/>
                  </a:cubicBezTo>
                  <a:cubicBezTo>
                    <a:pt x="26" y="132"/>
                    <a:pt x="29" y="132"/>
                    <a:pt x="31" y="133"/>
                  </a:cubicBezTo>
                  <a:cubicBezTo>
                    <a:pt x="32" y="133"/>
                    <a:pt x="33" y="133"/>
                    <a:pt x="33" y="133"/>
                  </a:cubicBezTo>
                  <a:cubicBezTo>
                    <a:pt x="34" y="134"/>
                    <a:pt x="35" y="135"/>
                    <a:pt x="36" y="136"/>
                  </a:cubicBezTo>
                  <a:cubicBezTo>
                    <a:pt x="38" y="137"/>
                    <a:pt x="40" y="136"/>
                    <a:pt x="41" y="135"/>
                  </a:cubicBezTo>
                  <a:cubicBezTo>
                    <a:pt x="43" y="135"/>
                    <a:pt x="46" y="137"/>
                    <a:pt x="44" y="139"/>
                  </a:cubicBezTo>
                  <a:cubicBezTo>
                    <a:pt x="43" y="141"/>
                    <a:pt x="41" y="140"/>
                    <a:pt x="40" y="142"/>
                  </a:cubicBezTo>
                  <a:cubicBezTo>
                    <a:pt x="39" y="144"/>
                    <a:pt x="42" y="144"/>
                    <a:pt x="43" y="144"/>
                  </a:cubicBezTo>
                  <a:cubicBezTo>
                    <a:pt x="44" y="145"/>
                    <a:pt x="46" y="147"/>
                    <a:pt x="46" y="148"/>
                  </a:cubicBezTo>
                  <a:cubicBezTo>
                    <a:pt x="47" y="149"/>
                    <a:pt x="46" y="151"/>
                    <a:pt x="48" y="152"/>
                  </a:cubicBezTo>
                  <a:cubicBezTo>
                    <a:pt x="49" y="152"/>
                    <a:pt x="53" y="150"/>
                    <a:pt x="54" y="149"/>
                  </a:cubicBezTo>
                  <a:cubicBezTo>
                    <a:pt x="56" y="148"/>
                    <a:pt x="55" y="148"/>
                    <a:pt x="54" y="146"/>
                  </a:cubicBezTo>
                  <a:cubicBezTo>
                    <a:pt x="54" y="145"/>
                    <a:pt x="53" y="143"/>
                    <a:pt x="54" y="142"/>
                  </a:cubicBezTo>
                  <a:cubicBezTo>
                    <a:pt x="55" y="142"/>
                    <a:pt x="59" y="144"/>
                    <a:pt x="60" y="145"/>
                  </a:cubicBezTo>
                  <a:cubicBezTo>
                    <a:pt x="61" y="145"/>
                    <a:pt x="62" y="147"/>
                    <a:pt x="64" y="147"/>
                  </a:cubicBezTo>
                  <a:cubicBezTo>
                    <a:pt x="66" y="148"/>
                    <a:pt x="68" y="145"/>
                    <a:pt x="71" y="146"/>
                  </a:cubicBezTo>
                  <a:cubicBezTo>
                    <a:pt x="71" y="149"/>
                    <a:pt x="67" y="150"/>
                    <a:pt x="68" y="151"/>
                  </a:cubicBezTo>
                  <a:cubicBezTo>
                    <a:pt x="68" y="152"/>
                    <a:pt x="70" y="153"/>
                    <a:pt x="70" y="153"/>
                  </a:cubicBezTo>
                  <a:cubicBezTo>
                    <a:pt x="71" y="154"/>
                    <a:pt x="73" y="155"/>
                    <a:pt x="73" y="156"/>
                  </a:cubicBezTo>
                  <a:cubicBezTo>
                    <a:pt x="75" y="156"/>
                    <a:pt x="75" y="154"/>
                    <a:pt x="77" y="154"/>
                  </a:cubicBezTo>
                  <a:cubicBezTo>
                    <a:pt x="79" y="155"/>
                    <a:pt x="81" y="157"/>
                    <a:pt x="83" y="157"/>
                  </a:cubicBezTo>
                  <a:cubicBezTo>
                    <a:pt x="86" y="158"/>
                    <a:pt x="86" y="159"/>
                    <a:pt x="87" y="161"/>
                  </a:cubicBezTo>
                  <a:cubicBezTo>
                    <a:pt x="87" y="164"/>
                    <a:pt x="88" y="164"/>
                    <a:pt x="90" y="166"/>
                  </a:cubicBezTo>
                  <a:cubicBezTo>
                    <a:pt x="92" y="168"/>
                    <a:pt x="92" y="170"/>
                    <a:pt x="93" y="172"/>
                  </a:cubicBezTo>
                  <a:cubicBezTo>
                    <a:pt x="93" y="174"/>
                    <a:pt x="96" y="175"/>
                    <a:pt x="97" y="174"/>
                  </a:cubicBezTo>
                  <a:cubicBezTo>
                    <a:pt x="98" y="173"/>
                    <a:pt x="98" y="171"/>
                    <a:pt x="99" y="170"/>
                  </a:cubicBezTo>
                  <a:cubicBezTo>
                    <a:pt x="100" y="169"/>
                    <a:pt x="101" y="170"/>
                    <a:pt x="102" y="169"/>
                  </a:cubicBezTo>
                  <a:cubicBezTo>
                    <a:pt x="103" y="169"/>
                    <a:pt x="103" y="168"/>
                    <a:pt x="104" y="167"/>
                  </a:cubicBezTo>
                  <a:cubicBezTo>
                    <a:pt x="105" y="168"/>
                    <a:pt x="104" y="170"/>
                    <a:pt x="105" y="171"/>
                  </a:cubicBezTo>
                  <a:cubicBezTo>
                    <a:pt x="105" y="172"/>
                    <a:pt x="107" y="173"/>
                    <a:pt x="108" y="173"/>
                  </a:cubicBezTo>
                  <a:cubicBezTo>
                    <a:pt x="109" y="174"/>
                    <a:pt x="110" y="174"/>
                    <a:pt x="110" y="175"/>
                  </a:cubicBezTo>
                  <a:cubicBezTo>
                    <a:pt x="111" y="176"/>
                    <a:pt x="110" y="178"/>
                    <a:pt x="111" y="180"/>
                  </a:cubicBezTo>
                  <a:cubicBezTo>
                    <a:pt x="112" y="180"/>
                    <a:pt x="112" y="179"/>
                    <a:pt x="113" y="179"/>
                  </a:cubicBezTo>
                  <a:cubicBezTo>
                    <a:pt x="114" y="179"/>
                    <a:pt x="115" y="180"/>
                    <a:pt x="116" y="179"/>
                  </a:cubicBezTo>
                  <a:cubicBezTo>
                    <a:pt x="116" y="179"/>
                    <a:pt x="116" y="178"/>
                    <a:pt x="117" y="178"/>
                  </a:cubicBezTo>
                  <a:cubicBezTo>
                    <a:pt x="118" y="177"/>
                    <a:pt x="119" y="176"/>
                    <a:pt x="120" y="175"/>
                  </a:cubicBezTo>
                  <a:cubicBezTo>
                    <a:pt x="122" y="174"/>
                    <a:pt x="122" y="173"/>
                    <a:pt x="124" y="174"/>
                  </a:cubicBezTo>
                  <a:cubicBezTo>
                    <a:pt x="125" y="174"/>
                    <a:pt x="126" y="174"/>
                    <a:pt x="127" y="174"/>
                  </a:cubicBezTo>
                  <a:cubicBezTo>
                    <a:pt x="128" y="174"/>
                    <a:pt x="129" y="174"/>
                    <a:pt x="130" y="175"/>
                  </a:cubicBezTo>
                  <a:cubicBezTo>
                    <a:pt x="131" y="175"/>
                    <a:pt x="132" y="177"/>
                    <a:pt x="134" y="176"/>
                  </a:cubicBezTo>
                  <a:cubicBezTo>
                    <a:pt x="135" y="175"/>
                    <a:pt x="135" y="174"/>
                    <a:pt x="137" y="173"/>
                  </a:cubicBezTo>
                  <a:cubicBezTo>
                    <a:pt x="138" y="172"/>
                    <a:pt x="141" y="173"/>
                    <a:pt x="142" y="173"/>
                  </a:cubicBezTo>
                  <a:cubicBezTo>
                    <a:pt x="144" y="173"/>
                    <a:pt x="145" y="173"/>
                    <a:pt x="146" y="173"/>
                  </a:cubicBezTo>
                  <a:cubicBezTo>
                    <a:pt x="147" y="174"/>
                    <a:pt x="147" y="175"/>
                    <a:pt x="148" y="175"/>
                  </a:cubicBezTo>
                  <a:cubicBezTo>
                    <a:pt x="150" y="175"/>
                    <a:pt x="150" y="174"/>
                    <a:pt x="151" y="174"/>
                  </a:cubicBezTo>
                  <a:cubicBezTo>
                    <a:pt x="153" y="175"/>
                    <a:pt x="154" y="178"/>
                    <a:pt x="155" y="179"/>
                  </a:cubicBezTo>
                  <a:cubicBezTo>
                    <a:pt x="157" y="181"/>
                    <a:pt x="160" y="182"/>
                    <a:pt x="162" y="183"/>
                  </a:cubicBezTo>
                  <a:cubicBezTo>
                    <a:pt x="163" y="183"/>
                    <a:pt x="165" y="183"/>
                    <a:pt x="166" y="184"/>
                  </a:cubicBezTo>
                  <a:cubicBezTo>
                    <a:pt x="167" y="184"/>
                    <a:pt x="168" y="185"/>
                    <a:pt x="169" y="186"/>
                  </a:cubicBezTo>
                  <a:cubicBezTo>
                    <a:pt x="170" y="186"/>
                    <a:pt x="171" y="185"/>
                    <a:pt x="170" y="183"/>
                  </a:cubicBezTo>
                  <a:cubicBezTo>
                    <a:pt x="169" y="181"/>
                    <a:pt x="167" y="181"/>
                    <a:pt x="167" y="179"/>
                  </a:cubicBezTo>
                  <a:cubicBezTo>
                    <a:pt x="167" y="176"/>
                    <a:pt x="168" y="175"/>
                    <a:pt x="167" y="172"/>
                  </a:cubicBezTo>
                  <a:cubicBezTo>
                    <a:pt x="166" y="170"/>
                    <a:pt x="166" y="169"/>
                    <a:pt x="167" y="167"/>
                  </a:cubicBezTo>
                  <a:cubicBezTo>
                    <a:pt x="169" y="164"/>
                    <a:pt x="171" y="162"/>
                    <a:pt x="173" y="159"/>
                  </a:cubicBezTo>
                  <a:cubicBezTo>
                    <a:pt x="175" y="157"/>
                    <a:pt x="176" y="155"/>
                    <a:pt x="178" y="153"/>
                  </a:cubicBezTo>
                  <a:cubicBezTo>
                    <a:pt x="181" y="151"/>
                    <a:pt x="183" y="149"/>
                    <a:pt x="185" y="147"/>
                  </a:cubicBezTo>
                  <a:cubicBezTo>
                    <a:pt x="186" y="146"/>
                    <a:pt x="187" y="145"/>
                    <a:pt x="188" y="144"/>
                  </a:cubicBezTo>
                  <a:cubicBezTo>
                    <a:pt x="190" y="144"/>
                    <a:pt x="192" y="144"/>
                    <a:pt x="193" y="143"/>
                  </a:cubicBezTo>
                  <a:cubicBezTo>
                    <a:pt x="193" y="139"/>
                    <a:pt x="195" y="137"/>
                    <a:pt x="194" y="133"/>
                  </a:cubicBezTo>
                  <a:cubicBezTo>
                    <a:pt x="192" y="132"/>
                    <a:pt x="193" y="130"/>
                    <a:pt x="195" y="130"/>
                  </a:cubicBezTo>
                  <a:cubicBezTo>
                    <a:pt x="195" y="128"/>
                    <a:pt x="194" y="128"/>
                    <a:pt x="193" y="127"/>
                  </a:cubicBezTo>
                  <a:cubicBezTo>
                    <a:pt x="192" y="126"/>
                    <a:pt x="191" y="124"/>
                    <a:pt x="191" y="123"/>
                  </a:cubicBezTo>
                  <a:cubicBezTo>
                    <a:pt x="190" y="121"/>
                    <a:pt x="188" y="118"/>
                    <a:pt x="187" y="116"/>
                  </a:cubicBezTo>
                  <a:cubicBezTo>
                    <a:pt x="185" y="115"/>
                    <a:pt x="186" y="114"/>
                    <a:pt x="187" y="113"/>
                  </a:cubicBezTo>
                  <a:cubicBezTo>
                    <a:pt x="187" y="110"/>
                    <a:pt x="185" y="109"/>
                    <a:pt x="185" y="106"/>
                  </a:cubicBezTo>
                  <a:cubicBezTo>
                    <a:pt x="183" y="102"/>
                    <a:pt x="188" y="97"/>
                    <a:pt x="186" y="92"/>
                  </a:cubicBezTo>
                  <a:cubicBezTo>
                    <a:pt x="185" y="89"/>
                    <a:pt x="180" y="88"/>
                    <a:pt x="178" y="85"/>
                  </a:cubicBezTo>
                  <a:cubicBezTo>
                    <a:pt x="175" y="81"/>
                    <a:pt x="182" y="77"/>
                    <a:pt x="185" y="76"/>
                  </a:cubicBezTo>
                  <a:cubicBezTo>
                    <a:pt x="187" y="74"/>
                    <a:pt x="191" y="74"/>
                    <a:pt x="192" y="71"/>
                  </a:cubicBezTo>
                  <a:cubicBezTo>
                    <a:pt x="193" y="67"/>
                    <a:pt x="191" y="63"/>
                    <a:pt x="191" y="59"/>
                  </a:cubicBezTo>
                  <a:cubicBezTo>
                    <a:pt x="190" y="57"/>
                    <a:pt x="190" y="54"/>
                    <a:pt x="190" y="52"/>
                  </a:cubicBezTo>
                  <a:cubicBezTo>
                    <a:pt x="189" y="50"/>
                    <a:pt x="188" y="47"/>
                    <a:pt x="186" y="45"/>
                  </a:cubicBezTo>
                  <a:cubicBezTo>
                    <a:pt x="185" y="41"/>
                    <a:pt x="183" y="36"/>
                    <a:pt x="183" y="31"/>
                  </a:cubicBezTo>
                  <a:cubicBezTo>
                    <a:pt x="183" y="26"/>
                    <a:pt x="183" y="23"/>
                    <a:pt x="178" y="20"/>
                  </a:cubicBezTo>
                  <a:cubicBezTo>
                    <a:pt x="177" y="19"/>
                    <a:pt x="176" y="19"/>
                    <a:pt x="175" y="19"/>
                  </a:cubicBezTo>
                  <a:cubicBezTo>
                    <a:pt x="174" y="18"/>
                    <a:pt x="174" y="17"/>
                    <a:pt x="173" y="17"/>
                  </a:cubicBezTo>
                  <a:cubicBezTo>
                    <a:pt x="171" y="16"/>
                    <a:pt x="170" y="17"/>
                    <a:pt x="168" y="16"/>
                  </a:cubicBezTo>
                  <a:cubicBezTo>
                    <a:pt x="164" y="17"/>
                    <a:pt x="159" y="16"/>
                    <a:pt x="155" y="16"/>
                  </a:cubicBezTo>
                  <a:cubicBezTo>
                    <a:pt x="149" y="16"/>
                    <a:pt x="144" y="16"/>
                    <a:pt x="139" y="16"/>
                  </a:cubicBezTo>
                  <a:cubicBezTo>
                    <a:pt x="134" y="16"/>
                    <a:pt x="129" y="14"/>
                    <a:pt x="124" y="14"/>
                  </a:cubicBezTo>
                  <a:cubicBezTo>
                    <a:pt x="119" y="14"/>
                    <a:pt x="113" y="14"/>
                    <a:pt x="108" y="13"/>
                  </a:cubicBezTo>
                  <a:cubicBezTo>
                    <a:pt x="104" y="16"/>
                    <a:pt x="100" y="16"/>
                    <a:pt x="96" y="16"/>
                  </a:cubicBezTo>
                  <a:cubicBezTo>
                    <a:pt x="93" y="16"/>
                    <a:pt x="92" y="16"/>
                    <a:pt x="90" y="15"/>
                  </a:cubicBezTo>
                  <a:cubicBezTo>
                    <a:pt x="87" y="14"/>
                    <a:pt x="87" y="14"/>
                    <a:pt x="87" y="11"/>
                  </a:cubicBezTo>
                  <a:cubicBezTo>
                    <a:pt x="86" y="10"/>
                    <a:pt x="83" y="3"/>
                    <a:pt x="84" y="2"/>
                  </a:cubicBezTo>
                  <a:cubicBezTo>
                    <a:pt x="86" y="2"/>
                    <a:pt x="88" y="4"/>
                    <a:pt x="89" y="5"/>
                  </a:cubicBezTo>
                  <a:cubicBezTo>
                    <a:pt x="90" y="6"/>
                    <a:pt x="91" y="8"/>
                    <a:pt x="92" y="8"/>
                  </a:cubicBezTo>
                  <a:cubicBezTo>
                    <a:pt x="92" y="5"/>
                    <a:pt x="89" y="4"/>
                    <a:pt x="88" y="2"/>
                  </a:cubicBezTo>
                  <a:cubicBezTo>
                    <a:pt x="85" y="0"/>
                    <a:pt x="83" y="0"/>
                    <a:pt x="80" y="0"/>
                  </a:cubicBezTo>
                  <a:cubicBezTo>
                    <a:pt x="74" y="0"/>
                    <a:pt x="69" y="2"/>
                    <a:pt x="63" y="4"/>
                  </a:cubicBezTo>
                  <a:cubicBezTo>
                    <a:pt x="61" y="5"/>
                    <a:pt x="58" y="7"/>
                    <a:pt x="55" y="8"/>
                  </a:cubicBezTo>
                  <a:cubicBezTo>
                    <a:pt x="53" y="9"/>
                    <a:pt x="49" y="9"/>
                    <a:pt x="47" y="11"/>
                  </a:cubicBezTo>
                  <a:cubicBezTo>
                    <a:pt x="44" y="13"/>
                    <a:pt x="43" y="19"/>
                    <a:pt x="39" y="20"/>
                  </a:cubicBezTo>
                  <a:cubicBezTo>
                    <a:pt x="36" y="20"/>
                    <a:pt x="33" y="20"/>
                    <a:pt x="31" y="22"/>
                  </a:cubicBezTo>
                  <a:cubicBezTo>
                    <a:pt x="28" y="23"/>
                    <a:pt x="25" y="24"/>
                    <a:pt x="22" y="25"/>
                  </a:cubicBezTo>
                  <a:cubicBezTo>
                    <a:pt x="19" y="25"/>
                    <a:pt x="17" y="26"/>
                    <a:pt x="14" y="28"/>
                  </a:cubicBezTo>
                  <a:cubicBezTo>
                    <a:pt x="12" y="28"/>
                    <a:pt x="8" y="29"/>
                    <a:pt x="7" y="30"/>
                  </a:cubicBezTo>
                  <a:cubicBezTo>
                    <a:pt x="5" y="33"/>
                    <a:pt x="9" y="33"/>
                    <a:pt x="10" y="34"/>
                  </a:cubicBezTo>
                  <a:cubicBezTo>
                    <a:pt x="11" y="36"/>
                    <a:pt x="9" y="37"/>
                    <a:pt x="9" y="39"/>
                  </a:cubicBezTo>
                  <a:cubicBezTo>
                    <a:pt x="9" y="39"/>
                    <a:pt x="11" y="41"/>
                    <a:pt x="10" y="41"/>
                  </a:cubicBezTo>
                  <a:cubicBezTo>
                    <a:pt x="9" y="41"/>
                    <a:pt x="8" y="40"/>
                    <a:pt x="8" y="39"/>
                  </a:cubicBezTo>
                  <a:cubicBezTo>
                    <a:pt x="7" y="39"/>
                    <a:pt x="3" y="37"/>
                    <a:pt x="2" y="37"/>
                  </a:cubicBezTo>
                  <a:cubicBezTo>
                    <a:pt x="3" y="40"/>
                    <a:pt x="3" y="43"/>
                    <a:pt x="5" y="45"/>
                  </a:cubicBezTo>
                  <a:cubicBezTo>
                    <a:pt x="6" y="48"/>
                    <a:pt x="6" y="51"/>
                    <a:pt x="6" y="54"/>
                  </a:cubicBezTo>
                  <a:cubicBezTo>
                    <a:pt x="6" y="56"/>
                    <a:pt x="5" y="58"/>
                    <a:pt x="4" y="60"/>
                  </a:cubicBezTo>
                  <a:cubicBezTo>
                    <a:pt x="2" y="62"/>
                    <a:pt x="0" y="64"/>
                    <a:pt x="0" y="67"/>
                  </a:cubicBezTo>
                  <a:cubicBezTo>
                    <a:pt x="3" y="69"/>
                    <a:pt x="7" y="71"/>
                    <a:pt x="9" y="74"/>
                  </a:cubicBezTo>
                  <a:cubicBezTo>
                    <a:pt x="11" y="77"/>
                    <a:pt x="8" y="79"/>
                    <a:pt x="9" y="82"/>
                  </a:cubicBezTo>
                  <a:cubicBezTo>
                    <a:pt x="9" y="83"/>
                    <a:pt x="10" y="84"/>
                    <a:pt x="11" y="85"/>
                  </a:cubicBezTo>
                  <a:cubicBezTo>
                    <a:pt x="11" y="87"/>
                    <a:pt x="11" y="88"/>
                    <a:pt x="11" y="90"/>
                  </a:cubicBezTo>
                  <a:cubicBezTo>
                    <a:pt x="12" y="91"/>
                    <a:pt x="13" y="91"/>
                    <a:pt x="12" y="93"/>
                  </a:cubicBezTo>
                  <a:cubicBezTo>
                    <a:pt x="12" y="94"/>
                    <a:pt x="11" y="94"/>
                    <a:pt x="11" y="95"/>
                  </a:cubicBezTo>
                  <a:cubicBezTo>
                    <a:pt x="11" y="96"/>
                    <a:pt x="11" y="97"/>
                    <a:pt x="11" y="98"/>
                  </a:cubicBezTo>
                  <a:cubicBezTo>
                    <a:pt x="8" y="98"/>
                    <a:pt x="10" y="102"/>
                    <a:pt x="11" y="104"/>
                  </a:cubicBezTo>
                  <a:cubicBezTo>
                    <a:pt x="12" y="106"/>
                    <a:pt x="12" y="108"/>
                    <a:pt x="14" y="110"/>
                  </a:cubicBezTo>
                  <a:cubicBezTo>
                    <a:pt x="16" y="112"/>
                    <a:pt x="18" y="115"/>
                    <a:pt x="17" y="118"/>
                  </a:cubicBezTo>
                  <a:cubicBezTo>
                    <a:pt x="17" y="120"/>
                    <a:pt x="16" y="121"/>
                    <a:pt x="16" y="123"/>
                  </a:cubicBezTo>
                  <a:cubicBezTo>
                    <a:pt x="16" y="125"/>
                    <a:pt x="15" y="127"/>
                    <a:pt x="14" y="129"/>
                  </a:cubicBezTo>
                  <a:cubicBezTo>
                    <a:pt x="15" y="129"/>
                    <a:pt x="16" y="129"/>
                    <a:pt x="17" y="127"/>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7" name="Freeform 31"/>
            <p:cNvSpPr>
              <a:spLocks/>
            </p:cNvSpPr>
            <p:nvPr/>
          </p:nvSpPr>
          <p:spPr bwMode="auto">
            <a:xfrm>
              <a:off x="10421938" y="4773613"/>
              <a:ext cx="254000" cy="327025"/>
            </a:xfrm>
            <a:custGeom>
              <a:avLst/>
              <a:gdLst>
                <a:gd name="T0" fmla="*/ 35 w 67"/>
                <a:gd name="T1" fmla="*/ 82 h 86"/>
                <a:gd name="T2" fmla="*/ 40 w 67"/>
                <a:gd name="T3" fmla="*/ 73 h 86"/>
                <a:gd name="T4" fmla="*/ 44 w 67"/>
                <a:gd name="T5" fmla="*/ 70 h 86"/>
                <a:gd name="T6" fmla="*/ 44 w 67"/>
                <a:gd name="T7" fmla="*/ 65 h 86"/>
                <a:gd name="T8" fmla="*/ 48 w 67"/>
                <a:gd name="T9" fmla="*/ 57 h 86"/>
                <a:gd name="T10" fmla="*/ 51 w 67"/>
                <a:gd name="T11" fmla="*/ 59 h 86"/>
                <a:gd name="T12" fmla="*/ 57 w 67"/>
                <a:gd name="T13" fmla="*/ 61 h 86"/>
                <a:gd name="T14" fmla="*/ 61 w 67"/>
                <a:gd name="T15" fmla="*/ 61 h 86"/>
                <a:gd name="T16" fmla="*/ 63 w 67"/>
                <a:gd name="T17" fmla="*/ 57 h 86"/>
                <a:gd name="T18" fmla="*/ 60 w 67"/>
                <a:gd name="T19" fmla="*/ 47 h 86"/>
                <a:gd name="T20" fmla="*/ 56 w 67"/>
                <a:gd name="T21" fmla="*/ 42 h 86"/>
                <a:gd name="T22" fmla="*/ 55 w 67"/>
                <a:gd name="T23" fmla="*/ 38 h 86"/>
                <a:gd name="T24" fmla="*/ 54 w 67"/>
                <a:gd name="T25" fmla="*/ 34 h 86"/>
                <a:gd name="T26" fmla="*/ 49 w 67"/>
                <a:gd name="T27" fmla="*/ 30 h 86"/>
                <a:gd name="T28" fmla="*/ 49 w 67"/>
                <a:gd name="T29" fmla="*/ 23 h 86"/>
                <a:gd name="T30" fmla="*/ 49 w 67"/>
                <a:gd name="T31" fmla="*/ 20 h 86"/>
                <a:gd name="T32" fmla="*/ 46 w 67"/>
                <a:gd name="T33" fmla="*/ 16 h 86"/>
                <a:gd name="T34" fmla="*/ 41 w 67"/>
                <a:gd name="T35" fmla="*/ 11 h 86"/>
                <a:gd name="T36" fmla="*/ 35 w 67"/>
                <a:gd name="T37" fmla="*/ 10 h 86"/>
                <a:gd name="T38" fmla="*/ 32 w 67"/>
                <a:gd name="T39" fmla="*/ 10 h 86"/>
                <a:gd name="T40" fmla="*/ 29 w 67"/>
                <a:gd name="T41" fmla="*/ 7 h 86"/>
                <a:gd name="T42" fmla="*/ 28 w 67"/>
                <a:gd name="T43" fmla="*/ 7 h 86"/>
                <a:gd name="T44" fmla="*/ 24 w 67"/>
                <a:gd name="T45" fmla="*/ 4 h 86"/>
                <a:gd name="T46" fmla="*/ 19 w 67"/>
                <a:gd name="T47" fmla="*/ 1 h 86"/>
                <a:gd name="T48" fmla="*/ 14 w 67"/>
                <a:gd name="T49" fmla="*/ 1 h 86"/>
                <a:gd name="T50" fmla="*/ 11 w 67"/>
                <a:gd name="T51" fmla="*/ 3 h 86"/>
                <a:gd name="T52" fmla="*/ 6 w 67"/>
                <a:gd name="T53" fmla="*/ 3 h 86"/>
                <a:gd name="T54" fmla="*/ 0 w 67"/>
                <a:gd name="T55" fmla="*/ 5 h 86"/>
                <a:gd name="T56" fmla="*/ 10 w 67"/>
                <a:gd name="T57" fmla="*/ 20 h 86"/>
                <a:gd name="T58" fmla="*/ 16 w 67"/>
                <a:gd name="T59" fmla="*/ 29 h 86"/>
                <a:gd name="T60" fmla="*/ 22 w 67"/>
                <a:gd name="T61" fmla="*/ 38 h 86"/>
                <a:gd name="T62" fmla="*/ 30 w 67"/>
                <a:gd name="T63" fmla="*/ 55 h 86"/>
                <a:gd name="T64" fmla="*/ 28 w 67"/>
                <a:gd name="T65" fmla="*/ 65 h 86"/>
                <a:gd name="T66" fmla="*/ 28 w 67"/>
                <a:gd name="T67" fmla="*/ 81 h 86"/>
                <a:gd name="T68" fmla="*/ 35 w 67"/>
                <a:gd name="T69" fmla="*/ 8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 h="86">
                  <a:moveTo>
                    <a:pt x="35" y="85"/>
                  </a:moveTo>
                  <a:cubicBezTo>
                    <a:pt x="36" y="83"/>
                    <a:pt x="36" y="83"/>
                    <a:pt x="35" y="82"/>
                  </a:cubicBezTo>
                  <a:cubicBezTo>
                    <a:pt x="36" y="81"/>
                    <a:pt x="37" y="79"/>
                    <a:pt x="39" y="77"/>
                  </a:cubicBezTo>
                  <a:cubicBezTo>
                    <a:pt x="40" y="76"/>
                    <a:pt x="39" y="74"/>
                    <a:pt x="40" y="73"/>
                  </a:cubicBezTo>
                  <a:cubicBezTo>
                    <a:pt x="41" y="72"/>
                    <a:pt x="42" y="73"/>
                    <a:pt x="43" y="72"/>
                  </a:cubicBezTo>
                  <a:cubicBezTo>
                    <a:pt x="44" y="72"/>
                    <a:pt x="43" y="72"/>
                    <a:pt x="44" y="70"/>
                  </a:cubicBezTo>
                  <a:cubicBezTo>
                    <a:pt x="44" y="70"/>
                    <a:pt x="45" y="68"/>
                    <a:pt x="45" y="67"/>
                  </a:cubicBezTo>
                  <a:cubicBezTo>
                    <a:pt x="45" y="66"/>
                    <a:pt x="44" y="66"/>
                    <a:pt x="44" y="65"/>
                  </a:cubicBezTo>
                  <a:cubicBezTo>
                    <a:pt x="43" y="64"/>
                    <a:pt x="43" y="61"/>
                    <a:pt x="43" y="60"/>
                  </a:cubicBezTo>
                  <a:cubicBezTo>
                    <a:pt x="44" y="59"/>
                    <a:pt x="47" y="56"/>
                    <a:pt x="48" y="57"/>
                  </a:cubicBezTo>
                  <a:cubicBezTo>
                    <a:pt x="50" y="57"/>
                    <a:pt x="48" y="59"/>
                    <a:pt x="49" y="61"/>
                  </a:cubicBezTo>
                  <a:cubicBezTo>
                    <a:pt x="50" y="62"/>
                    <a:pt x="51" y="60"/>
                    <a:pt x="51" y="59"/>
                  </a:cubicBezTo>
                  <a:cubicBezTo>
                    <a:pt x="51" y="61"/>
                    <a:pt x="54" y="59"/>
                    <a:pt x="54" y="58"/>
                  </a:cubicBezTo>
                  <a:cubicBezTo>
                    <a:pt x="54" y="59"/>
                    <a:pt x="56" y="61"/>
                    <a:pt x="57" y="61"/>
                  </a:cubicBezTo>
                  <a:cubicBezTo>
                    <a:pt x="58" y="61"/>
                    <a:pt x="59" y="59"/>
                    <a:pt x="59" y="58"/>
                  </a:cubicBezTo>
                  <a:cubicBezTo>
                    <a:pt x="59" y="58"/>
                    <a:pt x="61" y="61"/>
                    <a:pt x="61" y="61"/>
                  </a:cubicBezTo>
                  <a:cubicBezTo>
                    <a:pt x="62" y="62"/>
                    <a:pt x="66" y="61"/>
                    <a:pt x="67" y="60"/>
                  </a:cubicBezTo>
                  <a:cubicBezTo>
                    <a:pt x="66" y="59"/>
                    <a:pt x="64" y="58"/>
                    <a:pt x="63" y="57"/>
                  </a:cubicBezTo>
                  <a:cubicBezTo>
                    <a:pt x="63" y="54"/>
                    <a:pt x="64" y="50"/>
                    <a:pt x="62" y="48"/>
                  </a:cubicBezTo>
                  <a:cubicBezTo>
                    <a:pt x="61" y="47"/>
                    <a:pt x="60" y="47"/>
                    <a:pt x="60" y="47"/>
                  </a:cubicBezTo>
                  <a:cubicBezTo>
                    <a:pt x="59" y="46"/>
                    <a:pt x="57" y="45"/>
                    <a:pt x="56" y="45"/>
                  </a:cubicBezTo>
                  <a:cubicBezTo>
                    <a:pt x="57" y="44"/>
                    <a:pt x="57" y="43"/>
                    <a:pt x="56" y="42"/>
                  </a:cubicBezTo>
                  <a:cubicBezTo>
                    <a:pt x="56" y="41"/>
                    <a:pt x="55" y="41"/>
                    <a:pt x="55" y="41"/>
                  </a:cubicBezTo>
                  <a:cubicBezTo>
                    <a:pt x="54" y="40"/>
                    <a:pt x="55" y="40"/>
                    <a:pt x="55" y="38"/>
                  </a:cubicBezTo>
                  <a:cubicBezTo>
                    <a:pt x="55" y="38"/>
                    <a:pt x="56" y="35"/>
                    <a:pt x="56" y="35"/>
                  </a:cubicBezTo>
                  <a:cubicBezTo>
                    <a:pt x="55" y="33"/>
                    <a:pt x="55" y="34"/>
                    <a:pt x="54" y="34"/>
                  </a:cubicBezTo>
                  <a:cubicBezTo>
                    <a:pt x="52" y="34"/>
                    <a:pt x="52" y="34"/>
                    <a:pt x="51" y="33"/>
                  </a:cubicBezTo>
                  <a:cubicBezTo>
                    <a:pt x="50" y="31"/>
                    <a:pt x="50" y="31"/>
                    <a:pt x="49" y="30"/>
                  </a:cubicBezTo>
                  <a:cubicBezTo>
                    <a:pt x="48" y="30"/>
                    <a:pt x="48" y="30"/>
                    <a:pt x="47" y="29"/>
                  </a:cubicBezTo>
                  <a:cubicBezTo>
                    <a:pt x="47" y="26"/>
                    <a:pt x="49" y="25"/>
                    <a:pt x="49" y="23"/>
                  </a:cubicBezTo>
                  <a:cubicBezTo>
                    <a:pt x="49" y="23"/>
                    <a:pt x="49" y="21"/>
                    <a:pt x="49" y="21"/>
                  </a:cubicBezTo>
                  <a:cubicBezTo>
                    <a:pt x="49" y="21"/>
                    <a:pt x="49" y="20"/>
                    <a:pt x="49" y="20"/>
                  </a:cubicBezTo>
                  <a:cubicBezTo>
                    <a:pt x="49" y="19"/>
                    <a:pt x="49" y="16"/>
                    <a:pt x="48" y="15"/>
                  </a:cubicBezTo>
                  <a:cubicBezTo>
                    <a:pt x="46" y="14"/>
                    <a:pt x="46" y="16"/>
                    <a:pt x="46" y="16"/>
                  </a:cubicBezTo>
                  <a:cubicBezTo>
                    <a:pt x="44" y="16"/>
                    <a:pt x="43" y="15"/>
                    <a:pt x="42" y="15"/>
                  </a:cubicBezTo>
                  <a:cubicBezTo>
                    <a:pt x="42" y="13"/>
                    <a:pt x="41" y="12"/>
                    <a:pt x="41" y="11"/>
                  </a:cubicBezTo>
                  <a:cubicBezTo>
                    <a:pt x="40" y="11"/>
                    <a:pt x="38" y="10"/>
                    <a:pt x="37" y="10"/>
                  </a:cubicBezTo>
                  <a:cubicBezTo>
                    <a:pt x="36" y="10"/>
                    <a:pt x="36" y="10"/>
                    <a:pt x="35" y="10"/>
                  </a:cubicBezTo>
                  <a:cubicBezTo>
                    <a:pt x="35" y="11"/>
                    <a:pt x="35" y="12"/>
                    <a:pt x="34" y="12"/>
                  </a:cubicBezTo>
                  <a:cubicBezTo>
                    <a:pt x="34" y="11"/>
                    <a:pt x="33" y="9"/>
                    <a:pt x="32" y="10"/>
                  </a:cubicBezTo>
                  <a:cubicBezTo>
                    <a:pt x="32" y="9"/>
                    <a:pt x="32" y="8"/>
                    <a:pt x="32" y="7"/>
                  </a:cubicBezTo>
                  <a:cubicBezTo>
                    <a:pt x="31" y="7"/>
                    <a:pt x="30" y="8"/>
                    <a:pt x="29" y="7"/>
                  </a:cubicBezTo>
                  <a:cubicBezTo>
                    <a:pt x="29" y="7"/>
                    <a:pt x="29" y="7"/>
                    <a:pt x="29" y="6"/>
                  </a:cubicBezTo>
                  <a:cubicBezTo>
                    <a:pt x="28" y="6"/>
                    <a:pt x="28" y="6"/>
                    <a:pt x="28" y="7"/>
                  </a:cubicBezTo>
                  <a:cubicBezTo>
                    <a:pt x="27" y="6"/>
                    <a:pt x="27" y="5"/>
                    <a:pt x="27" y="5"/>
                  </a:cubicBezTo>
                  <a:cubicBezTo>
                    <a:pt x="26" y="4"/>
                    <a:pt x="25" y="5"/>
                    <a:pt x="24" y="4"/>
                  </a:cubicBezTo>
                  <a:cubicBezTo>
                    <a:pt x="23" y="4"/>
                    <a:pt x="23" y="2"/>
                    <a:pt x="21" y="1"/>
                  </a:cubicBezTo>
                  <a:cubicBezTo>
                    <a:pt x="20" y="1"/>
                    <a:pt x="20" y="1"/>
                    <a:pt x="19" y="1"/>
                  </a:cubicBezTo>
                  <a:cubicBezTo>
                    <a:pt x="19" y="1"/>
                    <a:pt x="17" y="0"/>
                    <a:pt x="17" y="0"/>
                  </a:cubicBezTo>
                  <a:cubicBezTo>
                    <a:pt x="16" y="0"/>
                    <a:pt x="16" y="1"/>
                    <a:pt x="14" y="1"/>
                  </a:cubicBezTo>
                  <a:cubicBezTo>
                    <a:pt x="14" y="2"/>
                    <a:pt x="13" y="1"/>
                    <a:pt x="13" y="1"/>
                  </a:cubicBezTo>
                  <a:cubicBezTo>
                    <a:pt x="12" y="2"/>
                    <a:pt x="11" y="2"/>
                    <a:pt x="11" y="3"/>
                  </a:cubicBezTo>
                  <a:cubicBezTo>
                    <a:pt x="9" y="3"/>
                    <a:pt x="8" y="2"/>
                    <a:pt x="7" y="2"/>
                  </a:cubicBezTo>
                  <a:cubicBezTo>
                    <a:pt x="6" y="2"/>
                    <a:pt x="6" y="3"/>
                    <a:pt x="6" y="3"/>
                  </a:cubicBezTo>
                  <a:cubicBezTo>
                    <a:pt x="4" y="4"/>
                    <a:pt x="5" y="3"/>
                    <a:pt x="4" y="3"/>
                  </a:cubicBezTo>
                  <a:cubicBezTo>
                    <a:pt x="2" y="3"/>
                    <a:pt x="1" y="3"/>
                    <a:pt x="0" y="5"/>
                  </a:cubicBezTo>
                  <a:cubicBezTo>
                    <a:pt x="4" y="7"/>
                    <a:pt x="7" y="11"/>
                    <a:pt x="8" y="14"/>
                  </a:cubicBezTo>
                  <a:cubicBezTo>
                    <a:pt x="9" y="16"/>
                    <a:pt x="10" y="18"/>
                    <a:pt x="10" y="20"/>
                  </a:cubicBezTo>
                  <a:cubicBezTo>
                    <a:pt x="11" y="22"/>
                    <a:pt x="12" y="24"/>
                    <a:pt x="13" y="25"/>
                  </a:cubicBezTo>
                  <a:cubicBezTo>
                    <a:pt x="14" y="27"/>
                    <a:pt x="15" y="28"/>
                    <a:pt x="16" y="29"/>
                  </a:cubicBezTo>
                  <a:cubicBezTo>
                    <a:pt x="17" y="30"/>
                    <a:pt x="17" y="32"/>
                    <a:pt x="18" y="33"/>
                  </a:cubicBezTo>
                  <a:cubicBezTo>
                    <a:pt x="19" y="35"/>
                    <a:pt x="21" y="36"/>
                    <a:pt x="22" y="38"/>
                  </a:cubicBezTo>
                  <a:cubicBezTo>
                    <a:pt x="23" y="40"/>
                    <a:pt x="24" y="41"/>
                    <a:pt x="26" y="43"/>
                  </a:cubicBezTo>
                  <a:cubicBezTo>
                    <a:pt x="28" y="45"/>
                    <a:pt x="30" y="51"/>
                    <a:pt x="30" y="55"/>
                  </a:cubicBezTo>
                  <a:cubicBezTo>
                    <a:pt x="30" y="57"/>
                    <a:pt x="30" y="59"/>
                    <a:pt x="30" y="61"/>
                  </a:cubicBezTo>
                  <a:cubicBezTo>
                    <a:pt x="29" y="62"/>
                    <a:pt x="28" y="63"/>
                    <a:pt x="28" y="65"/>
                  </a:cubicBezTo>
                  <a:cubicBezTo>
                    <a:pt x="27" y="69"/>
                    <a:pt x="27" y="72"/>
                    <a:pt x="28" y="76"/>
                  </a:cubicBezTo>
                  <a:cubicBezTo>
                    <a:pt x="28" y="78"/>
                    <a:pt x="29" y="79"/>
                    <a:pt x="28" y="81"/>
                  </a:cubicBezTo>
                  <a:cubicBezTo>
                    <a:pt x="27" y="84"/>
                    <a:pt x="27" y="84"/>
                    <a:pt x="29" y="86"/>
                  </a:cubicBezTo>
                  <a:cubicBezTo>
                    <a:pt x="31" y="85"/>
                    <a:pt x="33" y="85"/>
                    <a:pt x="35" y="85"/>
                  </a:cubicBezTo>
                  <a:cubicBezTo>
                    <a:pt x="35" y="85"/>
                    <a:pt x="33" y="85"/>
                    <a:pt x="35" y="85"/>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8" name="Freeform 32"/>
            <p:cNvSpPr>
              <a:spLocks/>
            </p:cNvSpPr>
            <p:nvPr/>
          </p:nvSpPr>
          <p:spPr bwMode="auto">
            <a:xfrm>
              <a:off x="9377363" y="6292850"/>
              <a:ext cx="26988" cy="15875"/>
            </a:xfrm>
            <a:custGeom>
              <a:avLst/>
              <a:gdLst>
                <a:gd name="T0" fmla="*/ 1 w 7"/>
                <a:gd name="T1" fmla="*/ 2 h 4"/>
                <a:gd name="T2" fmla="*/ 1 w 7"/>
                <a:gd name="T3" fmla="*/ 1 h 4"/>
                <a:gd name="T4" fmla="*/ 1 w 7"/>
                <a:gd name="T5" fmla="*/ 1 h 4"/>
                <a:gd name="T6" fmla="*/ 0 w 7"/>
                <a:gd name="T7" fmla="*/ 0 h 4"/>
                <a:gd name="T8" fmla="*/ 1 w 7"/>
                <a:gd name="T9" fmla="*/ 0 h 4"/>
                <a:gd name="T10" fmla="*/ 1 w 7"/>
                <a:gd name="T11" fmla="*/ 0 h 4"/>
                <a:gd name="T12" fmla="*/ 2 w 7"/>
                <a:gd name="T13" fmla="*/ 0 h 4"/>
                <a:gd name="T14" fmla="*/ 2 w 7"/>
                <a:gd name="T15" fmla="*/ 0 h 4"/>
                <a:gd name="T16" fmla="*/ 3 w 7"/>
                <a:gd name="T17" fmla="*/ 0 h 4"/>
                <a:gd name="T18" fmla="*/ 3 w 7"/>
                <a:gd name="T19" fmla="*/ 0 h 4"/>
                <a:gd name="T20" fmla="*/ 4 w 7"/>
                <a:gd name="T21" fmla="*/ 0 h 4"/>
                <a:gd name="T22" fmla="*/ 5 w 7"/>
                <a:gd name="T23" fmla="*/ 1 h 4"/>
                <a:gd name="T24" fmla="*/ 5 w 7"/>
                <a:gd name="T25" fmla="*/ 1 h 4"/>
                <a:gd name="T26" fmla="*/ 5 w 7"/>
                <a:gd name="T27" fmla="*/ 1 h 4"/>
                <a:gd name="T28" fmla="*/ 6 w 7"/>
                <a:gd name="T29" fmla="*/ 1 h 4"/>
                <a:gd name="T30" fmla="*/ 6 w 7"/>
                <a:gd name="T31" fmla="*/ 1 h 4"/>
                <a:gd name="T32" fmla="*/ 6 w 7"/>
                <a:gd name="T33" fmla="*/ 2 h 4"/>
                <a:gd name="T34" fmla="*/ 7 w 7"/>
                <a:gd name="T35" fmla="*/ 2 h 4"/>
                <a:gd name="T36" fmla="*/ 7 w 7"/>
                <a:gd name="T37" fmla="*/ 2 h 4"/>
                <a:gd name="T38" fmla="*/ 6 w 7"/>
                <a:gd name="T39" fmla="*/ 3 h 4"/>
                <a:gd name="T40" fmla="*/ 5 w 7"/>
                <a:gd name="T41" fmla="*/ 3 h 4"/>
                <a:gd name="T42" fmla="*/ 5 w 7"/>
                <a:gd name="T43" fmla="*/ 3 h 4"/>
                <a:gd name="T44" fmla="*/ 5 w 7"/>
                <a:gd name="T45" fmla="*/ 3 h 4"/>
                <a:gd name="T46" fmla="*/ 4 w 7"/>
                <a:gd name="T47" fmla="*/ 3 h 4"/>
                <a:gd name="T48" fmla="*/ 4 w 7"/>
                <a:gd name="T49" fmla="*/ 3 h 4"/>
                <a:gd name="T50" fmla="*/ 3 w 7"/>
                <a:gd name="T51" fmla="*/ 3 h 4"/>
                <a:gd name="T52" fmla="*/ 2 w 7"/>
                <a:gd name="T53" fmla="*/ 3 h 4"/>
                <a:gd name="T54" fmla="*/ 2 w 7"/>
                <a:gd name="T55" fmla="*/ 3 h 4"/>
                <a:gd name="T56" fmla="*/ 2 w 7"/>
                <a:gd name="T57" fmla="*/ 3 h 4"/>
                <a:gd name="T58" fmla="*/ 2 w 7"/>
                <a:gd name="T59" fmla="*/ 2 h 4"/>
                <a:gd name="T60" fmla="*/ 1 w 7"/>
                <a:gd name="T6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4">
                  <a:moveTo>
                    <a:pt x="1" y="2"/>
                  </a:moveTo>
                  <a:cubicBezTo>
                    <a:pt x="0" y="2"/>
                    <a:pt x="1" y="1"/>
                    <a:pt x="1" y="1"/>
                  </a:cubicBezTo>
                  <a:cubicBezTo>
                    <a:pt x="1" y="1"/>
                    <a:pt x="1" y="1"/>
                    <a:pt x="1" y="1"/>
                  </a:cubicBezTo>
                  <a:cubicBezTo>
                    <a:pt x="1" y="0"/>
                    <a:pt x="0" y="0"/>
                    <a:pt x="0" y="0"/>
                  </a:cubicBezTo>
                  <a:cubicBezTo>
                    <a:pt x="0" y="0"/>
                    <a:pt x="1" y="0"/>
                    <a:pt x="1" y="0"/>
                  </a:cubicBezTo>
                  <a:cubicBezTo>
                    <a:pt x="1" y="0"/>
                    <a:pt x="1" y="0"/>
                    <a:pt x="1" y="0"/>
                  </a:cubicBezTo>
                  <a:cubicBezTo>
                    <a:pt x="2" y="0"/>
                    <a:pt x="2" y="0"/>
                    <a:pt x="2" y="0"/>
                  </a:cubicBezTo>
                  <a:cubicBezTo>
                    <a:pt x="2" y="0"/>
                    <a:pt x="2" y="0"/>
                    <a:pt x="2" y="0"/>
                  </a:cubicBezTo>
                  <a:cubicBezTo>
                    <a:pt x="3" y="0"/>
                    <a:pt x="3" y="0"/>
                    <a:pt x="3" y="0"/>
                  </a:cubicBezTo>
                  <a:cubicBezTo>
                    <a:pt x="3" y="0"/>
                    <a:pt x="3" y="0"/>
                    <a:pt x="3" y="0"/>
                  </a:cubicBezTo>
                  <a:cubicBezTo>
                    <a:pt x="4" y="0"/>
                    <a:pt x="4" y="0"/>
                    <a:pt x="4" y="0"/>
                  </a:cubicBezTo>
                  <a:cubicBezTo>
                    <a:pt x="4" y="0"/>
                    <a:pt x="4" y="1"/>
                    <a:pt x="5" y="1"/>
                  </a:cubicBezTo>
                  <a:cubicBezTo>
                    <a:pt x="5" y="1"/>
                    <a:pt x="5" y="1"/>
                    <a:pt x="5" y="1"/>
                  </a:cubicBezTo>
                  <a:cubicBezTo>
                    <a:pt x="5" y="1"/>
                    <a:pt x="5" y="1"/>
                    <a:pt x="5" y="1"/>
                  </a:cubicBezTo>
                  <a:cubicBezTo>
                    <a:pt x="6" y="1"/>
                    <a:pt x="6" y="1"/>
                    <a:pt x="6" y="1"/>
                  </a:cubicBezTo>
                  <a:cubicBezTo>
                    <a:pt x="6" y="1"/>
                    <a:pt x="6" y="1"/>
                    <a:pt x="6" y="1"/>
                  </a:cubicBezTo>
                  <a:cubicBezTo>
                    <a:pt x="6" y="1"/>
                    <a:pt x="6" y="1"/>
                    <a:pt x="6" y="2"/>
                  </a:cubicBezTo>
                  <a:cubicBezTo>
                    <a:pt x="6" y="2"/>
                    <a:pt x="6" y="2"/>
                    <a:pt x="7" y="2"/>
                  </a:cubicBezTo>
                  <a:cubicBezTo>
                    <a:pt x="7" y="2"/>
                    <a:pt x="7" y="2"/>
                    <a:pt x="7" y="2"/>
                  </a:cubicBezTo>
                  <a:cubicBezTo>
                    <a:pt x="7" y="3"/>
                    <a:pt x="6" y="3"/>
                    <a:pt x="6" y="3"/>
                  </a:cubicBezTo>
                  <a:cubicBezTo>
                    <a:pt x="6" y="3"/>
                    <a:pt x="5" y="3"/>
                    <a:pt x="5" y="3"/>
                  </a:cubicBezTo>
                  <a:cubicBezTo>
                    <a:pt x="5" y="3"/>
                    <a:pt x="5" y="3"/>
                    <a:pt x="5" y="3"/>
                  </a:cubicBezTo>
                  <a:cubicBezTo>
                    <a:pt x="5" y="3"/>
                    <a:pt x="5" y="3"/>
                    <a:pt x="5" y="3"/>
                  </a:cubicBezTo>
                  <a:cubicBezTo>
                    <a:pt x="4" y="3"/>
                    <a:pt x="4" y="3"/>
                    <a:pt x="4" y="3"/>
                  </a:cubicBezTo>
                  <a:cubicBezTo>
                    <a:pt x="4" y="3"/>
                    <a:pt x="4" y="3"/>
                    <a:pt x="4" y="3"/>
                  </a:cubicBezTo>
                  <a:cubicBezTo>
                    <a:pt x="4" y="4"/>
                    <a:pt x="3" y="3"/>
                    <a:pt x="3" y="3"/>
                  </a:cubicBezTo>
                  <a:cubicBezTo>
                    <a:pt x="3" y="3"/>
                    <a:pt x="3" y="3"/>
                    <a:pt x="2" y="3"/>
                  </a:cubicBezTo>
                  <a:cubicBezTo>
                    <a:pt x="2" y="3"/>
                    <a:pt x="2" y="3"/>
                    <a:pt x="2" y="3"/>
                  </a:cubicBezTo>
                  <a:cubicBezTo>
                    <a:pt x="2" y="3"/>
                    <a:pt x="2" y="3"/>
                    <a:pt x="2" y="3"/>
                  </a:cubicBezTo>
                  <a:cubicBezTo>
                    <a:pt x="2" y="3"/>
                    <a:pt x="2" y="3"/>
                    <a:pt x="2" y="2"/>
                  </a:cubicBezTo>
                  <a:cubicBezTo>
                    <a:pt x="1" y="2"/>
                    <a:pt x="1" y="2"/>
                    <a:pt x="1" y="2"/>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9" name="Freeform 33"/>
            <p:cNvSpPr>
              <a:spLocks/>
            </p:cNvSpPr>
            <p:nvPr/>
          </p:nvSpPr>
          <p:spPr bwMode="auto">
            <a:xfrm>
              <a:off x="9401175" y="6305550"/>
              <a:ext cx="7938" cy="3175"/>
            </a:xfrm>
            <a:custGeom>
              <a:avLst/>
              <a:gdLst>
                <a:gd name="T0" fmla="*/ 1 w 2"/>
                <a:gd name="T1" fmla="*/ 1 h 1"/>
                <a:gd name="T2" fmla="*/ 0 w 2"/>
                <a:gd name="T3" fmla="*/ 0 h 1"/>
                <a:gd name="T4" fmla="*/ 0 w 2"/>
                <a:gd name="T5" fmla="*/ 0 h 1"/>
                <a:gd name="T6" fmla="*/ 1 w 2"/>
                <a:gd name="T7" fmla="*/ 0 h 1"/>
                <a:gd name="T8" fmla="*/ 1 w 2"/>
                <a:gd name="T9" fmla="*/ 0 h 1"/>
                <a:gd name="T10" fmla="*/ 1 w 2"/>
                <a:gd name="T11" fmla="*/ 0 h 1"/>
                <a:gd name="T12" fmla="*/ 1 w 2"/>
                <a:gd name="T13" fmla="*/ 0 h 1"/>
                <a:gd name="T14" fmla="*/ 1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1" y="1"/>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2" y="0"/>
                    <a:pt x="1" y="1"/>
                  </a:cubicBezTo>
                  <a:cubicBezTo>
                    <a:pt x="1" y="1"/>
                    <a:pt x="1" y="1"/>
                    <a:pt x="1" y="1"/>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0" name="Freeform 34"/>
            <p:cNvSpPr>
              <a:spLocks/>
            </p:cNvSpPr>
            <p:nvPr/>
          </p:nvSpPr>
          <p:spPr bwMode="auto">
            <a:xfrm>
              <a:off x="9401175" y="6308725"/>
              <a:ext cx="41275" cy="41275"/>
            </a:xfrm>
            <a:custGeom>
              <a:avLst/>
              <a:gdLst>
                <a:gd name="T0" fmla="*/ 2 w 11"/>
                <a:gd name="T1" fmla="*/ 1 h 11"/>
                <a:gd name="T2" fmla="*/ 2 w 11"/>
                <a:gd name="T3" fmla="*/ 1 h 11"/>
                <a:gd name="T4" fmla="*/ 2 w 11"/>
                <a:gd name="T5" fmla="*/ 2 h 11"/>
                <a:gd name="T6" fmla="*/ 3 w 11"/>
                <a:gd name="T7" fmla="*/ 2 h 11"/>
                <a:gd name="T8" fmla="*/ 4 w 11"/>
                <a:gd name="T9" fmla="*/ 3 h 11"/>
                <a:gd name="T10" fmla="*/ 4 w 11"/>
                <a:gd name="T11" fmla="*/ 3 h 11"/>
                <a:gd name="T12" fmla="*/ 5 w 11"/>
                <a:gd name="T13" fmla="*/ 3 h 11"/>
                <a:gd name="T14" fmla="*/ 6 w 11"/>
                <a:gd name="T15" fmla="*/ 3 h 11"/>
                <a:gd name="T16" fmla="*/ 6 w 11"/>
                <a:gd name="T17" fmla="*/ 3 h 11"/>
                <a:gd name="T18" fmla="*/ 7 w 11"/>
                <a:gd name="T19" fmla="*/ 3 h 11"/>
                <a:gd name="T20" fmla="*/ 8 w 11"/>
                <a:gd name="T21" fmla="*/ 4 h 11"/>
                <a:gd name="T22" fmla="*/ 8 w 11"/>
                <a:gd name="T23" fmla="*/ 5 h 11"/>
                <a:gd name="T24" fmla="*/ 8 w 11"/>
                <a:gd name="T25" fmla="*/ 5 h 11"/>
                <a:gd name="T26" fmla="*/ 8 w 11"/>
                <a:gd name="T27" fmla="*/ 6 h 11"/>
                <a:gd name="T28" fmla="*/ 8 w 11"/>
                <a:gd name="T29" fmla="*/ 6 h 11"/>
                <a:gd name="T30" fmla="*/ 9 w 11"/>
                <a:gd name="T31" fmla="*/ 6 h 11"/>
                <a:gd name="T32" fmla="*/ 8 w 11"/>
                <a:gd name="T33" fmla="*/ 7 h 11"/>
                <a:gd name="T34" fmla="*/ 9 w 11"/>
                <a:gd name="T35" fmla="*/ 6 h 11"/>
                <a:gd name="T36" fmla="*/ 9 w 11"/>
                <a:gd name="T37" fmla="*/ 6 h 11"/>
                <a:gd name="T38" fmla="*/ 9 w 11"/>
                <a:gd name="T39" fmla="*/ 6 h 11"/>
                <a:gd name="T40" fmla="*/ 10 w 11"/>
                <a:gd name="T41" fmla="*/ 6 h 11"/>
                <a:gd name="T42" fmla="*/ 10 w 11"/>
                <a:gd name="T43" fmla="*/ 6 h 11"/>
                <a:gd name="T44" fmla="*/ 11 w 11"/>
                <a:gd name="T45" fmla="*/ 7 h 11"/>
                <a:gd name="T46" fmla="*/ 11 w 11"/>
                <a:gd name="T47" fmla="*/ 7 h 11"/>
                <a:gd name="T48" fmla="*/ 11 w 11"/>
                <a:gd name="T49" fmla="*/ 8 h 11"/>
                <a:gd name="T50" fmla="*/ 11 w 11"/>
                <a:gd name="T51" fmla="*/ 8 h 11"/>
                <a:gd name="T52" fmla="*/ 11 w 11"/>
                <a:gd name="T53" fmla="*/ 9 h 11"/>
                <a:gd name="T54" fmla="*/ 11 w 11"/>
                <a:gd name="T55" fmla="*/ 9 h 11"/>
                <a:gd name="T56" fmla="*/ 11 w 11"/>
                <a:gd name="T57" fmla="*/ 9 h 11"/>
                <a:gd name="T58" fmla="*/ 10 w 11"/>
                <a:gd name="T59" fmla="*/ 9 h 11"/>
                <a:gd name="T60" fmla="*/ 9 w 11"/>
                <a:gd name="T61" fmla="*/ 9 h 11"/>
                <a:gd name="T62" fmla="*/ 10 w 11"/>
                <a:gd name="T63" fmla="*/ 10 h 11"/>
                <a:gd name="T64" fmla="*/ 10 w 11"/>
                <a:gd name="T65" fmla="*/ 10 h 11"/>
                <a:gd name="T66" fmla="*/ 10 w 11"/>
                <a:gd name="T67" fmla="*/ 10 h 11"/>
                <a:gd name="T68" fmla="*/ 8 w 11"/>
                <a:gd name="T69" fmla="*/ 10 h 11"/>
                <a:gd name="T70" fmla="*/ 7 w 11"/>
                <a:gd name="T71" fmla="*/ 10 h 11"/>
                <a:gd name="T72" fmla="*/ 6 w 11"/>
                <a:gd name="T73" fmla="*/ 10 h 11"/>
                <a:gd name="T74" fmla="*/ 5 w 11"/>
                <a:gd name="T75" fmla="*/ 9 h 11"/>
                <a:gd name="T76" fmla="*/ 4 w 11"/>
                <a:gd name="T77" fmla="*/ 9 h 11"/>
                <a:gd name="T78" fmla="*/ 3 w 11"/>
                <a:gd name="T79" fmla="*/ 8 h 11"/>
                <a:gd name="T80" fmla="*/ 3 w 11"/>
                <a:gd name="T81" fmla="*/ 8 h 11"/>
                <a:gd name="T82" fmla="*/ 2 w 11"/>
                <a:gd name="T83" fmla="*/ 8 h 11"/>
                <a:gd name="T84" fmla="*/ 2 w 11"/>
                <a:gd name="T85" fmla="*/ 7 h 11"/>
                <a:gd name="T86" fmla="*/ 1 w 11"/>
                <a:gd name="T87" fmla="*/ 6 h 11"/>
                <a:gd name="T88" fmla="*/ 1 w 11"/>
                <a:gd name="T89" fmla="*/ 5 h 11"/>
                <a:gd name="T90" fmla="*/ 1 w 11"/>
                <a:gd name="T91" fmla="*/ 5 h 11"/>
                <a:gd name="T92" fmla="*/ 1 w 11"/>
                <a:gd name="T93" fmla="*/ 4 h 11"/>
                <a:gd name="T94" fmla="*/ 1 w 11"/>
                <a:gd name="T95" fmla="*/ 4 h 11"/>
                <a:gd name="T96" fmla="*/ 1 w 11"/>
                <a:gd name="T97" fmla="*/ 3 h 11"/>
                <a:gd name="T98" fmla="*/ 1 w 11"/>
                <a:gd name="T99" fmla="*/ 3 h 11"/>
                <a:gd name="T100" fmla="*/ 1 w 11"/>
                <a:gd name="T101" fmla="*/ 2 h 11"/>
                <a:gd name="T102" fmla="*/ 0 w 11"/>
                <a:gd name="T103" fmla="*/ 2 h 11"/>
                <a:gd name="T104" fmla="*/ 1 w 11"/>
                <a:gd name="T10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11">
                  <a:moveTo>
                    <a:pt x="1" y="1"/>
                  </a:moveTo>
                  <a:cubicBezTo>
                    <a:pt x="1" y="1"/>
                    <a:pt x="1" y="1"/>
                    <a:pt x="2" y="1"/>
                  </a:cubicBezTo>
                  <a:cubicBezTo>
                    <a:pt x="2" y="1"/>
                    <a:pt x="2" y="1"/>
                    <a:pt x="2" y="1"/>
                  </a:cubicBezTo>
                  <a:cubicBezTo>
                    <a:pt x="2" y="1"/>
                    <a:pt x="2" y="1"/>
                    <a:pt x="2" y="1"/>
                  </a:cubicBezTo>
                  <a:cubicBezTo>
                    <a:pt x="2" y="0"/>
                    <a:pt x="2" y="0"/>
                    <a:pt x="2" y="0"/>
                  </a:cubicBezTo>
                  <a:cubicBezTo>
                    <a:pt x="2" y="0"/>
                    <a:pt x="2" y="0"/>
                    <a:pt x="3" y="0"/>
                  </a:cubicBezTo>
                  <a:cubicBezTo>
                    <a:pt x="3" y="0"/>
                    <a:pt x="3" y="1"/>
                    <a:pt x="3" y="1"/>
                  </a:cubicBezTo>
                  <a:cubicBezTo>
                    <a:pt x="3" y="1"/>
                    <a:pt x="2" y="1"/>
                    <a:pt x="2" y="1"/>
                  </a:cubicBezTo>
                  <a:cubicBezTo>
                    <a:pt x="2" y="1"/>
                    <a:pt x="2" y="1"/>
                    <a:pt x="2" y="1"/>
                  </a:cubicBezTo>
                  <a:cubicBezTo>
                    <a:pt x="2" y="1"/>
                    <a:pt x="2" y="1"/>
                    <a:pt x="2" y="1"/>
                  </a:cubicBezTo>
                  <a:cubicBezTo>
                    <a:pt x="2" y="2"/>
                    <a:pt x="1" y="2"/>
                    <a:pt x="2" y="2"/>
                  </a:cubicBezTo>
                  <a:cubicBezTo>
                    <a:pt x="2" y="2"/>
                    <a:pt x="2" y="2"/>
                    <a:pt x="2"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2"/>
                    <a:pt x="3" y="2"/>
                    <a:pt x="3" y="2"/>
                  </a:cubicBezTo>
                  <a:cubicBezTo>
                    <a:pt x="3" y="3"/>
                    <a:pt x="3" y="3"/>
                    <a:pt x="3" y="3"/>
                  </a:cubicBezTo>
                  <a:cubicBezTo>
                    <a:pt x="3" y="3"/>
                    <a:pt x="3" y="3"/>
                    <a:pt x="4" y="3"/>
                  </a:cubicBezTo>
                  <a:cubicBezTo>
                    <a:pt x="4" y="3"/>
                    <a:pt x="4" y="3"/>
                    <a:pt x="4" y="3"/>
                  </a:cubicBezTo>
                  <a:cubicBezTo>
                    <a:pt x="4" y="3"/>
                    <a:pt x="4" y="3"/>
                    <a:pt x="4" y="3"/>
                  </a:cubicBezTo>
                  <a:cubicBezTo>
                    <a:pt x="4" y="3"/>
                    <a:pt x="4" y="3"/>
                    <a:pt x="4" y="3"/>
                  </a:cubicBezTo>
                  <a:cubicBezTo>
                    <a:pt x="4" y="3"/>
                    <a:pt x="4" y="3"/>
                    <a:pt x="4" y="3"/>
                  </a:cubicBezTo>
                  <a:cubicBezTo>
                    <a:pt x="4" y="3"/>
                    <a:pt x="4" y="2"/>
                    <a:pt x="5" y="2"/>
                  </a:cubicBezTo>
                  <a:cubicBezTo>
                    <a:pt x="5" y="2"/>
                    <a:pt x="5" y="2"/>
                    <a:pt x="5" y="2"/>
                  </a:cubicBezTo>
                  <a:cubicBezTo>
                    <a:pt x="5" y="2"/>
                    <a:pt x="5" y="3"/>
                    <a:pt x="5" y="3"/>
                  </a:cubicBezTo>
                  <a:cubicBezTo>
                    <a:pt x="5" y="3"/>
                    <a:pt x="5" y="3"/>
                    <a:pt x="5" y="3"/>
                  </a:cubicBezTo>
                  <a:cubicBezTo>
                    <a:pt x="5" y="3"/>
                    <a:pt x="5" y="3"/>
                    <a:pt x="5" y="3"/>
                  </a:cubicBezTo>
                  <a:cubicBezTo>
                    <a:pt x="5" y="3"/>
                    <a:pt x="5" y="3"/>
                    <a:pt x="5" y="3"/>
                  </a:cubicBezTo>
                  <a:cubicBezTo>
                    <a:pt x="5" y="3"/>
                    <a:pt x="5" y="3"/>
                    <a:pt x="5"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7" y="4"/>
                    <a:pt x="7" y="3"/>
                    <a:pt x="7" y="3"/>
                  </a:cubicBezTo>
                  <a:cubicBezTo>
                    <a:pt x="7" y="3"/>
                    <a:pt x="7" y="4"/>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5"/>
                    <a:pt x="8" y="5"/>
                    <a:pt x="8" y="5"/>
                  </a:cubicBezTo>
                  <a:cubicBezTo>
                    <a:pt x="8" y="5"/>
                    <a:pt x="8" y="5"/>
                    <a:pt x="8" y="5"/>
                  </a:cubicBezTo>
                  <a:cubicBezTo>
                    <a:pt x="8" y="5"/>
                    <a:pt x="8" y="4"/>
                    <a:pt x="8" y="4"/>
                  </a:cubicBezTo>
                  <a:cubicBezTo>
                    <a:pt x="8" y="4"/>
                    <a:pt x="8" y="5"/>
                    <a:pt x="8" y="5"/>
                  </a:cubicBezTo>
                  <a:cubicBezTo>
                    <a:pt x="8" y="5"/>
                    <a:pt x="8" y="5"/>
                    <a:pt x="8" y="5"/>
                  </a:cubicBezTo>
                  <a:cubicBezTo>
                    <a:pt x="8" y="5"/>
                    <a:pt x="9" y="5"/>
                    <a:pt x="9" y="5"/>
                  </a:cubicBezTo>
                  <a:cubicBezTo>
                    <a:pt x="9" y="5"/>
                    <a:pt x="8" y="5"/>
                    <a:pt x="8" y="5"/>
                  </a:cubicBezTo>
                  <a:cubicBezTo>
                    <a:pt x="8" y="5"/>
                    <a:pt x="8" y="5"/>
                    <a:pt x="8" y="5"/>
                  </a:cubicBezTo>
                  <a:cubicBezTo>
                    <a:pt x="8" y="5"/>
                    <a:pt x="8" y="5"/>
                    <a:pt x="8" y="6"/>
                  </a:cubicBezTo>
                  <a:cubicBezTo>
                    <a:pt x="8" y="6"/>
                    <a:pt x="8" y="6"/>
                    <a:pt x="8" y="6"/>
                  </a:cubicBezTo>
                  <a:cubicBezTo>
                    <a:pt x="8" y="6"/>
                    <a:pt x="8" y="6"/>
                    <a:pt x="8" y="6"/>
                  </a:cubicBezTo>
                  <a:cubicBezTo>
                    <a:pt x="8" y="6"/>
                    <a:pt x="8" y="6"/>
                    <a:pt x="8" y="6"/>
                  </a:cubicBezTo>
                  <a:cubicBezTo>
                    <a:pt x="8" y="6"/>
                    <a:pt x="8" y="6"/>
                    <a:pt x="8" y="6"/>
                  </a:cubicBezTo>
                  <a:cubicBezTo>
                    <a:pt x="8" y="6"/>
                    <a:pt x="9" y="5"/>
                    <a:pt x="9" y="5"/>
                  </a:cubicBezTo>
                  <a:cubicBezTo>
                    <a:pt x="9" y="5"/>
                    <a:pt x="9" y="5"/>
                    <a:pt x="9" y="5"/>
                  </a:cubicBezTo>
                  <a:cubicBezTo>
                    <a:pt x="9" y="5"/>
                    <a:pt x="9" y="6"/>
                    <a:pt x="9" y="6"/>
                  </a:cubicBezTo>
                  <a:cubicBezTo>
                    <a:pt x="9" y="6"/>
                    <a:pt x="9" y="6"/>
                    <a:pt x="9" y="6"/>
                  </a:cubicBezTo>
                  <a:cubicBezTo>
                    <a:pt x="8" y="6"/>
                    <a:pt x="8" y="6"/>
                    <a:pt x="8" y="6"/>
                  </a:cubicBezTo>
                  <a:cubicBezTo>
                    <a:pt x="8" y="6"/>
                    <a:pt x="8" y="6"/>
                    <a:pt x="8" y="6"/>
                  </a:cubicBezTo>
                  <a:cubicBezTo>
                    <a:pt x="8" y="6"/>
                    <a:pt x="8" y="6"/>
                    <a:pt x="8" y="6"/>
                  </a:cubicBezTo>
                  <a:cubicBezTo>
                    <a:pt x="8" y="7"/>
                    <a:pt x="8" y="7"/>
                    <a:pt x="8" y="7"/>
                  </a:cubicBezTo>
                  <a:cubicBezTo>
                    <a:pt x="8" y="7"/>
                    <a:pt x="8" y="7"/>
                    <a:pt x="8" y="7"/>
                  </a:cubicBezTo>
                  <a:cubicBezTo>
                    <a:pt x="8" y="7"/>
                    <a:pt x="8" y="7"/>
                    <a:pt x="8" y="7"/>
                  </a:cubicBezTo>
                  <a:cubicBezTo>
                    <a:pt x="8" y="6"/>
                    <a:pt x="8" y="6"/>
                    <a:pt x="8" y="6"/>
                  </a:cubicBezTo>
                  <a:cubicBezTo>
                    <a:pt x="8"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1" y="6"/>
                    <a:pt x="11" y="6"/>
                    <a:pt x="11" y="6"/>
                  </a:cubicBezTo>
                  <a:cubicBezTo>
                    <a:pt x="11" y="7"/>
                    <a:pt x="11" y="7"/>
                    <a:pt x="11" y="7"/>
                  </a:cubicBezTo>
                  <a:cubicBezTo>
                    <a:pt x="11" y="7"/>
                    <a:pt x="11" y="7"/>
                    <a:pt x="11" y="7"/>
                  </a:cubicBezTo>
                  <a:cubicBezTo>
                    <a:pt x="11" y="7"/>
                    <a:pt x="11" y="7"/>
                    <a:pt x="11" y="7"/>
                  </a:cubicBezTo>
                  <a:cubicBezTo>
                    <a:pt x="11" y="7"/>
                    <a:pt x="11" y="7"/>
                    <a:pt x="11" y="7"/>
                  </a:cubicBezTo>
                  <a:cubicBezTo>
                    <a:pt x="11" y="7"/>
                    <a:pt x="11" y="7"/>
                    <a:pt x="11" y="7"/>
                  </a:cubicBezTo>
                  <a:cubicBezTo>
                    <a:pt x="11" y="7"/>
                    <a:pt x="11" y="7"/>
                    <a:pt x="11" y="7"/>
                  </a:cubicBezTo>
                  <a:cubicBezTo>
                    <a:pt x="11" y="7"/>
                    <a:pt x="11" y="7"/>
                    <a:pt x="11" y="7"/>
                  </a:cubicBezTo>
                  <a:cubicBezTo>
                    <a:pt x="11" y="7"/>
                    <a:pt x="11" y="7"/>
                    <a:pt x="11" y="7"/>
                  </a:cubicBezTo>
                  <a:cubicBezTo>
                    <a:pt x="11" y="7"/>
                    <a:pt x="11" y="8"/>
                    <a:pt x="11" y="8"/>
                  </a:cubicBezTo>
                  <a:cubicBezTo>
                    <a:pt x="11" y="8"/>
                    <a:pt x="11" y="8"/>
                    <a:pt x="11" y="8"/>
                  </a:cubicBezTo>
                  <a:cubicBezTo>
                    <a:pt x="11" y="8"/>
                    <a:pt x="11" y="8"/>
                    <a:pt x="11" y="8"/>
                  </a:cubicBezTo>
                  <a:cubicBezTo>
                    <a:pt x="11" y="8"/>
                    <a:pt x="11" y="8"/>
                    <a:pt x="11" y="8"/>
                  </a:cubicBezTo>
                  <a:cubicBezTo>
                    <a:pt x="11" y="8"/>
                    <a:pt x="11" y="8"/>
                    <a:pt x="11" y="8"/>
                  </a:cubicBezTo>
                  <a:cubicBezTo>
                    <a:pt x="11" y="8"/>
                    <a:pt x="11" y="8"/>
                    <a:pt x="11" y="8"/>
                  </a:cubicBezTo>
                  <a:cubicBezTo>
                    <a:pt x="11" y="8"/>
                    <a:pt x="11" y="8"/>
                    <a:pt x="11" y="8"/>
                  </a:cubicBezTo>
                  <a:cubicBezTo>
                    <a:pt x="11" y="8"/>
                    <a:pt x="11" y="8"/>
                    <a:pt x="11" y="9"/>
                  </a:cubicBezTo>
                  <a:cubicBezTo>
                    <a:pt x="11" y="9"/>
                    <a:pt x="11" y="9"/>
                    <a:pt x="11" y="9"/>
                  </a:cubicBezTo>
                  <a:cubicBezTo>
                    <a:pt x="11" y="9"/>
                    <a:pt x="11" y="9"/>
                    <a:pt x="11" y="9"/>
                  </a:cubicBezTo>
                  <a:cubicBezTo>
                    <a:pt x="11" y="9"/>
                    <a:pt x="11" y="9"/>
                    <a:pt x="11" y="9"/>
                  </a:cubicBezTo>
                  <a:cubicBezTo>
                    <a:pt x="11" y="9"/>
                    <a:pt x="11" y="9"/>
                    <a:pt x="11" y="9"/>
                  </a:cubicBezTo>
                  <a:cubicBezTo>
                    <a:pt x="11" y="9"/>
                    <a:pt x="11" y="9"/>
                    <a:pt x="11" y="9"/>
                  </a:cubicBezTo>
                  <a:cubicBezTo>
                    <a:pt x="11" y="9"/>
                    <a:pt x="11" y="9"/>
                    <a:pt x="11" y="9"/>
                  </a:cubicBezTo>
                  <a:cubicBezTo>
                    <a:pt x="11" y="9"/>
                    <a:pt x="11" y="9"/>
                    <a:pt x="11" y="10"/>
                  </a:cubicBezTo>
                  <a:cubicBezTo>
                    <a:pt x="11" y="10"/>
                    <a:pt x="11" y="10"/>
                    <a:pt x="11" y="10"/>
                  </a:cubicBezTo>
                  <a:cubicBezTo>
                    <a:pt x="11" y="10"/>
                    <a:pt x="11" y="10"/>
                    <a:pt x="11" y="10"/>
                  </a:cubicBezTo>
                  <a:cubicBezTo>
                    <a:pt x="11" y="10"/>
                    <a:pt x="11" y="10"/>
                    <a:pt x="11" y="9"/>
                  </a:cubicBezTo>
                  <a:cubicBezTo>
                    <a:pt x="11" y="9"/>
                    <a:pt x="10" y="9"/>
                    <a:pt x="10" y="9"/>
                  </a:cubicBezTo>
                  <a:cubicBezTo>
                    <a:pt x="10" y="9"/>
                    <a:pt x="10" y="9"/>
                    <a:pt x="10" y="9"/>
                  </a:cubicBezTo>
                  <a:cubicBezTo>
                    <a:pt x="10" y="9"/>
                    <a:pt x="10" y="9"/>
                    <a:pt x="10" y="9"/>
                  </a:cubicBezTo>
                  <a:cubicBezTo>
                    <a:pt x="10" y="9"/>
                    <a:pt x="10" y="9"/>
                    <a:pt x="10" y="9"/>
                  </a:cubicBezTo>
                  <a:cubicBezTo>
                    <a:pt x="10" y="9"/>
                    <a:pt x="10" y="9"/>
                    <a:pt x="10" y="9"/>
                  </a:cubicBezTo>
                  <a:cubicBezTo>
                    <a:pt x="10" y="9"/>
                    <a:pt x="10" y="9"/>
                    <a:pt x="10" y="9"/>
                  </a:cubicBezTo>
                  <a:cubicBezTo>
                    <a:pt x="10" y="9"/>
                    <a:pt x="9" y="9"/>
                    <a:pt x="9" y="9"/>
                  </a:cubicBezTo>
                  <a:cubicBezTo>
                    <a:pt x="9" y="9"/>
                    <a:pt x="9" y="9"/>
                    <a:pt x="9" y="9"/>
                  </a:cubicBezTo>
                  <a:cubicBezTo>
                    <a:pt x="10" y="9"/>
                    <a:pt x="10" y="9"/>
                    <a:pt x="10" y="9"/>
                  </a:cubicBezTo>
                  <a:cubicBezTo>
                    <a:pt x="9" y="9"/>
                    <a:pt x="9" y="9"/>
                    <a:pt x="9" y="10"/>
                  </a:cubicBezTo>
                  <a:cubicBezTo>
                    <a:pt x="9" y="10"/>
                    <a:pt x="9" y="10"/>
                    <a:pt x="9"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9" y="10"/>
                    <a:pt x="9" y="10"/>
                    <a:pt x="9" y="11"/>
                  </a:cubicBezTo>
                  <a:cubicBezTo>
                    <a:pt x="9" y="11"/>
                    <a:pt x="9" y="10"/>
                    <a:pt x="9" y="10"/>
                  </a:cubicBezTo>
                  <a:cubicBezTo>
                    <a:pt x="9" y="10"/>
                    <a:pt x="9" y="11"/>
                    <a:pt x="9" y="11"/>
                  </a:cubicBezTo>
                  <a:cubicBezTo>
                    <a:pt x="9" y="11"/>
                    <a:pt x="8" y="10"/>
                    <a:pt x="8" y="10"/>
                  </a:cubicBezTo>
                  <a:cubicBezTo>
                    <a:pt x="8" y="10"/>
                    <a:pt x="8" y="10"/>
                    <a:pt x="8" y="10"/>
                  </a:cubicBezTo>
                  <a:cubicBezTo>
                    <a:pt x="8"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0"/>
                    <a:pt x="6" y="10"/>
                    <a:pt x="6" y="10"/>
                  </a:cubicBezTo>
                  <a:cubicBezTo>
                    <a:pt x="6" y="10"/>
                    <a:pt x="6" y="10"/>
                    <a:pt x="6" y="10"/>
                  </a:cubicBezTo>
                  <a:cubicBezTo>
                    <a:pt x="6" y="10"/>
                    <a:pt x="6" y="10"/>
                    <a:pt x="6" y="10"/>
                  </a:cubicBezTo>
                  <a:cubicBezTo>
                    <a:pt x="6" y="10"/>
                    <a:pt x="6" y="10"/>
                    <a:pt x="6" y="10"/>
                  </a:cubicBezTo>
                  <a:cubicBezTo>
                    <a:pt x="6" y="10"/>
                    <a:pt x="6" y="10"/>
                    <a:pt x="5" y="10"/>
                  </a:cubicBezTo>
                  <a:cubicBezTo>
                    <a:pt x="5" y="10"/>
                    <a:pt x="5" y="10"/>
                    <a:pt x="5" y="9"/>
                  </a:cubicBezTo>
                  <a:cubicBezTo>
                    <a:pt x="5" y="9"/>
                    <a:pt x="5" y="9"/>
                    <a:pt x="5" y="9"/>
                  </a:cubicBezTo>
                  <a:cubicBezTo>
                    <a:pt x="5" y="9"/>
                    <a:pt x="5" y="9"/>
                    <a:pt x="5" y="9"/>
                  </a:cubicBezTo>
                  <a:cubicBezTo>
                    <a:pt x="5" y="9"/>
                    <a:pt x="4" y="9"/>
                    <a:pt x="4" y="9"/>
                  </a:cubicBezTo>
                  <a:cubicBezTo>
                    <a:pt x="4" y="9"/>
                    <a:pt x="4" y="9"/>
                    <a:pt x="4" y="9"/>
                  </a:cubicBezTo>
                  <a:cubicBezTo>
                    <a:pt x="4" y="9"/>
                    <a:pt x="4" y="9"/>
                    <a:pt x="4" y="9"/>
                  </a:cubicBezTo>
                  <a:cubicBezTo>
                    <a:pt x="4" y="9"/>
                    <a:pt x="4" y="9"/>
                    <a:pt x="4" y="9"/>
                  </a:cubicBezTo>
                  <a:cubicBezTo>
                    <a:pt x="4" y="9"/>
                    <a:pt x="4" y="9"/>
                    <a:pt x="4" y="9"/>
                  </a:cubicBezTo>
                  <a:cubicBezTo>
                    <a:pt x="4" y="9"/>
                    <a:pt x="3" y="9"/>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2" y="8"/>
                    <a:pt x="2" y="8"/>
                  </a:cubicBezTo>
                  <a:cubicBezTo>
                    <a:pt x="2" y="8"/>
                    <a:pt x="2" y="8"/>
                    <a:pt x="2" y="8"/>
                  </a:cubicBezTo>
                  <a:cubicBezTo>
                    <a:pt x="2" y="8"/>
                    <a:pt x="2" y="8"/>
                    <a:pt x="2" y="8"/>
                  </a:cubicBezTo>
                  <a:cubicBezTo>
                    <a:pt x="2" y="8"/>
                    <a:pt x="2" y="8"/>
                    <a:pt x="2" y="8"/>
                  </a:cubicBezTo>
                  <a:cubicBezTo>
                    <a:pt x="2" y="8"/>
                    <a:pt x="2" y="7"/>
                    <a:pt x="2" y="7"/>
                  </a:cubicBezTo>
                  <a:cubicBezTo>
                    <a:pt x="2" y="7"/>
                    <a:pt x="2" y="7"/>
                    <a:pt x="2" y="7"/>
                  </a:cubicBezTo>
                  <a:cubicBezTo>
                    <a:pt x="2" y="7"/>
                    <a:pt x="2" y="7"/>
                    <a:pt x="2" y="7"/>
                  </a:cubicBezTo>
                  <a:cubicBezTo>
                    <a:pt x="2" y="7"/>
                    <a:pt x="1" y="7"/>
                    <a:pt x="1" y="7"/>
                  </a:cubicBezTo>
                  <a:cubicBezTo>
                    <a:pt x="1" y="7"/>
                    <a:pt x="1" y="7"/>
                    <a:pt x="1" y="7"/>
                  </a:cubicBezTo>
                  <a:cubicBezTo>
                    <a:pt x="1" y="7"/>
                    <a:pt x="1" y="7"/>
                    <a:pt x="1" y="7"/>
                  </a:cubicBezTo>
                  <a:cubicBezTo>
                    <a:pt x="1" y="7"/>
                    <a:pt x="1" y="7"/>
                    <a:pt x="1" y="6"/>
                  </a:cubicBezTo>
                  <a:cubicBezTo>
                    <a:pt x="1" y="6"/>
                    <a:pt x="1" y="6"/>
                    <a:pt x="1" y="6"/>
                  </a:cubicBezTo>
                  <a:cubicBezTo>
                    <a:pt x="1" y="6"/>
                    <a:pt x="1" y="6"/>
                    <a:pt x="1" y="6"/>
                  </a:cubicBezTo>
                  <a:cubicBezTo>
                    <a:pt x="1" y="6"/>
                    <a:pt x="1" y="6"/>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0" y="2"/>
                  </a:cubicBezTo>
                  <a:cubicBezTo>
                    <a:pt x="0" y="2"/>
                    <a:pt x="0" y="2"/>
                    <a:pt x="0" y="2"/>
                  </a:cubicBezTo>
                  <a:cubicBezTo>
                    <a:pt x="0" y="2"/>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1"/>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1" name="Freeform 35"/>
            <p:cNvSpPr>
              <a:spLocks noEditPoints="1"/>
            </p:cNvSpPr>
            <p:nvPr/>
          </p:nvSpPr>
          <p:spPr bwMode="auto">
            <a:xfrm>
              <a:off x="8680450" y="4162425"/>
              <a:ext cx="290513" cy="350837"/>
            </a:xfrm>
            <a:custGeom>
              <a:avLst/>
              <a:gdLst>
                <a:gd name="T0" fmla="*/ 51 w 76"/>
                <a:gd name="T1" fmla="*/ 92 h 92"/>
                <a:gd name="T2" fmla="*/ 46 w 76"/>
                <a:gd name="T3" fmla="*/ 87 h 92"/>
                <a:gd name="T4" fmla="*/ 47 w 76"/>
                <a:gd name="T5" fmla="*/ 78 h 92"/>
                <a:gd name="T6" fmla="*/ 43 w 76"/>
                <a:gd name="T7" fmla="*/ 76 h 92"/>
                <a:gd name="T8" fmla="*/ 36 w 76"/>
                <a:gd name="T9" fmla="*/ 73 h 92"/>
                <a:gd name="T10" fmla="*/ 33 w 76"/>
                <a:gd name="T11" fmla="*/ 69 h 92"/>
                <a:gd name="T12" fmla="*/ 29 w 76"/>
                <a:gd name="T13" fmla="*/ 68 h 92"/>
                <a:gd name="T14" fmla="*/ 23 w 76"/>
                <a:gd name="T15" fmla="*/ 69 h 92"/>
                <a:gd name="T16" fmla="*/ 19 w 76"/>
                <a:gd name="T17" fmla="*/ 74 h 92"/>
                <a:gd name="T18" fmla="*/ 16 w 76"/>
                <a:gd name="T19" fmla="*/ 75 h 92"/>
                <a:gd name="T20" fmla="*/ 7 w 76"/>
                <a:gd name="T21" fmla="*/ 75 h 92"/>
                <a:gd name="T22" fmla="*/ 1 w 76"/>
                <a:gd name="T23" fmla="*/ 76 h 92"/>
                <a:gd name="T24" fmla="*/ 4 w 76"/>
                <a:gd name="T25" fmla="*/ 71 h 92"/>
                <a:gd name="T26" fmla="*/ 13 w 76"/>
                <a:gd name="T27" fmla="*/ 72 h 92"/>
                <a:gd name="T28" fmla="*/ 16 w 76"/>
                <a:gd name="T29" fmla="*/ 72 h 92"/>
                <a:gd name="T30" fmla="*/ 14 w 76"/>
                <a:gd name="T31" fmla="*/ 66 h 92"/>
                <a:gd name="T32" fmla="*/ 7 w 76"/>
                <a:gd name="T33" fmla="*/ 62 h 92"/>
                <a:gd name="T34" fmla="*/ 15 w 76"/>
                <a:gd name="T35" fmla="*/ 64 h 92"/>
                <a:gd name="T36" fmla="*/ 14 w 76"/>
                <a:gd name="T37" fmla="*/ 59 h 92"/>
                <a:gd name="T38" fmla="*/ 14 w 76"/>
                <a:gd name="T39" fmla="*/ 57 h 92"/>
                <a:gd name="T40" fmla="*/ 17 w 76"/>
                <a:gd name="T41" fmla="*/ 51 h 92"/>
                <a:gd name="T42" fmla="*/ 23 w 76"/>
                <a:gd name="T43" fmla="*/ 43 h 92"/>
                <a:gd name="T44" fmla="*/ 28 w 76"/>
                <a:gd name="T45" fmla="*/ 22 h 92"/>
                <a:gd name="T46" fmla="*/ 35 w 76"/>
                <a:gd name="T47" fmla="*/ 21 h 92"/>
                <a:gd name="T48" fmla="*/ 40 w 76"/>
                <a:gd name="T49" fmla="*/ 17 h 92"/>
                <a:gd name="T50" fmla="*/ 49 w 76"/>
                <a:gd name="T51" fmla="*/ 9 h 92"/>
                <a:gd name="T52" fmla="*/ 68 w 76"/>
                <a:gd name="T53" fmla="*/ 6 h 92"/>
                <a:gd name="T54" fmla="*/ 74 w 76"/>
                <a:gd name="T55" fmla="*/ 12 h 92"/>
                <a:gd name="T56" fmla="*/ 75 w 76"/>
                <a:gd name="T57" fmla="*/ 14 h 92"/>
                <a:gd name="T58" fmla="*/ 74 w 76"/>
                <a:gd name="T59" fmla="*/ 24 h 92"/>
                <a:gd name="T60" fmla="*/ 69 w 76"/>
                <a:gd name="T61" fmla="*/ 32 h 92"/>
                <a:gd name="T62" fmla="*/ 72 w 76"/>
                <a:gd name="T63" fmla="*/ 40 h 92"/>
                <a:gd name="T64" fmla="*/ 68 w 76"/>
                <a:gd name="T65" fmla="*/ 48 h 92"/>
                <a:gd name="T66" fmla="*/ 67 w 76"/>
                <a:gd name="T67" fmla="*/ 52 h 92"/>
                <a:gd name="T68" fmla="*/ 60 w 76"/>
                <a:gd name="T69" fmla="*/ 57 h 92"/>
                <a:gd name="T70" fmla="*/ 51 w 76"/>
                <a:gd name="T71" fmla="*/ 59 h 92"/>
                <a:gd name="T72" fmla="*/ 56 w 76"/>
                <a:gd name="T73" fmla="*/ 73 h 92"/>
                <a:gd name="T74" fmla="*/ 53 w 76"/>
                <a:gd name="T75" fmla="*/ 80 h 92"/>
                <a:gd name="T76" fmla="*/ 50 w 76"/>
                <a:gd name="T77" fmla="*/ 83 h 92"/>
                <a:gd name="T78" fmla="*/ 52 w 76"/>
                <a:gd name="T79" fmla="*/ 91 h 92"/>
                <a:gd name="T80" fmla="*/ 7 w 76"/>
                <a:gd name="T81" fmla="*/ 70 h 92"/>
                <a:gd name="T82" fmla="*/ 12 w 76"/>
                <a:gd name="T83" fmla="*/ 69 h 92"/>
                <a:gd name="T84" fmla="*/ 14 w 76"/>
                <a:gd name="T85" fmla="*/ 68 h 92"/>
                <a:gd name="T86" fmla="*/ 10 w 76"/>
                <a:gd name="T87" fmla="*/ 65 h 92"/>
                <a:gd name="T88" fmla="*/ 2 w 76"/>
                <a:gd name="T89" fmla="*/ 67 h 92"/>
                <a:gd name="T90" fmla="*/ 32 w 76"/>
                <a:gd name="T91" fmla="*/ 14 h 92"/>
                <a:gd name="T92" fmla="*/ 30 w 76"/>
                <a:gd name="T93" fmla="*/ 18 h 92"/>
                <a:gd name="T94" fmla="*/ 28 w 76"/>
                <a:gd name="T95" fmla="*/ 19 h 92"/>
                <a:gd name="T96" fmla="*/ 26 w 76"/>
                <a:gd name="T97" fmla="*/ 18 h 92"/>
                <a:gd name="T98" fmla="*/ 32 w 76"/>
                <a:gd name="T99" fmla="*/ 10 h 92"/>
                <a:gd name="T100" fmla="*/ 32 w 76"/>
                <a:gd name="T101" fmla="*/ 11 h 92"/>
                <a:gd name="T102" fmla="*/ 32 w 76"/>
                <a:gd name="T103" fmla="*/ 14 h 92"/>
                <a:gd name="T104" fmla="*/ 48 w 76"/>
                <a:gd name="T105" fmla="*/ 6 h 92"/>
                <a:gd name="T106" fmla="*/ 44 w 76"/>
                <a:gd name="T107" fmla="*/ 5 h 92"/>
                <a:gd name="T108" fmla="*/ 40 w 76"/>
                <a:gd name="T109" fmla="*/ 8 h 92"/>
                <a:gd name="T110" fmla="*/ 59 w 76"/>
                <a:gd name="T111" fmla="*/ 4 h 92"/>
                <a:gd name="T112" fmla="*/ 55 w 76"/>
                <a:gd name="T113" fmla="*/ 4 h 92"/>
                <a:gd name="T114" fmla="*/ 62 w 76"/>
                <a:gd name="T115" fmla="*/ 2 h 92"/>
                <a:gd name="T116" fmla="*/ 62 w 76"/>
                <a:gd name="T117" fmla="*/ 2 h 92"/>
                <a:gd name="T118" fmla="*/ 65 w 76"/>
                <a:gd name="T119" fmla="*/ 1 h 92"/>
                <a:gd name="T120" fmla="*/ 67 w 76"/>
                <a:gd name="T12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92">
                  <a:moveTo>
                    <a:pt x="52" y="91"/>
                  </a:moveTo>
                  <a:cubicBezTo>
                    <a:pt x="52" y="91"/>
                    <a:pt x="51" y="91"/>
                    <a:pt x="51" y="92"/>
                  </a:cubicBezTo>
                  <a:cubicBezTo>
                    <a:pt x="50" y="91"/>
                    <a:pt x="49" y="92"/>
                    <a:pt x="47" y="91"/>
                  </a:cubicBezTo>
                  <a:cubicBezTo>
                    <a:pt x="45" y="91"/>
                    <a:pt x="45" y="89"/>
                    <a:pt x="46" y="87"/>
                  </a:cubicBezTo>
                  <a:cubicBezTo>
                    <a:pt x="47" y="86"/>
                    <a:pt x="47" y="84"/>
                    <a:pt x="48" y="82"/>
                  </a:cubicBezTo>
                  <a:cubicBezTo>
                    <a:pt x="49" y="80"/>
                    <a:pt x="49" y="79"/>
                    <a:pt x="47" y="78"/>
                  </a:cubicBezTo>
                  <a:cubicBezTo>
                    <a:pt x="46" y="78"/>
                    <a:pt x="45" y="78"/>
                    <a:pt x="45" y="77"/>
                  </a:cubicBezTo>
                  <a:cubicBezTo>
                    <a:pt x="44" y="77"/>
                    <a:pt x="44" y="76"/>
                    <a:pt x="43" y="76"/>
                  </a:cubicBezTo>
                  <a:cubicBezTo>
                    <a:pt x="41" y="75"/>
                    <a:pt x="41" y="76"/>
                    <a:pt x="39" y="76"/>
                  </a:cubicBezTo>
                  <a:cubicBezTo>
                    <a:pt x="37" y="76"/>
                    <a:pt x="37" y="75"/>
                    <a:pt x="36" y="73"/>
                  </a:cubicBezTo>
                  <a:cubicBezTo>
                    <a:pt x="35" y="73"/>
                    <a:pt x="34" y="73"/>
                    <a:pt x="34" y="72"/>
                  </a:cubicBezTo>
                  <a:cubicBezTo>
                    <a:pt x="33" y="71"/>
                    <a:pt x="34" y="70"/>
                    <a:pt x="33" y="69"/>
                  </a:cubicBezTo>
                  <a:cubicBezTo>
                    <a:pt x="32" y="70"/>
                    <a:pt x="32" y="72"/>
                    <a:pt x="30" y="71"/>
                  </a:cubicBezTo>
                  <a:cubicBezTo>
                    <a:pt x="28" y="71"/>
                    <a:pt x="30" y="69"/>
                    <a:pt x="29" y="68"/>
                  </a:cubicBezTo>
                  <a:cubicBezTo>
                    <a:pt x="27" y="69"/>
                    <a:pt x="27" y="70"/>
                    <a:pt x="25" y="71"/>
                  </a:cubicBezTo>
                  <a:cubicBezTo>
                    <a:pt x="23" y="71"/>
                    <a:pt x="24" y="69"/>
                    <a:pt x="23" y="69"/>
                  </a:cubicBezTo>
                  <a:cubicBezTo>
                    <a:pt x="21" y="69"/>
                    <a:pt x="21" y="71"/>
                    <a:pt x="21" y="71"/>
                  </a:cubicBezTo>
                  <a:cubicBezTo>
                    <a:pt x="21" y="72"/>
                    <a:pt x="20" y="73"/>
                    <a:pt x="19" y="74"/>
                  </a:cubicBezTo>
                  <a:cubicBezTo>
                    <a:pt x="18" y="74"/>
                    <a:pt x="19" y="73"/>
                    <a:pt x="18" y="73"/>
                  </a:cubicBezTo>
                  <a:cubicBezTo>
                    <a:pt x="17" y="73"/>
                    <a:pt x="16" y="75"/>
                    <a:pt x="16" y="75"/>
                  </a:cubicBezTo>
                  <a:cubicBezTo>
                    <a:pt x="14" y="77"/>
                    <a:pt x="11" y="78"/>
                    <a:pt x="9" y="77"/>
                  </a:cubicBezTo>
                  <a:cubicBezTo>
                    <a:pt x="8" y="76"/>
                    <a:pt x="8" y="75"/>
                    <a:pt x="7" y="75"/>
                  </a:cubicBezTo>
                  <a:cubicBezTo>
                    <a:pt x="5" y="75"/>
                    <a:pt x="5" y="75"/>
                    <a:pt x="4" y="76"/>
                  </a:cubicBezTo>
                  <a:cubicBezTo>
                    <a:pt x="3" y="76"/>
                    <a:pt x="2" y="77"/>
                    <a:pt x="1" y="76"/>
                  </a:cubicBezTo>
                  <a:cubicBezTo>
                    <a:pt x="0" y="75"/>
                    <a:pt x="0" y="73"/>
                    <a:pt x="0" y="72"/>
                  </a:cubicBezTo>
                  <a:cubicBezTo>
                    <a:pt x="1" y="72"/>
                    <a:pt x="3" y="71"/>
                    <a:pt x="4" y="71"/>
                  </a:cubicBezTo>
                  <a:cubicBezTo>
                    <a:pt x="5" y="71"/>
                    <a:pt x="6" y="72"/>
                    <a:pt x="7" y="72"/>
                  </a:cubicBezTo>
                  <a:cubicBezTo>
                    <a:pt x="10" y="73"/>
                    <a:pt x="10" y="73"/>
                    <a:pt x="13" y="72"/>
                  </a:cubicBezTo>
                  <a:cubicBezTo>
                    <a:pt x="14" y="71"/>
                    <a:pt x="13" y="71"/>
                    <a:pt x="14" y="71"/>
                  </a:cubicBezTo>
                  <a:cubicBezTo>
                    <a:pt x="15" y="72"/>
                    <a:pt x="15" y="73"/>
                    <a:pt x="16" y="72"/>
                  </a:cubicBezTo>
                  <a:cubicBezTo>
                    <a:pt x="17" y="72"/>
                    <a:pt x="19" y="69"/>
                    <a:pt x="19" y="69"/>
                  </a:cubicBezTo>
                  <a:cubicBezTo>
                    <a:pt x="19" y="68"/>
                    <a:pt x="15" y="67"/>
                    <a:pt x="14" y="66"/>
                  </a:cubicBezTo>
                  <a:cubicBezTo>
                    <a:pt x="13" y="65"/>
                    <a:pt x="11" y="62"/>
                    <a:pt x="9" y="62"/>
                  </a:cubicBezTo>
                  <a:cubicBezTo>
                    <a:pt x="8" y="62"/>
                    <a:pt x="7" y="63"/>
                    <a:pt x="7" y="62"/>
                  </a:cubicBezTo>
                  <a:cubicBezTo>
                    <a:pt x="7" y="61"/>
                    <a:pt x="8" y="61"/>
                    <a:pt x="9" y="61"/>
                  </a:cubicBezTo>
                  <a:cubicBezTo>
                    <a:pt x="11" y="60"/>
                    <a:pt x="14" y="62"/>
                    <a:pt x="15" y="64"/>
                  </a:cubicBezTo>
                  <a:cubicBezTo>
                    <a:pt x="17" y="63"/>
                    <a:pt x="15" y="62"/>
                    <a:pt x="15" y="61"/>
                  </a:cubicBezTo>
                  <a:cubicBezTo>
                    <a:pt x="14" y="61"/>
                    <a:pt x="14" y="60"/>
                    <a:pt x="14" y="59"/>
                  </a:cubicBezTo>
                  <a:cubicBezTo>
                    <a:pt x="13" y="59"/>
                    <a:pt x="11" y="59"/>
                    <a:pt x="11" y="58"/>
                  </a:cubicBezTo>
                  <a:cubicBezTo>
                    <a:pt x="10" y="57"/>
                    <a:pt x="13" y="57"/>
                    <a:pt x="14" y="57"/>
                  </a:cubicBezTo>
                  <a:cubicBezTo>
                    <a:pt x="15" y="56"/>
                    <a:pt x="13" y="54"/>
                    <a:pt x="14" y="53"/>
                  </a:cubicBezTo>
                  <a:cubicBezTo>
                    <a:pt x="15" y="52"/>
                    <a:pt x="16" y="52"/>
                    <a:pt x="17" y="51"/>
                  </a:cubicBezTo>
                  <a:cubicBezTo>
                    <a:pt x="17" y="50"/>
                    <a:pt x="18" y="49"/>
                    <a:pt x="19" y="49"/>
                  </a:cubicBezTo>
                  <a:cubicBezTo>
                    <a:pt x="20" y="47"/>
                    <a:pt x="22" y="45"/>
                    <a:pt x="23" y="43"/>
                  </a:cubicBezTo>
                  <a:cubicBezTo>
                    <a:pt x="25" y="38"/>
                    <a:pt x="25" y="32"/>
                    <a:pt x="26" y="28"/>
                  </a:cubicBezTo>
                  <a:cubicBezTo>
                    <a:pt x="26" y="26"/>
                    <a:pt x="26" y="23"/>
                    <a:pt x="28" y="22"/>
                  </a:cubicBezTo>
                  <a:cubicBezTo>
                    <a:pt x="29" y="21"/>
                    <a:pt x="29" y="23"/>
                    <a:pt x="30" y="23"/>
                  </a:cubicBezTo>
                  <a:cubicBezTo>
                    <a:pt x="31" y="23"/>
                    <a:pt x="34" y="22"/>
                    <a:pt x="35" y="21"/>
                  </a:cubicBezTo>
                  <a:cubicBezTo>
                    <a:pt x="36" y="21"/>
                    <a:pt x="36" y="20"/>
                    <a:pt x="37" y="19"/>
                  </a:cubicBezTo>
                  <a:cubicBezTo>
                    <a:pt x="38" y="18"/>
                    <a:pt x="39" y="18"/>
                    <a:pt x="40" y="17"/>
                  </a:cubicBezTo>
                  <a:cubicBezTo>
                    <a:pt x="41" y="16"/>
                    <a:pt x="41" y="14"/>
                    <a:pt x="42" y="13"/>
                  </a:cubicBezTo>
                  <a:cubicBezTo>
                    <a:pt x="44" y="11"/>
                    <a:pt x="47" y="10"/>
                    <a:pt x="49" y="9"/>
                  </a:cubicBezTo>
                  <a:cubicBezTo>
                    <a:pt x="53" y="7"/>
                    <a:pt x="58" y="7"/>
                    <a:pt x="62" y="6"/>
                  </a:cubicBezTo>
                  <a:cubicBezTo>
                    <a:pt x="64" y="6"/>
                    <a:pt x="67" y="5"/>
                    <a:pt x="68" y="6"/>
                  </a:cubicBezTo>
                  <a:cubicBezTo>
                    <a:pt x="70" y="7"/>
                    <a:pt x="69" y="9"/>
                    <a:pt x="71" y="10"/>
                  </a:cubicBezTo>
                  <a:cubicBezTo>
                    <a:pt x="73" y="10"/>
                    <a:pt x="74" y="11"/>
                    <a:pt x="74" y="12"/>
                  </a:cubicBezTo>
                  <a:cubicBezTo>
                    <a:pt x="75" y="12"/>
                    <a:pt x="75" y="12"/>
                    <a:pt x="75" y="12"/>
                  </a:cubicBezTo>
                  <a:cubicBezTo>
                    <a:pt x="75" y="12"/>
                    <a:pt x="75" y="13"/>
                    <a:pt x="75" y="14"/>
                  </a:cubicBezTo>
                  <a:cubicBezTo>
                    <a:pt x="76" y="15"/>
                    <a:pt x="75" y="16"/>
                    <a:pt x="75" y="18"/>
                  </a:cubicBezTo>
                  <a:cubicBezTo>
                    <a:pt x="75" y="20"/>
                    <a:pt x="75" y="22"/>
                    <a:pt x="74" y="24"/>
                  </a:cubicBezTo>
                  <a:cubicBezTo>
                    <a:pt x="73" y="26"/>
                    <a:pt x="72" y="28"/>
                    <a:pt x="72" y="30"/>
                  </a:cubicBezTo>
                  <a:cubicBezTo>
                    <a:pt x="72" y="32"/>
                    <a:pt x="71" y="32"/>
                    <a:pt x="69" y="32"/>
                  </a:cubicBezTo>
                  <a:cubicBezTo>
                    <a:pt x="66" y="32"/>
                    <a:pt x="66" y="33"/>
                    <a:pt x="66" y="35"/>
                  </a:cubicBezTo>
                  <a:cubicBezTo>
                    <a:pt x="65" y="41"/>
                    <a:pt x="71" y="36"/>
                    <a:pt x="72" y="40"/>
                  </a:cubicBezTo>
                  <a:cubicBezTo>
                    <a:pt x="72" y="40"/>
                    <a:pt x="72" y="43"/>
                    <a:pt x="72" y="44"/>
                  </a:cubicBezTo>
                  <a:cubicBezTo>
                    <a:pt x="72" y="46"/>
                    <a:pt x="70" y="47"/>
                    <a:pt x="68" y="48"/>
                  </a:cubicBezTo>
                  <a:cubicBezTo>
                    <a:pt x="68" y="49"/>
                    <a:pt x="66" y="49"/>
                    <a:pt x="66" y="50"/>
                  </a:cubicBezTo>
                  <a:cubicBezTo>
                    <a:pt x="66" y="51"/>
                    <a:pt x="66" y="51"/>
                    <a:pt x="67" y="52"/>
                  </a:cubicBezTo>
                  <a:cubicBezTo>
                    <a:pt x="68" y="54"/>
                    <a:pt x="67" y="55"/>
                    <a:pt x="65" y="55"/>
                  </a:cubicBezTo>
                  <a:cubicBezTo>
                    <a:pt x="64" y="56"/>
                    <a:pt x="61" y="57"/>
                    <a:pt x="60" y="57"/>
                  </a:cubicBezTo>
                  <a:cubicBezTo>
                    <a:pt x="58" y="57"/>
                    <a:pt x="56" y="56"/>
                    <a:pt x="54" y="57"/>
                  </a:cubicBezTo>
                  <a:cubicBezTo>
                    <a:pt x="53" y="57"/>
                    <a:pt x="51" y="57"/>
                    <a:pt x="51" y="59"/>
                  </a:cubicBezTo>
                  <a:cubicBezTo>
                    <a:pt x="51" y="62"/>
                    <a:pt x="54" y="64"/>
                    <a:pt x="55" y="67"/>
                  </a:cubicBezTo>
                  <a:cubicBezTo>
                    <a:pt x="55" y="69"/>
                    <a:pt x="57" y="71"/>
                    <a:pt x="56" y="73"/>
                  </a:cubicBezTo>
                  <a:cubicBezTo>
                    <a:pt x="55" y="74"/>
                    <a:pt x="53" y="75"/>
                    <a:pt x="53" y="77"/>
                  </a:cubicBezTo>
                  <a:cubicBezTo>
                    <a:pt x="53" y="79"/>
                    <a:pt x="56" y="78"/>
                    <a:pt x="53" y="80"/>
                  </a:cubicBezTo>
                  <a:cubicBezTo>
                    <a:pt x="53" y="81"/>
                    <a:pt x="52" y="81"/>
                    <a:pt x="52" y="82"/>
                  </a:cubicBezTo>
                  <a:cubicBezTo>
                    <a:pt x="51" y="82"/>
                    <a:pt x="50" y="82"/>
                    <a:pt x="50" y="83"/>
                  </a:cubicBezTo>
                  <a:cubicBezTo>
                    <a:pt x="49" y="84"/>
                    <a:pt x="52" y="84"/>
                    <a:pt x="53" y="85"/>
                  </a:cubicBezTo>
                  <a:cubicBezTo>
                    <a:pt x="55" y="87"/>
                    <a:pt x="52" y="89"/>
                    <a:pt x="52" y="91"/>
                  </a:cubicBezTo>
                  <a:close/>
                  <a:moveTo>
                    <a:pt x="2" y="67"/>
                  </a:moveTo>
                  <a:cubicBezTo>
                    <a:pt x="2" y="69"/>
                    <a:pt x="5" y="69"/>
                    <a:pt x="7" y="70"/>
                  </a:cubicBezTo>
                  <a:cubicBezTo>
                    <a:pt x="8" y="70"/>
                    <a:pt x="8" y="71"/>
                    <a:pt x="9" y="71"/>
                  </a:cubicBezTo>
                  <a:cubicBezTo>
                    <a:pt x="11" y="72"/>
                    <a:pt x="11" y="70"/>
                    <a:pt x="12" y="69"/>
                  </a:cubicBezTo>
                  <a:cubicBezTo>
                    <a:pt x="13" y="69"/>
                    <a:pt x="14" y="69"/>
                    <a:pt x="14" y="70"/>
                  </a:cubicBezTo>
                  <a:cubicBezTo>
                    <a:pt x="14" y="69"/>
                    <a:pt x="14" y="68"/>
                    <a:pt x="14" y="68"/>
                  </a:cubicBezTo>
                  <a:cubicBezTo>
                    <a:pt x="13" y="67"/>
                    <a:pt x="12" y="68"/>
                    <a:pt x="11" y="67"/>
                  </a:cubicBezTo>
                  <a:cubicBezTo>
                    <a:pt x="10" y="66"/>
                    <a:pt x="11" y="65"/>
                    <a:pt x="10" y="65"/>
                  </a:cubicBezTo>
                  <a:cubicBezTo>
                    <a:pt x="9" y="64"/>
                    <a:pt x="6" y="66"/>
                    <a:pt x="4" y="65"/>
                  </a:cubicBezTo>
                  <a:cubicBezTo>
                    <a:pt x="3" y="65"/>
                    <a:pt x="2" y="65"/>
                    <a:pt x="2" y="67"/>
                  </a:cubicBezTo>
                  <a:close/>
                  <a:moveTo>
                    <a:pt x="32" y="14"/>
                  </a:moveTo>
                  <a:cubicBezTo>
                    <a:pt x="32" y="14"/>
                    <a:pt x="32" y="14"/>
                    <a:pt x="32" y="14"/>
                  </a:cubicBezTo>
                  <a:cubicBezTo>
                    <a:pt x="33" y="14"/>
                    <a:pt x="33" y="14"/>
                    <a:pt x="33" y="14"/>
                  </a:cubicBezTo>
                  <a:cubicBezTo>
                    <a:pt x="32" y="16"/>
                    <a:pt x="31" y="17"/>
                    <a:pt x="30" y="18"/>
                  </a:cubicBezTo>
                  <a:cubicBezTo>
                    <a:pt x="29" y="19"/>
                    <a:pt x="29" y="19"/>
                    <a:pt x="29" y="19"/>
                  </a:cubicBezTo>
                  <a:cubicBezTo>
                    <a:pt x="28" y="19"/>
                    <a:pt x="28" y="19"/>
                    <a:pt x="28" y="19"/>
                  </a:cubicBezTo>
                  <a:cubicBezTo>
                    <a:pt x="27" y="19"/>
                    <a:pt x="27" y="19"/>
                    <a:pt x="27" y="19"/>
                  </a:cubicBezTo>
                  <a:cubicBezTo>
                    <a:pt x="26" y="18"/>
                    <a:pt x="26" y="18"/>
                    <a:pt x="26" y="18"/>
                  </a:cubicBezTo>
                  <a:cubicBezTo>
                    <a:pt x="27" y="15"/>
                    <a:pt x="28" y="14"/>
                    <a:pt x="30" y="13"/>
                  </a:cubicBezTo>
                  <a:cubicBezTo>
                    <a:pt x="30" y="12"/>
                    <a:pt x="31" y="9"/>
                    <a:pt x="32" y="10"/>
                  </a:cubicBezTo>
                  <a:cubicBezTo>
                    <a:pt x="32" y="11"/>
                    <a:pt x="32" y="11"/>
                    <a:pt x="32" y="11"/>
                  </a:cubicBezTo>
                  <a:cubicBezTo>
                    <a:pt x="32" y="11"/>
                    <a:pt x="32" y="11"/>
                    <a:pt x="32" y="11"/>
                  </a:cubicBezTo>
                  <a:cubicBezTo>
                    <a:pt x="33" y="12"/>
                    <a:pt x="33" y="13"/>
                    <a:pt x="33" y="13"/>
                  </a:cubicBezTo>
                  <a:lnTo>
                    <a:pt x="32" y="14"/>
                  </a:lnTo>
                  <a:close/>
                  <a:moveTo>
                    <a:pt x="40" y="8"/>
                  </a:moveTo>
                  <a:cubicBezTo>
                    <a:pt x="43" y="7"/>
                    <a:pt x="45" y="6"/>
                    <a:pt x="48" y="6"/>
                  </a:cubicBezTo>
                  <a:cubicBezTo>
                    <a:pt x="49" y="6"/>
                    <a:pt x="52" y="6"/>
                    <a:pt x="50" y="5"/>
                  </a:cubicBezTo>
                  <a:cubicBezTo>
                    <a:pt x="48" y="4"/>
                    <a:pt x="45" y="5"/>
                    <a:pt x="44" y="5"/>
                  </a:cubicBezTo>
                  <a:cubicBezTo>
                    <a:pt x="42" y="6"/>
                    <a:pt x="36" y="6"/>
                    <a:pt x="36" y="9"/>
                  </a:cubicBezTo>
                  <a:cubicBezTo>
                    <a:pt x="37" y="9"/>
                    <a:pt x="39" y="8"/>
                    <a:pt x="40" y="8"/>
                  </a:cubicBezTo>
                  <a:close/>
                  <a:moveTo>
                    <a:pt x="55" y="4"/>
                  </a:moveTo>
                  <a:cubicBezTo>
                    <a:pt x="52" y="6"/>
                    <a:pt x="58" y="5"/>
                    <a:pt x="59" y="4"/>
                  </a:cubicBezTo>
                  <a:cubicBezTo>
                    <a:pt x="59" y="3"/>
                    <a:pt x="55" y="4"/>
                    <a:pt x="55" y="4"/>
                  </a:cubicBezTo>
                  <a:cubicBezTo>
                    <a:pt x="55" y="4"/>
                    <a:pt x="55" y="4"/>
                    <a:pt x="55" y="4"/>
                  </a:cubicBezTo>
                  <a:cubicBezTo>
                    <a:pt x="55" y="4"/>
                    <a:pt x="55" y="4"/>
                    <a:pt x="55" y="4"/>
                  </a:cubicBezTo>
                  <a:close/>
                  <a:moveTo>
                    <a:pt x="62" y="2"/>
                  </a:moveTo>
                  <a:cubicBezTo>
                    <a:pt x="60" y="2"/>
                    <a:pt x="61" y="3"/>
                    <a:pt x="63" y="3"/>
                  </a:cubicBezTo>
                  <a:cubicBezTo>
                    <a:pt x="63" y="2"/>
                    <a:pt x="62" y="2"/>
                    <a:pt x="62" y="2"/>
                  </a:cubicBezTo>
                  <a:moveTo>
                    <a:pt x="67" y="0"/>
                  </a:moveTo>
                  <a:cubicBezTo>
                    <a:pt x="66" y="0"/>
                    <a:pt x="65" y="0"/>
                    <a:pt x="65" y="1"/>
                  </a:cubicBezTo>
                  <a:cubicBezTo>
                    <a:pt x="65" y="1"/>
                    <a:pt x="67" y="2"/>
                    <a:pt x="68" y="1"/>
                  </a:cubicBezTo>
                  <a:cubicBezTo>
                    <a:pt x="67" y="1"/>
                    <a:pt x="67" y="0"/>
                    <a:pt x="67" y="0"/>
                  </a:cubicBezTo>
                  <a:close/>
                </a:path>
              </a:pathLst>
            </a:custGeom>
            <a:solidFill>
              <a:srgbClr val="FFC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2" name="Freeform 36"/>
            <p:cNvSpPr>
              <a:spLocks/>
            </p:cNvSpPr>
            <p:nvPr/>
          </p:nvSpPr>
          <p:spPr bwMode="auto">
            <a:xfrm>
              <a:off x="8859838" y="4581525"/>
              <a:ext cx="57150" cy="84137"/>
            </a:xfrm>
            <a:custGeom>
              <a:avLst/>
              <a:gdLst>
                <a:gd name="T0" fmla="*/ 0 w 15"/>
                <a:gd name="T1" fmla="*/ 9 h 22"/>
                <a:gd name="T2" fmla="*/ 1 w 15"/>
                <a:gd name="T3" fmla="*/ 6 h 22"/>
                <a:gd name="T4" fmla="*/ 5 w 15"/>
                <a:gd name="T5" fmla="*/ 0 h 22"/>
                <a:gd name="T6" fmla="*/ 7 w 15"/>
                <a:gd name="T7" fmla="*/ 0 h 22"/>
                <a:gd name="T8" fmla="*/ 7 w 15"/>
                <a:gd name="T9" fmla="*/ 0 h 22"/>
                <a:gd name="T10" fmla="*/ 9 w 15"/>
                <a:gd name="T11" fmla="*/ 6 h 22"/>
                <a:gd name="T12" fmla="*/ 13 w 15"/>
                <a:gd name="T13" fmla="*/ 11 h 22"/>
                <a:gd name="T14" fmla="*/ 14 w 15"/>
                <a:gd name="T15" fmla="*/ 14 h 22"/>
                <a:gd name="T16" fmla="*/ 12 w 15"/>
                <a:gd name="T17" fmla="*/ 21 h 22"/>
                <a:gd name="T18" fmla="*/ 6 w 15"/>
                <a:gd name="T19" fmla="*/ 21 h 22"/>
                <a:gd name="T20" fmla="*/ 1 w 15"/>
                <a:gd name="T21" fmla="*/ 19 h 22"/>
                <a:gd name="T22" fmla="*/ 3 w 15"/>
                <a:gd name="T23" fmla="*/ 16 h 22"/>
                <a:gd name="T24" fmla="*/ 1 w 15"/>
                <a:gd name="T25" fmla="*/ 12 h 22"/>
                <a:gd name="T26" fmla="*/ 0 w 15"/>
                <a:gd name="T27" fmla="*/ 9 h 22"/>
                <a:gd name="T28" fmla="*/ 0 w 15"/>
                <a:gd name="T29"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2">
                  <a:moveTo>
                    <a:pt x="0" y="9"/>
                  </a:moveTo>
                  <a:cubicBezTo>
                    <a:pt x="0" y="8"/>
                    <a:pt x="0" y="7"/>
                    <a:pt x="1" y="6"/>
                  </a:cubicBezTo>
                  <a:cubicBezTo>
                    <a:pt x="2" y="4"/>
                    <a:pt x="3" y="2"/>
                    <a:pt x="5" y="0"/>
                  </a:cubicBezTo>
                  <a:cubicBezTo>
                    <a:pt x="6" y="0"/>
                    <a:pt x="7" y="0"/>
                    <a:pt x="7" y="0"/>
                  </a:cubicBezTo>
                  <a:cubicBezTo>
                    <a:pt x="7" y="0"/>
                    <a:pt x="7" y="0"/>
                    <a:pt x="7" y="0"/>
                  </a:cubicBezTo>
                  <a:cubicBezTo>
                    <a:pt x="8" y="2"/>
                    <a:pt x="8" y="4"/>
                    <a:pt x="9" y="6"/>
                  </a:cubicBezTo>
                  <a:cubicBezTo>
                    <a:pt x="10" y="7"/>
                    <a:pt x="12" y="9"/>
                    <a:pt x="13" y="11"/>
                  </a:cubicBezTo>
                  <a:cubicBezTo>
                    <a:pt x="15" y="12"/>
                    <a:pt x="15" y="12"/>
                    <a:pt x="14" y="14"/>
                  </a:cubicBezTo>
                  <a:cubicBezTo>
                    <a:pt x="13" y="17"/>
                    <a:pt x="12" y="18"/>
                    <a:pt x="12" y="21"/>
                  </a:cubicBezTo>
                  <a:cubicBezTo>
                    <a:pt x="10" y="21"/>
                    <a:pt x="8" y="22"/>
                    <a:pt x="6" y="21"/>
                  </a:cubicBezTo>
                  <a:cubicBezTo>
                    <a:pt x="4" y="21"/>
                    <a:pt x="3" y="20"/>
                    <a:pt x="1" y="19"/>
                  </a:cubicBezTo>
                  <a:cubicBezTo>
                    <a:pt x="2" y="18"/>
                    <a:pt x="3" y="17"/>
                    <a:pt x="3" y="16"/>
                  </a:cubicBezTo>
                  <a:cubicBezTo>
                    <a:pt x="3" y="14"/>
                    <a:pt x="2" y="13"/>
                    <a:pt x="1" y="12"/>
                  </a:cubicBezTo>
                  <a:cubicBezTo>
                    <a:pt x="1" y="11"/>
                    <a:pt x="0" y="10"/>
                    <a:pt x="0" y="9"/>
                  </a:cubicBezTo>
                  <a:cubicBezTo>
                    <a:pt x="0" y="8"/>
                    <a:pt x="0" y="10"/>
                    <a:pt x="0" y="9"/>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3" name="Freeform 37"/>
            <p:cNvSpPr>
              <a:spLocks/>
            </p:cNvSpPr>
            <p:nvPr/>
          </p:nvSpPr>
          <p:spPr bwMode="auto">
            <a:xfrm>
              <a:off x="9998075" y="3797300"/>
              <a:ext cx="430213" cy="331787"/>
            </a:xfrm>
            <a:custGeom>
              <a:avLst/>
              <a:gdLst>
                <a:gd name="T0" fmla="*/ 59 w 113"/>
                <a:gd name="T1" fmla="*/ 85 h 87"/>
                <a:gd name="T2" fmla="*/ 63 w 113"/>
                <a:gd name="T3" fmla="*/ 87 h 87"/>
                <a:gd name="T4" fmla="*/ 71 w 113"/>
                <a:gd name="T5" fmla="*/ 84 h 87"/>
                <a:gd name="T6" fmla="*/ 74 w 113"/>
                <a:gd name="T7" fmla="*/ 79 h 87"/>
                <a:gd name="T8" fmla="*/ 81 w 113"/>
                <a:gd name="T9" fmla="*/ 75 h 87"/>
                <a:gd name="T10" fmla="*/ 87 w 113"/>
                <a:gd name="T11" fmla="*/ 74 h 87"/>
                <a:gd name="T12" fmla="*/ 89 w 113"/>
                <a:gd name="T13" fmla="*/ 73 h 87"/>
                <a:gd name="T14" fmla="*/ 92 w 113"/>
                <a:gd name="T15" fmla="*/ 62 h 87"/>
                <a:gd name="T16" fmla="*/ 97 w 113"/>
                <a:gd name="T17" fmla="*/ 52 h 87"/>
                <a:gd name="T18" fmla="*/ 108 w 113"/>
                <a:gd name="T19" fmla="*/ 46 h 87"/>
                <a:gd name="T20" fmla="*/ 112 w 113"/>
                <a:gd name="T21" fmla="*/ 41 h 87"/>
                <a:gd name="T22" fmla="*/ 106 w 113"/>
                <a:gd name="T23" fmla="*/ 37 h 87"/>
                <a:gd name="T24" fmla="*/ 106 w 113"/>
                <a:gd name="T25" fmla="*/ 26 h 87"/>
                <a:gd name="T26" fmla="*/ 93 w 113"/>
                <a:gd name="T27" fmla="*/ 13 h 87"/>
                <a:gd name="T28" fmla="*/ 79 w 113"/>
                <a:gd name="T29" fmla="*/ 6 h 87"/>
                <a:gd name="T30" fmla="*/ 74 w 113"/>
                <a:gd name="T31" fmla="*/ 1 h 87"/>
                <a:gd name="T32" fmla="*/ 68 w 113"/>
                <a:gd name="T33" fmla="*/ 6 h 87"/>
                <a:gd name="T34" fmla="*/ 61 w 113"/>
                <a:gd name="T35" fmla="*/ 6 h 87"/>
                <a:gd name="T36" fmla="*/ 52 w 113"/>
                <a:gd name="T37" fmla="*/ 4 h 87"/>
                <a:gd name="T38" fmla="*/ 47 w 113"/>
                <a:gd name="T39" fmla="*/ 4 h 87"/>
                <a:gd name="T40" fmla="*/ 38 w 113"/>
                <a:gd name="T41" fmla="*/ 2 h 87"/>
                <a:gd name="T42" fmla="*/ 29 w 113"/>
                <a:gd name="T43" fmla="*/ 1 h 87"/>
                <a:gd name="T44" fmla="*/ 19 w 113"/>
                <a:gd name="T45" fmla="*/ 2 h 87"/>
                <a:gd name="T46" fmla="*/ 7 w 113"/>
                <a:gd name="T47" fmla="*/ 7 h 87"/>
                <a:gd name="T48" fmla="*/ 1 w 113"/>
                <a:gd name="T49" fmla="*/ 12 h 87"/>
                <a:gd name="T50" fmla="*/ 1 w 113"/>
                <a:gd name="T51" fmla="*/ 32 h 87"/>
                <a:gd name="T52" fmla="*/ 2 w 113"/>
                <a:gd name="T53" fmla="*/ 27 h 87"/>
                <a:gd name="T54" fmla="*/ 3 w 113"/>
                <a:gd name="T55" fmla="*/ 38 h 87"/>
                <a:gd name="T56" fmla="*/ 8 w 113"/>
                <a:gd name="T57" fmla="*/ 42 h 87"/>
                <a:gd name="T58" fmla="*/ 11 w 113"/>
                <a:gd name="T59" fmla="*/ 43 h 87"/>
                <a:gd name="T60" fmla="*/ 15 w 113"/>
                <a:gd name="T61" fmla="*/ 45 h 87"/>
                <a:gd name="T62" fmla="*/ 22 w 113"/>
                <a:gd name="T63" fmla="*/ 49 h 87"/>
                <a:gd name="T64" fmla="*/ 27 w 113"/>
                <a:gd name="T65" fmla="*/ 48 h 87"/>
                <a:gd name="T66" fmla="*/ 32 w 113"/>
                <a:gd name="T67" fmla="*/ 51 h 87"/>
                <a:gd name="T68" fmla="*/ 33 w 113"/>
                <a:gd name="T69" fmla="*/ 62 h 87"/>
                <a:gd name="T70" fmla="*/ 34 w 113"/>
                <a:gd name="T71" fmla="*/ 71 h 87"/>
                <a:gd name="T72" fmla="*/ 38 w 113"/>
                <a:gd name="T73" fmla="*/ 71 h 87"/>
                <a:gd name="T74" fmla="*/ 43 w 113"/>
                <a:gd name="T75" fmla="*/ 75 h 87"/>
                <a:gd name="T76" fmla="*/ 52 w 113"/>
                <a:gd name="T77"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3" h="87">
                  <a:moveTo>
                    <a:pt x="52" y="86"/>
                  </a:moveTo>
                  <a:cubicBezTo>
                    <a:pt x="54" y="86"/>
                    <a:pt x="56" y="86"/>
                    <a:pt x="59" y="85"/>
                  </a:cubicBezTo>
                  <a:cubicBezTo>
                    <a:pt x="60" y="85"/>
                    <a:pt x="61" y="85"/>
                    <a:pt x="62" y="85"/>
                  </a:cubicBezTo>
                  <a:cubicBezTo>
                    <a:pt x="62" y="86"/>
                    <a:pt x="63" y="86"/>
                    <a:pt x="63" y="87"/>
                  </a:cubicBezTo>
                  <a:cubicBezTo>
                    <a:pt x="65" y="87"/>
                    <a:pt x="67" y="86"/>
                    <a:pt x="68" y="85"/>
                  </a:cubicBezTo>
                  <a:cubicBezTo>
                    <a:pt x="69" y="85"/>
                    <a:pt x="70" y="84"/>
                    <a:pt x="71" y="84"/>
                  </a:cubicBezTo>
                  <a:cubicBezTo>
                    <a:pt x="72" y="84"/>
                    <a:pt x="73" y="85"/>
                    <a:pt x="74" y="84"/>
                  </a:cubicBezTo>
                  <a:cubicBezTo>
                    <a:pt x="75" y="83"/>
                    <a:pt x="73" y="81"/>
                    <a:pt x="74" y="79"/>
                  </a:cubicBezTo>
                  <a:cubicBezTo>
                    <a:pt x="75" y="79"/>
                    <a:pt x="76" y="79"/>
                    <a:pt x="77" y="79"/>
                  </a:cubicBezTo>
                  <a:cubicBezTo>
                    <a:pt x="79" y="78"/>
                    <a:pt x="82" y="79"/>
                    <a:pt x="81" y="75"/>
                  </a:cubicBezTo>
                  <a:cubicBezTo>
                    <a:pt x="82" y="75"/>
                    <a:pt x="83" y="76"/>
                    <a:pt x="84" y="76"/>
                  </a:cubicBezTo>
                  <a:cubicBezTo>
                    <a:pt x="86" y="75"/>
                    <a:pt x="86" y="75"/>
                    <a:pt x="87" y="74"/>
                  </a:cubicBezTo>
                  <a:cubicBezTo>
                    <a:pt x="88" y="75"/>
                    <a:pt x="88" y="80"/>
                    <a:pt x="91" y="78"/>
                  </a:cubicBezTo>
                  <a:cubicBezTo>
                    <a:pt x="94" y="76"/>
                    <a:pt x="90" y="74"/>
                    <a:pt x="89" y="73"/>
                  </a:cubicBezTo>
                  <a:cubicBezTo>
                    <a:pt x="88" y="71"/>
                    <a:pt x="91" y="68"/>
                    <a:pt x="92" y="66"/>
                  </a:cubicBezTo>
                  <a:cubicBezTo>
                    <a:pt x="92" y="64"/>
                    <a:pt x="92" y="63"/>
                    <a:pt x="92" y="62"/>
                  </a:cubicBezTo>
                  <a:cubicBezTo>
                    <a:pt x="92" y="60"/>
                    <a:pt x="92" y="58"/>
                    <a:pt x="92" y="57"/>
                  </a:cubicBezTo>
                  <a:cubicBezTo>
                    <a:pt x="93" y="53"/>
                    <a:pt x="95" y="53"/>
                    <a:pt x="97" y="52"/>
                  </a:cubicBezTo>
                  <a:cubicBezTo>
                    <a:pt x="101" y="51"/>
                    <a:pt x="100" y="49"/>
                    <a:pt x="102" y="46"/>
                  </a:cubicBezTo>
                  <a:cubicBezTo>
                    <a:pt x="104" y="44"/>
                    <a:pt x="105" y="46"/>
                    <a:pt x="108" y="46"/>
                  </a:cubicBezTo>
                  <a:cubicBezTo>
                    <a:pt x="111" y="46"/>
                    <a:pt x="109" y="43"/>
                    <a:pt x="111" y="42"/>
                  </a:cubicBezTo>
                  <a:cubicBezTo>
                    <a:pt x="111" y="42"/>
                    <a:pt x="112" y="42"/>
                    <a:pt x="112" y="41"/>
                  </a:cubicBezTo>
                  <a:cubicBezTo>
                    <a:pt x="113" y="40"/>
                    <a:pt x="111" y="40"/>
                    <a:pt x="111" y="39"/>
                  </a:cubicBezTo>
                  <a:cubicBezTo>
                    <a:pt x="109" y="39"/>
                    <a:pt x="106" y="40"/>
                    <a:pt x="106" y="37"/>
                  </a:cubicBezTo>
                  <a:cubicBezTo>
                    <a:pt x="106" y="35"/>
                    <a:pt x="108" y="33"/>
                    <a:pt x="108" y="31"/>
                  </a:cubicBezTo>
                  <a:cubicBezTo>
                    <a:pt x="110" y="27"/>
                    <a:pt x="109" y="27"/>
                    <a:pt x="106" y="26"/>
                  </a:cubicBezTo>
                  <a:cubicBezTo>
                    <a:pt x="103" y="24"/>
                    <a:pt x="102" y="22"/>
                    <a:pt x="100" y="20"/>
                  </a:cubicBezTo>
                  <a:cubicBezTo>
                    <a:pt x="98" y="17"/>
                    <a:pt x="95" y="16"/>
                    <a:pt x="93" y="13"/>
                  </a:cubicBezTo>
                  <a:cubicBezTo>
                    <a:pt x="91" y="11"/>
                    <a:pt x="90" y="9"/>
                    <a:pt x="87" y="9"/>
                  </a:cubicBezTo>
                  <a:cubicBezTo>
                    <a:pt x="84" y="9"/>
                    <a:pt x="81" y="9"/>
                    <a:pt x="79" y="6"/>
                  </a:cubicBezTo>
                  <a:cubicBezTo>
                    <a:pt x="78" y="5"/>
                    <a:pt x="77" y="4"/>
                    <a:pt x="76" y="2"/>
                  </a:cubicBezTo>
                  <a:cubicBezTo>
                    <a:pt x="76" y="1"/>
                    <a:pt x="76" y="0"/>
                    <a:pt x="74" y="1"/>
                  </a:cubicBezTo>
                  <a:cubicBezTo>
                    <a:pt x="73" y="1"/>
                    <a:pt x="72" y="3"/>
                    <a:pt x="71" y="3"/>
                  </a:cubicBezTo>
                  <a:cubicBezTo>
                    <a:pt x="70" y="4"/>
                    <a:pt x="69" y="5"/>
                    <a:pt x="68" y="6"/>
                  </a:cubicBezTo>
                  <a:cubicBezTo>
                    <a:pt x="66" y="6"/>
                    <a:pt x="65" y="6"/>
                    <a:pt x="64" y="6"/>
                  </a:cubicBezTo>
                  <a:cubicBezTo>
                    <a:pt x="63" y="6"/>
                    <a:pt x="62" y="7"/>
                    <a:pt x="61" y="6"/>
                  </a:cubicBezTo>
                  <a:cubicBezTo>
                    <a:pt x="59" y="6"/>
                    <a:pt x="59" y="4"/>
                    <a:pt x="57" y="4"/>
                  </a:cubicBezTo>
                  <a:cubicBezTo>
                    <a:pt x="55" y="4"/>
                    <a:pt x="54" y="5"/>
                    <a:pt x="52" y="4"/>
                  </a:cubicBezTo>
                  <a:cubicBezTo>
                    <a:pt x="52" y="3"/>
                    <a:pt x="51" y="4"/>
                    <a:pt x="50" y="4"/>
                  </a:cubicBezTo>
                  <a:cubicBezTo>
                    <a:pt x="49" y="4"/>
                    <a:pt x="49" y="4"/>
                    <a:pt x="47" y="4"/>
                  </a:cubicBezTo>
                  <a:cubicBezTo>
                    <a:pt x="45" y="2"/>
                    <a:pt x="44" y="3"/>
                    <a:pt x="42" y="4"/>
                  </a:cubicBezTo>
                  <a:cubicBezTo>
                    <a:pt x="40" y="5"/>
                    <a:pt x="40" y="4"/>
                    <a:pt x="38" y="2"/>
                  </a:cubicBezTo>
                  <a:cubicBezTo>
                    <a:pt x="36" y="0"/>
                    <a:pt x="35" y="4"/>
                    <a:pt x="32" y="3"/>
                  </a:cubicBezTo>
                  <a:cubicBezTo>
                    <a:pt x="31" y="3"/>
                    <a:pt x="30" y="1"/>
                    <a:pt x="29" y="1"/>
                  </a:cubicBezTo>
                  <a:cubicBezTo>
                    <a:pt x="27" y="1"/>
                    <a:pt x="25" y="1"/>
                    <a:pt x="24" y="1"/>
                  </a:cubicBezTo>
                  <a:cubicBezTo>
                    <a:pt x="22" y="1"/>
                    <a:pt x="21" y="1"/>
                    <a:pt x="19" y="2"/>
                  </a:cubicBezTo>
                  <a:cubicBezTo>
                    <a:pt x="18" y="2"/>
                    <a:pt x="17" y="3"/>
                    <a:pt x="15" y="3"/>
                  </a:cubicBezTo>
                  <a:cubicBezTo>
                    <a:pt x="12" y="5"/>
                    <a:pt x="9" y="6"/>
                    <a:pt x="7" y="7"/>
                  </a:cubicBezTo>
                  <a:cubicBezTo>
                    <a:pt x="5" y="8"/>
                    <a:pt x="5" y="9"/>
                    <a:pt x="4" y="10"/>
                  </a:cubicBezTo>
                  <a:cubicBezTo>
                    <a:pt x="3" y="12"/>
                    <a:pt x="3" y="13"/>
                    <a:pt x="1" y="12"/>
                  </a:cubicBezTo>
                  <a:cubicBezTo>
                    <a:pt x="1" y="16"/>
                    <a:pt x="1" y="19"/>
                    <a:pt x="1" y="23"/>
                  </a:cubicBezTo>
                  <a:cubicBezTo>
                    <a:pt x="1" y="26"/>
                    <a:pt x="1" y="29"/>
                    <a:pt x="1" y="32"/>
                  </a:cubicBezTo>
                  <a:cubicBezTo>
                    <a:pt x="1" y="34"/>
                    <a:pt x="2" y="35"/>
                    <a:pt x="2" y="32"/>
                  </a:cubicBezTo>
                  <a:cubicBezTo>
                    <a:pt x="2" y="31"/>
                    <a:pt x="0" y="28"/>
                    <a:pt x="2" y="27"/>
                  </a:cubicBezTo>
                  <a:cubicBezTo>
                    <a:pt x="3" y="29"/>
                    <a:pt x="4" y="31"/>
                    <a:pt x="4" y="33"/>
                  </a:cubicBezTo>
                  <a:cubicBezTo>
                    <a:pt x="4" y="35"/>
                    <a:pt x="3" y="37"/>
                    <a:pt x="3" y="38"/>
                  </a:cubicBezTo>
                  <a:cubicBezTo>
                    <a:pt x="5" y="38"/>
                    <a:pt x="5" y="39"/>
                    <a:pt x="5" y="40"/>
                  </a:cubicBezTo>
                  <a:cubicBezTo>
                    <a:pt x="7" y="40"/>
                    <a:pt x="7" y="41"/>
                    <a:pt x="8" y="42"/>
                  </a:cubicBezTo>
                  <a:cubicBezTo>
                    <a:pt x="9" y="43"/>
                    <a:pt x="9" y="43"/>
                    <a:pt x="10" y="43"/>
                  </a:cubicBezTo>
                  <a:cubicBezTo>
                    <a:pt x="11" y="43"/>
                    <a:pt x="11" y="43"/>
                    <a:pt x="11" y="43"/>
                  </a:cubicBezTo>
                  <a:cubicBezTo>
                    <a:pt x="11" y="43"/>
                    <a:pt x="12" y="43"/>
                    <a:pt x="12" y="44"/>
                  </a:cubicBezTo>
                  <a:cubicBezTo>
                    <a:pt x="13" y="44"/>
                    <a:pt x="14" y="44"/>
                    <a:pt x="15" y="45"/>
                  </a:cubicBezTo>
                  <a:cubicBezTo>
                    <a:pt x="16" y="46"/>
                    <a:pt x="18" y="47"/>
                    <a:pt x="19" y="47"/>
                  </a:cubicBezTo>
                  <a:cubicBezTo>
                    <a:pt x="20" y="49"/>
                    <a:pt x="19" y="49"/>
                    <a:pt x="22" y="49"/>
                  </a:cubicBezTo>
                  <a:cubicBezTo>
                    <a:pt x="22" y="49"/>
                    <a:pt x="22" y="49"/>
                    <a:pt x="22" y="48"/>
                  </a:cubicBezTo>
                  <a:cubicBezTo>
                    <a:pt x="24" y="47"/>
                    <a:pt x="25" y="48"/>
                    <a:pt x="27" y="48"/>
                  </a:cubicBezTo>
                  <a:cubicBezTo>
                    <a:pt x="28" y="48"/>
                    <a:pt x="29" y="48"/>
                    <a:pt x="30" y="48"/>
                  </a:cubicBezTo>
                  <a:cubicBezTo>
                    <a:pt x="31" y="49"/>
                    <a:pt x="31" y="50"/>
                    <a:pt x="32" y="51"/>
                  </a:cubicBezTo>
                  <a:cubicBezTo>
                    <a:pt x="33" y="52"/>
                    <a:pt x="34" y="52"/>
                    <a:pt x="35" y="54"/>
                  </a:cubicBezTo>
                  <a:cubicBezTo>
                    <a:pt x="37" y="57"/>
                    <a:pt x="34" y="59"/>
                    <a:pt x="33" y="62"/>
                  </a:cubicBezTo>
                  <a:cubicBezTo>
                    <a:pt x="32" y="64"/>
                    <a:pt x="32" y="65"/>
                    <a:pt x="32" y="67"/>
                  </a:cubicBezTo>
                  <a:cubicBezTo>
                    <a:pt x="32" y="69"/>
                    <a:pt x="34" y="70"/>
                    <a:pt x="34" y="71"/>
                  </a:cubicBezTo>
                  <a:cubicBezTo>
                    <a:pt x="33" y="71"/>
                    <a:pt x="33" y="71"/>
                    <a:pt x="33" y="71"/>
                  </a:cubicBezTo>
                  <a:cubicBezTo>
                    <a:pt x="35" y="72"/>
                    <a:pt x="36" y="71"/>
                    <a:pt x="38" y="71"/>
                  </a:cubicBezTo>
                  <a:cubicBezTo>
                    <a:pt x="39" y="72"/>
                    <a:pt x="39" y="73"/>
                    <a:pt x="40" y="74"/>
                  </a:cubicBezTo>
                  <a:cubicBezTo>
                    <a:pt x="41" y="74"/>
                    <a:pt x="42" y="74"/>
                    <a:pt x="43" y="75"/>
                  </a:cubicBezTo>
                  <a:cubicBezTo>
                    <a:pt x="47" y="77"/>
                    <a:pt x="48" y="81"/>
                    <a:pt x="48" y="85"/>
                  </a:cubicBezTo>
                  <a:cubicBezTo>
                    <a:pt x="49" y="86"/>
                    <a:pt x="50" y="86"/>
                    <a:pt x="52" y="86"/>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4" name="Freeform 38"/>
            <p:cNvSpPr>
              <a:spLocks/>
            </p:cNvSpPr>
            <p:nvPr/>
          </p:nvSpPr>
          <p:spPr bwMode="auto">
            <a:xfrm>
              <a:off x="9994900" y="3571875"/>
              <a:ext cx="536575" cy="328612"/>
            </a:xfrm>
            <a:custGeom>
              <a:avLst/>
              <a:gdLst>
                <a:gd name="T0" fmla="*/ 121 w 141"/>
                <a:gd name="T1" fmla="*/ 80 h 86"/>
                <a:gd name="T2" fmla="*/ 130 w 141"/>
                <a:gd name="T3" fmla="*/ 79 h 86"/>
                <a:gd name="T4" fmla="*/ 136 w 141"/>
                <a:gd name="T5" fmla="*/ 71 h 86"/>
                <a:gd name="T6" fmla="*/ 140 w 141"/>
                <a:gd name="T7" fmla="*/ 60 h 86"/>
                <a:gd name="T8" fmla="*/ 138 w 141"/>
                <a:gd name="T9" fmla="*/ 53 h 86"/>
                <a:gd name="T10" fmla="*/ 136 w 141"/>
                <a:gd name="T11" fmla="*/ 47 h 86"/>
                <a:gd name="T12" fmla="*/ 130 w 141"/>
                <a:gd name="T13" fmla="*/ 44 h 86"/>
                <a:gd name="T14" fmla="*/ 132 w 141"/>
                <a:gd name="T15" fmla="*/ 35 h 86"/>
                <a:gd name="T16" fmla="*/ 134 w 141"/>
                <a:gd name="T17" fmla="*/ 29 h 86"/>
                <a:gd name="T18" fmla="*/ 129 w 141"/>
                <a:gd name="T19" fmla="*/ 22 h 86"/>
                <a:gd name="T20" fmla="*/ 121 w 141"/>
                <a:gd name="T21" fmla="*/ 19 h 86"/>
                <a:gd name="T22" fmla="*/ 113 w 141"/>
                <a:gd name="T23" fmla="*/ 18 h 86"/>
                <a:gd name="T24" fmla="*/ 105 w 141"/>
                <a:gd name="T25" fmla="*/ 17 h 86"/>
                <a:gd name="T26" fmla="*/ 99 w 141"/>
                <a:gd name="T27" fmla="*/ 10 h 86"/>
                <a:gd name="T28" fmla="*/ 94 w 141"/>
                <a:gd name="T29" fmla="*/ 7 h 86"/>
                <a:gd name="T30" fmla="*/ 89 w 141"/>
                <a:gd name="T31" fmla="*/ 4 h 86"/>
                <a:gd name="T32" fmla="*/ 85 w 141"/>
                <a:gd name="T33" fmla="*/ 1 h 86"/>
                <a:gd name="T34" fmla="*/ 84 w 141"/>
                <a:gd name="T35" fmla="*/ 3 h 86"/>
                <a:gd name="T36" fmla="*/ 77 w 141"/>
                <a:gd name="T37" fmla="*/ 2 h 86"/>
                <a:gd name="T38" fmla="*/ 70 w 141"/>
                <a:gd name="T39" fmla="*/ 5 h 86"/>
                <a:gd name="T40" fmla="*/ 66 w 141"/>
                <a:gd name="T41" fmla="*/ 13 h 86"/>
                <a:gd name="T42" fmla="*/ 64 w 141"/>
                <a:gd name="T43" fmla="*/ 35 h 86"/>
                <a:gd name="T44" fmla="*/ 51 w 141"/>
                <a:gd name="T45" fmla="*/ 39 h 86"/>
                <a:gd name="T46" fmla="*/ 44 w 141"/>
                <a:gd name="T47" fmla="*/ 30 h 86"/>
                <a:gd name="T48" fmla="*/ 34 w 141"/>
                <a:gd name="T49" fmla="*/ 18 h 86"/>
                <a:gd name="T50" fmla="*/ 32 w 141"/>
                <a:gd name="T51" fmla="*/ 12 h 86"/>
                <a:gd name="T52" fmla="*/ 21 w 141"/>
                <a:gd name="T53" fmla="*/ 17 h 86"/>
                <a:gd name="T54" fmla="*/ 11 w 141"/>
                <a:gd name="T55" fmla="*/ 25 h 86"/>
                <a:gd name="T56" fmla="*/ 8 w 141"/>
                <a:gd name="T57" fmla="*/ 40 h 86"/>
                <a:gd name="T58" fmla="*/ 2 w 141"/>
                <a:gd name="T59" fmla="*/ 49 h 86"/>
                <a:gd name="T60" fmla="*/ 2 w 141"/>
                <a:gd name="T61" fmla="*/ 58 h 86"/>
                <a:gd name="T62" fmla="*/ 0 w 141"/>
                <a:gd name="T63" fmla="*/ 66 h 86"/>
                <a:gd name="T64" fmla="*/ 7 w 141"/>
                <a:gd name="T65" fmla="*/ 67 h 86"/>
                <a:gd name="T66" fmla="*/ 24 w 141"/>
                <a:gd name="T67" fmla="*/ 60 h 86"/>
                <a:gd name="T68" fmla="*/ 33 w 141"/>
                <a:gd name="T69" fmla="*/ 62 h 86"/>
                <a:gd name="T70" fmla="*/ 43 w 141"/>
                <a:gd name="T71" fmla="*/ 63 h 86"/>
                <a:gd name="T72" fmla="*/ 51 w 141"/>
                <a:gd name="T73" fmla="*/ 63 h 86"/>
                <a:gd name="T74" fmla="*/ 58 w 141"/>
                <a:gd name="T75" fmla="*/ 63 h 86"/>
                <a:gd name="T76" fmla="*/ 65 w 141"/>
                <a:gd name="T77" fmla="*/ 65 h 86"/>
                <a:gd name="T78" fmla="*/ 75 w 141"/>
                <a:gd name="T79" fmla="*/ 60 h 86"/>
                <a:gd name="T80" fmla="*/ 80 w 141"/>
                <a:gd name="T81" fmla="*/ 65 h 86"/>
                <a:gd name="T82" fmla="*/ 95 w 141"/>
                <a:gd name="T83" fmla="*/ 73 h 86"/>
                <a:gd name="T84" fmla="*/ 102 w 141"/>
                <a:gd name="T85" fmla="*/ 81 h 86"/>
                <a:gd name="T86" fmla="*/ 110 w 141"/>
                <a:gd name="T8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 h="86">
                  <a:moveTo>
                    <a:pt x="117" y="81"/>
                  </a:moveTo>
                  <a:cubicBezTo>
                    <a:pt x="118" y="80"/>
                    <a:pt x="119" y="80"/>
                    <a:pt x="121" y="80"/>
                  </a:cubicBezTo>
                  <a:cubicBezTo>
                    <a:pt x="122" y="81"/>
                    <a:pt x="124" y="82"/>
                    <a:pt x="124" y="80"/>
                  </a:cubicBezTo>
                  <a:cubicBezTo>
                    <a:pt x="127" y="80"/>
                    <a:pt x="129" y="84"/>
                    <a:pt x="130" y="79"/>
                  </a:cubicBezTo>
                  <a:cubicBezTo>
                    <a:pt x="131" y="77"/>
                    <a:pt x="131" y="76"/>
                    <a:pt x="133" y="75"/>
                  </a:cubicBezTo>
                  <a:cubicBezTo>
                    <a:pt x="134" y="74"/>
                    <a:pt x="135" y="72"/>
                    <a:pt x="136" y="71"/>
                  </a:cubicBezTo>
                  <a:cubicBezTo>
                    <a:pt x="139" y="69"/>
                    <a:pt x="141" y="70"/>
                    <a:pt x="141" y="65"/>
                  </a:cubicBezTo>
                  <a:cubicBezTo>
                    <a:pt x="141" y="64"/>
                    <a:pt x="141" y="62"/>
                    <a:pt x="140" y="60"/>
                  </a:cubicBezTo>
                  <a:cubicBezTo>
                    <a:pt x="140" y="58"/>
                    <a:pt x="140" y="56"/>
                    <a:pt x="139" y="54"/>
                  </a:cubicBezTo>
                  <a:cubicBezTo>
                    <a:pt x="138" y="54"/>
                    <a:pt x="138" y="54"/>
                    <a:pt x="138" y="53"/>
                  </a:cubicBezTo>
                  <a:cubicBezTo>
                    <a:pt x="137" y="52"/>
                    <a:pt x="138" y="51"/>
                    <a:pt x="137" y="49"/>
                  </a:cubicBezTo>
                  <a:cubicBezTo>
                    <a:pt x="135" y="48"/>
                    <a:pt x="136" y="49"/>
                    <a:pt x="136" y="47"/>
                  </a:cubicBezTo>
                  <a:cubicBezTo>
                    <a:pt x="135" y="46"/>
                    <a:pt x="135" y="44"/>
                    <a:pt x="134" y="44"/>
                  </a:cubicBezTo>
                  <a:cubicBezTo>
                    <a:pt x="133" y="43"/>
                    <a:pt x="131" y="45"/>
                    <a:pt x="130" y="44"/>
                  </a:cubicBezTo>
                  <a:cubicBezTo>
                    <a:pt x="131" y="42"/>
                    <a:pt x="132" y="41"/>
                    <a:pt x="132" y="40"/>
                  </a:cubicBezTo>
                  <a:cubicBezTo>
                    <a:pt x="133" y="38"/>
                    <a:pt x="132" y="37"/>
                    <a:pt x="132" y="35"/>
                  </a:cubicBezTo>
                  <a:cubicBezTo>
                    <a:pt x="132" y="34"/>
                    <a:pt x="133" y="34"/>
                    <a:pt x="134" y="33"/>
                  </a:cubicBezTo>
                  <a:cubicBezTo>
                    <a:pt x="135" y="32"/>
                    <a:pt x="135" y="30"/>
                    <a:pt x="134" y="29"/>
                  </a:cubicBezTo>
                  <a:cubicBezTo>
                    <a:pt x="134" y="27"/>
                    <a:pt x="132" y="26"/>
                    <a:pt x="131" y="25"/>
                  </a:cubicBezTo>
                  <a:cubicBezTo>
                    <a:pt x="129" y="24"/>
                    <a:pt x="129" y="24"/>
                    <a:pt x="129" y="22"/>
                  </a:cubicBezTo>
                  <a:cubicBezTo>
                    <a:pt x="128" y="21"/>
                    <a:pt x="128" y="20"/>
                    <a:pt x="126" y="20"/>
                  </a:cubicBezTo>
                  <a:cubicBezTo>
                    <a:pt x="124" y="19"/>
                    <a:pt x="123" y="20"/>
                    <a:pt x="121" y="19"/>
                  </a:cubicBezTo>
                  <a:cubicBezTo>
                    <a:pt x="120" y="19"/>
                    <a:pt x="119" y="18"/>
                    <a:pt x="118" y="17"/>
                  </a:cubicBezTo>
                  <a:cubicBezTo>
                    <a:pt x="116" y="16"/>
                    <a:pt x="115" y="17"/>
                    <a:pt x="113" y="18"/>
                  </a:cubicBezTo>
                  <a:cubicBezTo>
                    <a:pt x="113" y="19"/>
                    <a:pt x="110" y="20"/>
                    <a:pt x="109" y="20"/>
                  </a:cubicBezTo>
                  <a:cubicBezTo>
                    <a:pt x="108" y="20"/>
                    <a:pt x="106" y="18"/>
                    <a:pt x="105" y="17"/>
                  </a:cubicBezTo>
                  <a:cubicBezTo>
                    <a:pt x="103" y="16"/>
                    <a:pt x="103" y="15"/>
                    <a:pt x="102" y="13"/>
                  </a:cubicBezTo>
                  <a:cubicBezTo>
                    <a:pt x="101" y="12"/>
                    <a:pt x="100" y="12"/>
                    <a:pt x="99" y="10"/>
                  </a:cubicBezTo>
                  <a:cubicBezTo>
                    <a:pt x="98" y="8"/>
                    <a:pt x="99" y="8"/>
                    <a:pt x="96" y="8"/>
                  </a:cubicBezTo>
                  <a:cubicBezTo>
                    <a:pt x="95" y="8"/>
                    <a:pt x="95" y="8"/>
                    <a:pt x="94" y="7"/>
                  </a:cubicBezTo>
                  <a:cubicBezTo>
                    <a:pt x="93" y="7"/>
                    <a:pt x="93" y="6"/>
                    <a:pt x="93" y="5"/>
                  </a:cubicBezTo>
                  <a:cubicBezTo>
                    <a:pt x="92" y="7"/>
                    <a:pt x="89" y="4"/>
                    <a:pt x="89" y="4"/>
                  </a:cubicBezTo>
                  <a:cubicBezTo>
                    <a:pt x="88" y="3"/>
                    <a:pt x="88" y="2"/>
                    <a:pt x="87" y="1"/>
                  </a:cubicBezTo>
                  <a:cubicBezTo>
                    <a:pt x="86" y="1"/>
                    <a:pt x="86" y="1"/>
                    <a:pt x="85" y="1"/>
                  </a:cubicBezTo>
                  <a:cubicBezTo>
                    <a:pt x="85" y="1"/>
                    <a:pt x="85" y="0"/>
                    <a:pt x="85" y="0"/>
                  </a:cubicBezTo>
                  <a:cubicBezTo>
                    <a:pt x="84" y="1"/>
                    <a:pt x="85" y="2"/>
                    <a:pt x="84" y="3"/>
                  </a:cubicBezTo>
                  <a:cubicBezTo>
                    <a:pt x="82" y="4"/>
                    <a:pt x="82" y="1"/>
                    <a:pt x="81" y="0"/>
                  </a:cubicBezTo>
                  <a:cubicBezTo>
                    <a:pt x="80" y="0"/>
                    <a:pt x="79" y="2"/>
                    <a:pt x="77" y="2"/>
                  </a:cubicBezTo>
                  <a:cubicBezTo>
                    <a:pt x="76" y="3"/>
                    <a:pt x="75" y="3"/>
                    <a:pt x="73" y="4"/>
                  </a:cubicBezTo>
                  <a:cubicBezTo>
                    <a:pt x="73" y="4"/>
                    <a:pt x="71" y="4"/>
                    <a:pt x="70" y="5"/>
                  </a:cubicBezTo>
                  <a:cubicBezTo>
                    <a:pt x="68" y="6"/>
                    <a:pt x="68" y="7"/>
                    <a:pt x="65" y="7"/>
                  </a:cubicBezTo>
                  <a:cubicBezTo>
                    <a:pt x="64" y="9"/>
                    <a:pt x="65" y="12"/>
                    <a:pt x="66" y="13"/>
                  </a:cubicBezTo>
                  <a:cubicBezTo>
                    <a:pt x="66" y="15"/>
                    <a:pt x="66" y="18"/>
                    <a:pt x="66" y="21"/>
                  </a:cubicBezTo>
                  <a:cubicBezTo>
                    <a:pt x="67" y="26"/>
                    <a:pt x="68" y="31"/>
                    <a:pt x="64" y="35"/>
                  </a:cubicBezTo>
                  <a:cubicBezTo>
                    <a:pt x="62" y="37"/>
                    <a:pt x="59" y="38"/>
                    <a:pt x="57" y="38"/>
                  </a:cubicBezTo>
                  <a:cubicBezTo>
                    <a:pt x="55" y="39"/>
                    <a:pt x="53" y="41"/>
                    <a:pt x="51" y="39"/>
                  </a:cubicBezTo>
                  <a:cubicBezTo>
                    <a:pt x="49" y="38"/>
                    <a:pt x="48" y="37"/>
                    <a:pt x="46" y="36"/>
                  </a:cubicBezTo>
                  <a:cubicBezTo>
                    <a:pt x="44" y="35"/>
                    <a:pt x="45" y="32"/>
                    <a:pt x="44" y="30"/>
                  </a:cubicBezTo>
                  <a:cubicBezTo>
                    <a:pt x="43" y="27"/>
                    <a:pt x="42" y="26"/>
                    <a:pt x="40" y="24"/>
                  </a:cubicBezTo>
                  <a:cubicBezTo>
                    <a:pt x="38" y="22"/>
                    <a:pt x="36" y="20"/>
                    <a:pt x="34" y="18"/>
                  </a:cubicBezTo>
                  <a:cubicBezTo>
                    <a:pt x="33" y="17"/>
                    <a:pt x="32" y="17"/>
                    <a:pt x="32" y="16"/>
                  </a:cubicBezTo>
                  <a:cubicBezTo>
                    <a:pt x="31" y="15"/>
                    <a:pt x="32" y="13"/>
                    <a:pt x="32" y="12"/>
                  </a:cubicBezTo>
                  <a:cubicBezTo>
                    <a:pt x="31" y="10"/>
                    <a:pt x="29" y="13"/>
                    <a:pt x="27" y="14"/>
                  </a:cubicBezTo>
                  <a:cubicBezTo>
                    <a:pt x="25" y="15"/>
                    <a:pt x="23" y="16"/>
                    <a:pt x="21" y="17"/>
                  </a:cubicBezTo>
                  <a:cubicBezTo>
                    <a:pt x="17" y="18"/>
                    <a:pt x="16" y="17"/>
                    <a:pt x="13" y="20"/>
                  </a:cubicBezTo>
                  <a:cubicBezTo>
                    <a:pt x="12" y="21"/>
                    <a:pt x="11" y="23"/>
                    <a:pt x="11" y="25"/>
                  </a:cubicBezTo>
                  <a:cubicBezTo>
                    <a:pt x="10" y="27"/>
                    <a:pt x="8" y="29"/>
                    <a:pt x="8" y="31"/>
                  </a:cubicBezTo>
                  <a:cubicBezTo>
                    <a:pt x="8" y="34"/>
                    <a:pt x="9" y="37"/>
                    <a:pt x="8" y="40"/>
                  </a:cubicBezTo>
                  <a:cubicBezTo>
                    <a:pt x="6" y="42"/>
                    <a:pt x="3" y="42"/>
                    <a:pt x="2" y="45"/>
                  </a:cubicBezTo>
                  <a:cubicBezTo>
                    <a:pt x="1" y="46"/>
                    <a:pt x="2" y="48"/>
                    <a:pt x="2" y="49"/>
                  </a:cubicBezTo>
                  <a:cubicBezTo>
                    <a:pt x="2" y="51"/>
                    <a:pt x="1" y="53"/>
                    <a:pt x="1" y="54"/>
                  </a:cubicBezTo>
                  <a:cubicBezTo>
                    <a:pt x="1" y="56"/>
                    <a:pt x="2" y="57"/>
                    <a:pt x="2" y="58"/>
                  </a:cubicBezTo>
                  <a:cubicBezTo>
                    <a:pt x="2" y="61"/>
                    <a:pt x="2" y="60"/>
                    <a:pt x="0" y="60"/>
                  </a:cubicBezTo>
                  <a:cubicBezTo>
                    <a:pt x="0" y="62"/>
                    <a:pt x="0" y="64"/>
                    <a:pt x="0" y="66"/>
                  </a:cubicBezTo>
                  <a:cubicBezTo>
                    <a:pt x="0" y="68"/>
                    <a:pt x="2" y="69"/>
                    <a:pt x="2" y="71"/>
                  </a:cubicBezTo>
                  <a:cubicBezTo>
                    <a:pt x="5" y="72"/>
                    <a:pt x="5" y="68"/>
                    <a:pt x="7" y="67"/>
                  </a:cubicBezTo>
                  <a:cubicBezTo>
                    <a:pt x="10" y="65"/>
                    <a:pt x="12" y="64"/>
                    <a:pt x="16" y="63"/>
                  </a:cubicBezTo>
                  <a:cubicBezTo>
                    <a:pt x="19" y="62"/>
                    <a:pt x="21" y="60"/>
                    <a:pt x="24" y="60"/>
                  </a:cubicBezTo>
                  <a:cubicBezTo>
                    <a:pt x="26" y="60"/>
                    <a:pt x="28" y="60"/>
                    <a:pt x="30" y="60"/>
                  </a:cubicBezTo>
                  <a:cubicBezTo>
                    <a:pt x="31" y="60"/>
                    <a:pt x="32" y="62"/>
                    <a:pt x="33" y="62"/>
                  </a:cubicBezTo>
                  <a:cubicBezTo>
                    <a:pt x="36" y="63"/>
                    <a:pt x="37" y="59"/>
                    <a:pt x="39" y="61"/>
                  </a:cubicBezTo>
                  <a:cubicBezTo>
                    <a:pt x="41" y="62"/>
                    <a:pt x="41" y="64"/>
                    <a:pt x="43" y="63"/>
                  </a:cubicBezTo>
                  <a:cubicBezTo>
                    <a:pt x="45" y="62"/>
                    <a:pt x="45" y="61"/>
                    <a:pt x="48" y="62"/>
                  </a:cubicBezTo>
                  <a:cubicBezTo>
                    <a:pt x="49" y="63"/>
                    <a:pt x="49" y="64"/>
                    <a:pt x="51" y="63"/>
                  </a:cubicBezTo>
                  <a:cubicBezTo>
                    <a:pt x="52" y="63"/>
                    <a:pt x="53" y="61"/>
                    <a:pt x="53" y="63"/>
                  </a:cubicBezTo>
                  <a:cubicBezTo>
                    <a:pt x="55" y="64"/>
                    <a:pt x="56" y="63"/>
                    <a:pt x="58" y="63"/>
                  </a:cubicBezTo>
                  <a:cubicBezTo>
                    <a:pt x="59" y="63"/>
                    <a:pt x="60" y="64"/>
                    <a:pt x="61" y="65"/>
                  </a:cubicBezTo>
                  <a:cubicBezTo>
                    <a:pt x="63" y="66"/>
                    <a:pt x="63" y="66"/>
                    <a:pt x="65" y="65"/>
                  </a:cubicBezTo>
                  <a:cubicBezTo>
                    <a:pt x="66" y="65"/>
                    <a:pt x="67" y="65"/>
                    <a:pt x="68" y="65"/>
                  </a:cubicBezTo>
                  <a:cubicBezTo>
                    <a:pt x="71" y="64"/>
                    <a:pt x="73" y="61"/>
                    <a:pt x="75" y="60"/>
                  </a:cubicBezTo>
                  <a:cubicBezTo>
                    <a:pt x="77" y="59"/>
                    <a:pt x="76" y="60"/>
                    <a:pt x="77" y="61"/>
                  </a:cubicBezTo>
                  <a:cubicBezTo>
                    <a:pt x="78" y="63"/>
                    <a:pt x="79" y="64"/>
                    <a:pt x="80" y="65"/>
                  </a:cubicBezTo>
                  <a:cubicBezTo>
                    <a:pt x="82" y="68"/>
                    <a:pt x="85" y="68"/>
                    <a:pt x="88" y="68"/>
                  </a:cubicBezTo>
                  <a:cubicBezTo>
                    <a:pt x="92" y="69"/>
                    <a:pt x="93" y="71"/>
                    <a:pt x="95" y="73"/>
                  </a:cubicBezTo>
                  <a:cubicBezTo>
                    <a:pt x="96" y="74"/>
                    <a:pt x="98" y="75"/>
                    <a:pt x="99" y="76"/>
                  </a:cubicBezTo>
                  <a:cubicBezTo>
                    <a:pt x="101" y="78"/>
                    <a:pt x="101" y="79"/>
                    <a:pt x="102" y="81"/>
                  </a:cubicBezTo>
                  <a:cubicBezTo>
                    <a:pt x="103" y="82"/>
                    <a:pt x="104" y="83"/>
                    <a:pt x="106" y="84"/>
                  </a:cubicBezTo>
                  <a:cubicBezTo>
                    <a:pt x="107" y="85"/>
                    <a:pt x="109" y="85"/>
                    <a:pt x="110" y="86"/>
                  </a:cubicBezTo>
                  <a:cubicBezTo>
                    <a:pt x="113" y="85"/>
                    <a:pt x="115" y="84"/>
                    <a:pt x="117" y="81"/>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5" name="Freeform 39"/>
            <p:cNvSpPr>
              <a:spLocks noEditPoints="1"/>
            </p:cNvSpPr>
            <p:nvPr/>
          </p:nvSpPr>
          <p:spPr bwMode="auto">
            <a:xfrm>
              <a:off x="8924925" y="4929188"/>
              <a:ext cx="887413" cy="1047750"/>
            </a:xfrm>
            <a:custGeom>
              <a:avLst/>
              <a:gdLst>
                <a:gd name="T0" fmla="*/ 168 w 233"/>
                <a:gd name="T1" fmla="*/ 261 h 275"/>
                <a:gd name="T2" fmla="*/ 157 w 233"/>
                <a:gd name="T3" fmla="*/ 273 h 275"/>
                <a:gd name="T4" fmla="*/ 114 w 233"/>
                <a:gd name="T5" fmla="*/ 245 h 275"/>
                <a:gd name="T6" fmla="*/ 131 w 233"/>
                <a:gd name="T7" fmla="*/ 236 h 275"/>
                <a:gd name="T8" fmla="*/ 148 w 233"/>
                <a:gd name="T9" fmla="*/ 240 h 275"/>
                <a:gd name="T10" fmla="*/ 168 w 233"/>
                <a:gd name="T11" fmla="*/ 237 h 275"/>
                <a:gd name="T12" fmla="*/ 173 w 233"/>
                <a:gd name="T13" fmla="*/ 240 h 275"/>
                <a:gd name="T14" fmla="*/ 133 w 233"/>
                <a:gd name="T15" fmla="*/ 23 h 275"/>
                <a:gd name="T16" fmla="*/ 113 w 233"/>
                <a:gd name="T17" fmla="*/ 10 h 275"/>
                <a:gd name="T18" fmla="*/ 103 w 233"/>
                <a:gd name="T19" fmla="*/ 2 h 275"/>
                <a:gd name="T20" fmla="*/ 76 w 233"/>
                <a:gd name="T21" fmla="*/ 6 h 275"/>
                <a:gd name="T22" fmla="*/ 67 w 233"/>
                <a:gd name="T23" fmla="*/ 13 h 275"/>
                <a:gd name="T24" fmla="*/ 66 w 233"/>
                <a:gd name="T25" fmla="*/ 22 h 275"/>
                <a:gd name="T26" fmla="*/ 49 w 233"/>
                <a:gd name="T27" fmla="*/ 25 h 275"/>
                <a:gd name="T28" fmla="*/ 43 w 233"/>
                <a:gd name="T29" fmla="*/ 30 h 275"/>
                <a:gd name="T30" fmla="*/ 33 w 233"/>
                <a:gd name="T31" fmla="*/ 18 h 275"/>
                <a:gd name="T32" fmla="*/ 24 w 233"/>
                <a:gd name="T33" fmla="*/ 31 h 275"/>
                <a:gd name="T34" fmla="*/ 6 w 233"/>
                <a:gd name="T35" fmla="*/ 40 h 275"/>
                <a:gd name="T36" fmla="*/ 8 w 233"/>
                <a:gd name="T37" fmla="*/ 52 h 275"/>
                <a:gd name="T38" fmla="*/ 2 w 233"/>
                <a:gd name="T39" fmla="*/ 58 h 275"/>
                <a:gd name="T40" fmla="*/ 9 w 233"/>
                <a:gd name="T41" fmla="*/ 67 h 275"/>
                <a:gd name="T42" fmla="*/ 6 w 233"/>
                <a:gd name="T43" fmla="*/ 74 h 275"/>
                <a:gd name="T44" fmla="*/ 19 w 233"/>
                <a:gd name="T45" fmla="*/ 81 h 275"/>
                <a:gd name="T46" fmla="*/ 18 w 233"/>
                <a:gd name="T47" fmla="*/ 88 h 275"/>
                <a:gd name="T48" fmla="*/ 37 w 233"/>
                <a:gd name="T49" fmla="*/ 77 h 275"/>
                <a:gd name="T50" fmla="*/ 62 w 233"/>
                <a:gd name="T51" fmla="*/ 84 h 275"/>
                <a:gd name="T52" fmla="*/ 76 w 233"/>
                <a:gd name="T53" fmla="*/ 112 h 275"/>
                <a:gd name="T54" fmla="*/ 89 w 233"/>
                <a:gd name="T55" fmla="*/ 128 h 275"/>
                <a:gd name="T56" fmla="*/ 111 w 233"/>
                <a:gd name="T57" fmla="*/ 147 h 275"/>
                <a:gd name="T58" fmla="*/ 127 w 233"/>
                <a:gd name="T59" fmla="*/ 159 h 275"/>
                <a:gd name="T60" fmla="*/ 151 w 233"/>
                <a:gd name="T61" fmla="*/ 170 h 275"/>
                <a:gd name="T62" fmla="*/ 174 w 233"/>
                <a:gd name="T63" fmla="*/ 190 h 275"/>
                <a:gd name="T64" fmla="*/ 182 w 233"/>
                <a:gd name="T65" fmla="*/ 224 h 275"/>
                <a:gd name="T66" fmla="*/ 178 w 233"/>
                <a:gd name="T67" fmla="*/ 242 h 275"/>
                <a:gd name="T68" fmla="*/ 195 w 233"/>
                <a:gd name="T69" fmla="*/ 227 h 275"/>
                <a:gd name="T70" fmla="*/ 203 w 233"/>
                <a:gd name="T71" fmla="*/ 205 h 275"/>
                <a:gd name="T72" fmla="*/ 197 w 233"/>
                <a:gd name="T73" fmla="*/ 188 h 275"/>
                <a:gd name="T74" fmla="*/ 208 w 233"/>
                <a:gd name="T75" fmla="*/ 180 h 275"/>
                <a:gd name="T76" fmla="*/ 225 w 233"/>
                <a:gd name="T77" fmla="*/ 194 h 275"/>
                <a:gd name="T78" fmla="*/ 219 w 233"/>
                <a:gd name="T79" fmla="*/ 173 h 275"/>
                <a:gd name="T80" fmla="*/ 184 w 233"/>
                <a:gd name="T81" fmla="*/ 154 h 275"/>
                <a:gd name="T82" fmla="*/ 172 w 233"/>
                <a:gd name="T83" fmla="*/ 142 h 275"/>
                <a:gd name="T84" fmla="*/ 142 w 233"/>
                <a:gd name="T85" fmla="*/ 114 h 275"/>
                <a:gd name="T86" fmla="*/ 116 w 233"/>
                <a:gd name="T87" fmla="*/ 84 h 275"/>
                <a:gd name="T88" fmla="*/ 114 w 233"/>
                <a:gd name="T89" fmla="*/ 63 h 275"/>
                <a:gd name="T90" fmla="*/ 109 w 233"/>
                <a:gd name="T91" fmla="*/ 50 h 275"/>
                <a:gd name="T92" fmla="*/ 126 w 233"/>
                <a:gd name="T93" fmla="*/ 41 h 275"/>
                <a:gd name="T94" fmla="*/ 61 w 233"/>
                <a:gd name="T95" fmla="*/ 173 h 275"/>
                <a:gd name="T96" fmla="*/ 56 w 233"/>
                <a:gd name="T97" fmla="*/ 159 h 275"/>
                <a:gd name="T98" fmla="*/ 41 w 233"/>
                <a:gd name="T99" fmla="*/ 167 h 275"/>
                <a:gd name="T100" fmla="*/ 31 w 233"/>
                <a:gd name="T101" fmla="*/ 176 h 275"/>
                <a:gd name="T102" fmla="*/ 36 w 233"/>
                <a:gd name="T103" fmla="*/ 194 h 275"/>
                <a:gd name="T104" fmla="*/ 36 w 233"/>
                <a:gd name="T105" fmla="*/ 202 h 275"/>
                <a:gd name="T106" fmla="*/ 43 w 233"/>
                <a:gd name="T107" fmla="*/ 219 h 275"/>
                <a:gd name="T108" fmla="*/ 58 w 233"/>
                <a:gd name="T109" fmla="*/ 211 h 275"/>
                <a:gd name="T110" fmla="*/ 61 w 233"/>
                <a:gd name="T111" fmla="*/ 17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 h="275">
                  <a:moveTo>
                    <a:pt x="173" y="240"/>
                  </a:moveTo>
                  <a:cubicBezTo>
                    <a:pt x="173" y="243"/>
                    <a:pt x="170" y="245"/>
                    <a:pt x="168" y="248"/>
                  </a:cubicBezTo>
                  <a:cubicBezTo>
                    <a:pt x="167" y="251"/>
                    <a:pt x="166" y="255"/>
                    <a:pt x="166" y="258"/>
                  </a:cubicBezTo>
                  <a:cubicBezTo>
                    <a:pt x="167" y="259"/>
                    <a:pt x="168" y="259"/>
                    <a:pt x="168" y="259"/>
                  </a:cubicBezTo>
                  <a:cubicBezTo>
                    <a:pt x="169" y="260"/>
                    <a:pt x="168" y="260"/>
                    <a:pt x="168" y="261"/>
                  </a:cubicBezTo>
                  <a:cubicBezTo>
                    <a:pt x="169" y="263"/>
                    <a:pt x="170" y="264"/>
                    <a:pt x="171" y="265"/>
                  </a:cubicBezTo>
                  <a:cubicBezTo>
                    <a:pt x="169" y="267"/>
                    <a:pt x="168" y="268"/>
                    <a:pt x="167" y="269"/>
                  </a:cubicBezTo>
                  <a:cubicBezTo>
                    <a:pt x="167" y="270"/>
                    <a:pt x="167" y="274"/>
                    <a:pt x="166" y="274"/>
                  </a:cubicBezTo>
                  <a:cubicBezTo>
                    <a:pt x="165" y="275"/>
                    <a:pt x="163" y="273"/>
                    <a:pt x="162" y="273"/>
                  </a:cubicBezTo>
                  <a:cubicBezTo>
                    <a:pt x="161" y="272"/>
                    <a:pt x="159" y="273"/>
                    <a:pt x="157" y="273"/>
                  </a:cubicBezTo>
                  <a:cubicBezTo>
                    <a:pt x="153" y="271"/>
                    <a:pt x="153" y="268"/>
                    <a:pt x="150" y="266"/>
                  </a:cubicBezTo>
                  <a:cubicBezTo>
                    <a:pt x="147" y="264"/>
                    <a:pt x="143" y="263"/>
                    <a:pt x="140" y="262"/>
                  </a:cubicBezTo>
                  <a:cubicBezTo>
                    <a:pt x="136" y="260"/>
                    <a:pt x="132" y="258"/>
                    <a:pt x="129" y="255"/>
                  </a:cubicBezTo>
                  <a:cubicBezTo>
                    <a:pt x="126" y="253"/>
                    <a:pt x="122" y="253"/>
                    <a:pt x="119" y="251"/>
                  </a:cubicBezTo>
                  <a:cubicBezTo>
                    <a:pt x="116" y="250"/>
                    <a:pt x="114" y="249"/>
                    <a:pt x="114" y="245"/>
                  </a:cubicBezTo>
                  <a:cubicBezTo>
                    <a:pt x="114" y="244"/>
                    <a:pt x="115" y="242"/>
                    <a:pt x="116" y="241"/>
                  </a:cubicBezTo>
                  <a:cubicBezTo>
                    <a:pt x="117" y="240"/>
                    <a:pt x="118" y="240"/>
                    <a:pt x="118" y="239"/>
                  </a:cubicBezTo>
                  <a:cubicBezTo>
                    <a:pt x="119" y="239"/>
                    <a:pt x="119" y="238"/>
                    <a:pt x="120" y="237"/>
                  </a:cubicBezTo>
                  <a:cubicBezTo>
                    <a:pt x="122" y="239"/>
                    <a:pt x="122" y="242"/>
                    <a:pt x="125" y="240"/>
                  </a:cubicBezTo>
                  <a:cubicBezTo>
                    <a:pt x="127" y="239"/>
                    <a:pt x="128" y="234"/>
                    <a:pt x="131" y="236"/>
                  </a:cubicBezTo>
                  <a:cubicBezTo>
                    <a:pt x="132" y="236"/>
                    <a:pt x="132" y="238"/>
                    <a:pt x="133" y="238"/>
                  </a:cubicBezTo>
                  <a:cubicBezTo>
                    <a:pt x="134" y="239"/>
                    <a:pt x="135" y="239"/>
                    <a:pt x="136" y="240"/>
                  </a:cubicBezTo>
                  <a:cubicBezTo>
                    <a:pt x="137" y="241"/>
                    <a:pt x="137" y="242"/>
                    <a:pt x="139" y="242"/>
                  </a:cubicBezTo>
                  <a:cubicBezTo>
                    <a:pt x="141" y="242"/>
                    <a:pt x="142" y="242"/>
                    <a:pt x="144" y="241"/>
                  </a:cubicBezTo>
                  <a:cubicBezTo>
                    <a:pt x="145" y="241"/>
                    <a:pt x="146" y="240"/>
                    <a:pt x="148" y="240"/>
                  </a:cubicBezTo>
                  <a:cubicBezTo>
                    <a:pt x="149" y="241"/>
                    <a:pt x="151" y="242"/>
                    <a:pt x="152" y="241"/>
                  </a:cubicBezTo>
                  <a:cubicBezTo>
                    <a:pt x="154" y="241"/>
                    <a:pt x="155" y="240"/>
                    <a:pt x="156" y="239"/>
                  </a:cubicBezTo>
                  <a:cubicBezTo>
                    <a:pt x="158" y="239"/>
                    <a:pt x="159" y="238"/>
                    <a:pt x="161" y="238"/>
                  </a:cubicBezTo>
                  <a:cubicBezTo>
                    <a:pt x="163" y="237"/>
                    <a:pt x="164" y="238"/>
                    <a:pt x="166" y="238"/>
                  </a:cubicBezTo>
                  <a:cubicBezTo>
                    <a:pt x="168" y="238"/>
                    <a:pt x="168" y="237"/>
                    <a:pt x="168" y="237"/>
                  </a:cubicBezTo>
                  <a:cubicBezTo>
                    <a:pt x="169" y="236"/>
                    <a:pt x="169" y="236"/>
                    <a:pt x="169" y="235"/>
                  </a:cubicBezTo>
                  <a:cubicBezTo>
                    <a:pt x="170" y="235"/>
                    <a:pt x="170" y="236"/>
                    <a:pt x="170" y="236"/>
                  </a:cubicBezTo>
                  <a:cubicBezTo>
                    <a:pt x="171" y="236"/>
                    <a:pt x="171" y="236"/>
                    <a:pt x="172" y="236"/>
                  </a:cubicBezTo>
                  <a:cubicBezTo>
                    <a:pt x="173" y="236"/>
                    <a:pt x="173" y="235"/>
                    <a:pt x="174" y="235"/>
                  </a:cubicBezTo>
                  <a:cubicBezTo>
                    <a:pt x="175" y="237"/>
                    <a:pt x="174" y="240"/>
                    <a:pt x="173" y="240"/>
                  </a:cubicBezTo>
                  <a:cubicBezTo>
                    <a:pt x="173" y="242"/>
                    <a:pt x="174" y="240"/>
                    <a:pt x="173" y="240"/>
                  </a:cubicBezTo>
                  <a:close/>
                  <a:moveTo>
                    <a:pt x="137" y="32"/>
                  </a:moveTo>
                  <a:cubicBezTo>
                    <a:pt x="137" y="31"/>
                    <a:pt x="135" y="31"/>
                    <a:pt x="135" y="30"/>
                  </a:cubicBezTo>
                  <a:cubicBezTo>
                    <a:pt x="135" y="28"/>
                    <a:pt x="137" y="28"/>
                    <a:pt x="138" y="27"/>
                  </a:cubicBezTo>
                  <a:cubicBezTo>
                    <a:pt x="139" y="24"/>
                    <a:pt x="134" y="25"/>
                    <a:pt x="133" y="23"/>
                  </a:cubicBezTo>
                  <a:cubicBezTo>
                    <a:pt x="131" y="20"/>
                    <a:pt x="144" y="17"/>
                    <a:pt x="136" y="15"/>
                  </a:cubicBezTo>
                  <a:cubicBezTo>
                    <a:pt x="133" y="15"/>
                    <a:pt x="130" y="14"/>
                    <a:pt x="127" y="14"/>
                  </a:cubicBezTo>
                  <a:cubicBezTo>
                    <a:pt x="125" y="14"/>
                    <a:pt x="124" y="13"/>
                    <a:pt x="123" y="13"/>
                  </a:cubicBezTo>
                  <a:cubicBezTo>
                    <a:pt x="121" y="12"/>
                    <a:pt x="119" y="12"/>
                    <a:pt x="117" y="12"/>
                  </a:cubicBezTo>
                  <a:cubicBezTo>
                    <a:pt x="116" y="12"/>
                    <a:pt x="115" y="11"/>
                    <a:pt x="113" y="10"/>
                  </a:cubicBezTo>
                  <a:cubicBezTo>
                    <a:pt x="113" y="9"/>
                    <a:pt x="112" y="9"/>
                    <a:pt x="111" y="9"/>
                  </a:cubicBezTo>
                  <a:cubicBezTo>
                    <a:pt x="111" y="8"/>
                    <a:pt x="111" y="7"/>
                    <a:pt x="110" y="6"/>
                  </a:cubicBezTo>
                  <a:cubicBezTo>
                    <a:pt x="110" y="5"/>
                    <a:pt x="108" y="5"/>
                    <a:pt x="108" y="4"/>
                  </a:cubicBezTo>
                  <a:cubicBezTo>
                    <a:pt x="107" y="2"/>
                    <a:pt x="109" y="1"/>
                    <a:pt x="109" y="0"/>
                  </a:cubicBezTo>
                  <a:cubicBezTo>
                    <a:pt x="107" y="0"/>
                    <a:pt x="105" y="2"/>
                    <a:pt x="103" y="2"/>
                  </a:cubicBezTo>
                  <a:cubicBezTo>
                    <a:pt x="100" y="3"/>
                    <a:pt x="98" y="2"/>
                    <a:pt x="96" y="3"/>
                  </a:cubicBezTo>
                  <a:cubicBezTo>
                    <a:pt x="94" y="3"/>
                    <a:pt x="91" y="2"/>
                    <a:pt x="90" y="3"/>
                  </a:cubicBezTo>
                  <a:cubicBezTo>
                    <a:pt x="88" y="4"/>
                    <a:pt x="87" y="6"/>
                    <a:pt x="87" y="8"/>
                  </a:cubicBezTo>
                  <a:cubicBezTo>
                    <a:pt x="85" y="10"/>
                    <a:pt x="83" y="8"/>
                    <a:pt x="81" y="7"/>
                  </a:cubicBezTo>
                  <a:cubicBezTo>
                    <a:pt x="79" y="5"/>
                    <a:pt x="78" y="5"/>
                    <a:pt x="76" y="6"/>
                  </a:cubicBezTo>
                  <a:cubicBezTo>
                    <a:pt x="75" y="8"/>
                    <a:pt x="74" y="9"/>
                    <a:pt x="74" y="11"/>
                  </a:cubicBezTo>
                  <a:cubicBezTo>
                    <a:pt x="75" y="13"/>
                    <a:pt x="76" y="14"/>
                    <a:pt x="75" y="15"/>
                  </a:cubicBezTo>
                  <a:cubicBezTo>
                    <a:pt x="74" y="16"/>
                    <a:pt x="72" y="15"/>
                    <a:pt x="71" y="15"/>
                  </a:cubicBezTo>
                  <a:cubicBezTo>
                    <a:pt x="71" y="14"/>
                    <a:pt x="71" y="14"/>
                    <a:pt x="70" y="13"/>
                  </a:cubicBezTo>
                  <a:cubicBezTo>
                    <a:pt x="69" y="13"/>
                    <a:pt x="68" y="13"/>
                    <a:pt x="67" y="13"/>
                  </a:cubicBezTo>
                  <a:cubicBezTo>
                    <a:pt x="67" y="15"/>
                    <a:pt x="67" y="16"/>
                    <a:pt x="67" y="17"/>
                  </a:cubicBezTo>
                  <a:cubicBezTo>
                    <a:pt x="67" y="18"/>
                    <a:pt x="68" y="18"/>
                    <a:pt x="68" y="18"/>
                  </a:cubicBezTo>
                  <a:cubicBezTo>
                    <a:pt x="69" y="20"/>
                    <a:pt x="68" y="20"/>
                    <a:pt x="69" y="22"/>
                  </a:cubicBezTo>
                  <a:cubicBezTo>
                    <a:pt x="69" y="22"/>
                    <a:pt x="69" y="22"/>
                    <a:pt x="69" y="23"/>
                  </a:cubicBezTo>
                  <a:cubicBezTo>
                    <a:pt x="69" y="27"/>
                    <a:pt x="67" y="23"/>
                    <a:pt x="66" y="22"/>
                  </a:cubicBezTo>
                  <a:cubicBezTo>
                    <a:pt x="65" y="21"/>
                    <a:pt x="65" y="20"/>
                    <a:pt x="63" y="20"/>
                  </a:cubicBezTo>
                  <a:cubicBezTo>
                    <a:pt x="59" y="21"/>
                    <a:pt x="58" y="24"/>
                    <a:pt x="56" y="19"/>
                  </a:cubicBezTo>
                  <a:cubicBezTo>
                    <a:pt x="55" y="18"/>
                    <a:pt x="54" y="15"/>
                    <a:pt x="52" y="17"/>
                  </a:cubicBezTo>
                  <a:cubicBezTo>
                    <a:pt x="51" y="19"/>
                    <a:pt x="52" y="21"/>
                    <a:pt x="51" y="23"/>
                  </a:cubicBezTo>
                  <a:cubicBezTo>
                    <a:pt x="51" y="24"/>
                    <a:pt x="50" y="25"/>
                    <a:pt x="49" y="25"/>
                  </a:cubicBezTo>
                  <a:cubicBezTo>
                    <a:pt x="49" y="26"/>
                    <a:pt x="48" y="27"/>
                    <a:pt x="48" y="28"/>
                  </a:cubicBezTo>
                  <a:cubicBezTo>
                    <a:pt x="47" y="29"/>
                    <a:pt x="46" y="30"/>
                    <a:pt x="47" y="32"/>
                  </a:cubicBezTo>
                  <a:cubicBezTo>
                    <a:pt x="47" y="33"/>
                    <a:pt x="50" y="34"/>
                    <a:pt x="47" y="35"/>
                  </a:cubicBezTo>
                  <a:cubicBezTo>
                    <a:pt x="45" y="36"/>
                    <a:pt x="45" y="33"/>
                    <a:pt x="44" y="32"/>
                  </a:cubicBezTo>
                  <a:cubicBezTo>
                    <a:pt x="43" y="31"/>
                    <a:pt x="43" y="31"/>
                    <a:pt x="43" y="30"/>
                  </a:cubicBezTo>
                  <a:cubicBezTo>
                    <a:pt x="43" y="29"/>
                    <a:pt x="43" y="29"/>
                    <a:pt x="43" y="28"/>
                  </a:cubicBezTo>
                  <a:cubicBezTo>
                    <a:pt x="42" y="27"/>
                    <a:pt x="41" y="27"/>
                    <a:pt x="40" y="27"/>
                  </a:cubicBezTo>
                  <a:cubicBezTo>
                    <a:pt x="39" y="27"/>
                    <a:pt x="39" y="26"/>
                    <a:pt x="38" y="26"/>
                  </a:cubicBezTo>
                  <a:cubicBezTo>
                    <a:pt x="37" y="24"/>
                    <a:pt x="36" y="24"/>
                    <a:pt x="35" y="22"/>
                  </a:cubicBezTo>
                  <a:cubicBezTo>
                    <a:pt x="35" y="20"/>
                    <a:pt x="35" y="18"/>
                    <a:pt x="33" y="18"/>
                  </a:cubicBezTo>
                  <a:cubicBezTo>
                    <a:pt x="32" y="20"/>
                    <a:pt x="33" y="21"/>
                    <a:pt x="31" y="22"/>
                  </a:cubicBezTo>
                  <a:cubicBezTo>
                    <a:pt x="30" y="22"/>
                    <a:pt x="29" y="22"/>
                    <a:pt x="29" y="23"/>
                  </a:cubicBezTo>
                  <a:cubicBezTo>
                    <a:pt x="28" y="24"/>
                    <a:pt x="30" y="24"/>
                    <a:pt x="30" y="25"/>
                  </a:cubicBezTo>
                  <a:cubicBezTo>
                    <a:pt x="31" y="27"/>
                    <a:pt x="29" y="27"/>
                    <a:pt x="28" y="28"/>
                  </a:cubicBezTo>
                  <a:cubicBezTo>
                    <a:pt x="26" y="30"/>
                    <a:pt x="27" y="31"/>
                    <a:pt x="24" y="31"/>
                  </a:cubicBezTo>
                  <a:cubicBezTo>
                    <a:pt x="24" y="35"/>
                    <a:pt x="19" y="31"/>
                    <a:pt x="18" y="31"/>
                  </a:cubicBezTo>
                  <a:cubicBezTo>
                    <a:pt x="16" y="31"/>
                    <a:pt x="15" y="33"/>
                    <a:pt x="14" y="33"/>
                  </a:cubicBezTo>
                  <a:cubicBezTo>
                    <a:pt x="12" y="34"/>
                    <a:pt x="10" y="33"/>
                    <a:pt x="8" y="33"/>
                  </a:cubicBezTo>
                  <a:cubicBezTo>
                    <a:pt x="8" y="35"/>
                    <a:pt x="5" y="34"/>
                    <a:pt x="4" y="36"/>
                  </a:cubicBezTo>
                  <a:cubicBezTo>
                    <a:pt x="3" y="38"/>
                    <a:pt x="4" y="39"/>
                    <a:pt x="6" y="40"/>
                  </a:cubicBezTo>
                  <a:cubicBezTo>
                    <a:pt x="7" y="41"/>
                    <a:pt x="7" y="43"/>
                    <a:pt x="8" y="45"/>
                  </a:cubicBezTo>
                  <a:cubicBezTo>
                    <a:pt x="9" y="45"/>
                    <a:pt x="10" y="46"/>
                    <a:pt x="10" y="47"/>
                  </a:cubicBezTo>
                  <a:cubicBezTo>
                    <a:pt x="11" y="48"/>
                    <a:pt x="10" y="49"/>
                    <a:pt x="10" y="50"/>
                  </a:cubicBezTo>
                  <a:cubicBezTo>
                    <a:pt x="10" y="50"/>
                    <a:pt x="10" y="52"/>
                    <a:pt x="10" y="52"/>
                  </a:cubicBezTo>
                  <a:cubicBezTo>
                    <a:pt x="9" y="53"/>
                    <a:pt x="9" y="52"/>
                    <a:pt x="8" y="52"/>
                  </a:cubicBezTo>
                  <a:cubicBezTo>
                    <a:pt x="7" y="53"/>
                    <a:pt x="6" y="54"/>
                    <a:pt x="5" y="55"/>
                  </a:cubicBezTo>
                  <a:cubicBezTo>
                    <a:pt x="4" y="55"/>
                    <a:pt x="5" y="55"/>
                    <a:pt x="4" y="55"/>
                  </a:cubicBezTo>
                  <a:cubicBezTo>
                    <a:pt x="3" y="55"/>
                    <a:pt x="1" y="54"/>
                    <a:pt x="0" y="56"/>
                  </a:cubicBezTo>
                  <a:cubicBezTo>
                    <a:pt x="0" y="56"/>
                    <a:pt x="1" y="57"/>
                    <a:pt x="1" y="57"/>
                  </a:cubicBezTo>
                  <a:cubicBezTo>
                    <a:pt x="1" y="58"/>
                    <a:pt x="2" y="58"/>
                    <a:pt x="2" y="58"/>
                  </a:cubicBezTo>
                  <a:cubicBezTo>
                    <a:pt x="3" y="59"/>
                    <a:pt x="3" y="59"/>
                    <a:pt x="3" y="60"/>
                  </a:cubicBezTo>
                  <a:cubicBezTo>
                    <a:pt x="3" y="61"/>
                    <a:pt x="3" y="61"/>
                    <a:pt x="4" y="62"/>
                  </a:cubicBezTo>
                  <a:cubicBezTo>
                    <a:pt x="5" y="63"/>
                    <a:pt x="6" y="62"/>
                    <a:pt x="7" y="63"/>
                  </a:cubicBezTo>
                  <a:cubicBezTo>
                    <a:pt x="8" y="63"/>
                    <a:pt x="8" y="64"/>
                    <a:pt x="8" y="65"/>
                  </a:cubicBezTo>
                  <a:cubicBezTo>
                    <a:pt x="8" y="66"/>
                    <a:pt x="9" y="66"/>
                    <a:pt x="9" y="67"/>
                  </a:cubicBezTo>
                  <a:cubicBezTo>
                    <a:pt x="9" y="67"/>
                    <a:pt x="8" y="67"/>
                    <a:pt x="8" y="67"/>
                  </a:cubicBezTo>
                  <a:cubicBezTo>
                    <a:pt x="8" y="67"/>
                    <a:pt x="7" y="67"/>
                    <a:pt x="7" y="67"/>
                  </a:cubicBezTo>
                  <a:cubicBezTo>
                    <a:pt x="7" y="67"/>
                    <a:pt x="7" y="68"/>
                    <a:pt x="7" y="68"/>
                  </a:cubicBezTo>
                  <a:cubicBezTo>
                    <a:pt x="7" y="69"/>
                    <a:pt x="6" y="70"/>
                    <a:pt x="5" y="71"/>
                  </a:cubicBezTo>
                  <a:cubicBezTo>
                    <a:pt x="4" y="73"/>
                    <a:pt x="6" y="72"/>
                    <a:pt x="6" y="74"/>
                  </a:cubicBezTo>
                  <a:cubicBezTo>
                    <a:pt x="6" y="74"/>
                    <a:pt x="5" y="75"/>
                    <a:pt x="5" y="76"/>
                  </a:cubicBezTo>
                  <a:cubicBezTo>
                    <a:pt x="5" y="76"/>
                    <a:pt x="7" y="78"/>
                    <a:pt x="7" y="78"/>
                  </a:cubicBezTo>
                  <a:cubicBezTo>
                    <a:pt x="8" y="79"/>
                    <a:pt x="8" y="79"/>
                    <a:pt x="10" y="79"/>
                  </a:cubicBezTo>
                  <a:cubicBezTo>
                    <a:pt x="11" y="80"/>
                    <a:pt x="13" y="82"/>
                    <a:pt x="15" y="83"/>
                  </a:cubicBezTo>
                  <a:cubicBezTo>
                    <a:pt x="17" y="83"/>
                    <a:pt x="18" y="81"/>
                    <a:pt x="19" y="81"/>
                  </a:cubicBezTo>
                  <a:cubicBezTo>
                    <a:pt x="19" y="81"/>
                    <a:pt x="20" y="81"/>
                    <a:pt x="21" y="81"/>
                  </a:cubicBezTo>
                  <a:cubicBezTo>
                    <a:pt x="21" y="81"/>
                    <a:pt x="21" y="81"/>
                    <a:pt x="21" y="82"/>
                  </a:cubicBezTo>
                  <a:cubicBezTo>
                    <a:pt x="21" y="82"/>
                    <a:pt x="21" y="83"/>
                    <a:pt x="21" y="83"/>
                  </a:cubicBezTo>
                  <a:cubicBezTo>
                    <a:pt x="21" y="84"/>
                    <a:pt x="21" y="85"/>
                    <a:pt x="20" y="86"/>
                  </a:cubicBezTo>
                  <a:cubicBezTo>
                    <a:pt x="20" y="87"/>
                    <a:pt x="19" y="87"/>
                    <a:pt x="18" y="88"/>
                  </a:cubicBezTo>
                  <a:cubicBezTo>
                    <a:pt x="17" y="89"/>
                    <a:pt x="18" y="90"/>
                    <a:pt x="17" y="91"/>
                  </a:cubicBezTo>
                  <a:cubicBezTo>
                    <a:pt x="20" y="91"/>
                    <a:pt x="25" y="91"/>
                    <a:pt x="27" y="90"/>
                  </a:cubicBezTo>
                  <a:cubicBezTo>
                    <a:pt x="30" y="88"/>
                    <a:pt x="30" y="85"/>
                    <a:pt x="31" y="83"/>
                  </a:cubicBezTo>
                  <a:cubicBezTo>
                    <a:pt x="32" y="82"/>
                    <a:pt x="34" y="82"/>
                    <a:pt x="35" y="81"/>
                  </a:cubicBezTo>
                  <a:cubicBezTo>
                    <a:pt x="36" y="80"/>
                    <a:pt x="36" y="78"/>
                    <a:pt x="37" y="77"/>
                  </a:cubicBezTo>
                  <a:cubicBezTo>
                    <a:pt x="38" y="76"/>
                    <a:pt x="40" y="75"/>
                    <a:pt x="41" y="74"/>
                  </a:cubicBezTo>
                  <a:cubicBezTo>
                    <a:pt x="43" y="74"/>
                    <a:pt x="45" y="75"/>
                    <a:pt x="47" y="75"/>
                  </a:cubicBezTo>
                  <a:cubicBezTo>
                    <a:pt x="48" y="76"/>
                    <a:pt x="49" y="77"/>
                    <a:pt x="51" y="77"/>
                  </a:cubicBezTo>
                  <a:cubicBezTo>
                    <a:pt x="52" y="77"/>
                    <a:pt x="52" y="76"/>
                    <a:pt x="54" y="77"/>
                  </a:cubicBezTo>
                  <a:cubicBezTo>
                    <a:pt x="57" y="79"/>
                    <a:pt x="59" y="82"/>
                    <a:pt x="62" y="84"/>
                  </a:cubicBezTo>
                  <a:cubicBezTo>
                    <a:pt x="65" y="85"/>
                    <a:pt x="68" y="85"/>
                    <a:pt x="70" y="88"/>
                  </a:cubicBezTo>
                  <a:cubicBezTo>
                    <a:pt x="73" y="91"/>
                    <a:pt x="71" y="96"/>
                    <a:pt x="73" y="99"/>
                  </a:cubicBezTo>
                  <a:cubicBezTo>
                    <a:pt x="73" y="101"/>
                    <a:pt x="75" y="102"/>
                    <a:pt x="76" y="103"/>
                  </a:cubicBezTo>
                  <a:cubicBezTo>
                    <a:pt x="76" y="105"/>
                    <a:pt x="76" y="107"/>
                    <a:pt x="76" y="108"/>
                  </a:cubicBezTo>
                  <a:cubicBezTo>
                    <a:pt x="76" y="109"/>
                    <a:pt x="76" y="111"/>
                    <a:pt x="76" y="112"/>
                  </a:cubicBezTo>
                  <a:cubicBezTo>
                    <a:pt x="77" y="114"/>
                    <a:pt x="79" y="113"/>
                    <a:pt x="80" y="114"/>
                  </a:cubicBezTo>
                  <a:cubicBezTo>
                    <a:pt x="81" y="115"/>
                    <a:pt x="80" y="116"/>
                    <a:pt x="81" y="118"/>
                  </a:cubicBezTo>
                  <a:cubicBezTo>
                    <a:pt x="81" y="119"/>
                    <a:pt x="84" y="119"/>
                    <a:pt x="85" y="120"/>
                  </a:cubicBezTo>
                  <a:cubicBezTo>
                    <a:pt x="86" y="121"/>
                    <a:pt x="87" y="122"/>
                    <a:pt x="88" y="123"/>
                  </a:cubicBezTo>
                  <a:cubicBezTo>
                    <a:pt x="90" y="125"/>
                    <a:pt x="88" y="126"/>
                    <a:pt x="89" y="128"/>
                  </a:cubicBezTo>
                  <a:cubicBezTo>
                    <a:pt x="89" y="130"/>
                    <a:pt x="90" y="129"/>
                    <a:pt x="91" y="129"/>
                  </a:cubicBezTo>
                  <a:cubicBezTo>
                    <a:pt x="93" y="129"/>
                    <a:pt x="94" y="129"/>
                    <a:pt x="96" y="130"/>
                  </a:cubicBezTo>
                  <a:cubicBezTo>
                    <a:pt x="99" y="131"/>
                    <a:pt x="99" y="135"/>
                    <a:pt x="102" y="138"/>
                  </a:cubicBezTo>
                  <a:cubicBezTo>
                    <a:pt x="104" y="140"/>
                    <a:pt x="108" y="140"/>
                    <a:pt x="109" y="143"/>
                  </a:cubicBezTo>
                  <a:cubicBezTo>
                    <a:pt x="110" y="144"/>
                    <a:pt x="110" y="146"/>
                    <a:pt x="111" y="147"/>
                  </a:cubicBezTo>
                  <a:cubicBezTo>
                    <a:pt x="112" y="148"/>
                    <a:pt x="114" y="149"/>
                    <a:pt x="115" y="151"/>
                  </a:cubicBezTo>
                  <a:cubicBezTo>
                    <a:pt x="116" y="152"/>
                    <a:pt x="117" y="154"/>
                    <a:pt x="119" y="154"/>
                  </a:cubicBezTo>
                  <a:cubicBezTo>
                    <a:pt x="120" y="155"/>
                    <a:pt x="121" y="155"/>
                    <a:pt x="122" y="155"/>
                  </a:cubicBezTo>
                  <a:cubicBezTo>
                    <a:pt x="124" y="156"/>
                    <a:pt x="124" y="156"/>
                    <a:pt x="125" y="158"/>
                  </a:cubicBezTo>
                  <a:cubicBezTo>
                    <a:pt x="126" y="159"/>
                    <a:pt x="125" y="159"/>
                    <a:pt x="127" y="159"/>
                  </a:cubicBezTo>
                  <a:cubicBezTo>
                    <a:pt x="129" y="158"/>
                    <a:pt x="130" y="158"/>
                    <a:pt x="132" y="158"/>
                  </a:cubicBezTo>
                  <a:cubicBezTo>
                    <a:pt x="133" y="159"/>
                    <a:pt x="133" y="159"/>
                    <a:pt x="134" y="159"/>
                  </a:cubicBezTo>
                  <a:cubicBezTo>
                    <a:pt x="135" y="160"/>
                    <a:pt x="136" y="159"/>
                    <a:pt x="137" y="159"/>
                  </a:cubicBezTo>
                  <a:cubicBezTo>
                    <a:pt x="142" y="160"/>
                    <a:pt x="143" y="164"/>
                    <a:pt x="144" y="168"/>
                  </a:cubicBezTo>
                  <a:cubicBezTo>
                    <a:pt x="146" y="172"/>
                    <a:pt x="149" y="169"/>
                    <a:pt x="151" y="170"/>
                  </a:cubicBezTo>
                  <a:cubicBezTo>
                    <a:pt x="156" y="172"/>
                    <a:pt x="150" y="174"/>
                    <a:pt x="151" y="175"/>
                  </a:cubicBezTo>
                  <a:cubicBezTo>
                    <a:pt x="154" y="175"/>
                    <a:pt x="158" y="173"/>
                    <a:pt x="161" y="175"/>
                  </a:cubicBezTo>
                  <a:cubicBezTo>
                    <a:pt x="163" y="176"/>
                    <a:pt x="164" y="180"/>
                    <a:pt x="163" y="182"/>
                  </a:cubicBezTo>
                  <a:cubicBezTo>
                    <a:pt x="163" y="186"/>
                    <a:pt x="164" y="186"/>
                    <a:pt x="167" y="188"/>
                  </a:cubicBezTo>
                  <a:cubicBezTo>
                    <a:pt x="169" y="188"/>
                    <a:pt x="172" y="193"/>
                    <a:pt x="174" y="190"/>
                  </a:cubicBezTo>
                  <a:cubicBezTo>
                    <a:pt x="179" y="188"/>
                    <a:pt x="181" y="199"/>
                    <a:pt x="181" y="202"/>
                  </a:cubicBezTo>
                  <a:cubicBezTo>
                    <a:pt x="182" y="204"/>
                    <a:pt x="183" y="205"/>
                    <a:pt x="184" y="207"/>
                  </a:cubicBezTo>
                  <a:cubicBezTo>
                    <a:pt x="184" y="209"/>
                    <a:pt x="184" y="212"/>
                    <a:pt x="185" y="214"/>
                  </a:cubicBezTo>
                  <a:cubicBezTo>
                    <a:pt x="186" y="216"/>
                    <a:pt x="190" y="220"/>
                    <a:pt x="187" y="223"/>
                  </a:cubicBezTo>
                  <a:cubicBezTo>
                    <a:pt x="186" y="224"/>
                    <a:pt x="184" y="223"/>
                    <a:pt x="182" y="224"/>
                  </a:cubicBezTo>
                  <a:cubicBezTo>
                    <a:pt x="182" y="224"/>
                    <a:pt x="181" y="225"/>
                    <a:pt x="180" y="226"/>
                  </a:cubicBezTo>
                  <a:cubicBezTo>
                    <a:pt x="180" y="227"/>
                    <a:pt x="181" y="226"/>
                    <a:pt x="181" y="227"/>
                  </a:cubicBezTo>
                  <a:cubicBezTo>
                    <a:pt x="182" y="229"/>
                    <a:pt x="182" y="230"/>
                    <a:pt x="181" y="232"/>
                  </a:cubicBezTo>
                  <a:cubicBezTo>
                    <a:pt x="180" y="234"/>
                    <a:pt x="179" y="234"/>
                    <a:pt x="176" y="235"/>
                  </a:cubicBezTo>
                  <a:cubicBezTo>
                    <a:pt x="177" y="237"/>
                    <a:pt x="177" y="240"/>
                    <a:pt x="178" y="242"/>
                  </a:cubicBezTo>
                  <a:cubicBezTo>
                    <a:pt x="179" y="244"/>
                    <a:pt x="181" y="244"/>
                    <a:pt x="183" y="243"/>
                  </a:cubicBezTo>
                  <a:cubicBezTo>
                    <a:pt x="184" y="243"/>
                    <a:pt x="184" y="243"/>
                    <a:pt x="185" y="242"/>
                  </a:cubicBezTo>
                  <a:cubicBezTo>
                    <a:pt x="186" y="241"/>
                    <a:pt x="186" y="239"/>
                    <a:pt x="187" y="238"/>
                  </a:cubicBezTo>
                  <a:cubicBezTo>
                    <a:pt x="188" y="236"/>
                    <a:pt x="190" y="235"/>
                    <a:pt x="192" y="233"/>
                  </a:cubicBezTo>
                  <a:cubicBezTo>
                    <a:pt x="194" y="232"/>
                    <a:pt x="195" y="230"/>
                    <a:pt x="195" y="227"/>
                  </a:cubicBezTo>
                  <a:cubicBezTo>
                    <a:pt x="195" y="224"/>
                    <a:pt x="194" y="222"/>
                    <a:pt x="197" y="220"/>
                  </a:cubicBezTo>
                  <a:cubicBezTo>
                    <a:pt x="199" y="219"/>
                    <a:pt x="201" y="219"/>
                    <a:pt x="203" y="219"/>
                  </a:cubicBezTo>
                  <a:cubicBezTo>
                    <a:pt x="205" y="219"/>
                    <a:pt x="207" y="219"/>
                    <a:pt x="207" y="217"/>
                  </a:cubicBezTo>
                  <a:cubicBezTo>
                    <a:pt x="207" y="214"/>
                    <a:pt x="206" y="211"/>
                    <a:pt x="206" y="208"/>
                  </a:cubicBezTo>
                  <a:cubicBezTo>
                    <a:pt x="206" y="206"/>
                    <a:pt x="206" y="206"/>
                    <a:pt x="203" y="205"/>
                  </a:cubicBezTo>
                  <a:cubicBezTo>
                    <a:pt x="201" y="203"/>
                    <a:pt x="200" y="202"/>
                    <a:pt x="197" y="201"/>
                  </a:cubicBezTo>
                  <a:cubicBezTo>
                    <a:pt x="195" y="201"/>
                    <a:pt x="192" y="200"/>
                    <a:pt x="193" y="197"/>
                  </a:cubicBezTo>
                  <a:cubicBezTo>
                    <a:pt x="193" y="196"/>
                    <a:pt x="194" y="195"/>
                    <a:pt x="195" y="194"/>
                  </a:cubicBezTo>
                  <a:cubicBezTo>
                    <a:pt x="196" y="192"/>
                    <a:pt x="195" y="192"/>
                    <a:pt x="195" y="191"/>
                  </a:cubicBezTo>
                  <a:cubicBezTo>
                    <a:pt x="195" y="190"/>
                    <a:pt x="196" y="189"/>
                    <a:pt x="197" y="188"/>
                  </a:cubicBezTo>
                  <a:cubicBezTo>
                    <a:pt x="197" y="187"/>
                    <a:pt x="198" y="186"/>
                    <a:pt x="198" y="184"/>
                  </a:cubicBezTo>
                  <a:cubicBezTo>
                    <a:pt x="199" y="183"/>
                    <a:pt x="200" y="182"/>
                    <a:pt x="201" y="181"/>
                  </a:cubicBezTo>
                  <a:cubicBezTo>
                    <a:pt x="202" y="181"/>
                    <a:pt x="202" y="179"/>
                    <a:pt x="203" y="178"/>
                  </a:cubicBezTo>
                  <a:cubicBezTo>
                    <a:pt x="204" y="177"/>
                    <a:pt x="207" y="177"/>
                    <a:pt x="209" y="179"/>
                  </a:cubicBezTo>
                  <a:cubicBezTo>
                    <a:pt x="208" y="179"/>
                    <a:pt x="207" y="179"/>
                    <a:pt x="208" y="180"/>
                  </a:cubicBezTo>
                  <a:cubicBezTo>
                    <a:pt x="208" y="181"/>
                    <a:pt x="210" y="182"/>
                    <a:pt x="210" y="182"/>
                  </a:cubicBezTo>
                  <a:cubicBezTo>
                    <a:pt x="212" y="183"/>
                    <a:pt x="215" y="183"/>
                    <a:pt x="217" y="183"/>
                  </a:cubicBezTo>
                  <a:cubicBezTo>
                    <a:pt x="218" y="183"/>
                    <a:pt x="220" y="183"/>
                    <a:pt x="221" y="184"/>
                  </a:cubicBezTo>
                  <a:cubicBezTo>
                    <a:pt x="222" y="185"/>
                    <a:pt x="222" y="187"/>
                    <a:pt x="222" y="187"/>
                  </a:cubicBezTo>
                  <a:cubicBezTo>
                    <a:pt x="223" y="190"/>
                    <a:pt x="224" y="192"/>
                    <a:pt x="225" y="194"/>
                  </a:cubicBezTo>
                  <a:cubicBezTo>
                    <a:pt x="227" y="195"/>
                    <a:pt x="229" y="197"/>
                    <a:pt x="230" y="196"/>
                  </a:cubicBezTo>
                  <a:cubicBezTo>
                    <a:pt x="231" y="195"/>
                    <a:pt x="231" y="193"/>
                    <a:pt x="232" y="192"/>
                  </a:cubicBezTo>
                  <a:cubicBezTo>
                    <a:pt x="232" y="191"/>
                    <a:pt x="233" y="190"/>
                    <a:pt x="233" y="189"/>
                  </a:cubicBezTo>
                  <a:cubicBezTo>
                    <a:pt x="232" y="183"/>
                    <a:pt x="227" y="181"/>
                    <a:pt x="224" y="177"/>
                  </a:cubicBezTo>
                  <a:cubicBezTo>
                    <a:pt x="223" y="175"/>
                    <a:pt x="222" y="174"/>
                    <a:pt x="219" y="173"/>
                  </a:cubicBezTo>
                  <a:cubicBezTo>
                    <a:pt x="217" y="172"/>
                    <a:pt x="215" y="172"/>
                    <a:pt x="213" y="170"/>
                  </a:cubicBezTo>
                  <a:cubicBezTo>
                    <a:pt x="210" y="168"/>
                    <a:pt x="208" y="166"/>
                    <a:pt x="206" y="164"/>
                  </a:cubicBezTo>
                  <a:cubicBezTo>
                    <a:pt x="203" y="163"/>
                    <a:pt x="201" y="162"/>
                    <a:pt x="198" y="161"/>
                  </a:cubicBezTo>
                  <a:cubicBezTo>
                    <a:pt x="196" y="160"/>
                    <a:pt x="193" y="159"/>
                    <a:pt x="191" y="158"/>
                  </a:cubicBezTo>
                  <a:cubicBezTo>
                    <a:pt x="189" y="156"/>
                    <a:pt x="186" y="156"/>
                    <a:pt x="184" y="154"/>
                  </a:cubicBezTo>
                  <a:cubicBezTo>
                    <a:pt x="182" y="153"/>
                    <a:pt x="181" y="150"/>
                    <a:pt x="182" y="148"/>
                  </a:cubicBezTo>
                  <a:cubicBezTo>
                    <a:pt x="184" y="147"/>
                    <a:pt x="186" y="147"/>
                    <a:pt x="187" y="146"/>
                  </a:cubicBezTo>
                  <a:cubicBezTo>
                    <a:pt x="189" y="145"/>
                    <a:pt x="187" y="142"/>
                    <a:pt x="186" y="142"/>
                  </a:cubicBezTo>
                  <a:cubicBezTo>
                    <a:pt x="185" y="141"/>
                    <a:pt x="182" y="142"/>
                    <a:pt x="181" y="142"/>
                  </a:cubicBezTo>
                  <a:cubicBezTo>
                    <a:pt x="178" y="142"/>
                    <a:pt x="175" y="142"/>
                    <a:pt x="172" y="142"/>
                  </a:cubicBezTo>
                  <a:cubicBezTo>
                    <a:pt x="168" y="142"/>
                    <a:pt x="166" y="141"/>
                    <a:pt x="163" y="139"/>
                  </a:cubicBezTo>
                  <a:cubicBezTo>
                    <a:pt x="162" y="138"/>
                    <a:pt x="160" y="138"/>
                    <a:pt x="160" y="137"/>
                  </a:cubicBezTo>
                  <a:cubicBezTo>
                    <a:pt x="159" y="136"/>
                    <a:pt x="159" y="135"/>
                    <a:pt x="158" y="134"/>
                  </a:cubicBezTo>
                  <a:cubicBezTo>
                    <a:pt x="155" y="133"/>
                    <a:pt x="153" y="131"/>
                    <a:pt x="151" y="129"/>
                  </a:cubicBezTo>
                  <a:cubicBezTo>
                    <a:pt x="147" y="125"/>
                    <a:pt x="144" y="120"/>
                    <a:pt x="142" y="114"/>
                  </a:cubicBezTo>
                  <a:cubicBezTo>
                    <a:pt x="141" y="111"/>
                    <a:pt x="140" y="108"/>
                    <a:pt x="140" y="106"/>
                  </a:cubicBezTo>
                  <a:cubicBezTo>
                    <a:pt x="139" y="103"/>
                    <a:pt x="139" y="100"/>
                    <a:pt x="136" y="98"/>
                  </a:cubicBezTo>
                  <a:cubicBezTo>
                    <a:pt x="134" y="96"/>
                    <a:pt x="131" y="95"/>
                    <a:pt x="129" y="93"/>
                  </a:cubicBezTo>
                  <a:cubicBezTo>
                    <a:pt x="127" y="91"/>
                    <a:pt x="125" y="89"/>
                    <a:pt x="123" y="88"/>
                  </a:cubicBezTo>
                  <a:cubicBezTo>
                    <a:pt x="121" y="86"/>
                    <a:pt x="118" y="86"/>
                    <a:pt x="116" y="84"/>
                  </a:cubicBezTo>
                  <a:cubicBezTo>
                    <a:pt x="114" y="82"/>
                    <a:pt x="112" y="79"/>
                    <a:pt x="112" y="77"/>
                  </a:cubicBezTo>
                  <a:cubicBezTo>
                    <a:pt x="111" y="74"/>
                    <a:pt x="111" y="71"/>
                    <a:pt x="111" y="68"/>
                  </a:cubicBezTo>
                  <a:cubicBezTo>
                    <a:pt x="110" y="66"/>
                    <a:pt x="110" y="64"/>
                    <a:pt x="112" y="64"/>
                  </a:cubicBezTo>
                  <a:cubicBezTo>
                    <a:pt x="112" y="63"/>
                    <a:pt x="113" y="62"/>
                    <a:pt x="113" y="62"/>
                  </a:cubicBezTo>
                  <a:cubicBezTo>
                    <a:pt x="114" y="62"/>
                    <a:pt x="114" y="63"/>
                    <a:pt x="114" y="63"/>
                  </a:cubicBezTo>
                  <a:cubicBezTo>
                    <a:pt x="116" y="62"/>
                    <a:pt x="116" y="59"/>
                    <a:pt x="114" y="58"/>
                  </a:cubicBezTo>
                  <a:cubicBezTo>
                    <a:pt x="113" y="57"/>
                    <a:pt x="112" y="57"/>
                    <a:pt x="112" y="55"/>
                  </a:cubicBezTo>
                  <a:cubicBezTo>
                    <a:pt x="111" y="55"/>
                    <a:pt x="111" y="53"/>
                    <a:pt x="111" y="53"/>
                  </a:cubicBezTo>
                  <a:cubicBezTo>
                    <a:pt x="110" y="53"/>
                    <a:pt x="109" y="54"/>
                    <a:pt x="109" y="53"/>
                  </a:cubicBezTo>
                  <a:cubicBezTo>
                    <a:pt x="108" y="53"/>
                    <a:pt x="109" y="50"/>
                    <a:pt x="109" y="50"/>
                  </a:cubicBezTo>
                  <a:cubicBezTo>
                    <a:pt x="110" y="47"/>
                    <a:pt x="112" y="43"/>
                    <a:pt x="115" y="44"/>
                  </a:cubicBezTo>
                  <a:cubicBezTo>
                    <a:pt x="115" y="44"/>
                    <a:pt x="114" y="45"/>
                    <a:pt x="114" y="45"/>
                  </a:cubicBezTo>
                  <a:cubicBezTo>
                    <a:pt x="116" y="46"/>
                    <a:pt x="119" y="44"/>
                    <a:pt x="120" y="43"/>
                  </a:cubicBezTo>
                  <a:cubicBezTo>
                    <a:pt x="121" y="42"/>
                    <a:pt x="123" y="42"/>
                    <a:pt x="124" y="41"/>
                  </a:cubicBezTo>
                  <a:cubicBezTo>
                    <a:pt x="124" y="41"/>
                    <a:pt x="126" y="41"/>
                    <a:pt x="126" y="41"/>
                  </a:cubicBezTo>
                  <a:cubicBezTo>
                    <a:pt x="128" y="39"/>
                    <a:pt x="126" y="37"/>
                    <a:pt x="129" y="37"/>
                  </a:cubicBezTo>
                  <a:cubicBezTo>
                    <a:pt x="130" y="38"/>
                    <a:pt x="133" y="38"/>
                    <a:pt x="132" y="40"/>
                  </a:cubicBezTo>
                  <a:cubicBezTo>
                    <a:pt x="134" y="39"/>
                    <a:pt x="135" y="37"/>
                    <a:pt x="136" y="37"/>
                  </a:cubicBezTo>
                  <a:cubicBezTo>
                    <a:pt x="137" y="35"/>
                    <a:pt x="138" y="34"/>
                    <a:pt x="137" y="32"/>
                  </a:cubicBezTo>
                  <a:close/>
                  <a:moveTo>
                    <a:pt x="61" y="173"/>
                  </a:moveTo>
                  <a:cubicBezTo>
                    <a:pt x="61" y="172"/>
                    <a:pt x="61" y="170"/>
                    <a:pt x="60" y="169"/>
                  </a:cubicBezTo>
                  <a:cubicBezTo>
                    <a:pt x="59" y="168"/>
                    <a:pt x="59" y="168"/>
                    <a:pt x="58" y="167"/>
                  </a:cubicBezTo>
                  <a:cubicBezTo>
                    <a:pt x="58" y="166"/>
                    <a:pt x="59" y="165"/>
                    <a:pt x="59" y="164"/>
                  </a:cubicBezTo>
                  <a:cubicBezTo>
                    <a:pt x="57" y="165"/>
                    <a:pt x="58" y="162"/>
                    <a:pt x="56" y="163"/>
                  </a:cubicBezTo>
                  <a:cubicBezTo>
                    <a:pt x="56" y="162"/>
                    <a:pt x="58" y="160"/>
                    <a:pt x="56" y="159"/>
                  </a:cubicBezTo>
                  <a:cubicBezTo>
                    <a:pt x="55" y="159"/>
                    <a:pt x="55" y="161"/>
                    <a:pt x="54" y="161"/>
                  </a:cubicBezTo>
                  <a:cubicBezTo>
                    <a:pt x="54" y="160"/>
                    <a:pt x="52" y="159"/>
                    <a:pt x="51" y="159"/>
                  </a:cubicBezTo>
                  <a:cubicBezTo>
                    <a:pt x="50" y="159"/>
                    <a:pt x="49" y="161"/>
                    <a:pt x="48" y="162"/>
                  </a:cubicBezTo>
                  <a:cubicBezTo>
                    <a:pt x="47" y="163"/>
                    <a:pt x="46" y="164"/>
                    <a:pt x="45" y="165"/>
                  </a:cubicBezTo>
                  <a:cubicBezTo>
                    <a:pt x="44" y="166"/>
                    <a:pt x="42" y="168"/>
                    <a:pt x="41" y="167"/>
                  </a:cubicBezTo>
                  <a:cubicBezTo>
                    <a:pt x="39" y="169"/>
                    <a:pt x="36" y="171"/>
                    <a:pt x="33" y="169"/>
                  </a:cubicBezTo>
                  <a:cubicBezTo>
                    <a:pt x="31" y="166"/>
                    <a:pt x="35" y="164"/>
                    <a:pt x="34" y="162"/>
                  </a:cubicBezTo>
                  <a:cubicBezTo>
                    <a:pt x="31" y="163"/>
                    <a:pt x="31" y="166"/>
                    <a:pt x="31" y="168"/>
                  </a:cubicBezTo>
                  <a:cubicBezTo>
                    <a:pt x="31" y="170"/>
                    <a:pt x="30" y="171"/>
                    <a:pt x="31" y="172"/>
                  </a:cubicBezTo>
                  <a:cubicBezTo>
                    <a:pt x="31" y="173"/>
                    <a:pt x="30" y="176"/>
                    <a:pt x="31" y="176"/>
                  </a:cubicBezTo>
                  <a:cubicBezTo>
                    <a:pt x="32" y="175"/>
                    <a:pt x="34" y="177"/>
                    <a:pt x="35" y="178"/>
                  </a:cubicBezTo>
                  <a:cubicBezTo>
                    <a:pt x="35" y="180"/>
                    <a:pt x="34" y="182"/>
                    <a:pt x="36" y="182"/>
                  </a:cubicBezTo>
                  <a:cubicBezTo>
                    <a:pt x="37" y="184"/>
                    <a:pt x="37" y="187"/>
                    <a:pt x="36" y="189"/>
                  </a:cubicBezTo>
                  <a:cubicBezTo>
                    <a:pt x="36" y="190"/>
                    <a:pt x="35" y="190"/>
                    <a:pt x="35" y="191"/>
                  </a:cubicBezTo>
                  <a:cubicBezTo>
                    <a:pt x="34" y="192"/>
                    <a:pt x="35" y="194"/>
                    <a:pt x="36" y="194"/>
                  </a:cubicBezTo>
                  <a:cubicBezTo>
                    <a:pt x="36" y="194"/>
                    <a:pt x="36" y="194"/>
                    <a:pt x="37" y="193"/>
                  </a:cubicBezTo>
                  <a:cubicBezTo>
                    <a:pt x="37" y="194"/>
                    <a:pt x="38" y="195"/>
                    <a:pt x="38" y="195"/>
                  </a:cubicBezTo>
                  <a:cubicBezTo>
                    <a:pt x="38" y="196"/>
                    <a:pt x="37" y="197"/>
                    <a:pt x="37" y="198"/>
                  </a:cubicBezTo>
                  <a:cubicBezTo>
                    <a:pt x="37" y="198"/>
                    <a:pt x="36" y="198"/>
                    <a:pt x="36" y="198"/>
                  </a:cubicBezTo>
                  <a:cubicBezTo>
                    <a:pt x="36" y="199"/>
                    <a:pt x="36" y="200"/>
                    <a:pt x="36" y="202"/>
                  </a:cubicBezTo>
                  <a:cubicBezTo>
                    <a:pt x="35" y="203"/>
                    <a:pt x="35" y="203"/>
                    <a:pt x="35" y="204"/>
                  </a:cubicBezTo>
                  <a:cubicBezTo>
                    <a:pt x="34" y="206"/>
                    <a:pt x="34" y="210"/>
                    <a:pt x="35" y="212"/>
                  </a:cubicBezTo>
                  <a:cubicBezTo>
                    <a:pt x="35" y="214"/>
                    <a:pt x="37" y="214"/>
                    <a:pt x="38" y="216"/>
                  </a:cubicBezTo>
                  <a:cubicBezTo>
                    <a:pt x="39" y="217"/>
                    <a:pt x="39" y="220"/>
                    <a:pt x="40" y="219"/>
                  </a:cubicBezTo>
                  <a:cubicBezTo>
                    <a:pt x="41" y="218"/>
                    <a:pt x="42" y="219"/>
                    <a:pt x="43" y="219"/>
                  </a:cubicBezTo>
                  <a:cubicBezTo>
                    <a:pt x="44" y="219"/>
                    <a:pt x="44" y="219"/>
                    <a:pt x="45" y="218"/>
                  </a:cubicBezTo>
                  <a:cubicBezTo>
                    <a:pt x="48" y="216"/>
                    <a:pt x="47" y="213"/>
                    <a:pt x="48" y="210"/>
                  </a:cubicBezTo>
                  <a:cubicBezTo>
                    <a:pt x="49" y="210"/>
                    <a:pt x="51" y="212"/>
                    <a:pt x="51" y="211"/>
                  </a:cubicBezTo>
                  <a:cubicBezTo>
                    <a:pt x="54" y="211"/>
                    <a:pt x="54" y="213"/>
                    <a:pt x="56" y="213"/>
                  </a:cubicBezTo>
                  <a:cubicBezTo>
                    <a:pt x="58" y="214"/>
                    <a:pt x="57" y="213"/>
                    <a:pt x="58" y="211"/>
                  </a:cubicBezTo>
                  <a:cubicBezTo>
                    <a:pt x="58" y="210"/>
                    <a:pt x="59" y="209"/>
                    <a:pt x="59" y="208"/>
                  </a:cubicBezTo>
                  <a:cubicBezTo>
                    <a:pt x="59" y="205"/>
                    <a:pt x="59" y="203"/>
                    <a:pt x="59" y="201"/>
                  </a:cubicBezTo>
                  <a:cubicBezTo>
                    <a:pt x="60" y="197"/>
                    <a:pt x="62" y="192"/>
                    <a:pt x="60" y="187"/>
                  </a:cubicBezTo>
                  <a:cubicBezTo>
                    <a:pt x="58" y="183"/>
                    <a:pt x="62" y="183"/>
                    <a:pt x="62" y="179"/>
                  </a:cubicBezTo>
                  <a:cubicBezTo>
                    <a:pt x="63" y="178"/>
                    <a:pt x="62" y="175"/>
                    <a:pt x="61" y="173"/>
                  </a:cubicBezTo>
                  <a:close/>
                </a:path>
              </a:pathLst>
            </a:custGeom>
            <a:solidFill>
              <a:srgbClr val="FFC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6" name="Freeform 40"/>
            <p:cNvSpPr>
              <a:spLocks/>
            </p:cNvSpPr>
            <p:nvPr/>
          </p:nvSpPr>
          <p:spPr bwMode="auto">
            <a:xfrm>
              <a:off x="7648575" y="3941763"/>
              <a:ext cx="339725" cy="487362"/>
            </a:xfrm>
            <a:custGeom>
              <a:avLst/>
              <a:gdLst>
                <a:gd name="T0" fmla="*/ 86 w 89"/>
                <a:gd name="T1" fmla="*/ 65 h 128"/>
                <a:gd name="T2" fmla="*/ 84 w 89"/>
                <a:gd name="T3" fmla="*/ 52 h 128"/>
                <a:gd name="T4" fmla="*/ 84 w 89"/>
                <a:gd name="T5" fmla="*/ 43 h 128"/>
                <a:gd name="T6" fmla="*/ 77 w 89"/>
                <a:gd name="T7" fmla="*/ 44 h 128"/>
                <a:gd name="T8" fmla="*/ 73 w 89"/>
                <a:gd name="T9" fmla="*/ 39 h 128"/>
                <a:gd name="T10" fmla="*/ 67 w 89"/>
                <a:gd name="T11" fmla="*/ 33 h 128"/>
                <a:gd name="T12" fmla="*/ 66 w 89"/>
                <a:gd name="T13" fmla="*/ 37 h 128"/>
                <a:gd name="T14" fmla="*/ 62 w 89"/>
                <a:gd name="T15" fmla="*/ 40 h 128"/>
                <a:gd name="T16" fmla="*/ 58 w 89"/>
                <a:gd name="T17" fmla="*/ 40 h 128"/>
                <a:gd name="T18" fmla="*/ 51 w 89"/>
                <a:gd name="T19" fmla="*/ 36 h 128"/>
                <a:gd name="T20" fmla="*/ 47 w 89"/>
                <a:gd name="T21" fmla="*/ 31 h 128"/>
                <a:gd name="T22" fmla="*/ 51 w 89"/>
                <a:gd name="T23" fmla="*/ 26 h 128"/>
                <a:gd name="T24" fmla="*/ 51 w 89"/>
                <a:gd name="T25" fmla="*/ 22 h 128"/>
                <a:gd name="T26" fmla="*/ 57 w 89"/>
                <a:gd name="T27" fmla="*/ 19 h 128"/>
                <a:gd name="T28" fmla="*/ 61 w 89"/>
                <a:gd name="T29" fmla="*/ 14 h 128"/>
                <a:gd name="T30" fmla="*/ 65 w 89"/>
                <a:gd name="T31" fmla="*/ 9 h 128"/>
                <a:gd name="T32" fmla="*/ 64 w 89"/>
                <a:gd name="T33" fmla="*/ 2 h 128"/>
                <a:gd name="T34" fmla="*/ 58 w 89"/>
                <a:gd name="T35" fmla="*/ 9 h 128"/>
                <a:gd name="T36" fmla="*/ 56 w 89"/>
                <a:gd name="T37" fmla="*/ 6 h 128"/>
                <a:gd name="T38" fmla="*/ 52 w 89"/>
                <a:gd name="T39" fmla="*/ 6 h 128"/>
                <a:gd name="T40" fmla="*/ 43 w 89"/>
                <a:gd name="T41" fmla="*/ 15 h 128"/>
                <a:gd name="T42" fmla="*/ 37 w 89"/>
                <a:gd name="T43" fmla="*/ 19 h 128"/>
                <a:gd name="T44" fmla="*/ 42 w 89"/>
                <a:gd name="T45" fmla="*/ 25 h 128"/>
                <a:gd name="T46" fmla="*/ 39 w 89"/>
                <a:gd name="T47" fmla="*/ 35 h 128"/>
                <a:gd name="T48" fmla="*/ 33 w 89"/>
                <a:gd name="T49" fmla="*/ 36 h 128"/>
                <a:gd name="T50" fmla="*/ 22 w 89"/>
                <a:gd name="T51" fmla="*/ 35 h 128"/>
                <a:gd name="T52" fmla="*/ 11 w 89"/>
                <a:gd name="T53" fmla="*/ 35 h 128"/>
                <a:gd name="T54" fmla="*/ 13 w 89"/>
                <a:gd name="T55" fmla="*/ 44 h 128"/>
                <a:gd name="T56" fmla="*/ 19 w 89"/>
                <a:gd name="T57" fmla="*/ 51 h 128"/>
                <a:gd name="T58" fmla="*/ 15 w 89"/>
                <a:gd name="T59" fmla="*/ 58 h 128"/>
                <a:gd name="T60" fmla="*/ 9 w 89"/>
                <a:gd name="T61" fmla="*/ 59 h 128"/>
                <a:gd name="T62" fmla="*/ 9 w 89"/>
                <a:gd name="T63" fmla="*/ 65 h 128"/>
                <a:gd name="T64" fmla="*/ 13 w 89"/>
                <a:gd name="T65" fmla="*/ 68 h 128"/>
                <a:gd name="T66" fmla="*/ 26 w 89"/>
                <a:gd name="T67" fmla="*/ 70 h 128"/>
                <a:gd name="T68" fmla="*/ 29 w 89"/>
                <a:gd name="T69" fmla="*/ 73 h 128"/>
                <a:gd name="T70" fmla="*/ 21 w 89"/>
                <a:gd name="T71" fmla="*/ 83 h 128"/>
                <a:gd name="T72" fmla="*/ 12 w 89"/>
                <a:gd name="T73" fmla="*/ 92 h 128"/>
                <a:gd name="T74" fmla="*/ 28 w 89"/>
                <a:gd name="T75" fmla="*/ 89 h 128"/>
                <a:gd name="T76" fmla="*/ 24 w 89"/>
                <a:gd name="T77" fmla="*/ 92 h 128"/>
                <a:gd name="T78" fmla="*/ 14 w 89"/>
                <a:gd name="T79" fmla="*/ 99 h 128"/>
                <a:gd name="T80" fmla="*/ 9 w 89"/>
                <a:gd name="T81" fmla="*/ 101 h 128"/>
                <a:gd name="T82" fmla="*/ 8 w 89"/>
                <a:gd name="T83" fmla="*/ 106 h 128"/>
                <a:gd name="T84" fmla="*/ 5 w 89"/>
                <a:gd name="T85" fmla="*/ 112 h 128"/>
                <a:gd name="T86" fmla="*/ 7 w 89"/>
                <a:gd name="T87" fmla="*/ 116 h 128"/>
                <a:gd name="T88" fmla="*/ 9 w 89"/>
                <a:gd name="T89" fmla="*/ 122 h 128"/>
                <a:gd name="T90" fmla="*/ 15 w 89"/>
                <a:gd name="T91" fmla="*/ 123 h 128"/>
                <a:gd name="T92" fmla="*/ 16 w 89"/>
                <a:gd name="T93" fmla="*/ 127 h 128"/>
                <a:gd name="T94" fmla="*/ 27 w 89"/>
                <a:gd name="T95" fmla="*/ 125 h 128"/>
                <a:gd name="T96" fmla="*/ 35 w 89"/>
                <a:gd name="T97" fmla="*/ 123 h 128"/>
                <a:gd name="T98" fmla="*/ 43 w 89"/>
                <a:gd name="T99" fmla="*/ 118 h 128"/>
                <a:gd name="T100" fmla="*/ 50 w 89"/>
                <a:gd name="T101" fmla="*/ 114 h 128"/>
                <a:gd name="T102" fmla="*/ 66 w 89"/>
                <a:gd name="T103" fmla="*/ 106 h 128"/>
                <a:gd name="T104" fmla="*/ 72 w 89"/>
                <a:gd name="T105" fmla="*/ 104 h 128"/>
                <a:gd name="T106" fmla="*/ 83 w 89"/>
                <a:gd name="T107" fmla="*/ 95 h 128"/>
                <a:gd name="T108" fmla="*/ 86 w 89"/>
                <a:gd name="T109"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9" h="128">
                  <a:moveTo>
                    <a:pt x="87" y="74"/>
                  </a:moveTo>
                  <a:cubicBezTo>
                    <a:pt x="87" y="73"/>
                    <a:pt x="87" y="71"/>
                    <a:pt x="87" y="70"/>
                  </a:cubicBezTo>
                  <a:cubicBezTo>
                    <a:pt x="86" y="69"/>
                    <a:pt x="85" y="69"/>
                    <a:pt x="85" y="68"/>
                  </a:cubicBezTo>
                  <a:cubicBezTo>
                    <a:pt x="85" y="66"/>
                    <a:pt x="85" y="66"/>
                    <a:pt x="86" y="65"/>
                  </a:cubicBezTo>
                  <a:cubicBezTo>
                    <a:pt x="86" y="64"/>
                    <a:pt x="85" y="64"/>
                    <a:pt x="85" y="63"/>
                  </a:cubicBezTo>
                  <a:cubicBezTo>
                    <a:pt x="85" y="62"/>
                    <a:pt x="87" y="62"/>
                    <a:pt x="87" y="60"/>
                  </a:cubicBezTo>
                  <a:cubicBezTo>
                    <a:pt x="87" y="59"/>
                    <a:pt x="85" y="58"/>
                    <a:pt x="85" y="57"/>
                  </a:cubicBezTo>
                  <a:cubicBezTo>
                    <a:pt x="84" y="55"/>
                    <a:pt x="85" y="54"/>
                    <a:pt x="84" y="52"/>
                  </a:cubicBezTo>
                  <a:cubicBezTo>
                    <a:pt x="84" y="50"/>
                    <a:pt x="83" y="51"/>
                    <a:pt x="82" y="49"/>
                  </a:cubicBezTo>
                  <a:cubicBezTo>
                    <a:pt x="81" y="48"/>
                    <a:pt x="80" y="46"/>
                    <a:pt x="82" y="45"/>
                  </a:cubicBezTo>
                  <a:cubicBezTo>
                    <a:pt x="83" y="44"/>
                    <a:pt x="84" y="46"/>
                    <a:pt x="86" y="46"/>
                  </a:cubicBezTo>
                  <a:cubicBezTo>
                    <a:pt x="86" y="45"/>
                    <a:pt x="84" y="43"/>
                    <a:pt x="84" y="43"/>
                  </a:cubicBezTo>
                  <a:cubicBezTo>
                    <a:pt x="83" y="42"/>
                    <a:pt x="83" y="42"/>
                    <a:pt x="82" y="42"/>
                  </a:cubicBezTo>
                  <a:cubicBezTo>
                    <a:pt x="82" y="44"/>
                    <a:pt x="82" y="44"/>
                    <a:pt x="82" y="44"/>
                  </a:cubicBezTo>
                  <a:cubicBezTo>
                    <a:pt x="79" y="43"/>
                    <a:pt x="79" y="43"/>
                    <a:pt x="79" y="43"/>
                  </a:cubicBezTo>
                  <a:cubicBezTo>
                    <a:pt x="77" y="44"/>
                    <a:pt x="77" y="44"/>
                    <a:pt x="77" y="44"/>
                  </a:cubicBezTo>
                  <a:cubicBezTo>
                    <a:pt x="75" y="43"/>
                    <a:pt x="75" y="43"/>
                    <a:pt x="75" y="43"/>
                  </a:cubicBezTo>
                  <a:cubicBezTo>
                    <a:pt x="76" y="40"/>
                    <a:pt x="76" y="40"/>
                    <a:pt x="76" y="40"/>
                  </a:cubicBezTo>
                  <a:cubicBezTo>
                    <a:pt x="75" y="39"/>
                    <a:pt x="75" y="39"/>
                    <a:pt x="75" y="39"/>
                  </a:cubicBezTo>
                  <a:cubicBezTo>
                    <a:pt x="73" y="39"/>
                    <a:pt x="73" y="39"/>
                    <a:pt x="73" y="39"/>
                  </a:cubicBezTo>
                  <a:cubicBezTo>
                    <a:pt x="73" y="37"/>
                    <a:pt x="72" y="35"/>
                    <a:pt x="72" y="34"/>
                  </a:cubicBezTo>
                  <a:cubicBezTo>
                    <a:pt x="70" y="32"/>
                    <a:pt x="70" y="32"/>
                    <a:pt x="70" y="32"/>
                  </a:cubicBezTo>
                  <a:cubicBezTo>
                    <a:pt x="68" y="31"/>
                    <a:pt x="68" y="31"/>
                    <a:pt x="68" y="31"/>
                  </a:cubicBezTo>
                  <a:cubicBezTo>
                    <a:pt x="67" y="33"/>
                    <a:pt x="67" y="33"/>
                    <a:pt x="67" y="33"/>
                  </a:cubicBezTo>
                  <a:cubicBezTo>
                    <a:pt x="65" y="34"/>
                    <a:pt x="65" y="34"/>
                    <a:pt x="65" y="34"/>
                  </a:cubicBezTo>
                  <a:cubicBezTo>
                    <a:pt x="65" y="35"/>
                    <a:pt x="65" y="35"/>
                    <a:pt x="65" y="35"/>
                  </a:cubicBezTo>
                  <a:cubicBezTo>
                    <a:pt x="66" y="36"/>
                    <a:pt x="66" y="36"/>
                    <a:pt x="66" y="36"/>
                  </a:cubicBezTo>
                  <a:cubicBezTo>
                    <a:pt x="66" y="37"/>
                    <a:pt x="66" y="37"/>
                    <a:pt x="66" y="37"/>
                  </a:cubicBezTo>
                  <a:cubicBezTo>
                    <a:pt x="64" y="38"/>
                    <a:pt x="64" y="38"/>
                    <a:pt x="64" y="38"/>
                  </a:cubicBezTo>
                  <a:cubicBezTo>
                    <a:pt x="63" y="40"/>
                    <a:pt x="63" y="40"/>
                    <a:pt x="63" y="40"/>
                  </a:cubicBezTo>
                  <a:cubicBezTo>
                    <a:pt x="63" y="39"/>
                    <a:pt x="63" y="39"/>
                    <a:pt x="63" y="39"/>
                  </a:cubicBezTo>
                  <a:cubicBezTo>
                    <a:pt x="62" y="40"/>
                    <a:pt x="62" y="40"/>
                    <a:pt x="62" y="40"/>
                  </a:cubicBezTo>
                  <a:cubicBezTo>
                    <a:pt x="62" y="41"/>
                    <a:pt x="62" y="41"/>
                    <a:pt x="62" y="41"/>
                  </a:cubicBezTo>
                  <a:cubicBezTo>
                    <a:pt x="61" y="41"/>
                    <a:pt x="61" y="41"/>
                    <a:pt x="61" y="41"/>
                  </a:cubicBezTo>
                  <a:cubicBezTo>
                    <a:pt x="60" y="40"/>
                    <a:pt x="60" y="40"/>
                    <a:pt x="60" y="40"/>
                  </a:cubicBezTo>
                  <a:cubicBezTo>
                    <a:pt x="58" y="40"/>
                    <a:pt x="58" y="40"/>
                    <a:pt x="58" y="40"/>
                  </a:cubicBezTo>
                  <a:cubicBezTo>
                    <a:pt x="56" y="40"/>
                    <a:pt x="56" y="40"/>
                    <a:pt x="56" y="40"/>
                  </a:cubicBezTo>
                  <a:cubicBezTo>
                    <a:pt x="54" y="38"/>
                    <a:pt x="54" y="38"/>
                    <a:pt x="54" y="38"/>
                  </a:cubicBezTo>
                  <a:cubicBezTo>
                    <a:pt x="52" y="37"/>
                    <a:pt x="52" y="37"/>
                    <a:pt x="52" y="37"/>
                  </a:cubicBezTo>
                  <a:cubicBezTo>
                    <a:pt x="51" y="36"/>
                    <a:pt x="51" y="36"/>
                    <a:pt x="51" y="36"/>
                  </a:cubicBezTo>
                  <a:cubicBezTo>
                    <a:pt x="51" y="34"/>
                    <a:pt x="51" y="34"/>
                    <a:pt x="51" y="34"/>
                  </a:cubicBezTo>
                  <a:cubicBezTo>
                    <a:pt x="49" y="34"/>
                    <a:pt x="49" y="34"/>
                    <a:pt x="49" y="34"/>
                  </a:cubicBezTo>
                  <a:cubicBezTo>
                    <a:pt x="48" y="32"/>
                    <a:pt x="48" y="32"/>
                    <a:pt x="48" y="32"/>
                  </a:cubicBezTo>
                  <a:cubicBezTo>
                    <a:pt x="47" y="31"/>
                    <a:pt x="47" y="31"/>
                    <a:pt x="47" y="31"/>
                  </a:cubicBezTo>
                  <a:cubicBezTo>
                    <a:pt x="45" y="28"/>
                    <a:pt x="45" y="28"/>
                    <a:pt x="45" y="28"/>
                  </a:cubicBezTo>
                  <a:cubicBezTo>
                    <a:pt x="48" y="27"/>
                    <a:pt x="48" y="27"/>
                    <a:pt x="48" y="27"/>
                  </a:cubicBezTo>
                  <a:cubicBezTo>
                    <a:pt x="49" y="26"/>
                    <a:pt x="49" y="26"/>
                    <a:pt x="49" y="26"/>
                  </a:cubicBezTo>
                  <a:cubicBezTo>
                    <a:pt x="51" y="26"/>
                    <a:pt x="51" y="26"/>
                    <a:pt x="51" y="26"/>
                  </a:cubicBezTo>
                  <a:cubicBezTo>
                    <a:pt x="52" y="26"/>
                    <a:pt x="52" y="26"/>
                    <a:pt x="52" y="26"/>
                  </a:cubicBezTo>
                  <a:cubicBezTo>
                    <a:pt x="55" y="23"/>
                    <a:pt x="55" y="23"/>
                    <a:pt x="55" y="23"/>
                  </a:cubicBezTo>
                  <a:cubicBezTo>
                    <a:pt x="54" y="24"/>
                    <a:pt x="54" y="24"/>
                    <a:pt x="54" y="24"/>
                  </a:cubicBezTo>
                  <a:cubicBezTo>
                    <a:pt x="51" y="22"/>
                    <a:pt x="51" y="22"/>
                    <a:pt x="51" y="22"/>
                  </a:cubicBezTo>
                  <a:cubicBezTo>
                    <a:pt x="51" y="21"/>
                    <a:pt x="51" y="21"/>
                    <a:pt x="51" y="21"/>
                  </a:cubicBezTo>
                  <a:cubicBezTo>
                    <a:pt x="53" y="19"/>
                    <a:pt x="53" y="19"/>
                    <a:pt x="53" y="19"/>
                  </a:cubicBezTo>
                  <a:cubicBezTo>
                    <a:pt x="55" y="20"/>
                    <a:pt x="55" y="20"/>
                    <a:pt x="55" y="20"/>
                  </a:cubicBezTo>
                  <a:cubicBezTo>
                    <a:pt x="57" y="19"/>
                    <a:pt x="57" y="19"/>
                    <a:pt x="57" y="19"/>
                  </a:cubicBezTo>
                  <a:cubicBezTo>
                    <a:pt x="59" y="20"/>
                    <a:pt x="59" y="20"/>
                    <a:pt x="59" y="20"/>
                  </a:cubicBezTo>
                  <a:cubicBezTo>
                    <a:pt x="59" y="18"/>
                    <a:pt x="59" y="18"/>
                    <a:pt x="59" y="18"/>
                  </a:cubicBezTo>
                  <a:cubicBezTo>
                    <a:pt x="61" y="16"/>
                    <a:pt x="61" y="16"/>
                    <a:pt x="61" y="16"/>
                  </a:cubicBezTo>
                  <a:cubicBezTo>
                    <a:pt x="61" y="14"/>
                    <a:pt x="61" y="14"/>
                    <a:pt x="61" y="14"/>
                  </a:cubicBezTo>
                  <a:cubicBezTo>
                    <a:pt x="62" y="12"/>
                    <a:pt x="62" y="12"/>
                    <a:pt x="62" y="12"/>
                  </a:cubicBezTo>
                  <a:cubicBezTo>
                    <a:pt x="62" y="11"/>
                    <a:pt x="62" y="11"/>
                    <a:pt x="62" y="11"/>
                  </a:cubicBezTo>
                  <a:cubicBezTo>
                    <a:pt x="63" y="10"/>
                    <a:pt x="63" y="10"/>
                    <a:pt x="63" y="10"/>
                  </a:cubicBezTo>
                  <a:cubicBezTo>
                    <a:pt x="65" y="9"/>
                    <a:pt x="65" y="9"/>
                    <a:pt x="65" y="9"/>
                  </a:cubicBezTo>
                  <a:cubicBezTo>
                    <a:pt x="66" y="7"/>
                    <a:pt x="67" y="7"/>
                    <a:pt x="68" y="5"/>
                  </a:cubicBezTo>
                  <a:cubicBezTo>
                    <a:pt x="70" y="3"/>
                    <a:pt x="69" y="3"/>
                    <a:pt x="67" y="2"/>
                  </a:cubicBezTo>
                  <a:cubicBezTo>
                    <a:pt x="66" y="2"/>
                    <a:pt x="65" y="0"/>
                    <a:pt x="63" y="0"/>
                  </a:cubicBezTo>
                  <a:cubicBezTo>
                    <a:pt x="61" y="0"/>
                    <a:pt x="64" y="1"/>
                    <a:pt x="64" y="2"/>
                  </a:cubicBezTo>
                  <a:cubicBezTo>
                    <a:pt x="63" y="3"/>
                    <a:pt x="60" y="1"/>
                    <a:pt x="59" y="2"/>
                  </a:cubicBezTo>
                  <a:cubicBezTo>
                    <a:pt x="57" y="4"/>
                    <a:pt x="61" y="7"/>
                    <a:pt x="60" y="9"/>
                  </a:cubicBezTo>
                  <a:cubicBezTo>
                    <a:pt x="60" y="10"/>
                    <a:pt x="57" y="14"/>
                    <a:pt x="56" y="13"/>
                  </a:cubicBezTo>
                  <a:cubicBezTo>
                    <a:pt x="55" y="13"/>
                    <a:pt x="58" y="9"/>
                    <a:pt x="58" y="9"/>
                  </a:cubicBezTo>
                  <a:cubicBezTo>
                    <a:pt x="59" y="7"/>
                    <a:pt x="58" y="7"/>
                    <a:pt x="58" y="6"/>
                  </a:cubicBezTo>
                  <a:cubicBezTo>
                    <a:pt x="57" y="5"/>
                    <a:pt x="57" y="4"/>
                    <a:pt x="57" y="3"/>
                  </a:cubicBezTo>
                  <a:cubicBezTo>
                    <a:pt x="56" y="2"/>
                    <a:pt x="55" y="2"/>
                    <a:pt x="55" y="4"/>
                  </a:cubicBezTo>
                  <a:cubicBezTo>
                    <a:pt x="55" y="5"/>
                    <a:pt x="56" y="5"/>
                    <a:pt x="56" y="6"/>
                  </a:cubicBezTo>
                  <a:cubicBezTo>
                    <a:pt x="56" y="7"/>
                    <a:pt x="56" y="7"/>
                    <a:pt x="55" y="7"/>
                  </a:cubicBezTo>
                  <a:cubicBezTo>
                    <a:pt x="54" y="7"/>
                    <a:pt x="55" y="6"/>
                    <a:pt x="54" y="6"/>
                  </a:cubicBezTo>
                  <a:cubicBezTo>
                    <a:pt x="53" y="5"/>
                    <a:pt x="54" y="6"/>
                    <a:pt x="53" y="6"/>
                  </a:cubicBezTo>
                  <a:cubicBezTo>
                    <a:pt x="52" y="6"/>
                    <a:pt x="52" y="6"/>
                    <a:pt x="52" y="6"/>
                  </a:cubicBezTo>
                  <a:cubicBezTo>
                    <a:pt x="51" y="6"/>
                    <a:pt x="51" y="5"/>
                    <a:pt x="50" y="5"/>
                  </a:cubicBezTo>
                  <a:cubicBezTo>
                    <a:pt x="49" y="5"/>
                    <a:pt x="47" y="7"/>
                    <a:pt x="46" y="7"/>
                  </a:cubicBezTo>
                  <a:cubicBezTo>
                    <a:pt x="45" y="5"/>
                    <a:pt x="40" y="10"/>
                    <a:pt x="40" y="12"/>
                  </a:cubicBezTo>
                  <a:cubicBezTo>
                    <a:pt x="41" y="12"/>
                    <a:pt x="42" y="14"/>
                    <a:pt x="43" y="15"/>
                  </a:cubicBezTo>
                  <a:cubicBezTo>
                    <a:pt x="43" y="15"/>
                    <a:pt x="43" y="15"/>
                    <a:pt x="43" y="16"/>
                  </a:cubicBezTo>
                  <a:cubicBezTo>
                    <a:pt x="43" y="16"/>
                    <a:pt x="42" y="17"/>
                    <a:pt x="42" y="16"/>
                  </a:cubicBezTo>
                  <a:cubicBezTo>
                    <a:pt x="38" y="16"/>
                    <a:pt x="42" y="19"/>
                    <a:pt x="41" y="20"/>
                  </a:cubicBezTo>
                  <a:cubicBezTo>
                    <a:pt x="40" y="20"/>
                    <a:pt x="38" y="19"/>
                    <a:pt x="37" y="19"/>
                  </a:cubicBezTo>
                  <a:cubicBezTo>
                    <a:pt x="36" y="20"/>
                    <a:pt x="33" y="21"/>
                    <a:pt x="34" y="23"/>
                  </a:cubicBezTo>
                  <a:cubicBezTo>
                    <a:pt x="35" y="23"/>
                    <a:pt x="35" y="24"/>
                    <a:pt x="36" y="24"/>
                  </a:cubicBezTo>
                  <a:cubicBezTo>
                    <a:pt x="37" y="25"/>
                    <a:pt x="39" y="25"/>
                    <a:pt x="40" y="25"/>
                  </a:cubicBezTo>
                  <a:cubicBezTo>
                    <a:pt x="41" y="25"/>
                    <a:pt x="41" y="25"/>
                    <a:pt x="42" y="25"/>
                  </a:cubicBezTo>
                  <a:cubicBezTo>
                    <a:pt x="44" y="25"/>
                    <a:pt x="44" y="25"/>
                    <a:pt x="46" y="25"/>
                  </a:cubicBezTo>
                  <a:cubicBezTo>
                    <a:pt x="47" y="27"/>
                    <a:pt x="39" y="30"/>
                    <a:pt x="39" y="32"/>
                  </a:cubicBezTo>
                  <a:cubicBezTo>
                    <a:pt x="39" y="33"/>
                    <a:pt x="39" y="33"/>
                    <a:pt x="39" y="33"/>
                  </a:cubicBezTo>
                  <a:cubicBezTo>
                    <a:pt x="37" y="33"/>
                    <a:pt x="38" y="34"/>
                    <a:pt x="39" y="35"/>
                  </a:cubicBezTo>
                  <a:cubicBezTo>
                    <a:pt x="40" y="36"/>
                    <a:pt x="39" y="35"/>
                    <a:pt x="39" y="37"/>
                  </a:cubicBezTo>
                  <a:cubicBezTo>
                    <a:pt x="39" y="38"/>
                    <a:pt x="40" y="38"/>
                    <a:pt x="39" y="38"/>
                  </a:cubicBezTo>
                  <a:cubicBezTo>
                    <a:pt x="38" y="39"/>
                    <a:pt x="37" y="37"/>
                    <a:pt x="37" y="37"/>
                  </a:cubicBezTo>
                  <a:cubicBezTo>
                    <a:pt x="35" y="36"/>
                    <a:pt x="34" y="37"/>
                    <a:pt x="33" y="36"/>
                  </a:cubicBezTo>
                  <a:cubicBezTo>
                    <a:pt x="32" y="36"/>
                    <a:pt x="31" y="35"/>
                    <a:pt x="30" y="35"/>
                  </a:cubicBezTo>
                  <a:cubicBezTo>
                    <a:pt x="28" y="36"/>
                    <a:pt x="29" y="39"/>
                    <a:pt x="27" y="40"/>
                  </a:cubicBezTo>
                  <a:cubicBezTo>
                    <a:pt x="26" y="39"/>
                    <a:pt x="26" y="37"/>
                    <a:pt x="25" y="36"/>
                  </a:cubicBezTo>
                  <a:cubicBezTo>
                    <a:pt x="24" y="34"/>
                    <a:pt x="23" y="35"/>
                    <a:pt x="22" y="35"/>
                  </a:cubicBezTo>
                  <a:cubicBezTo>
                    <a:pt x="21" y="35"/>
                    <a:pt x="15" y="34"/>
                    <a:pt x="14" y="35"/>
                  </a:cubicBezTo>
                  <a:cubicBezTo>
                    <a:pt x="15" y="35"/>
                    <a:pt x="15" y="36"/>
                    <a:pt x="15" y="37"/>
                  </a:cubicBezTo>
                  <a:cubicBezTo>
                    <a:pt x="15" y="37"/>
                    <a:pt x="13" y="37"/>
                    <a:pt x="13" y="37"/>
                  </a:cubicBezTo>
                  <a:cubicBezTo>
                    <a:pt x="12" y="37"/>
                    <a:pt x="12" y="36"/>
                    <a:pt x="11" y="35"/>
                  </a:cubicBezTo>
                  <a:cubicBezTo>
                    <a:pt x="9" y="34"/>
                    <a:pt x="8" y="38"/>
                    <a:pt x="8" y="40"/>
                  </a:cubicBezTo>
                  <a:cubicBezTo>
                    <a:pt x="9" y="40"/>
                    <a:pt x="10" y="39"/>
                    <a:pt x="10" y="39"/>
                  </a:cubicBezTo>
                  <a:cubicBezTo>
                    <a:pt x="12" y="39"/>
                    <a:pt x="13" y="40"/>
                    <a:pt x="13" y="42"/>
                  </a:cubicBezTo>
                  <a:cubicBezTo>
                    <a:pt x="13" y="43"/>
                    <a:pt x="12" y="44"/>
                    <a:pt x="13" y="44"/>
                  </a:cubicBezTo>
                  <a:cubicBezTo>
                    <a:pt x="13" y="45"/>
                    <a:pt x="14" y="45"/>
                    <a:pt x="14" y="46"/>
                  </a:cubicBezTo>
                  <a:cubicBezTo>
                    <a:pt x="14" y="47"/>
                    <a:pt x="12" y="46"/>
                    <a:pt x="12" y="48"/>
                  </a:cubicBezTo>
                  <a:cubicBezTo>
                    <a:pt x="12" y="51"/>
                    <a:pt x="14" y="49"/>
                    <a:pt x="15" y="49"/>
                  </a:cubicBezTo>
                  <a:cubicBezTo>
                    <a:pt x="17" y="48"/>
                    <a:pt x="20" y="49"/>
                    <a:pt x="19" y="51"/>
                  </a:cubicBezTo>
                  <a:cubicBezTo>
                    <a:pt x="18" y="53"/>
                    <a:pt x="16" y="52"/>
                    <a:pt x="14" y="53"/>
                  </a:cubicBezTo>
                  <a:cubicBezTo>
                    <a:pt x="13" y="53"/>
                    <a:pt x="11" y="55"/>
                    <a:pt x="12" y="56"/>
                  </a:cubicBezTo>
                  <a:cubicBezTo>
                    <a:pt x="13" y="57"/>
                    <a:pt x="13" y="57"/>
                    <a:pt x="13" y="57"/>
                  </a:cubicBezTo>
                  <a:cubicBezTo>
                    <a:pt x="14" y="57"/>
                    <a:pt x="14" y="57"/>
                    <a:pt x="15" y="58"/>
                  </a:cubicBezTo>
                  <a:cubicBezTo>
                    <a:pt x="15" y="58"/>
                    <a:pt x="16" y="58"/>
                    <a:pt x="16" y="59"/>
                  </a:cubicBezTo>
                  <a:cubicBezTo>
                    <a:pt x="15" y="59"/>
                    <a:pt x="13" y="59"/>
                    <a:pt x="12" y="59"/>
                  </a:cubicBezTo>
                  <a:cubicBezTo>
                    <a:pt x="11" y="59"/>
                    <a:pt x="11" y="59"/>
                    <a:pt x="10" y="60"/>
                  </a:cubicBezTo>
                  <a:cubicBezTo>
                    <a:pt x="10" y="60"/>
                    <a:pt x="10" y="59"/>
                    <a:pt x="9" y="59"/>
                  </a:cubicBezTo>
                  <a:cubicBezTo>
                    <a:pt x="8" y="60"/>
                    <a:pt x="8" y="60"/>
                    <a:pt x="8" y="61"/>
                  </a:cubicBezTo>
                  <a:cubicBezTo>
                    <a:pt x="8" y="62"/>
                    <a:pt x="9" y="62"/>
                    <a:pt x="9" y="63"/>
                  </a:cubicBezTo>
                  <a:cubicBezTo>
                    <a:pt x="9" y="64"/>
                    <a:pt x="8" y="64"/>
                    <a:pt x="8" y="64"/>
                  </a:cubicBezTo>
                  <a:cubicBezTo>
                    <a:pt x="9" y="64"/>
                    <a:pt x="9" y="65"/>
                    <a:pt x="9" y="65"/>
                  </a:cubicBezTo>
                  <a:cubicBezTo>
                    <a:pt x="11" y="67"/>
                    <a:pt x="11" y="65"/>
                    <a:pt x="12" y="65"/>
                  </a:cubicBezTo>
                  <a:cubicBezTo>
                    <a:pt x="13" y="65"/>
                    <a:pt x="13" y="64"/>
                    <a:pt x="14" y="65"/>
                  </a:cubicBezTo>
                  <a:cubicBezTo>
                    <a:pt x="14" y="66"/>
                    <a:pt x="13" y="66"/>
                    <a:pt x="13" y="66"/>
                  </a:cubicBezTo>
                  <a:cubicBezTo>
                    <a:pt x="13" y="67"/>
                    <a:pt x="13" y="67"/>
                    <a:pt x="13" y="68"/>
                  </a:cubicBezTo>
                  <a:cubicBezTo>
                    <a:pt x="13" y="68"/>
                    <a:pt x="14" y="68"/>
                    <a:pt x="15" y="68"/>
                  </a:cubicBezTo>
                  <a:cubicBezTo>
                    <a:pt x="16" y="68"/>
                    <a:pt x="16" y="66"/>
                    <a:pt x="17" y="66"/>
                  </a:cubicBezTo>
                  <a:cubicBezTo>
                    <a:pt x="20" y="66"/>
                    <a:pt x="17" y="70"/>
                    <a:pt x="20" y="70"/>
                  </a:cubicBezTo>
                  <a:cubicBezTo>
                    <a:pt x="22" y="71"/>
                    <a:pt x="24" y="70"/>
                    <a:pt x="26" y="70"/>
                  </a:cubicBezTo>
                  <a:cubicBezTo>
                    <a:pt x="28" y="69"/>
                    <a:pt x="29" y="69"/>
                    <a:pt x="30" y="69"/>
                  </a:cubicBezTo>
                  <a:cubicBezTo>
                    <a:pt x="30" y="70"/>
                    <a:pt x="29" y="70"/>
                    <a:pt x="30" y="71"/>
                  </a:cubicBezTo>
                  <a:cubicBezTo>
                    <a:pt x="31" y="71"/>
                    <a:pt x="31" y="72"/>
                    <a:pt x="31" y="72"/>
                  </a:cubicBezTo>
                  <a:cubicBezTo>
                    <a:pt x="30" y="73"/>
                    <a:pt x="29" y="73"/>
                    <a:pt x="29" y="73"/>
                  </a:cubicBezTo>
                  <a:cubicBezTo>
                    <a:pt x="28" y="74"/>
                    <a:pt x="26" y="76"/>
                    <a:pt x="26" y="73"/>
                  </a:cubicBezTo>
                  <a:cubicBezTo>
                    <a:pt x="25" y="73"/>
                    <a:pt x="22" y="78"/>
                    <a:pt x="22" y="78"/>
                  </a:cubicBezTo>
                  <a:cubicBezTo>
                    <a:pt x="21" y="79"/>
                    <a:pt x="21" y="79"/>
                    <a:pt x="21" y="80"/>
                  </a:cubicBezTo>
                  <a:cubicBezTo>
                    <a:pt x="22" y="81"/>
                    <a:pt x="22" y="81"/>
                    <a:pt x="21" y="83"/>
                  </a:cubicBezTo>
                  <a:cubicBezTo>
                    <a:pt x="21" y="83"/>
                    <a:pt x="21" y="85"/>
                    <a:pt x="20" y="85"/>
                  </a:cubicBezTo>
                  <a:cubicBezTo>
                    <a:pt x="20" y="86"/>
                    <a:pt x="19" y="86"/>
                    <a:pt x="18" y="87"/>
                  </a:cubicBezTo>
                  <a:cubicBezTo>
                    <a:pt x="17" y="88"/>
                    <a:pt x="17" y="89"/>
                    <a:pt x="15" y="90"/>
                  </a:cubicBezTo>
                  <a:cubicBezTo>
                    <a:pt x="14" y="91"/>
                    <a:pt x="12" y="91"/>
                    <a:pt x="12" y="92"/>
                  </a:cubicBezTo>
                  <a:cubicBezTo>
                    <a:pt x="15" y="94"/>
                    <a:pt x="16" y="90"/>
                    <a:pt x="18" y="89"/>
                  </a:cubicBezTo>
                  <a:cubicBezTo>
                    <a:pt x="20" y="89"/>
                    <a:pt x="20" y="90"/>
                    <a:pt x="21" y="90"/>
                  </a:cubicBezTo>
                  <a:cubicBezTo>
                    <a:pt x="22" y="91"/>
                    <a:pt x="24" y="91"/>
                    <a:pt x="25" y="90"/>
                  </a:cubicBezTo>
                  <a:cubicBezTo>
                    <a:pt x="26" y="90"/>
                    <a:pt x="27" y="90"/>
                    <a:pt x="28" y="89"/>
                  </a:cubicBezTo>
                  <a:cubicBezTo>
                    <a:pt x="29" y="88"/>
                    <a:pt x="29" y="86"/>
                    <a:pt x="30" y="86"/>
                  </a:cubicBezTo>
                  <a:cubicBezTo>
                    <a:pt x="32" y="86"/>
                    <a:pt x="31" y="87"/>
                    <a:pt x="31" y="88"/>
                  </a:cubicBezTo>
                  <a:cubicBezTo>
                    <a:pt x="31" y="89"/>
                    <a:pt x="32" y="89"/>
                    <a:pt x="33" y="89"/>
                  </a:cubicBezTo>
                  <a:cubicBezTo>
                    <a:pt x="30" y="90"/>
                    <a:pt x="27" y="92"/>
                    <a:pt x="24" y="92"/>
                  </a:cubicBezTo>
                  <a:cubicBezTo>
                    <a:pt x="22" y="93"/>
                    <a:pt x="20" y="92"/>
                    <a:pt x="19" y="92"/>
                  </a:cubicBezTo>
                  <a:cubicBezTo>
                    <a:pt x="17" y="93"/>
                    <a:pt x="18" y="93"/>
                    <a:pt x="17" y="95"/>
                  </a:cubicBezTo>
                  <a:cubicBezTo>
                    <a:pt x="17" y="96"/>
                    <a:pt x="12" y="96"/>
                    <a:pt x="12" y="97"/>
                  </a:cubicBezTo>
                  <a:cubicBezTo>
                    <a:pt x="12" y="98"/>
                    <a:pt x="13" y="98"/>
                    <a:pt x="14" y="99"/>
                  </a:cubicBezTo>
                  <a:cubicBezTo>
                    <a:pt x="14" y="99"/>
                    <a:pt x="14" y="100"/>
                    <a:pt x="14" y="101"/>
                  </a:cubicBezTo>
                  <a:cubicBezTo>
                    <a:pt x="14" y="101"/>
                    <a:pt x="14" y="102"/>
                    <a:pt x="14" y="103"/>
                  </a:cubicBezTo>
                  <a:cubicBezTo>
                    <a:pt x="13" y="103"/>
                    <a:pt x="13" y="103"/>
                    <a:pt x="11" y="103"/>
                  </a:cubicBezTo>
                  <a:cubicBezTo>
                    <a:pt x="11" y="102"/>
                    <a:pt x="10" y="101"/>
                    <a:pt x="9" y="101"/>
                  </a:cubicBezTo>
                  <a:cubicBezTo>
                    <a:pt x="9" y="103"/>
                    <a:pt x="7" y="103"/>
                    <a:pt x="7" y="101"/>
                  </a:cubicBezTo>
                  <a:cubicBezTo>
                    <a:pt x="5" y="101"/>
                    <a:pt x="0" y="106"/>
                    <a:pt x="2" y="107"/>
                  </a:cubicBezTo>
                  <a:cubicBezTo>
                    <a:pt x="3" y="107"/>
                    <a:pt x="4" y="106"/>
                    <a:pt x="4" y="106"/>
                  </a:cubicBezTo>
                  <a:cubicBezTo>
                    <a:pt x="5" y="106"/>
                    <a:pt x="6" y="106"/>
                    <a:pt x="8" y="106"/>
                  </a:cubicBezTo>
                  <a:cubicBezTo>
                    <a:pt x="9" y="106"/>
                    <a:pt x="9" y="106"/>
                    <a:pt x="10" y="106"/>
                  </a:cubicBezTo>
                  <a:cubicBezTo>
                    <a:pt x="12" y="106"/>
                    <a:pt x="13" y="106"/>
                    <a:pt x="14" y="106"/>
                  </a:cubicBezTo>
                  <a:cubicBezTo>
                    <a:pt x="13" y="107"/>
                    <a:pt x="12" y="109"/>
                    <a:pt x="10" y="109"/>
                  </a:cubicBezTo>
                  <a:cubicBezTo>
                    <a:pt x="9" y="110"/>
                    <a:pt x="6" y="110"/>
                    <a:pt x="5" y="112"/>
                  </a:cubicBezTo>
                  <a:cubicBezTo>
                    <a:pt x="5" y="112"/>
                    <a:pt x="6" y="113"/>
                    <a:pt x="6" y="113"/>
                  </a:cubicBezTo>
                  <a:cubicBezTo>
                    <a:pt x="5" y="114"/>
                    <a:pt x="4" y="113"/>
                    <a:pt x="3" y="114"/>
                  </a:cubicBezTo>
                  <a:cubicBezTo>
                    <a:pt x="2" y="115"/>
                    <a:pt x="3" y="115"/>
                    <a:pt x="4" y="117"/>
                  </a:cubicBezTo>
                  <a:cubicBezTo>
                    <a:pt x="5" y="116"/>
                    <a:pt x="5" y="115"/>
                    <a:pt x="7" y="116"/>
                  </a:cubicBezTo>
                  <a:cubicBezTo>
                    <a:pt x="8" y="116"/>
                    <a:pt x="7" y="118"/>
                    <a:pt x="8" y="118"/>
                  </a:cubicBezTo>
                  <a:cubicBezTo>
                    <a:pt x="9" y="118"/>
                    <a:pt x="11" y="117"/>
                    <a:pt x="12" y="116"/>
                  </a:cubicBezTo>
                  <a:cubicBezTo>
                    <a:pt x="14" y="116"/>
                    <a:pt x="15" y="115"/>
                    <a:pt x="18" y="115"/>
                  </a:cubicBezTo>
                  <a:cubicBezTo>
                    <a:pt x="16" y="116"/>
                    <a:pt x="8" y="120"/>
                    <a:pt x="9" y="122"/>
                  </a:cubicBezTo>
                  <a:cubicBezTo>
                    <a:pt x="11" y="123"/>
                    <a:pt x="13" y="121"/>
                    <a:pt x="16" y="121"/>
                  </a:cubicBezTo>
                  <a:cubicBezTo>
                    <a:pt x="17" y="121"/>
                    <a:pt x="18" y="118"/>
                    <a:pt x="20" y="118"/>
                  </a:cubicBezTo>
                  <a:cubicBezTo>
                    <a:pt x="22" y="118"/>
                    <a:pt x="21" y="121"/>
                    <a:pt x="19" y="121"/>
                  </a:cubicBezTo>
                  <a:cubicBezTo>
                    <a:pt x="19" y="122"/>
                    <a:pt x="15" y="122"/>
                    <a:pt x="15" y="123"/>
                  </a:cubicBezTo>
                  <a:cubicBezTo>
                    <a:pt x="16" y="123"/>
                    <a:pt x="17" y="123"/>
                    <a:pt x="18" y="123"/>
                  </a:cubicBezTo>
                  <a:cubicBezTo>
                    <a:pt x="18" y="124"/>
                    <a:pt x="17" y="125"/>
                    <a:pt x="16" y="125"/>
                  </a:cubicBezTo>
                  <a:cubicBezTo>
                    <a:pt x="15" y="126"/>
                    <a:pt x="13" y="126"/>
                    <a:pt x="14" y="127"/>
                  </a:cubicBezTo>
                  <a:cubicBezTo>
                    <a:pt x="14" y="128"/>
                    <a:pt x="15" y="127"/>
                    <a:pt x="16" y="127"/>
                  </a:cubicBezTo>
                  <a:cubicBezTo>
                    <a:pt x="17" y="126"/>
                    <a:pt x="18" y="126"/>
                    <a:pt x="19" y="125"/>
                  </a:cubicBezTo>
                  <a:cubicBezTo>
                    <a:pt x="21" y="125"/>
                    <a:pt x="21" y="125"/>
                    <a:pt x="22" y="126"/>
                  </a:cubicBezTo>
                  <a:cubicBezTo>
                    <a:pt x="23" y="126"/>
                    <a:pt x="23" y="127"/>
                    <a:pt x="24" y="127"/>
                  </a:cubicBezTo>
                  <a:cubicBezTo>
                    <a:pt x="26" y="126"/>
                    <a:pt x="26" y="125"/>
                    <a:pt x="27" y="125"/>
                  </a:cubicBezTo>
                  <a:cubicBezTo>
                    <a:pt x="28" y="124"/>
                    <a:pt x="29" y="125"/>
                    <a:pt x="30" y="125"/>
                  </a:cubicBezTo>
                  <a:cubicBezTo>
                    <a:pt x="31" y="126"/>
                    <a:pt x="32" y="124"/>
                    <a:pt x="32" y="124"/>
                  </a:cubicBezTo>
                  <a:cubicBezTo>
                    <a:pt x="33" y="123"/>
                    <a:pt x="34" y="124"/>
                    <a:pt x="35" y="124"/>
                  </a:cubicBezTo>
                  <a:cubicBezTo>
                    <a:pt x="35" y="123"/>
                    <a:pt x="35" y="123"/>
                    <a:pt x="35" y="123"/>
                  </a:cubicBezTo>
                  <a:cubicBezTo>
                    <a:pt x="36" y="122"/>
                    <a:pt x="35" y="122"/>
                    <a:pt x="37" y="122"/>
                  </a:cubicBezTo>
                  <a:cubicBezTo>
                    <a:pt x="37" y="122"/>
                    <a:pt x="38" y="122"/>
                    <a:pt x="38" y="122"/>
                  </a:cubicBezTo>
                  <a:cubicBezTo>
                    <a:pt x="39" y="122"/>
                    <a:pt x="39" y="121"/>
                    <a:pt x="40" y="120"/>
                  </a:cubicBezTo>
                  <a:cubicBezTo>
                    <a:pt x="41" y="119"/>
                    <a:pt x="42" y="120"/>
                    <a:pt x="43" y="118"/>
                  </a:cubicBezTo>
                  <a:cubicBezTo>
                    <a:pt x="44" y="117"/>
                    <a:pt x="42" y="116"/>
                    <a:pt x="42" y="114"/>
                  </a:cubicBezTo>
                  <a:cubicBezTo>
                    <a:pt x="43" y="113"/>
                    <a:pt x="44" y="115"/>
                    <a:pt x="45" y="115"/>
                  </a:cubicBezTo>
                  <a:cubicBezTo>
                    <a:pt x="46" y="116"/>
                    <a:pt x="46" y="117"/>
                    <a:pt x="48" y="116"/>
                  </a:cubicBezTo>
                  <a:cubicBezTo>
                    <a:pt x="49" y="116"/>
                    <a:pt x="50" y="115"/>
                    <a:pt x="50" y="114"/>
                  </a:cubicBezTo>
                  <a:cubicBezTo>
                    <a:pt x="51" y="113"/>
                    <a:pt x="52" y="113"/>
                    <a:pt x="53" y="112"/>
                  </a:cubicBezTo>
                  <a:cubicBezTo>
                    <a:pt x="54" y="112"/>
                    <a:pt x="56" y="111"/>
                    <a:pt x="57" y="111"/>
                  </a:cubicBezTo>
                  <a:cubicBezTo>
                    <a:pt x="58" y="110"/>
                    <a:pt x="57" y="109"/>
                    <a:pt x="57" y="107"/>
                  </a:cubicBezTo>
                  <a:cubicBezTo>
                    <a:pt x="58" y="105"/>
                    <a:pt x="65" y="106"/>
                    <a:pt x="66" y="106"/>
                  </a:cubicBezTo>
                  <a:cubicBezTo>
                    <a:pt x="67" y="106"/>
                    <a:pt x="68" y="106"/>
                    <a:pt x="69" y="105"/>
                  </a:cubicBezTo>
                  <a:cubicBezTo>
                    <a:pt x="69" y="104"/>
                    <a:pt x="68" y="103"/>
                    <a:pt x="69" y="102"/>
                  </a:cubicBezTo>
                  <a:cubicBezTo>
                    <a:pt x="70" y="102"/>
                    <a:pt x="70" y="105"/>
                    <a:pt x="71" y="105"/>
                  </a:cubicBezTo>
                  <a:cubicBezTo>
                    <a:pt x="72" y="105"/>
                    <a:pt x="72" y="104"/>
                    <a:pt x="72" y="104"/>
                  </a:cubicBezTo>
                  <a:cubicBezTo>
                    <a:pt x="74" y="102"/>
                    <a:pt x="75" y="104"/>
                    <a:pt x="77" y="105"/>
                  </a:cubicBezTo>
                  <a:cubicBezTo>
                    <a:pt x="78" y="105"/>
                    <a:pt x="82" y="105"/>
                    <a:pt x="82" y="104"/>
                  </a:cubicBezTo>
                  <a:cubicBezTo>
                    <a:pt x="83" y="102"/>
                    <a:pt x="79" y="101"/>
                    <a:pt x="80" y="99"/>
                  </a:cubicBezTo>
                  <a:cubicBezTo>
                    <a:pt x="81" y="100"/>
                    <a:pt x="82" y="96"/>
                    <a:pt x="83" y="95"/>
                  </a:cubicBezTo>
                  <a:cubicBezTo>
                    <a:pt x="84" y="94"/>
                    <a:pt x="84" y="93"/>
                    <a:pt x="84" y="92"/>
                  </a:cubicBezTo>
                  <a:cubicBezTo>
                    <a:pt x="85" y="91"/>
                    <a:pt x="84" y="90"/>
                    <a:pt x="84" y="90"/>
                  </a:cubicBezTo>
                  <a:cubicBezTo>
                    <a:pt x="84" y="89"/>
                    <a:pt x="85" y="88"/>
                    <a:pt x="85" y="87"/>
                  </a:cubicBezTo>
                  <a:cubicBezTo>
                    <a:pt x="86" y="86"/>
                    <a:pt x="86" y="85"/>
                    <a:pt x="86" y="84"/>
                  </a:cubicBezTo>
                  <a:cubicBezTo>
                    <a:pt x="87" y="83"/>
                    <a:pt x="88" y="82"/>
                    <a:pt x="88" y="81"/>
                  </a:cubicBezTo>
                  <a:cubicBezTo>
                    <a:pt x="89" y="79"/>
                    <a:pt x="88" y="79"/>
                    <a:pt x="88" y="78"/>
                  </a:cubicBezTo>
                  <a:cubicBezTo>
                    <a:pt x="87" y="76"/>
                    <a:pt x="88" y="75"/>
                    <a:pt x="87" y="74"/>
                  </a:cubicBezTo>
                  <a:close/>
                </a:path>
              </a:pathLst>
            </a:custGeom>
            <a:solidFill>
              <a:srgbClr val="FF0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7" name="Freeform 41"/>
            <p:cNvSpPr>
              <a:spLocks/>
            </p:cNvSpPr>
            <p:nvPr/>
          </p:nvSpPr>
          <p:spPr bwMode="auto">
            <a:xfrm>
              <a:off x="9629775" y="4765675"/>
              <a:ext cx="509588" cy="304800"/>
            </a:xfrm>
            <a:custGeom>
              <a:avLst/>
              <a:gdLst>
                <a:gd name="T0" fmla="*/ 23 w 134"/>
                <a:gd name="T1" fmla="*/ 70 h 80"/>
                <a:gd name="T2" fmla="*/ 28 w 134"/>
                <a:gd name="T3" fmla="*/ 76 h 80"/>
                <a:gd name="T4" fmla="*/ 47 w 134"/>
                <a:gd name="T5" fmla="*/ 78 h 80"/>
                <a:gd name="T6" fmla="*/ 57 w 134"/>
                <a:gd name="T7" fmla="*/ 74 h 80"/>
                <a:gd name="T8" fmla="*/ 65 w 134"/>
                <a:gd name="T9" fmla="*/ 71 h 80"/>
                <a:gd name="T10" fmla="*/ 71 w 134"/>
                <a:gd name="T11" fmla="*/ 69 h 80"/>
                <a:gd name="T12" fmla="*/ 83 w 134"/>
                <a:gd name="T13" fmla="*/ 70 h 80"/>
                <a:gd name="T14" fmla="*/ 89 w 134"/>
                <a:gd name="T15" fmla="*/ 70 h 80"/>
                <a:gd name="T16" fmla="*/ 97 w 134"/>
                <a:gd name="T17" fmla="*/ 66 h 80"/>
                <a:gd name="T18" fmla="*/ 101 w 134"/>
                <a:gd name="T19" fmla="*/ 59 h 80"/>
                <a:gd name="T20" fmla="*/ 105 w 134"/>
                <a:gd name="T21" fmla="*/ 54 h 80"/>
                <a:gd name="T22" fmla="*/ 109 w 134"/>
                <a:gd name="T23" fmla="*/ 43 h 80"/>
                <a:gd name="T24" fmla="*/ 113 w 134"/>
                <a:gd name="T25" fmla="*/ 36 h 80"/>
                <a:gd name="T26" fmla="*/ 117 w 134"/>
                <a:gd name="T27" fmla="*/ 30 h 80"/>
                <a:gd name="T28" fmla="*/ 121 w 134"/>
                <a:gd name="T29" fmla="*/ 24 h 80"/>
                <a:gd name="T30" fmla="*/ 124 w 134"/>
                <a:gd name="T31" fmla="*/ 23 h 80"/>
                <a:gd name="T32" fmla="*/ 133 w 134"/>
                <a:gd name="T33" fmla="*/ 16 h 80"/>
                <a:gd name="T34" fmla="*/ 129 w 134"/>
                <a:gd name="T35" fmla="*/ 14 h 80"/>
                <a:gd name="T36" fmla="*/ 123 w 134"/>
                <a:gd name="T37" fmla="*/ 9 h 80"/>
                <a:gd name="T38" fmla="*/ 118 w 134"/>
                <a:gd name="T39" fmla="*/ 4 h 80"/>
                <a:gd name="T40" fmla="*/ 111 w 134"/>
                <a:gd name="T41" fmla="*/ 5 h 80"/>
                <a:gd name="T42" fmla="*/ 102 w 134"/>
                <a:gd name="T43" fmla="*/ 0 h 80"/>
                <a:gd name="T44" fmla="*/ 97 w 134"/>
                <a:gd name="T45" fmla="*/ 2 h 80"/>
                <a:gd name="T46" fmla="*/ 87 w 134"/>
                <a:gd name="T47" fmla="*/ 1 h 80"/>
                <a:gd name="T48" fmla="*/ 81 w 134"/>
                <a:gd name="T49" fmla="*/ 9 h 80"/>
                <a:gd name="T50" fmla="*/ 68 w 134"/>
                <a:gd name="T51" fmla="*/ 11 h 80"/>
                <a:gd name="T52" fmla="*/ 54 w 134"/>
                <a:gd name="T53" fmla="*/ 15 h 80"/>
                <a:gd name="T54" fmla="*/ 48 w 134"/>
                <a:gd name="T55" fmla="*/ 22 h 80"/>
                <a:gd name="T56" fmla="*/ 30 w 134"/>
                <a:gd name="T57" fmla="*/ 21 h 80"/>
                <a:gd name="T58" fmla="*/ 18 w 134"/>
                <a:gd name="T59" fmla="*/ 25 h 80"/>
                <a:gd name="T60" fmla="*/ 10 w 134"/>
                <a:gd name="T61" fmla="*/ 23 h 80"/>
                <a:gd name="T62" fmla="*/ 12 w 134"/>
                <a:gd name="T63" fmla="*/ 31 h 80"/>
                <a:gd name="T64" fmla="*/ 8 w 134"/>
                <a:gd name="T65" fmla="*/ 36 h 80"/>
                <a:gd name="T66" fmla="*/ 8 w 134"/>
                <a:gd name="T67" fmla="*/ 42 h 80"/>
                <a:gd name="T68" fmla="*/ 0 w 134"/>
                <a:gd name="T69" fmla="*/ 49 h 80"/>
                <a:gd name="T70" fmla="*/ 5 w 134"/>
                <a:gd name="T71" fmla="*/ 53 h 80"/>
                <a:gd name="T72" fmla="*/ 6 w 134"/>
                <a:gd name="T73" fmla="*/ 56 h 80"/>
                <a:gd name="T74" fmla="*/ 8 w 134"/>
                <a:gd name="T75" fmla="*/ 5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4" h="80">
                  <a:moveTo>
                    <a:pt x="17" y="65"/>
                  </a:moveTo>
                  <a:cubicBezTo>
                    <a:pt x="18" y="68"/>
                    <a:pt x="20" y="69"/>
                    <a:pt x="23" y="70"/>
                  </a:cubicBezTo>
                  <a:cubicBezTo>
                    <a:pt x="24" y="71"/>
                    <a:pt x="24" y="73"/>
                    <a:pt x="25" y="74"/>
                  </a:cubicBezTo>
                  <a:cubicBezTo>
                    <a:pt x="26" y="75"/>
                    <a:pt x="27" y="75"/>
                    <a:pt x="28" y="76"/>
                  </a:cubicBezTo>
                  <a:cubicBezTo>
                    <a:pt x="32" y="78"/>
                    <a:pt x="34" y="79"/>
                    <a:pt x="38" y="79"/>
                  </a:cubicBezTo>
                  <a:cubicBezTo>
                    <a:pt x="42" y="79"/>
                    <a:pt x="44" y="80"/>
                    <a:pt x="47" y="78"/>
                  </a:cubicBezTo>
                  <a:cubicBezTo>
                    <a:pt x="49" y="77"/>
                    <a:pt x="51" y="77"/>
                    <a:pt x="54" y="76"/>
                  </a:cubicBezTo>
                  <a:cubicBezTo>
                    <a:pt x="55" y="75"/>
                    <a:pt x="56" y="74"/>
                    <a:pt x="57" y="74"/>
                  </a:cubicBezTo>
                  <a:cubicBezTo>
                    <a:pt x="59" y="73"/>
                    <a:pt x="59" y="74"/>
                    <a:pt x="61" y="74"/>
                  </a:cubicBezTo>
                  <a:cubicBezTo>
                    <a:pt x="63" y="74"/>
                    <a:pt x="64" y="72"/>
                    <a:pt x="65" y="71"/>
                  </a:cubicBezTo>
                  <a:cubicBezTo>
                    <a:pt x="66" y="71"/>
                    <a:pt x="66" y="70"/>
                    <a:pt x="67" y="69"/>
                  </a:cubicBezTo>
                  <a:cubicBezTo>
                    <a:pt x="69" y="68"/>
                    <a:pt x="70" y="69"/>
                    <a:pt x="71" y="69"/>
                  </a:cubicBezTo>
                  <a:cubicBezTo>
                    <a:pt x="72" y="69"/>
                    <a:pt x="74" y="70"/>
                    <a:pt x="74" y="69"/>
                  </a:cubicBezTo>
                  <a:cubicBezTo>
                    <a:pt x="77" y="69"/>
                    <a:pt x="80" y="70"/>
                    <a:pt x="83" y="70"/>
                  </a:cubicBezTo>
                  <a:cubicBezTo>
                    <a:pt x="84" y="70"/>
                    <a:pt x="85" y="69"/>
                    <a:pt x="87" y="69"/>
                  </a:cubicBezTo>
                  <a:cubicBezTo>
                    <a:pt x="87" y="69"/>
                    <a:pt x="88" y="70"/>
                    <a:pt x="89" y="70"/>
                  </a:cubicBezTo>
                  <a:cubicBezTo>
                    <a:pt x="91" y="70"/>
                    <a:pt x="91" y="67"/>
                    <a:pt x="93" y="66"/>
                  </a:cubicBezTo>
                  <a:cubicBezTo>
                    <a:pt x="94" y="65"/>
                    <a:pt x="95" y="68"/>
                    <a:pt x="97" y="66"/>
                  </a:cubicBezTo>
                  <a:cubicBezTo>
                    <a:pt x="98" y="66"/>
                    <a:pt x="101" y="62"/>
                    <a:pt x="101" y="61"/>
                  </a:cubicBezTo>
                  <a:cubicBezTo>
                    <a:pt x="101" y="61"/>
                    <a:pt x="101" y="60"/>
                    <a:pt x="101" y="59"/>
                  </a:cubicBezTo>
                  <a:cubicBezTo>
                    <a:pt x="101" y="57"/>
                    <a:pt x="102" y="57"/>
                    <a:pt x="103" y="56"/>
                  </a:cubicBezTo>
                  <a:cubicBezTo>
                    <a:pt x="103" y="55"/>
                    <a:pt x="104" y="55"/>
                    <a:pt x="105" y="54"/>
                  </a:cubicBezTo>
                  <a:cubicBezTo>
                    <a:pt x="106" y="52"/>
                    <a:pt x="106" y="52"/>
                    <a:pt x="106" y="50"/>
                  </a:cubicBezTo>
                  <a:cubicBezTo>
                    <a:pt x="107" y="49"/>
                    <a:pt x="110" y="45"/>
                    <a:pt x="109" y="43"/>
                  </a:cubicBezTo>
                  <a:cubicBezTo>
                    <a:pt x="110" y="42"/>
                    <a:pt x="112" y="42"/>
                    <a:pt x="112" y="40"/>
                  </a:cubicBezTo>
                  <a:cubicBezTo>
                    <a:pt x="113" y="39"/>
                    <a:pt x="113" y="38"/>
                    <a:pt x="113" y="36"/>
                  </a:cubicBezTo>
                  <a:cubicBezTo>
                    <a:pt x="114" y="35"/>
                    <a:pt x="115" y="35"/>
                    <a:pt x="116" y="33"/>
                  </a:cubicBezTo>
                  <a:cubicBezTo>
                    <a:pt x="116" y="32"/>
                    <a:pt x="115" y="31"/>
                    <a:pt x="117" y="30"/>
                  </a:cubicBezTo>
                  <a:cubicBezTo>
                    <a:pt x="117" y="29"/>
                    <a:pt x="118" y="28"/>
                    <a:pt x="119" y="27"/>
                  </a:cubicBezTo>
                  <a:cubicBezTo>
                    <a:pt x="120" y="26"/>
                    <a:pt x="120" y="25"/>
                    <a:pt x="121" y="24"/>
                  </a:cubicBezTo>
                  <a:cubicBezTo>
                    <a:pt x="122" y="24"/>
                    <a:pt x="122" y="24"/>
                    <a:pt x="123" y="24"/>
                  </a:cubicBezTo>
                  <a:cubicBezTo>
                    <a:pt x="123" y="23"/>
                    <a:pt x="124" y="23"/>
                    <a:pt x="124" y="23"/>
                  </a:cubicBezTo>
                  <a:cubicBezTo>
                    <a:pt x="126" y="22"/>
                    <a:pt x="127" y="23"/>
                    <a:pt x="128" y="22"/>
                  </a:cubicBezTo>
                  <a:cubicBezTo>
                    <a:pt x="131" y="22"/>
                    <a:pt x="134" y="19"/>
                    <a:pt x="133" y="16"/>
                  </a:cubicBezTo>
                  <a:cubicBezTo>
                    <a:pt x="133" y="15"/>
                    <a:pt x="133" y="14"/>
                    <a:pt x="132" y="13"/>
                  </a:cubicBezTo>
                  <a:cubicBezTo>
                    <a:pt x="130" y="13"/>
                    <a:pt x="130" y="14"/>
                    <a:pt x="129" y="14"/>
                  </a:cubicBezTo>
                  <a:cubicBezTo>
                    <a:pt x="127" y="13"/>
                    <a:pt x="127" y="12"/>
                    <a:pt x="126" y="10"/>
                  </a:cubicBezTo>
                  <a:cubicBezTo>
                    <a:pt x="126" y="9"/>
                    <a:pt x="125" y="10"/>
                    <a:pt x="123" y="9"/>
                  </a:cubicBezTo>
                  <a:cubicBezTo>
                    <a:pt x="122" y="9"/>
                    <a:pt x="122" y="8"/>
                    <a:pt x="121" y="7"/>
                  </a:cubicBezTo>
                  <a:cubicBezTo>
                    <a:pt x="120" y="5"/>
                    <a:pt x="120" y="4"/>
                    <a:pt x="118" y="4"/>
                  </a:cubicBezTo>
                  <a:cubicBezTo>
                    <a:pt x="118" y="4"/>
                    <a:pt x="118" y="4"/>
                    <a:pt x="118" y="4"/>
                  </a:cubicBezTo>
                  <a:cubicBezTo>
                    <a:pt x="115" y="5"/>
                    <a:pt x="113" y="7"/>
                    <a:pt x="111" y="5"/>
                  </a:cubicBezTo>
                  <a:cubicBezTo>
                    <a:pt x="109" y="3"/>
                    <a:pt x="107" y="2"/>
                    <a:pt x="106" y="0"/>
                  </a:cubicBezTo>
                  <a:cubicBezTo>
                    <a:pt x="105" y="0"/>
                    <a:pt x="103" y="0"/>
                    <a:pt x="102" y="0"/>
                  </a:cubicBezTo>
                  <a:cubicBezTo>
                    <a:pt x="102" y="1"/>
                    <a:pt x="102" y="1"/>
                    <a:pt x="101" y="2"/>
                  </a:cubicBezTo>
                  <a:cubicBezTo>
                    <a:pt x="100" y="2"/>
                    <a:pt x="98" y="2"/>
                    <a:pt x="97" y="2"/>
                  </a:cubicBezTo>
                  <a:cubicBezTo>
                    <a:pt x="96" y="1"/>
                    <a:pt x="94" y="0"/>
                    <a:pt x="93" y="0"/>
                  </a:cubicBezTo>
                  <a:cubicBezTo>
                    <a:pt x="90" y="0"/>
                    <a:pt x="89" y="1"/>
                    <a:pt x="87" y="1"/>
                  </a:cubicBezTo>
                  <a:cubicBezTo>
                    <a:pt x="86" y="2"/>
                    <a:pt x="84" y="4"/>
                    <a:pt x="84" y="5"/>
                  </a:cubicBezTo>
                  <a:cubicBezTo>
                    <a:pt x="83" y="7"/>
                    <a:pt x="83" y="8"/>
                    <a:pt x="81" y="9"/>
                  </a:cubicBezTo>
                  <a:cubicBezTo>
                    <a:pt x="77" y="11"/>
                    <a:pt x="74" y="13"/>
                    <a:pt x="71" y="11"/>
                  </a:cubicBezTo>
                  <a:cubicBezTo>
                    <a:pt x="69" y="10"/>
                    <a:pt x="69" y="9"/>
                    <a:pt x="68" y="11"/>
                  </a:cubicBezTo>
                  <a:cubicBezTo>
                    <a:pt x="66" y="12"/>
                    <a:pt x="66" y="13"/>
                    <a:pt x="64" y="13"/>
                  </a:cubicBezTo>
                  <a:cubicBezTo>
                    <a:pt x="61" y="14"/>
                    <a:pt x="57" y="14"/>
                    <a:pt x="54" y="15"/>
                  </a:cubicBezTo>
                  <a:cubicBezTo>
                    <a:pt x="50" y="17"/>
                    <a:pt x="54" y="20"/>
                    <a:pt x="53" y="22"/>
                  </a:cubicBezTo>
                  <a:cubicBezTo>
                    <a:pt x="52" y="23"/>
                    <a:pt x="49" y="22"/>
                    <a:pt x="48" y="22"/>
                  </a:cubicBezTo>
                  <a:cubicBezTo>
                    <a:pt x="46" y="22"/>
                    <a:pt x="44" y="23"/>
                    <a:pt x="42" y="23"/>
                  </a:cubicBezTo>
                  <a:cubicBezTo>
                    <a:pt x="38" y="23"/>
                    <a:pt x="33" y="23"/>
                    <a:pt x="30" y="21"/>
                  </a:cubicBezTo>
                  <a:cubicBezTo>
                    <a:pt x="26" y="18"/>
                    <a:pt x="24" y="16"/>
                    <a:pt x="20" y="15"/>
                  </a:cubicBezTo>
                  <a:cubicBezTo>
                    <a:pt x="20" y="17"/>
                    <a:pt x="20" y="24"/>
                    <a:pt x="18" y="25"/>
                  </a:cubicBezTo>
                  <a:cubicBezTo>
                    <a:pt x="17" y="26"/>
                    <a:pt x="14" y="25"/>
                    <a:pt x="13" y="24"/>
                  </a:cubicBezTo>
                  <a:cubicBezTo>
                    <a:pt x="12" y="24"/>
                    <a:pt x="11" y="23"/>
                    <a:pt x="10" y="23"/>
                  </a:cubicBezTo>
                  <a:cubicBezTo>
                    <a:pt x="9" y="24"/>
                    <a:pt x="8" y="25"/>
                    <a:pt x="7" y="25"/>
                  </a:cubicBezTo>
                  <a:cubicBezTo>
                    <a:pt x="7" y="27"/>
                    <a:pt x="14" y="27"/>
                    <a:pt x="12" y="31"/>
                  </a:cubicBezTo>
                  <a:cubicBezTo>
                    <a:pt x="11" y="32"/>
                    <a:pt x="10" y="33"/>
                    <a:pt x="9" y="34"/>
                  </a:cubicBezTo>
                  <a:cubicBezTo>
                    <a:pt x="6" y="35"/>
                    <a:pt x="8" y="34"/>
                    <a:pt x="8" y="36"/>
                  </a:cubicBezTo>
                  <a:cubicBezTo>
                    <a:pt x="8" y="38"/>
                    <a:pt x="7" y="38"/>
                    <a:pt x="6" y="39"/>
                  </a:cubicBezTo>
                  <a:cubicBezTo>
                    <a:pt x="6" y="40"/>
                    <a:pt x="8" y="41"/>
                    <a:pt x="8" y="42"/>
                  </a:cubicBezTo>
                  <a:cubicBezTo>
                    <a:pt x="9" y="44"/>
                    <a:pt x="7" y="45"/>
                    <a:pt x="6" y="45"/>
                  </a:cubicBezTo>
                  <a:cubicBezTo>
                    <a:pt x="4" y="46"/>
                    <a:pt x="2" y="48"/>
                    <a:pt x="0" y="49"/>
                  </a:cubicBezTo>
                  <a:cubicBezTo>
                    <a:pt x="2" y="49"/>
                    <a:pt x="4" y="49"/>
                    <a:pt x="5" y="50"/>
                  </a:cubicBezTo>
                  <a:cubicBezTo>
                    <a:pt x="6" y="51"/>
                    <a:pt x="4" y="52"/>
                    <a:pt x="5" y="53"/>
                  </a:cubicBezTo>
                  <a:cubicBezTo>
                    <a:pt x="6" y="54"/>
                    <a:pt x="6" y="54"/>
                    <a:pt x="7" y="54"/>
                  </a:cubicBezTo>
                  <a:cubicBezTo>
                    <a:pt x="7" y="55"/>
                    <a:pt x="6" y="55"/>
                    <a:pt x="6" y="56"/>
                  </a:cubicBezTo>
                  <a:cubicBezTo>
                    <a:pt x="7" y="57"/>
                    <a:pt x="8" y="57"/>
                    <a:pt x="9" y="59"/>
                  </a:cubicBezTo>
                  <a:cubicBezTo>
                    <a:pt x="8" y="59"/>
                    <a:pt x="8" y="59"/>
                    <a:pt x="8" y="59"/>
                  </a:cubicBezTo>
                  <a:cubicBezTo>
                    <a:pt x="11" y="61"/>
                    <a:pt x="15" y="62"/>
                    <a:pt x="17" y="65"/>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8" name="Freeform 42"/>
            <p:cNvSpPr>
              <a:spLocks noEditPoints="1"/>
            </p:cNvSpPr>
            <p:nvPr/>
          </p:nvSpPr>
          <p:spPr bwMode="auto">
            <a:xfrm>
              <a:off x="7820025" y="3187700"/>
              <a:ext cx="769938" cy="1428750"/>
            </a:xfrm>
            <a:custGeom>
              <a:avLst/>
              <a:gdLst>
                <a:gd name="T0" fmla="*/ 170 w 202"/>
                <a:gd name="T1" fmla="*/ 269 h 375"/>
                <a:gd name="T2" fmla="*/ 155 w 202"/>
                <a:gd name="T3" fmla="*/ 231 h 375"/>
                <a:gd name="T4" fmla="*/ 107 w 202"/>
                <a:gd name="T5" fmla="*/ 171 h 375"/>
                <a:gd name="T6" fmla="*/ 103 w 202"/>
                <a:gd name="T7" fmla="*/ 158 h 375"/>
                <a:gd name="T8" fmla="*/ 100 w 202"/>
                <a:gd name="T9" fmla="*/ 115 h 375"/>
                <a:gd name="T10" fmla="*/ 79 w 202"/>
                <a:gd name="T11" fmla="*/ 114 h 375"/>
                <a:gd name="T12" fmla="*/ 96 w 202"/>
                <a:gd name="T13" fmla="*/ 88 h 375"/>
                <a:gd name="T14" fmla="*/ 69 w 202"/>
                <a:gd name="T15" fmla="*/ 85 h 375"/>
                <a:gd name="T16" fmla="*/ 54 w 202"/>
                <a:gd name="T17" fmla="*/ 95 h 375"/>
                <a:gd name="T18" fmla="*/ 49 w 202"/>
                <a:gd name="T19" fmla="*/ 106 h 375"/>
                <a:gd name="T20" fmla="*/ 45 w 202"/>
                <a:gd name="T21" fmla="*/ 125 h 375"/>
                <a:gd name="T22" fmla="*/ 48 w 202"/>
                <a:gd name="T23" fmla="*/ 133 h 375"/>
                <a:gd name="T24" fmla="*/ 45 w 202"/>
                <a:gd name="T25" fmla="*/ 147 h 375"/>
                <a:gd name="T26" fmla="*/ 56 w 202"/>
                <a:gd name="T27" fmla="*/ 156 h 375"/>
                <a:gd name="T28" fmla="*/ 44 w 202"/>
                <a:gd name="T29" fmla="*/ 186 h 375"/>
                <a:gd name="T30" fmla="*/ 60 w 202"/>
                <a:gd name="T31" fmla="*/ 163 h 375"/>
                <a:gd name="T32" fmla="*/ 62 w 202"/>
                <a:gd name="T33" fmla="*/ 172 h 375"/>
                <a:gd name="T34" fmla="*/ 58 w 202"/>
                <a:gd name="T35" fmla="*/ 207 h 375"/>
                <a:gd name="T36" fmla="*/ 70 w 202"/>
                <a:gd name="T37" fmla="*/ 209 h 375"/>
                <a:gd name="T38" fmla="*/ 92 w 202"/>
                <a:gd name="T39" fmla="*/ 208 h 375"/>
                <a:gd name="T40" fmla="*/ 98 w 202"/>
                <a:gd name="T41" fmla="*/ 242 h 375"/>
                <a:gd name="T42" fmla="*/ 76 w 202"/>
                <a:gd name="T43" fmla="*/ 265 h 375"/>
                <a:gd name="T44" fmla="*/ 64 w 202"/>
                <a:gd name="T45" fmla="*/ 275 h 375"/>
                <a:gd name="T46" fmla="*/ 59 w 202"/>
                <a:gd name="T47" fmla="*/ 306 h 375"/>
                <a:gd name="T48" fmla="*/ 56 w 202"/>
                <a:gd name="T49" fmla="*/ 320 h 375"/>
                <a:gd name="T50" fmla="*/ 80 w 202"/>
                <a:gd name="T51" fmla="*/ 320 h 375"/>
                <a:gd name="T52" fmla="*/ 71 w 202"/>
                <a:gd name="T53" fmla="*/ 335 h 375"/>
                <a:gd name="T54" fmla="*/ 40 w 202"/>
                <a:gd name="T55" fmla="*/ 371 h 375"/>
                <a:gd name="T56" fmla="*/ 71 w 202"/>
                <a:gd name="T57" fmla="*/ 361 h 375"/>
                <a:gd name="T58" fmla="*/ 97 w 202"/>
                <a:gd name="T59" fmla="*/ 350 h 375"/>
                <a:gd name="T60" fmla="*/ 140 w 202"/>
                <a:gd name="T61" fmla="*/ 347 h 375"/>
                <a:gd name="T62" fmla="*/ 196 w 202"/>
                <a:gd name="T63" fmla="*/ 333 h 375"/>
                <a:gd name="T64" fmla="*/ 180 w 202"/>
                <a:gd name="T65" fmla="*/ 314 h 375"/>
                <a:gd name="T66" fmla="*/ 131 w 202"/>
                <a:gd name="T67" fmla="*/ 352 h 375"/>
                <a:gd name="T68" fmla="*/ 108 w 202"/>
                <a:gd name="T69" fmla="*/ 68 h 375"/>
                <a:gd name="T70" fmla="*/ 97 w 202"/>
                <a:gd name="T71" fmla="*/ 60 h 375"/>
                <a:gd name="T72" fmla="*/ 40 w 202"/>
                <a:gd name="T73" fmla="*/ 125 h 375"/>
                <a:gd name="T74" fmla="*/ 35 w 202"/>
                <a:gd name="T75" fmla="*/ 155 h 375"/>
                <a:gd name="T76" fmla="*/ 136 w 202"/>
                <a:gd name="T77" fmla="*/ 23 h 375"/>
                <a:gd name="T78" fmla="*/ 141 w 202"/>
                <a:gd name="T79" fmla="*/ 0 h 375"/>
                <a:gd name="T80" fmla="*/ 26 w 202"/>
                <a:gd name="T81" fmla="*/ 94 h 375"/>
                <a:gd name="T82" fmla="*/ 100 w 202"/>
                <a:gd name="T83" fmla="*/ 74 h 375"/>
                <a:gd name="T84" fmla="*/ 109 w 202"/>
                <a:gd name="T85" fmla="*/ 61 h 375"/>
                <a:gd name="T86" fmla="*/ 38 w 202"/>
                <a:gd name="T87" fmla="*/ 123 h 375"/>
                <a:gd name="T88" fmla="*/ 30 w 202"/>
                <a:gd name="T89" fmla="*/ 125 h 375"/>
                <a:gd name="T90" fmla="*/ 52 w 202"/>
                <a:gd name="T91" fmla="*/ 187 h 375"/>
                <a:gd name="T92" fmla="*/ 34 w 202"/>
                <a:gd name="T93" fmla="*/ 178 h 375"/>
                <a:gd name="T94" fmla="*/ 43 w 202"/>
                <a:gd name="T95" fmla="*/ 153 h 375"/>
                <a:gd name="T96" fmla="*/ 35 w 202"/>
                <a:gd name="T97" fmla="*/ 161 h 375"/>
                <a:gd name="T98" fmla="*/ 132 w 202"/>
                <a:gd name="T99" fmla="*/ 32 h 375"/>
                <a:gd name="T100" fmla="*/ 134 w 202"/>
                <a:gd name="T101" fmla="*/ 13 h 375"/>
                <a:gd name="T102" fmla="*/ 130 w 202"/>
                <a:gd name="T103" fmla="*/ 18 h 375"/>
                <a:gd name="T104" fmla="*/ 17 w 202"/>
                <a:gd name="T105" fmla="*/ 125 h 375"/>
                <a:gd name="T106" fmla="*/ 21 w 202"/>
                <a:gd name="T107" fmla="*/ 115 h 375"/>
                <a:gd name="T108" fmla="*/ 29 w 202"/>
                <a:gd name="T109" fmla="*/ 101 h 375"/>
                <a:gd name="T110" fmla="*/ 40 w 202"/>
                <a:gd name="T111" fmla="*/ 92 h 375"/>
                <a:gd name="T112" fmla="*/ 25 w 202"/>
                <a:gd name="T113" fmla="*/ 101 h 375"/>
                <a:gd name="T114" fmla="*/ 75 w 202"/>
                <a:gd name="T115" fmla="*/ 230 h 375"/>
                <a:gd name="T116" fmla="*/ 2 w 202"/>
                <a:gd name="T117" fmla="*/ 229 h 375"/>
                <a:gd name="T118" fmla="*/ 27 w 202"/>
                <a:gd name="T119" fmla="*/ 232 h 375"/>
                <a:gd name="T120" fmla="*/ 54 w 202"/>
                <a:gd name="T121" fmla="*/ 227 h 375"/>
                <a:gd name="T122" fmla="*/ 46 w 202"/>
                <a:gd name="T123" fmla="*/ 209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375">
                  <a:moveTo>
                    <a:pt x="145" y="346"/>
                  </a:moveTo>
                  <a:cubicBezTo>
                    <a:pt x="145" y="347"/>
                    <a:pt x="145" y="347"/>
                    <a:pt x="145" y="347"/>
                  </a:cubicBezTo>
                  <a:cubicBezTo>
                    <a:pt x="143" y="347"/>
                    <a:pt x="143" y="347"/>
                    <a:pt x="143" y="347"/>
                  </a:cubicBezTo>
                  <a:cubicBezTo>
                    <a:pt x="144" y="346"/>
                    <a:pt x="144" y="346"/>
                    <a:pt x="144" y="346"/>
                  </a:cubicBezTo>
                  <a:lnTo>
                    <a:pt x="145" y="346"/>
                  </a:lnTo>
                  <a:close/>
                  <a:moveTo>
                    <a:pt x="182" y="323"/>
                  </a:moveTo>
                  <a:cubicBezTo>
                    <a:pt x="181" y="325"/>
                    <a:pt x="181" y="325"/>
                    <a:pt x="181" y="325"/>
                  </a:cubicBezTo>
                  <a:cubicBezTo>
                    <a:pt x="183" y="326"/>
                    <a:pt x="183" y="326"/>
                    <a:pt x="183" y="326"/>
                  </a:cubicBezTo>
                  <a:cubicBezTo>
                    <a:pt x="186" y="326"/>
                    <a:pt x="186" y="326"/>
                    <a:pt x="186" y="326"/>
                  </a:cubicBezTo>
                  <a:cubicBezTo>
                    <a:pt x="185" y="324"/>
                    <a:pt x="185" y="324"/>
                    <a:pt x="185" y="324"/>
                  </a:cubicBezTo>
                  <a:lnTo>
                    <a:pt x="182" y="323"/>
                  </a:lnTo>
                  <a:close/>
                  <a:moveTo>
                    <a:pt x="199" y="295"/>
                  </a:moveTo>
                  <a:cubicBezTo>
                    <a:pt x="201" y="292"/>
                    <a:pt x="201" y="290"/>
                    <a:pt x="202" y="287"/>
                  </a:cubicBezTo>
                  <a:cubicBezTo>
                    <a:pt x="202" y="278"/>
                    <a:pt x="193" y="273"/>
                    <a:pt x="184" y="272"/>
                  </a:cubicBezTo>
                  <a:cubicBezTo>
                    <a:pt x="184" y="273"/>
                    <a:pt x="184" y="273"/>
                    <a:pt x="184" y="273"/>
                  </a:cubicBezTo>
                  <a:cubicBezTo>
                    <a:pt x="181" y="272"/>
                    <a:pt x="178" y="272"/>
                    <a:pt x="175" y="272"/>
                  </a:cubicBezTo>
                  <a:cubicBezTo>
                    <a:pt x="173" y="274"/>
                    <a:pt x="173" y="274"/>
                    <a:pt x="173" y="274"/>
                  </a:cubicBezTo>
                  <a:cubicBezTo>
                    <a:pt x="173" y="276"/>
                    <a:pt x="172" y="277"/>
                    <a:pt x="171" y="279"/>
                  </a:cubicBezTo>
                  <a:cubicBezTo>
                    <a:pt x="168" y="279"/>
                    <a:pt x="168" y="279"/>
                    <a:pt x="168" y="279"/>
                  </a:cubicBezTo>
                  <a:cubicBezTo>
                    <a:pt x="167" y="276"/>
                    <a:pt x="167" y="276"/>
                    <a:pt x="167" y="276"/>
                  </a:cubicBezTo>
                  <a:cubicBezTo>
                    <a:pt x="165" y="276"/>
                    <a:pt x="165" y="276"/>
                    <a:pt x="165" y="276"/>
                  </a:cubicBezTo>
                  <a:cubicBezTo>
                    <a:pt x="163" y="276"/>
                    <a:pt x="163" y="276"/>
                    <a:pt x="163" y="276"/>
                  </a:cubicBezTo>
                  <a:cubicBezTo>
                    <a:pt x="165" y="273"/>
                    <a:pt x="167" y="270"/>
                    <a:pt x="170" y="269"/>
                  </a:cubicBezTo>
                  <a:cubicBezTo>
                    <a:pt x="170" y="264"/>
                    <a:pt x="169" y="259"/>
                    <a:pt x="165" y="256"/>
                  </a:cubicBezTo>
                  <a:cubicBezTo>
                    <a:pt x="164" y="255"/>
                    <a:pt x="164" y="255"/>
                    <a:pt x="164" y="255"/>
                  </a:cubicBezTo>
                  <a:cubicBezTo>
                    <a:pt x="162" y="254"/>
                    <a:pt x="160" y="252"/>
                    <a:pt x="158" y="251"/>
                  </a:cubicBezTo>
                  <a:cubicBezTo>
                    <a:pt x="156" y="248"/>
                    <a:pt x="156" y="248"/>
                    <a:pt x="156" y="248"/>
                  </a:cubicBezTo>
                  <a:cubicBezTo>
                    <a:pt x="155" y="248"/>
                    <a:pt x="155" y="248"/>
                    <a:pt x="155" y="248"/>
                  </a:cubicBezTo>
                  <a:cubicBezTo>
                    <a:pt x="152" y="249"/>
                    <a:pt x="152" y="249"/>
                    <a:pt x="152" y="249"/>
                  </a:cubicBezTo>
                  <a:cubicBezTo>
                    <a:pt x="151" y="250"/>
                    <a:pt x="151" y="250"/>
                    <a:pt x="151" y="250"/>
                  </a:cubicBezTo>
                  <a:cubicBezTo>
                    <a:pt x="149" y="249"/>
                    <a:pt x="149" y="249"/>
                    <a:pt x="149" y="249"/>
                  </a:cubicBezTo>
                  <a:cubicBezTo>
                    <a:pt x="147" y="249"/>
                    <a:pt x="147" y="249"/>
                    <a:pt x="147" y="249"/>
                  </a:cubicBezTo>
                  <a:cubicBezTo>
                    <a:pt x="146" y="249"/>
                    <a:pt x="146" y="249"/>
                    <a:pt x="146" y="249"/>
                  </a:cubicBezTo>
                  <a:cubicBezTo>
                    <a:pt x="148" y="248"/>
                    <a:pt x="148" y="248"/>
                    <a:pt x="148" y="248"/>
                  </a:cubicBezTo>
                  <a:cubicBezTo>
                    <a:pt x="150" y="248"/>
                    <a:pt x="150" y="248"/>
                    <a:pt x="150" y="248"/>
                  </a:cubicBezTo>
                  <a:cubicBezTo>
                    <a:pt x="152" y="248"/>
                    <a:pt x="154" y="248"/>
                    <a:pt x="155" y="247"/>
                  </a:cubicBezTo>
                  <a:cubicBezTo>
                    <a:pt x="157" y="248"/>
                    <a:pt x="157" y="248"/>
                    <a:pt x="157" y="248"/>
                  </a:cubicBezTo>
                  <a:cubicBezTo>
                    <a:pt x="159" y="250"/>
                    <a:pt x="159" y="250"/>
                    <a:pt x="159" y="250"/>
                  </a:cubicBezTo>
                  <a:cubicBezTo>
                    <a:pt x="161" y="251"/>
                    <a:pt x="161" y="251"/>
                    <a:pt x="161" y="251"/>
                  </a:cubicBezTo>
                  <a:cubicBezTo>
                    <a:pt x="163" y="250"/>
                    <a:pt x="163" y="250"/>
                    <a:pt x="163" y="250"/>
                  </a:cubicBezTo>
                  <a:cubicBezTo>
                    <a:pt x="165" y="251"/>
                    <a:pt x="165" y="251"/>
                    <a:pt x="165" y="251"/>
                  </a:cubicBezTo>
                  <a:cubicBezTo>
                    <a:pt x="162" y="247"/>
                    <a:pt x="159" y="243"/>
                    <a:pt x="157" y="238"/>
                  </a:cubicBezTo>
                  <a:cubicBezTo>
                    <a:pt x="158" y="236"/>
                    <a:pt x="158" y="236"/>
                    <a:pt x="158" y="236"/>
                  </a:cubicBezTo>
                  <a:cubicBezTo>
                    <a:pt x="160" y="235"/>
                    <a:pt x="160" y="235"/>
                    <a:pt x="160" y="235"/>
                  </a:cubicBezTo>
                  <a:cubicBezTo>
                    <a:pt x="156" y="233"/>
                    <a:pt x="156" y="233"/>
                    <a:pt x="156" y="233"/>
                  </a:cubicBezTo>
                  <a:cubicBezTo>
                    <a:pt x="155" y="231"/>
                    <a:pt x="155" y="231"/>
                    <a:pt x="155" y="231"/>
                  </a:cubicBezTo>
                  <a:cubicBezTo>
                    <a:pt x="153" y="230"/>
                    <a:pt x="153" y="230"/>
                    <a:pt x="153" y="230"/>
                  </a:cubicBezTo>
                  <a:cubicBezTo>
                    <a:pt x="151" y="226"/>
                    <a:pt x="151" y="226"/>
                    <a:pt x="151" y="226"/>
                  </a:cubicBezTo>
                  <a:cubicBezTo>
                    <a:pt x="150" y="225"/>
                    <a:pt x="150" y="225"/>
                    <a:pt x="150" y="225"/>
                  </a:cubicBezTo>
                  <a:cubicBezTo>
                    <a:pt x="149" y="223"/>
                    <a:pt x="149" y="223"/>
                    <a:pt x="149" y="223"/>
                  </a:cubicBezTo>
                  <a:cubicBezTo>
                    <a:pt x="145" y="220"/>
                    <a:pt x="140" y="218"/>
                    <a:pt x="136" y="218"/>
                  </a:cubicBezTo>
                  <a:cubicBezTo>
                    <a:pt x="136" y="217"/>
                    <a:pt x="136" y="217"/>
                    <a:pt x="136" y="217"/>
                  </a:cubicBezTo>
                  <a:cubicBezTo>
                    <a:pt x="134" y="214"/>
                    <a:pt x="132" y="210"/>
                    <a:pt x="132" y="206"/>
                  </a:cubicBezTo>
                  <a:cubicBezTo>
                    <a:pt x="131" y="205"/>
                    <a:pt x="131" y="205"/>
                    <a:pt x="131" y="205"/>
                  </a:cubicBezTo>
                  <a:cubicBezTo>
                    <a:pt x="129" y="203"/>
                    <a:pt x="129" y="200"/>
                    <a:pt x="129" y="198"/>
                  </a:cubicBezTo>
                  <a:cubicBezTo>
                    <a:pt x="128" y="196"/>
                    <a:pt x="128" y="196"/>
                    <a:pt x="128" y="196"/>
                  </a:cubicBezTo>
                  <a:cubicBezTo>
                    <a:pt x="128" y="194"/>
                    <a:pt x="128" y="194"/>
                    <a:pt x="128" y="194"/>
                  </a:cubicBezTo>
                  <a:cubicBezTo>
                    <a:pt x="127" y="193"/>
                    <a:pt x="127" y="193"/>
                    <a:pt x="127" y="193"/>
                  </a:cubicBezTo>
                  <a:cubicBezTo>
                    <a:pt x="127" y="190"/>
                    <a:pt x="127" y="188"/>
                    <a:pt x="126" y="186"/>
                  </a:cubicBezTo>
                  <a:cubicBezTo>
                    <a:pt x="125" y="185"/>
                    <a:pt x="125" y="185"/>
                    <a:pt x="125" y="185"/>
                  </a:cubicBezTo>
                  <a:cubicBezTo>
                    <a:pt x="124" y="185"/>
                    <a:pt x="124" y="185"/>
                    <a:pt x="124" y="185"/>
                  </a:cubicBezTo>
                  <a:cubicBezTo>
                    <a:pt x="123" y="184"/>
                    <a:pt x="123" y="184"/>
                    <a:pt x="123" y="184"/>
                  </a:cubicBezTo>
                  <a:cubicBezTo>
                    <a:pt x="122" y="184"/>
                    <a:pt x="122" y="184"/>
                    <a:pt x="122" y="184"/>
                  </a:cubicBezTo>
                  <a:cubicBezTo>
                    <a:pt x="121" y="182"/>
                    <a:pt x="120" y="180"/>
                    <a:pt x="118" y="179"/>
                  </a:cubicBezTo>
                  <a:cubicBezTo>
                    <a:pt x="118" y="177"/>
                    <a:pt x="117" y="176"/>
                    <a:pt x="116" y="175"/>
                  </a:cubicBezTo>
                  <a:cubicBezTo>
                    <a:pt x="112" y="174"/>
                    <a:pt x="112" y="174"/>
                    <a:pt x="112" y="174"/>
                  </a:cubicBezTo>
                  <a:cubicBezTo>
                    <a:pt x="108" y="172"/>
                    <a:pt x="108" y="172"/>
                    <a:pt x="108" y="172"/>
                  </a:cubicBezTo>
                  <a:cubicBezTo>
                    <a:pt x="107" y="172"/>
                    <a:pt x="107" y="172"/>
                    <a:pt x="107" y="172"/>
                  </a:cubicBezTo>
                  <a:cubicBezTo>
                    <a:pt x="107" y="171"/>
                    <a:pt x="107" y="171"/>
                    <a:pt x="107" y="171"/>
                  </a:cubicBezTo>
                  <a:cubicBezTo>
                    <a:pt x="106" y="170"/>
                    <a:pt x="106" y="170"/>
                    <a:pt x="106" y="170"/>
                  </a:cubicBezTo>
                  <a:cubicBezTo>
                    <a:pt x="103" y="170"/>
                    <a:pt x="103" y="170"/>
                    <a:pt x="103" y="170"/>
                  </a:cubicBezTo>
                  <a:cubicBezTo>
                    <a:pt x="101" y="171"/>
                    <a:pt x="101" y="172"/>
                    <a:pt x="100" y="173"/>
                  </a:cubicBezTo>
                  <a:cubicBezTo>
                    <a:pt x="97" y="174"/>
                    <a:pt x="97" y="174"/>
                    <a:pt x="97" y="174"/>
                  </a:cubicBezTo>
                  <a:cubicBezTo>
                    <a:pt x="96" y="173"/>
                    <a:pt x="96" y="173"/>
                    <a:pt x="96" y="173"/>
                  </a:cubicBezTo>
                  <a:cubicBezTo>
                    <a:pt x="93" y="173"/>
                    <a:pt x="90" y="172"/>
                    <a:pt x="87" y="171"/>
                  </a:cubicBezTo>
                  <a:cubicBezTo>
                    <a:pt x="86" y="172"/>
                    <a:pt x="86" y="172"/>
                    <a:pt x="86" y="172"/>
                  </a:cubicBezTo>
                  <a:cubicBezTo>
                    <a:pt x="85" y="171"/>
                    <a:pt x="85" y="171"/>
                    <a:pt x="85" y="171"/>
                  </a:cubicBezTo>
                  <a:cubicBezTo>
                    <a:pt x="84" y="170"/>
                    <a:pt x="84" y="170"/>
                    <a:pt x="84" y="170"/>
                  </a:cubicBezTo>
                  <a:cubicBezTo>
                    <a:pt x="85" y="170"/>
                    <a:pt x="85" y="170"/>
                    <a:pt x="85" y="170"/>
                  </a:cubicBezTo>
                  <a:cubicBezTo>
                    <a:pt x="88" y="171"/>
                    <a:pt x="90" y="171"/>
                    <a:pt x="92" y="171"/>
                  </a:cubicBezTo>
                  <a:cubicBezTo>
                    <a:pt x="94" y="170"/>
                    <a:pt x="94" y="170"/>
                    <a:pt x="94" y="170"/>
                  </a:cubicBezTo>
                  <a:cubicBezTo>
                    <a:pt x="95" y="170"/>
                    <a:pt x="95" y="170"/>
                    <a:pt x="95" y="170"/>
                  </a:cubicBezTo>
                  <a:cubicBezTo>
                    <a:pt x="96" y="168"/>
                    <a:pt x="96" y="168"/>
                    <a:pt x="96" y="168"/>
                  </a:cubicBezTo>
                  <a:cubicBezTo>
                    <a:pt x="97" y="168"/>
                    <a:pt x="97" y="168"/>
                    <a:pt x="97" y="168"/>
                  </a:cubicBezTo>
                  <a:cubicBezTo>
                    <a:pt x="99" y="165"/>
                    <a:pt x="99" y="165"/>
                    <a:pt x="99" y="165"/>
                  </a:cubicBezTo>
                  <a:cubicBezTo>
                    <a:pt x="101" y="165"/>
                    <a:pt x="102" y="165"/>
                    <a:pt x="103" y="166"/>
                  </a:cubicBezTo>
                  <a:cubicBezTo>
                    <a:pt x="106" y="164"/>
                    <a:pt x="106" y="164"/>
                    <a:pt x="106" y="164"/>
                  </a:cubicBezTo>
                  <a:cubicBezTo>
                    <a:pt x="107" y="163"/>
                    <a:pt x="107" y="163"/>
                    <a:pt x="107" y="163"/>
                  </a:cubicBezTo>
                  <a:cubicBezTo>
                    <a:pt x="105" y="161"/>
                    <a:pt x="105" y="161"/>
                    <a:pt x="105" y="161"/>
                  </a:cubicBezTo>
                  <a:cubicBezTo>
                    <a:pt x="103" y="161"/>
                    <a:pt x="103" y="161"/>
                    <a:pt x="103" y="161"/>
                  </a:cubicBezTo>
                  <a:cubicBezTo>
                    <a:pt x="102" y="160"/>
                    <a:pt x="102" y="160"/>
                    <a:pt x="102" y="160"/>
                  </a:cubicBezTo>
                  <a:cubicBezTo>
                    <a:pt x="103" y="158"/>
                    <a:pt x="103" y="158"/>
                    <a:pt x="103" y="158"/>
                  </a:cubicBezTo>
                  <a:cubicBezTo>
                    <a:pt x="101" y="157"/>
                    <a:pt x="101" y="157"/>
                    <a:pt x="101" y="157"/>
                  </a:cubicBezTo>
                  <a:cubicBezTo>
                    <a:pt x="99" y="158"/>
                    <a:pt x="97" y="159"/>
                    <a:pt x="94" y="160"/>
                  </a:cubicBezTo>
                  <a:cubicBezTo>
                    <a:pt x="94" y="160"/>
                    <a:pt x="94" y="160"/>
                    <a:pt x="94" y="160"/>
                  </a:cubicBezTo>
                  <a:cubicBezTo>
                    <a:pt x="95" y="159"/>
                    <a:pt x="96" y="158"/>
                    <a:pt x="97" y="157"/>
                  </a:cubicBezTo>
                  <a:cubicBezTo>
                    <a:pt x="103" y="156"/>
                    <a:pt x="103" y="156"/>
                    <a:pt x="103" y="156"/>
                  </a:cubicBezTo>
                  <a:cubicBezTo>
                    <a:pt x="105" y="155"/>
                    <a:pt x="107" y="153"/>
                    <a:pt x="109" y="151"/>
                  </a:cubicBezTo>
                  <a:cubicBezTo>
                    <a:pt x="109" y="150"/>
                    <a:pt x="109" y="150"/>
                    <a:pt x="109" y="150"/>
                  </a:cubicBezTo>
                  <a:cubicBezTo>
                    <a:pt x="110" y="147"/>
                    <a:pt x="110" y="147"/>
                    <a:pt x="110" y="147"/>
                  </a:cubicBezTo>
                  <a:cubicBezTo>
                    <a:pt x="112" y="146"/>
                    <a:pt x="113" y="144"/>
                    <a:pt x="114" y="141"/>
                  </a:cubicBezTo>
                  <a:cubicBezTo>
                    <a:pt x="114" y="140"/>
                    <a:pt x="114" y="140"/>
                    <a:pt x="114" y="140"/>
                  </a:cubicBezTo>
                  <a:cubicBezTo>
                    <a:pt x="115" y="138"/>
                    <a:pt x="116" y="136"/>
                    <a:pt x="117" y="134"/>
                  </a:cubicBezTo>
                  <a:cubicBezTo>
                    <a:pt x="117" y="134"/>
                    <a:pt x="117" y="134"/>
                    <a:pt x="117" y="134"/>
                  </a:cubicBezTo>
                  <a:cubicBezTo>
                    <a:pt x="117" y="132"/>
                    <a:pt x="117" y="129"/>
                    <a:pt x="118" y="127"/>
                  </a:cubicBezTo>
                  <a:cubicBezTo>
                    <a:pt x="120" y="126"/>
                    <a:pt x="121" y="124"/>
                    <a:pt x="122" y="122"/>
                  </a:cubicBezTo>
                  <a:cubicBezTo>
                    <a:pt x="122" y="121"/>
                    <a:pt x="121" y="119"/>
                    <a:pt x="121" y="117"/>
                  </a:cubicBezTo>
                  <a:cubicBezTo>
                    <a:pt x="120" y="116"/>
                    <a:pt x="119" y="115"/>
                    <a:pt x="118" y="115"/>
                  </a:cubicBezTo>
                  <a:cubicBezTo>
                    <a:pt x="116" y="115"/>
                    <a:pt x="116" y="115"/>
                    <a:pt x="116" y="115"/>
                  </a:cubicBezTo>
                  <a:cubicBezTo>
                    <a:pt x="114" y="115"/>
                    <a:pt x="114" y="115"/>
                    <a:pt x="114" y="115"/>
                  </a:cubicBezTo>
                  <a:cubicBezTo>
                    <a:pt x="112" y="115"/>
                    <a:pt x="112" y="115"/>
                    <a:pt x="112" y="115"/>
                  </a:cubicBezTo>
                  <a:cubicBezTo>
                    <a:pt x="110" y="116"/>
                    <a:pt x="110" y="116"/>
                    <a:pt x="110" y="116"/>
                  </a:cubicBezTo>
                  <a:cubicBezTo>
                    <a:pt x="108" y="115"/>
                    <a:pt x="108" y="115"/>
                    <a:pt x="108" y="115"/>
                  </a:cubicBezTo>
                  <a:cubicBezTo>
                    <a:pt x="108" y="116"/>
                    <a:pt x="108" y="116"/>
                    <a:pt x="108" y="116"/>
                  </a:cubicBezTo>
                  <a:cubicBezTo>
                    <a:pt x="105" y="115"/>
                    <a:pt x="103" y="114"/>
                    <a:pt x="100" y="115"/>
                  </a:cubicBezTo>
                  <a:cubicBezTo>
                    <a:pt x="99" y="116"/>
                    <a:pt x="99" y="116"/>
                    <a:pt x="99" y="116"/>
                  </a:cubicBezTo>
                  <a:cubicBezTo>
                    <a:pt x="97" y="116"/>
                    <a:pt x="97" y="116"/>
                    <a:pt x="97" y="116"/>
                  </a:cubicBezTo>
                  <a:cubicBezTo>
                    <a:pt x="96" y="115"/>
                    <a:pt x="94" y="115"/>
                    <a:pt x="93" y="114"/>
                  </a:cubicBezTo>
                  <a:cubicBezTo>
                    <a:pt x="92" y="114"/>
                    <a:pt x="91" y="114"/>
                    <a:pt x="89" y="114"/>
                  </a:cubicBezTo>
                  <a:cubicBezTo>
                    <a:pt x="89" y="116"/>
                    <a:pt x="89" y="116"/>
                    <a:pt x="89" y="116"/>
                  </a:cubicBezTo>
                  <a:cubicBezTo>
                    <a:pt x="87" y="116"/>
                    <a:pt x="87" y="116"/>
                    <a:pt x="87" y="116"/>
                  </a:cubicBezTo>
                  <a:cubicBezTo>
                    <a:pt x="87" y="117"/>
                    <a:pt x="87" y="117"/>
                    <a:pt x="87" y="117"/>
                  </a:cubicBezTo>
                  <a:cubicBezTo>
                    <a:pt x="86" y="116"/>
                    <a:pt x="86" y="116"/>
                    <a:pt x="86" y="116"/>
                  </a:cubicBezTo>
                  <a:cubicBezTo>
                    <a:pt x="83" y="118"/>
                    <a:pt x="83" y="118"/>
                    <a:pt x="83" y="118"/>
                  </a:cubicBezTo>
                  <a:cubicBezTo>
                    <a:pt x="78" y="118"/>
                    <a:pt x="78" y="118"/>
                    <a:pt x="78" y="118"/>
                  </a:cubicBezTo>
                  <a:cubicBezTo>
                    <a:pt x="79" y="119"/>
                    <a:pt x="79" y="119"/>
                    <a:pt x="79" y="119"/>
                  </a:cubicBezTo>
                  <a:cubicBezTo>
                    <a:pt x="76" y="122"/>
                    <a:pt x="76" y="122"/>
                    <a:pt x="76" y="122"/>
                  </a:cubicBezTo>
                  <a:cubicBezTo>
                    <a:pt x="75" y="121"/>
                    <a:pt x="75" y="121"/>
                    <a:pt x="75" y="121"/>
                  </a:cubicBezTo>
                  <a:cubicBezTo>
                    <a:pt x="80" y="115"/>
                    <a:pt x="80" y="115"/>
                    <a:pt x="80" y="115"/>
                  </a:cubicBezTo>
                  <a:cubicBezTo>
                    <a:pt x="78" y="116"/>
                    <a:pt x="78" y="116"/>
                    <a:pt x="78" y="116"/>
                  </a:cubicBezTo>
                  <a:cubicBezTo>
                    <a:pt x="76" y="115"/>
                    <a:pt x="76" y="115"/>
                    <a:pt x="76" y="115"/>
                  </a:cubicBezTo>
                  <a:cubicBezTo>
                    <a:pt x="71" y="119"/>
                    <a:pt x="71" y="119"/>
                    <a:pt x="71" y="119"/>
                  </a:cubicBezTo>
                  <a:cubicBezTo>
                    <a:pt x="72" y="118"/>
                    <a:pt x="72" y="118"/>
                    <a:pt x="72" y="118"/>
                  </a:cubicBezTo>
                  <a:cubicBezTo>
                    <a:pt x="74" y="116"/>
                    <a:pt x="74" y="116"/>
                    <a:pt x="74" y="116"/>
                  </a:cubicBezTo>
                  <a:cubicBezTo>
                    <a:pt x="74" y="115"/>
                    <a:pt x="74" y="115"/>
                    <a:pt x="74" y="115"/>
                  </a:cubicBezTo>
                  <a:cubicBezTo>
                    <a:pt x="77" y="115"/>
                    <a:pt x="77" y="115"/>
                    <a:pt x="77" y="115"/>
                  </a:cubicBezTo>
                  <a:cubicBezTo>
                    <a:pt x="78" y="114"/>
                    <a:pt x="78" y="114"/>
                    <a:pt x="78" y="114"/>
                  </a:cubicBezTo>
                  <a:cubicBezTo>
                    <a:pt x="79" y="114"/>
                    <a:pt x="79" y="114"/>
                    <a:pt x="79" y="114"/>
                  </a:cubicBezTo>
                  <a:cubicBezTo>
                    <a:pt x="80" y="115"/>
                    <a:pt x="80" y="115"/>
                    <a:pt x="80" y="115"/>
                  </a:cubicBezTo>
                  <a:cubicBezTo>
                    <a:pt x="84" y="110"/>
                    <a:pt x="84" y="110"/>
                    <a:pt x="84" y="110"/>
                  </a:cubicBezTo>
                  <a:cubicBezTo>
                    <a:pt x="84" y="109"/>
                    <a:pt x="84" y="109"/>
                    <a:pt x="84" y="109"/>
                  </a:cubicBezTo>
                  <a:cubicBezTo>
                    <a:pt x="82" y="111"/>
                    <a:pt x="82" y="111"/>
                    <a:pt x="82" y="111"/>
                  </a:cubicBezTo>
                  <a:cubicBezTo>
                    <a:pt x="80" y="110"/>
                    <a:pt x="80" y="110"/>
                    <a:pt x="80" y="110"/>
                  </a:cubicBezTo>
                  <a:cubicBezTo>
                    <a:pt x="79" y="111"/>
                    <a:pt x="79" y="111"/>
                    <a:pt x="79" y="111"/>
                  </a:cubicBezTo>
                  <a:cubicBezTo>
                    <a:pt x="76" y="109"/>
                    <a:pt x="76" y="109"/>
                    <a:pt x="76" y="109"/>
                  </a:cubicBezTo>
                  <a:cubicBezTo>
                    <a:pt x="75" y="110"/>
                    <a:pt x="75" y="110"/>
                    <a:pt x="75" y="110"/>
                  </a:cubicBezTo>
                  <a:cubicBezTo>
                    <a:pt x="73" y="109"/>
                    <a:pt x="73" y="109"/>
                    <a:pt x="73" y="109"/>
                  </a:cubicBezTo>
                  <a:cubicBezTo>
                    <a:pt x="72" y="107"/>
                    <a:pt x="72" y="107"/>
                    <a:pt x="72" y="107"/>
                  </a:cubicBezTo>
                  <a:cubicBezTo>
                    <a:pt x="74" y="109"/>
                    <a:pt x="74" y="109"/>
                    <a:pt x="74" y="109"/>
                  </a:cubicBezTo>
                  <a:cubicBezTo>
                    <a:pt x="76" y="109"/>
                    <a:pt x="76" y="109"/>
                    <a:pt x="76" y="109"/>
                  </a:cubicBezTo>
                  <a:cubicBezTo>
                    <a:pt x="78" y="109"/>
                    <a:pt x="78" y="109"/>
                    <a:pt x="78" y="109"/>
                  </a:cubicBezTo>
                  <a:cubicBezTo>
                    <a:pt x="78" y="109"/>
                    <a:pt x="78" y="109"/>
                    <a:pt x="78" y="109"/>
                  </a:cubicBezTo>
                  <a:cubicBezTo>
                    <a:pt x="80" y="109"/>
                    <a:pt x="80" y="109"/>
                    <a:pt x="80" y="109"/>
                  </a:cubicBezTo>
                  <a:cubicBezTo>
                    <a:pt x="80" y="108"/>
                    <a:pt x="80" y="108"/>
                    <a:pt x="80" y="108"/>
                  </a:cubicBezTo>
                  <a:cubicBezTo>
                    <a:pt x="78" y="106"/>
                    <a:pt x="78" y="106"/>
                    <a:pt x="78" y="106"/>
                  </a:cubicBezTo>
                  <a:cubicBezTo>
                    <a:pt x="80" y="106"/>
                    <a:pt x="81" y="105"/>
                    <a:pt x="83" y="105"/>
                  </a:cubicBezTo>
                  <a:cubicBezTo>
                    <a:pt x="83" y="103"/>
                    <a:pt x="83" y="103"/>
                    <a:pt x="83" y="103"/>
                  </a:cubicBezTo>
                  <a:cubicBezTo>
                    <a:pt x="87" y="100"/>
                    <a:pt x="91" y="97"/>
                    <a:pt x="95" y="94"/>
                  </a:cubicBezTo>
                  <a:cubicBezTo>
                    <a:pt x="97" y="91"/>
                    <a:pt x="97" y="91"/>
                    <a:pt x="97" y="91"/>
                  </a:cubicBezTo>
                  <a:cubicBezTo>
                    <a:pt x="97" y="88"/>
                    <a:pt x="97" y="88"/>
                    <a:pt x="97" y="88"/>
                  </a:cubicBezTo>
                  <a:cubicBezTo>
                    <a:pt x="96" y="88"/>
                    <a:pt x="96" y="88"/>
                    <a:pt x="96" y="88"/>
                  </a:cubicBezTo>
                  <a:cubicBezTo>
                    <a:pt x="96" y="87"/>
                    <a:pt x="96" y="87"/>
                    <a:pt x="96" y="87"/>
                  </a:cubicBezTo>
                  <a:cubicBezTo>
                    <a:pt x="97" y="86"/>
                    <a:pt x="98" y="85"/>
                    <a:pt x="98" y="83"/>
                  </a:cubicBezTo>
                  <a:cubicBezTo>
                    <a:pt x="96" y="83"/>
                    <a:pt x="96" y="83"/>
                    <a:pt x="96" y="83"/>
                  </a:cubicBezTo>
                  <a:cubicBezTo>
                    <a:pt x="95" y="82"/>
                    <a:pt x="95" y="82"/>
                    <a:pt x="95" y="82"/>
                  </a:cubicBezTo>
                  <a:cubicBezTo>
                    <a:pt x="93" y="83"/>
                    <a:pt x="93" y="83"/>
                    <a:pt x="93" y="83"/>
                  </a:cubicBezTo>
                  <a:cubicBezTo>
                    <a:pt x="92" y="82"/>
                    <a:pt x="92" y="82"/>
                    <a:pt x="92" y="82"/>
                  </a:cubicBezTo>
                  <a:cubicBezTo>
                    <a:pt x="91" y="83"/>
                    <a:pt x="91" y="83"/>
                    <a:pt x="91" y="83"/>
                  </a:cubicBezTo>
                  <a:cubicBezTo>
                    <a:pt x="92" y="84"/>
                    <a:pt x="92" y="84"/>
                    <a:pt x="92" y="84"/>
                  </a:cubicBezTo>
                  <a:cubicBezTo>
                    <a:pt x="92" y="84"/>
                    <a:pt x="92" y="84"/>
                    <a:pt x="92" y="84"/>
                  </a:cubicBezTo>
                  <a:cubicBezTo>
                    <a:pt x="90" y="84"/>
                    <a:pt x="90" y="84"/>
                    <a:pt x="90" y="84"/>
                  </a:cubicBezTo>
                  <a:cubicBezTo>
                    <a:pt x="89" y="84"/>
                    <a:pt x="89" y="84"/>
                    <a:pt x="89" y="84"/>
                  </a:cubicBezTo>
                  <a:cubicBezTo>
                    <a:pt x="88" y="83"/>
                    <a:pt x="88" y="83"/>
                    <a:pt x="88" y="83"/>
                  </a:cubicBezTo>
                  <a:cubicBezTo>
                    <a:pt x="86" y="84"/>
                    <a:pt x="85" y="84"/>
                    <a:pt x="84" y="85"/>
                  </a:cubicBezTo>
                  <a:cubicBezTo>
                    <a:pt x="80" y="85"/>
                    <a:pt x="80" y="85"/>
                    <a:pt x="80" y="85"/>
                  </a:cubicBezTo>
                  <a:cubicBezTo>
                    <a:pt x="80" y="85"/>
                    <a:pt x="80" y="85"/>
                    <a:pt x="80" y="85"/>
                  </a:cubicBezTo>
                  <a:cubicBezTo>
                    <a:pt x="79" y="86"/>
                    <a:pt x="79" y="86"/>
                    <a:pt x="79" y="86"/>
                  </a:cubicBezTo>
                  <a:cubicBezTo>
                    <a:pt x="77" y="86"/>
                    <a:pt x="77" y="86"/>
                    <a:pt x="77" y="86"/>
                  </a:cubicBezTo>
                  <a:cubicBezTo>
                    <a:pt x="75" y="87"/>
                    <a:pt x="75" y="87"/>
                    <a:pt x="75" y="87"/>
                  </a:cubicBezTo>
                  <a:cubicBezTo>
                    <a:pt x="74" y="86"/>
                    <a:pt x="74" y="86"/>
                    <a:pt x="74" y="86"/>
                  </a:cubicBezTo>
                  <a:cubicBezTo>
                    <a:pt x="73" y="87"/>
                    <a:pt x="72" y="88"/>
                    <a:pt x="71" y="89"/>
                  </a:cubicBezTo>
                  <a:cubicBezTo>
                    <a:pt x="72" y="86"/>
                    <a:pt x="72" y="86"/>
                    <a:pt x="72" y="86"/>
                  </a:cubicBezTo>
                  <a:cubicBezTo>
                    <a:pt x="71" y="85"/>
                    <a:pt x="71" y="85"/>
                    <a:pt x="71" y="85"/>
                  </a:cubicBezTo>
                  <a:cubicBezTo>
                    <a:pt x="69" y="85"/>
                    <a:pt x="69" y="85"/>
                    <a:pt x="69" y="85"/>
                  </a:cubicBezTo>
                  <a:cubicBezTo>
                    <a:pt x="69" y="87"/>
                    <a:pt x="69" y="87"/>
                    <a:pt x="69" y="87"/>
                  </a:cubicBezTo>
                  <a:cubicBezTo>
                    <a:pt x="66" y="89"/>
                    <a:pt x="66" y="89"/>
                    <a:pt x="66" y="89"/>
                  </a:cubicBezTo>
                  <a:cubicBezTo>
                    <a:pt x="68" y="86"/>
                    <a:pt x="68" y="86"/>
                    <a:pt x="68" y="86"/>
                  </a:cubicBezTo>
                  <a:cubicBezTo>
                    <a:pt x="66" y="84"/>
                    <a:pt x="66" y="84"/>
                    <a:pt x="66" y="84"/>
                  </a:cubicBezTo>
                  <a:cubicBezTo>
                    <a:pt x="65" y="86"/>
                    <a:pt x="65" y="86"/>
                    <a:pt x="65" y="86"/>
                  </a:cubicBezTo>
                  <a:cubicBezTo>
                    <a:pt x="65" y="84"/>
                    <a:pt x="65" y="84"/>
                    <a:pt x="65" y="84"/>
                  </a:cubicBezTo>
                  <a:cubicBezTo>
                    <a:pt x="64" y="84"/>
                    <a:pt x="64" y="84"/>
                    <a:pt x="64" y="84"/>
                  </a:cubicBezTo>
                  <a:cubicBezTo>
                    <a:pt x="62" y="83"/>
                    <a:pt x="62" y="83"/>
                    <a:pt x="62" y="83"/>
                  </a:cubicBezTo>
                  <a:cubicBezTo>
                    <a:pt x="61" y="86"/>
                    <a:pt x="61" y="86"/>
                    <a:pt x="61" y="86"/>
                  </a:cubicBezTo>
                  <a:cubicBezTo>
                    <a:pt x="60" y="87"/>
                    <a:pt x="60" y="87"/>
                    <a:pt x="60" y="87"/>
                  </a:cubicBezTo>
                  <a:cubicBezTo>
                    <a:pt x="60" y="88"/>
                    <a:pt x="60" y="88"/>
                    <a:pt x="60" y="88"/>
                  </a:cubicBezTo>
                  <a:cubicBezTo>
                    <a:pt x="61" y="89"/>
                    <a:pt x="61" y="89"/>
                    <a:pt x="61" y="89"/>
                  </a:cubicBezTo>
                  <a:cubicBezTo>
                    <a:pt x="60" y="89"/>
                    <a:pt x="60" y="89"/>
                    <a:pt x="60" y="89"/>
                  </a:cubicBezTo>
                  <a:cubicBezTo>
                    <a:pt x="61" y="91"/>
                    <a:pt x="61" y="91"/>
                    <a:pt x="61" y="91"/>
                  </a:cubicBezTo>
                  <a:cubicBezTo>
                    <a:pt x="59" y="90"/>
                    <a:pt x="59" y="90"/>
                    <a:pt x="59" y="90"/>
                  </a:cubicBezTo>
                  <a:cubicBezTo>
                    <a:pt x="58" y="92"/>
                    <a:pt x="58" y="92"/>
                    <a:pt x="58" y="92"/>
                  </a:cubicBezTo>
                  <a:cubicBezTo>
                    <a:pt x="60" y="95"/>
                    <a:pt x="60" y="95"/>
                    <a:pt x="60" y="95"/>
                  </a:cubicBezTo>
                  <a:cubicBezTo>
                    <a:pt x="63" y="95"/>
                    <a:pt x="63" y="95"/>
                    <a:pt x="63" y="95"/>
                  </a:cubicBezTo>
                  <a:cubicBezTo>
                    <a:pt x="60" y="96"/>
                    <a:pt x="60" y="96"/>
                    <a:pt x="60" y="96"/>
                  </a:cubicBezTo>
                  <a:cubicBezTo>
                    <a:pt x="59" y="95"/>
                    <a:pt x="59" y="95"/>
                    <a:pt x="59" y="95"/>
                  </a:cubicBezTo>
                  <a:cubicBezTo>
                    <a:pt x="58" y="96"/>
                    <a:pt x="58" y="96"/>
                    <a:pt x="58" y="96"/>
                  </a:cubicBezTo>
                  <a:cubicBezTo>
                    <a:pt x="55" y="96"/>
                    <a:pt x="55" y="96"/>
                    <a:pt x="55" y="96"/>
                  </a:cubicBezTo>
                  <a:cubicBezTo>
                    <a:pt x="54" y="95"/>
                    <a:pt x="54" y="95"/>
                    <a:pt x="54" y="95"/>
                  </a:cubicBezTo>
                  <a:cubicBezTo>
                    <a:pt x="54" y="96"/>
                    <a:pt x="54" y="96"/>
                    <a:pt x="54" y="96"/>
                  </a:cubicBezTo>
                  <a:cubicBezTo>
                    <a:pt x="55" y="98"/>
                    <a:pt x="55" y="98"/>
                    <a:pt x="55" y="98"/>
                  </a:cubicBezTo>
                  <a:cubicBezTo>
                    <a:pt x="57" y="99"/>
                    <a:pt x="57" y="99"/>
                    <a:pt x="57" y="99"/>
                  </a:cubicBezTo>
                  <a:cubicBezTo>
                    <a:pt x="56" y="99"/>
                    <a:pt x="56" y="99"/>
                    <a:pt x="56" y="99"/>
                  </a:cubicBezTo>
                  <a:cubicBezTo>
                    <a:pt x="55" y="102"/>
                    <a:pt x="55" y="102"/>
                    <a:pt x="55" y="102"/>
                  </a:cubicBezTo>
                  <a:cubicBezTo>
                    <a:pt x="54" y="102"/>
                    <a:pt x="54" y="102"/>
                    <a:pt x="54" y="102"/>
                  </a:cubicBezTo>
                  <a:cubicBezTo>
                    <a:pt x="54" y="101"/>
                    <a:pt x="54" y="101"/>
                    <a:pt x="54" y="101"/>
                  </a:cubicBezTo>
                  <a:cubicBezTo>
                    <a:pt x="53" y="101"/>
                    <a:pt x="53" y="101"/>
                    <a:pt x="53" y="101"/>
                  </a:cubicBezTo>
                  <a:cubicBezTo>
                    <a:pt x="53" y="102"/>
                    <a:pt x="54" y="104"/>
                    <a:pt x="55" y="105"/>
                  </a:cubicBezTo>
                  <a:cubicBezTo>
                    <a:pt x="57" y="105"/>
                    <a:pt x="57" y="105"/>
                    <a:pt x="57" y="105"/>
                  </a:cubicBezTo>
                  <a:cubicBezTo>
                    <a:pt x="57" y="106"/>
                    <a:pt x="57" y="106"/>
                    <a:pt x="57" y="106"/>
                  </a:cubicBezTo>
                  <a:cubicBezTo>
                    <a:pt x="59" y="108"/>
                    <a:pt x="59" y="108"/>
                    <a:pt x="59" y="108"/>
                  </a:cubicBezTo>
                  <a:cubicBezTo>
                    <a:pt x="59" y="109"/>
                    <a:pt x="59" y="109"/>
                    <a:pt x="59" y="109"/>
                  </a:cubicBezTo>
                  <a:cubicBezTo>
                    <a:pt x="56" y="107"/>
                    <a:pt x="56" y="107"/>
                    <a:pt x="56" y="107"/>
                  </a:cubicBezTo>
                  <a:cubicBezTo>
                    <a:pt x="55" y="107"/>
                    <a:pt x="55" y="107"/>
                    <a:pt x="55" y="107"/>
                  </a:cubicBezTo>
                  <a:cubicBezTo>
                    <a:pt x="54" y="106"/>
                    <a:pt x="54" y="106"/>
                    <a:pt x="54" y="106"/>
                  </a:cubicBezTo>
                  <a:cubicBezTo>
                    <a:pt x="54" y="107"/>
                    <a:pt x="54" y="107"/>
                    <a:pt x="54" y="107"/>
                  </a:cubicBezTo>
                  <a:cubicBezTo>
                    <a:pt x="55" y="107"/>
                    <a:pt x="56" y="108"/>
                    <a:pt x="57" y="109"/>
                  </a:cubicBezTo>
                  <a:cubicBezTo>
                    <a:pt x="53" y="107"/>
                    <a:pt x="53" y="107"/>
                    <a:pt x="53" y="107"/>
                  </a:cubicBezTo>
                  <a:cubicBezTo>
                    <a:pt x="52" y="109"/>
                    <a:pt x="52" y="109"/>
                    <a:pt x="52" y="109"/>
                  </a:cubicBezTo>
                  <a:cubicBezTo>
                    <a:pt x="51" y="108"/>
                    <a:pt x="51" y="108"/>
                    <a:pt x="51" y="108"/>
                  </a:cubicBezTo>
                  <a:cubicBezTo>
                    <a:pt x="51" y="107"/>
                    <a:pt x="51" y="107"/>
                    <a:pt x="51" y="107"/>
                  </a:cubicBezTo>
                  <a:cubicBezTo>
                    <a:pt x="49" y="106"/>
                    <a:pt x="49" y="106"/>
                    <a:pt x="49" y="106"/>
                  </a:cubicBezTo>
                  <a:cubicBezTo>
                    <a:pt x="49" y="108"/>
                    <a:pt x="49" y="108"/>
                    <a:pt x="49" y="108"/>
                  </a:cubicBezTo>
                  <a:cubicBezTo>
                    <a:pt x="50" y="109"/>
                    <a:pt x="50" y="109"/>
                    <a:pt x="50" y="109"/>
                  </a:cubicBezTo>
                  <a:cubicBezTo>
                    <a:pt x="50" y="111"/>
                    <a:pt x="50" y="111"/>
                    <a:pt x="50" y="111"/>
                  </a:cubicBezTo>
                  <a:cubicBezTo>
                    <a:pt x="48" y="111"/>
                    <a:pt x="48" y="111"/>
                    <a:pt x="48" y="111"/>
                  </a:cubicBezTo>
                  <a:cubicBezTo>
                    <a:pt x="48" y="108"/>
                    <a:pt x="48" y="108"/>
                    <a:pt x="48" y="108"/>
                  </a:cubicBezTo>
                  <a:cubicBezTo>
                    <a:pt x="47" y="108"/>
                    <a:pt x="47" y="108"/>
                    <a:pt x="47" y="108"/>
                  </a:cubicBezTo>
                  <a:cubicBezTo>
                    <a:pt x="46" y="109"/>
                    <a:pt x="46" y="109"/>
                    <a:pt x="46" y="109"/>
                  </a:cubicBezTo>
                  <a:cubicBezTo>
                    <a:pt x="46" y="112"/>
                    <a:pt x="46" y="112"/>
                    <a:pt x="46" y="112"/>
                  </a:cubicBezTo>
                  <a:cubicBezTo>
                    <a:pt x="47" y="113"/>
                    <a:pt x="47" y="113"/>
                    <a:pt x="47" y="113"/>
                  </a:cubicBezTo>
                  <a:cubicBezTo>
                    <a:pt x="48" y="114"/>
                    <a:pt x="48" y="114"/>
                    <a:pt x="48" y="114"/>
                  </a:cubicBezTo>
                  <a:cubicBezTo>
                    <a:pt x="46" y="114"/>
                    <a:pt x="46" y="114"/>
                    <a:pt x="46" y="114"/>
                  </a:cubicBezTo>
                  <a:cubicBezTo>
                    <a:pt x="45" y="116"/>
                    <a:pt x="45" y="116"/>
                    <a:pt x="45" y="116"/>
                  </a:cubicBezTo>
                  <a:cubicBezTo>
                    <a:pt x="46" y="116"/>
                    <a:pt x="46" y="116"/>
                    <a:pt x="46" y="116"/>
                  </a:cubicBezTo>
                  <a:cubicBezTo>
                    <a:pt x="48" y="119"/>
                    <a:pt x="48" y="119"/>
                    <a:pt x="48" y="119"/>
                  </a:cubicBezTo>
                  <a:cubicBezTo>
                    <a:pt x="50" y="119"/>
                    <a:pt x="50" y="119"/>
                    <a:pt x="50" y="119"/>
                  </a:cubicBezTo>
                  <a:cubicBezTo>
                    <a:pt x="51" y="119"/>
                    <a:pt x="51" y="119"/>
                    <a:pt x="51" y="119"/>
                  </a:cubicBezTo>
                  <a:cubicBezTo>
                    <a:pt x="48" y="120"/>
                    <a:pt x="48" y="120"/>
                    <a:pt x="48" y="120"/>
                  </a:cubicBezTo>
                  <a:cubicBezTo>
                    <a:pt x="48" y="120"/>
                    <a:pt x="48" y="120"/>
                    <a:pt x="48" y="120"/>
                  </a:cubicBezTo>
                  <a:cubicBezTo>
                    <a:pt x="46" y="118"/>
                    <a:pt x="46" y="118"/>
                    <a:pt x="46" y="118"/>
                  </a:cubicBezTo>
                  <a:cubicBezTo>
                    <a:pt x="45" y="118"/>
                    <a:pt x="45" y="118"/>
                    <a:pt x="45" y="118"/>
                  </a:cubicBezTo>
                  <a:cubicBezTo>
                    <a:pt x="44" y="119"/>
                    <a:pt x="44" y="121"/>
                    <a:pt x="44" y="122"/>
                  </a:cubicBezTo>
                  <a:cubicBezTo>
                    <a:pt x="45" y="122"/>
                    <a:pt x="45" y="122"/>
                    <a:pt x="45" y="122"/>
                  </a:cubicBezTo>
                  <a:cubicBezTo>
                    <a:pt x="45" y="125"/>
                    <a:pt x="45" y="125"/>
                    <a:pt x="45" y="125"/>
                  </a:cubicBezTo>
                  <a:cubicBezTo>
                    <a:pt x="47" y="125"/>
                    <a:pt x="47" y="125"/>
                    <a:pt x="47" y="125"/>
                  </a:cubicBezTo>
                  <a:cubicBezTo>
                    <a:pt x="48" y="123"/>
                    <a:pt x="48" y="123"/>
                    <a:pt x="48" y="123"/>
                  </a:cubicBezTo>
                  <a:cubicBezTo>
                    <a:pt x="48" y="125"/>
                    <a:pt x="48" y="125"/>
                    <a:pt x="48" y="125"/>
                  </a:cubicBezTo>
                  <a:cubicBezTo>
                    <a:pt x="50" y="125"/>
                    <a:pt x="50" y="125"/>
                    <a:pt x="50" y="125"/>
                  </a:cubicBezTo>
                  <a:cubicBezTo>
                    <a:pt x="52" y="123"/>
                    <a:pt x="52" y="123"/>
                    <a:pt x="52" y="123"/>
                  </a:cubicBezTo>
                  <a:cubicBezTo>
                    <a:pt x="52" y="124"/>
                    <a:pt x="52" y="124"/>
                    <a:pt x="52" y="124"/>
                  </a:cubicBezTo>
                  <a:cubicBezTo>
                    <a:pt x="50" y="125"/>
                    <a:pt x="49" y="126"/>
                    <a:pt x="47" y="126"/>
                  </a:cubicBezTo>
                  <a:cubicBezTo>
                    <a:pt x="46" y="128"/>
                    <a:pt x="46" y="128"/>
                    <a:pt x="46" y="128"/>
                  </a:cubicBezTo>
                  <a:cubicBezTo>
                    <a:pt x="49" y="128"/>
                    <a:pt x="49" y="128"/>
                    <a:pt x="49" y="128"/>
                  </a:cubicBezTo>
                  <a:cubicBezTo>
                    <a:pt x="52" y="127"/>
                    <a:pt x="52" y="127"/>
                    <a:pt x="52" y="127"/>
                  </a:cubicBezTo>
                  <a:cubicBezTo>
                    <a:pt x="51" y="128"/>
                    <a:pt x="51" y="128"/>
                    <a:pt x="51" y="128"/>
                  </a:cubicBezTo>
                  <a:cubicBezTo>
                    <a:pt x="52" y="130"/>
                    <a:pt x="52" y="130"/>
                    <a:pt x="52" y="130"/>
                  </a:cubicBezTo>
                  <a:cubicBezTo>
                    <a:pt x="50" y="128"/>
                    <a:pt x="50" y="128"/>
                    <a:pt x="50" y="128"/>
                  </a:cubicBezTo>
                  <a:cubicBezTo>
                    <a:pt x="48" y="129"/>
                    <a:pt x="48" y="129"/>
                    <a:pt x="48" y="129"/>
                  </a:cubicBezTo>
                  <a:cubicBezTo>
                    <a:pt x="48" y="130"/>
                    <a:pt x="48" y="130"/>
                    <a:pt x="48" y="130"/>
                  </a:cubicBezTo>
                  <a:cubicBezTo>
                    <a:pt x="47" y="132"/>
                    <a:pt x="47" y="132"/>
                    <a:pt x="47" y="132"/>
                  </a:cubicBezTo>
                  <a:cubicBezTo>
                    <a:pt x="47" y="132"/>
                    <a:pt x="47" y="132"/>
                    <a:pt x="47" y="132"/>
                  </a:cubicBezTo>
                  <a:cubicBezTo>
                    <a:pt x="49" y="133"/>
                    <a:pt x="49" y="133"/>
                    <a:pt x="49" y="133"/>
                  </a:cubicBezTo>
                  <a:cubicBezTo>
                    <a:pt x="50" y="134"/>
                    <a:pt x="50" y="134"/>
                    <a:pt x="50" y="134"/>
                  </a:cubicBezTo>
                  <a:cubicBezTo>
                    <a:pt x="52" y="134"/>
                    <a:pt x="52" y="134"/>
                    <a:pt x="52" y="134"/>
                  </a:cubicBezTo>
                  <a:cubicBezTo>
                    <a:pt x="52" y="134"/>
                    <a:pt x="52" y="134"/>
                    <a:pt x="52" y="134"/>
                  </a:cubicBezTo>
                  <a:cubicBezTo>
                    <a:pt x="49" y="134"/>
                    <a:pt x="49" y="134"/>
                    <a:pt x="49" y="134"/>
                  </a:cubicBezTo>
                  <a:cubicBezTo>
                    <a:pt x="48" y="133"/>
                    <a:pt x="48" y="133"/>
                    <a:pt x="48" y="133"/>
                  </a:cubicBezTo>
                  <a:cubicBezTo>
                    <a:pt x="46" y="133"/>
                    <a:pt x="46" y="133"/>
                    <a:pt x="46" y="133"/>
                  </a:cubicBezTo>
                  <a:cubicBezTo>
                    <a:pt x="45" y="135"/>
                    <a:pt x="45" y="135"/>
                    <a:pt x="45" y="135"/>
                  </a:cubicBezTo>
                  <a:cubicBezTo>
                    <a:pt x="47" y="136"/>
                    <a:pt x="47" y="136"/>
                    <a:pt x="47" y="136"/>
                  </a:cubicBezTo>
                  <a:cubicBezTo>
                    <a:pt x="47" y="137"/>
                    <a:pt x="47" y="137"/>
                    <a:pt x="47" y="137"/>
                  </a:cubicBezTo>
                  <a:cubicBezTo>
                    <a:pt x="48" y="138"/>
                    <a:pt x="48" y="138"/>
                    <a:pt x="48" y="138"/>
                  </a:cubicBezTo>
                  <a:cubicBezTo>
                    <a:pt x="47" y="138"/>
                    <a:pt x="47" y="138"/>
                    <a:pt x="47" y="138"/>
                  </a:cubicBezTo>
                  <a:cubicBezTo>
                    <a:pt x="46" y="137"/>
                    <a:pt x="46" y="137"/>
                    <a:pt x="46" y="137"/>
                  </a:cubicBezTo>
                  <a:cubicBezTo>
                    <a:pt x="44" y="137"/>
                    <a:pt x="44" y="137"/>
                    <a:pt x="44" y="137"/>
                  </a:cubicBezTo>
                  <a:cubicBezTo>
                    <a:pt x="43" y="141"/>
                    <a:pt x="43" y="141"/>
                    <a:pt x="43" y="141"/>
                  </a:cubicBezTo>
                  <a:cubicBezTo>
                    <a:pt x="46" y="141"/>
                    <a:pt x="46" y="141"/>
                    <a:pt x="46" y="141"/>
                  </a:cubicBezTo>
                  <a:cubicBezTo>
                    <a:pt x="45" y="142"/>
                    <a:pt x="45" y="142"/>
                    <a:pt x="45" y="142"/>
                  </a:cubicBezTo>
                  <a:cubicBezTo>
                    <a:pt x="46" y="143"/>
                    <a:pt x="46" y="143"/>
                    <a:pt x="46" y="143"/>
                  </a:cubicBezTo>
                  <a:cubicBezTo>
                    <a:pt x="44" y="143"/>
                    <a:pt x="44" y="143"/>
                    <a:pt x="44" y="143"/>
                  </a:cubicBezTo>
                  <a:cubicBezTo>
                    <a:pt x="44" y="144"/>
                    <a:pt x="44" y="144"/>
                    <a:pt x="44" y="144"/>
                  </a:cubicBezTo>
                  <a:cubicBezTo>
                    <a:pt x="43" y="146"/>
                    <a:pt x="43" y="146"/>
                    <a:pt x="43" y="146"/>
                  </a:cubicBezTo>
                  <a:cubicBezTo>
                    <a:pt x="41" y="145"/>
                    <a:pt x="41" y="145"/>
                    <a:pt x="41" y="145"/>
                  </a:cubicBezTo>
                  <a:cubicBezTo>
                    <a:pt x="40" y="145"/>
                    <a:pt x="38" y="145"/>
                    <a:pt x="37" y="145"/>
                  </a:cubicBezTo>
                  <a:cubicBezTo>
                    <a:pt x="36" y="146"/>
                    <a:pt x="36" y="146"/>
                    <a:pt x="36" y="146"/>
                  </a:cubicBezTo>
                  <a:cubicBezTo>
                    <a:pt x="36" y="147"/>
                    <a:pt x="36" y="147"/>
                    <a:pt x="36" y="147"/>
                  </a:cubicBezTo>
                  <a:cubicBezTo>
                    <a:pt x="37" y="148"/>
                    <a:pt x="37" y="148"/>
                    <a:pt x="37" y="148"/>
                  </a:cubicBezTo>
                  <a:cubicBezTo>
                    <a:pt x="38" y="147"/>
                    <a:pt x="38" y="147"/>
                    <a:pt x="38" y="147"/>
                  </a:cubicBezTo>
                  <a:cubicBezTo>
                    <a:pt x="39" y="147"/>
                    <a:pt x="41" y="148"/>
                    <a:pt x="42" y="148"/>
                  </a:cubicBezTo>
                  <a:cubicBezTo>
                    <a:pt x="45" y="147"/>
                    <a:pt x="45" y="147"/>
                    <a:pt x="45" y="147"/>
                  </a:cubicBezTo>
                  <a:cubicBezTo>
                    <a:pt x="47" y="148"/>
                    <a:pt x="47" y="148"/>
                    <a:pt x="47" y="148"/>
                  </a:cubicBezTo>
                  <a:cubicBezTo>
                    <a:pt x="45" y="147"/>
                    <a:pt x="45" y="147"/>
                    <a:pt x="45" y="147"/>
                  </a:cubicBezTo>
                  <a:cubicBezTo>
                    <a:pt x="43" y="149"/>
                    <a:pt x="43" y="149"/>
                    <a:pt x="43" y="149"/>
                  </a:cubicBezTo>
                  <a:cubicBezTo>
                    <a:pt x="43" y="150"/>
                    <a:pt x="43" y="150"/>
                    <a:pt x="43" y="150"/>
                  </a:cubicBezTo>
                  <a:cubicBezTo>
                    <a:pt x="41" y="149"/>
                    <a:pt x="41" y="149"/>
                    <a:pt x="41" y="149"/>
                  </a:cubicBezTo>
                  <a:cubicBezTo>
                    <a:pt x="40" y="149"/>
                    <a:pt x="40" y="149"/>
                    <a:pt x="40" y="149"/>
                  </a:cubicBezTo>
                  <a:cubicBezTo>
                    <a:pt x="40" y="150"/>
                    <a:pt x="40" y="150"/>
                    <a:pt x="40" y="150"/>
                  </a:cubicBezTo>
                  <a:cubicBezTo>
                    <a:pt x="43" y="152"/>
                    <a:pt x="43" y="152"/>
                    <a:pt x="43" y="152"/>
                  </a:cubicBezTo>
                  <a:cubicBezTo>
                    <a:pt x="44" y="153"/>
                    <a:pt x="45" y="153"/>
                    <a:pt x="46" y="154"/>
                  </a:cubicBezTo>
                  <a:cubicBezTo>
                    <a:pt x="49" y="152"/>
                    <a:pt x="51" y="149"/>
                    <a:pt x="54" y="147"/>
                  </a:cubicBezTo>
                  <a:cubicBezTo>
                    <a:pt x="55" y="146"/>
                    <a:pt x="55" y="146"/>
                    <a:pt x="55" y="146"/>
                  </a:cubicBezTo>
                  <a:cubicBezTo>
                    <a:pt x="57" y="144"/>
                    <a:pt x="57" y="144"/>
                    <a:pt x="57" y="144"/>
                  </a:cubicBezTo>
                  <a:cubicBezTo>
                    <a:pt x="55" y="147"/>
                    <a:pt x="55" y="147"/>
                    <a:pt x="55" y="147"/>
                  </a:cubicBezTo>
                  <a:cubicBezTo>
                    <a:pt x="57" y="148"/>
                    <a:pt x="57" y="148"/>
                    <a:pt x="57" y="148"/>
                  </a:cubicBezTo>
                  <a:cubicBezTo>
                    <a:pt x="60" y="147"/>
                    <a:pt x="60" y="147"/>
                    <a:pt x="60" y="147"/>
                  </a:cubicBezTo>
                  <a:cubicBezTo>
                    <a:pt x="57" y="149"/>
                    <a:pt x="57" y="149"/>
                    <a:pt x="57" y="149"/>
                  </a:cubicBezTo>
                  <a:cubicBezTo>
                    <a:pt x="55" y="148"/>
                    <a:pt x="55" y="148"/>
                    <a:pt x="55" y="148"/>
                  </a:cubicBezTo>
                  <a:cubicBezTo>
                    <a:pt x="53" y="149"/>
                    <a:pt x="53" y="149"/>
                    <a:pt x="53" y="149"/>
                  </a:cubicBezTo>
                  <a:cubicBezTo>
                    <a:pt x="52" y="151"/>
                    <a:pt x="51" y="153"/>
                    <a:pt x="50" y="155"/>
                  </a:cubicBezTo>
                  <a:cubicBezTo>
                    <a:pt x="51" y="154"/>
                    <a:pt x="51" y="154"/>
                    <a:pt x="51" y="154"/>
                  </a:cubicBezTo>
                  <a:cubicBezTo>
                    <a:pt x="52" y="156"/>
                    <a:pt x="52" y="156"/>
                    <a:pt x="52" y="156"/>
                  </a:cubicBezTo>
                  <a:cubicBezTo>
                    <a:pt x="53" y="155"/>
                    <a:pt x="53" y="155"/>
                    <a:pt x="53" y="155"/>
                  </a:cubicBezTo>
                  <a:cubicBezTo>
                    <a:pt x="56" y="156"/>
                    <a:pt x="56" y="156"/>
                    <a:pt x="56" y="156"/>
                  </a:cubicBezTo>
                  <a:cubicBezTo>
                    <a:pt x="55" y="156"/>
                    <a:pt x="55" y="156"/>
                    <a:pt x="55" y="156"/>
                  </a:cubicBezTo>
                  <a:cubicBezTo>
                    <a:pt x="53" y="156"/>
                    <a:pt x="53" y="156"/>
                    <a:pt x="53" y="156"/>
                  </a:cubicBezTo>
                  <a:cubicBezTo>
                    <a:pt x="50" y="156"/>
                    <a:pt x="50" y="156"/>
                    <a:pt x="50" y="156"/>
                  </a:cubicBezTo>
                  <a:cubicBezTo>
                    <a:pt x="49" y="158"/>
                    <a:pt x="48" y="160"/>
                    <a:pt x="47" y="162"/>
                  </a:cubicBezTo>
                  <a:cubicBezTo>
                    <a:pt x="49" y="162"/>
                    <a:pt x="49" y="162"/>
                    <a:pt x="49" y="162"/>
                  </a:cubicBezTo>
                  <a:cubicBezTo>
                    <a:pt x="48" y="163"/>
                    <a:pt x="48" y="165"/>
                    <a:pt x="47" y="166"/>
                  </a:cubicBezTo>
                  <a:cubicBezTo>
                    <a:pt x="49" y="165"/>
                    <a:pt x="49" y="165"/>
                    <a:pt x="49" y="165"/>
                  </a:cubicBezTo>
                  <a:cubicBezTo>
                    <a:pt x="48" y="167"/>
                    <a:pt x="47" y="170"/>
                    <a:pt x="45" y="172"/>
                  </a:cubicBezTo>
                  <a:cubicBezTo>
                    <a:pt x="45" y="173"/>
                    <a:pt x="45" y="173"/>
                    <a:pt x="45" y="173"/>
                  </a:cubicBezTo>
                  <a:cubicBezTo>
                    <a:pt x="47" y="170"/>
                    <a:pt x="47" y="170"/>
                    <a:pt x="47" y="170"/>
                  </a:cubicBezTo>
                  <a:cubicBezTo>
                    <a:pt x="47" y="171"/>
                    <a:pt x="47" y="171"/>
                    <a:pt x="47" y="171"/>
                  </a:cubicBezTo>
                  <a:cubicBezTo>
                    <a:pt x="45" y="174"/>
                    <a:pt x="45" y="174"/>
                    <a:pt x="45" y="174"/>
                  </a:cubicBezTo>
                  <a:cubicBezTo>
                    <a:pt x="45" y="175"/>
                    <a:pt x="45" y="175"/>
                    <a:pt x="45" y="175"/>
                  </a:cubicBezTo>
                  <a:cubicBezTo>
                    <a:pt x="46" y="174"/>
                    <a:pt x="46" y="174"/>
                    <a:pt x="46" y="174"/>
                  </a:cubicBezTo>
                  <a:cubicBezTo>
                    <a:pt x="45" y="176"/>
                    <a:pt x="45" y="176"/>
                    <a:pt x="45" y="176"/>
                  </a:cubicBezTo>
                  <a:cubicBezTo>
                    <a:pt x="46" y="179"/>
                    <a:pt x="46" y="179"/>
                    <a:pt x="46" y="179"/>
                  </a:cubicBezTo>
                  <a:cubicBezTo>
                    <a:pt x="48" y="179"/>
                    <a:pt x="49" y="178"/>
                    <a:pt x="50" y="176"/>
                  </a:cubicBezTo>
                  <a:cubicBezTo>
                    <a:pt x="49" y="178"/>
                    <a:pt x="49" y="178"/>
                    <a:pt x="49" y="178"/>
                  </a:cubicBezTo>
                  <a:cubicBezTo>
                    <a:pt x="47" y="179"/>
                    <a:pt x="47" y="179"/>
                    <a:pt x="47" y="179"/>
                  </a:cubicBezTo>
                  <a:cubicBezTo>
                    <a:pt x="46" y="181"/>
                    <a:pt x="46" y="181"/>
                    <a:pt x="46" y="181"/>
                  </a:cubicBezTo>
                  <a:cubicBezTo>
                    <a:pt x="45" y="182"/>
                    <a:pt x="45" y="182"/>
                    <a:pt x="45" y="182"/>
                  </a:cubicBezTo>
                  <a:cubicBezTo>
                    <a:pt x="45" y="183"/>
                    <a:pt x="45" y="183"/>
                    <a:pt x="45" y="183"/>
                  </a:cubicBezTo>
                  <a:cubicBezTo>
                    <a:pt x="44" y="186"/>
                    <a:pt x="44" y="186"/>
                    <a:pt x="44" y="186"/>
                  </a:cubicBezTo>
                  <a:cubicBezTo>
                    <a:pt x="44" y="190"/>
                    <a:pt x="44" y="190"/>
                    <a:pt x="44" y="190"/>
                  </a:cubicBezTo>
                  <a:cubicBezTo>
                    <a:pt x="42" y="191"/>
                    <a:pt x="42" y="191"/>
                    <a:pt x="42" y="191"/>
                  </a:cubicBezTo>
                  <a:cubicBezTo>
                    <a:pt x="42" y="194"/>
                    <a:pt x="42" y="194"/>
                    <a:pt x="42" y="194"/>
                  </a:cubicBezTo>
                  <a:cubicBezTo>
                    <a:pt x="43" y="195"/>
                    <a:pt x="43" y="195"/>
                    <a:pt x="43" y="195"/>
                  </a:cubicBezTo>
                  <a:cubicBezTo>
                    <a:pt x="45" y="195"/>
                    <a:pt x="45" y="195"/>
                    <a:pt x="45" y="195"/>
                  </a:cubicBezTo>
                  <a:cubicBezTo>
                    <a:pt x="47" y="194"/>
                    <a:pt x="47" y="194"/>
                    <a:pt x="47" y="194"/>
                  </a:cubicBezTo>
                  <a:cubicBezTo>
                    <a:pt x="48" y="192"/>
                    <a:pt x="48" y="192"/>
                    <a:pt x="48" y="192"/>
                  </a:cubicBezTo>
                  <a:cubicBezTo>
                    <a:pt x="47" y="191"/>
                    <a:pt x="47" y="191"/>
                    <a:pt x="47" y="191"/>
                  </a:cubicBezTo>
                  <a:cubicBezTo>
                    <a:pt x="47" y="190"/>
                    <a:pt x="47" y="190"/>
                    <a:pt x="47" y="190"/>
                  </a:cubicBezTo>
                  <a:cubicBezTo>
                    <a:pt x="49" y="185"/>
                    <a:pt x="49" y="185"/>
                    <a:pt x="49" y="185"/>
                  </a:cubicBezTo>
                  <a:cubicBezTo>
                    <a:pt x="49" y="183"/>
                    <a:pt x="49" y="183"/>
                    <a:pt x="49" y="183"/>
                  </a:cubicBezTo>
                  <a:cubicBezTo>
                    <a:pt x="50" y="181"/>
                    <a:pt x="50" y="181"/>
                    <a:pt x="50" y="181"/>
                  </a:cubicBezTo>
                  <a:cubicBezTo>
                    <a:pt x="52" y="179"/>
                    <a:pt x="52" y="179"/>
                    <a:pt x="52" y="179"/>
                  </a:cubicBezTo>
                  <a:cubicBezTo>
                    <a:pt x="52" y="177"/>
                    <a:pt x="52" y="177"/>
                    <a:pt x="52" y="177"/>
                  </a:cubicBezTo>
                  <a:cubicBezTo>
                    <a:pt x="51" y="176"/>
                    <a:pt x="51" y="176"/>
                    <a:pt x="51" y="176"/>
                  </a:cubicBezTo>
                  <a:cubicBezTo>
                    <a:pt x="50" y="173"/>
                    <a:pt x="50" y="173"/>
                    <a:pt x="50" y="173"/>
                  </a:cubicBezTo>
                  <a:cubicBezTo>
                    <a:pt x="50" y="173"/>
                    <a:pt x="50" y="173"/>
                    <a:pt x="50" y="173"/>
                  </a:cubicBezTo>
                  <a:cubicBezTo>
                    <a:pt x="50" y="171"/>
                    <a:pt x="50" y="171"/>
                    <a:pt x="50" y="171"/>
                  </a:cubicBezTo>
                  <a:cubicBezTo>
                    <a:pt x="52" y="171"/>
                    <a:pt x="52" y="171"/>
                    <a:pt x="52" y="171"/>
                  </a:cubicBezTo>
                  <a:cubicBezTo>
                    <a:pt x="55" y="167"/>
                    <a:pt x="55" y="167"/>
                    <a:pt x="55" y="167"/>
                  </a:cubicBezTo>
                  <a:cubicBezTo>
                    <a:pt x="57" y="166"/>
                    <a:pt x="57" y="166"/>
                    <a:pt x="57" y="166"/>
                  </a:cubicBezTo>
                  <a:cubicBezTo>
                    <a:pt x="58" y="164"/>
                    <a:pt x="58" y="164"/>
                    <a:pt x="58" y="164"/>
                  </a:cubicBezTo>
                  <a:cubicBezTo>
                    <a:pt x="60" y="163"/>
                    <a:pt x="60" y="163"/>
                    <a:pt x="60" y="163"/>
                  </a:cubicBezTo>
                  <a:cubicBezTo>
                    <a:pt x="58" y="164"/>
                    <a:pt x="58" y="164"/>
                    <a:pt x="58" y="164"/>
                  </a:cubicBezTo>
                  <a:cubicBezTo>
                    <a:pt x="57" y="166"/>
                    <a:pt x="57" y="166"/>
                    <a:pt x="57" y="166"/>
                  </a:cubicBezTo>
                  <a:cubicBezTo>
                    <a:pt x="55" y="167"/>
                    <a:pt x="55" y="167"/>
                    <a:pt x="55" y="167"/>
                  </a:cubicBezTo>
                  <a:cubicBezTo>
                    <a:pt x="52" y="171"/>
                    <a:pt x="52" y="171"/>
                    <a:pt x="52" y="171"/>
                  </a:cubicBezTo>
                  <a:cubicBezTo>
                    <a:pt x="52" y="175"/>
                    <a:pt x="52" y="175"/>
                    <a:pt x="52" y="175"/>
                  </a:cubicBezTo>
                  <a:cubicBezTo>
                    <a:pt x="53" y="176"/>
                    <a:pt x="53" y="176"/>
                    <a:pt x="53" y="176"/>
                  </a:cubicBezTo>
                  <a:cubicBezTo>
                    <a:pt x="55" y="177"/>
                    <a:pt x="55" y="177"/>
                    <a:pt x="55" y="177"/>
                  </a:cubicBezTo>
                  <a:cubicBezTo>
                    <a:pt x="54" y="175"/>
                    <a:pt x="54" y="175"/>
                    <a:pt x="54" y="175"/>
                  </a:cubicBezTo>
                  <a:cubicBezTo>
                    <a:pt x="55" y="172"/>
                    <a:pt x="55" y="172"/>
                    <a:pt x="55" y="172"/>
                  </a:cubicBezTo>
                  <a:cubicBezTo>
                    <a:pt x="55" y="174"/>
                    <a:pt x="55" y="174"/>
                    <a:pt x="55" y="174"/>
                  </a:cubicBezTo>
                  <a:cubicBezTo>
                    <a:pt x="57" y="175"/>
                    <a:pt x="57" y="175"/>
                    <a:pt x="57" y="175"/>
                  </a:cubicBezTo>
                  <a:cubicBezTo>
                    <a:pt x="56" y="171"/>
                    <a:pt x="56" y="171"/>
                    <a:pt x="56" y="171"/>
                  </a:cubicBezTo>
                  <a:cubicBezTo>
                    <a:pt x="57" y="173"/>
                    <a:pt x="57" y="173"/>
                    <a:pt x="57" y="173"/>
                  </a:cubicBezTo>
                  <a:cubicBezTo>
                    <a:pt x="58" y="176"/>
                    <a:pt x="58" y="176"/>
                    <a:pt x="58" y="176"/>
                  </a:cubicBezTo>
                  <a:cubicBezTo>
                    <a:pt x="59" y="176"/>
                    <a:pt x="59" y="176"/>
                    <a:pt x="59" y="176"/>
                  </a:cubicBezTo>
                  <a:cubicBezTo>
                    <a:pt x="61" y="173"/>
                    <a:pt x="62" y="169"/>
                    <a:pt x="61" y="166"/>
                  </a:cubicBezTo>
                  <a:cubicBezTo>
                    <a:pt x="61" y="166"/>
                    <a:pt x="61" y="166"/>
                    <a:pt x="61" y="166"/>
                  </a:cubicBezTo>
                  <a:cubicBezTo>
                    <a:pt x="61" y="168"/>
                    <a:pt x="61" y="168"/>
                    <a:pt x="61" y="168"/>
                  </a:cubicBezTo>
                  <a:cubicBezTo>
                    <a:pt x="62" y="168"/>
                    <a:pt x="62" y="168"/>
                    <a:pt x="62" y="168"/>
                  </a:cubicBezTo>
                  <a:cubicBezTo>
                    <a:pt x="63" y="165"/>
                    <a:pt x="63" y="165"/>
                    <a:pt x="63" y="165"/>
                  </a:cubicBezTo>
                  <a:cubicBezTo>
                    <a:pt x="64" y="165"/>
                    <a:pt x="64" y="165"/>
                    <a:pt x="64" y="165"/>
                  </a:cubicBezTo>
                  <a:cubicBezTo>
                    <a:pt x="63" y="167"/>
                    <a:pt x="62" y="168"/>
                    <a:pt x="62" y="169"/>
                  </a:cubicBezTo>
                  <a:cubicBezTo>
                    <a:pt x="62" y="172"/>
                    <a:pt x="62" y="172"/>
                    <a:pt x="62" y="172"/>
                  </a:cubicBezTo>
                  <a:cubicBezTo>
                    <a:pt x="63" y="172"/>
                    <a:pt x="63" y="172"/>
                    <a:pt x="63" y="172"/>
                  </a:cubicBezTo>
                  <a:cubicBezTo>
                    <a:pt x="63" y="171"/>
                    <a:pt x="63" y="171"/>
                    <a:pt x="63" y="171"/>
                  </a:cubicBezTo>
                  <a:cubicBezTo>
                    <a:pt x="64" y="172"/>
                    <a:pt x="64" y="172"/>
                    <a:pt x="64" y="172"/>
                  </a:cubicBezTo>
                  <a:cubicBezTo>
                    <a:pt x="66" y="174"/>
                    <a:pt x="66" y="174"/>
                    <a:pt x="66" y="174"/>
                  </a:cubicBezTo>
                  <a:cubicBezTo>
                    <a:pt x="69" y="174"/>
                    <a:pt x="69" y="174"/>
                    <a:pt x="69" y="174"/>
                  </a:cubicBezTo>
                  <a:cubicBezTo>
                    <a:pt x="69" y="175"/>
                    <a:pt x="69" y="175"/>
                    <a:pt x="69" y="175"/>
                  </a:cubicBezTo>
                  <a:cubicBezTo>
                    <a:pt x="67" y="174"/>
                    <a:pt x="65" y="174"/>
                    <a:pt x="63" y="173"/>
                  </a:cubicBezTo>
                  <a:cubicBezTo>
                    <a:pt x="61" y="174"/>
                    <a:pt x="61" y="174"/>
                    <a:pt x="61" y="174"/>
                  </a:cubicBezTo>
                  <a:cubicBezTo>
                    <a:pt x="61" y="175"/>
                    <a:pt x="61" y="175"/>
                    <a:pt x="61" y="175"/>
                  </a:cubicBezTo>
                  <a:cubicBezTo>
                    <a:pt x="61" y="180"/>
                    <a:pt x="61" y="180"/>
                    <a:pt x="61" y="180"/>
                  </a:cubicBezTo>
                  <a:cubicBezTo>
                    <a:pt x="60" y="181"/>
                    <a:pt x="60" y="181"/>
                    <a:pt x="60" y="181"/>
                  </a:cubicBezTo>
                  <a:cubicBezTo>
                    <a:pt x="62" y="183"/>
                    <a:pt x="62" y="183"/>
                    <a:pt x="62" y="183"/>
                  </a:cubicBezTo>
                  <a:cubicBezTo>
                    <a:pt x="62" y="184"/>
                    <a:pt x="62" y="184"/>
                    <a:pt x="62" y="184"/>
                  </a:cubicBezTo>
                  <a:cubicBezTo>
                    <a:pt x="64" y="185"/>
                    <a:pt x="64" y="185"/>
                    <a:pt x="64" y="185"/>
                  </a:cubicBezTo>
                  <a:cubicBezTo>
                    <a:pt x="65" y="186"/>
                    <a:pt x="65" y="186"/>
                    <a:pt x="65" y="186"/>
                  </a:cubicBezTo>
                  <a:cubicBezTo>
                    <a:pt x="65" y="187"/>
                    <a:pt x="65" y="187"/>
                    <a:pt x="65" y="187"/>
                  </a:cubicBezTo>
                  <a:cubicBezTo>
                    <a:pt x="66" y="189"/>
                    <a:pt x="66" y="189"/>
                    <a:pt x="66" y="189"/>
                  </a:cubicBezTo>
                  <a:cubicBezTo>
                    <a:pt x="65" y="190"/>
                    <a:pt x="65" y="190"/>
                    <a:pt x="65" y="190"/>
                  </a:cubicBezTo>
                  <a:cubicBezTo>
                    <a:pt x="63" y="191"/>
                    <a:pt x="63" y="191"/>
                    <a:pt x="63" y="191"/>
                  </a:cubicBezTo>
                  <a:cubicBezTo>
                    <a:pt x="63" y="193"/>
                    <a:pt x="63" y="193"/>
                    <a:pt x="63" y="193"/>
                  </a:cubicBezTo>
                  <a:cubicBezTo>
                    <a:pt x="62" y="194"/>
                    <a:pt x="62" y="194"/>
                    <a:pt x="62" y="194"/>
                  </a:cubicBezTo>
                  <a:cubicBezTo>
                    <a:pt x="61" y="197"/>
                    <a:pt x="60" y="199"/>
                    <a:pt x="58" y="201"/>
                  </a:cubicBezTo>
                  <a:cubicBezTo>
                    <a:pt x="57" y="203"/>
                    <a:pt x="57" y="205"/>
                    <a:pt x="58" y="207"/>
                  </a:cubicBezTo>
                  <a:cubicBezTo>
                    <a:pt x="58" y="208"/>
                    <a:pt x="58" y="208"/>
                    <a:pt x="58" y="208"/>
                  </a:cubicBezTo>
                  <a:cubicBezTo>
                    <a:pt x="57" y="208"/>
                    <a:pt x="57" y="208"/>
                    <a:pt x="57" y="208"/>
                  </a:cubicBezTo>
                  <a:cubicBezTo>
                    <a:pt x="57" y="206"/>
                    <a:pt x="57" y="206"/>
                    <a:pt x="57" y="206"/>
                  </a:cubicBezTo>
                  <a:cubicBezTo>
                    <a:pt x="56" y="204"/>
                    <a:pt x="56" y="204"/>
                    <a:pt x="56" y="204"/>
                  </a:cubicBezTo>
                  <a:cubicBezTo>
                    <a:pt x="54" y="205"/>
                    <a:pt x="54" y="205"/>
                    <a:pt x="54" y="205"/>
                  </a:cubicBezTo>
                  <a:cubicBezTo>
                    <a:pt x="54" y="208"/>
                    <a:pt x="54" y="208"/>
                    <a:pt x="54" y="208"/>
                  </a:cubicBezTo>
                  <a:cubicBezTo>
                    <a:pt x="55" y="210"/>
                    <a:pt x="57" y="213"/>
                    <a:pt x="59" y="214"/>
                  </a:cubicBezTo>
                  <a:cubicBezTo>
                    <a:pt x="59" y="217"/>
                    <a:pt x="59" y="217"/>
                    <a:pt x="59" y="217"/>
                  </a:cubicBezTo>
                  <a:cubicBezTo>
                    <a:pt x="60" y="218"/>
                    <a:pt x="60" y="218"/>
                    <a:pt x="60" y="218"/>
                  </a:cubicBezTo>
                  <a:cubicBezTo>
                    <a:pt x="60" y="216"/>
                    <a:pt x="60" y="216"/>
                    <a:pt x="60" y="216"/>
                  </a:cubicBezTo>
                  <a:cubicBezTo>
                    <a:pt x="60" y="215"/>
                    <a:pt x="60" y="215"/>
                    <a:pt x="60" y="215"/>
                  </a:cubicBezTo>
                  <a:cubicBezTo>
                    <a:pt x="59" y="212"/>
                    <a:pt x="59" y="212"/>
                    <a:pt x="59" y="212"/>
                  </a:cubicBezTo>
                  <a:cubicBezTo>
                    <a:pt x="61" y="210"/>
                    <a:pt x="61" y="210"/>
                    <a:pt x="61" y="210"/>
                  </a:cubicBezTo>
                  <a:cubicBezTo>
                    <a:pt x="62" y="210"/>
                    <a:pt x="62" y="210"/>
                    <a:pt x="62" y="210"/>
                  </a:cubicBezTo>
                  <a:cubicBezTo>
                    <a:pt x="62" y="211"/>
                    <a:pt x="62" y="211"/>
                    <a:pt x="62" y="211"/>
                  </a:cubicBezTo>
                  <a:cubicBezTo>
                    <a:pt x="66" y="213"/>
                    <a:pt x="66" y="213"/>
                    <a:pt x="66" y="213"/>
                  </a:cubicBezTo>
                  <a:cubicBezTo>
                    <a:pt x="68" y="215"/>
                    <a:pt x="68" y="215"/>
                    <a:pt x="68" y="215"/>
                  </a:cubicBezTo>
                  <a:cubicBezTo>
                    <a:pt x="70" y="216"/>
                    <a:pt x="70" y="216"/>
                    <a:pt x="70" y="216"/>
                  </a:cubicBezTo>
                  <a:cubicBezTo>
                    <a:pt x="71" y="216"/>
                    <a:pt x="71" y="216"/>
                    <a:pt x="71" y="216"/>
                  </a:cubicBezTo>
                  <a:cubicBezTo>
                    <a:pt x="71" y="212"/>
                    <a:pt x="71" y="212"/>
                    <a:pt x="71" y="212"/>
                  </a:cubicBezTo>
                  <a:cubicBezTo>
                    <a:pt x="70" y="211"/>
                    <a:pt x="70" y="211"/>
                    <a:pt x="70" y="211"/>
                  </a:cubicBezTo>
                  <a:cubicBezTo>
                    <a:pt x="69" y="210"/>
                    <a:pt x="69" y="210"/>
                    <a:pt x="69" y="210"/>
                  </a:cubicBezTo>
                  <a:cubicBezTo>
                    <a:pt x="70" y="209"/>
                    <a:pt x="70" y="209"/>
                    <a:pt x="70" y="209"/>
                  </a:cubicBezTo>
                  <a:cubicBezTo>
                    <a:pt x="71" y="210"/>
                    <a:pt x="71" y="210"/>
                    <a:pt x="71" y="210"/>
                  </a:cubicBezTo>
                  <a:cubicBezTo>
                    <a:pt x="73" y="211"/>
                    <a:pt x="73" y="211"/>
                    <a:pt x="73" y="211"/>
                  </a:cubicBezTo>
                  <a:cubicBezTo>
                    <a:pt x="74" y="210"/>
                    <a:pt x="74" y="210"/>
                    <a:pt x="74" y="210"/>
                  </a:cubicBezTo>
                  <a:cubicBezTo>
                    <a:pt x="74" y="211"/>
                    <a:pt x="74" y="211"/>
                    <a:pt x="74" y="211"/>
                  </a:cubicBezTo>
                  <a:cubicBezTo>
                    <a:pt x="75" y="213"/>
                    <a:pt x="75" y="213"/>
                    <a:pt x="75" y="213"/>
                  </a:cubicBezTo>
                  <a:cubicBezTo>
                    <a:pt x="76" y="213"/>
                    <a:pt x="76" y="213"/>
                    <a:pt x="76" y="213"/>
                  </a:cubicBezTo>
                  <a:cubicBezTo>
                    <a:pt x="77" y="212"/>
                    <a:pt x="77" y="212"/>
                    <a:pt x="77" y="212"/>
                  </a:cubicBezTo>
                  <a:cubicBezTo>
                    <a:pt x="77" y="213"/>
                    <a:pt x="77" y="213"/>
                    <a:pt x="77" y="213"/>
                  </a:cubicBezTo>
                  <a:cubicBezTo>
                    <a:pt x="79" y="213"/>
                    <a:pt x="79" y="213"/>
                    <a:pt x="79" y="213"/>
                  </a:cubicBezTo>
                  <a:cubicBezTo>
                    <a:pt x="82" y="212"/>
                    <a:pt x="82" y="212"/>
                    <a:pt x="82" y="212"/>
                  </a:cubicBezTo>
                  <a:cubicBezTo>
                    <a:pt x="81" y="210"/>
                    <a:pt x="81" y="210"/>
                    <a:pt x="81" y="210"/>
                  </a:cubicBezTo>
                  <a:cubicBezTo>
                    <a:pt x="84" y="210"/>
                    <a:pt x="84" y="210"/>
                    <a:pt x="84" y="210"/>
                  </a:cubicBezTo>
                  <a:cubicBezTo>
                    <a:pt x="84" y="210"/>
                    <a:pt x="84" y="210"/>
                    <a:pt x="84" y="210"/>
                  </a:cubicBezTo>
                  <a:cubicBezTo>
                    <a:pt x="86" y="210"/>
                    <a:pt x="86" y="210"/>
                    <a:pt x="86" y="210"/>
                  </a:cubicBezTo>
                  <a:cubicBezTo>
                    <a:pt x="87" y="209"/>
                    <a:pt x="87" y="209"/>
                    <a:pt x="87" y="209"/>
                  </a:cubicBezTo>
                  <a:cubicBezTo>
                    <a:pt x="87" y="206"/>
                    <a:pt x="87" y="206"/>
                    <a:pt x="87" y="206"/>
                  </a:cubicBezTo>
                  <a:cubicBezTo>
                    <a:pt x="88" y="207"/>
                    <a:pt x="88" y="207"/>
                    <a:pt x="88" y="207"/>
                  </a:cubicBezTo>
                  <a:cubicBezTo>
                    <a:pt x="91" y="207"/>
                    <a:pt x="95" y="207"/>
                    <a:pt x="98" y="206"/>
                  </a:cubicBezTo>
                  <a:cubicBezTo>
                    <a:pt x="97" y="207"/>
                    <a:pt x="97" y="207"/>
                    <a:pt x="97" y="207"/>
                  </a:cubicBezTo>
                  <a:cubicBezTo>
                    <a:pt x="98" y="207"/>
                    <a:pt x="98" y="207"/>
                    <a:pt x="98" y="207"/>
                  </a:cubicBezTo>
                  <a:cubicBezTo>
                    <a:pt x="96" y="208"/>
                    <a:pt x="96" y="208"/>
                    <a:pt x="96" y="208"/>
                  </a:cubicBezTo>
                  <a:cubicBezTo>
                    <a:pt x="94" y="207"/>
                    <a:pt x="94" y="207"/>
                    <a:pt x="94" y="207"/>
                  </a:cubicBezTo>
                  <a:cubicBezTo>
                    <a:pt x="92" y="208"/>
                    <a:pt x="92" y="208"/>
                    <a:pt x="92" y="208"/>
                  </a:cubicBezTo>
                  <a:cubicBezTo>
                    <a:pt x="93" y="209"/>
                    <a:pt x="93" y="209"/>
                    <a:pt x="93" y="209"/>
                  </a:cubicBezTo>
                  <a:cubicBezTo>
                    <a:pt x="92" y="209"/>
                    <a:pt x="92" y="209"/>
                    <a:pt x="92" y="209"/>
                  </a:cubicBezTo>
                  <a:cubicBezTo>
                    <a:pt x="91" y="210"/>
                    <a:pt x="91" y="210"/>
                    <a:pt x="91" y="210"/>
                  </a:cubicBezTo>
                  <a:cubicBezTo>
                    <a:pt x="89" y="215"/>
                    <a:pt x="89" y="215"/>
                    <a:pt x="89" y="215"/>
                  </a:cubicBezTo>
                  <a:cubicBezTo>
                    <a:pt x="88" y="215"/>
                    <a:pt x="88" y="215"/>
                    <a:pt x="88" y="215"/>
                  </a:cubicBezTo>
                  <a:cubicBezTo>
                    <a:pt x="87" y="217"/>
                    <a:pt x="86" y="220"/>
                    <a:pt x="86" y="222"/>
                  </a:cubicBezTo>
                  <a:cubicBezTo>
                    <a:pt x="87" y="224"/>
                    <a:pt x="89" y="226"/>
                    <a:pt x="90" y="229"/>
                  </a:cubicBezTo>
                  <a:cubicBezTo>
                    <a:pt x="90" y="230"/>
                    <a:pt x="90" y="230"/>
                    <a:pt x="90" y="230"/>
                  </a:cubicBezTo>
                  <a:cubicBezTo>
                    <a:pt x="92" y="233"/>
                    <a:pt x="92" y="233"/>
                    <a:pt x="92" y="233"/>
                  </a:cubicBezTo>
                  <a:cubicBezTo>
                    <a:pt x="94" y="233"/>
                    <a:pt x="94" y="233"/>
                    <a:pt x="94" y="233"/>
                  </a:cubicBezTo>
                  <a:cubicBezTo>
                    <a:pt x="94" y="233"/>
                    <a:pt x="94" y="233"/>
                    <a:pt x="94" y="233"/>
                  </a:cubicBezTo>
                  <a:cubicBezTo>
                    <a:pt x="94" y="236"/>
                    <a:pt x="94" y="236"/>
                    <a:pt x="94" y="236"/>
                  </a:cubicBezTo>
                  <a:cubicBezTo>
                    <a:pt x="96" y="237"/>
                    <a:pt x="96" y="237"/>
                    <a:pt x="96" y="237"/>
                  </a:cubicBezTo>
                  <a:cubicBezTo>
                    <a:pt x="96" y="236"/>
                    <a:pt x="96" y="236"/>
                    <a:pt x="96" y="236"/>
                  </a:cubicBezTo>
                  <a:cubicBezTo>
                    <a:pt x="97" y="235"/>
                    <a:pt x="98" y="234"/>
                    <a:pt x="98" y="232"/>
                  </a:cubicBezTo>
                  <a:cubicBezTo>
                    <a:pt x="99" y="234"/>
                    <a:pt x="99" y="234"/>
                    <a:pt x="99" y="234"/>
                  </a:cubicBezTo>
                  <a:cubicBezTo>
                    <a:pt x="102" y="233"/>
                    <a:pt x="102" y="233"/>
                    <a:pt x="102" y="233"/>
                  </a:cubicBezTo>
                  <a:cubicBezTo>
                    <a:pt x="103" y="235"/>
                    <a:pt x="103" y="235"/>
                    <a:pt x="103" y="235"/>
                  </a:cubicBezTo>
                  <a:cubicBezTo>
                    <a:pt x="100" y="238"/>
                    <a:pt x="100" y="238"/>
                    <a:pt x="100" y="238"/>
                  </a:cubicBezTo>
                  <a:cubicBezTo>
                    <a:pt x="101" y="239"/>
                    <a:pt x="101" y="239"/>
                    <a:pt x="101" y="239"/>
                  </a:cubicBezTo>
                  <a:cubicBezTo>
                    <a:pt x="102" y="239"/>
                    <a:pt x="102" y="239"/>
                    <a:pt x="102" y="239"/>
                  </a:cubicBezTo>
                  <a:cubicBezTo>
                    <a:pt x="101" y="241"/>
                    <a:pt x="101" y="241"/>
                    <a:pt x="101" y="241"/>
                  </a:cubicBezTo>
                  <a:cubicBezTo>
                    <a:pt x="98" y="242"/>
                    <a:pt x="98" y="242"/>
                    <a:pt x="98" y="242"/>
                  </a:cubicBezTo>
                  <a:cubicBezTo>
                    <a:pt x="98" y="244"/>
                    <a:pt x="98" y="245"/>
                    <a:pt x="98" y="247"/>
                  </a:cubicBezTo>
                  <a:cubicBezTo>
                    <a:pt x="99" y="248"/>
                    <a:pt x="99" y="248"/>
                    <a:pt x="99" y="248"/>
                  </a:cubicBezTo>
                  <a:cubicBezTo>
                    <a:pt x="101" y="248"/>
                    <a:pt x="101" y="248"/>
                    <a:pt x="101" y="248"/>
                  </a:cubicBezTo>
                  <a:cubicBezTo>
                    <a:pt x="99" y="250"/>
                    <a:pt x="98" y="252"/>
                    <a:pt x="97" y="254"/>
                  </a:cubicBezTo>
                  <a:cubicBezTo>
                    <a:pt x="97" y="257"/>
                    <a:pt x="99" y="260"/>
                    <a:pt x="101" y="262"/>
                  </a:cubicBezTo>
                  <a:cubicBezTo>
                    <a:pt x="104" y="263"/>
                    <a:pt x="104" y="263"/>
                    <a:pt x="104" y="263"/>
                  </a:cubicBezTo>
                  <a:cubicBezTo>
                    <a:pt x="102" y="264"/>
                    <a:pt x="102" y="264"/>
                    <a:pt x="102" y="264"/>
                  </a:cubicBezTo>
                  <a:cubicBezTo>
                    <a:pt x="100" y="262"/>
                    <a:pt x="100" y="262"/>
                    <a:pt x="100" y="262"/>
                  </a:cubicBezTo>
                  <a:cubicBezTo>
                    <a:pt x="98" y="259"/>
                    <a:pt x="98" y="259"/>
                    <a:pt x="98" y="259"/>
                  </a:cubicBezTo>
                  <a:cubicBezTo>
                    <a:pt x="97" y="259"/>
                    <a:pt x="97" y="259"/>
                    <a:pt x="97" y="259"/>
                  </a:cubicBezTo>
                  <a:cubicBezTo>
                    <a:pt x="95" y="259"/>
                    <a:pt x="95" y="259"/>
                    <a:pt x="95" y="259"/>
                  </a:cubicBezTo>
                  <a:cubicBezTo>
                    <a:pt x="95" y="261"/>
                    <a:pt x="95" y="261"/>
                    <a:pt x="95" y="261"/>
                  </a:cubicBezTo>
                  <a:cubicBezTo>
                    <a:pt x="97" y="264"/>
                    <a:pt x="97" y="264"/>
                    <a:pt x="97" y="264"/>
                  </a:cubicBezTo>
                  <a:cubicBezTo>
                    <a:pt x="97" y="264"/>
                    <a:pt x="97" y="265"/>
                    <a:pt x="97" y="265"/>
                  </a:cubicBezTo>
                  <a:cubicBezTo>
                    <a:pt x="97" y="264"/>
                    <a:pt x="96" y="264"/>
                    <a:pt x="96" y="264"/>
                  </a:cubicBezTo>
                  <a:cubicBezTo>
                    <a:pt x="92" y="261"/>
                    <a:pt x="92" y="261"/>
                    <a:pt x="92" y="261"/>
                  </a:cubicBezTo>
                  <a:cubicBezTo>
                    <a:pt x="91" y="261"/>
                    <a:pt x="91" y="261"/>
                    <a:pt x="91" y="261"/>
                  </a:cubicBezTo>
                  <a:cubicBezTo>
                    <a:pt x="87" y="263"/>
                    <a:pt x="87" y="263"/>
                    <a:pt x="87" y="263"/>
                  </a:cubicBezTo>
                  <a:cubicBezTo>
                    <a:pt x="83" y="264"/>
                    <a:pt x="83" y="264"/>
                    <a:pt x="83" y="264"/>
                  </a:cubicBezTo>
                  <a:cubicBezTo>
                    <a:pt x="82" y="262"/>
                    <a:pt x="82" y="262"/>
                    <a:pt x="82" y="262"/>
                  </a:cubicBezTo>
                  <a:cubicBezTo>
                    <a:pt x="80" y="262"/>
                    <a:pt x="80" y="262"/>
                    <a:pt x="80" y="262"/>
                  </a:cubicBezTo>
                  <a:cubicBezTo>
                    <a:pt x="81" y="263"/>
                    <a:pt x="81" y="263"/>
                    <a:pt x="81" y="263"/>
                  </a:cubicBezTo>
                  <a:cubicBezTo>
                    <a:pt x="79" y="264"/>
                    <a:pt x="78" y="264"/>
                    <a:pt x="76" y="265"/>
                  </a:cubicBezTo>
                  <a:cubicBezTo>
                    <a:pt x="74" y="265"/>
                    <a:pt x="74" y="265"/>
                    <a:pt x="74" y="265"/>
                  </a:cubicBezTo>
                  <a:cubicBezTo>
                    <a:pt x="74" y="266"/>
                    <a:pt x="73" y="266"/>
                    <a:pt x="73" y="267"/>
                  </a:cubicBezTo>
                  <a:cubicBezTo>
                    <a:pt x="73" y="266"/>
                    <a:pt x="73" y="266"/>
                    <a:pt x="73" y="266"/>
                  </a:cubicBezTo>
                  <a:cubicBezTo>
                    <a:pt x="75" y="265"/>
                    <a:pt x="75" y="265"/>
                    <a:pt x="75" y="265"/>
                  </a:cubicBezTo>
                  <a:cubicBezTo>
                    <a:pt x="77" y="263"/>
                    <a:pt x="77" y="263"/>
                    <a:pt x="77" y="263"/>
                  </a:cubicBezTo>
                  <a:cubicBezTo>
                    <a:pt x="75" y="262"/>
                    <a:pt x="75" y="262"/>
                    <a:pt x="75" y="262"/>
                  </a:cubicBezTo>
                  <a:cubicBezTo>
                    <a:pt x="73" y="263"/>
                    <a:pt x="73" y="263"/>
                    <a:pt x="73" y="263"/>
                  </a:cubicBezTo>
                  <a:cubicBezTo>
                    <a:pt x="72" y="262"/>
                    <a:pt x="72" y="261"/>
                    <a:pt x="72" y="259"/>
                  </a:cubicBezTo>
                  <a:cubicBezTo>
                    <a:pt x="71" y="259"/>
                    <a:pt x="71" y="259"/>
                    <a:pt x="71" y="259"/>
                  </a:cubicBezTo>
                  <a:cubicBezTo>
                    <a:pt x="69" y="259"/>
                    <a:pt x="69" y="259"/>
                    <a:pt x="69" y="259"/>
                  </a:cubicBezTo>
                  <a:cubicBezTo>
                    <a:pt x="65" y="260"/>
                    <a:pt x="65" y="260"/>
                    <a:pt x="65" y="260"/>
                  </a:cubicBezTo>
                  <a:cubicBezTo>
                    <a:pt x="66" y="261"/>
                    <a:pt x="66" y="262"/>
                    <a:pt x="65" y="264"/>
                  </a:cubicBezTo>
                  <a:cubicBezTo>
                    <a:pt x="67" y="266"/>
                    <a:pt x="67" y="266"/>
                    <a:pt x="67" y="266"/>
                  </a:cubicBezTo>
                  <a:cubicBezTo>
                    <a:pt x="67" y="267"/>
                    <a:pt x="67" y="267"/>
                    <a:pt x="67" y="267"/>
                  </a:cubicBezTo>
                  <a:cubicBezTo>
                    <a:pt x="68" y="267"/>
                    <a:pt x="68" y="267"/>
                    <a:pt x="68" y="267"/>
                  </a:cubicBezTo>
                  <a:cubicBezTo>
                    <a:pt x="69" y="267"/>
                    <a:pt x="69" y="267"/>
                    <a:pt x="69" y="267"/>
                  </a:cubicBezTo>
                  <a:cubicBezTo>
                    <a:pt x="69" y="269"/>
                    <a:pt x="69" y="269"/>
                    <a:pt x="69" y="269"/>
                  </a:cubicBezTo>
                  <a:cubicBezTo>
                    <a:pt x="70" y="269"/>
                    <a:pt x="70" y="269"/>
                    <a:pt x="70" y="269"/>
                  </a:cubicBezTo>
                  <a:cubicBezTo>
                    <a:pt x="73" y="267"/>
                    <a:pt x="73" y="267"/>
                    <a:pt x="73" y="267"/>
                  </a:cubicBezTo>
                  <a:cubicBezTo>
                    <a:pt x="72" y="268"/>
                    <a:pt x="71" y="269"/>
                    <a:pt x="70" y="270"/>
                  </a:cubicBezTo>
                  <a:cubicBezTo>
                    <a:pt x="70" y="269"/>
                    <a:pt x="70" y="269"/>
                    <a:pt x="70" y="269"/>
                  </a:cubicBezTo>
                  <a:cubicBezTo>
                    <a:pt x="70" y="272"/>
                    <a:pt x="70" y="272"/>
                    <a:pt x="70" y="272"/>
                  </a:cubicBezTo>
                  <a:cubicBezTo>
                    <a:pt x="68" y="273"/>
                    <a:pt x="66" y="275"/>
                    <a:pt x="64" y="275"/>
                  </a:cubicBezTo>
                  <a:cubicBezTo>
                    <a:pt x="63" y="277"/>
                    <a:pt x="62" y="278"/>
                    <a:pt x="61" y="280"/>
                  </a:cubicBezTo>
                  <a:cubicBezTo>
                    <a:pt x="65" y="279"/>
                    <a:pt x="65" y="279"/>
                    <a:pt x="65" y="279"/>
                  </a:cubicBezTo>
                  <a:cubicBezTo>
                    <a:pt x="66" y="280"/>
                    <a:pt x="66" y="280"/>
                    <a:pt x="66" y="280"/>
                  </a:cubicBezTo>
                  <a:cubicBezTo>
                    <a:pt x="67" y="278"/>
                    <a:pt x="67" y="278"/>
                    <a:pt x="67" y="278"/>
                  </a:cubicBezTo>
                  <a:cubicBezTo>
                    <a:pt x="69" y="277"/>
                    <a:pt x="69" y="277"/>
                    <a:pt x="69" y="277"/>
                  </a:cubicBezTo>
                  <a:cubicBezTo>
                    <a:pt x="70" y="277"/>
                    <a:pt x="70" y="277"/>
                    <a:pt x="70" y="277"/>
                  </a:cubicBezTo>
                  <a:cubicBezTo>
                    <a:pt x="72" y="276"/>
                    <a:pt x="72" y="276"/>
                    <a:pt x="72" y="276"/>
                  </a:cubicBezTo>
                  <a:cubicBezTo>
                    <a:pt x="75" y="276"/>
                    <a:pt x="75" y="276"/>
                    <a:pt x="75" y="276"/>
                  </a:cubicBezTo>
                  <a:cubicBezTo>
                    <a:pt x="74" y="277"/>
                    <a:pt x="74" y="277"/>
                    <a:pt x="74" y="277"/>
                  </a:cubicBezTo>
                  <a:cubicBezTo>
                    <a:pt x="75" y="279"/>
                    <a:pt x="75" y="279"/>
                    <a:pt x="75" y="279"/>
                  </a:cubicBezTo>
                  <a:cubicBezTo>
                    <a:pt x="74" y="279"/>
                    <a:pt x="74" y="279"/>
                    <a:pt x="74" y="279"/>
                  </a:cubicBezTo>
                  <a:cubicBezTo>
                    <a:pt x="76" y="282"/>
                    <a:pt x="76" y="282"/>
                    <a:pt x="76" y="282"/>
                  </a:cubicBezTo>
                  <a:cubicBezTo>
                    <a:pt x="75" y="284"/>
                    <a:pt x="75" y="285"/>
                    <a:pt x="74" y="286"/>
                  </a:cubicBezTo>
                  <a:cubicBezTo>
                    <a:pt x="76" y="289"/>
                    <a:pt x="76" y="289"/>
                    <a:pt x="76" y="289"/>
                  </a:cubicBezTo>
                  <a:cubicBezTo>
                    <a:pt x="78" y="288"/>
                    <a:pt x="78" y="288"/>
                    <a:pt x="78" y="288"/>
                  </a:cubicBezTo>
                  <a:cubicBezTo>
                    <a:pt x="76" y="289"/>
                    <a:pt x="76" y="289"/>
                    <a:pt x="76" y="289"/>
                  </a:cubicBezTo>
                  <a:cubicBezTo>
                    <a:pt x="76" y="293"/>
                    <a:pt x="74" y="297"/>
                    <a:pt x="70" y="299"/>
                  </a:cubicBezTo>
                  <a:cubicBezTo>
                    <a:pt x="69" y="300"/>
                    <a:pt x="69" y="300"/>
                    <a:pt x="69" y="300"/>
                  </a:cubicBezTo>
                  <a:cubicBezTo>
                    <a:pt x="66" y="302"/>
                    <a:pt x="66" y="302"/>
                    <a:pt x="66" y="302"/>
                  </a:cubicBezTo>
                  <a:cubicBezTo>
                    <a:pt x="63" y="302"/>
                    <a:pt x="63" y="302"/>
                    <a:pt x="63" y="302"/>
                  </a:cubicBezTo>
                  <a:cubicBezTo>
                    <a:pt x="62" y="302"/>
                    <a:pt x="61" y="303"/>
                    <a:pt x="60" y="304"/>
                  </a:cubicBezTo>
                  <a:cubicBezTo>
                    <a:pt x="59" y="305"/>
                    <a:pt x="59" y="305"/>
                    <a:pt x="59" y="305"/>
                  </a:cubicBezTo>
                  <a:cubicBezTo>
                    <a:pt x="59" y="306"/>
                    <a:pt x="59" y="306"/>
                    <a:pt x="59" y="306"/>
                  </a:cubicBezTo>
                  <a:cubicBezTo>
                    <a:pt x="57" y="305"/>
                    <a:pt x="57" y="305"/>
                    <a:pt x="57" y="305"/>
                  </a:cubicBezTo>
                  <a:cubicBezTo>
                    <a:pt x="56" y="306"/>
                    <a:pt x="56" y="306"/>
                    <a:pt x="56" y="306"/>
                  </a:cubicBezTo>
                  <a:cubicBezTo>
                    <a:pt x="55" y="306"/>
                    <a:pt x="55" y="306"/>
                    <a:pt x="55" y="306"/>
                  </a:cubicBezTo>
                  <a:cubicBezTo>
                    <a:pt x="53" y="306"/>
                    <a:pt x="53" y="306"/>
                    <a:pt x="53" y="306"/>
                  </a:cubicBezTo>
                  <a:cubicBezTo>
                    <a:pt x="53" y="307"/>
                    <a:pt x="53" y="307"/>
                    <a:pt x="53" y="307"/>
                  </a:cubicBezTo>
                  <a:cubicBezTo>
                    <a:pt x="52" y="308"/>
                    <a:pt x="50" y="309"/>
                    <a:pt x="49" y="309"/>
                  </a:cubicBezTo>
                  <a:cubicBezTo>
                    <a:pt x="48" y="311"/>
                    <a:pt x="48" y="311"/>
                    <a:pt x="48" y="311"/>
                  </a:cubicBezTo>
                  <a:cubicBezTo>
                    <a:pt x="52" y="311"/>
                    <a:pt x="52" y="311"/>
                    <a:pt x="52" y="311"/>
                  </a:cubicBezTo>
                  <a:cubicBezTo>
                    <a:pt x="52" y="313"/>
                    <a:pt x="52" y="313"/>
                    <a:pt x="52" y="313"/>
                  </a:cubicBezTo>
                  <a:cubicBezTo>
                    <a:pt x="50" y="315"/>
                    <a:pt x="50" y="315"/>
                    <a:pt x="50" y="315"/>
                  </a:cubicBezTo>
                  <a:cubicBezTo>
                    <a:pt x="51" y="316"/>
                    <a:pt x="51" y="316"/>
                    <a:pt x="51" y="316"/>
                  </a:cubicBezTo>
                  <a:cubicBezTo>
                    <a:pt x="51" y="316"/>
                    <a:pt x="51" y="316"/>
                    <a:pt x="51" y="316"/>
                  </a:cubicBezTo>
                  <a:cubicBezTo>
                    <a:pt x="53" y="316"/>
                    <a:pt x="55" y="316"/>
                    <a:pt x="57" y="316"/>
                  </a:cubicBezTo>
                  <a:cubicBezTo>
                    <a:pt x="57" y="315"/>
                    <a:pt x="57" y="315"/>
                    <a:pt x="57" y="315"/>
                  </a:cubicBezTo>
                  <a:cubicBezTo>
                    <a:pt x="56" y="314"/>
                    <a:pt x="56" y="314"/>
                    <a:pt x="56" y="314"/>
                  </a:cubicBezTo>
                  <a:cubicBezTo>
                    <a:pt x="58" y="314"/>
                    <a:pt x="58" y="314"/>
                    <a:pt x="58" y="314"/>
                  </a:cubicBezTo>
                  <a:cubicBezTo>
                    <a:pt x="57" y="315"/>
                    <a:pt x="57" y="315"/>
                    <a:pt x="57" y="315"/>
                  </a:cubicBezTo>
                  <a:cubicBezTo>
                    <a:pt x="58" y="316"/>
                    <a:pt x="58" y="316"/>
                    <a:pt x="58" y="316"/>
                  </a:cubicBezTo>
                  <a:cubicBezTo>
                    <a:pt x="54" y="317"/>
                    <a:pt x="54" y="317"/>
                    <a:pt x="54" y="317"/>
                  </a:cubicBezTo>
                  <a:cubicBezTo>
                    <a:pt x="52" y="317"/>
                    <a:pt x="52" y="317"/>
                    <a:pt x="52" y="317"/>
                  </a:cubicBezTo>
                  <a:cubicBezTo>
                    <a:pt x="53" y="318"/>
                    <a:pt x="53" y="318"/>
                    <a:pt x="53" y="318"/>
                  </a:cubicBezTo>
                  <a:cubicBezTo>
                    <a:pt x="54" y="319"/>
                    <a:pt x="54" y="319"/>
                    <a:pt x="54" y="319"/>
                  </a:cubicBezTo>
                  <a:cubicBezTo>
                    <a:pt x="56" y="320"/>
                    <a:pt x="56" y="320"/>
                    <a:pt x="56" y="320"/>
                  </a:cubicBezTo>
                  <a:cubicBezTo>
                    <a:pt x="58" y="318"/>
                    <a:pt x="58" y="318"/>
                    <a:pt x="58" y="318"/>
                  </a:cubicBezTo>
                  <a:cubicBezTo>
                    <a:pt x="61" y="318"/>
                    <a:pt x="61" y="318"/>
                    <a:pt x="61" y="318"/>
                  </a:cubicBezTo>
                  <a:cubicBezTo>
                    <a:pt x="62" y="316"/>
                    <a:pt x="62" y="316"/>
                    <a:pt x="62" y="316"/>
                  </a:cubicBezTo>
                  <a:cubicBezTo>
                    <a:pt x="64" y="315"/>
                    <a:pt x="64" y="315"/>
                    <a:pt x="64" y="315"/>
                  </a:cubicBezTo>
                  <a:cubicBezTo>
                    <a:pt x="67" y="316"/>
                    <a:pt x="67" y="316"/>
                    <a:pt x="67" y="316"/>
                  </a:cubicBezTo>
                  <a:cubicBezTo>
                    <a:pt x="67" y="315"/>
                    <a:pt x="67" y="315"/>
                    <a:pt x="67" y="315"/>
                  </a:cubicBezTo>
                  <a:cubicBezTo>
                    <a:pt x="68" y="315"/>
                    <a:pt x="68" y="315"/>
                    <a:pt x="68" y="315"/>
                  </a:cubicBezTo>
                  <a:cubicBezTo>
                    <a:pt x="70" y="316"/>
                    <a:pt x="70" y="316"/>
                    <a:pt x="70" y="316"/>
                  </a:cubicBezTo>
                  <a:cubicBezTo>
                    <a:pt x="68" y="316"/>
                    <a:pt x="68" y="316"/>
                    <a:pt x="68" y="316"/>
                  </a:cubicBezTo>
                  <a:cubicBezTo>
                    <a:pt x="70" y="318"/>
                    <a:pt x="70" y="318"/>
                    <a:pt x="70" y="318"/>
                  </a:cubicBezTo>
                  <a:cubicBezTo>
                    <a:pt x="72" y="317"/>
                    <a:pt x="72" y="317"/>
                    <a:pt x="72" y="317"/>
                  </a:cubicBezTo>
                  <a:cubicBezTo>
                    <a:pt x="75" y="318"/>
                    <a:pt x="75" y="318"/>
                    <a:pt x="75" y="318"/>
                  </a:cubicBezTo>
                  <a:cubicBezTo>
                    <a:pt x="75" y="319"/>
                    <a:pt x="75" y="319"/>
                    <a:pt x="75" y="319"/>
                  </a:cubicBezTo>
                  <a:cubicBezTo>
                    <a:pt x="72" y="319"/>
                    <a:pt x="72" y="319"/>
                    <a:pt x="72" y="319"/>
                  </a:cubicBezTo>
                  <a:cubicBezTo>
                    <a:pt x="71" y="319"/>
                    <a:pt x="71" y="319"/>
                    <a:pt x="71" y="319"/>
                  </a:cubicBezTo>
                  <a:cubicBezTo>
                    <a:pt x="70" y="320"/>
                    <a:pt x="70" y="320"/>
                    <a:pt x="70" y="320"/>
                  </a:cubicBezTo>
                  <a:cubicBezTo>
                    <a:pt x="70" y="322"/>
                    <a:pt x="70" y="322"/>
                    <a:pt x="70" y="322"/>
                  </a:cubicBezTo>
                  <a:cubicBezTo>
                    <a:pt x="72" y="322"/>
                    <a:pt x="72" y="322"/>
                    <a:pt x="72" y="322"/>
                  </a:cubicBezTo>
                  <a:cubicBezTo>
                    <a:pt x="74" y="321"/>
                    <a:pt x="74" y="321"/>
                    <a:pt x="74" y="321"/>
                  </a:cubicBezTo>
                  <a:cubicBezTo>
                    <a:pt x="77" y="322"/>
                    <a:pt x="77" y="322"/>
                    <a:pt x="77" y="322"/>
                  </a:cubicBezTo>
                  <a:cubicBezTo>
                    <a:pt x="77" y="321"/>
                    <a:pt x="77" y="321"/>
                    <a:pt x="77" y="321"/>
                  </a:cubicBezTo>
                  <a:cubicBezTo>
                    <a:pt x="77" y="320"/>
                    <a:pt x="77" y="320"/>
                    <a:pt x="77" y="320"/>
                  </a:cubicBezTo>
                  <a:cubicBezTo>
                    <a:pt x="80" y="320"/>
                    <a:pt x="80" y="320"/>
                    <a:pt x="80" y="320"/>
                  </a:cubicBezTo>
                  <a:cubicBezTo>
                    <a:pt x="81" y="321"/>
                    <a:pt x="81" y="321"/>
                    <a:pt x="81" y="321"/>
                  </a:cubicBezTo>
                  <a:cubicBezTo>
                    <a:pt x="82" y="324"/>
                    <a:pt x="82" y="324"/>
                    <a:pt x="82" y="324"/>
                  </a:cubicBezTo>
                  <a:cubicBezTo>
                    <a:pt x="84" y="325"/>
                    <a:pt x="84" y="325"/>
                    <a:pt x="84" y="325"/>
                  </a:cubicBezTo>
                  <a:cubicBezTo>
                    <a:pt x="87" y="327"/>
                    <a:pt x="87" y="327"/>
                    <a:pt x="87" y="327"/>
                  </a:cubicBezTo>
                  <a:cubicBezTo>
                    <a:pt x="89" y="328"/>
                    <a:pt x="92" y="328"/>
                    <a:pt x="95" y="327"/>
                  </a:cubicBezTo>
                  <a:cubicBezTo>
                    <a:pt x="95" y="325"/>
                    <a:pt x="95" y="325"/>
                    <a:pt x="95" y="325"/>
                  </a:cubicBezTo>
                  <a:cubicBezTo>
                    <a:pt x="96" y="324"/>
                    <a:pt x="98" y="323"/>
                    <a:pt x="99" y="322"/>
                  </a:cubicBezTo>
                  <a:cubicBezTo>
                    <a:pt x="100" y="322"/>
                    <a:pt x="100" y="322"/>
                    <a:pt x="100" y="322"/>
                  </a:cubicBezTo>
                  <a:cubicBezTo>
                    <a:pt x="102" y="322"/>
                    <a:pt x="103" y="322"/>
                    <a:pt x="105" y="321"/>
                  </a:cubicBezTo>
                  <a:cubicBezTo>
                    <a:pt x="106" y="320"/>
                    <a:pt x="106" y="320"/>
                    <a:pt x="106" y="320"/>
                  </a:cubicBezTo>
                  <a:cubicBezTo>
                    <a:pt x="110" y="316"/>
                    <a:pt x="110" y="316"/>
                    <a:pt x="110" y="316"/>
                  </a:cubicBezTo>
                  <a:cubicBezTo>
                    <a:pt x="110" y="316"/>
                    <a:pt x="110" y="316"/>
                    <a:pt x="110" y="316"/>
                  </a:cubicBezTo>
                  <a:cubicBezTo>
                    <a:pt x="108" y="319"/>
                    <a:pt x="106" y="321"/>
                    <a:pt x="105" y="324"/>
                  </a:cubicBezTo>
                  <a:cubicBezTo>
                    <a:pt x="103" y="325"/>
                    <a:pt x="103" y="325"/>
                    <a:pt x="103" y="325"/>
                  </a:cubicBezTo>
                  <a:cubicBezTo>
                    <a:pt x="101" y="326"/>
                    <a:pt x="99" y="328"/>
                    <a:pt x="98" y="330"/>
                  </a:cubicBezTo>
                  <a:cubicBezTo>
                    <a:pt x="99" y="333"/>
                    <a:pt x="99" y="333"/>
                    <a:pt x="99" y="333"/>
                  </a:cubicBezTo>
                  <a:cubicBezTo>
                    <a:pt x="98" y="334"/>
                    <a:pt x="98" y="334"/>
                    <a:pt x="98" y="334"/>
                  </a:cubicBezTo>
                  <a:cubicBezTo>
                    <a:pt x="97" y="334"/>
                    <a:pt x="97" y="334"/>
                    <a:pt x="97" y="334"/>
                  </a:cubicBezTo>
                  <a:cubicBezTo>
                    <a:pt x="95" y="334"/>
                    <a:pt x="93" y="334"/>
                    <a:pt x="90" y="334"/>
                  </a:cubicBezTo>
                  <a:cubicBezTo>
                    <a:pt x="89" y="334"/>
                    <a:pt x="89" y="334"/>
                    <a:pt x="89" y="334"/>
                  </a:cubicBezTo>
                  <a:cubicBezTo>
                    <a:pt x="86" y="333"/>
                    <a:pt x="84" y="333"/>
                    <a:pt x="82" y="332"/>
                  </a:cubicBezTo>
                  <a:cubicBezTo>
                    <a:pt x="78" y="333"/>
                    <a:pt x="75" y="333"/>
                    <a:pt x="71" y="334"/>
                  </a:cubicBezTo>
                  <a:cubicBezTo>
                    <a:pt x="71" y="335"/>
                    <a:pt x="71" y="335"/>
                    <a:pt x="71" y="335"/>
                  </a:cubicBezTo>
                  <a:cubicBezTo>
                    <a:pt x="72" y="338"/>
                    <a:pt x="72" y="338"/>
                    <a:pt x="72" y="338"/>
                  </a:cubicBezTo>
                  <a:cubicBezTo>
                    <a:pt x="69" y="341"/>
                    <a:pt x="69" y="341"/>
                    <a:pt x="69" y="341"/>
                  </a:cubicBezTo>
                  <a:cubicBezTo>
                    <a:pt x="67" y="340"/>
                    <a:pt x="66" y="340"/>
                    <a:pt x="65" y="340"/>
                  </a:cubicBezTo>
                  <a:cubicBezTo>
                    <a:pt x="64" y="342"/>
                    <a:pt x="64" y="344"/>
                    <a:pt x="64" y="347"/>
                  </a:cubicBezTo>
                  <a:cubicBezTo>
                    <a:pt x="63" y="349"/>
                    <a:pt x="61" y="350"/>
                    <a:pt x="59" y="352"/>
                  </a:cubicBezTo>
                  <a:cubicBezTo>
                    <a:pt x="58" y="354"/>
                    <a:pt x="58" y="354"/>
                    <a:pt x="58" y="354"/>
                  </a:cubicBezTo>
                  <a:cubicBezTo>
                    <a:pt x="55" y="354"/>
                    <a:pt x="55" y="354"/>
                    <a:pt x="55" y="354"/>
                  </a:cubicBezTo>
                  <a:cubicBezTo>
                    <a:pt x="55" y="355"/>
                    <a:pt x="55" y="355"/>
                    <a:pt x="55" y="355"/>
                  </a:cubicBezTo>
                  <a:cubicBezTo>
                    <a:pt x="57" y="356"/>
                    <a:pt x="57" y="356"/>
                    <a:pt x="57" y="356"/>
                  </a:cubicBezTo>
                  <a:cubicBezTo>
                    <a:pt x="55" y="356"/>
                    <a:pt x="55" y="356"/>
                    <a:pt x="55" y="356"/>
                  </a:cubicBezTo>
                  <a:cubicBezTo>
                    <a:pt x="55" y="355"/>
                    <a:pt x="55" y="355"/>
                    <a:pt x="55" y="355"/>
                  </a:cubicBezTo>
                  <a:cubicBezTo>
                    <a:pt x="53" y="356"/>
                    <a:pt x="53" y="356"/>
                    <a:pt x="53" y="356"/>
                  </a:cubicBezTo>
                  <a:cubicBezTo>
                    <a:pt x="52" y="359"/>
                    <a:pt x="52" y="359"/>
                    <a:pt x="52" y="359"/>
                  </a:cubicBezTo>
                  <a:cubicBezTo>
                    <a:pt x="50" y="360"/>
                    <a:pt x="50" y="360"/>
                    <a:pt x="50" y="360"/>
                  </a:cubicBezTo>
                  <a:cubicBezTo>
                    <a:pt x="50" y="362"/>
                    <a:pt x="50" y="362"/>
                    <a:pt x="50" y="362"/>
                  </a:cubicBezTo>
                  <a:cubicBezTo>
                    <a:pt x="46" y="365"/>
                    <a:pt x="46" y="365"/>
                    <a:pt x="46" y="365"/>
                  </a:cubicBezTo>
                  <a:cubicBezTo>
                    <a:pt x="44" y="365"/>
                    <a:pt x="44" y="365"/>
                    <a:pt x="44" y="365"/>
                  </a:cubicBezTo>
                  <a:cubicBezTo>
                    <a:pt x="43" y="367"/>
                    <a:pt x="43" y="367"/>
                    <a:pt x="43" y="367"/>
                  </a:cubicBezTo>
                  <a:cubicBezTo>
                    <a:pt x="42" y="366"/>
                    <a:pt x="42" y="366"/>
                    <a:pt x="42" y="366"/>
                  </a:cubicBezTo>
                  <a:cubicBezTo>
                    <a:pt x="38" y="368"/>
                    <a:pt x="38" y="368"/>
                    <a:pt x="38" y="368"/>
                  </a:cubicBezTo>
                  <a:cubicBezTo>
                    <a:pt x="37" y="369"/>
                    <a:pt x="37" y="369"/>
                    <a:pt x="37" y="369"/>
                  </a:cubicBezTo>
                  <a:cubicBezTo>
                    <a:pt x="37" y="371"/>
                    <a:pt x="37" y="371"/>
                    <a:pt x="37" y="371"/>
                  </a:cubicBezTo>
                  <a:cubicBezTo>
                    <a:pt x="40" y="371"/>
                    <a:pt x="40" y="371"/>
                    <a:pt x="40" y="371"/>
                  </a:cubicBezTo>
                  <a:cubicBezTo>
                    <a:pt x="41" y="370"/>
                    <a:pt x="41" y="370"/>
                    <a:pt x="41" y="370"/>
                  </a:cubicBezTo>
                  <a:cubicBezTo>
                    <a:pt x="42" y="369"/>
                    <a:pt x="42" y="369"/>
                    <a:pt x="42" y="369"/>
                  </a:cubicBezTo>
                  <a:cubicBezTo>
                    <a:pt x="46" y="371"/>
                    <a:pt x="46" y="371"/>
                    <a:pt x="46" y="371"/>
                  </a:cubicBezTo>
                  <a:cubicBezTo>
                    <a:pt x="49" y="375"/>
                    <a:pt x="49" y="375"/>
                    <a:pt x="49" y="375"/>
                  </a:cubicBezTo>
                  <a:cubicBezTo>
                    <a:pt x="50" y="373"/>
                    <a:pt x="50" y="373"/>
                    <a:pt x="50" y="373"/>
                  </a:cubicBezTo>
                  <a:cubicBezTo>
                    <a:pt x="51" y="373"/>
                    <a:pt x="51" y="373"/>
                    <a:pt x="51" y="373"/>
                  </a:cubicBezTo>
                  <a:cubicBezTo>
                    <a:pt x="52" y="372"/>
                    <a:pt x="52" y="372"/>
                    <a:pt x="52" y="372"/>
                  </a:cubicBezTo>
                  <a:cubicBezTo>
                    <a:pt x="51" y="370"/>
                    <a:pt x="51" y="370"/>
                    <a:pt x="51" y="370"/>
                  </a:cubicBezTo>
                  <a:cubicBezTo>
                    <a:pt x="52" y="367"/>
                    <a:pt x="52" y="367"/>
                    <a:pt x="52" y="367"/>
                  </a:cubicBezTo>
                  <a:cubicBezTo>
                    <a:pt x="53" y="369"/>
                    <a:pt x="53" y="369"/>
                    <a:pt x="53" y="369"/>
                  </a:cubicBezTo>
                  <a:cubicBezTo>
                    <a:pt x="54" y="367"/>
                    <a:pt x="54" y="367"/>
                    <a:pt x="54" y="367"/>
                  </a:cubicBezTo>
                  <a:cubicBezTo>
                    <a:pt x="57" y="366"/>
                    <a:pt x="57" y="366"/>
                    <a:pt x="57" y="366"/>
                  </a:cubicBezTo>
                  <a:cubicBezTo>
                    <a:pt x="58" y="366"/>
                    <a:pt x="58" y="366"/>
                    <a:pt x="58" y="366"/>
                  </a:cubicBezTo>
                  <a:cubicBezTo>
                    <a:pt x="59" y="363"/>
                    <a:pt x="59" y="363"/>
                    <a:pt x="59" y="363"/>
                  </a:cubicBezTo>
                  <a:cubicBezTo>
                    <a:pt x="60" y="362"/>
                    <a:pt x="60" y="362"/>
                    <a:pt x="60" y="362"/>
                  </a:cubicBezTo>
                  <a:cubicBezTo>
                    <a:pt x="61" y="363"/>
                    <a:pt x="61" y="363"/>
                    <a:pt x="61" y="363"/>
                  </a:cubicBezTo>
                  <a:cubicBezTo>
                    <a:pt x="65" y="363"/>
                    <a:pt x="65" y="363"/>
                    <a:pt x="65" y="363"/>
                  </a:cubicBezTo>
                  <a:cubicBezTo>
                    <a:pt x="67" y="362"/>
                    <a:pt x="67" y="362"/>
                    <a:pt x="67" y="362"/>
                  </a:cubicBezTo>
                  <a:cubicBezTo>
                    <a:pt x="70" y="362"/>
                    <a:pt x="70" y="362"/>
                    <a:pt x="70" y="362"/>
                  </a:cubicBezTo>
                  <a:cubicBezTo>
                    <a:pt x="71" y="363"/>
                    <a:pt x="71" y="363"/>
                    <a:pt x="71" y="363"/>
                  </a:cubicBezTo>
                  <a:cubicBezTo>
                    <a:pt x="72" y="362"/>
                    <a:pt x="72" y="362"/>
                    <a:pt x="72" y="362"/>
                  </a:cubicBezTo>
                  <a:cubicBezTo>
                    <a:pt x="70" y="361"/>
                    <a:pt x="70" y="361"/>
                    <a:pt x="70" y="361"/>
                  </a:cubicBezTo>
                  <a:cubicBezTo>
                    <a:pt x="71" y="361"/>
                    <a:pt x="71" y="361"/>
                    <a:pt x="71" y="361"/>
                  </a:cubicBezTo>
                  <a:cubicBezTo>
                    <a:pt x="71" y="359"/>
                    <a:pt x="71" y="359"/>
                    <a:pt x="71" y="359"/>
                  </a:cubicBezTo>
                  <a:cubicBezTo>
                    <a:pt x="72" y="359"/>
                    <a:pt x="72" y="359"/>
                    <a:pt x="72" y="359"/>
                  </a:cubicBezTo>
                  <a:cubicBezTo>
                    <a:pt x="72" y="360"/>
                    <a:pt x="72" y="360"/>
                    <a:pt x="72" y="360"/>
                  </a:cubicBezTo>
                  <a:cubicBezTo>
                    <a:pt x="72" y="361"/>
                    <a:pt x="72" y="361"/>
                    <a:pt x="72" y="361"/>
                  </a:cubicBezTo>
                  <a:cubicBezTo>
                    <a:pt x="74" y="362"/>
                    <a:pt x="74" y="362"/>
                    <a:pt x="74" y="362"/>
                  </a:cubicBezTo>
                  <a:cubicBezTo>
                    <a:pt x="74" y="363"/>
                    <a:pt x="74" y="363"/>
                    <a:pt x="74" y="363"/>
                  </a:cubicBezTo>
                  <a:cubicBezTo>
                    <a:pt x="75" y="364"/>
                    <a:pt x="75" y="364"/>
                    <a:pt x="75" y="364"/>
                  </a:cubicBezTo>
                  <a:cubicBezTo>
                    <a:pt x="77" y="363"/>
                    <a:pt x="77" y="363"/>
                    <a:pt x="77" y="363"/>
                  </a:cubicBezTo>
                  <a:cubicBezTo>
                    <a:pt x="81" y="367"/>
                    <a:pt x="81" y="367"/>
                    <a:pt x="81" y="367"/>
                  </a:cubicBezTo>
                  <a:cubicBezTo>
                    <a:pt x="84" y="367"/>
                    <a:pt x="84" y="367"/>
                    <a:pt x="84" y="367"/>
                  </a:cubicBezTo>
                  <a:cubicBezTo>
                    <a:pt x="84" y="364"/>
                    <a:pt x="84" y="364"/>
                    <a:pt x="84" y="364"/>
                  </a:cubicBezTo>
                  <a:cubicBezTo>
                    <a:pt x="86" y="363"/>
                    <a:pt x="86" y="363"/>
                    <a:pt x="86" y="363"/>
                  </a:cubicBezTo>
                  <a:cubicBezTo>
                    <a:pt x="88" y="360"/>
                    <a:pt x="88" y="360"/>
                    <a:pt x="88" y="360"/>
                  </a:cubicBezTo>
                  <a:cubicBezTo>
                    <a:pt x="86" y="360"/>
                    <a:pt x="86" y="360"/>
                    <a:pt x="86" y="360"/>
                  </a:cubicBezTo>
                  <a:cubicBezTo>
                    <a:pt x="88" y="359"/>
                    <a:pt x="88" y="359"/>
                    <a:pt x="88" y="359"/>
                  </a:cubicBezTo>
                  <a:cubicBezTo>
                    <a:pt x="88" y="356"/>
                    <a:pt x="88" y="356"/>
                    <a:pt x="88" y="356"/>
                  </a:cubicBezTo>
                  <a:cubicBezTo>
                    <a:pt x="89" y="354"/>
                    <a:pt x="89" y="354"/>
                    <a:pt x="89" y="354"/>
                  </a:cubicBezTo>
                  <a:cubicBezTo>
                    <a:pt x="88" y="351"/>
                    <a:pt x="88" y="351"/>
                    <a:pt x="88" y="351"/>
                  </a:cubicBezTo>
                  <a:cubicBezTo>
                    <a:pt x="90" y="353"/>
                    <a:pt x="90" y="353"/>
                    <a:pt x="90" y="353"/>
                  </a:cubicBezTo>
                  <a:cubicBezTo>
                    <a:pt x="92" y="353"/>
                    <a:pt x="92" y="353"/>
                    <a:pt x="92" y="353"/>
                  </a:cubicBezTo>
                  <a:cubicBezTo>
                    <a:pt x="93" y="352"/>
                    <a:pt x="93" y="352"/>
                    <a:pt x="93" y="352"/>
                  </a:cubicBezTo>
                  <a:cubicBezTo>
                    <a:pt x="96" y="351"/>
                    <a:pt x="96" y="351"/>
                    <a:pt x="96" y="351"/>
                  </a:cubicBezTo>
                  <a:cubicBezTo>
                    <a:pt x="97" y="350"/>
                    <a:pt x="97" y="350"/>
                    <a:pt x="97" y="350"/>
                  </a:cubicBezTo>
                  <a:cubicBezTo>
                    <a:pt x="99" y="350"/>
                    <a:pt x="99" y="350"/>
                    <a:pt x="99" y="350"/>
                  </a:cubicBezTo>
                  <a:cubicBezTo>
                    <a:pt x="102" y="350"/>
                    <a:pt x="102" y="350"/>
                    <a:pt x="102" y="350"/>
                  </a:cubicBezTo>
                  <a:cubicBezTo>
                    <a:pt x="105" y="351"/>
                    <a:pt x="108" y="352"/>
                    <a:pt x="110" y="354"/>
                  </a:cubicBezTo>
                  <a:cubicBezTo>
                    <a:pt x="111" y="357"/>
                    <a:pt x="111" y="357"/>
                    <a:pt x="111" y="357"/>
                  </a:cubicBezTo>
                  <a:cubicBezTo>
                    <a:pt x="112" y="356"/>
                    <a:pt x="112" y="356"/>
                    <a:pt x="112" y="356"/>
                  </a:cubicBezTo>
                  <a:cubicBezTo>
                    <a:pt x="111" y="355"/>
                    <a:pt x="111" y="355"/>
                    <a:pt x="111" y="355"/>
                  </a:cubicBezTo>
                  <a:cubicBezTo>
                    <a:pt x="111" y="353"/>
                    <a:pt x="111" y="353"/>
                    <a:pt x="111" y="353"/>
                  </a:cubicBezTo>
                  <a:cubicBezTo>
                    <a:pt x="114" y="353"/>
                    <a:pt x="117" y="353"/>
                    <a:pt x="119" y="354"/>
                  </a:cubicBezTo>
                  <a:cubicBezTo>
                    <a:pt x="122" y="354"/>
                    <a:pt x="122" y="354"/>
                    <a:pt x="122" y="354"/>
                  </a:cubicBezTo>
                  <a:cubicBezTo>
                    <a:pt x="123" y="352"/>
                    <a:pt x="123" y="352"/>
                    <a:pt x="123" y="352"/>
                  </a:cubicBezTo>
                  <a:cubicBezTo>
                    <a:pt x="121" y="351"/>
                    <a:pt x="121" y="351"/>
                    <a:pt x="121" y="351"/>
                  </a:cubicBezTo>
                  <a:cubicBezTo>
                    <a:pt x="120" y="349"/>
                    <a:pt x="120" y="349"/>
                    <a:pt x="120" y="349"/>
                  </a:cubicBezTo>
                  <a:cubicBezTo>
                    <a:pt x="122" y="350"/>
                    <a:pt x="122" y="350"/>
                    <a:pt x="122" y="350"/>
                  </a:cubicBezTo>
                  <a:cubicBezTo>
                    <a:pt x="123" y="351"/>
                    <a:pt x="123" y="351"/>
                    <a:pt x="123" y="351"/>
                  </a:cubicBezTo>
                  <a:cubicBezTo>
                    <a:pt x="125" y="350"/>
                    <a:pt x="125" y="350"/>
                    <a:pt x="125" y="350"/>
                  </a:cubicBezTo>
                  <a:cubicBezTo>
                    <a:pt x="126" y="350"/>
                    <a:pt x="126" y="350"/>
                    <a:pt x="126" y="350"/>
                  </a:cubicBezTo>
                  <a:cubicBezTo>
                    <a:pt x="129" y="349"/>
                    <a:pt x="129" y="349"/>
                    <a:pt x="129" y="349"/>
                  </a:cubicBezTo>
                  <a:cubicBezTo>
                    <a:pt x="131" y="350"/>
                    <a:pt x="131" y="350"/>
                    <a:pt x="131" y="350"/>
                  </a:cubicBezTo>
                  <a:cubicBezTo>
                    <a:pt x="132" y="348"/>
                    <a:pt x="132" y="348"/>
                    <a:pt x="132" y="348"/>
                  </a:cubicBezTo>
                  <a:cubicBezTo>
                    <a:pt x="133" y="348"/>
                    <a:pt x="135" y="348"/>
                    <a:pt x="136" y="347"/>
                  </a:cubicBezTo>
                  <a:cubicBezTo>
                    <a:pt x="136" y="346"/>
                    <a:pt x="136" y="346"/>
                    <a:pt x="136" y="346"/>
                  </a:cubicBezTo>
                  <a:cubicBezTo>
                    <a:pt x="134" y="344"/>
                    <a:pt x="134" y="344"/>
                    <a:pt x="134" y="344"/>
                  </a:cubicBezTo>
                  <a:cubicBezTo>
                    <a:pt x="136" y="345"/>
                    <a:pt x="138" y="346"/>
                    <a:pt x="140" y="347"/>
                  </a:cubicBezTo>
                  <a:cubicBezTo>
                    <a:pt x="141" y="346"/>
                    <a:pt x="141" y="346"/>
                    <a:pt x="141" y="346"/>
                  </a:cubicBezTo>
                  <a:cubicBezTo>
                    <a:pt x="140" y="345"/>
                    <a:pt x="140" y="345"/>
                    <a:pt x="140" y="345"/>
                  </a:cubicBezTo>
                  <a:cubicBezTo>
                    <a:pt x="142" y="345"/>
                    <a:pt x="142" y="345"/>
                    <a:pt x="142" y="345"/>
                  </a:cubicBezTo>
                  <a:cubicBezTo>
                    <a:pt x="141" y="347"/>
                    <a:pt x="141" y="347"/>
                    <a:pt x="141" y="347"/>
                  </a:cubicBezTo>
                  <a:cubicBezTo>
                    <a:pt x="142" y="347"/>
                    <a:pt x="142" y="347"/>
                    <a:pt x="142" y="347"/>
                  </a:cubicBezTo>
                  <a:cubicBezTo>
                    <a:pt x="143" y="345"/>
                    <a:pt x="143" y="345"/>
                    <a:pt x="143" y="345"/>
                  </a:cubicBezTo>
                  <a:cubicBezTo>
                    <a:pt x="145" y="346"/>
                    <a:pt x="145" y="346"/>
                    <a:pt x="145" y="346"/>
                  </a:cubicBezTo>
                  <a:cubicBezTo>
                    <a:pt x="147" y="347"/>
                    <a:pt x="147" y="347"/>
                    <a:pt x="147" y="347"/>
                  </a:cubicBezTo>
                  <a:cubicBezTo>
                    <a:pt x="146" y="348"/>
                    <a:pt x="146" y="348"/>
                    <a:pt x="146" y="348"/>
                  </a:cubicBezTo>
                  <a:cubicBezTo>
                    <a:pt x="148" y="349"/>
                    <a:pt x="148" y="349"/>
                    <a:pt x="148" y="349"/>
                  </a:cubicBezTo>
                  <a:cubicBezTo>
                    <a:pt x="152" y="347"/>
                    <a:pt x="156" y="346"/>
                    <a:pt x="160" y="345"/>
                  </a:cubicBezTo>
                  <a:cubicBezTo>
                    <a:pt x="164" y="346"/>
                    <a:pt x="168" y="347"/>
                    <a:pt x="172" y="348"/>
                  </a:cubicBezTo>
                  <a:cubicBezTo>
                    <a:pt x="174" y="345"/>
                    <a:pt x="174" y="345"/>
                    <a:pt x="174" y="345"/>
                  </a:cubicBezTo>
                  <a:cubicBezTo>
                    <a:pt x="180" y="344"/>
                    <a:pt x="180" y="344"/>
                    <a:pt x="180" y="344"/>
                  </a:cubicBezTo>
                  <a:cubicBezTo>
                    <a:pt x="183" y="341"/>
                    <a:pt x="183" y="341"/>
                    <a:pt x="183" y="341"/>
                  </a:cubicBezTo>
                  <a:cubicBezTo>
                    <a:pt x="184" y="341"/>
                    <a:pt x="184" y="341"/>
                    <a:pt x="184" y="341"/>
                  </a:cubicBezTo>
                  <a:cubicBezTo>
                    <a:pt x="187" y="341"/>
                    <a:pt x="187" y="341"/>
                    <a:pt x="187" y="341"/>
                  </a:cubicBezTo>
                  <a:cubicBezTo>
                    <a:pt x="188" y="341"/>
                    <a:pt x="188" y="341"/>
                    <a:pt x="188" y="341"/>
                  </a:cubicBezTo>
                  <a:cubicBezTo>
                    <a:pt x="187" y="339"/>
                    <a:pt x="187" y="339"/>
                    <a:pt x="187" y="339"/>
                  </a:cubicBezTo>
                  <a:cubicBezTo>
                    <a:pt x="189" y="337"/>
                    <a:pt x="189" y="337"/>
                    <a:pt x="189" y="337"/>
                  </a:cubicBezTo>
                  <a:cubicBezTo>
                    <a:pt x="190" y="336"/>
                    <a:pt x="190" y="336"/>
                    <a:pt x="190" y="336"/>
                  </a:cubicBezTo>
                  <a:cubicBezTo>
                    <a:pt x="192" y="336"/>
                    <a:pt x="192" y="336"/>
                    <a:pt x="192" y="336"/>
                  </a:cubicBezTo>
                  <a:cubicBezTo>
                    <a:pt x="196" y="333"/>
                    <a:pt x="196" y="333"/>
                    <a:pt x="196" y="333"/>
                  </a:cubicBezTo>
                  <a:cubicBezTo>
                    <a:pt x="197" y="330"/>
                    <a:pt x="197" y="330"/>
                    <a:pt x="197" y="330"/>
                  </a:cubicBezTo>
                  <a:cubicBezTo>
                    <a:pt x="196" y="328"/>
                    <a:pt x="196" y="328"/>
                    <a:pt x="196" y="328"/>
                  </a:cubicBezTo>
                  <a:cubicBezTo>
                    <a:pt x="197" y="325"/>
                    <a:pt x="197" y="325"/>
                    <a:pt x="197" y="325"/>
                  </a:cubicBezTo>
                  <a:cubicBezTo>
                    <a:pt x="197" y="325"/>
                    <a:pt x="197" y="325"/>
                    <a:pt x="197" y="325"/>
                  </a:cubicBezTo>
                  <a:cubicBezTo>
                    <a:pt x="193" y="325"/>
                    <a:pt x="190" y="325"/>
                    <a:pt x="187" y="327"/>
                  </a:cubicBezTo>
                  <a:cubicBezTo>
                    <a:pt x="182" y="326"/>
                    <a:pt x="182" y="326"/>
                    <a:pt x="182" y="326"/>
                  </a:cubicBezTo>
                  <a:cubicBezTo>
                    <a:pt x="181" y="325"/>
                    <a:pt x="181" y="325"/>
                    <a:pt x="181" y="325"/>
                  </a:cubicBezTo>
                  <a:cubicBezTo>
                    <a:pt x="181" y="326"/>
                    <a:pt x="181" y="326"/>
                    <a:pt x="181" y="326"/>
                  </a:cubicBezTo>
                  <a:cubicBezTo>
                    <a:pt x="178" y="326"/>
                    <a:pt x="178" y="326"/>
                    <a:pt x="178" y="326"/>
                  </a:cubicBezTo>
                  <a:cubicBezTo>
                    <a:pt x="177" y="325"/>
                    <a:pt x="177" y="325"/>
                    <a:pt x="177" y="325"/>
                  </a:cubicBezTo>
                  <a:cubicBezTo>
                    <a:pt x="179" y="324"/>
                    <a:pt x="179" y="324"/>
                    <a:pt x="179" y="324"/>
                  </a:cubicBezTo>
                  <a:cubicBezTo>
                    <a:pt x="181" y="324"/>
                    <a:pt x="181" y="324"/>
                    <a:pt x="181" y="324"/>
                  </a:cubicBezTo>
                  <a:cubicBezTo>
                    <a:pt x="180" y="323"/>
                    <a:pt x="180" y="323"/>
                    <a:pt x="180" y="323"/>
                  </a:cubicBezTo>
                  <a:cubicBezTo>
                    <a:pt x="177" y="322"/>
                    <a:pt x="177" y="322"/>
                    <a:pt x="177" y="322"/>
                  </a:cubicBezTo>
                  <a:cubicBezTo>
                    <a:pt x="175" y="323"/>
                    <a:pt x="175" y="323"/>
                    <a:pt x="175" y="323"/>
                  </a:cubicBezTo>
                  <a:cubicBezTo>
                    <a:pt x="175" y="322"/>
                    <a:pt x="175" y="322"/>
                    <a:pt x="175" y="322"/>
                  </a:cubicBezTo>
                  <a:cubicBezTo>
                    <a:pt x="180" y="321"/>
                    <a:pt x="180" y="321"/>
                    <a:pt x="180" y="321"/>
                  </a:cubicBezTo>
                  <a:cubicBezTo>
                    <a:pt x="182" y="321"/>
                    <a:pt x="182" y="321"/>
                    <a:pt x="182" y="321"/>
                  </a:cubicBezTo>
                  <a:cubicBezTo>
                    <a:pt x="184" y="320"/>
                    <a:pt x="184" y="320"/>
                    <a:pt x="184" y="320"/>
                  </a:cubicBezTo>
                  <a:cubicBezTo>
                    <a:pt x="186" y="318"/>
                    <a:pt x="186" y="318"/>
                    <a:pt x="186" y="318"/>
                  </a:cubicBezTo>
                  <a:cubicBezTo>
                    <a:pt x="185" y="313"/>
                    <a:pt x="185" y="313"/>
                    <a:pt x="185" y="313"/>
                  </a:cubicBezTo>
                  <a:cubicBezTo>
                    <a:pt x="184" y="314"/>
                    <a:pt x="183" y="315"/>
                    <a:pt x="181" y="315"/>
                  </a:cubicBezTo>
                  <a:cubicBezTo>
                    <a:pt x="180" y="314"/>
                    <a:pt x="180" y="314"/>
                    <a:pt x="180" y="314"/>
                  </a:cubicBezTo>
                  <a:cubicBezTo>
                    <a:pt x="184" y="313"/>
                    <a:pt x="184" y="313"/>
                    <a:pt x="184" y="313"/>
                  </a:cubicBezTo>
                  <a:cubicBezTo>
                    <a:pt x="184" y="312"/>
                    <a:pt x="184" y="312"/>
                    <a:pt x="184" y="312"/>
                  </a:cubicBezTo>
                  <a:cubicBezTo>
                    <a:pt x="186" y="311"/>
                    <a:pt x="186" y="311"/>
                    <a:pt x="186" y="311"/>
                  </a:cubicBezTo>
                  <a:cubicBezTo>
                    <a:pt x="187" y="312"/>
                    <a:pt x="187" y="312"/>
                    <a:pt x="187" y="312"/>
                  </a:cubicBezTo>
                  <a:cubicBezTo>
                    <a:pt x="190" y="312"/>
                    <a:pt x="190" y="312"/>
                    <a:pt x="190" y="312"/>
                  </a:cubicBezTo>
                  <a:cubicBezTo>
                    <a:pt x="193" y="310"/>
                    <a:pt x="193" y="310"/>
                    <a:pt x="193" y="310"/>
                  </a:cubicBezTo>
                  <a:cubicBezTo>
                    <a:pt x="191" y="309"/>
                    <a:pt x="191" y="309"/>
                    <a:pt x="191" y="309"/>
                  </a:cubicBezTo>
                  <a:cubicBezTo>
                    <a:pt x="192" y="307"/>
                    <a:pt x="192" y="307"/>
                    <a:pt x="192" y="307"/>
                  </a:cubicBezTo>
                  <a:cubicBezTo>
                    <a:pt x="192" y="306"/>
                    <a:pt x="192" y="306"/>
                    <a:pt x="192" y="306"/>
                  </a:cubicBezTo>
                  <a:cubicBezTo>
                    <a:pt x="188" y="306"/>
                    <a:pt x="188" y="306"/>
                    <a:pt x="188" y="306"/>
                  </a:cubicBezTo>
                  <a:cubicBezTo>
                    <a:pt x="190" y="306"/>
                    <a:pt x="190" y="306"/>
                    <a:pt x="190" y="306"/>
                  </a:cubicBezTo>
                  <a:cubicBezTo>
                    <a:pt x="192" y="306"/>
                    <a:pt x="192" y="306"/>
                    <a:pt x="192" y="306"/>
                  </a:cubicBezTo>
                  <a:cubicBezTo>
                    <a:pt x="190" y="304"/>
                    <a:pt x="190" y="304"/>
                    <a:pt x="190" y="304"/>
                  </a:cubicBezTo>
                  <a:cubicBezTo>
                    <a:pt x="192" y="304"/>
                    <a:pt x="193" y="305"/>
                    <a:pt x="194" y="306"/>
                  </a:cubicBezTo>
                  <a:cubicBezTo>
                    <a:pt x="195" y="305"/>
                    <a:pt x="196" y="304"/>
                    <a:pt x="196" y="302"/>
                  </a:cubicBezTo>
                  <a:cubicBezTo>
                    <a:pt x="199" y="301"/>
                    <a:pt x="199" y="301"/>
                    <a:pt x="199" y="301"/>
                  </a:cubicBezTo>
                  <a:cubicBezTo>
                    <a:pt x="199" y="299"/>
                    <a:pt x="200" y="297"/>
                    <a:pt x="199" y="295"/>
                  </a:cubicBezTo>
                  <a:cubicBezTo>
                    <a:pt x="201" y="292"/>
                    <a:pt x="200" y="297"/>
                    <a:pt x="199" y="295"/>
                  </a:cubicBezTo>
                  <a:close/>
                  <a:moveTo>
                    <a:pt x="137" y="348"/>
                  </a:moveTo>
                  <a:cubicBezTo>
                    <a:pt x="135" y="350"/>
                    <a:pt x="135" y="350"/>
                    <a:pt x="135" y="350"/>
                  </a:cubicBezTo>
                  <a:cubicBezTo>
                    <a:pt x="134" y="349"/>
                    <a:pt x="134" y="349"/>
                    <a:pt x="134" y="349"/>
                  </a:cubicBezTo>
                  <a:cubicBezTo>
                    <a:pt x="132" y="350"/>
                    <a:pt x="132" y="350"/>
                    <a:pt x="132" y="350"/>
                  </a:cubicBezTo>
                  <a:cubicBezTo>
                    <a:pt x="131" y="352"/>
                    <a:pt x="131" y="352"/>
                    <a:pt x="131" y="352"/>
                  </a:cubicBezTo>
                  <a:cubicBezTo>
                    <a:pt x="132" y="351"/>
                    <a:pt x="132" y="351"/>
                    <a:pt x="132" y="351"/>
                  </a:cubicBezTo>
                  <a:cubicBezTo>
                    <a:pt x="137" y="354"/>
                    <a:pt x="137" y="354"/>
                    <a:pt x="137" y="354"/>
                  </a:cubicBezTo>
                  <a:cubicBezTo>
                    <a:pt x="138" y="354"/>
                    <a:pt x="138" y="354"/>
                    <a:pt x="138" y="354"/>
                  </a:cubicBezTo>
                  <a:cubicBezTo>
                    <a:pt x="140" y="354"/>
                    <a:pt x="140" y="354"/>
                    <a:pt x="140" y="354"/>
                  </a:cubicBezTo>
                  <a:cubicBezTo>
                    <a:pt x="140" y="352"/>
                    <a:pt x="140" y="352"/>
                    <a:pt x="140" y="352"/>
                  </a:cubicBezTo>
                  <a:cubicBezTo>
                    <a:pt x="142" y="350"/>
                    <a:pt x="142" y="350"/>
                    <a:pt x="142" y="350"/>
                  </a:cubicBezTo>
                  <a:cubicBezTo>
                    <a:pt x="141" y="349"/>
                    <a:pt x="141" y="349"/>
                    <a:pt x="141" y="349"/>
                  </a:cubicBezTo>
                  <a:lnTo>
                    <a:pt x="137" y="348"/>
                  </a:lnTo>
                  <a:close/>
                  <a:moveTo>
                    <a:pt x="65" y="265"/>
                  </a:moveTo>
                  <a:cubicBezTo>
                    <a:pt x="66" y="264"/>
                    <a:pt x="66" y="264"/>
                    <a:pt x="66" y="264"/>
                  </a:cubicBezTo>
                  <a:cubicBezTo>
                    <a:pt x="64" y="262"/>
                    <a:pt x="64" y="262"/>
                    <a:pt x="64" y="262"/>
                  </a:cubicBezTo>
                  <a:cubicBezTo>
                    <a:pt x="64" y="262"/>
                    <a:pt x="64" y="262"/>
                    <a:pt x="64" y="262"/>
                  </a:cubicBezTo>
                  <a:cubicBezTo>
                    <a:pt x="63" y="263"/>
                    <a:pt x="63" y="263"/>
                    <a:pt x="63" y="263"/>
                  </a:cubicBezTo>
                  <a:cubicBezTo>
                    <a:pt x="64" y="264"/>
                    <a:pt x="64" y="264"/>
                    <a:pt x="64" y="264"/>
                  </a:cubicBezTo>
                  <a:lnTo>
                    <a:pt x="65" y="265"/>
                  </a:lnTo>
                  <a:close/>
                  <a:moveTo>
                    <a:pt x="98" y="77"/>
                  </a:moveTo>
                  <a:cubicBezTo>
                    <a:pt x="100" y="80"/>
                    <a:pt x="100" y="80"/>
                    <a:pt x="100" y="80"/>
                  </a:cubicBezTo>
                  <a:cubicBezTo>
                    <a:pt x="100" y="79"/>
                    <a:pt x="100" y="78"/>
                    <a:pt x="101" y="77"/>
                  </a:cubicBezTo>
                  <a:cubicBezTo>
                    <a:pt x="100" y="76"/>
                    <a:pt x="100" y="76"/>
                    <a:pt x="100" y="76"/>
                  </a:cubicBezTo>
                  <a:lnTo>
                    <a:pt x="98" y="77"/>
                  </a:lnTo>
                  <a:close/>
                  <a:moveTo>
                    <a:pt x="105" y="66"/>
                  </a:moveTo>
                  <a:cubicBezTo>
                    <a:pt x="106" y="68"/>
                    <a:pt x="106" y="68"/>
                    <a:pt x="106" y="68"/>
                  </a:cubicBezTo>
                  <a:cubicBezTo>
                    <a:pt x="108" y="68"/>
                    <a:pt x="108" y="68"/>
                    <a:pt x="108" y="68"/>
                  </a:cubicBezTo>
                  <a:cubicBezTo>
                    <a:pt x="106" y="66"/>
                    <a:pt x="106" y="66"/>
                    <a:pt x="106" y="66"/>
                  </a:cubicBezTo>
                  <a:lnTo>
                    <a:pt x="105" y="66"/>
                  </a:lnTo>
                  <a:close/>
                  <a:moveTo>
                    <a:pt x="99" y="66"/>
                  </a:moveTo>
                  <a:cubicBezTo>
                    <a:pt x="100" y="65"/>
                    <a:pt x="100" y="65"/>
                    <a:pt x="100" y="65"/>
                  </a:cubicBezTo>
                  <a:cubicBezTo>
                    <a:pt x="98" y="65"/>
                    <a:pt x="98" y="65"/>
                    <a:pt x="98" y="65"/>
                  </a:cubicBezTo>
                  <a:cubicBezTo>
                    <a:pt x="97" y="65"/>
                    <a:pt x="97" y="65"/>
                    <a:pt x="97" y="65"/>
                  </a:cubicBezTo>
                  <a:cubicBezTo>
                    <a:pt x="97" y="66"/>
                    <a:pt x="97" y="66"/>
                    <a:pt x="97" y="66"/>
                  </a:cubicBezTo>
                  <a:cubicBezTo>
                    <a:pt x="97" y="66"/>
                    <a:pt x="97" y="66"/>
                    <a:pt x="97" y="66"/>
                  </a:cubicBezTo>
                  <a:lnTo>
                    <a:pt x="99" y="66"/>
                  </a:lnTo>
                  <a:close/>
                  <a:moveTo>
                    <a:pt x="104" y="66"/>
                  </a:moveTo>
                  <a:cubicBezTo>
                    <a:pt x="103" y="64"/>
                    <a:pt x="103" y="64"/>
                    <a:pt x="103" y="64"/>
                  </a:cubicBezTo>
                  <a:cubicBezTo>
                    <a:pt x="104" y="63"/>
                    <a:pt x="104" y="63"/>
                    <a:pt x="104" y="63"/>
                  </a:cubicBezTo>
                  <a:cubicBezTo>
                    <a:pt x="103" y="63"/>
                    <a:pt x="103" y="63"/>
                    <a:pt x="103" y="63"/>
                  </a:cubicBezTo>
                  <a:cubicBezTo>
                    <a:pt x="103" y="64"/>
                    <a:pt x="103" y="64"/>
                    <a:pt x="103" y="64"/>
                  </a:cubicBezTo>
                  <a:cubicBezTo>
                    <a:pt x="102" y="64"/>
                    <a:pt x="102" y="64"/>
                    <a:pt x="102" y="64"/>
                  </a:cubicBezTo>
                  <a:cubicBezTo>
                    <a:pt x="103" y="66"/>
                    <a:pt x="103" y="66"/>
                    <a:pt x="103" y="66"/>
                  </a:cubicBezTo>
                  <a:lnTo>
                    <a:pt x="104" y="66"/>
                  </a:lnTo>
                  <a:close/>
                  <a:moveTo>
                    <a:pt x="99" y="61"/>
                  </a:moveTo>
                  <a:cubicBezTo>
                    <a:pt x="101" y="62"/>
                    <a:pt x="101" y="62"/>
                    <a:pt x="101" y="62"/>
                  </a:cubicBezTo>
                  <a:cubicBezTo>
                    <a:pt x="101" y="61"/>
                    <a:pt x="101" y="61"/>
                    <a:pt x="101" y="61"/>
                  </a:cubicBezTo>
                  <a:cubicBezTo>
                    <a:pt x="99" y="60"/>
                    <a:pt x="99" y="60"/>
                    <a:pt x="99" y="60"/>
                  </a:cubicBezTo>
                  <a:cubicBezTo>
                    <a:pt x="100" y="59"/>
                    <a:pt x="100" y="59"/>
                    <a:pt x="100" y="59"/>
                  </a:cubicBezTo>
                  <a:cubicBezTo>
                    <a:pt x="97" y="60"/>
                    <a:pt x="97" y="60"/>
                    <a:pt x="97" y="60"/>
                  </a:cubicBezTo>
                  <a:cubicBezTo>
                    <a:pt x="99" y="62"/>
                    <a:pt x="99" y="62"/>
                    <a:pt x="99" y="62"/>
                  </a:cubicBezTo>
                  <a:lnTo>
                    <a:pt x="99" y="61"/>
                  </a:lnTo>
                  <a:close/>
                  <a:moveTo>
                    <a:pt x="36" y="138"/>
                  </a:moveTo>
                  <a:cubicBezTo>
                    <a:pt x="35" y="136"/>
                    <a:pt x="35" y="136"/>
                    <a:pt x="35" y="136"/>
                  </a:cubicBezTo>
                  <a:cubicBezTo>
                    <a:pt x="34" y="135"/>
                    <a:pt x="34" y="135"/>
                    <a:pt x="34" y="135"/>
                  </a:cubicBezTo>
                  <a:cubicBezTo>
                    <a:pt x="34" y="135"/>
                    <a:pt x="34" y="135"/>
                    <a:pt x="34" y="135"/>
                  </a:cubicBezTo>
                  <a:cubicBezTo>
                    <a:pt x="32" y="137"/>
                    <a:pt x="32" y="137"/>
                    <a:pt x="32" y="137"/>
                  </a:cubicBezTo>
                  <a:cubicBezTo>
                    <a:pt x="35" y="139"/>
                    <a:pt x="35" y="139"/>
                    <a:pt x="35" y="139"/>
                  </a:cubicBezTo>
                  <a:lnTo>
                    <a:pt x="36" y="138"/>
                  </a:lnTo>
                  <a:close/>
                  <a:moveTo>
                    <a:pt x="42" y="128"/>
                  </a:moveTo>
                  <a:cubicBezTo>
                    <a:pt x="43" y="127"/>
                    <a:pt x="43" y="127"/>
                    <a:pt x="43" y="127"/>
                  </a:cubicBezTo>
                  <a:cubicBezTo>
                    <a:pt x="42" y="126"/>
                    <a:pt x="42" y="126"/>
                    <a:pt x="42" y="126"/>
                  </a:cubicBezTo>
                  <a:cubicBezTo>
                    <a:pt x="41" y="126"/>
                    <a:pt x="41" y="126"/>
                    <a:pt x="41" y="126"/>
                  </a:cubicBezTo>
                  <a:lnTo>
                    <a:pt x="42" y="128"/>
                  </a:lnTo>
                  <a:close/>
                  <a:moveTo>
                    <a:pt x="40" y="125"/>
                  </a:moveTo>
                  <a:cubicBezTo>
                    <a:pt x="40" y="126"/>
                    <a:pt x="40" y="126"/>
                    <a:pt x="40" y="126"/>
                  </a:cubicBezTo>
                  <a:cubicBezTo>
                    <a:pt x="41" y="125"/>
                    <a:pt x="41" y="125"/>
                    <a:pt x="41" y="125"/>
                  </a:cubicBezTo>
                  <a:cubicBezTo>
                    <a:pt x="41" y="123"/>
                    <a:pt x="41" y="123"/>
                    <a:pt x="41" y="123"/>
                  </a:cubicBezTo>
                  <a:cubicBezTo>
                    <a:pt x="42" y="120"/>
                    <a:pt x="42" y="120"/>
                    <a:pt x="42" y="120"/>
                  </a:cubicBezTo>
                  <a:cubicBezTo>
                    <a:pt x="41" y="121"/>
                    <a:pt x="41" y="121"/>
                    <a:pt x="41" y="121"/>
                  </a:cubicBezTo>
                  <a:cubicBezTo>
                    <a:pt x="41" y="122"/>
                    <a:pt x="41" y="122"/>
                    <a:pt x="41" y="122"/>
                  </a:cubicBezTo>
                  <a:cubicBezTo>
                    <a:pt x="40" y="122"/>
                    <a:pt x="40" y="122"/>
                    <a:pt x="40" y="122"/>
                  </a:cubicBezTo>
                  <a:lnTo>
                    <a:pt x="40" y="125"/>
                  </a:lnTo>
                  <a:close/>
                  <a:moveTo>
                    <a:pt x="56" y="179"/>
                  </a:moveTo>
                  <a:cubicBezTo>
                    <a:pt x="58" y="181"/>
                    <a:pt x="58" y="181"/>
                    <a:pt x="58" y="181"/>
                  </a:cubicBezTo>
                  <a:cubicBezTo>
                    <a:pt x="58" y="179"/>
                    <a:pt x="58" y="177"/>
                    <a:pt x="57" y="176"/>
                  </a:cubicBezTo>
                  <a:cubicBezTo>
                    <a:pt x="56" y="174"/>
                    <a:pt x="56" y="174"/>
                    <a:pt x="56" y="174"/>
                  </a:cubicBezTo>
                  <a:cubicBezTo>
                    <a:pt x="55" y="174"/>
                    <a:pt x="55" y="174"/>
                    <a:pt x="55" y="174"/>
                  </a:cubicBezTo>
                  <a:cubicBezTo>
                    <a:pt x="55" y="176"/>
                    <a:pt x="55" y="176"/>
                    <a:pt x="55" y="176"/>
                  </a:cubicBezTo>
                  <a:cubicBezTo>
                    <a:pt x="56" y="177"/>
                    <a:pt x="56" y="177"/>
                    <a:pt x="56" y="177"/>
                  </a:cubicBezTo>
                  <a:lnTo>
                    <a:pt x="56" y="179"/>
                  </a:lnTo>
                  <a:close/>
                  <a:moveTo>
                    <a:pt x="34" y="170"/>
                  </a:moveTo>
                  <a:cubicBezTo>
                    <a:pt x="36" y="169"/>
                    <a:pt x="36" y="169"/>
                    <a:pt x="36" y="169"/>
                  </a:cubicBezTo>
                  <a:cubicBezTo>
                    <a:pt x="37" y="167"/>
                    <a:pt x="37" y="167"/>
                    <a:pt x="37" y="167"/>
                  </a:cubicBezTo>
                  <a:cubicBezTo>
                    <a:pt x="36" y="167"/>
                    <a:pt x="36" y="167"/>
                    <a:pt x="36" y="167"/>
                  </a:cubicBezTo>
                  <a:cubicBezTo>
                    <a:pt x="35" y="168"/>
                    <a:pt x="35" y="168"/>
                    <a:pt x="35" y="168"/>
                  </a:cubicBezTo>
                  <a:lnTo>
                    <a:pt x="34" y="170"/>
                  </a:lnTo>
                  <a:close/>
                  <a:moveTo>
                    <a:pt x="46" y="164"/>
                  </a:moveTo>
                  <a:cubicBezTo>
                    <a:pt x="47" y="165"/>
                    <a:pt x="47" y="165"/>
                    <a:pt x="47" y="165"/>
                  </a:cubicBezTo>
                  <a:cubicBezTo>
                    <a:pt x="47" y="162"/>
                    <a:pt x="47" y="162"/>
                    <a:pt x="47" y="162"/>
                  </a:cubicBezTo>
                  <a:cubicBezTo>
                    <a:pt x="46" y="163"/>
                    <a:pt x="46" y="163"/>
                    <a:pt x="46" y="163"/>
                  </a:cubicBezTo>
                  <a:lnTo>
                    <a:pt x="46" y="164"/>
                  </a:lnTo>
                  <a:close/>
                  <a:moveTo>
                    <a:pt x="37" y="155"/>
                  </a:moveTo>
                  <a:cubicBezTo>
                    <a:pt x="36" y="154"/>
                    <a:pt x="36" y="154"/>
                    <a:pt x="36" y="154"/>
                  </a:cubicBezTo>
                  <a:cubicBezTo>
                    <a:pt x="35" y="154"/>
                    <a:pt x="35" y="154"/>
                    <a:pt x="35" y="154"/>
                  </a:cubicBezTo>
                  <a:cubicBezTo>
                    <a:pt x="35" y="155"/>
                    <a:pt x="35" y="155"/>
                    <a:pt x="35" y="155"/>
                  </a:cubicBezTo>
                  <a:lnTo>
                    <a:pt x="37" y="155"/>
                  </a:lnTo>
                  <a:close/>
                  <a:moveTo>
                    <a:pt x="21" y="154"/>
                  </a:moveTo>
                  <a:cubicBezTo>
                    <a:pt x="22" y="155"/>
                    <a:pt x="22" y="155"/>
                    <a:pt x="22" y="155"/>
                  </a:cubicBezTo>
                  <a:cubicBezTo>
                    <a:pt x="23" y="154"/>
                    <a:pt x="23" y="154"/>
                    <a:pt x="23" y="154"/>
                  </a:cubicBezTo>
                  <a:cubicBezTo>
                    <a:pt x="25" y="153"/>
                    <a:pt x="25" y="153"/>
                    <a:pt x="25" y="153"/>
                  </a:cubicBezTo>
                  <a:cubicBezTo>
                    <a:pt x="25" y="152"/>
                    <a:pt x="25" y="152"/>
                    <a:pt x="25" y="152"/>
                  </a:cubicBezTo>
                  <a:cubicBezTo>
                    <a:pt x="20" y="153"/>
                    <a:pt x="20" y="153"/>
                    <a:pt x="20" y="153"/>
                  </a:cubicBezTo>
                  <a:lnTo>
                    <a:pt x="21" y="154"/>
                  </a:lnTo>
                  <a:close/>
                  <a:moveTo>
                    <a:pt x="31" y="149"/>
                  </a:moveTo>
                  <a:cubicBezTo>
                    <a:pt x="31" y="147"/>
                    <a:pt x="31" y="147"/>
                    <a:pt x="31" y="147"/>
                  </a:cubicBezTo>
                  <a:cubicBezTo>
                    <a:pt x="30" y="147"/>
                    <a:pt x="30" y="147"/>
                    <a:pt x="30" y="147"/>
                  </a:cubicBezTo>
                  <a:cubicBezTo>
                    <a:pt x="29" y="148"/>
                    <a:pt x="29" y="148"/>
                    <a:pt x="29" y="148"/>
                  </a:cubicBezTo>
                  <a:cubicBezTo>
                    <a:pt x="27" y="150"/>
                    <a:pt x="27" y="150"/>
                    <a:pt x="27" y="150"/>
                  </a:cubicBezTo>
                  <a:cubicBezTo>
                    <a:pt x="26" y="151"/>
                    <a:pt x="26" y="151"/>
                    <a:pt x="26" y="151"/>
                  </a:cubicBezTo>
                  <a:cubicBezTo>
                    <a:pt x="28" y="151"/>
                    <a:pt x="28" y="151"/>
                    <a:pt x="28" y="151"/>
                  </a:cubicBezTo>
                  <a:cubicBezTo>
                    <a:pt x="29" y="150"/>
                    <a:pt x="29" y="150"/>
                    <a:pt x="29" y="150"/>
                  </a:cubicBezTo>
                  <a:lnTo>
                    <a:pt x="31" y="149"/>
                  </a:lnTo>
                  <a:close/>
                  <a:moveTo>
                    <a:pt x="133" y="26"/>
                  </a:moveTo>
                  <a:cubicBezTo>
                    <a:pt x="133" y="25"/>
                    <a:pt x="133" y="25"/>
                    <a:pt x="133" y="25"/>
                  </a:cubicBezTo>
                  <a:cubicBezTo>
                    <a:pt x="133" y="27"/>
                    <a:pt x="133" y="27"/>
                    <a:pt x="133" y="27"/>
                  </a:cubicBezTo>
                  <a:cubicBezTo>
                    <a:pt x="133" y="27"/>
                    <a:pt x="133" y="27"/>
                    <a:pt x="133" y="27"/>
                  </a:cubicBezTo>
                  <a:lnTo>
                    <a:pt x="133" y="26"/>
                  </a:lnTo>
                  <a:close/>
                  <a:moveTo>
                    <a:pt x="136" y="23"/>
                  </a:moveTo>
                  <a:cubicBezTo>
                    <a:pt x="137" y="25"/>
                    <a:pt x="137" y="25"/>
                    <a:pt x="137" y="25"/>
                  </a:cubicBezTo>
                  <a:cubicBezTo>
                    <a:pt x="138" y="25"/>
                    <a:pt x="138" y="25"/>
                    <a:pt x="138" y="25"/>
                  </a:cubicBezTo>
                  <a:cubicBezTo>
                    <a:pt x="138" y="23"/>
                    <a:pt x="138" y="23"/>
                    <a:pt x="138" y="23"/>
                  </a:cubicBezTo>
                  <a:cubicBezTo>
                    <a:pt x="138" y="22"/>
                    <a:pt x="138" y="22"/>
                    <a:pt x="138" y="22"/>
                  </a:cubicBezTo>
                  <a:lnTo>
                    <a:pt x="136" y="23"/>
                  </a:lnTo>
                  <a:close/>
                  <a:moveTo>
                    <a:pt x="139" y="17"/>
                  </a:moveTo>
                  <a:cubicBezTo>
                    <a:pt x="140" y="16"/>
                    <a:pt x="140" y="16"/>
                    <a:pt x="140" y="16"/>
                  </a:cubicBezTo>
                  <a:cubicBezTo>
                    <a:pt x="139" y="16"/>
                    <a:pt x="139" y="16"/>
                    <a:pt x="139" y="16"/>
                  </a:cubicBezTo>
                  <a:cubicBezTo>
                    <a:pt x="138" y="17"/>
                    <a:pt x="138" y="17"/>
                    <a:pt x="138" y="17"/>
                  </a:cubicBezTo>
                  <a:lnTo>
                    <a:pt x="139" y="17"/>
                  </a:lnTo>
                  <a:close/>
                  <a:moveTo>
                    <a:pt x="141" y="7"/>
                  </a:moveTo>
                  <a:cubicBezTo>
                    <a:pt x="139" y="7"/>
                    <a:pt x="139" y="7"/>
                    <a:pt x="139" y="7"/>
                  </a:cubicBezTo>
                  <a:cubicBezTo>
                    <a:pt x="140" y="9"/>
                    <a:pt x="140" y="9"/>
                    <a:pt x="140" y="9"/>
                  </a:cubicBezTo>
                  <a:cubicBezTo>
                    <a:pt x="141" y="9"/>
                    <a:pt x="141" y="9"/>
                    <a:pt x="141" y="9"/>
                  </a:cubicBezTo>
                  <a:cubicBezTo>
                    <a:pt x="142" y="9"/>
                    <a:pt x="142" y="9"/>
                    <a:pt x="142" y="9"/>
                  </a:cubicBezTo>
                  <a:cubicBezTo>
                    <a:pt x="143" y="8"/>
                    <a:pt x="143" y="8"/>
                    <a:pt x="143" y="8"/>
                  </a:cubicBezTo>
                  <a:cubicBezTo>
                    <a:pt x="142" y="8"/>
                    <a:pt x="142" y="8"/>
                    <a:pt x="142" y="8"/>
                  </a:cubicBezTo>
                  <a:lnTo>
                    <a:pt x="141" y="7"/>
                  </a:lnTo>
                  <a:close/>
                  <a:moveTo>
                    <a:pt x="141" y="4"/>
                  </a:moveTo>
                  <a:cubicBezTo>
                    <a:pt x="142" y="3"/>
                    <a:pt x="142" y="3"/>
                    <a:pt x="142" y="3"/>
                  </a:cubicBezTo>
                  <a:cubicBezTo>
                    <a:pt x="142" y="2"/>
                    <a:pt x="142" y="2"/>
                    <a:pt x="142" y="2"/>
                  </a:cubicBezTo>
                  <a:cubicBezTo>
                    <a:pt x="142" y="0"/>
                    <a:pt x="142" y="0"/>
                    <a:pt x="142" y="0"/>
                  </a:cubicBezTo>
                  <a:cubicBezTo>
                    <a:pt x="141" y="0"/>
                    <a:pt x="141" y="0"/>
                    <a:pt x="141" y="0"/>
                  </a:cubicBezTo>
                  <a:cubicBezTo>
                    <a:pt x="141" y="1"/>
                    <a:pt x="141" y="1"/>
                    <a:pt x="141" y="1"/>
                  </a:cubicBezTo>
                  <a:cubicBezTo>
                    <a:pt x="140" y="0"/>
                    <a:pt x="140" y="0"/>
                    <a:pt x="140" y="0"/>
                  </a:cubicBezTo>
                  <a:cubicBezTo>
                    <a:pt x="139" y="2"/>
                    <a:pt x="139" y="4"/>
                    <a:pt x="139" y="5"/>
                  </a:cubicBezTo>
                  <a:cubicBezTo>
                    <a:pt x="141" y="5"/>
                    <a:pt x="141" y="5"/>
                    <a:pt x="141" y="5"/>
                  </a:cubicBezTo>
                  <a:lnTo>
                    <a:pt x="141" y="4"/>
                  </a:lnTo>
                  <a:close/>
                  <a:moveTo>
                    <a:pt x="11" y="135"/>
                  </a:moveTo>
                  <a:cubicBezTo>
                    <a:pt x="11" y="136"/>
                    <a:pt x="11" y="136"/>
                    <a:pt x="11" y="136"/>
                  </a:cubicBezTo>
                  <a:cubicBezTo>
                    <a:pt x="10" y="137"/>
                    <a:pt x="10" y="137"/>
                    <a:pt x="10" y="137"/>
                  </a:cubicBezTo>
                  <a:cubicBezTo>
                    <a:pt x="12" y="138"/>
                    <a:pt x="12" y="138"/>
                    <a:pt x="12" y="138"/>
                  </a:cubicBezTo>
                  <a:cubicBezTo>
                    <a:pt x="14" y="136"/>
                    <a:pt x="14" y="136"/>
                    <a:pt x="14" y="136"/>
                  </a:cubicBezTo>
                  <a:cubicBezTo>
                    <a:pt x="13" y="135"/>
                    <a:pt x="13" y="135"/>
                    <a:pt x="13" y="135"/>
                  </a:cubicBezTo>
                  <a:lnTo>
                    <a:pt x="11" y="135"/>
                  </a:lnTo>
                  <a:close/>
                  <a:moveTo>
                    <a:pt x="17" y="120"/>
                  </a:moveTo>
                  <a:cubicBezTo>
                    <a:pt x="15" y="119"/>
                    <a:pt x="15" y="119"/>
                    <a:pt x="15" y="119"/>
                  </a:cubicBezTo>
                  <a:cubicBezTo>
                    <a:pt x="14" y="121"/>
                    <a:pt x="14" y="121"/>
                    <a:pt x="14" y="121"/>
                  </a:cubicBezTo>
                  <a:cubicBezTo>
                    <a:pt x="17" y="122"/>
                    <a:pt x="17" y="122"/>
                    <a:pt x="17" y="122"/>
                  </a:cubicBezTo>
                  <a:cubicBezTo>
                    <a:pt x="18" y="122"/>
                    <a:pt x="18" y="122"/>
                    <a:pt x="18" y="122"/>
                  </a:cubicBezTo>
                  <a:cubicBezTo>
                    <a:pt x="17" y="121"/>
                    <a:pt x="17" y="121"/>
                    <a:pt x="17" y="121"/>
                  </a:cubicBezTo>
                  <a:cubicBezTo>
                    <a:pt x="18" y="120"/>
                    <a:pt x="18" y="120"/>
                    <a:pt x="18" y="120"/>
                  </a:cubicBezTo>
                  <a:lnTo>
                    <a:pt x="17" y="120"/>
                  </a:lnTo>
                  <a:close/>
                  <a:moveTo>
                    <a:pt x="28" y="96"/>
                  </a:moveTo>
                  <a:cubicBezTo>
                    <a:pt x="27" y="94"/>
                    <a:pt x="27" y="94"/>
                    <a:pt x="27" y="94"/>
                  </a:cubicBezTo>
                  <a:cubicBezTo>
                    <a:pt x="26" y="94"/>
                    <a:pt x="26" y="94"/>
                    <a:pt x="26" y="94"/>
                  </a:cubicBezTo>
                  <a:cubicBezTo>
                    <a:pt x="26" y="95"/>
                    <a:pt x="26" y="95"/>
                    <a:pt x="26" y="95"/>
                  </a:cubicBezTo>
                  <a:lnTo>
                    <a:pt x="28" y="96"/>
                  </a:lnTo>
                  <a:close/>
                  <a:moveTo>
                    <a:pt x="93" y="78"/>
                  </a:moveTo>
                  <a:cubicBezTo>
                    <a:pt x="96" y="78"/>
                    <a:pt x="96" y="78"/>
                    <a:pt x="96" y="78"/>
                  </a:cubicBezTo>
                  <a:cubicBezTo>
                    <a:pt x="96" y="77"/>
                    <a:pt x="96" y="77"/>
                    <a:pt x="96" y="77"/>
                  </a:cubicBezTo>
                  <a:cubicBezTo>
                    <a:pt x="94" y="78"/>
                    <a:pt x="94" y="78"/>
                    <a:pt x="94" y="78"/>
                  </a:cubicBezTo>
                  <a:cubicBezTo>
                    <a:pt x="96" y="77"/>
                    <a:pt x="96" y="77"/>
                    <a:pt x="96" y="77"/>
                  </a:cubicBezTo>
                  <a:cubicBezTo>
                    <a:pt x="94" y="74"/>
                    <a:pt x="94" y="74"/>
                    <a:pt x="94" y="74"/>
                  </a:cubicBezTo>
                  <a:cubicBezTo>
                    <a:pt x="92" y="73"/>
                    <a:pt x="92" y="73"/>
                    <a:pt x="92" y="73"/>
                  </a:cubicBezTo>
                  <a:cubicBezTo>
                    <a:pt x="91" y="74"/>
                    <a:pt x="91" y="74"/>
                    <a:pt x="91" y="74"/>
                  </a:cubicBezTo>
                  <a:cubicBezTo>
                    <a:pt x="91" y="75"/>
                    <a:pt x="91" y="75"/>
                    <a:pt x="91" y="75"/>
                  </a:cubicBezTo>
                  <a:cubicBezTo>
                    <a:pt x="93" y="77"/>
                    <a:pt x="93" y="77"/>
                    <a:pt x="93" y="77"/>
                  </a:cubicBezTo>
                  <a:lnTo>
                    <a:pt x="93" y="78"/>
                  </a:lnTo>
                  <a:close/>
                  <a:moveTo>
                    <a:pt x="94" y="72"/>
                  </a:moveTo>
                  <a:cubicBezTo>
                    <a:pt x="94" y="71"/>
                    <a:pt x="94" y="71"/>
                    <a:pt x="94" y="71"/>
                  </a:cubicBezTo>
                  <a:cubicBezTo>
                    <a:pt x="95" y="70"/>
                    <a:pt x="95" y="70"/>
                    <a:pt x="95" y="70"/>
                  </a:cubicBezTo>
                  <a:cubicBezTo>
                    <a:pt x="95" y="71"/>
                    <a:pt x="95" y="71"/>
                    <a:pt x="95" y="71"/>
                  </a:cubicBezTo>
                  <a:cubicBezTo>
                    <a:pt x="94" y="72"/>
                    <a:pt x="94" y="72"/>
                    <a:pt x="94" y="72"/>
                  </a:cubicBezTo>
                  <a:cubicBezTo>
                    <a:pt x="95" y="74"/>
                    <a:pt x="95" y="74"/>
                    <a:pt x="95" y="74"/>
                  </a:cubicBezTo>
                  <a:cubicBezTo>
                    <a:pt x="97" y="74"/>
                    <a:pt x="97" y="74"/>
                    <a:pt x="97" y="74"/>
                  </a:cubicBezTo>
                  <a:cubicBezTo>
                    <a:pt x="97" y="73"/>
                    <a:pt x="97" y="73"/>
                    <a:pt x="97" y="73"/>
                  </a:cubicBezTo>
                  <a:cubicBezTo>
                    <a:pt x="99" y="72"/>
                    <a:pt x="99" y="72"/>
                    <a:pt x="99" y="72"/>
                  </a:cubicBezTo>
                  <a:cubicBezTo>
                    <a:pt x="100" y="74"/>
                    <a:pt x="100" y="74"/>
                    <a:pt x="100" y="74"/>
                  </a:cubicBezTo>
                  <a:cubicBezTo>
                    <a:pt x="102" y="75"/>
                    <a:pt x="102" y="75"/>
                    <a:pt x="102" y="75"/>
                  </a:cubicBezTo>
                  <a:cubicBezTo>
                    <a:pt x="104" y="73"/>
                    <a:pt x="104" y="73"/>
                    <a:pt x="104" y="73"/>
                  </a:cubicBezTo>
                  <a:cubicBezTo>
                    <a:pt x="104" y="72"/>
                    <a:pt x="104" y="72"/>
                    <a:pt x="104" y="72"/>
                  </a:cubicBezTo>
                  <a:cubicBezTo>
                    <a:pt x="102" y="73"/>
                    <a:pt x="102" y="73"/>
                    <a:pt x="102" y="73"/>
                  </a:cubicBezTo>
                  <a:cubicBezTo>
                    <a:pt x="103" y="71"/>
                    <a:pt x="103" y="71"/>
                    <a:pt x="103" y="71"/>
                  </a:cubicBezTo>
                  <a:cubicBezTo>
                    <a:pt x="101" y="72"/>
                    <a:pt x="101" y="72"/>
                    <a:pt x="101" y="72"/>
                  </a:cubicBezTo>
                  <a:cubicBezTo>
                    <a:pt x="100" y="71"/>
                    <a:pt x="100" y="71"/>
                    <a:pt x="100" y="71"/>
                  </a:cubicBezTo>
                  <a:cubicBezTo>
                    <a:pt x="98" y="70"/>
                    <a:pt x="98" y="70"/>
                    <a:pt x="98" y="70"/>
                  </a:cubicBezTo>
                  <a:cubicBezTo>
                    <a:pt x="98" y="71"/>
                    <a:pt x="98" y="71"/>
                    <a:pt x="98" y="71"/>
                  </a:cubicBezTo>
                  <a:cubicBezTo>
                    <a:pt x="96" y="71"/>
                    <a:pt x="96" y="71"/>
                    <a:pt x="96" y="71"/>
                  </a:cubicBezTo>
                  <a:cubicBezTo>
                    <a:pt x="99" y="68"/>
                    <a:pt x="99" y="68"/>
                    <a:pt x="99" y="68"/>
                  </a:cubicBezTo>
                  <a:cubicBezTo>
                    <a:pt x="97" y="67"/>
                    <a:pt x="97" y="67"/>
                    <a:pt x="97" y="67"/>
                  </a:cubicBezTo>
                  <a:cubicBezTo>
                    <a:pt x="97" y="67"/>
                    <a:pt x="97" y="67"/>
                    <a:pt x="97" y="67"/>
                  </a:cubicBezTo>
                  <a:cubicBezTo>
                    <a:pt x="96" y="66"/>
                    <a:pt x="95" y="66"/>
                    <a:pt x="94" y="66"/>
                  </a:cubicBezTo>
                  <a:cubicBezTo>
                    <a:pt x="93" y="67"/>
                    <a:pt x="93" y="67"/>
                    <a:pt x="93" y="67"/>
                  </a:cubicBezTo>
                  <a:cubicBezTo>
                    <a:pt x="92" y="68"/>
                    <a:pt x="92" y="69"/>
                    <a:pt x="92" y="70"/>
                  </a:cubicBezTo>
                  <a:cubicBezTo>
                    <a:pt x="93" y="72"/>
                    <a:pt x="93" y="72"/>
                    <a:pt x="93" y="72"/>
                  </a:cubicBezTo>
                  <a:lnTo>
                    <a:pt x="94" y="72"/>
                  </a:lnTo>
                  <a:close/>
                  <a:moveTo>
                    <a:pt x="105" y="64"/>
                  </a:moveTo>
                  <a:cubicBezTo>
                    <a:pt x="106" y="63"/>
                    <a:pt x="106" y="63"/>
                    <a:pt x="106" y="63"/>
                  </a:cubicBezTo>
                  <a:cubicBezTo>
                    <a:pt x="107" y="62"/>
                    <a:pt x="107" y="62"/>
                    <a:pt x="107" y="62"/>
                  </a:cubicBezTo>
                  <a:cubicBezTo>
                    <a:pt x="108" y="63"/>
                    <a:pt x="108" y="63"/>
                    <a:pt x="108" y="63"/>
                  </a:cubicBezTo>
                  <a:cubicBezTo>
                    <a:pt x="109" y="61"/>
                    <a:pt x="109" y="61"/>
                    <a:pt x="109" y="61"/>
                  </a:cubicBezTo>
                  <a:cubicBezTo>
                    <a:pt x="110" y="61"/>
                    <a:pt x="110" y="61"/>
                    <a:pt x="110" y="61"/>
                  </a:cubicBezTo>
                  <a:cubicBezTo>
                    <a:pt x="106" y="62"/>
                    <a:pt x="106" y="62"/>
                    <a:pt x="106" y="62"/>
                  </a:cubicBezTo>
                  <a:cubicBezTo>
                    <a:pt x="107" y="61"/>
                    <a:pt x="107" y="61"/>
                    <a:pt x="107" y="61"/>
                  </a:cubicBezTo>
                  <a:cubicBezTo>
                    <a:pt x="106" y="61"/>
                    <a:pt x="106" y="61"/>
                    <a:pt x="106" y="61"/>
                  </a:cubicBezTo>
                  <a:cubicBezTo>
                    <a:pt x="106" y="62"/>
                    <a:pt x="106" y="62"/>
                    <a:pt x="106" y="62"/>
                  </a:cubicBezTo>
                  <a:cubicBezTo>
                    <a:pt x="104" y="64"/>
                    <a:pt x="104" y="64"/>
                    <a:pt x="104" y="64"/>
                  </a:cubicBezTo>
                  <a:lnTo>
                    <a:pt x="105" y="64"/>
                  </a:lnTo>
                  <a:close/>
                  <a:moveTo>
                    <a:pt x="40" y="136"/>
                  </a:moveTo>
                  <a:cubicBezTo>
                    <a:pt x="41" y="136"/>
                    <a:pt x="41" y="136"/>
                    <a:pt x="41" y="136"/>
                  </a:cubicBezTo>
                  <a:cubicBezTo>
                    <a:pt x="42" y="136"/>
                    <a:pt x="42" y="136"/>
                    <a:pt x="42" y="136"/>
                  </a:cubicBezTo>
                  <a:cubicBezTo>
                    <a:pt x="45" y="133"/>
                    <a:pt x="45" y="133"/>
                    <a:pt x="45" y="133"/>
                  </a:cubicBezTo>
                  <a:cubicBezTo>
                    <a:pt x="45" y="132"/>
                    <a:pt x="45" y="132"/>
                    <a:pt x="45" y="132"/>
                  </a:cubicBezTo>
                  <a:cubicBezTo>
                    <a:pt x="47" y="131"/>
                    <a:pt x="47" y="131"/>
                    <a:pt x="47" y="131"/>
                  </a:cubicBezTo>
                  <a:cubicBezTo>
                    <a:pt x="48" y="128"/>
                    <a:pt x="48" y="128"/>
                    <a:pt x="48" y="128"/>
                  </a:cubicBezTo>
                  <a:cubicBezTo>
                    <a:pt x="46" y="128"/>
                    <a:pt x="46" y="128"/>
                    <a:pt x="46" y="128"/>
                  </a:cubicBezTo>
                  <a:cubicBezTo>
                    <a:pt x="43" y="129"/>
                    <a:pt x="43" y="129"/>
                    <a:pt x="43" y="129"/>
                  </a:cubicBezTo>
                  <a:cubicBezTo>
                    <a:pt x="43" y="128"/>
                    <a:pt x="43" y="128"/>
                    <a:pt x="43" y="128"/>
                  </a:cubicBezTo>
                  <a:cubicBezTo>
                    <a:pt x="41" y="128"/>
                    <a:pt x="41" y="128"/>
                    <a:pt x="41" y="128"/>
                  </a:cubicBezTo>
                  <a:cubicBezTo>
                    <a:pt x="40" y="128"/>
                    <a:pt x="40" y="128"/>
                    <a:pt x="40" y="128"/>
                  </a:cubicBezTo>
                  <a:cubicBezTo>
                    <a:pt x="40" y="127"/>
                    <a:pt x="40" y="127"/>
                    <a:pt x="40" y="127"/>
                  </a:cubicBezTo>
                  <a:cubicBezTo>
                    <a:pt x="38" y="127"/>
                    <a:pt x="38" y="127"/>
                    <a:pt x="38" y="127"/>
                  </a:cubicBezTo>
                  <a:cubicBezTo>
                    <a:pt x="39" y="126"/>
                    <a:pt x="39" y="126"/>
                    <a:pt x="39" y="126"/>
                  </a:cubicBezTo>
                  <a:cubicBezTo>
                    <a:pt x="38" y="123"/>
                    <a:pt x="38" y="123"/>
                    <a:pt x="38" y="123"/>
                  </a:cubicBezTo>
                  <a:cubicBezTo>
                    <a:pt x="39" y="121"/>
                    <a:pt x="39" y="119"/>
                    <a:pt x="39" y="117"/>
                  </a:cubicBezTo>
                  <a:cubicBezTo>
                    <a:pt x="36" y="113"/>
                    <a:pt x="36" y="113"/>
                    <a:pt x="36" y="113"/>
                  </a:cubicBezTo>
                  <a:cubicBezTo>
                    <a:pt x="34" y="115"/>
                    <a:pt x="34" y="115"/>
                    <a:pt x="34" y="115"/>
                  </a:cubicBezTo>
                  <a:cubicBezTo>
                    <a:pt x="34" y="117"/>
                    <a:pt x="34" y="117"/>
                    <a:pt x="34" y="117"/>
                  </a:cubicBezTo>
                  <a:cubicBezTo>
                    <a:pt x="35" y="117"/>
                    <a:pt x="35" y="117"/>
                    <a:pt x="35" y="117"/>
                  </a:cubicBezTo>
                  <a:cubicBezTo>
                    <a:pt x="34" y="118"/>
                    <a:pt x="34" y="118"/>
                    <a:pt x="34" y="118"/>
                  </a:cubicBezTo>
                  <a:cubicBezTo>
                    <a:pt x="35" y="119"/>
                    <a:pt x="35" y="120"/>
                    <a:pt x="35" y="121"/>
                  </a:cubicBezTo>
                  <a:cubicBezTo>
                    <a:pt x="34" y="119"/>
                    <a:pt x="34" y="119"/>
                    <a:pt x="34" y="119"/>
                  </a:cubicBezTo>
                  <a:cubicBezTo>
                    <a:pt x="33" y="119"/>
                    <a:pt x="33" y="119"/>
                    <a:pt x="33" y="119"/>
                  </a:cubicBezTo>
                  <a:cubicBezTo>
                    <a:pt x="31" y="118"/>
                    <a:pt x="31" y="118"/>
                    <a:pt x="31" y="118"/>
                  </a:cubicBezTo>
                  <a:cubicBezTo>
                    <a:pt x="31" y="117"/>
                    <a:pt x="31" y="117"/>
                    <a:pt x="31" y="117"/>
                  </a:cubicBezTo>
                  <a:cubicBezTo>
                    <a:pt x="29" y="116"/>
                    <a:pt x="29" y="116"/>
                    <a:pt x="29" y="116"/>
                  </a:cubicBezTo>
                  <a:cubicBezTo>
                    <a:pt x="29" y="118"/>
                    <a:pt x="29" y="118"/>
                    <a:pt x="29" y="118"/>
                  </a:cubicBezTo>
                  <a:cubicBezTo>
                    <a:pt x="30" y="119"/>
                    <a:pt x="30" y="119"/>
                    <a:pt x="30" y="119"/>
                  </a:cubicBezTo>
                  <a:cubicBezTo>
                    <a:pt x="31" y="120"/>
                    <a:pt x="31" y="120"/>
                    <a:pt x="31" y="120"/>
                  </a:cubicBezTo>
                  <a:cubicBezTo>
                    <a:pt x="29" y="120"/>
                    <a:pt x="29" y="120"/>
                    <a:pt x="29" y="120"/>
                  </a:cubicBezTo>
                  <a:cubicBezTo>
                    <a:pt x="30" y="122"/>
                    <a:pt x="30" y="122"/>
                    <a:pt x="30" y="122"/>
                  </a:cubicBezTo>
                  <a:cubicBezTo>
                    <a:pt x="28" y="119"/>
                    <a:pt x="28" y="119"/>
                    <a:pt x="28" y="119"/>
                  </a:cubicBezTo>
                  <a:cubicBezTo>
                    <a:pt x="27" y="120"/>
                    <a:pt x="27" y="120"/>
                    <a:pt x="27" y="120"/>
                  </a:cubicBezTo>
                  <a:cubicBezTo>
                    <a:pt x="28" y="121"/>
                    <a:pt x="28" y="121"/>
                    <a:pt x="28" y="121"/>
                  </a:cubicBezTo>
                  <a:cubicBezTo>
                    <a:pt x="26" y="121"/>
                    <a:pt x="26" y="121"/>
                    <a:pt x="26" y="121"/>
                  </a:cubicBezTo>
                  <a:cubicBezTo>
                    <a:pt x="27" y="122"/>
                    <a:pt x="28" y="123"/>
                    <a:pt x="28" y="124"/>
                  </a:cubicBezTo>
                  <a:cubicBezTo>
                    <a:pt x="30" y="125"/>
                    <a:pt x="30" y="125"/>
                    <a:pt x="30" y="125"/>
                  </a:cubicBezTo>
                  <a:cubicBezTo>
                    <a:pt x="31" y="123"/>
                    <a:pt x="31" y="123"/>
                    <a:pt x="31" y="123"/>
                  </a:cubicBezTo>
                  <a:cubicBezTo>
                    <a:pt x="31" y="124"/>
                    <a:pt x="31" y="124"/>
                    <a:pt x="31" y="124"/>
                  </a:cubicBezTo>
                  <a:cubicBezTo>
                    <a:pt x="32" y="123"/>
                    <a:pt x="32" y="123"/>
                    <a:pt x="32" y="123"/>
                  </a:cubicBezTo>
                  <a:cubicBezTo>
                    <a:pt x="32" y="125"/>
                    <a:pt x="32" y="125"/>
                    <a:pt x="32" y="125"/>
                  </a:cubicBezTo>
                  <a:cubicBezTo>
                    <a:pt x="33" y="125"/>
                    <a:pt x="33" y="125"/>
                    <a:pt x="33" y="125"/>
                  </a:cubicBezTo>
                  <a:cubicBezTo>
                    <a:pt x="35" y="126"/>
                    <a:pt x="35" y="126"/>
                    <a:pt x="35" y="126"/>
                  </a:cubicBezTo>
                  <a:cubicBezTo>
                    <a:pt x="33" y="126"/>
                    <a:pt x="33" y="126"/>
                    <a:pt x="33" y="126"/>
                  </a:cubicBezTo>
                  <a:cubicBezTo>
                    <a:pt x="32" y="126"/>
                    <a:pt x="32" y="126"/>
                    <a:pt x="32" y="126"/>
                  </a:cubicBezTo>
                  <a:cubicBezTo>
                    <a:pt x="34" y="131"/>
                    <a:pt x="34" y="131"/>
                    <a:pt x="34" y="131"/>
                  </a:cubicBezTo>
                  <a:cubicBezTo>
                    <a:pt x="36" y="130"/>
                    <a:pt x="36" y="130"/>
                    <a:pt x="36" y="130"/>
                  </a:cubicBezTo>
                  <a:cubicBezTo>
                    <a:pt x="35" y="131"/>
                    <a:pt x="35" y="131"/>
                    <a:pt x="35" y="131"/>
                  </a:cubicBezTo>
                  <a:cubicBezTo>
                    <a:pt x="39" y="131"/>
                    <a:pt x="39" y="131"/>
                    <a:pt x="39" y="131"/>
                  </a:cubicBezTo>
                  <a:cubicBezTo>
                    <a:pt x="39" y="133"/>
                    <a:pt x="39" y="133"/>
                    <a:pt x="39" y="133"/>
                  </a:cubicBezTo>
                  <a:cubicBezTo>
                    <a:pt x="39" y="133"/>
                    <a:pt x="39" y="133"/>
                    <a:pt x="39" y="133"/>
                  </a:cubicBezTo>
                  <a:cubicBezTo>
                    <a:pt x="41" y="131"/>
                    <a:pt x="41" y="131"/>
                    <a:pt x="41" y="131"/>
                  </a:cubicBezTo>
                  <a:cubicBezTo>
                    <a:pt x="41" y="131"/>
                    <a:pt x="41" y="131"/>
                    <a:pt x="41" y="131"/>
                  </a:cubicBezTo>
                  <a:cubicBezTo>
                    <a:pt x="44" y="131"/>
                    <a:pt x="44" y="131"/>
                    <a:pt x="44" y="131"/>
                  </a:cubicBezTo>
                  <a:cubicBezTo>
                    <a:pt x="42" y="132"/>
                    <a:pt x="42" y="132"/>
                    <a:pt x="42" y="132"/>
                  </a:cubicBezTo>
                  <a:cubicBezTo>
                    <a:pt x="41" y="133"/>
                    <a:pt x="40" y="134"/>
                    <a:pt x="40" y="136"/>
                  </a:cubicBezTo>
                  <a:close/>
                  <a:moveTo>
                    <a:pt x="52" y="182"/>
                  </a:moveTo>
                  <a:cubicBezTo>
                    <a:pt x="51" y="183"/>
                    <a:pt x="51" y="183"/>
                    <a:pt x="51" y="183"/>
                  </a:cubicBezTo>
                  <a:cubicBezTo>
                    <a:pt x="51" y="185"/>
                    <a:pt x="51" y="185"/>
                    <a:pt x="51" y="185"/>
                  </a:cubicBezTo>
                  <a:cubicBezTo>
                    <a:pt x="52" y="187"/>
                    <a:pt x="52" y="187"/>
                    <a:pt x="52" y="187"/>
                  </a:cubicBezTo>
                  <a:cubicBezTo>
                    <a:pt x="51" y="189"/>
                    <a:pt x="51" y="189"/>
                    <a:pt x="51" y="189"/>
                  </a:cubicBezTo>
                  <a:cubicBezTo>
                    <a:pt x="53" y="190"/>
                    <a:pt x="53" y="190"/>
                    <a:pt x="53" y="190"/>
                  </a:cubicBezTo>
                  <a:cubicBezTo>
                    <a:pt x="56" y="190"/>
                    <a:pt x="56" y="190"/>
                    <a:pt x="56" y="190"/>
                  </a:cubicBezTo>
                  <a:cubicBezTo>
                    <a:pt x="57" y="190"/>
                    <a:pt x="57" y="190"/>
                    <a:pt x="57" y="190"/>
                  </a:cubicBezTo>
                  <a:cubicBezTo>
                    <a:pt x="56" y="188"/>
                    <a:pt x="56" y="188"/>
                    <a:pt x="56" y="188"/>
                  </a:cubicBezTo>
                  <a:cubicBezTo>
                    <a:pt x="57" y="186"/>
                    <a:pt x="57" y="186"/>
                    <a:pt x="57" y="186"/>
                  </a:cubicBezTo>
                  <a:cubicBezTo>
                    <a:pt x="55" y="182"/>
                    <a:pt x="55" y="182"/>
                    <a:pt x="55" y="182"/>
                  </a:cubicBezTo>
                  <a:cubicBezTo>
                    <a:pt x="53" y="181"/>
                    <a:pt x="53" y="181"/>
                    <a:pt x="53" y="181"/>
                  </a:cubicBezTo>
                  <a:lnTo>
                    <a:pt x="52" y="182"/>
                  </a:lnTo>
                  <a:close/>
                  <a:moveTo>
                    <a:pt x="38" y="179"/>
                  </a:moveTo>
                  <a:cubicBezTo>
                    <a:pt x="37" y="178"/>
                    <a:pt x="37" y="178"/>
                    <a:pt x="37" y="178"/>
                  </a:cubicBezTo>
                  <a:cubicBezTo>
                    <a:pt x="37" y="176"/>
                    <a:pt x="37" y="175"/>
                    <a:pt x="37" y="173"/>
                  </a:cubicBezTo>
                  <a:cubicBezTo>
                    <a:pt x="36" y="173"/>
                    <a:pt x="36" y="173"/>
                    <a:pt x="36" y="173"/>
                  </a:cubicBezTo>
                  <a:cubicBezTo>
                    <a:pt x="32" y="176"/>
                    <a:pt x="32" y="176"/>
                    <a:pt x="32" y="176"/>
                  </a:cubicBezTo>
                  <a:cubicBezTo>
                    <a:pt x="32" y="174"/>
                    <a:pt x="32" y="174"/>
                    <a:pt x="32" y="174"/>
                  </a:cubicBezTo>
                  <a:cubicBezTo>
                    <a:pt x="30" y="176"/>
                    <a:pt x="30" y="176"/>
                    <a:pt x="30" y="176"/>
                  </a:cubicBezTo>
                  <a:cubicBezTo>
                    <a:pt x="29" y="178"/>
                    <a:pt x="29" y="178"/>
                    <a:pt x="29" y="178"/>
                  </a:cubicBezTo>
                  <a:cubicBezTo>
                    <a:pt x="30" y="178"/>
                    <a:pt x="30" y="178"/>
                    <a:pt x="30" y="178"/>
                  </a:cubicBezTo>
                  <a:cubicBezTo>
                    <a:pt x="29" y="179"/>
                    <a:pt x="29" y="179"/>
                    <a:pt x="29" y="179"/>
                  </a:cubicBezTo>
                  <a:cubicBezTo>
                    <a:pt x="28" y="181"/>
                    <a:pt x="28" y="181"/>
                    <a:pt x="28" y="181"/>
                  </a:cubicBezTo>
                  <a:cubicBezTo>
                    <a:pt x="29" y="181"/>
                    <a:pt x="29" y="181"/>
                    <a:pt x="29" y="181"/>
                  </a:cubicBezTo>
                  <a:cubicBezTo>
                    <a:pt x="30" y="181"/>
                    <a:pt x="31" y="180"/>
                    <a:pt x="32" y="178"/>
                  </a:cubicBezTo>
                  <a:cubicBezTo>
                    <a:pt x="34" y="178"/>
                    <a:pt x="34" y="178"/>
                    <a:pt x="34" y="178"/>
                  </a:cubicBezTo>
                  <a:cubicBezTo>
                    <a:pt x="32" y="180"/>
                    <a:pt x="32" y="180"/>
                    <a:pt x="32" y="180"/>
                  </a:cubicBezTo>
                  <a:cubicBezTo>
                    <a:pt x="34" y="182"/>
                    <a:pt x="34" y="182"/>
                    <a:pt x="34" y="182"/>
                  </a:cubicBezTo>
                  <a:cubicBezTo>
                    <a:pt x="32" y="183"/>
                    <a:pt x="32" y="183"/>
                    <a:pt x="32" y="183"/>
                  </a:cubicBezTo>
                  <a:cubicBezTo>
                    <a:pt x="32" y="185"/>
                    <a:pt x="32" y="185"/>
                    <a:pt x="32" y="185"/>
                  </a:cubicBezTo>
                  <a:cubicBezTo>
                    <a:pt x="33" y="185"/>
                    <a:pt x="33" y="185"/>
                    <a:pt x="33" y="185"/>
                  </a:cubicBezTo>
                  <a:cubicBezTo>
                    <a:pt x="34" y="183"/>
                    <a:pt x="34" y="183"/>
                    <a:pt x="34" y="183"/>
                  </a:cubicBezTo>
                  <a:cubicBezTo>
                    <a:pt x="36" y="183"/>
                    <a:pt x="36" y="183"/>
                    <a:pt x="36" y="183"/>
                  </a:cubicBezTo>
                  <a:cubicBezTo>
                    <a:pt x="38" y="182"/>
                    <a:pt x="38" y="182"/>
                    <a:pt x="38" y="182"/>
                  </a:cubicBezTo>
                  <a:lnTo>
                    <a:pt x="38" y="179"/>
                  </a:lnTo>
                  <a:close/>
                  <a:moveTo>
                    <a:pt x="38" y="177"/>
                  </a:moveTo>
                  <a:cubicBezTo>
                    <a:pt x="40" y="178"/>
                    <a:pt x="40" y="178"/>
                    <a:pt x="40" y="178"/>
                  </a:cubicBezTo>
                  <a:cubicBezTo>
                    <a:pt x="40" y="176"/>
                    <a:pt x="40" y="176"/>
                    <a:pt x="40" y="176"/>
                  </a:cubicBezTo>
                  <a:cubicBezTo>
                    <a:pt x="41" y="175"/>
                    <a:pt x="41" y="175"/>
                    <a:pt x="41" y="175"/>
                  </a:cubicBezTo>
                  <a:cubicBezTo>
                    <a:pt x="42" y="172"/>
                    <a:pt x="44" y="170"/>
                    <a:pt x="45" y="167"/>
                  </a:cubicBezTo>
                  <a:cubicBezTo>
                    <a:pt x="45" y="166"/>
                    <a:pt x="45" y="166"/>
                    <a:pt x="45" y="166"/>
                  </a:cubicBezTo>
                  <a:cubicBezTo>
                    <a:pt x="44" y="166"/>
                    <a:pt x="44" y="166"/>
                    <a:pt x="44" y="166"/>
                  </a:cubicBezTo>
                  <a:cubicBezTo>
                    <a:pt x="43" y="167"/>
                    <a:pt x="42" y="168"/>
                    <a:pt x="41" y="169"/>
                  </a:cubicBezTo>
                  <a:cubicBezTo>
                    <a:pt x="39" y="171"/>
                    <a:pt x="39" y="171"/>
                    <a:pt x="39" y="171"/>
                  </a:cubicBezTo>
                  <a:cubicBezTo>
                    <a:pt x="39" y="172"/>
                    <a:pt x="39" y="172"/>
                    <a:pt x="39" y="172"/>
                  </a:cubicBezTo>
                  <a:cubicBezTo>
                    <a:pt x="41" y="172"/>
                    <a:pt x="41" y="172"/>
                    <a:pt x="41" y="172"/>
                  </a:cubicBezTo>
                  <a:cubicBezTo>
                    <a:pt x="40" y="172"/>
                    <a:pt x="39" y="173"/>
                    <a:pt x="37" y="174"/>
                  </a:cubicBezTo>
                  <a:cubicBezTo>
                    <a:pt x="37" y="175"/>
                    <a:pt x="37" y="176"/>
                    <a:pt x="38" y="177"/>
                  </a:cubicBezTo>
                  <a:close/>
                  <a:moveTo>
                    <a:pt x="43" y="153"/>
                  </a:moveTo>
                  <a:cubicBezTo>
                    <a:pt x="41" y="153"/>
                    <a:pt x="41" y="153"/>
                    <a:pt x="41" y="153"/>
                  </a:cubicBezTo>
                  <a:cubicBezTo>
                    <a:pt x="39" y="150"/>
                    <a:pt x="39" y="150"/>
                    <a:pt x="39" y="150"/>
                  </a:cubicBezTo>
                  <a:cubicBezTo>
                    <a:pt x="38" y="149"/>
                    <a:pt x="38" y="149"/>
                    <a:pt x="38" y="149"/>
                  </a:cubicBezTo>
                  <a:cubicBezTo>
                    <a:pt x="36" y="149"/>
                    <a:pt x="36" y="149"/>
                    <a:pt x="36" y="149"/>
                  </a:cubicBezTo>
                  <a:cubicBezTo>
                    <a:pt x="36" y="150"/>
                    <a:pt x="36" y="150"/>
                    <a:pt x="36" y="150"/>
                  </a:cubicBezTo>
                  <a:cubicBezTo>
                    <a:pt x="34" y="150"/>
                    <a:pt x="34" y="150"/>
                    <a:pt x="34" y="150"/>
                  </a:cubicBezTo>
                  <a:cubicBezTo>
                    <a:pt x="34" y="151"/>
                    <a:pt x="34" y="151"/>
                    <a:pt x="34" y="151"/>
                  </a:cubicBezTo>
                  <a:cubicBezTo>
                    <a:pt x="33" y="152"/>
                    <a:pt x="33" y="152"/>
                    <a:pt x="33" y="152"/>
                  </a:cubicBezTo>
                  <a:cubicBezTo>
                    <a:pt x="34" y="153"/>
                    <a:pt x="34" y="153"/>
                    <a:pt x="34" y="153"/>
                  </a:cubicBezTo>
                  <a:cubicBezTo>
                    <a:pt x="36" y="153"/>
                    <a:pt x="36" y="153"/>
                    <a:pt x="36" y="153"/>
                  </a:cubicBezTo>
                  <a:cubicBezTo>
                    <a:pt x="37" y="155"/>
                    <a:pt x="37" y="155"/>
                    <a:pt x="37" y="155"/>
                  </a:cubicBezTo>
                  <a:cubicBezTo>
                    <a:pt x="40" y="154"/>
                    <a:pt x="40" y="154"/>
                    <a:pt x="40" y="154"/>
                  </a:cubicBezTo>
                  <a:cubicBezTo>
                    <a:pt x="39" y="155"/>
                    <a:pt x="39" y="155"/>
                    <a:pt x="39" y="155"/>
                  </a:cubicBezTo>
                  <a:cubicBezTo>
                    <a:pt x="37" y="156"/>
                    <a:pt x="37" y="156"/>
                    <a:pt x="37" y="156"/>
                  </a:cubicBezTo>
                  <a:cubicBezTo>
                    <a:pt x="36" y="158"/>
                    <a:pt x="36" y="158"/>
                    <a:pt x="36" y="158"/>
                  </a:cubicBezTo>
                  <a:cubicBezTo>
                    <a:pt x="36" y="159"/>
                    <a:pt x="36" y="159"/>
                    <a:pt x="36" y="159"/>
                  </a:cubicBezTo>
                  <a:cubicBezTo>
                    <a:pt x="39" y="158"/>
                    <a:pt x="39" y="158"/>
                    <a:pt x="39" y="158"/>
                  </a:cubicBezTo>
                  <a:cubicBezTo>
                    <a:pt x="38" y="159"/>
                    <a:pt x="36" y="160"/>
                    <a:pt x="35" y="160"/>
                  </a:cubicBezTo>
                  <a:cubicBezTo>
                    <a:pt x="34" y="159"/>
                    <a:pt x="34" y="159"/>
                    <a:pt x="34" y="159"/>
                  </a:cubicBezTo>
                  <a:cubicBezTo>
                    <a:pt x="32" y="160"/>
                    <a:pt x="32" y="160"/>
                    <a:pt x="32" y="160"/>
                  </a:cubicBezTo>
                  <a:cubicBezTo>
                    <a:pt x="33" y="161"/>
                    <a:pt x="33" y="161"/>
                    <a:pt x="33" y="161"/>
                  </a:cubicBezTo>
                  <a:cubicBezTo>
                    <a:pt x="34" y="162"/>
                    <a:pt x="34" y="162"/>
                    <a:pt x="34" y="162"/>
                  </a:cubicBezTo>
                  <a:cubicBezTo>
                    <a:pt x="35" y="161"/>
                    <a:pt x="35" y="161"/>
                    <a:pt x="35" y="161"/>
                  </a:cubicBezTo>
                  <a:cubicBezTo>
                    <a:pt x="37" y="161"/>
                    <a:pt x="37" y="161"/>
                    <a:pt x="37" y="161"/>
                  </a:cubicBezTo>
                  <a:cubicBezTo>
                    <a:pt x="41" y="160"/>
                    <a:pt x="41" y="160"/>
                    <a:pt x="41" y="160"/>
                  </a:cubicBezTo>
                  <a:cubicBezTo>
                    <a:pt x="43" y="160"/>
                    <a:pt x="43" y="160"/>
                    <a:pt x="43" y="160"/>
                  </a:cubicBezTo>
                  <a:cubicBezTo>
                    <a:pt x="46" y="158"/>
                    <a:pt x="46" y="158"/>
                    <a:pt x="46" y="158"/>
                  </a:cubicBezTo>
                  <a:cubicBezTo>
                    <a:pt x="44" y="158"/>
                    <a:pt x="44" y="158"/>
                    <a:pt x="44" y="158"/>
                  </a:cubicBezTo>
                  <a:cubicBezTo>
                    <a:pt x="45" y="158"/>
                    <a:pt x="45" y="158"/>
                    <a:pt x="45" y="158"/>
                  </a:cubicBezTo>
                  <a:cubicBezTo>
                    <a:pt x="46" y="158"/>
                    <a:pt x="46" y="158"/>
                    <a:pt x="46" y="158"/>
                  </a:cubicBezTo>
                  <a:cubicBezTo>
                    <a:pt x="47" y="157"/>
                    <a:pt x="47" y="157"/>
                    <a:pt x="47" y="157"/>
                  </a:cubicBezTo>
                  <a:cubicBezTo>
                    <a:pt x="45" y="155"/>
                    <a:pt x="45" y="155"/>
                    <a:pt x="45" y="155"/>
                  </a:cubicBezTo>
                  <a:lnTo>
                    <a:pt x="43" y="153"/>
                  </a:lnTo>
                  <a:close/>
                  <a:moveTo>
                    <a:pt x="128" y="22"/>
                  </a:moveTo>
                  <a:cubicBezTo>
                    <a:pt x="130" y="21"/>
                    <a:pt x="130" y="21"/>
                    <a:pt x="130" y="21"/>
                  </a:cubicBezTo>
                  <a:cubicBezTo>
                    <a:pt x="131" y="21"/>
                    <a:pt x="131" y="21"/>
                    <a:pt x="131" y="21"/>
                  </a:cubicBezTo>
                  <a:cubicBezTo>
                    <a:pt x="130" y="22"/>
                    <a:pt x="130" y="22"/>
                    <a:pt x="130" y="22"/>
                  </a:cubicBezTo>
                  <a:cubicBezTo>
                    <a:pt x="131" y="24"/>
                    <a:pt x="131" y="24"/>
                    <a:pt x="131" y="24"/>
                  </a:cubicBezTo>
                  <a:cubicBezTo>
                    <a:pt x="132" y="22"/>
                    <a:pt x="132" y="22"/>
                    <a:pt x="132" y="22"/>
                  </a:cubicBezTo>
                  <a:cubicBezTo>
                    <a:pt x="133" y="22"/>
                    <a:pt x="133" y="22"/>
                    <a:pt x="133" y="22"/>
                  </a:cubicBezTo>
                  <a:cubicBezTo>
                    <a:pt x="134" y="20"/>
                    <a:pt x="134" y="20"/>
                    <a:pt x="134" y="20"/>
                  </a:cubicBezTo>
                  <a:cubicBezTo>
                    <a:pt x="133" y="23"/>
                    <a:pt x="133" y="23"/>
                    <a:pt x="133" y="23"/>
                  </a:cubicBezTo>
                  <a:cubicBezTo>
                    <a:pt x="134" y="25"/>
                    <a:pt x="134" y="25"/>
                    <a:pt x="134" y="25"/>
                  </a:cubicBezTo>
                  <a:cubicBezTo>
                    <a:pt x="134" y="26"/>
                    <a:pt x="134" y="28"/>
                    <a:pt x="133" y="30"/>
                  </a:cubicBezTo>
                  <a:cubicBezTo>
                    <a:pt x="133" y="30"/>
                    <a:pt x="133" y="30"/>
                    <a:pt x="133" y="30"/>
                  </a:cubicBezTo>
                  <a:cubicBezTo>
                    <a:pt x="132" y="32"/>
                    <a:pt x="132" y="32"/>
                    <a:pt x="132" y="32"/>
                  </a:cubicBezTo>
                  <a:cubicBezTo>
                    <a:pt x="134" y="33"/>
                    <a:pt x="134" y="33"/>
                    <a:pt x="134" y="33"/>
                  </a:cubicBezTo>
                  <a:cubicBezTo>
                    <a:pt x="135" y="29"/>
                    <a:pt x="135" y="29"/>
                    <a:pt x="135" y="29"/>
                  </a:cubicBezTo>
                  <a:cubicBezTo>
                    <a:pt x="136" y="29"/>
                    <a:pt x="136" y="29"/>
                    <a:pt x="136" y="29"/>
                  </a:cubicBezTo>
                  <a:cubicBezTo>
                    <a:pt x="135" y="27"/>
                    <a:pt x="135" y="27"/>
                    <a:pt x="135" y="27"/>
                  </a:cubicBezTo>
                  <a:cubicBezTo>
                    <a:pt x="136" y="27"/>
                    <a:pt x="136" y="27"/>
                    <a:pt x="136" y="27"/>
                  </a:cubicBezTo>
                  <a:cubicBezTo>
                    <a:pt x="135" y="25"/>
                    <a:pt x="135" y="25"/>
                    <a:pt x="135" y="25"/>
                  </a:cubicBezTo>
                  <a:cubicBezTo>
                    <a:pt x="136" y="24"/>
                    <a:pt x="136" y="24"/>
                    <a:pt x="136" y="24"/>
                  </a:cubicBezTo>
                  <a:cubicBezTo>
                    <a:pt x="136" y="22"/>
                    <a:pt x="136" y="22"/>
                    <a:pt x="136" y="22"/>
                  </a:cubicBezTo>
                  <a:cubicBezTo>
                    <a:pt x="135" y="22"/>
                    <a:pt x="135" y="22"/>
                    <a:pt x="135" y="22"/>
                  </a:cubicBezTo>
                  <a:cubicBezTo>
                    <a:pt x="136" y="20"/>
                    <a:pt x="136" y="20"/>
                    <a:pt x="136" y="20"/>
                  </a:cubicBezTo>
                  <a:cubicBezTo>
                    <a:pt x="137" y="19"/>
                    <a:pt x="137" y="19"/>
                    <a:pt x="137" y="19"/>
                  </a:cubicBezTo>
                  <a:cubicBezTo>
                    <a:pt x="136" y="19"/>
                    <a:pt x="136" y="19"/>
                    <a:pt x="136" y="19"/>
                  </a:cubicBezTo>
                  <a:cubicBezTo>
                    <a:pt x="137" y="18"/>
                    <a:pt x="137" y="18"/>
                    <a:pt x="137" y="18"/>
                  </a:cubicBezTo>
                  <a:cubicBezTo>
                    <a:pt x="136" y="17"/>
                    <a:pt x="136" y="17"/>
                    <a:pt x="136" y="17"/>
                  </a:cubicBezTo>
                  <a:cubicBezTo>
                    <a:pt x="137" y="17"/>
                    <a:pt x="137" y="17"/>
                    <a:pt x="137" y="17"/>
                  </a:cubicBezTo>
                  <a:cubicBezTo>
                    <a:pt x="137" y="15"/>
                    <a:pt x="137" y="15"/>
                    <a:pt x="137" y="15"/>
                  </a:cubicBezTo>
                  <a:cubicBezTo>
                    <a:pt x="137" y="15"/>
                    <a:pt x="137" y="15"/>
                    <a:pt x="137" y="15"/>
                  </a:cubicBezTo>
                  <a:cubicBezTo>
                    <a:pt x="138" y="14"/>
                    <a:pt x="138" y="14"/>
                    <a:pt x="138" y="14"/>
                  </a:cubicBezTo>
                  <a:cubicBezTo>
                    <a:pt x="137" y="14"/>
                    <a:pt x="137" y="14"/>
                    <a:pt x="137" y="14"/>
                  </a:cubicBezTo>
                  <a:cubicBezTo>
                    <a:pt x="136" y="16"/>
                    <a:pt x="136" y="16"/>
                    <a:pt x="136" y="16"/>
                  </a:cubicBezTo>
                  <a:cubicBezTo>
                    <a:pt x="136" y="14"/>
                    <a:pt x="136" y="14"/>
                    <a:pt x="136" y="14"/>
                  </a:cubicBezTo>
                  <a:cubicBezTo>
                    <a:pt x="135" y="12"/>
                    <a:pt x="135" y="12"/>
                    <a:pt x="135" y="12"/>
                  </a:cubicBezTo>
                  <a:cubicBezTo>
                    <a:pt x="134" y="13"/>
                    <a:pt x="134" y="13"/>
                    <a:pt x="134" y="13"/>
                  </a:cubicBezTo>
                  <a:cubicBezTo>
                    <a:pt x="134" y="14"/>
                    <a:pt x="134" y="14"/>
                    <a:pt x="134" y="14"/>
                  </a:cubicBezTo>
                  <a:cubicBezTo>
                    <a:pt x="133" y="14"/>
                    <a:pt x="133" y="14"/>
                    <a:pt x="133" y="14"/>
                  </a:cubicBezTo>
                  <a:cubicBezTo>
                    <a:pt x="132" y="15"/>
                    <a:pt x="132" y="15"/>
                    <a:pt x="132" y="15"/>
                  </a:cubicBezTo>
                  <a:cubicBezTo>
                    <a:pt x="133" y="12"/>
                    <a:pt x="133" y="12"/>
                    <a:pt x="133" y="12"/>
                  </a:cubicBezTo>
                  <a:cubicBezTo>
                    <a:pt x="133" y="12"/>
                    <a:pt x="133" y="12"/>
                    <a:pt x="133" y="12"/>
                  </a:cubicBezTo>
                  <a:cubicBezTo>
                    <a:pt x="132" y="11"/>
                    <a:pt x="133" y="10"/>
                    <a:pt x="133" y="9"/>
                  </a:cubicBezTo>
                  <a:cubicBezTo>
                    <a:pt x="133" y="7"/>
                    <a:pt x="133" y="7"/>
                    <a:pt x="133" y="7"/>
                  </a:cubicBezTo>
                  <a:cubicBezTo>
                    <a:pt x="133" y="8"/>
                    <a:pt x="133" y="8"/>
                    <a:pt x="133" y="8"/>
                  </a:cubicBezTo>
                  <a:cubicBezTo>
                    <a:pt x="131" y="8"/>
                    <a:pt x="131" y="8"/>
                    <a:pt x="131" y="8"/>
                  </a:cubicBezTo>
                  <a:cubicBezTo>
                    <a:pt x="131" y="9"/>
                    <a:pt x="131" y="9"/>
                    <a:pt x="131" y="9"/>
                  </a:cubicBezTo>
                  <a:cubicBezTo>
                    <a:pt x="130" y="11"/>
                    <a:pt x="130" y="11"/>
                    <a:pt x="130" y="11"/>
                  </a:cubicBezTo>
                  <a:cubicBezTo>
                    <a:pt x="129" y="10"/>
                    <a:pt x="129" y="10"/>
                    <a:pt x="129" y="10"/>
                  </a:cubicBezTo>
                  <a:cubicBezTo>
                    <a:pt x="128" y="13"/>
                    <a:pt x="128" y="13"/>
                    <a:pt x="128" y="13"/>
                  </a:cubicBezTo>
                  <a:cubicBezTo>
                    <a:pt x="131" y="12"/>
                    <a:pt x="131" y="12"/>
                    <a:pt x="131" y="12"/>
                  </a:cubicBezTo>
                  <a:cubicBezTo>
                    <a:pt x="131" y="14"/>
                    <a:pt x="131" y="14"/>
                    <a:pt x="131" y="14"/>
                  </a:cubicBezTo>
                  <a:cubicBezTo>
                    <a:pt x="132" y="15"/>
                    <a:pt x="132" y="15"/>
                    <a:pt x="132" y="15"/>
                  </a:cubicBezTo>
                  <a:cubicBezTo>
                    <a:pt x="132" y="16"/>
                    <a:pt x="132" y="16"/>
                    <a:pt x="132" y="16"/>
                  </a:cubicBezTo>
                  <a:cubicBezTo>
                    <a:pt x="134" y="17"/>
                    <a:pt x="134" y="17"/>
                    <a:pt x="134" y="17"/>
                  </a:cubicBezTo>
                  <a:cubicBezTo>
                    <a:pt x="133" y="17"/>
                    <a:pt x="133" y="17"/>
                    <a:pt x="133" y="17"/>
                  </a:cubicBezTo>
                  <a:cubicBezTo>
                    <a:pt x="132" y="18"/>
                    <a:pt x="132" y="18"/>
                    <a:pt x="132" y="18"/>
                  </a:cubicBezTo>
                  <a:cubicBezTo>
                    <a:pt x="131" y="18"/>
                    <a:pt x="131" y="18"/>
                    <a:pt x="131" y="18"/>
                  </a:cubicBezTo>
                  <a:cubicBezTo>
                    <a:pt x="131" y="19"/>
                    <a:pt x="131" y="19"/>
                    <a:pt x="131" y="19"/>
                  </a:cubicBezTo>
                  <a:cubicBezTo>
                    <a:pt x="130" y="18"/>
                    <a:pt x="130" y="18"/>
                    <a:pt x="130" y="18"/>
                  </a:cubicBezTo>
                  <a:cubicBezTo>
                    <a:pt x="127" y="19"/>
                    <a:pt x="127" y="19"/>
                    <a:pt x="127" y="19"/>
                  </a:cubicBezTo>
                  <a:cubicBezTo>
                    <a:pt x="127" y="19"/>
                    <a:pt x="127" y="19"/>
                    <a:pt x="127" y="19"/>
                  </a:cubicBezTo>
                  <a:cubicBezTo>
                    <a:pt x="127" y="21"/>
                    <a:pt x="127" y="21"/>
                    <a:pt x="127" y="21"/>
                  </a:cubicBezTo>
                  <a:lnTo>
                    <a:pt x="128" y="22"/>
                  </a:lnTo>
                  <a:close/>
                  <a:moveTo>
                    <a:pt x="138" y="12"/>
                  </a:moveTo>
                  <a:cubicBezTo>
                    <a:pt x="138" y="10"/>
                    <a:pt x="138" y="10"/>
                    <a:pt x="138" y="10"/>
                  </a:cubicBezTo>
                  <a:cubicBezTo>
                    <a:pt x="138" y="9"/>
                    <a:pt x="138" y="9"/>
                    <a:pt x="138" y="9"/>
                  </a:cubicBezTo>
                  <a:cubicBezTo>
                    <a:pt x="137" y="8"/>
                    <a:pt x="137" y="8"/>
                    <a:pt x="137" y="8"/>
                  </a:cubicBezTo>
                  <a:cubicBezTo>
                    <a:pt x="138" y="8"/>
                    <a:pt x="138" y="8"/>
                    <a:pt x="138" y="8"/>
                  </a:cubicBezTo>
                  <a:cubicBezTo>
                    <a:pt x="137" y="6"/>
                    <a:pt x="137" y="6"/>
                    <a:pt x="137" y="6"/>
                  </a:cubicBezTo>
                  <a:cubicBezTo>
                    <a:pt x="138" y="7"/>
                    <a:pt x="138" y="7"/>
                    <a:pt x="138" y="7"/>
                  </a:cubicBezTo>
                  <a:cubicBezTo>
                    <a:pt x="138" y="4"/>
                    <a:pt x="138" y="4"/>
                    <a:pt x="138" y="4"/>
                  </a:cubicBezTo>
                  <a:cubicBezTo>
                    <a:pt x="137" y="4"/>
                    <a:pt x="137" y="4"/>
                    <a:pt x="137" y="4"/>
                  </a:cubicBezTo>
                  <a:cubicBezTo>
                    <a:pt x="136" y="5"/>
                    <a:pt x="136" y="5"/>
                    <a:pt x="136" y="5"/>
                  </a:cubicBezTo>
                  <a:cubicBezTo>
                    <a:pt x="136" y="6"/>
                    <a:pt x="136" y="7"/>
                    <a:pt x="137" y="8"/>
                  </a:cubicBezTo>
                  <a:cubicBezTo>
                    <a:pt x="135" y="7"/>
                    <a:pt x="135" y="7"/>
                    <a:pt x="135" y="7"/>
                  </a:cubicBezTo>
                  <a:cubicBezTo>
                    <a:pt x="135" y="8"/>
                    <a:pt x="135" y="10"/>
                    <a:pt x="136" y="12"/>
                  </a:cubicBezTo>
                  <a:lnTo>
                    <a:pt x="138" y="12"/>
                  </a:lnTo>
                  <a:close/>
                  <a:moveTo>
                    <a:pt x="18" y="126"/>
                  </a:moveTo>
                  <a:cubicBezTo>
                    <a:pt x="17" y="125"/>
                    <a:pt x="17" y="125"/>
                    <a:pt x="17" y="125"/>
                  </a:cubicBezTo>
                  <a:cubicBezTo>
                    <a:pt x="15" y="124"/>
                    <a:pt x="15" y="124"/>
                    <a:pt x="15" y="124"/>
                  </a:cubicBezTo>
                  <a:cubicBezTo>
                    <a:pt x="15" y="123"/>
                    <a:pt x="15" y="123"/>
                    <a:pt x="15" y="123"/>
                  </a:cubicBezTo>
                  <a:cubicBezTo>
                    <a:pt x="17" y="125"/>
                    <a:pt x="17" y="125"/>
                    <a:pt x="17" y="125"/>
                  </a:cubicBezTo>
                  <a:cubicBezTo>
                    <a:pt x="17" y="123"/>
                    <a:pt x="17" y="123"/>
                    <a:pt x="17" y="123"/>
                  </a:cubicBezTo>
                  <a:cubicBezTo>
                    <a:pt x="15" y="122"/>
                    <a:pt x="15" y="122"/>
                    <a:pt x="15" y="122"/>
                  </a:cubicBezTo>
                  <a:cubicBezTo>
                    <a:pt x="14" y="123"/>
                    <a:pt x="14" y="123"/>
                    <a:pt x="14" y="123"/>
                  </a:cubicBezTo>
                  <a:cubicBezTo>
                    <a:pt x="14" y="125"/>
                    <a:pt x="14" y="125"/>
                    <a:pt x="14" y="125"/>
                  </a:cubicBezTo>
                  <a:cubicBezTo>
                    <a:pt x="13" y="128"/>
                    <a:pt x="13" y="128"/>
                    <a:pt x="13" y="128"/>
                  </a:cubicBezTo>
                  <a:cubicBezTo>
                    <a:pt x="14" y="128"/>
                    <a:pt x="14" y="128"/>
                    <a:pt x="14" y="128"/>
                  </a:cubicBezTo>
                  <a:cubicBezTo>
                    <a:pt x="14" y="131"/>
                    <a:pt x="14" y="131"/>
                    <a:pt x="14" y="131"/>
                  </a:cubicBezTo>
                  <a:cubicBezTo>
                    <a:pt x="15" y="132"/>
                    <a:pt x="15" y="132"/>
                    <a:pt x="15" y="132"/>
                  </a:cubicBezTo>
                  <a:cubicBezTo>
                    <a:pt x="17" y="133"/>
                    <a:pt x="17" y="133"/>
                    <a:pt x="17" y="133"/>
                  </a:cubicBezTo>
                  <a:cubicBezTo>
                    <a:pt x="17" y="132"/>
                    <a:pt x="17" y="132"/>
                    <a:pt x="17" y="132"/>
                  </a:cubicBezTo>
                  <a:cubicBezTo>
                    <a:pt x="16" y="131"/>
                    <a:pt x="16" y="131"/>
                    <a:pt x="16" y="131"/>
                  </a:cubicBezTo>
                  <a:cubicBezTo>
                    <a:pt x="17" y="129"/>
                    <a:pt x="17" y="129"/>
                    <a:pt x="17" y="129"/>
                  </a:cubicBezTo>
                  <a:cubicBezTo>
                    <a:pt x="15" y="128"/>
                    <a:pt x="15" y="128"/>
                    <a:pt x="15" y="128"/>
                  </a:cubicBezTo>
                  <a:cubicBezTo>
                    <a:pt x="17" y="128"/>
                    <a:pt x="17" y="128"/>
                    <a:pt x="17" y="128"/>
                  </a:cubicBezTo>
                  <a:lnTo>
                    <a:pt x="18" y="126"/>
                  </a:lnTo>
                  <a:close/>
                  <a:moveTo>
                    <a:pt x="16" y="118"/>
                  </a:moveTo>
                  <a:cubicBezTo>
                    <a:pt x="18" y="117"/>
                    <a:pt x="18" y="117"/>
                    <a:pt x="18" y="117"/>
                  </a:cubicBezTo>
                  <a:cubicBezTo>
                    <a:pt x="18" y="117"/>
                    <a:pt x="18" y="117"/>
                    <a:pt x="18" y="117"/>
                  </a:cubicBezTo>
                  <a:cubicBezTo>
                    <a:pt x="20" y="117"/>
                    <a:pt x="20" y="117"/>
                    <a:pt x="20" y="117"/>
                  </a:cubicBezTo>
                  <a:cubicBezTo>
                    <a:pt x="19" y="114"/>
                    <a:pt x="19" y="114"/>
                    <a:pt x="19" y="114"/>
                  </a:cubicBezTo>
                  <a:cubicBezTo>
                    <a:pt x="19" y="114"/>
                    <a:pt x="19" y="114"/>
                    <a:pt x="19" y="114"/>
                  </a:cubicBezTo>
                  <a:cubicBezTo>
                    <a:pt x="21" y="116"/>
                    <a:pt x="21" y="116"/>
                    <a:pt x="21" y="116"/>
                  </a:cubicBezTo>
                  <a:cubicBezTo>
                    <a:pt x="21" y="115"/>
                    <a:pt x="21" y="115"/>
                    <a:pt x="21" y="115"/>
                  </a:cubicBezTo>
                  <a:cubicBezTo>
                    <a:pt x="21" y="114"/>
                    <a:pt x="21" y="114"/>
                    <a:pt x="21" y="114"/>
                  </a:cubicBezTo>
                  <a:cubicBezTo>
                    <a:pt x="19" y="114"/>
                    <a:pt x="19" y="114"/>
                    <a:pt x="19" y="114"/>
                  </a:cubicBezTo>
                  <a:cubicBezTo>
                    <a:pt x="19" y="113"/>
                    <a:pt x="19" y="113"/>
                    <a:pt x="19" y="113"/>
                  </a:cubicBezTo>
                  <a:cubicBezTo>
                    <a:pt x="17" y="114"/>
                    <a:pt x="17" y="114"/>
                    <a:pt x="17" y="114"/>
                  </a:cubicBezTo>
                  <a:cubicBezTo>
                    <a:pt x="16" y="114"/>
                    <a:pt x="16" y="114"/>
                    <a:pt x="16" y="114"/>
                  </a:cubicBezTo>
                  <a:cubicBezTo>
                    <a:pt x="15" y="114"/>
                    <a:pt x="15" y="114"/>
                    <a:pt x="15" y="114"/>
                  </a:cubicBezTo>
                  <a:cubicBezTo>
                    <a:pt x="15" y="114"/>
                    <a:pt x="15" y="114"/>
                    <a:pt x="15" y="114"/>
                  </a:cubicBezTo>
                  <a:cubicBezTo>
                    <a:pt x="14" y="113"/>
                    <a:pt x="14" y="113"/>
                    <a:pt x="14" y="113"/>
                  </a:cubicBezTo>
                  <a:cubicBezTo>
                    <a:pt x="12" y="116"/>
                    <a:pt x="12" y="116"/>
                    <a:pt x="12" y="116"/>
                  </a:cubicBezTo>
                  <a:cubicBezTo>
                    <a:pt x="14" y="117"/>
                    <a:pt x="14" y="117"/>
                    <a:pt x="14" y="117"/>
                  </a:cubicBezTo>
                  <a:cubicBezTo>
                    <a:pt x="14" y="116"/>
                    <a:pt x="14" y="116"/>
                    <a:pt x="14" y="116"/>
                  </a:cubicBezTo>
                  <a:cubicBezTo>
                    <a:pt x="16" y="117"/>
                    <a:pt x="16" y="117"/>
                    <a:pt x="16" y="117"/>
                  </a:cubicBezTo>
                  <a:cubicBezTo>
                    <a:pt x="17" y="119"/>
                    <a:pt x="17" y="119"/>
                    <a:pt x="17" y="119"/>
                  </a:cubicBezTo>
                  <a:cubicBezTo>
                    <a:pt x="19" y="119"/>
                    <a:pt x="19" y="119"/>
                    <a:pt x="19" y="119"/>
                  </a:cubicBezTo>
                  <a:cubicBezTo>
                    <a:pt x="20" y="118"/>
                    <a:pt x="20" y="118"/>
                    <a:pt x="20" y="118"/>
                  </a:cubicBezTo>
                  <a:cubicBezTo>
                    <a:pt x="19" y="117"/>
                    <a:pt x="19" y="117"/>
                    <a:pt x="19" y="117"/>
                  </a:cubicBezTo>
                  <a:lnTo>
                    <a:pt x="16" y="118"/>
                  </a:lnTo>
                  <a:close/>
                  <a:moveTo>
                    <a:pt x="27" y="107"/>
                  </a:moveTo>
                  <a:cubicBezTo>
                    <a:pt x="27" y="106"/>
                    <a:pt x="27" y="106"/>
                    <a:pt x="27" y="106"/>
                  </a:cubicBezTo>
                  <a:cubicBezTo>
                    <a:pt x="30" y="107"/>
                    <a:pt x="30" y="107"/>
                    <a:pt x="30" y="107"/>
                  </a:cubicBezTo>
                  <a:cubicBezTo>
                    <a:pt x="29" y="105"/>
                    <a:pt x="29" y="105"/>
                    <a:pt x="29" y="105"/>
                  </a:cubicBezTo>
                  <a:cubicBezTo>
                    <a:pt x="28" y="103"/>
                    <a:pt x="28" y="103"/>
                    <a:pt x="28" y="103"/>
                  </a:cubicBezTo>
                  <a:cubicBezTo>
                    <a:pt x="29" y="101"/>
                    <a:pt x="29" y="101"/>
                    <a:pt x="29" y="101"/>
                  </a:cubicBezTo>
                  <a:cubicBezTo>
                    <a:pt x="30" y="101"/>
                    <a:pt x="30" y="101"/>
                    <a:pt x="30" y="101"/>
                  </a:cubicBezTo>
                  <a:cubicBezTo>
                    <a:pt x="29" y="103"/>
                    <a:pt x="29" y="103"/>
                    <a:pt x="29" y="103"/>
                  </a:cubicBezTo>
                  <a:cubicBezTo>
                    <a:pt x="30" y="105"/>
                    <a:pt x="30" y="105"/>
                    <a:pt x="30" y="105"/>
                  </a:cubicBezTo>
                  <a:cubicBezTo>
                    <a:pt x="32" y="106"/>
                    <a:pt x="32" y="106"/>
                    <a:pt x="32" y="106"/>
                  </a:cubicBezTo>
                  <a:cubicBezTo>
                    <a:pt x="34" y="104"/>
                    <a:pt x="34" y="104"/>
                    <a:pt x="34" y="104"/>
                  </a:cubicBezTo>
                  <a:cubicBezTo>
                    <a:pt x="32" y="102"/>
                    <a:pt x="32" y="102"/>
                    <a:pt x="32" y="102"/>
                  </a:cubicBezTo>
                  <a:cubicBezTo>
                    <a:pt x="34" y="103"/>
                    <a:pt x="34" y="103"/>
                    <a:pt x="34" y="103"/>
                  </a:cubicBezTo>
                  <a:cubicBezTo>
                    <a:pt x="36" y="102"/>
                    <a:pt x="36" y="102"/>
                    <a:pt x="36" y="102"/>
                  </a:cubicBezTo>
                  <a:cubicBezTo>
                    <a:pt x="35" y="100"/>
                    <a:pt x="35" y="100"/>
                    <a:pt x="35" y="100"/>
                  </a:cubicBezTo>
                  <a:cubicBezTo>
                    <a:pt x="31" y="100"/>
                    <a:pt x="31" y="100"/>
                    <a:pt x="31" y="100"/>
                  </a:cubicBezTo>
                  <a:cubicBezTo>
                    <a:pt x="33" y="99"/>
                    <a:pt x="33" y="99"/>
                    <a:pt x="33" y="99"/>
                  </a:cubicBezTo>
                  <a:cubicBezTo>
                    <a:pt x="33" y="100"/>
                    <a:pt x="33" y="100"/>
                    <a:pt x="33" y="100"/>
                  </a:cubicBezTo>
                  <a:cubicBezTo>
                    <a:pt x="35" y="98"/>
                    <a:pt x="35" y="98"/>
                    <a:pt x="35" y="98"/>
                  </a:cubicBezTo>
                  <a:cubicBezTo>
                    <a:pt x="35" y="96"/>
                    <a:pt x="35" y="96"/>
                    <a:pt x="35" y="96"/>
                  </a:cubicBezTo>
                  <a:cubicBezTo>
                    <a:pt x="38" y="97"/>
                    <a:pt x="38" y="97"/>
                    <a:pt x="38" y="97"/>
                  </a:cubicBezTo>
                  <a:cubicBezTo>
                    <a:pt x="40" y="96"/>
                    <a:pt x="40" y="96"/>
                    <a:pt x="40" y="96"/>
                  </a:cubicBezTo>
                  <a:cubicBezTo>
                    <a:pt x="40" y="95"/>
                    <a:pt x="40" y="95"/>
                    <a:pt x="40" y="95"/>
                  </a:cubicBezTo>
                  <a:cubicBezTo>
                    <a:pt x="38" y="96"/>
                    <a:pt x="38" y="96"/>
                    <a:pt x="38" y="96"/>
                  </a:cubicBezTo>
                  <a:cubicBezTo>
                    <a:pt x="37" y="96"/>
                    <a:pt x="37" y="96"/>
                    <a:pt x="37" y="96"/>
                  </a:cubicBezTo>
                  <a:cubicBezTo>
                    <a:pt x="36" y="95"/>
                    <a:pt x="36" y="95"/>
                    <a:pt x="36" y="95"/>
                  </a:cubicBezTo>
                  <a:cubicBezTo>
                    <a:pt x="38" y="93"/>
                    <a:pt x="38" y="93"/>
                    <a:pt x="38" y="93"/>
                  </a:cubicBezTo>
                  <a:cubicBezTo>
                    <a:pt x="38" y="93"/>
                    <a:pt x="38" y="93"/>
                    <a:pt x="38" y="93"/>
                  </a:cubicBezTo>
                  <a:cubicBezTo>
                    <a:pt x="40" y="92"/>
                    <a:pt x="40" y="92"/>
                    <a:pt x="40" y="92"/>
                  </a:cubicBezTo>
                  <a:cubicBezTo>
                    <a:pt x="39" y="91"/>
                    <a:pt x="39" y="91"/>
                    <a:pt x="39" y="91"/>
                  </a:cubicBezTo>
                  <a:cubicBezTo>
                    <a:pt x="40" y="89"/>
                    <a:pt x="40" y="89"/>
                    <a:pt x="40" y="89"/>
                  </a:cubicBezTo>
                  <a:cubicBezTo>
                    <a:pt x="39" y="87"/>
                    <a:pt x="39" y="87"/>
                    <a:pt x="39" y="87"/>
                  </a:cubicBezTo>
                  <a:cubicBezTo>
                    <a:pt x="38" y="86"/>
                    <a:pt x="38" y="86"/>
                    <a:pt x="38" y="86"/>
                  </a:cubicBezTo>
                  <a:cubicBezTo>
                    <a:pt x="36" y="88"/>
                    <a:pt x="34" y="90"/>
                    <a:pt x="31" y="91"/>
                  </a:cubicBezTo>
                  <a:cubicBezTo>
                    <a:pt x="29" y="91"/>
                    <a:pt x="29" y="91"/>
                    <a:pt x="29" y="91"/>
                  </a:cubicBezTo>
                  <a:cubicBezTo>
                    <a:pt x="27" y="93"/>
                    <a:pt x="27" y="93"/>
                    <a:pt x="27" y="93"/>
                  </a:cubicBezTo>
                  <a:cubicBezTo>
                    <a:pt x="28" y="95"/>
                    <a:pt x="28" y="95"/>
                    <a:pt x="28" y="95"/>
                  </a:cubicBezTo>
                  <a:cubicBezTo>
                    <a:pt x="29" y="96"/>
                    <a:pt x="29" y="96"/>
                    <a:pt x="29" y="96"/>
                  </a:cubicBezTo>
                  <a:cubicBezTo>
                    <a:pt x="29" y="97"/>
                    <a:pt x="29" y="97"/>
                    <a:pt x="29" y="97"/>
                  </a:cubicBezTo>
                  <a:cubicBezTo>
                    <a:pt x="28" y="96"/>
                    <a:pt x="28" y="96"/>
                    <a:pt x="28" y="96"/>
                  </a:cubicBezTo>
                  <a:cubicBezTo>
                    <a:pt x="26" y="97"/>
                    <a:pt x="26" y="97"/>
                    <a:pt x="26" y="97"/>
                  </a:cubicBezTo>
                  <a:cubicBezTo>
                    <a:pt x="25" y="95"/>
                    <a:pt x="25" y="95"/>
                    <a:pt x="25" y="95"/>
                  </a:cubicBezTo>
                  <a:cubicBezTo>
                    <a:pt x="26" y="95"/>
                    <a:pt x="26" y="95"/>
                    <a:pt x="26" y="95"/>
                  </a:cubicBezTo>
                  <a:cubicBezTo>
                    <a:pt x="23" y="94"/>
                    <a:pt x="23" y="94"/>
                    <a:pt x="23" y="94"/>
                  </a:cubicBezTo>
                  <a:cubicBezTo>
                    <a:pt x="23" y="96"/>
                    <a:pt x="23" y="96"/>
                    <a:pt x="23" y="96"/>
                  </a:cubicBezTo>
                  <a:cubicBezTo>
                    <a:pt x="23" y="96"/>
                    <a:pt x="23" y="96"/>
                    <a:pt x="23" y="96"/>
                  </a:cubicBezTo>
                  <a:cubicBezTo>
                    <a:pt x="22" y="96"/>
                    <a:pt x="22" y="96"/>
                    <a:pt x="22" y="96"/>
                  </a:cubicBezTo>
                  <a:cubicBezTo>
                    <a:pt x="21" y="98"/>
                    <a:pt x="21" y="98"/>
                    <a:pt x="21" y="98"/>
                  </a:cubicBezTo>
                  <a:cubicBezTo>
                    <a:pt x="22" y="100"/>
                    <a:pt x="22" y="100"/>
                    <a:pt x="22" y="100"/>
                  </a:cubicBezTo>
                  <a:cubicBezTo>
                    <a:pt x="23" y="100"/>
                    <a:pt x="23" y="100"/>
                    <a:pt x="23" y="100"/>
                  </a:cubicBezTo>
                  <a:cubicBezTo>
                    <a:pt x="22" y="101"/>
                    <a:pt x="22" y="101"/>
                    <a:pt x="22" y="101"/>
                  </a:cubicBezTo>
                  <a:cubicBezTo>
                    <a:pt x="25" y="101"/>
                    <a:pt x="25" y="101"/>
                    <a:pt x="25" y="101"/>
                  </a:cubicBezTo>
                  <a:cubicBezTo>
                    <a:pt x="22" y="102"/>
                    <a:pt x="22" y="102"/>
                    <a:pt x="22" y="102"/>
                  </a:cubicBezTo>
                  <a:cubicBezTo>
                    <a:pt x="21" y="103"/>
                    <a:pt x="21" y="103"/>
                    <a:pt x="21" y="103"/>
                  </a:cubicBezTo>
                  <a:cubicBezTo>
                    <a:pt x="23" y="104"/>
                    <a:pt x="23" y="104"/>
                    <a:pt x="23" y="104"/>
                  </a:cubicBezTo>
                  <a:cubicBezTo>
                    <a:pt x="26" y="105"/>
                    <a:pt x="26" y="105"/>
                    <a:pt x="26" y="105"/>
                  </a:cubicBezTo>
                  <a:cubicBezTo>
                    <a:pt x="26" y="106"/>
                    <a:pt x="26" y="106"/>
                    <a:pt x="26" y="106"/>
                  </a:cubicBezTo>
                  <a:cubicBezTo>
                    <a:pt x="24" y="106"/>
                    <a:pt x="24" y="106"/>
                    <a:pt x="24" y="106"/>
                  </a:cubicBezTo>
                  <a:cubicBezTo>
                    <a:pt x="24" y="107"/>
                    <a:pt x="24" y="107"/>
                    <a:pt x="24" y="107"/>
                  </a:cubicBezTo>
                  <a:cubicBezTo>
                    <a:pt x="21" y="109"/>
                    <a:pt x="21" y="109"/>
                    <a:pt x="21" y="109"/>
                  </a:cubicBezTo>
                  <a:cubicBezTo>
                    <a:pt x="23" y="111"/>
                    <a:pt x="23" y="111"/>
                    <a:pt x="23" y="111"/>
                  </a:cubicBezTo>
                  <a:cubicBezTo>
                    <a:pt x="25" y="111"/>
                    <a:pt x="25" y="111"/>
                    <a:pt x="25" y="111"/>
                  </a:cubicBezTo>
                  <a:cubicBezTo>
                    <a:pt x="26" y="109"/>
                    <a:pt x="26" y="109"/>
                    <a:pt x="26" y="109"/>
                  </a:cubicBezTo>
                  <a:cubicBezTo>
                    <a:pt x="28" y="108"/>
                    <a:pt x="28" y="108"/>
                    <a:pt x="28" y="108"/>
                  </a:cubicBezTo>
                  <a:lnTo>
                    <a:pt x="27" y="107"/>
                  </a:lnTo>
                  <a:close/>
                  <a:moveTo>
                    <a:pt x="70" y="235"/>
                  </a:moveTo>
                  <a:cubicBezTo>
                    <a:pt x="69" y="235"/>
                    <a:pt x="68" y="236"/>
                    <a:pt x="68" y="237"/>
                  </a:cubicBezTo>
                  <a:cubicBezTo>
                    <a:pt x="67" y="238"/>
                    <a:pt x="67" y="240"/>
                    <a:pt x="66" y="242"/>
                  </a:cubicBezTo>
                  <a:cubicBezTo>
                    <a:pt x="67" y="241"/>
                    <a:pt x="67" y="241"/>
                    <a:pt x="67" y="241"/>
                  </a:cubicBezTo>
                  <a:cubicBezTo>
                    <a:pt x="69" y="242"/>
                    <a:pt x="69" y="242"/>
                    <a:pt x="69" y="242"/>
                  </a:cubicBezTo>
                  <a:cubicBezTo>
                    <a:pt x="70" y="241"/>
                    <a:pt x="71" y="240"/>
                    <a:pt x="72" y="239"/>
                  </a:cubicBezTo>
                  <a:cubicBezTo>
                    <a:pt x="74" y="238"/>
                    <a:pt x="75" y="236"/>
                    <a:pt x="76" y="235"/>
                  </a:cubicBezTo>
                  <a:cubicBezTo>
                    <a:pt x="75" y="233"/>
                    <a:pt x="75" y="233"/>
                    <a:pt x="75" y="233"/>
                  </a:cubicBezTo>
                  <a:cubicBezTo>
                    <a:pt x="74" y="232"/>
                    <a:pt x="74" y="232"/>
                    <a:pt x="74" y="232"/>
                  </a:cubicBezTo>
                  <a:cubicBezTo>
                    <a:pt x="75" y="230"/>
                    <a:pt x="75" y="230"/>
                    <a:pt x="75" y="230"/>
                  </a:cubicBezTo>
                  <a:cubicBezTo>
                    <a:pt x="73" y="231"/>
                    <a:pt x="73" y="231"/>
                    <a:pt x="73" y="231"/>
                  </a:cubicBezTo>
                  <a:cubicBezTo>
                    <a:pt x="71" y="232"/>
                    <a:pt x="71" y="232"/>
                    <a:pt x="71" y="232"/>
                  </a:cubicBezTo>
                  <a:lnTo>
                    <a:pt x="70" y="235"/>
                  </a:lnTo>
                  <a:close/>
                  <a:moveTo>
                    <a:pt x="18" y="208"/>
                  </a:moveTo>
                  <a:cubicBezTo>
                    <a:pt x="17" y="209"/>
                    <a:pt x="17" y="209"/>
                    <a:pt x="17" y="209"/>
                  </a:cubicBezTo>
                  <a:cubicBezTo>
                    <a:pt x="17" y="210"/>
                    <a:pt x="17" y="210"/>
                    <a:pt x="17" y="210"/>
                  </a:cubicBezTo>
                  <a:cubicBezTo>
                    <a:pt x="16" y="212"/>
                    <a:pt x="16" y="212"/>
                    <a:pt x="16" y="212"/>
                  </a:cubicBezTo>
                  <a:cubicBezTo>
                    <a:pt x="16" y="214"/>
                    <a:pt x="16" y="214"/>
                    <a:pt x="16" y="214"/>
                  </a:cubicBezTo>
                  <a:cubicBezTo>
                    <a:pt x="14" y="216"/>
                    <a:pt x="14" y="216"/>
                    <a:pt x="14" y="216"/>
                  </a:cubicBezTo>
                  <a:cubicBezTo>
                    <a:pt x="14" y="218"/>
                    <a:pt x="14" y="218"/>
                    <a:pt x="14" y="218"/>
                  </a:cubicBezTo>
                  <a:cubicBezTo>
                    <a:pt x="12" y="217"/>
                    <a:pt x="12" y="217"/>
                    <a:pt x="12" y="217"/>
                  </a:cubicBezTo>
                  <a:cubicBezTo>
                    <a:pt x="10" y="218"/>
                    <a:pt x="10" y="218"/>
                    <a:pt x="10" y="218"/>
                  </a:cubicBezTo>
                  <a:cubicBezTo>
                    <a:pt x="8" y="217"/>
                    <a:pt x="8" y="217"/>
                    <a:pt x="8" y="217"/>
                  </a:cubicBezTo>
                  <a:cubicBezTo>
                    <a:pt x="6" y="219"/>
                    <a:pt x="6" y="219"/>
                    <a:pt x="6" y="219"/>
                  </a:cubicBezTo>
                  <a:cubicBezTo>
                    <a:pt x="6" y="220"/>
                    <a:pt x="6" y="220"/>
                    <a:pt x="6" y="220"/>
                  </a:cubicBezTo>
                  <a:cubicBezTo>
                    <a:pt x="9" y="222"/>
                    <a:pt x="9" y="222"/>
                    <a:pt x="9" y="222"/>
                  </a:cubicBezTo>
                  <a:cubicBezTo>
                    <a:pt x="10" y="221"/>
                    <a:pt x="10" y="221"/>
                    <a:pt x="10" y="221"/>
                  </a:cubicBezTo>
                  <a:cubicBezTo>
                    <a:pt x="7" y="224"/>
                    <a:pt x="7" y="224"/>
                    <a:pt x="7" y="224"/>
                  </a:cubicBezTo>
                  <a:cubicBezTo>
                    <a:pt x="6" y="224"/>
                    <a:pt x="6" y="224"/>
                    <a:pt x="6" y="224"/>
                  </a:cubicBezTo>
                  <a:cubicBezTo>
                    <a:pt x="4" y="224"/>
                    <a:pt x="4" y="224"/>
                    <a:pt x="4" y="224"/>
                  </a:cubicBezTo>
                  <a:cubicBezTo>
                    <a:pt x="3" y="225"/>
                    <a:pt x="3" y="225"/>
                    <a:pt x="3" y="225"/>
                  </a:cubicBezTo>
                  <a:cubicBezTo>
                    <a:pt x="0" y="226"/>
                    <a:pt x="0" y="226"/>
                    <a:pt x="0" y="226"/>
                  </a:cubicBezTo>
                  <a:cubicBezTo>
                    <a:pt x="2" y="229"/>
                    <a:pt x="2" y="229"/>
                    <a:pt x="2" y="229"/>
                  </a:cubicBezTo>
                  <a:cubicBezTo>
                    <a:pt x="3" y="230"/>
                    <a:pt x="3" y="230"/>
                    <a:pt x="3" y="230"/>
                  </a:cubicBezTo>
                  <a:cubicBezTo>
                    <a:pt x="4" y="232"/>
                    <a:pt x="4" y="232"/>
                    <a:pt x="4" y="232"/>
                  </a:cubicBezTo>
                  <a:cubicBezTo>
                    <a:pt x="6" y="232"/>
                    <a:pt x="6" y="232"/>
                    <a:pt x="6" y="232"/>
                  </a:cubicBezTo>
                  <a:cubicBezTo>
                    <a:pt x="6" y="234"/>
                    <a:pt x="6" y="234"/>
                    <a:pt x="6" y="234"/>
                  </a:cubicBezTo>
                  <a:cubicBezTo>
                    <a:pt x="7" y="235"/>
                    <a:pt x="7" y="235"/>
                    <a:pt x="7" y="235"/>
                  </a:cubicBezTo>
                  <a:cubicBezTo>
                    <a:pt x="9" y="236"/>
                    <a:pt x="9" y="236"/>
                    <a:pt x="9" y="236"/>
                  </a:cubicBezTo>
                  <a:cubicBezTo>
                    <a:pt x="11" y="238"/>
                    <a:pt x="11" y="238"/>
                    <a:pt x="11" y="238"/>
                  </a:cubicBezTo>
                  <a:cubicBezTo>
                    <a:pt x="13" y="238"/>
                    <a:pt x="13" y="238"/>
                    <a:pt x="13" y="238"/>
                  </a:cubicBezTo>
                  <a:cubicBezTo>
                    <a:pt x="15" y="238"/>
                    <a:pt x="15" y="238"/>
                    <a:pt x="15" y="238"/>
                  </a:cubicBezTo>
                  <a:cubicBezTo>
                    <a:pt x="16" y="239"/>
                    <a:pt x="16" y="239"/>
                    <a:pt x="16" y="239"/>
                  </a:cubicBezTo>
                  <a:cubicBezTo>
                    <a:pt x="17" y="239"/>
                    <a:pt x="17" y="239"/>
                    <a:pt x="17" y="239"/>
                  </a:cubicBezTo>
                  <a:cubicBezTo>
                    <a:pt x="17" y="238"/>
                    <a:pt x="17" y="238"/>
                    <a:pt x="17" y="238"/>
                  </a:cubicBezTo>
                  <a:cubicBezTo>
                    <a:pt x="18" y="237"/>
                    <a:pt x="18" y="237"/>
                    <a:pt x="18" y="237"/>
                  </a:cubicBezTo>
                  <a:cubicBezTo>
                    <a:pt x="18" y="238"/>
                    <a:pt x="18" y="238"/>
                    <a:pt x="18" y="238"/>
                  </a:cubicBezTo>
                  <a:cubicBezTo>
                    <a:pt x="19" y="236"/>
                    <a:pt x="19" y="236"/>
                    <a:pt x="19" y="236"/>
                  </a:cubicBezTo>
                  <a:cubicBezTo>
                    <a:pt x="21" y="235"/>
                    <a:pt x="21" y="235"/>
                    <a:pt x="21" y="235"/>
                  </a:cubicBezTo>
                  <a:cubicBezTo>
                    <a:pt x="21" y="234"/>
                    <a:pt x="21" y="234"/>
                    <a:pt x="21" y="234"/>
                  </a:cubicBezTo>
                  <a:cubicBezTo>
                    <a:pt x="20" y="233"/>
                    <a:pt x="20" y="233"/>
                    <a:pt x="20" y="233"/>
                  </a:cubicBezTo>
                  <a:cubicBezTo>
                    <a:pt x="20" y="232"/>
                    <a:pt x="20" y="232"/>
                    <a:pt x="20" y="232"/>
                  </a:cubicBezTo>
                  <a:cubicBezTo>
                    <a:pt x="22" y="231"/>
                    <a:pt x="22" y="231"/>
                    <a:pt x="22" y="231"/>
                  </a:cubicBezTo>
                  <a:cubicBezTo>
                    <a:pt x="23" y="229"/>
                    <a:pt x="23" y="229"/>
                    <a:pt x="23" y="229"/>
                  </a:cubicBezTo>
                  <a:cubicBezTo>
                    <a:pt x="25" y="230"/>
                    <a:pt x="25" y="230"/>
                    <a:pt x="25" y="230"/>
                  </a:cubicBezTo>
                  <a:cubicBezTo>
                    <a:pt x="25" y="230"/>
                    <a:pt x="26" y="231"/>
                    <a:pt x="27" y="232"/>
                  </a:cubicBezTo>
                  <a:cubicBezTo>
                    <a:pt x="27" y="233"/>
                    <a:pt x="28" y="235"/>
                    <a:pt x="28" y="237"/>
                  </a:cubicBezTo>
                  <a:cubicBezTo>
                    <a:pt x="30" y="237"/>
                    <a:pt x="30" y="237"/>
                    <a:pt x="30" y="237"/>
                  </a:cubicBezTo>
                  <a:cubicBezTo>
                    <a:pt x="31" y="238"/>
                    <a:pt x="31" y="238"/>
                    <a:pt x="31" y="238"/>
                  </a:cubicBezTo>
                  <a:cubicBezTo>
                    <a:pt x="30" y="241"/>
                    <a:pt x="30" y="241"/>
                    <a:pt x="30" y="241"/>
                  </a:cubicBezTo>
                  <a:cubicBezTo>
                    <a:pt x="32" y="242"/>
                    <a:pt x="32" y="242"/>
                    <a:pt x="32" y="242"/>
                  </a:cubicBezTo>
                  <a:cubicBezTo>
                    <a:pt x="34" y="241"/>
                    <a:pt x="34" y="241"/>
                    <a:pt x="34" y="241"/>
                  </a:cubicBezTo>
                  <a:cubicBezTo>
                    <a:pt x="37" y="242"/>
                    <a:pt x="37" y="242"/>
                    <a:pt x="37" y="242"/>
                  </a:cubicBezTo>
                  <a:cubicBezTo>
                    <a:pt x="37" y="239"/>
                    <a:pt x="38" y="241"/>
                    <a:pt x="41" y="241"/>
                  </a:cubicBezTo>
                  <a:cubicBezTo>
                    <a:pt x="41" y="241"/>
                    <a:pt x="41" y="241"/>
                    <a:pt x="41" y="241"/>
                  </a:cubicBezTo>
                  <a:cubicBezTo>
                    <a:pt x="44" y="243"/>
                    <a:pt x="44" y="243"/>
                    <a:pt x="44" y="243"/>
                  </a:cubicBezTo>
                  <a:cubicBezTo>
                    <a:pt x="45" y="242"/>
                    <a:pt x="46" y="242"/>
                    <a:pt x="47" y="241"/>
                  </a:cubicBezTo>
                  <a:cubicBezTo>
                    <a:pt x="47" y="240"/>
                    <a:pt x="47" y="237"/>
                    <a:pt x="48" y="236"/>
                  </a:cubicBezTo>
                  <a:cubicBezTo>
                    <a:pt x="48" y="236"/>
                    <a:pt x="51" y="236"/>
                    <a:pt x="51" y="236"/>
                  </a:cubicBezTo>
                  <a:cubicBezTo>
                    <a:pt x="52" y="237"/>
                    <a:pt x="52" y="237"/>
                    <a:pt x="52" y="237"/>
                  </a:cubicBezTo>
                  <a:cubicBezTo>
                    <a:pt x="54" y="234"/>
                    <a:pt x="54" y="234"/>
                    <a:pt x="54" y="234"/>
                  </a:cubicBezTo>
                  <a:cubicBezTo>
                    <a:pt x="54" y="232"/>
                    <a:pt x="54" y="232"/>
                    <a:pt x="54" y="232"/>
                  </a:cubicBezTo>
                  <a:cubicBezTo>
                    <a:pt x="54" y="232"/>
                    <a:pt x="54" y="232"/>
                    <a:pt x="54" y="232"/>
                  </a:cubicBezTo>
                  <a:cubicBezTo>
                    <a:pt x="51" y="233"/>
                    <a:pt x="51" y="233"/>
                    <a:pt x="51" y="233"/>
                  </a:cubicBezTo>
                  <a:cubicBezTo>
                    <a:pt x="53" y="231"/>
                    <a:pt x="53" y="229"/>
                    <a:pt x="53" y="227"/>
                  </a:cubicBezTo>
                  <a:cubicBezTo>
                    <a:pt x="51" y="226"/>
                    <a:pt x="51" y="226"/>
                    <a:pt x="51" y="226"/>
                  </a:cubicBezTo>
                  <a:cubicBezTo>
                    <a:pt x="51" y="225"/>
                    <a:pt x="51" y="225"/>
                    <a:pt x="51" y="225"/>
                  </a:cubicBezTo>
                  <a:cubicBezTo>
                    <a:pt x="53" y="225"/>
                    <a:pt x="53" y="225"/>
                    <a:pt x="53" y="225"/>
                  </a:cubicBezTo>
                  <a:cubicBezTo>
                    <a:pt x="54" y="227"/>
                    <a:pt x="54" y="227"/>
                    <a:pt x="54" y="227"/>
                  </a:cubicBezTo>
                  <a:cubicBezTo>
                    <a:pt x="54" y="228"/>
                    <a:pt x="54" y="228"/>
                    <a:pt x="54" y="228"/>
                  </a:cubicBezTo>
                  <a:cubicBezTo>
                    <a:pt x="54" y="231"/>
                    <a:pt x="54" y="231"/>
                    <a:pt x="54" y="231"/>
                  </a:cubicBezTo>
                  <a:cubicBezTo>
                    <a:pt x="54" y="232"/>
                    <a:pt x="55" y="232"/>
                    <a:pt x="55" y="233"/>
                  </a:cubicBezTo>
                  <a:cubicBezTo>
                    <a:pt x="56" y="232"/>
                    <a:pt x="57" y="230"/>
                    <a:pt x="57" y="229"/>
                  </a:cubicBezTo>
                  <a:cubicBezTo>
                    <a:pt x="57" y="228"/>
                    <a:pt x="56" y="227"/>
                    <a:pt x="56" y="225"/>
                  </a:cubicBezTo>
                  <a:cubicBezTo>
                    <a:pt x="55" y="224"/>
                    <a:pt x="55" y="224"/>
                    <a:pt x="55" y="224"/>
                  </a:cubicBezTo>
                  <a:cubicBezTo>
                    <a:pt x="55" y="222"/>
                    <a:pt x="55" y="222"/>
                    <a:pt x="55" y="222"/>
                  </a:cubicBezTo>
                  <a:cubicBezTo>
                    <a:pt x="54" y="222"/>
                    <a:pt x="54" y="222"/>
                    <a:pt x="54" y="222"/>
                  </a:cubicBezTo>
                  <a:cubicBezTo>
                    <a:pt x="52" y="222"/>
                    <a:pt x="52" y="222"/>
                    <a:pt x="52" y="222"/>
                  </a:cubicBezTo>
                  <a:cubicBezTo>
                    <a:pt x="51" y="221"/>
                    <a:pt x="51" y="221"/>
                    <a:pt x="51" y="221"/>
                  </a:cubicBezTo>
                  <a:cubicBezTo>
                    <a:pt x="49" y="222"/>
                    <a:pt x="49" y="222"/>
                    <a:pt x="49" y="222"/>
                  </a:cubicBezTo>
                  <a:cubicBezTo>
                    <a:pt x="47" y="224"/>
                    <a:pt x="47" y="224"/>
                    <a:pt x="47" y="224"/>
                  </a:cubicBezTo>
                  <a:cubicBezTo>
                    <a:pt x="47" y="223"/>
                    <a:pt x="47" y="223"/>
                    <a:pt x="47" y="223"/>
                  </a:cubicBezTo>
                  <a:cubicBezTo>
                    <a:pt x="49" y="221"/>
                    <a:pt x="49" y="221"/>
                    <a:pt x="49" y="221"/>
                  </a:cubicBezTo>
                  <a:cubicBezTo>
                    <a:pt x="51" y="220"/>
                    <a:pt x="51" y="220"/>
                    <a:pt x="51" y="220"/>
                  </a:cubicBezTo>
                  <a:cubicBezTo>
                    <a:pt x="52" y="219"/>
                    <a:pt x="52" y="219"/>
                    <a:pt x="52" y="219"/>
                  </a:cubicBezTo>
                  <a:cubicBezTo>
                    <a:pt x="52" y="217"/>
                    <a:pt x="52" y="217"/>
                    <a:pt x="52" y="217"/>
                  </a:cubicBezTo>
                  <a:cubicBezTo>
                    <a:pt x="51" y="215"/>
                    <a:pt x="51" y="215"/>
                    <a:pt x="51" y="215"/>
                  </a:cubicBezTo>
                  <a:cubicBezTo>
                    <a:pt x="50" y="216"/>
                    <a:pt x="50" y="216"/>
                    <a:pt x="50" y="216"/>
                  </a:cubicBezTo>
                  <a:cubicBezTo>
                    <a:pt x="51" y="217"/>
                    <a:pt x="51" y="217"/>
                    <a:pt x="51" y="217"/>
                  </a:cubicBezTo>
                  <a:cubicBezTo>
                    <a:pt x="49" y="217"/>
                    <a:pt x="49" y="213"/>
                    <a:pt x="47" y="211"/>
                  </a:cubicBezTo>
                  <a:cubicBezTo>
                    <a:pt x="46" y="211"/>
                    <a:pt x="46" y="211"/>
                    <a:pt x="46" y="211"/>
                  </a:cubicBezTo>
                  <a:cubicBezTo>
                    <a:pt x="46" y="209"/>
                    <a:pt x="46" y="209"/>
                    <a:pt x="46" y="209"/>
                  </a:cubicBezTo>
                  <a:cubicBezTo>
                    <a:pt x="45" y="208"/>
                    <a:pt x="45" y="208"/>
                    <a:pt x="45" y="208"/>
                  </a:cubicBezTo>
                  <a:cubicBezTo>
                    <a:pt x="45" y="205"/>
                    <a:pt x="45" y="205"/>
                    <a:pt x="45" y="205"/>
                  </a:cubicBezTo>
                  <a:cubicBezTo>
                    <a:pt x="44" y="203"/>
                    <a:pt x="44" y="203"/>
                    <a:pt x="44" y="203"/>
                  </a:cubicBezTo>
                  <a:cubicBezTo>
                    <a:pt x="43" y="203"/>
                    <a:pt x="43" y="203"/>
                    <a:pt x="43" y="203"/>
                  </a:cubicBezTo>
                  <a:cubicBezTo>
                    <a:pt x="41" y="203"/>
                    <a:pt x="41" y="203"/>
                    <a:pt x="41" y="203"/>
                  </a:cubicBezTo>
                  <a:cubicBezTo>
                    <a:pt x="39" y="202"/>
                    <a:pt x="39" y="202"/>
                    <a:pt x="39" y="202"/>
                  </a:cubicBezTo>
                  <a:cubicBezTo>
                    <a:pt x="38" y="202"/>
                    <a:pt x="38" y="202"/>
                    <a:pt x="38" y="202"/>
                  </a:cubicBezTo>
                  <a:cubicBezTo>
                    <a:pt x="37" y="202"/>
                    <a:pt x="37" y="202"/>
                    <a:pt x="37" y="202"/>
                  </a:cubicBezTo>
                  <a:cubicBezTo>
                    <a:pt x="35" y="203"/>
                    <a:pt x="35" y="203"/>
                    <a:pt x="35" y="203"/>
                  </a:cubicBezTo>
                  <a:cubicBezTo>
                    <a:pt x="33" y="203"/>
                    <a:pt x="33" y="203"/>
                    <a:pt x="33" y="203"/>
                  </a:cubicBezTo>
                  <a:cubicBezTo>
                    <a:pt x="31" y="204"/>
                    <a:pt x="31" y="204"/>
                    <a:pt x="31" y="204"/>
                  </a:cubicBezTo>
                  <a:cubicBezTo>
                    <a:pt x="28" y="204"/>
                    <a:pt x="28" y="204"/>
                    <a:pt x="28" y="204"/>
                  </a:cubicBezTo>
                  <a:cubicBezTo>
                    <a:pt x="28" y="203"/>
                    <a:pt x="27" y="203"/>
                    <a:pt x="27" y="203"/>
                  </a:cubicBezTo>
                  <a:cubicBezTo>
                    <a:pt x="26" y="204"/>
                    <a:pt x="26" y="206"/>
                    <a:pt x="25" y="207"/>
                  </a:cubicBezTo>
                  <a:cubicBezTo>
                    <a:pt x="24" y="208"/>
                    <a:pt x="24" y="208"/>
                    <a:pt x="24" y="208"/>
                  </a:cubicBezTo>
                  <a:cubicBezTo>
                    <a:pt x="21" y="207"/>
                    <a:pt x="21" y="207"/>
                    <a:pt x="21" y="207"/>
                  </a:cubicBezTo>
                  <a:lnTo>
                    <a:pt x="18" y="208"/>
                  </a:lnTo>
                  <a:close/>
                </a:path>
              </a:pathLst>
            </a:custGeom>
            <a:solidFill>
              <a:srgbClr val="FF0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9" name="Freeform 43"/>
            <p:cNvSpPr>
              <a:spLocks noEditPoints="1"/>
            </p:cNvSpPr>
            <p:nvPr/>
          </p:nvSpPr>
          <p:spPr bwMode="auto">
            <a:xfrm>
              <a:off x="9891713" y="5484813"/>
              <a:ext cx="644525" cy="660400"/>
            </a:xfrm>
            <a:custGeom>
              <a:avLst/>
              <a:gdLst>
                <a:gd name="T0" fmla="*/ 88 w 169"/>
                <a:gd name="T1" fmla="*/ 36 h 173"/>
                <a:gd name="T2" fmla="*/ 59 w 169"/>
                <a:gd name="T3" fmla="*/ 34 h 173"/>
                <a:gd name="T4" fmla="*/ 66 w 169"/>
                <a:gd name="T5" fmla="*/ 77 h 173"/>
                <a:gd name="T6" fmla="*/ 68 w 169"/>
                <a:gd name="T7" fmla="*/ 113 h 173"/>
                <a:gd name="T8" fmla="*/ 50 w 169"/>
                <a:gd name="T9" fmla="*/ 122 h 173"/>
                <a:gd name="T10" fmla="*/ 52 w 169"/>
                <a:gd name="T11" fmla="*/ 90 h 173"/>
                <a:gd name="T12" fmla="*/ 32 w 169"/>
                <a:gd name="T13" fmla="*/ 87 h 173"/>
                <a:gd name="T14" fmla="*/ 14 w 169"/>
                <a:gd name="T15" fmla="*/ 62 h 173"/>
                <a:gd name="T16" fmla="*/ 36 w 169"/>
                <a:gd name="T17" fmla="*/ 22 h 173"/>
                <a:gd name="T18" fmla="*/ 98 w 169"/>
                <a:gd name="T19" fmla="*/ 9 h 173"/>
                <a:gd name="T20" fmla="*/ 144 w 169"/>
                <a:gd name="T21" fmla="*/ 159 h 173"/>
                <a:gd name="T22" fmla="*/ 121 w 169"/>
                <a:gd name="T23" fmla="*/ 136 h 173"/>
                <a:gd name="T24" fmla="*/ 106 w 169"/>
                <a:gd name="T25" fmla="*/ 131 h 173"/>
                <a:gd name="T26" fmla="*/ 98 w 169"/>
                <a:gd name="T27" fmla="*/ 125 h 173"/>
                <a:gd name="T28" fmla="*/ 148 w 169"/>
                <a:gd name="T29" fmla="*/ 122 h 173"/>
                <a:gd name="T30" fmla="*/ 146 w 169"/>
                <a:gd name="T31" fmla="*/ 119 h 173"/>
                <a:gd name="T32" fmla="*/ 142 w 169"/>
                <a:gd name="T33" fmla="*/ 117 h 173"/>
                <a:gd name="T34" fmla="*/ 146 w 169"/>
                <a:gd name="T35" fmla="*/ 113 h 173"/>
                <a:gd name="T36" fmla="*/ 137 w 169"/>
                <a:gd name="T37" fmla="*/ 112 h 173"/>
                <a:gd name="T38" fmla="*/ 101 w 169"/>
                <a:gd name="T39" fmla="*/ 105 h 173"/>
                <a:gd name="T40" fmla="*/ 150 w 169"/>
                <a:gd name="T41" fmla="*/ 156 h 173"/>
                <a:gd name="T42" fmla="*/ 149 w 169"/>
                <a:gd name="T43" fmla="*/ 158 h 173"/>
                <a:gd name="T44" fmla="*/ 161 w 169"/>
                <a:gd name="T45" fmla="*/ 137 h 173"/>
                <a:gd name="T46" fmla="*/ 115 w 169"/>
                <a:gd name="T47" fmla="*/ 136 h 173"/>
                <a:gd name="T48" fmla="*/ 152 w 169"/>
                <a:gd name="T49" fmla="*/ 133 h 173"/>
                <a:gd name="T50" fmla="*/ 131 w 169"/>
                <a:gd name="T51" fmla="*/ 130 h 173"/>
                <a:gd name="T52" fmla="*/ 97 w 169"/>
                <a:gd name="T53" fmla="*/ 128 h 173"/>
                <a:gd name="T54" fmla="*/ 144 w 169"/>
                <a:gd name="T55" fmla="*/ 128 h 173"/>
                <a:gd name="T56" fmla="*/ 126 w 169"/>
                <a:gd name="T57" fmla="*/ 123 h 173"/>
                <a:gd name="T58" fmla="*/ 144 w 169"/>
                <a:gd name="T59" fmla="*/ 121 h 173"/>
                <a:gd name="T60" fmla="*/ 112 w 169"/>
                <a:gd name="T61" fmla="*/ 117 h 173"/>
                <a:gd name="T62" fmla="*/ 96 w 169"/>
                <a:gd name="T63" fmla="*/ 112 h 173"/>
                <a:gd name="T64" fmla="*/ 114 w 169"/>
                <a:gd name="T65" fmla="*/ 109 h 173"/>
                <a:gd name="T66" fmla="*/ 111 w 169"/>
                <a:gd name="T67" fmla="*/ 106 h 173"/>
                <a:gd name="T68" fmla="*/ 94 w 169"/>
                <a:gd name="T69" fmla="*/ 104 h 173"/>
                <a:gd name="T70" fmla="*/ 103 w 169"/>
                <a:gd name="T71" fmla="*/ 100 h 173"/>
                <a:gd name="T72" fmla="*/ 116 w 169"/>
                <a:gd name="T73" fmla="*/ 81 h 173"/>
                <a:gd name="T74" fmla="*/ 132 w 169"/>
                <a:gd name="T75" fmla="*/ 103 h 173"/>
                <a:gd name="T76" fmla="*/ 140 w 169"/>
                <a:gd name="T77" fmla="*/ 102 h 173"/>
                <a:gd name="T78" fmla="*/ 122 w 169"/>
                <a:gd name="T79" fmla="*/ 82 h 173"/>
                <a:gd name="T80" fmla="*/ 126 w 169"/>
                <a:gd name="T81" fmla="*/ 90 h 173"/>
                <a:gd name="T82" fmla="*/ 125 w 169"/>
                <a:gd name="T83" fmla="*/ 62 h 173"/>
                <a:gd name="T84" fmla="*/ 133 w 169"/>
                <a:gd name="T85" fmla="*/ 67 h 173"/>
                <a:gd name="T86" fmla="*/ 114 w 169"/>
                <a:gd name="T87" fmla="*/ 45 h 173"/>
                <a:gd name="T88" fmla="*/ 109 w 169"/>
                <a:gd name="T89" fmla="*/ 49 h 173"/>
                <a:gd name="T90" fmla="*/ 93 w 169"/>
                <a:gd name="T91" fmla="*/ 98 h 173"/>
                <a:gd name="T92" fmla="*/ 98 w 169"/>
                <a:gd name="T93" fmla="*/ 74 h 173"/>
                <a:gd name="T94" fmla="*/ 75 w 169"/>
                <a:gd name="T95" fmla="*/ 72 h 173"/>
                <a:gd name="T96" fmla="*/ 79 w 169"/>
                <a:gd name="T97" fmla="*/ 82 h 173"/>
                <a:gd name="T98" fmla="*/ 89 w 169"/>
                <a:gd name="T99" fmla="*/ 90 h 173"/>
                <a:gd name="T100" fmla="*/ 96 w 169"/>
                <a:gd name="T101" fmla="*/ 91 h 173"/>
                <a:gd name="T102" fmla="*/ 86 w 169"/>
                <a:gd name="T103" fmla="*/ 78 h 173"/>
                <a:gd name="T104" fmla="*/ 127 w 169"/>
                <a:gd name="T105" fmla="*/ 169 h 173"/>
                <a:gd name="T106" fmla="*/ 90 w 169"/>
                <a:gd name="T107" fmla="*/ 164 h 173"/>
                <a:gd name="T108" fmla="*/ 124 w 169"/>
                <a:gd name="T109" fmla="*/ 167 h 173"/>
                <a:gd name="T110" fmla="*/ 126 w 169"/>
                <a:gd name="T111" fmla="*/ 163 h 173"/>
                <a:gd name="T112" fmla="*/ 105 w 169"/>
                <a:gd name="T113" fmla="*/ 158 h 173"/>
                <a:gd name="T114" fmla="*/ 88 w 169"/>
                <a:gd name="T115" fmla="*/ 155 h 173"/>
                <a:gd name="T116" fmla="*/ 78 w 169"/>
                <a:gd name="T117" fmla="*/ 156 h 173"/>
                <a:gd name="T118" fmla="*/ 20 w 169"/>
                <a:gd name="T119" fmla="*/ 87 h 173"/>
                <a:gd name="T120" fmla="*/ 19 w 169"/>
                <a:gd name="T121" fmla="*/ 78 h 173"/>
                <a:gd name="T122" fmla="*/ 97 w 169"/>
                <a:gd name="T123" fmla="*/ 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9" h="173">
                  <a:moveTo>
                    <a:pt x="127" y="26"/>
                  </a:moveTo>
                  <a:cubicBezTo>
                    <a:pt x="127" y="26"/>
                    <a:pt x="126" y="26"/>
                    <a:pt x="126" y="26"/>
                  </a:cubicBezTo>
                  <a:cubicBezTo>
                    <a:pt x="126" y="23"/>
                    <a:pt x="122" y="23"/>
                    <a:pt x="120" y="23"/>
                  </a:cubicBezTo>
                  <a:cubicBezTo>
                    <a:pt x="117" y="22"/>
                    <a:pt x="114" y="21"/>
                    <a:pt x="111" y="21"/>
                  </a:cubicBezTo>
                  <a:cubicBezTo>
                    <a:pt x="110" y="21"/>
                    <a:pt x="109" y="21"/>
                    <a:pt x="108" y="20"/>
                  </a:cubicBezTo>
                  <a:cubicBezTo>
                    <a:pt x="107" y="20"/>
                    <a:pt x="107" y="19"/>
                    <a:pt x="106" y="19"/>
                  </a:cubicBezTo>
                  <a:cubicBezTo>
                    <a:pt x="105" y="20"/>
                    <a:pt x="105" y="21"/>
                    <a:pt x="104" y="21"/>
                  </a:cubicBezTo>
                  <a:cubicBezTo>
                    <a:pt x="103" y="22"/>
                    <a:pt x="102" y="22"/>
                    <a:pt x="101" y="23"/>
                  </a:cubicBezTo>
                  <a:cubicBezTo>
                    <a:pt x="99" y="23"/>
                    <a:pt x="98" y="21"/>
                    <a:pt x="96" y="21"/>
                  </a:cubicBezTo>
                  <a:cubicBezTo>
                    <a:pt x="93" y="20"/>
                    <a:pt x="94" y="23"/>
                    <a:pt x="92" y="25"/>
                  </a:cubicBezTo>
                  <a:cubicBezTo>
                    <a:pt x="90" y="26"/>
                    <a:pt x="88" y="26"/>
                    <a:pt x="86" y="26"/>
                  </a:cubicBezTo>
                  <a:cubicBezTo>
                    <a:pt x="84" y="25"/>
                    <a:pt x="81" y="24"/>
                    <a:pt x="81" y="26"/>
                  </a:cubicBezTo>
                  <a:cubicBezTo>
                    <a:pt x="80" y="27"/>
                    <a:pt x="81" y="29"/>
                    <a:pt x="81" y="29"/>
                  </a:cubicBezTo>
                  <a:cubicBezTo>
                    <a:pt x="82" y="30"/>
                    <a:pt x="83" y="30"/>
                    <a:pt x="83" y="30"/>
                  </a:cubicBezTo>
                  <a:cubicBezTo>
                    <a:pt x="86" y="32"/>
                    <a:pt x="82" y="33"/>
                    <a:pt x="83" y="35"/>
                  </a:cubicBezTo>
                  <a:cubicBezTo>
                    <a:pt x="85" y="36"/>
                    <a:pt x="85" y="33"/>
                    <a:pt x="87" y="33"/>
                  </a:cubicBezTo>
                  <a:cubicBezTo>
                    <a:pt x="87" y="34"/>
                    <a:pt x="88" y="36"/>
                    <a:pt x="88" y="36"/>
                  </a:cubicBezTo>
                  <a:cubicBezTo>
                    <a:pt x="89" y="37"/>
                    <a:pt x="91" y="37"/>
                    <a:pt x="92" y="38"/>
                  </a:cubicBezTo>
                  <a:cubicBezTo>
                    <a:pt x="93" y="39"/>
                    <a:pt x="94" y="41"/>
                    <a:pt x="92" y="41"/>
                  </a:cubicBezTo>
                  <a:cubicBezTo>
                    <a:pt x="91" y="41"/>
                    <a:pt x="90" y="39"/>
                    <a:pt x="89" y="39"/>
                  </a:cubicBezTo>
                  <a:cubicBezTo>
                    <a:pt x="88" y="38"/>
                    <a:pt x="87" y="37"/>
                    <a:pt x="86" y="37"/>
                  </a:cubicBezTo>
                  <a:cubicBezTo>
                    <a:pt x="85" y="36"/>
                    <a:pt x="81" y="35"/>
                    <a:pt x="81" y="38"/>
                  </a:cubicBezTo>
                  <a:cubicBezTo>
                    <a:pt x="81" y="40"/>
                    <a:pt x="84" y="41"/>
                    <a:pt x="85" y="42"/>
                  </a:cubicBezTo>
                  <a:cubicBezTo>
                    <a:pt x="86" y="43"/>
                    <a:pt x="86" y="47"/>
                    <a:pt x="84" y="45"/>
                  </a:cubicBezTo>
                  <a:cubicBezTo>
                    <a:pt x="81" y="43"/>
                    <a:pt x="81" y="40"/>
                    <a:pt x="78" y="39"/>
                  </a:cubicBezTo>
                  <a:cubicBezTo>
                    <a:pt x="76" y="39"/>
                    <a:pt x="72" y="38"/>
                    <a:pt x="74" y="41"/>
                  </a:cubicBezTo>
                  <a:cubicBezTo>
                    <a:pt x="75" y="44"/>
                    <a:pt x="79" y="44"/>
                    <a:pt x="80" y="48"/>
                  </a:cubicBezTo>
                  <a:cubicBezTo>
                    <a:pt x="79" y="48"/>
                    <a:pt x="75" y="46"/>
                    <a:pt x="74" y="46"/>
                  </a:cubicBezTo>
                  <a:cubicBezTo>
                    <a:pt x="72" y="44"/>
                    <a:pt x="72" y="42"/>
                    <a:pt x="72" y="40"/>
                  </a:cubicBezTo>
                  <a:cubicBezTo>
                    <a:pt x="71" y="36"/>
                    <a:pt x="68" y="38"/>
                    <a:pt x="65" y="35"/>
                  </a:cubicBezTo>
                  <a:cubicBezTo>
                    <a:pt x="63" y="34"/>
                    <a:pt x="64" y="33"/>
                    <a:pt x="65" y="32"/>
                  </a:cubicBezTo>
                  <a:cubicBezTo>
                    <a:pt x="65" y="31"/>
                    <a:pt x="66" y="29"/>
                    <a:pt x="64" y="29"/>
                  </a:cubicBezTo>
                  <a:cubicBezTo>
                    <a:pt x="62" y="29"/>
                    <a:pt x="62" y="31"/>
                    <a:pt x="61" y="32"/>
                  </a:cubicBezTo>
                  <a:cubicBezTo>
                    <a:pt x="60" y="33"/>
                    <a:pt x="59" y="32"/>
                    <a:pt x="59" y="34"/>
                  </a:cubicBezTo>
                  <a:cubicBezTo>
                    <a:pt x="59" y="35"/>
                    <a:pt x="59" y="35"/>
                    <a:pt x="60" y="36"/>
                  </a:cubicBezTo>
                  <a:cubicBezTo>
                    <a:pt x="60" y="37"/>
                    <a:pt x="59" y="38"/>
                    <a:pt x="59" y="39"/>
                  </a:cubicBezTo>
                  <a:cubicBezTo>
                    <a:pt x="58" y="41"/>
                    <a:pt x="58" y="43"/>
                    <a:pt x="59" y="45"/>
                  </a:cubicBezTo>
                  <a:cubicBezTo>
                    <a:pt x="60" y="46"/>
                    <a:pt x="61" y="48"/>
                    <a:pt x="62" y="49"/>
                  </a:cubicBezTo>
                  <a:cubicBezTo>
                    <a:pt x="63" y="51"/>
                    <a:pt x="64" y="51"/>
                    <a:pt x="64" y="53"/>
                  </a:cubicBezTo>
                  <a:cubicBezTo>
                    <a:pt x="65" y="57"/>
                    <a:pt x="69" y="58"/>
                    <a:pt x="71" y="61"/>
                  </a:cubicBezTo>
                  <a:cubicBezTo>
                    <a:pt x="72" y="62"/>
                    <a:pt x="73" y="64"/>
                    <a:pt x="73" y="66"/>
                  </a:cubicBezTo>
                  <a:cubicBezTo>
                    <a:pt x="72" y="67"/>
                    <a:pt x="70" y="68"/>
                    <a:pt x="69" y="67"/>
                  </a:cubicBezTo>
                  <a:cubicBezTo>
                    <a:pt x="69" y="67"/>
                    <a:pt x="70" y="66"/>
                    <a:pt x="70" y="66"/>
                  </a:cubicBezTo>
                  <a:cubicBezTo>
                    <a:pt x="70" y="65"/>
                    <a:pt x="68" y="61"/>
                    <a:pt x="66" y="62"/>
                  </a:cubicBezTo>
                  <a:cubicBezTo>
                    <a:pt x="65" y="62"/>
                    <a:pt x="65" y="63"/>
                    <a:pt x="65" y="63"/>
                  </a:cubicBezTo>
                  <a:cubicBezTo>
                    <a:pt x="64" y="64"/>
                    <a:pt x="63" y="63"/>
                    <a:pt x="64" y="65"/>
                  </a:cubicBezTo>
                  <a:cubicBezTo>
                    <a:pt x="64" y="67"/>
                    <a:pt x="67" y="69"/>
                    <a:pt x="65" y="71"/>
                  </a:cubicBezTo>
                  <a:cubicBezTo>
                    <a:pt x="64" y="74"/>
                    <a:pt x="60" y="73"/>
                    <a:pt x="57" y="73"/>
                  </a:cubicBezTo>
                  <a:cubicBezTo>
                    <a:pt x="58" y="74"/>
                    <a:pt x="58" y="74"/>
                    <a:pt x="59" y="75"/>
                  </a:cubicBezTo>
                  <a:cubicBezTo>
                    <a:pt x="60" y="75"/>
                    <a:pt x="61" y="75"/>
                    <a:pt x="62" y="75"/>
                  </a:cubicBezTo>
                  <a:cubicBezTo>
                    <a:pt x="62" y="77"/>
                    <a:pt x="65" y="76"/>
                    <a:pt x="66" y="77"/>
                  </a:cubicBezTo>
                  <a:cubicBezTo>
                    <a:pt x="67" y="77"/>
                    <a:pt x="67" y="78"/>
                    <a:pt x="68" y="79"/>
                  </a:cubicBezTo>
                  <a:cubicBezTo>
                    <a:pt x="69" y="80"/>
                    <a:pt x="69" y="79"/>
                    <a:pt x="71" y="79"/>
                  </a:cubicBezTo>
                  <a:cubicBezTo>
                    <a:pt x="73" y="80"/>
                    <a:pt x="72" y="81"/>
                    <a:pt x="74" y="82"/>
                  </a:cubicBezTo>
                  <a:cubicBezTo>
                    <a:pt x="75" y="83"/>
                    <a:pt x="76" y="83"/>
                    <a:pt x="77" y="83"/>
                  </a:cubicBezTo>
                  <a:cubicBezTo>
                    <a:pt x="78" y="84"/>
                    <a:pt x="78" y="85"/>
                    <a:pt x="79" y="86"/>
                  </a:cubicBezTo>
                  <a:cubicBezTo>
                    <a:pt x="81" y="89"/>
                    <a:pt x="87" y="87"/>
                    <a:pt x="87" y="93"/>
                  </a:cubicBezTo>
                  <a:cubicBezTo>
                    <a:pt x="87" y="95"/>
                    <a:pt x="86" y="96"/>
                    <a:pt x="87" y="98"/>
                  </a:cubicBezTo>
                  <a:cubicBezTo>
                    <a:pt x="87" y="99"/>
                    <a:pt x="88" y="102"/>
                    <a:pt x="88" y="103"/>
                  </a:cubicBezTo>
                  <a:cubicBezTo>
                    <a:pt x="87" y="104"/>
                    <a:pt x="84" y="102"/>
                    <a:pt x="84" y="101"/>
                  </a:cubicBezTo>
                  <a:cubicBezTo>
                    <a:pt x="83" y="99"/>
                    <a:pt x="81" y="99"/>
                    <a:pt x="79" y="97"/>
                  </a:cubicBezTo>
                  <a:cubicBezTo>
                    <a:pt x="78" y="95"/>
                    <a:pt x="79" y="95"/>
                    <a:pt x="77" y="95"/>
                  </a:cubicBezTo>
                  <a:cubicBezTo>
                    <a:pt x="74" y="95"/>
                    <a:pt x="72" y="95"/>
                    <a:pt x="70" y="96"/>
                  </a:cubicBezTo>
                  <a:cubicBezTo>
                    <a:pt x="64" y="98"/>
                    <a:pt x="69" y="98"/>
                    <a:pt x="70" y="102"/>
                  </a:cubicBezTo>
                  <a:cubicBezTo>
                    <a:pt x="70" y="104"/>
                    <a:pt x="69" y="105"/>
                    <a:pt x="72" y="107"/>
                  </a:cubicBezTo>
                  <a:cubicBezTo>
                    <a:pt x="73" y="107"/>
                    <a:pt x="76" y="108"/>
                    <a:pt x="76" y="109"/>
                  </a:cubicBezTo>
                  <a:cubicBezTo>
                    <a:pt x="76" y="110"/>
                    <a:pt x="73" y="109"/>
                    <a:pt x="72" y="110"/>
                  </a:cubicBezTo>
                  <a:cubicBezTo>
                    <a:pt x="71" y="111"/>
                    <a:pt x="70" y="115"/>
                    <a:pt x="68" y="113"/>
                  </a:cubicBezTo>
                  <a:cubicBezTo>
                    <a:pt x="67" y="112"/>
                    <a:pt x="69" y="110"/>
                    <a:pt x="68" y="109"/>
                  </a:cubicBezTo>
                  <a:cubicBezTo>
                    <a:pt x="67" y="108"/>
                    <a:pt x="66" y="108"/>
                    <a:pt x="65" y="107"/>
                  </a:cubicBezTo>
                  <a:cubicBezTo>
                    <a:pt x="64" y="107"/>
                    <a:pt x="63" y="106"/>
                    <a:pt x="62" y="106"/>
                  </a:cubicBezTo>
                  <a:cubicBezTo>
                    <a:pt x="61" y="109"/>
                    <a:pt x="62" y="111"/>
                    <a:pt x="63" y="113"/>
                  </a:cubicBezTo>
                  <a:cubicBezTo>
                    <a:pt x="64" y="115"/>
                    <a:pt x="65" y="118"/>
                    <a:pt x="66" y="119"/>
                  </a:cubicBezTo>
                  <a:cubicBezTo>
                    <a:pt x="67" y="119"/>
                    <a:pt x="68" y="125"/>
                    <a:pt x="68" y="126"/>
                  </a:cubicBezTo>
                  <a:cubicBezTo>
                    <a:pt x="68" y="127"/>
                    <a:pt x="68" y="128"/>
                    <a:pt x="68" y="130"/>
                  </a:cubicBezTo>
                  <a:cubicBezTo>
                    <a:pt x="69" y="131"/>
                    <a:pt x="70" y="133"/>
                    <a:pt x="70" y="134"/>
                  </a:cubicBezTo>
                  <a:cubicBezTo>
                    <a:pt x="68" y="135"/>
                    <a:pt x="67" y="132"/>
                    <a:pt x="66" y="131"/>
                  </a:cubicBezTo>
                  <a:cubicBezTo>
                    <a:pt x="65" y="131"/>
                    <a:pt x="64" y="130"/>
                    <a:pt x="64" y="129"/>
                  </a:cubicBezTo>
                  <a:cubicBezTo>
                    <a:pt x="63" y="128"/>
                    <a:pt x="63" y="127"/>
                    <a:pt x="63" y="126"/>
                  </a:cubicBezTo>
                  <a:cubicBezTo>
                    <a:pt x="62" y="125"/>
                    <a:pt x="62" y="125"/>
                    <a:pt x="61" y="125"/>
                  </a:cubicBezTo>
                  <a:cubicBezTo>
                    <a:pt x="59" y="125"/>
                    <a:pt x="60" y="125"/>
                    <a:pt x="59" y="126"/>
                  </a:cubicBezTo>
                  <a:cubicBezTo>
                    <a:pt x="58" y="127"/>
                    <a:pt x="58" y="128"/>
                    <a:pt x="57" y="129"/>
                  </a:cubicBezTo>
                  <a:cubicBezTo>
                    <a:pt x="56" y="130"/>
                    <a:pt x="57" y="132"/>
                    <a:pt x="56" y="134"/>
                  </a:cubicBezTo>
                  <a:cubicBezTo>
                    <a:pt x="53" y="134"/>
                    <a:pt x="54" y="130"/>
                    <a:pt x="54" y="128"/>
                  </a:cubicBezTo>
                  <a:cubicBezTo>
                    <a:pt x="54" y="125"/>
                    <a:pt x="51" y="124"/>
                    <a:pt x="50" y="122"/>
                  </a:cubicBezTo>
                  <a:cubicBezTo>
                    <a:pt x="50" y="121"/>
                    <a:pt x="49" y="118"/>
                    <a:pt x="46" y="119"/>
                  </a:cubicBezTo>
                  <a:cubicBezTo>
                    <a:pt x="45" y="121"/>
                    <a:pt x="47" y="125"/>
                    <a:pt x="46" y="126"/>
                  </a:cubicBezTo>
                  <a:cubicBezTo>
                    <a:pt x="45" y="128"/>
                    <a:pt x="44" y="127"/>
                    <a:pt x="44" y="126"/>
                  </a:cubicBezTo>
                  <a:cubicBezTo>
                    <a:pt x="43" y="126"/>
                    <a:pt x="43" y="125"/>
                    <a:pt x="43" y="125"/>
                  </a:cubicBezTo>
                  <a:cubicBezTo>
                    <a:pt x="43" y="125"/>
                    <a:pt x="42" y="125"/>
                    <a:pt x="42" y="124"/>
                  </a:cubicBezTo>
                  <a:cubicBezTo>
                    <a:pt x="41" y="123"/>
                    <a:pt x="42" y="122"/>
                    <a:pt x="41" y="121"/>
                  </a:cubicBezTo>
                  <a:cubicBezTo>
                    <a:pt x="41" y="120"/>
                    <a:pt x="40" y="120"/>
                    <a:pt x="39" y="119"/>
                  </a:cubicBezTo>
                  <a:cubicBezTo>
                    <a:pt x="38" y="117"/>
                    <a:pt x="38" y="116"/>
                    <a:pt x="40" y="113"/>
                  </a:cubicBezTo>
                  <a:cubicBezTo>
                    <a:pt x="42" y="111"/>
                    <a:pt x="40" y="108"/>
                    <a:pt x="38" y="106"/>
                  </a:cubicBezTo>
                  <a:cubicBezTo>
                    <a:pt x="36" y="105"/>
                    <a:pt x="34" y="104"/>
                    <a:pt x="33" y="103"/>
                  </a:cubicBezTo>
                  <a:cubicBezTo>
                    <a:pt x="33" y="101"/>
                    <a:pt x="33" y="101"/>
                    <a:pt x="32" y="100"/>
                  </a:cubicBezTo>
                  <a:cubicBezTo>
                    <a:pt x="31" y="100"/>
                    <a:pt x="30" y="100"/>
                    <a:pt x="30" y="99"/>
                  </a:cubicBezTo>
                  <a:cubicBezTo>
                    <a:pt x="29" y="97"/>
                    <a:pt x="32" y="96"/>
                    <a:pt x="33" y="95"/>
                  </a:cubicBezTo>
                  <a:cubicBezTo>
                    <a:pt x="34" y="93"/>
                    <a:pt x="34" y="90"/>
                    <a:pt x="36" y="90"/>
                  </a:cubicBezTo>
                  <a:cubicBezTo>
                    <a:pt x="39" y="90"/>
                    <a:pt x="39" y="92"/>
                    <a:pt x="42" y="90"/>
                  </a:cubicBezTo>
                  <a:cubicBezTo>
                    <a:pt x="44" y="88"/>
                    <a:pt x="45" y="87"/>
                    <a:pt x="48" y="88"/>
                  </a:cubicBezTo>
                  <a:cubicBezTo>
                    <a:pt x="49" y="89"/>
                    <a:pt x="51" y="90"/>
                    <a:pt x="52" y="90"/>
                  </a:cubicBezTo>
                  <a:cubicBezTo>
                    <a:pt x="53" y="91"/>
                    <a:pt x="55" y="91"/>
                    <a:pt x="56" y="92"/>
                  </a:cubicBezTo>
                  <a:cubicBezTo>
                    <a:pt x="57" y="92"/>
                    <a:pt x="59" y="93"/>
                    <a:pt x="60" y="94"/>
                  </a:cubicBezTo>
                  <a:cubicBezTo>
                    <a:pt x="61" y="95"/>
                    <a:pt x="62" y="96"/>
                    <a:pt x="64" y="97"/>
                  </a:cubicBezTo>
                  <a:cubicBezTo>
                    <a:pt x="67" y="97"/>
                    <a:pt x="63" y="93"/>
                    <a:pt x="66" y="93"/>
                  </a:cubicBezTo>
                  <a:cubicBezTo>
                    <a:pt x="67" y="93"/>
                    <a:pt x="71" y="95"/>
                    <a:pt x="70" y="92"/>
                  </a:cubicBezTo>
                  <a:cubicBezTo>
                    <a:pt x="69" y="90"/>
                    <a:pt x="64" y="90"/>
                    <a:pt x="62" y="89"/>
                  </a:cubicBezTo>
                  <a:cubicBezTo>
                    <a:pt x="62" y="88"/>
                    <a:pt x="60" y="86"/>
                    <a:pt x="60" y="86"/>
                  </a:cubicBezTo>
                  <a:cubicBezTo>
                    <a:pt x="59" y="86"/>
                    <a:pt x="59" y="87"/>
                    <a:pt x="58" y="88"/>
                  </a:cubicBezTo>
                  <a:cubicBezTo>
                    <a:pt x="57" y="87"/>
                    <a:pt x="57" y="85"/>
                    <a:pt x="56" y="85"/>
                  </a:cubicBezTo>
                  <a:cubicBezTo>
                    <a:pt x="55" y="85"/>
                    <a:pt x="54" y="86"/>
                    <a:pt x="53" y="87"/>
                  </a:cubicBezTo>
                  <a:cubicBezTo>
                    <a:pt x="52" y="87"/>
                    <a:pt x="51" y="87"/>
                    <a:pt x="50" y="86"/>
                  </a:cubicBezTo>
                  <a:cubicBezTo>
                    <a:pt x="48" y="86"/>
                    <a:pt x="47" y="85"/>
                    <a:pt x="45" y="85"/>
                  </a:cubicBezTo>
                  <a:cubicBezTo>
                    <a:pt x="44" y="85"/>
                    <a:pt x="44" y="85"/>
                    <a:pt x="43" y="86"/>
                  </a:cubicBezTo>
                  <a:cubicBezTo>
                    <a:pt x="43" y="86"/>
                    <a:pt x="43" y="87"/>
                    <a:pt x="42" y="87"/>
                  </a:cubicBezTo>
                  <a:cubicBezTo>
                    <a:pt x="41" y="87"/>
                    <a:pt x="39" y="87"/>
                    <a:pt x="39" y="87"/>
                  </a:cubicBezTo>
                  <a:cubicBezTo>
                    <a:pt x="35" y="87"/>
                    <a:pt x="36" y="84"/>
                    <a:pt x="34" y="83"/>
                  </a:cubicBezTo>
                  <a:cubicBezTo>
                    <a:pt x="33" y="85"/>
                    <a:pt x="35" y="86"/>
                    <a:pt x="32" y="87"/>
                  </a:cubicBezTo>
                  <a:cubicBezTo>
                    <a:pt x="28" y="88"/>
                    <a:pt x="30" y="85"/>
                    <a:pt x="29" y="83"/>
                  </a:cubicBezTo>
                  <a:cubicBezTo>
                    <a:pt x="29" y="82"/>
                    <a:pt x="28" y="82"/>
                    <a:pt x="28" y="81"/>
                  </a:cubicBezTo>
                  <a:cubicBezTo>
                    <a:pt x="27" y="81"/>
                    <a:pt x="27" y="80"/>
                    <a:pt x="27" y="79"/>
                  </a:cubicBezTo>
                  <a:cubicBezTo>
                    <a:pt x="27" y="79"/>
                    <a:pt x="26" y="79"/>
                    <a:pt x="26" y="78"/>
                  </a:cubicBezTo>
                  <a:cubicBezTo>
                    <a:pt x="26" y="78"/>
                    <a:pt x="26" y="77"/>
                    <a:pt x="26" y="77"/>
                  </a:cubicBezTo>
                  <a:cubicBezTo>
                    <a:pt x="25" y="76"/>
                    <a:pt x="25" y="76"/>
                    <a:pt x="24" y="75"/>
                  </a:cubicBezTo>
                  <a:cubicBezTo>
                    <a:pt x="23" y="74"/>
                    <a:pt x="22" y="74"/>
                    <a:pt x="24" y="73"/>
                  </a:cubicBezTo>
                  <a:cubicBezTo>
                    <a:pt x="25" y="73"/>
                    <a:pt x="26" y="72"/>
                    <a:pt x="26" y="72"/>
                  </a:cubicBezTo>
                  <a:cubicBezTo>
                    <a:pt x="27" y="72"/>
                    <a:pt x="27" y="72"/>
                    <a:pt x="28" y="73"/>
                  </a:cubicBezTo>
                  <a:cubicBezTo>
                    <a:pt x="29" y="74"/>
                    <a:pt x="31" y="74"/>
                    <a:pt x="31" y="72"/>
                  </a:cubicBezTo>
                  <a:cubicBezTo>
                    <a:pt x="31" y="70"/>
                    <a:pt x="30" y="70"/>
                    <a:pt x="29" y="70"/>
                  </a:cubicBezTo>
                  <a:cubicBezTo>
                    <a:pt x="28" y="69"/>
                    <a:pt x="27" y="69"/>
                    <a:pt x="26" y="68"/>
                  </a:cubicBezTo>
                  <a:cubicBezTo>
                    <a:pt x="24" y="68"/>
                    <a:pt x="24" y="69"/>
                    <a:pt x="23" y="69"/>
                  </a:cubicBezTo>
                  <a:cubicBezTo>
                    <a:pt x="22" y="69"/>
                    <a:pt x="22" y="69"/>
                    <a:pt x="21" y="68"/>
                  </a:cubicBezTo>
                  <a:cubicBezTo>
                    <a:pt x="20" y="67"/>
                    <a:pt x="19" y="66"/>
                    <a:pt x="18" y="66"/>
                  </a:cubicBezTo>
                  <a:cubicBezTo>
                    <a:pt x="17" y="65"/>
                    <a:pt x="17" y="64"/>
                    <a:pt x="17" y="63"/>
                  </a:cubicBezTo>
                  <a:cubicBezTo>
                    <a:pt x="16" y="63"/>
                    <a:pt x="15" y="63"/>
                    <a:pt x="14" y="62"/>
                  </a:cubicBezTo>
                  <a:cubicBezTo>
                    <a:pt x="14" y="61"/>
                    <a:pt x="14" y="60"/>
                    <a:pt x="14" y="59"/>
                  </a:cubicBezTo>
                  <a:cubicBezTo>
                    <a:pt x="13" y="58"/>
                    <a:pt x="13" y="58"/>
                    <a:pt x="12" y="57"/>
                  </a:cubicBezTo>
                  <a:cubicBezTo>
                    <a:pt x="11" y="55"/>
                    <a:pt x="11" y="56"/>
                    <a:pt x="12" y="54"/>
                  </a:cubicBezTo>
                  <a:cubicBezTo>
                    <a:pt x="13" y="53"/>
                    <a:pt x="13" y="53"/>
                    <a:pt x="13" y="52"/>
                  </a:cubicBezTo>
                  <a:cubicBezTo>
                    <a:pt x="14" y="51"/>
                    <a:pt x="13" y="51"/>
                    <a:pt x="14" y="50"/>
                  </a:cubicBezTo>
                  <a:cubicBezTo>
                    <a:pt x="15" y="50"/>
                    <a:pt x="15" y="51"/>
                    <a:pt x="16" y="50"/>
                  </a:cubicBezTo>
                  <a:cubicBezTo>
                    <a:pt x="16" y="49"/>
                    <a:pt x="16" y="48"/>
                    <a:pt x="15" y="48"/>
                  </a:cubicBezTo>
                  <a:cubicBezTo>
                    <a:pt x="14" y="47"/>
                    <a:pt x="13" y="47"/>
                    <a:pt x="13" y="46"/>
                  </a:cubicBezTo>
                  <a:cubicBezTo>
                    <a:pt x="14" y="44"/>
                    <a:pt x="18" y="44"/>
                    <a:pt x="19" y="44"/>
                  </a:cubicBezTo>
                  <a:cubicBezTo>
                    <a:pt x="21" y="43"/>
                    <a:pt x="22" y="40"/>
                    <a:pt x="22" y="38"/>
                  </a:cubicBezTo>
                  <a:cubicBezTo>
                    <a:pt x="23" y="37"/>
                    <a:pt x="23" y="36"/>
                    <a:pt x="23" y="35"/>
                  </a:cubicBezTo>
                  <a:cubicBezTo>
                    <a:pt x="24" y="33"/>
                    <a:pt x="24" y="34"/>
                    <a:pt x="26" y="33"/>
                  </a:cubicBezTo>
                  <a:cubicBezTo>
                    <a:pt x="28" y="32"/>
                    <a:pt x="28" y="30"/>
                    <a:pt x="28" y="28"/>
                  </a:cubicBezTo>
                  <a:cubicBezTo>
                    <a:pt x="28" y="27"/>
                    <a:pt x="27" y="26"/>
                    <a:pt x="27" y="26"/>
                  </a:cubicBezTo>
                  <a:cubicBezTo>
                    <a:pt x="26" y="25"/>
                    <a:pt x="27" y="24"/>
                    <a:pt x="27" y="23"/>
                  </a:cubicBezTo>
                  <a:cubicBezTo>
                    <a:pt x="29" y="23"/>
                    <a:pt x="31" y="23"/>
                    <a:pt x="32" y="23"/>
                  </a:cubicBezTo>
                  <a:cubicBezTo>
                    <a:pt x="34" y="22"/>
                    <a:pt x="35" y="21"/>
                    <a:pt x="36" y="22"/>
                  </a:cubicBezTo>
                  <a:cubicBezTo>
                    <a:pt x="37" y="22"/>
                    <a:pt x="38" y="23"/>
                    <a:pt x="39" y="22"/>
                  </a:cubicBezTo>
                  <a:cubicBezTo>
                    <a:pt x="39" y="22"/>
                    <a:pt x="40" y="22"/>
                    <a:pt x="40" y="22"/>
                  </a:cubicBezTo>
                  <a:cubicBezTo>
                    <a:pt x="41" y="21"/>
                    <a:pt x="42" y="21"/>
                    <a:pt x="43" y="21"/>
                  </a:cubicBezTo>
                  <a:cubicBezTo>
                    <a:pt x="43" y="19"/>
                    <a:pt x="43" y="19"/>
                    <a:pt x="45" y="17"/>
                  </a:cubicBezTo>
                  <a:cubicBezTo>
                    <a:pt x="46" y="16"/>
                    <a:pt x="47" y="16"/>
                    <a:pt x="49" y="15"/>
                  </a:cubicBezTo>
                  <a:cubicBezTo>
                    <a:pt x="51" y="15"/>
                    <a:pt x="53" y="16"/>
                    <a:pt x="55" y="16"/>
                  </a:cubicBezTo>
                  <a:cubicBezTo>
                    <a:pt x="57" y="16"/>
                    <a:pt x="58" y="15"/>
                    <a:pt x="60" y="15"/>
                  </a:cubicBezTo>
                  <a:cubicBezTo>
                    <a:pt x="60" y="10"/>
                    <a:pt x="65" y="11"/>
                    <a:pt x="68" y="11"/>
                  </a:cubicBezTo>
                  <a:cubicBezTo>
                    <a:pt x="70" y="11"/>
                    <a:pt x="71" y="10"/>
                    <a:pt x="73" y="9"/>
                  </a:cubicBezTo>
                  <a:cubicBezTo>
                    <a:pt x="75" y="8"/>
                    <a:pt x="78" y="10"/>
                    <a:pt x="80" y="9"/>
                  </a:cubicBezTo>
                  <a:cubicBezTo>
                    <a:pt x="82" y="9"/>
                    <a:pt x="83" y="8"/>
                    <a:pt x="84" y="7"/>
                  </a:cubicBezTo>
                  <a:cubicBezTo>
                    <a:pt x="85" y="6"/>
                    <a:pt x="86" y="6"/>
                    <a:pt x="88" y="6"/>
                  </a:cubicBezTo>
                  <a:cubicBezTo>
                    <a:pt x="89" y="6"/>
                    <a:pt x="89" y="6"/>
                    <a:pt x="90" y="5"/>
                  </a:cubicBezTo>
                  <a:cubicBezTo>
                    <a:pt x="90" y="5"/>
                    <a:pt x="91" y="5"/>
                    <a:pt x="91" y="5"/>
                  </a:cubicBezTo>
                  <a:cubicBezTo>
                    <a:pt x="92" y="5"/>
                    <a:pt x="92" y="5"/>
                    <a:pt x="92" y="5"/>
                  </a:cubicBezTo>
                  <a:cubicBezTo>
                    <a:pt x="95" y="6"/>
                    <a:pt x="95" y="4"/>
                    <a:pt x="97" y="6"/>
                  </a:cubicBezTo>
                  <a:cubicBezTo>
                    <a:pt x="97" y="7"/>
                    <a:pt x="97" y="8"/>
                    <a:pt x="98" y="9"/>
                  </a:cubicBezTo>
                  <a:cubicBezTo>
                    <a:pt x="99" y="9"/>
                    <a:pt x="101" y="9"/>
                    <a:pt x="102" y="10"/>
                  </a:cubicBezTo>
                  <a:cubicBezTo>
                    <a:pt x="104" y="7"/>
                    <a:pt x="108" y="12"/>
                    <a:pt x="110" y="13"/>
                  </a:cubicBezTo>
                  <a:cubicBezTo>
                    <a:pt x="114" y="14"/>
                    <a:pt x="118" y="10"/>
                    <a:pt x="122" y="10"/>
                  </a:cubicBezTo>
                  <a:cubicBezTo>
                    <a:pt x="125" y="11"/>
                    <a:pt x="129" y="11"/>
                    <a:pt x="129" y="6"/>
                  </a:cubicBezTo>
                  <a:cubicBezTo>
                    <a:pt x="129" y="4"/>
                    <a:pt x="127" y="4"/>
                    <a:pt x="126" y="2"/>
                  </a:cubicBezTo>
                  <a:cubicBezTo>
                    <a:pt x="126" y="1"/>
                    <a:pt x="128" y="0"/>
                    <a:pt x="129" y="0"/>
                  </a:cubicBezTo>
                  <a:cubicBezTo>
                    <a:pt x="132" y="0"/>
                    <a:pt x="135" y="2"/>
                    <a:pt x="137" y="4"/>
                  </a:cubicBezTo>
                  <a:cubicBezTo>
                    <a:pt x="137" y="5"/>
                    <a:pt x="137" y="8"/>
                    <a:pt x="138" y="9"/>
                  </a:cubicBezTo>
                  <a:cubicBezTo>
                    <a:pt x="138" y="11"/>
                    <a:pt x="137" y="11"/>
                    <a:pt x="135" y="11"/>
                  </a:cubicBezTo>
                  <a:cubicBezTo>
                    <a:pt x="135" y="11"/>
                    <a:pt x="132" y="13"/>
                    <a:pt x="132" y="13"/>
                  </a:cubicBezTo>
                  <a:cubicBezTo>
                    <a:pt x="131" y="14"/>
                    <a:pt x="131" y="16"/>
                    <a:pt x="131" y="17"/>
                  </a:cubicBezTo>
                  <a:cubicBezTo>
                    <a:pt x="132" y="19"/>
                    <a:pt x="132" y="20"/>
                    <a:pt x="131" y="21"/>
                  </a:cubicBezTo>
                  <a:cubicBezTo>
                    <a:pt x="130" y="22"/>
                    <a:pt x="129" y="22"/>
                    <a:pt x="128" y="23"/>
                  </a:cubicBezTo>
                  <a:cubicBezTo>
                    <a:pt x="128" y="24"/>
                    <a:pt x="128" y="25"/>
                    <a:pt x="127" y="26"/>
                  </a:cubicBezTo>
                  <a:close/>
                  <a:moveTo>
                    <a:pt x="146" y="158"/>
                  </a:moveTo>
                  <a:cubicBezTo>
                    <a:pt x="144" y="159"/>
                    <a:pt x="144" y="159"/>
                    <a:pt x="144" y="159"/>
                  </a:cubicBezTo>
                  <a:cubicBezTo>
                    <a:pt x="144" y="159"/>
                    <a:pt x="144" y="159"/>
                    <a:pt x="144" y="159"/>
                  </a:cubicBezTo>
                  <a:cubicBezTo>
                    <a:pt x="143" y="160"/>
                    <a:pt x="143" y="160"/>
                    <a:pt x="143" y="160"/>
                  </a:cubicBezTo>
                  <a:cubicBezTo>
                    <a:pt x="143" y="160"/>
                    <a:pt x="143" y="160"/>
                    <a:pt x="143" y="160"/>
                  </a:cubicBezTo>
                  <a:cubicBezTo>
                    <a:pt x="144" y="160"/>
                    <a:pt x="145" y="159"/>
                    <a:pt x="146" y="159"/>
                  </a:cubicBezTo>
                  <a:cubicBezTo>
                    <a:pt x="146" y="159"/>
                    <a:pt x="146" y="159"/>
                    <a:pt x="146" y="159"/>
                  </a:cubicBezTo>
                  <a:lnTo>
                    <a:pt x="146" y="158"/>
                  </a:lnTo>
                  <a:close/>
                  <a:moveTo>
                    <a:pt x="157" y="138"/>
                  </a:moveTo>
                  <a:cubicBezTo>
                    <a:pt x="155" y="138"/>
                    <a:pt x="155" y="138"/>
                    <a:pt x="155" y="138"/>
                  </a:cubicBezTo>
                  <a:cubicBezTo>
                    <a:pt x="155" y="138"/>
                    <a:pt x="155" y="139"/>
                    <a:pt x="155" y="139"/>
                  </a:cubicBezTo>
                  <a:cubicBezTo>
                    <a:pt x="156" y="139"/>
                    <a:pt x="156" y="139"/>
                    <a:pt x="157" y="139"/>
                  </a:cubicBezTo>
                  <a:lnTo>
                    <a:pt x="157" y="138"/>
                  </a:lnTo>
                  <a:close/>
                  <a:moveTo>
                    <a:pt x="158" y="137"/>
                  </a:moveTo>
                  <a:cubicBezTo>
                    <a:pt x="158" y="137"/>
                    <a:pt x="158" y="138"/>
                    <a:pt x="159" y="138"/>
                  </a:cubicBezTo>
                  <a:cubicBezTo>
                    <a:pt x="159" y="137"/>
                    <a:pt x="159" y="137"/>
                    <a:pt x="159" y="137"/>
                  </a:cubicBezTo>
                  <a:lnTo>
                    <a:pt x="158" y="137"/>
                  </a:lnTo>
                  <a:close/>
                  <a:moveTo>
                    <a:pt x="122" y="135"/>
                  </a:moveTo>
                  <a:cubicBezTo>
                    <a:pt x="121" y="136"/>
                    <a:pt x="121" y="136"/>
                    <a:pt x="121" y="136"/>
                  </a:cubicBezTo>
                  <a:cubicBezTo>
                    <a:pt x="121" y="136"/>
                    <a:pt x="121" y="136"/>
                    <a:pt x="121" y="136"/>
                  </a:cubicBezTo>
                  <a:cubicBezTo>
                    <a:pt x="122" y="136"/>
                    <a:pt x="122" y="136"/>
                    <a:pt x="122" y="136"/>
                  </a:cubicBezTo>
                  <a:cubicBezTo>
                    <a:pt x="123" y="136"/>
                    <a:pt x="123" y="136"/>
                    <a:pt x="123" y="136"/>
                  </a:cubicBezTo>
                  <a:cubicBezTo>
                    <a:pt x="123" y="136"/>
                    <a:pt x="123" y="136"/>
                    <a:pt x="123" y="136"/>
                  </a:cubicBezTo>
                  <a:cubicBezTo>
                    <a:pt x="123" y="136"/>
                    <a:pt x="123" y="136"/>
                    <a:pt x="123" y="136"/>
                  </a:cubicBezTo>
                  <a:lnTo>
                    <a:pt x="122" y="135"/>
                  </a:lnTo>
                  <a:close/>
                  <a:moveTo>
                    <a:pt x="149" y="130"/>
                  </a:moveTo>
                  <a:cubicBezTo>
                    <a:pt x="148" y="129"/>
                    <a:pt x="148" y="129"/>
                    <a:pt x="148" y="129"/>
                  </a:cubicBezTo>
                  <a:cubicBezTo>
                    <a:pt x="147" y="130"/>
                    <a:pt x="147" y="130"/>
                    <a:pt x="147" y="130"/>
                  </a:cubicBezTo>
                  <a:cubicBezTo>
                    <a:pt x="147" y="130"/>
                    <a:pt x="147" y="130"/>
                    <a:pt x="147" y="130"/>
                  </a:cubicBezTo>
                  <a:cubicBezTo>
                    <a:pt x="148" y="131"/>
                    <a:pt x="148" y="131"/>
                    <a:pt x="148" y="131"/>
                  </a:cubicBezTo>
                  <a:cubicBezTo>
                    <a:pt x="148" y="131"/>
                    <a:pt x="148" y="131"/>
                    <a:pt x="148" y="131"/>
                  </a:cubicBezTo>
                  <a:lnTo>
                    <a:pt x="149" y="130"/>
                  </a:lnTo>
                  <a:close/>
                  <a:moveTo>
                    <a:pt x="106" y="130"/>
                  </a:moveTo>
                  <a:cubicBezTo>
                    <a:pt x="104" y="129"/>
                    <a:pt x="104" y="129"/>
                    <a:pt x="104" y="129"/>
                  </a:cubicBezTo>
                  <a:cubicBezTo>
                    <a:pt x="104" y="129"/>
                    <a:pt x="104" y="129"/>
                    <a:pt x="104" y="129"/>
                  </a:cubicBezTo>
                  <a:cubicBezTo>
                    <a:pt x="104" y="130"/>
                    <a:pt x="105" y="130"/>
                    <a:pt x="105" y="131"/>
                  </a:cubicBezTo>
                  <a:cubicBezTo>
                    <a:pt x="106" y="131"/>
                    <a:pt x="106" y="131"/>
                    <a:pt x="106" y="131"/>
                  </a:cubicBezTo>
                  <a:lnTo>
                    <a:pt x="106" y="130"/>
                  </a:lnTo>
                  <a:close/>
                  <a:moveTo>
                    <a:pt x="110" y="128"/>
                  </a:moveTo>
                  <a:cubicBezTo>
                    <a:pt x="110" y="128"/>
                    <a:pt x="110" y="128"/>
                    <a:pt x="110" y="128"/>
                  </a:cubicBezTo>
                  <a:cubicBezTo>
                    <a:pt x="110" y="128"/>
                    <a:pt x="110" y="128"/>
                    <a:pt x="110" y="128"/>
                  </a:cubicBezTo>
                  <a:cubicBezTo>
                    <a:pt x="109" y="128"/>
                    <a:pt x="109" y="128"/>
                    <a:pt x="109" y="128"/>
                  </a:cubicBezTo>
                  <a:cubicBezTo>
                    <a:pt x="108" y="130"/>
                    <a:pt x="108" y="130"/>
                    <a:pt x="108" y="130"/>
                  </a:cubicBezTo>
                  <a:cubicBezTo>
                    <a:pt x="109" y="130"/>
                    <a:pt x="109" y="130"/>
                    <a:pt x="109" y="130"/>
                  </a:cubicBezTo>
                  <a:cubicBezTo>
                    <a:pt x="109" y="129"/>
                    <a:pt x="109" y="129"/>
                    <a:pt x="109" y="129"/>
                  </a:cubicBezTo>
                  <a:lnTo>
                    <a:pt x="110" y="128"/>
                  </a:lnTo>
                  <a:close/>
                  <a:moveTo>
                    <a:pt x="101" y="126"/>
                  </a:moveTo>
                  <a:cubicBezTo>
                    <a:pt x="100" y="126"/>
                    <a:pt x="100" y="126"/>
                    <a:pt x="100" y="126"/>
                  </a:cubicBezTo>
                  <a:cubicBezTo>
                    <a:pt x="99" y="126"/>
                    <a:pt x="99" y="126"/>
                    <a:pt x="99" y="126"/>
                  </a:cubicBezTo>
                  <a:cubicBezTo>
                    <a:pt x="100" y="127"/>
                    <a:pt x="100" y="127"/>
                    <a:pt x="100" y="127"/>
                  </a:cubicBezTo>
                  <a:cubicBezTo>
                    <a:pt x="100" y="127"/>
                    <a:pt x="100" y="127"/>
                    <a:pt x="100" y="127"/>
                  </a:cubicBezTo>
                  <a:lnTo>
                    <a:pt x="101" y="126"/>
                  </a:lnTo>
                  <a:close/>
                  <a:moveTo>
                    <a:pt x="99" y="125"/>
                  </a:moveTo>
                  <a:cubicBezTo>
                    <a:pt x="98" y="125"/>
                    <a:pt x="98" y="125"/>
                    <a:pt x="98" y="125"/>
                  </a:cubicBezTo>
                  <a:cubicBezTo>
                    <a:pt x="98" y="126"/>
                    <a:pt x="98" y="126"/>
                    <a:pt x="98" y="126"/>
                  </a:cubicBezTo>
                  <a:cubicBezTo>
                    <a:pt x="99" y="126"/>
                    <a:pt x="99" y="126"/>
                    <a:pt x="99" y="126"/>
                  </a:cubicBezTo>
                  <a:cubicBezTo>
                    <a:pt x="99" y="125"/>
                    <a:pt x="99" y="125"/>
                    <a:pt x="99" y="125"/>
                  </a:cubicBezTo>
                  <a:cubicBezTo>
                    <a:pt x="99" y="125"/>
                    <a:pt x="99" y="125"/>
                    <a:pt x="99" y="125"/>
                  </a:cubicBezTo>
                  <a:close/>
                  <a:moveTo>
                    <a:pt x="116" y="125"/>
                  </a:moveTo>
                  <a:cubicBezTo>
                    <a:pt x="116" y="124"/>
                    <a:pt x="116" y="124"/>
                    <a:pt x="116" y="124"/>
                  </a:cubicBezTo>
                  <a:cubicBezTo>
                    <a:pt x="115" y="125"/>
                    <a:pt x="115" y="125"/>
                    <a:pt x="115" y="125"/>
                  </a:cubicBezTo>
                  <a:cubicBezTo>
                    <a:pt x="116" y="125"/>
                    <a:pt x="116" y="125"/>
                    <a:pt x="116" y="125"/>
                  </a:cubicBezTo>
                  <a:close/>
                  <a:moveTo>
                    <a:pt x="120" y="123"/>
                  </a:moveTo>
                  <a:cubicBezTo>
                    <a:pt x="119" y="123"/>
                    <a:pt x="119" y="123"/>
                    <a:pt x="119" y="123"/>
                  </a:cubicBezTo>
                  <a:cubicBezTo>
                    <a:pt x="118" y="124"/>
                    <a:pt x="118" y="124"/>
                    <a:pt x="118" y="124"/>
                  </a:cubicBezTo>
                  <a:cubicBezTo>
                    <a:pt x="120" y="124"/>
                    <a:pt x="120" y="124"/>
                    <a:pt x="120" y="124"/>
                  </a:cubicBezTo>
                  <a:lnTo>
                    <a:pt x="120" y="123"/>
                  </a:lnTo>
                  <a:close/>
                  <a:moveTo>
                    <a:pt x="147" y="121"/>
                  </a:moveTo>
                  <a:cubicBezTo>
                    <a:pt x="147" y="121"/>
                    <a:pt x="147" y="121"/>
                    <a:pt x="147" y="121"/>
                  </a:cubicBezTo>
                  <a:cubicBezTo>
                    <a:pt x="147" y="122"/>
                    <a:pt x="147" y="122"/>
                    <a:pt x="147" y="122"/>
                  </a:cubicBezTo>
                  <a:cubicBezTo>
                    <a:pt x="148" y="122"/>
                    <a:pt x="148" y="122"/>
                    <a:pt x="148" y="122"/>
                  </a:cubicBezTo>
                  <a:cubicBezTo>
                    <a:pt x="148" y="121"/>
                    <a:pt x="148" y="121"/>
                    <a:pt x="148" y="121"/>
                  </a:cubicBezTo>
                  <a:lnTo>
                    <a:pt x="147" y="121"/>
                  </a:lnTo>
                  <a:close/>
                  <a:moveTo>
                    <a:pt x="108" y="121"/>
                  </a:moveTo>
                  <a:cubicBezTo>
                    <a:pt x="108" y="120"/>
                    <a:pt x="108" y="120"/>
                    <a:pt x="108" y="120"/>
                  </a:cubicBezTo>
                  <a:cubicBezTo>
                    <a:pt x="108" y="120"/>
                    <a:pt x="108" y="120"/>
                    <a:pt x="108" y="120"/>
                  </a:cubicBezTo>
                  <a:cubicBezTo>
                    <a:pt x="107" y="121"/>
                    <a:pt x="107" y="121"/>
                    <a:pt x="107" y="121"/>
                  </a:cubicBezTo>
                  <a:cubicBezTo>
                    <a:pt x="108" y="122"/>
                    <a:pt x="108" y="122"/>
                    <a:pt x="108" y="122"/>
                  </a:cubicBezTo>
                  <a:cubicBezTo>
                    <a:pt x="108" y="122"/>
                    <a:pt x="108" y="122"/>
                    <a:pt x="108" y="122"/>
                  </a:cubicBezTo>
                  <a:lnTo>
                    <a:pt x="108" y="121"/>
                  </a:lnTo>
                  <a:close/>
                  <a:moveTo>
                    <a:pt x="100" y="120"/>
                  </a:moveTo>
                  <a:cubicBezTo>
                    <a:pt x="101" y="121"/>
                    <a:pt x="101" y="121"/>
                    <a:pt x="101" y="121"/>
                  </a:cubicBezTo>
                  <a:cubicBezTo>
                    <a:pt x="101" y="122"/>
                    <a:pt x="101" y="122"/>
                    <a:pt x="101" y="123"/>
                  </a:cubicBezTo>
                  <a:cubicBezTo>
                    <a:pt x="103" y="122"/>
                    <a:pt x="102" y="121"/>
                    <a:pt x="101" y="120"/>
                  </a:cubicBezTo>
                  <a:cubicBezTo>
                    <a:pt x="101" y="120"/>
                    <a:pt x="101" y="120"/>
                    <a:pt x="101" y="120"/>
                  </a:cubicBezTo>
                  <a:cubicBezTo>
                    <a:pt x="100" y="120"/>
                    <a:pt x="100" y="120"/>
                    <a:pt x="100" y="120"/>
                  </a:cubicBezTo>
                  <a:close/>
                  <a:moveTo>
                    <a:pt x="146" y="118"/>
                  </a:moveTo>
                  <a:cubicBezTo>
                    <a:pt x="146" y="119"/>
                    <a:pt x="146" y="119"/>
                    <a:pt x="146" y="119"/>
                  </a:cubicBezTo>
                  <a:cubicBezTo>
                    <a:pt x="147" y="119"/>
                    <a:pt x="147" y="119"/>
                    <a:pt x="147" y="119"/>
                  </a:cubicBezTo>
                  <a:cubicBezTo>
                    <a:pt x="146" y="118"/>
                    <a:pt x="146" y="118"/>
                    <a:pt x="146" y="118"/>
                  </a:cubicBezTo>
                  <a:close/>
                  <a:moveTo>
                    <a:pt x="123" y="117"/>
                  </a:moveTo>
                  <a:cubicBezTo>
                    <a:pt x="121" y="118"/>
                    <a:pt x="121" y="118"/>
                    <a:pt x="121" y="118"/>
                  </a:cubicBezTo>
                  <a:cubicBezTo>
                    <a:pt x="122" y="118"/>
                    <a:pt x="122" y="118"/>
                    <a:pt x="122" y="118"/>
                  </a:cubicBezTo>
                  <a:cubicBezTo>
                    <a:pt x="123" y="118"/>
                    <a:pt x="123" y="118"/>
                    <a:pt x="123" y="118"/>
                  </a:cubicBezTo>
                  <a:cubicBezTo>
                    <a:pt x="122" y="118"/>
                    <a:pt x="122" y="118"/>
                    <a:pt x="122" y="118"/>
                  </a:cubicBezTo>
                  <a:lnTo>
                    <a:pt x="123" y="117"/>
                  </a:lnTo>
                  <a:close/>
                  <a:moveTo>
                    <a:pt x="141" y="115"/>
                  </a:moveTo>
                  <a:cubicBezTo>
                    <a:pt x="140" y="116"/>
                    <a:pt x="140" y="116"/>
                    <a:pt x="140" y="116"/>
                  </a:cubicBezTo>
                  <a:cubicBezTo>
                    <a:pt x="140" y="116"/>
                    <a:pt x="140" y="116"/>
                    <a:pt x="140" y="116"/>
                  </a:cubicBezTo>
                  <a:cubicBezTo>
                    <a:pt x="141" y="117"/>
                    <a:pt x="141" y="117"/>
                    <a:pt x="141" y="117"/>
                  </a:cubicBezTo>
                  <a:cubicBezTo>
                    <a:pt x="141" y="117"/>
                    <a:pt x="141" y="117"/>
                    <a:pt x="141" y="117"/>
                  </a:cubicBezTo>
                  <a:cubicBezTo>
                    <a:pt x="142" y="117"/>
                    <a:pt x="142" y="117"/>
                    <a:pt x="142" y="117"/>
                  </a:cubicBezTo>
                  <a:cubicBezTo>
                    <a:pt x="141" y="118"/>
                    <a:pt x="141" y="118"/>
                    <a:pt x="141" y="118"/>
                  </a:cubicBezTo>
                  <a:cubicBezTo>
                    <a:pt x="142" y="118"/>
                    <a:pt x="142" y="118"/>
                    <a:pt x="142" y="118"/>
                  </a:cubicBezTo>
                  <a:cubicBezTo>
                    <a:pt x="142" y="117"/>
                    <a:pt x="142" y="117"/>
                    <a:pt x="142" y="117"/>
                  </a:cubicBezTo>
                  <a:cubicBezTo>
                    <a:pt x="142" y="116"/>
                    <a:pt x="142" y="116"/>
                    <a:pt x="142" y="116"/>
                  </a:cubicBezTo>
                  <a:cubicBezTo>
                    <a:pt x="141" y="116"/>
                    <a:pt x="141" y="116"/>
                    <a:pt x="141" y="116"/>
                  </a:cubicBezTo>
                  <a:cubicBezTo>
                    <a:pt x="142" y="116"/>
                    <a:pt x="142" y="116"/>
                    <a:pt x="142" y="116"/>
                  </a:cubicBezTo>
                  <a:cubicBezTo>
                    <a:pt x="141" y="115"/>
                    <a:pt x="141" y="115"/>
                    <a:pt x="141" y="115"/>
                  </a:cubicBezTo>
                  <a:close/>
                  <a:moveTo>
                    <a:pt x="96" y="116"/>
                  </a:moveTo>
                  <a:cubicBezTo>
                    <a:pt x="96" y="117"/>
                    <a:pt x="96" y="117"/>
                    <a:pt x="96" y="117"/>
                  </a:cubicBezTo>
                  <a:cubicBezTo>
                    <a:pt x="96" y="118"/>
                    <a:pt x="96" y="118"/>
                    <a:pt x="96" y="118"/>
                  </a:cubicBezTo>
                  <a:cubicBezTo>
                    <a:pt x="97" y="118"/>
                    <a:pt x="97" y="118"/>
                    <a:pt x="97" y="118"/>
                  </a:cubicBezTo>
                  <a:cubicBezTo>
                    <a:pt x="97" y="118"/>
                    <a:pt x="97" y="118"/>
                    <a:pt x="97" y="118"/>
                  </a:cubicBezTo>
                  <a:cubicBezTo>
                    <a:pt x="98" y="117"/>
                    <a:pt x="98" y="117"/>
                    <a:pt x="98" y="117"/>
                  </a:cubicBezTo>
                  <a:cubicBezTo>
                    <a:pt x="98" y="118"/>
                    <a:pt x="98" y="118"/>
                    <a:pt x="98" y="118"/>
                  </a:cubicBezTo>
                  <a:cubicBezTo>
                    <a:pt x="98" y="117"/>
                    <a:pt x="98" y="117"/>
                    <a:pt x="98" y="116"/>
                  </a:cubicBezTo>
                  <a:cubicBezTo>
                    <a:pt x="97" y="116"/>
                    <a:pt x="97" y="116"/>
                    <a:pt x="97" y="116"/>
                  </a:cubicBezTo>
                  <a:lnTo>
                    <a:pt x="96" y="116"/>
                  </a:lnTo>
                  <a:close/>
                  <a:moveTo>
                    <a:pt x="146" y="113"/>
                  </a:moveTo>
                  <a:cubicBezTo>
                    <a:pt x="146" y="113"/>
                    <a:pt x="146" y="113"/>
                    <a:pt x="146" y="113"/>
                  </a:cubicBezTo>
                  <a:cubicBezTo>
                    <a:pt x="146" y="113"/>
                    <a:pt x="146" y="113"/>
                    <a:pt x="146" y="113"/>
                  </a:cubicBezTo>
                  <a:cubicBezTo>
                    <a:pt x="146" y="113"/>
                    <a:pt x="146" y="113"/>
                    <a:pt x="146" y="113"/>
                  </a:cubicBezTo>
                  <a:close/>
                  <a:moveTo>
                    <a:pt x="139" y="113"/>
                  </a:moveTo>
                  <a:cubicBezTo>
                    <a:pt x="139" y="113"/>
                    <a:pt x="139" y="113"/>
                    <a:pt x="139" y="113"/>
                  </a:cubicBezTo>
                  <a:cubicBezTo>
                    <a:pt x="140" y="113"/>
                    <a:pt x="140" y="113"/>
                    <a:pt x="140" y="113"/>
                  </a:cubicBezTo>
                  <a:cubicBezTo>
                    <a:pt x="140" y="113"/>
                    <a:pt x="140" y="113"/>
                    <a:pt x="140" y="113"/>
                  </a:cubicBezTo>
                  <a:cubicBezTo>
                    <a:pt x="140" y="113"/>
                    <a:pt x="140" y="113"/>
                    <a:pt x="140" y="113"/>
                  </a:cubicBezTo>
                  <a:cubicBezTo>
                    <a:pt x="140" y="113"/>
                    <a:pt x="140" y="113"/>
                    <a:pt x="140" y="113"/>
                  </a:cubicBezTo>
                  <a:cubicBezTo>
                    <a:pt x="139" y="112"/>
                    <a:pt x="139" y="112"/>
                    <a:pt x="139" y="112"/>
                  </a:cubicBezTo>
                  <a:lnTo>
                    <a:pt x="139" y="113"/>
                  </a:lnTo>
                  <a:close/>
                  <a:moveTo>
                    <a:pt x="136" y="111"/>
                  </a:moveTo>
                  <a:cubicBezTo>
                    <a:pt x="136" y="112"/>
                    <a:pt x="136" y="112"/>
                    <a:pt x="135" y="113"/>
                  </a:cubicBezTo>
                  <a:cubicBezTo>
                    <a:pt x="136" y="113"/>
                    <a:pt x="136" y="113"/>
                    <a:pt x="136" y="113"/>
                  </a:cubicBezTo>
                  <a:cubicBezTo>
                    <a:pt x="136" y="114"/>
                    <a:pt x="136" y="114"/>
                    <a:pt x="136" y="114"/>
                  </a:cubicBezTo>
                  <a:cubicBezTo>
                    <a:pt x="136" y="113"/>
                    <a:pt x="136" y="113"/>
                    <a:pt x="136" y="113"/>
                  </a:cubicBezTo>
                  <a:cubicBezTo>
                    <a:pt x="136" y="112"/>
                    <a:pt x="136" y="112"/>
                    <a:pt x="136" y="112"/>
                  </a:cubicBezTo>
                  <a:cubicBezTo>
                    <a:pt x="136" y="112"/>
                    <a:pt x="136" y="112"/>
                    <a:pt x="136" y="112"/>
                  </a:cubicBezTo>
                  <a:cubicBezTo>
                    <a:pt x="137" y="112"/>
                    <a:pt x="137" y="112"/>
                    <a:pt x="137" y="112"/>
                  </a:cubicBezTo>
                  <a:cubicBezTo>
                    <a:pt x="137" y="111"/>
                    <a:pt x="137" y="111"/>
                    <a:pt x="137" y="111"/>
                  </a:cubicBezTo>
                  <a:cubicBezTo>
                    <a:pt x="136" y="111"/>
                    <a:pt x="136" y="111"/>
                    <a:pt x="136" y="111"/>
                  </a:cubicBezTo>
                  <a:close/>
                  <a:moveTo>
                    <a:pt x="139" y="110"/>
                  </a:moveTo>
                  <a:cubicBezTo>
                    <a:pt x="139" y="111"/>
                    <a:pt x="139" y="111"/>
                    <a:pt x="139" y="111"/>
                  </a:cubicBezTo>
                  <a:cubicBezTo>
                    <a:pt x="140" y="111"/>
                    <a:pt x="140" y="111"/>
                    <a:pt x="140" y="111"/>
                  </a:cubicBezTo>
                  <a:cubicBezTo>
                    <a:pt x="139" y="110"/>
                    <a:pt x="139" y="110"/>
                    <a:pt x="139" y="110"/>
                  </a:cubicBezTo>
                  <a:close/>
                  <a:moveTo>
                    <a:pt x="143" y="109"/>
                  </a:moveTo>
                  <a:cubicBezTo>
                    <a:pt x="144" y="109"/>
                    <a:pt x="144" y="109"/>
                    <a:pt x="144" y="109"/>
                  </a:cubicBezTo>
                  <a:cubicBezTo>
                    <a:pt x="144" y="108"/>
                    <a:pt x="144" y="108"/>
                    <a:pt x="144" y="108"/>
                  </a:cubicBezTo>
                  <a:cubicBezTo>
                    <a:pt x="143" y="108"/>
                    <a:pt x="143" y="108"/>
                    <a:pt x="143" y="108"/>
                  </a:cubicBezTo>
                  <a:lnTo>
                    <a:pt x="143" y="109"/>
                  </a:lnTo>
                  <a:close/>
                  <a:moveTo>
                    <a:pt x="134" y="106"/>
                  </a:moveTo>
                  <a:cubicBezTo>
                    <a:pt x="133" y="106"/>
                    <a:pt x="133" y="106"/>
                    <a:pt x="133" y="106"/>
                  </a:cubicBezTo>
                  <a:cubicBezTo>
                    <a:pt x="134" y="106"/>
                    <a:pt x="134" y="106"/>
                    <a:pt x="134" y="106"/>
                  </a:cubicBezTo>
                  <a:cubicBezTo>
                    <a:pt x="134" y="106"/>
                    <a:pt x="134" y="106"/>
                    <a:pt x="134" y="106"/>
                  </a:cubicBezTo>
                  <a:close/>
                  <a:moveTo>
                    <a:pt x="102" y="106"/>
                  </a:moveTo>
                  <a:cubicBezTo>
                    <a:pt x="101" y="105"/>
                    <a:pt x="101" y="105"/>
                    <a:pt x="101" y="105"/>
                  </a:cubicBezTo>
                  <a:cubicBezTo>
                    <a:pt x="100" y="106"/>
                    <a:pt x="100" y="106"/>
                    <a:pt x="100" y="106"/>
                  </a:cubicBezTo>
                  <a:cubicBezTo>
                    <a:pt x="101" y="106"/>
                    <a:pt x="101" y="106"/>
                    <a:pt x="101" y="106"/>
                  </a:cubicBezTo>
                  <a:cubicBezTo>
                    <a:pt x="102" y="106"/>
                    <a:pt x="102" y="106"/>
                    <a:pt x="102" y="106"/>
                  </a:cubicBezTo>
                  <a:close/>
                  <a:moveTo>
                    <a:pt x="135" y="105"/>
                  </a:moveTo>
                  <a:cubicBezTo>
                    <a:pt x="135" y="104"/>
                    <a:pt x="135" y="104"/>
                    <a:pt x="135" y="104"/>
                  </a:cubicBezTo>
                  <a:cubicBezTo>
                    <a:pt x="135" y="105"/>
                    <a:pt x="135" y="105"/>
                    <a:pt x="135" y="105"/>
                  </a:cubicBezTo>
                  <a:cubicBezTo>
                    <a:pt x="135" y="106"/>
                    <a:pt x="135" y="106"/>
                    <a:pt x="135" y="106"/>
                  </a:cubicBezTo>
                  <a:cubicBezTo>
                    <a:pt x="135" y="106"/>
                    <a:pt x="135" y="106"/>
                    <a:pt x="135" y="106"/>
                  </a:cubicBezTo>
                  <a:cubicBezTo>
                    <a:pt x="134" y="106"/>
                    <a:pt x="134" y="106"/>
                    <a:pt x="134" y="106"/>
                  </a:cubicBezTo>
                  <a:cubicBezTo>
                    <a:pt x="134" y="106"/>
                    <a:pt x="134" y="106"/>
                    <a:pt x="134" y="106"/>
                  </a:cubicBezTo>
                  <a:cubicBezTo>
                    <a:pt x="135" y="107"/>
                    <a:pt x="135" y="107"/>
                    <a:pt x="135" y="107"/>
                  </a:cubicBezTo>
                  <a:cubicBezTo>
                    <a:pt x="135" y="107"/>
                    <a:pt x="135" y="107"/>
                    <a:pt x="135" y="107"/>
                  </a:cubicBezTo>
                  <a:cubicBezTo>
                    <a:pt x="135" y="106"/>
                    <a:pt x="135" y="106"/>
                    <a:pt x="135" y="106"/>
                  </a:cubicBezTo>
                  <a:cubicBezTo>
                    <a:pt x="135" y="106"/>
                    <a:pt x="135" y="106"/>
                    <a:pt x="135" y="106"/>
                  </a:cubicBezTo>
                  <a:lnTo>
                    <a:pt x="135" y="105"/>
                  </a:lnTo>
                  <a:close/>
                  <a:moveTo>
                    <a:pt x="150" y="156"/>
                  </a:moveTo>
                  <a:cubicBezTo>
                    <a:pt x="150" y="156"/>
                    <a:pt x="150" y="156"/>
                    <a:pt x="150" y="156"/>
                  </a:cubicBezTo>
                  <a:cubicBezTo>
                    <a:pt x="150" y="155"/>
                    <a:pt x="149" y="154"/>
                    <a:pt x="149" y="154"/>
                  </a:cubicBezTo>
                  <a:cubicBezTo>
                    <a:pt x="148" y="153"/>
                    <a:pt x="149" y="152"/>
                    <a:pt x="150" y="151"/>
                  </a:cubicBezTo>
                  <a:cubicBezTo>
                    <a:pt x="149" y="150"/>
                    <a:pt x="149" y="150"/>
                    <a:pt x="149" y="150"/>
                  </a:cubicBezTo>
                  <a:cubicBezTo>
                    <a:pt x="150" y="149"/>
                    <a:pt x="150" y="149"/>
                    <a:pt x="150" y="149"/>
                  </a:cubicBezTo>
                  <a:cubicBezTo>
                    <a:pt x="150" y="149"/>
                    <a:pt x="150" y="149"/>
                    <a:pt x="150" y="149"/>
                  </a:cubicBezTo>
                  <a:cubicBezTo>
                    <a:pt x="149" y="149"/>
                    <a:pt x="149" y="149"/>
                    <a:pt x="149" y="149"/>
                  </a:cubicBezTo>
                  <a:cubicBezTo>
                    <a:pt x="149" y="149"/>
                    <a:pt x="149" y="149"/>
                    <a:pt x="148" y="149"/>
                  </a:cubicBezTo>
                  <a:cubicBezTo>
                    <a:pt x="149" y="150"/>
                    <a:pt x="149" y="151"/>
                    <a:pt x="148" y="151"/>
                  </a:cubicBezTo>
                  <a:cubicBezTo>
                    <a:pt x="148" y="152"/>
                    <a:pt x="148" y="152"/>
                    <a:pt x="148" y="152"/>
                  </a:cubicBezTo>
                  <a:cubicBezTo>
                    <a:pt x="148" y="153"/>
                    <a:pt x="148" y="153"/>
                    <a:pt x="148" y="153"/>
                  </a:cubicBezTo>
                  <a:cubicBezTo>
                    <a:pt x="147" y="154"/>
                    <a:pt x="147" y="154"/>
                    <a:pt x="147" y="154"/>
                  </a:cubicBezTo>
                  <a:cubicBezTo>
                    <a:pt x="147" y="154"/>
                    <a:pt x="147" y="154"/>
                    <a:pt x="147" y="154"/>
                  </a:cubicBezTo>
                  <a:cubicBezTo>
                    <a:pt x="148" y="155"/>
                    <a:pt x="148" y="156"/>
                    <a:pt x="148" y="157"/>
                  </a:cubicBezTo>
                  <a:cubicBezTo>
                    <a:pt x="147" y="158"/>
                    <a:pt x="147" y="158"/>
                    <a:pt x="147" y="158"/>
                  </a:cubicBezTo>
                  <a:cubicBezTo>
                    <a:pt x="148" y="158"/>
                    <a:pt x="148" y="158"/>
                    <a:pt x="148" y="158"/>
                  </a:cubicBezTo>
                  <a:cubicBezTo>
                    <a:pt x="149" y="159"/>
                    <a:pt x="149" y="159"/>
                    <a:pt x="149" y="159"/>
                  </a:cubicBezTo>
                  <a:cubicBezTo>
                    <a:pt x="149" y="158"/>
                    <a:pt x="149" y="158"/>
                    <a:pt x="149" y="158"/>
                  </a:cubicBezTo>
                  <a:cubicBezTo>
                    <a:pt x="150" y="157"/>
                    <a:pt x="150" y="157"/>
                    <a:pt x="150" y="157"/>
                  </a:cubicBezTo>
                  <a:cubicBezTo>
                    <a:pt x="150" y="157"/>
                    <a:pt x="150" y="157"/>
                    <a:pt x="150" y="157"/>
                  </a:cubicBezTo>
                  <a:lnTo>
                    <a:pt x="150" y="156"/>
                  </a:lnTo>
                  <a:close/>
                  <a:moveTo>
                    <a:pt x="166" y="139"/>
                  </a:moveTo>
                  <a:cubicBezTo>
                    <a:pt x="167" y="139"/>
                    <a:pt x="167" y="139"/>
                    <a:pt x="167" y="139"/>
                  </a:cubicBezTo>
                  <a:cubicBezTo>
                    <a:pt x="167" y="138"/>
                    <a:pt x="167" y="138"/>
                    <a:pt x="167" y="138"/>
                  </a:cubicBezTo>
                  <a:cubicBezTo>
                    <a:pt x="167" y="138"/>
                    <a:pt x="167" y="138"/>
                    <a:pt x="167" y="138"/>
                  </a:cubicBezTo>
                  <a:cubicBezTo>
                    <a:pt x="167" y="137"/>
                    <a:pt x="167" y="137"/>
                    <a:pt x="167" y="137"/>
                  </a:cubicBezTo>
                  <a:cubicBezTo>
                    <a:pt x="168" y="136"/>
                    <a:pt x="168" y="136"/>
                    <a:pt x="168" y="136"/>
                  </a:cubicBezTo>
                  <a:cubicBezTo>
                    <a:pt x="168" y="135"/>
                    <a:pt x="168" y="135"/>
                    <a:pt x="168" y="135"/>
                  </a:cubicBezTo>
                  <a:cubicBezTo>
                    <a:pt x="169" y="134"/>
                    <a:pt x="169" y="134"/>
                    <a:pt x="169" y="134"/>
                  </a:cubicBezTo>
                  <a:cubicBezTo>
                    <a:pt x="168" y="133"/>
                    <a:pt x="168" y="133"/>
                    <a:pt x="168" y="133"/>
                  </a:cubicBezTo>
                  <a:cubicBezTo>
                    <a:pt x="169" y="133"/>
                    <a:pt x="169" y="133"/>
                    <a:pt x="169" y="133"/>
                  </a:cubicBezTo>
                  <a:cubicBezTo>
                    <a:pt x="168" y="132"/>
                    <a:pt x="168" y="132"/>
                    <a:pt x="168" y="132"/>
                  </a:cubicBezTo>
                  <a:cubicBezTo>
                    <a:pt x="167" y="133"/>
                    <a:pt x="167" y="133"/>
                    <a:pt x="167" y="133"/>
                  </a:cubicBezTo>
                  <a:cubicBezTo>
                    <a:pt x="166" y="133"/>
                    <a:pt x="164" y="135"/>
                    <a:pt x="162" y="136"/>
                  </a:cubicBezTo>
                  <a:cubicBezTo>
                    <a:pt x="161" y="137"/>
                    <a:pt x="161" y="137"/>
                    <a:pt x="161" y="137"/>
                  </a:cubicBezTo>
                  <a:cubicBezTo>
                    <a:pt x="160" y="137"/>
                    <a:pt x="160" y="138"/>
                    <a:pt x="160" y="139"/>
                  </a:cubicBezTo>
                  <a:cubicBezTo>
                    <a:pt x="158" y="140"/>
                    <a:pt x="158" y="140"/>
                    <a:pt x="158" y="140"/>
                  </a:cubicBezTo>
                  <a:cubicBezTo>
                    <a:pt x="159" y="141"/>
                    <a:pt x="159" y="141"/>
                    <a:pt x="159" y="141"/>
                  </a:cubicBezTo>
                  <a:cubicBezTo>
                    <a:pt x="159" y="141"/>
                    <a:pt x="159" y="141"/>
                    <a:pt x="159" y="141"/>
                  </a:cubicBezTo>
                  <a:cubicBezTo>
                    <a:pt x="160" y="142"/>
                    <a:pt x="160" y="144"/>
                    <a:pt x="159" y="145"/>
                  </a:cubicBezTo>
                  <a:cubicBezTo>
                    <a:pt x="159" y="146"/>
                    <a:pt x="159" y="146"/>
                    <a:pt x="159" y="146"/>
                  </a:cubicBezTo>
                  <a:cubicBezTo>
                    <a:pt x="161" y="148"/>
                    <a:pt x="163" y="143"/>
                    <a:pt x="164" y="142"/>
                  </a:cubicBezTo>
                  <a:cubicBezTo>
                    <a:pt x="165" y="142"/>
                    <a:pt x="165" y="142"/>
                    <a:pt x="165"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lnTo>
                    <a:pt x="166" y="139"/>
                  </a:lnTo>
                  <a:close/>
                  <a:moveTo>
                    <a:pt x="114" y="133"/>
                  </a:moveTo>
                  <a:cubicBezTo>
                    <a:pt x="114" y="134"/>
                    <a:pt x="114" y="134"/>
                    <a:pt x="114" y="134"/>
                  </a:cubicBezTo>
                  <a:cubicBezTo>
                    <a:pt x="115" y="134"/>
                    <a:pt x="115" y="134"/>
                    <a:pt x="115" y="134"/>
                  </a:cubicBezTo>
                  <a:cubicBezTo>
                    <a:pt x="115" y="136"/>
                    <a:pt x="115" y="136"/>
                    <a:pt x="115" y="136"/>
                  </a:cubicBezTo>
                  <a:cubicBezTo>
                    <a:pt x="115" y="136"/>
                    <a:pt x="115" y="136"/>
                    <a:pt x="115" y="136"/>
                  </a:cubicBezTo>
                  <a:cubicBezTo>
                    <a:pt x="114" y="136"/>
                    <a:pt x="114" y="136"/>
                    <a:pt x="114" y="136"/>
                  </a:cubicBezTo>
                  <a:cubicBezTo>
                    <a:pt x="115" y="137"/>
                    <a:pt x="115" y="137"/>
                    <a:pt x="115" y="137"/>
                  </a:cubicBezTo>
                  <a:cubicBezTo>
                    <a:pt x="116" y="137"/>
                    <a:pt x="116" y="137"/>
                    <a:pt x="116" y="137"/>
                  </a:cubicBezTo>
                  <a:cubicBezTo>
                    <a:pt x="116" y="136"/>
                    <a:pt x="116" y="136"/>
                    <a:pt x="116" y="136"/>
                  </a:cubicBezTo>
                  <a:cubicBezTo>
                    <a:pt x="116" y="135"/>
                    <a:pt x="116" y="135"/>
                    <a:pt x="116" y="135"/>
                  </a:cubicBezTo>
                  <a:cubicBezTo>
                    <a:pt x="115" y="134"/>
                    <a:pt x="115" y="134"/>
                    <a:pt x="115" y="134"/>
                  </a:cubicBezTo>
                  <a:lnTo>
                    <a:pt x="114" y="133"/>
                  </a:lnTo>
                  <a:close/>
                  <a:moveTo>
                    <a:pt x="151" y="133"/>
                  </a:moveTo>
                  <a:cubicBezTo>
                    <a:pt x="151" y="134"/>
                    <a:pt x="151" y="134"/>
                    <a:pt x="151" y="134"/>
                  </a:cubicBezTo>
                  <a:cubicBezTo>
                    <a:pt x="151" y="134"/>
                    <a:pt x="151" y="134"/>
                    <a:pt x="151" y="134"/>
                  </a:cubicBezTo>
                  <a:cubicBezTo>
                    <a:pt x="151" y="134"/>
                    <a:pt x="151" y="134"/>
                    <a:pt x="151" y="134"/>
                  </a:cubicBezTo>
                  <a:cubicBezTo>
                    <a:pt x="152" y="135"/>
                    <a:pt x="152" y="135"/>
                    <a:pt x="152" y="135"/>
                  </a:cubicBezTo>
                  <a:cubicBezTo>
                    <a:pt x="153" y="135"/>
                    <a:pt x="153" y="135"/>
                    <a:pt x="153" y="135"/>
                  </a:cubicBezTo>
                  <a:cubicBezTo>
                    <a:pt x="153" y="134"/>
                    <a:pt x="153" y="134"/>
                    <a:pt x="153" y="134"/>
                  </a:cubicBezTo>
                  <a:cubicBezTo>
                    <a:pt x="152" y="134"/>
                    <a:pt x="152" y="134"/>
                    <a:pt x="152" y="134"/>
                  </a:cubicBezTo>
                  <a:cubicBezTo>
                    <a:pt x="152" y="133"/>
                    <a:pt x="152" y="133"/>
                    <a:pt x="152" y="133"/>
                  </a:cubicBezTo>
                  <a:cubicBezTo>
                    <a:pt x="152" y="133"/>
                    <a:pt x="152" y="133"/>
                    <a:pt x="152" y="133"/>
                  </a:cubicBezTo>
                  <a:cubicBezTo>
                    <a:pt x="151" y="133"/>
                    <a:pt x="151" y="133"/>
                    <a:pt x="151" y="133"/>
                  </a:cubicBezTo>
                  <a:close/>
                  <a:moveTo>
                    <a:pt x="131" y="130"/>
                  </a:moveTo>
                  <a:cubicBezTo>
                    <a:pt x="131" y="130"/>
                    <a:pt x="131" y="130"/>
                    <a:pt x="131" y="130"/>
                  </a:cubicBezTo>
                  <a:cubicBezTo>
                    <a:pt x="131" y="131"/>
                    <a:pt x="131" y="131"/>
                    <a:pt x="131" y="131"/>
                  </a:cubicBezTo>
                  <a:cubicBezTo>
                    <a:pt x="132" y="132"/>
                    <a:pt x="132" y="132"/>
                    <a:pt x="132" y="132"/>
                  </a:cubicBezTo>
                  <a:cubicBezTo>
                    <a:pt x="133" y="132"/>
                    <a:pt x="133" y="132"/>
                    <a:pt x="133" y="132"/>
                  </a:cubicBezTo>
                  <a:cubicBezTo>
                    <a:pt x="133" y="132"/>
                    <a:pt x="133" y="132"/>
                    <a:pt x="133" y="132"/>
                  </a:cubicBezTo>
                  <a:cubicBezTo>
                    <a:pt x="133" y="131"/>
                    <a:pt x="133" y="131"/>
                    <a:pt x="133" y="131"/>
                  </a:cubicBezTo>
                  <a:cubicBezTo>
                    <a:pt x="134" y="131"/>
                    <a:pt x="134" y="131"/>
                    <a:pt x="134" y="131"/>
                  </a:cubicBezTo>
                  <a:cubicBezTo>
                    <a:pt x="135" y="130"/>
                    <a:pt x="135" y="130"/>
                    <a:pt x="135" y="130"/>
                  </a:cubicBezTo>
                  <a:cubicBezTo>
                    <a:pt x="133" y="129"/>
                    <a:pt x="133" y="129"/>
                    <a:pt x="133" y="129"/>
                  </a:cubicBezTo>
                  <a:cubicBezTo>
                    <a:pt x="133" y="129"/>
                    <a:pt x="133" y="129"/>
                    <a:pt x="133" y="129"/>
                  </a:cubicBezTo>
                  <a:cubicBezTo>
                    <a:pt x="133" y="130"/>
                    <a:pt x="133" y="130"/>
                    <a:pt x="134" y="130"/>
                  </a:cubicBezTo>
                  <a:cubicBezTo>
                    <a:pt x="133" y="130"/>
                    <a:pt x="133" y="130"/>
                    <a:pt x="133" y="130"/>
                  </a:cubicBezTo>
                  <a:cubicBezTo>
                    <a:pt x="132" y="131"/>
                    <a:pt x="132" y="131"/>
                    <a:pt x="132" y="131"/>
                  </a:cubicBezTo>
                  <a:lnTo>
                    <a:pt x="131" y="130"/>
                  </a:lnTo>
                  <a:close/>
                  <a:moveTo>
                    <a:pt x="160" y="130"/>
                  </a:moveTo>
                  <a:cubicBezTo>
                    <a:pt x="160" y="130"/>
                    <a:pt x="160" y="130"/>
                    <a:pt x="160" y="130"/>
                  </a:cubicBezTo>
                  <a:cubicBezTo>
                    <a:pt x="161" y="130"/>
                    <a:pt x="161" y="130"/>
                    <a:pt x="161" y="130"/>
                  </a:cubicBezTo>
                  <a:cubicBezTo>
                    <a:pt x="161" y="131"/>
                    <a:pt x="161" y="131"/>
                    <a:pt x="161" y="131"/>
                  </a:cubicBezTo>
                  <a:cubicBezTo>
                    <a:pt x="162" y="131"/>
                    <a:pt x="162" y="131"/>
                    <a:pt x="162" y="131"/>
                  </a:cubicBezTo>
                  <a:cubicBezTo>
                    <a:pt x="161" y="129"/>
                    <a:pt x="161" y="129"/>
                    <a:pt x="161" y="129"/>
                  </a:cubicBezTo>
                  <a:cubicBezTo>
                    <a:pt x="161" y="129"/>
                    <a:pt x="161" y="129"/>
                    <a:pt x="161" y="129"/>
                  </a:cubicBezTo>
                  <a:cubicBezTo>
                    <a:pt x="160" y="129"/>
                    <a:pt x="160" y="129"/>
                    <a:pt x="160" y="129"/>
                  </a:cubicBezTo>
                  <a:cubicBezTo>
                    <a:pt x="161" y="128"/>
                    <a:pt x="161" y="128"/>
                    <a:pt x="161" y="128"/>
                  </a:cubicBezTo>
                  <a:cubicBezTo>
                    <a:pt x="161" y="128"/>
                    <a:pt x="161" y="128"/>
                    <a:pt x="161" y="128"/>
                  </a:cubicBezTo>
                  <a:cubicBezTo>
                    <a:pt x="160" y="128"/>
                    <a:pt x="160" y="128"/>
                    <a:pt x="160" y="128"/>
                  </a:cubicBezTo>
                  <a:cubicBezTo>
                    <a:pt x="159" y="130"/>
                    <a:pt x="159" y="130"/>
                    <a:pt x="159" y="130"/>
                  </a:cubicBezTo>
                  <a:lnTo>
                    <a:pt x="160" y="130"/>
                  </a:lnTo>
                  <a:close/>
                  <a:moveTo>
                    <a:pt x="97" y="129"/>
                  </a:moveTo>
                  <a:cubicBezTo>
                    <a:pt x="99" y="129"/>
                    <a:pt x="98" y="128"/>
                    <a:pt x="98" y="127"/>
                  </a:cubicBezTo>
                  <a:cubicBezTo>
                    <a:pt x="97" y="127"/>
                    <a:pt x="97" y="127"/>
                    <a:pt x="96" y="127"/>
                  </a:cubicBezTo>
                  <a:cubicBezTo>
                    <a:pt x="96" y="127"/>
                    <a:pt x="96" y="128"/>
                    <a:pt x="97" y="128"/>
                  </a:cubicBezTo>
                  <a:cubicBezTo>
                    <a:pt x="97" y="128"/>
                    <a:pt x="97" y="128"/>
                    <a:pt x="97" y="128"/>
                  </a:cubicBezTo>
                  <a:cubicBezTo>
                    <a:pt x="96" y="128"/>
                    <a:pt x="96" y="128"/>
                    <a:pt x="96" y="128"/>
                  </a:cubicBezTo>
                  <a:cubicBezTo>
                    <a:pt x="95" y="127"/>
                    <a:pt x="95" y="127"/>
                    <a:pt x="95" y="127"/>
                  </a:cubicBezTo>
                  <a:cubicBezTo>
                    <a:pt x="95" y="127"/>
                    <a:pt x="95" y="127"/>
                    <a:pt x="95" y="127"/>
                  </a:cubicBezTo>
                  <a:cubicBezTo>
                    <a:pt x="94" y="128"/>
                    <a:pt x="94" y="128"/>
                    <a:pt x="94" y="128"/>
                  </a:cubicBezTo>
                  <a:cubicBezTo>
                    <a:pt x="94" y="129"/>
                    <a:pt x="94" y="129"/>
                    <a:pt x="94" y="129"/>
                  </a:cubicBezTo>
                  <a:cubicBezTo>
                    <a:pt x="95" y="129"/>
                    <a:pt x="96" y="129"/>
                    <a:pt x="97" y="129"/>
                  </a:cubicBezTo>
                  <a:close/>
                  <a:moveTo>
                    <a:pt x="113" y="126"/>
                  </a:moveTo>
                  <a:cubicBezTo>
                    <a:pt x="112" y="126"/>
                    <a:pt x="112" y="126"/>
                    <a:pt x="112" y="126"/>
                  </a:cubicBezTo>
                  <a:cubicBezTo>
                    <a:pt x="111" y="128"/>
                    <a:pt x="113" y="129"/>
                    <a:pt x="114" y="129"/>
                  </a:cubicBezTo>
                  <a:cubicBezTo>
                    <a:pt x="114" y="129"/>
                    <a:pt x="114" y="129"/>
                    <a:pt x="114" y="129"/>
                  </a:cubicBezTo>
                  <a:cubicBezTo>
                    <a:pt x="114" y="128"/>
                    <a:pt x="114" y="128"/>
                    <a:pt x="114" y="128"/>
                  </a:cubicBezTo>
                  <a:cubicBezTo>
                    <a:pt x="115" y="128"/>
                    <a:pt x="115" y="128"/>
                    <a:pt x="115" y="128"/>
                  </a:cubicBezTo>
                  <a:cubicBezTo>
                    <a:pt x="114" y="127"/>
                    <a:pt x="114" y="127"/>
                    <a:pt x="114" y="127"/>
                  </a:cubicBezTo>
                  <a:cubicBezTo>
                    <a:pt x="113" y="127"/>
                    <a:pt x="113" y="127"/>
                    <a:pt x="113" y="127"/>
                  </a:cubicBezTo>
                  <a:lnTo>
                    <a:pt x="113" y="126"/>
                  </a:lnTo>
                  <a:close/>
                  <a:moveTo>
                    <a:pt x="144" y="128"/>
                  </a:moveTo>
                  <a:cubicBezTo>
                    <a:pt x="144" y="128"/>
                    <a:pt x="144" y="128"/>
                    <a:pt x="144" y="128"/>
                  </a:cubicBezTo>
                  <a:cubicBezTo>
                    <a:pt x="144" y="127"/>
                    <a:pt x="144" y="127"/>
                    <a:pt x="144" y="127"/>
                  </a:cubicBezTo>
                  <a:cubicBezTo>
                    <a:pt x="144" y="127"/>
                    <a:pt x="144" y="127"/>
                    <a:pt x="144" y="127"/>
                  </a:cubicBezTo>
                  <a:cubicBezTo>
                    <a:pt x="144" y="126"/>
                    <a:pt x="144" y="126"/>
                    <a:pt x="144" y="126"/>
                  </a:cubicBezTo>
                  <a:cubicBezTo>
                    <a:pt x="146" y="125"/>
                    <a:pt x="146" y="125"/>
                    <a:pt x="146" y="125"/>
                  </a:cubicBezTo>
                  <a:cubicBezTo>
                    <a:pt x="147" y="126"/>
                    <a:pt x="147" y="126"/>
                    <a:pt x="147" y="126"/>
                  </a:cubicBezTo>
                  <a:cubicBezTo>
                    <a:pt x="148" y="125"/>
                    <a:pt x="149" y="124"/>
                    <a:pt x="151" y="123"/>
                  </a:cubicBezTo>
                  <a:cubicBezTo>
                    <a:pt x="151" y="123"/>
                    <a:pt x="151" y="123"/>
                    <a:pt x="151" y="123"/>
                  </a:cubicBezTo>
                  <a:cubicBezTo>
                    <a:pt x="150" y="122"/>
                    <a:pt x="150" y="122"/>
                    <a:pt x="150" y="122"/>
                  </a:cubicBezTo>
                  <a:cubicBezTo>
                    <a:pt x="149" y="121"/>
                    <a:pt x="145" y="124"/>
                    <a:pt x="144" y="126"/>
                  </a:cubicBezTo>
                  <a:cubicBezTo>
                    <a:pt x="144" y="125"/>
                    <a:pt x="144" y="125"/>
                    <a:pt x="144" y="125"/>
                  </a:cubicBezTo>
                  <a:cubicBezTo>
                    <a:pt x="143" y="126"/>
                    <a:pt x="143" y="126"/>
                    <a:pt x="143" y="126"/>
                  </a:cubicBezTo>
                  <a:cubicBezTo>
                    <a:pt x="143" y="127"/>
                    <a:pt x="143" y="127"/>
                    <a:pt x="143" y="127"/>
                  </a:cubicBezTo>
                  <a:lnTo>
                    <a:pt x="144" y="128"/>
                  </a:lnTo>
                  <a:close/>
                  <a:moveTo>
                    <a:pt x="121" y="126"/>
                  </a:moveTo>
                  <a:cubicBezTo>
                    <a:pt x="121" y="126"/>
                    <a:pt x="121" y="126"/>
                    <a:pt x="121" y="126"/>
                  </a:cubicBezTo>
                  <a:cubicBezTo>
                    <a:pt x="124" y="126"/>
                    <a:pt x="124" y="124"/>
                    <a:pt x="126" y="123"/>
                  </a:cubicBezTo>
                  <a:cubicBezTo>
                    <a:pt x="126" y="123"/>
                    <a:pt x="127" y="123"/>
                    <a:pt x="127" y="123"/>
                  </a:cubicBezTo>
                  <a:cubicBezTo>
                    <a:pt x="127" y="123"/>
                    <a:pt x="126" y="123"/>
                    <a:pt x="126" y="122"/>
                  </a:cubicBezTo>
                  <a:cubicBezTo>
                    <a:pt x="125" y="123"/>
                    <a:pt x="125" y="123"/>
                    <a:pt x="125" y="123"/>
                  </a:cubicBezTo>
                  <a:cubicBezTo>
                    <a:pt x="125" y="123"/>
                    <a:pt x="125" y="123"/>
                    <a:pt x="125" y="123"/>
                  </a:cubicBezTo>
                  <a:cubicBezTo>
                    <a:pt x="123" y="124"/>
                    <a:pt x="123" y="124"/>
                    <a:pt x="123" y="124"/>
                  </a:cubicBezTo>
                  <a:cubicBezTo>
                    <a:pt x="123" y="125"/>
                    <a:pt x="123" y="125"/>
                    <a:pt x="123" y="125"/>
                  </a:cubicBezTo>
                  <a:cubicBezTo>
                    <a:pt x="123" y="125"/>
                    <a:pt x="123" y="125"/>
                    <a:pt x="123" y="125"/>
                  </a:cubicBezTo>
                  <a:cubicBezTo>
                    <a:pt x="122" y="125"/>
                    <a:pt x="122" y="125"/>
                    <a:pt x="122" y="125"/>
                  </a:cubicBezTo>
                  <a:cubicBezTo>
                    <a:pt x="122" y="125"/>
                    <a:pt x="122" y="125"/>
                    <a:pt x="122" y="125"/>
                  </a:cubicBezTo>
                  <a:lnTo>
                    <a:pt x="121" y="126"/>
                  </a:lnTo>
                  <a:close/>
                  <a:moveTo>
                    <a:pt x="144" y="120"/>
                  </a:moveTo>
                  <a:cubicBezTo>
                    <a:pt x="143" y="121"/>
                    <a:pt x="143" y="121"/>
                    <a:pt x="143" y="121"/>
                  </a:cubicBezTo>
                  <a:cubicBezTo>
                    <a:pt x="143" y="121"/>
                    <a:pt x="143" y="121"/>
                    <a:pt x="143" y="121"/>
                  </a:cubicBezTo>
                  <a:cubicBezTo>
                    <a:pt x="143" y="121"/>
                    <a:pt x="143" y="121"/>
                    <a:pt x="143" y="121"/>
                  </a:cubicBezTo>
                  <a:cubicBezTo>
                    <a:pt x="144" y="122"/>
                    <a:pt x="144" y="122"/>
                    <a:pt x="144" y="122"/>
                  </a:cubicBezTo>
                  <a:cubicBezTo>
                    <a:pt x="144" y="122"/>
                    <a:pt x="144" y="122"/>
                    <a:pt x="144" y="122"/>
                  </a:cubicBezTo>
                  <a:cubicBezTo>
                    <a:pt x="144" y="121"/>
                    <a:pt x="144" y="121"/>
                    <a:pt x="144" y="121"/>
                  </a:cubicBezTo>
                  <a:cubicBezTo>
                    <a:pt x="145" y="121"/>
                    <a:pt x="145" y="121"/>
                    <a:pt x="145" y="121"/>
                  </a:cubicBezTo>
                  <a:cubicBezTo>
                    <a:pt x="145" y="121"/>
                    <a:pt x="145" y="121"/>
                    <a:pt x="145" y="121"/>
                  </a:cubicBezTo>
                  <a:cubicBezTo>
                    <a:pt x="145" y="120"/>
                    <a:pt x="145" y="120"/>
                    <a:pt x="145" y="120"/>
                  </a:cubicBezTo>
                  <a:cubicBezTo>
                    <a:pt x="145" y="120"/>
                    <a:pt x="145" y="120"/>
                    <a:pt x="145" y="120"/>
                  </a:cubicBezTo>
                  <a:cubicBezTo>
                    <a:pt x="144" y="119"/>
                    <a:pt x="144" y="119"/>
                    <a:pt x="144" y="119"/>
                  </a:cubicBezTo>
                  <a:cubicBezTo>
                    <a:pt x="144" y="119"/>
                    <a:pt x="144" y="119"/>
                    <a:pt x="144" y="119"/>
                  </a:cubicBezTo>
                  <a:cubicBezTo>
                    <a:pt x="143" y="118"/>
                    <a:pt x="143" y="118"/>
                    <a:pt x="143" y="118"/>
                  </a:cubicBezTo>
                  <a:cubicBezTo>
                    <a:pt x="142" y="118"/>
                    <a:pt x="142" y="118"/>
                    <a:pt x="142" y="118"/>
                  </a:cubicBezTo>
                  <a:cubicBezTo>
                    <a:pt x="143" y="119"/>
                    <a:pt x="143" y="119"/>
                    <a:pt x="143" y="119"/>
                  </a:cubicBezTo>
                  <a:cubicBezTo>
                    <a:pt x="143" y="119"/>
                    <a:pt x="143" y="119"/>
                    <a:pt x="143" y="119"/>
                  </a:cubicBezTo>
                  <a:lnTo>
                    <a:pt x="144" y="120"/>
                  </a:lnTo>
                  <a:close/>
                  <a:moveTo>
                    <a:pt x="110" y="119"/>
                  </a:moveTo>
                  <a:cubicBezTo>
                    <a:pt x="109" y="119"/>
                    <a:pt x="109" y="119"/>
                    <a:pt x="109" y="119"/>
                  </a:cubicBezTo>
                  <a:cubicBezTo>
                    <a:pt x="109" y="120"/>
                    <a:pt x="109" y="120"/>
                    <a:pt x="109" y="120"/>
                  </a:cubicBezTo>
                  <a:cubicBezTo>
                    <a:pt x="110" y="121"/>
                    <a:pt x="110" y="121"/>
                    <a:pt x="110" y="121"/>
                  </a:cubicBezTo>
                  <a:cubicBezTo>
                    <a:pt x="111" y="121"/>
                    <a:pt x="112" y="120"/>
                    <a:pt x="112" y="119"/>
                  </a:cubicBezTo>
                  <a:cubicBezTo>
                    <a:pt x="112" y="119"/>
                    <a:pt x="112" y="118"/>
                    <a:pt x="112" y="117"/>
                  </a:cubicBezTo>
                  <a:cubicBezTo>
                    <a:pt x="112" y="117"/>
                    <a:pt x="112" y="117"/>
                    <a:pt x="112" y="117"/>
                  </a:cubicBezTo>
                  <a:cubicBezTo>
                    <a:pt x="112" y="118"/>
                    <a:pt x="112" y="118"/>
                    <a:pt x="112" y="118"/>
                  </a:cubicBezTo>
                  <a:cubicBezTo>
                    <a:pt x="111" y="117"/>
                    <a:pt x="111" y="117"/>
                    <a:pt x="111" y="117"/>
                  </a:cubicBezTo>
                  <a:cubicBezTo>
                    <a:pt x="111" y="117"/>
                    <a:pt x="111" y="117"/>
                    <a:pt x="111" y="117"/>
                  </a:cubicBezTo>
                  <a:cubicBezTo>
                    <a:pt x="111" y="117"/>
                    <a:pt x="110" y="118"/>
                    <a:pt x="109" y="119"/>
                  </a:cubicBezTo>
                  <a:lnTo>
                    <a:pt x="110" y="119"/>
                  </a:lnTo>
                  <a:close/>
                  <a:moveTo>
                    <a:pt x="114" y="121"/>
                  </a:moveTo>
                  <a:cubicBezTo>
                    <a:pt x="115" y="122"/>
                    <a:pt x="115" y="122"/>
                    <a:pt x="115" y="122"/>
                  </a:cubicBezTo>
                  <a:cubicBezTo>
                    <a:pt x="115" y="122"/>
                    <a:pt x="115" y="122"/>
                    <a:pt x="115" y="123"/>
                  </a:cubicBezTo>
                  <a:cubicBezTo>
                    <a:pt x="118" y="121"/>
                    <a:pt x="119" y="119"/>
                    <a:pt x="118" y="116"/>
                  </a:cubicBezTo>
                  <a:cubicBezTo>
                    <a:pt x="117" y="116"/>
                    <a:pt x="117" y="116"/>
                    <a:pt x="117" y="116"/>
                  </a:cubicBezTo>
                  <a:cubicBezTo>
                    <a:pt x="115" y="116"/>
                    <a:pt x="114" y="118"/>
                    <a:pt x="113" y="119"/>
                  </a:cubicBezTo>
                  <a:cubicBezTo>
                    <a:pt x="114" y="120"/>
                    <a:pt x="114" y="120"/>
                    <a:pt x="114" y="120"/>
                  </a:cubicBezTo>
                  <a:lnTo>
                    <a:pt x="114" y="121"/>
                  </a:lnTo>
                  <a:close/>
                  <a:moveTo>
                    <a:pt x="95" y="111"/>
                  </a:moveTo>
                  <a:cubicBezTo>
                    <a:pt x="95" y="111"/>
                    <a:pt x="95" y="111"/>
                    <a:pt x="95" y="111"/>
                  </a:cubicBezTo>
                  <a:cubicBezTo>
                    <a:pt x="96" y="112"/>
                    <a:pt x="96" y="112"/>
                    <a:pt x="96" y="112"/>
                  </a:cubicBezTo>
                  <a:cubicBezTo>
                    <a:pt x="95" y="112"/>
                    <a:pt x="95" y="112"/>
                    <a:pt x="95" y="112"/>
                  </a:cubicBezTo>
                  <a:cubicBezTo>
                    <a:pt x="95" y="112"/>
                    <a:pt x="95" y="113"/>
                    <a:pt x="95" y="113"/>
                  </a:cubicBezTo>
                  <a:cubicBezTo>
                    <a:pt x="95" y="113"/>
                    <a:pt x="96" y="113"/>
                    <a:pt x="96" y="112"/>
                  </a:cubicBezTo>
                  <a:cubicBezTo>
                    <a:pt x="96" y="112"/>
                    <a:pt x="96" y="112"/>
                    <a:pt x="96" y="112"/>
                  </a:cubicBezTo>
                  <a:cubicBezTo>
                    <a:pt x="97" y="111"/>
                    <a:pt x="97" y="111"/>
                    <a:pt x="97" y="111"/>
                  </a:cubicBezTo>
                  <a:cubicBezTo>
                    <a:pt x="97" y="110"/>
                    <a:pt x="97" y="110"/>
                    <a:pt x="97" y="110"/>
                  </a:cubicBezTo>
                  <a:cubicBezTo>
                    <a:pt x="96" y="110"/>
                    <a:pt x="96" y="110"/>
                    <a:pt x="96" y="110"/>
                  </a:cubicBezTo>
                  <a:cubicBezTo>
                    <a:pt x="96" y="109"/>
                    <a:pt x="96" y="109"/>
                    <a:pt x="96" y="109"/>
                  </a:cubicBezTo>
                  <a:cubicBezTo>
                    <a:pt x="96" y="109"/>
                    <a:pt x="96" y="109"/>
                    <a:pt x="96" y="109"/>
                  </a:cubicBezTo>
                  <a:cubicBezTo>
                    <a:pt x="95" y="110"/>
                    <a:pt x="95" y="110"/>
                    <a:pt x="95" y="110"/>
                  </a:cubicBezTo>
                  <a:lnTo>
                    <a:pt x="95" y="111"/>
                  </a:lnTo>
                  <a:close/>
                  <a:moveTo>
                    <a:pt x="112" y="111"/>
                  </a:moveTo>
                  <a:cubicBezTo>
                    <a:pt x="114" y="111"/>
                    <a:pt x="114" y="111"/>
                    <a:pt x="114" y="111"/>
                  </a:cubicBezTo>
                  <a:cubicBezTo>
                    <a:pt x="114" y="110"/>
                    <a:pt x="114" y="110"/>
                    <a:pt x="114" y="110"/>
                  </a:cubicBezTo>
                  <a:cubicBezTo>
                    <a:pt x="115" y="110"/>
                    <a:pt x="115" y="110"/>
                    <a:pt x="115" y="110"/>
                  </a:cubicBezTo>
                  <a:cubicBezTo>
                    <a:pt x="115" y="109"/>
                    <a:pt x="115" y="109"/>
                    <a:pt x="115" y="109"/>
                  </a:cubicBezTo>
                  <a:cubicBezTo>
                    <a:pt x="114" y="109"/>
                    <a:pt x="114" y="109"/>
                    <a:pt x="114" y="109"/>
                  </a:cubicBezTo>
                  <a:cubicBezTo>
                    <a:pt x="114" y="109"/>
                    <a:pt x="114" y="109"/>
                    <a:pt x="114" y="109"/>
                  </a:cubicBezTo>
                  <a:cubicBezTo>
                    <a:pt x="113" y="108"/>
                    <a:pt x="113" y="108"/>
                    <a:pt x="113" y="108"/>
                  </a:cubicBezTo>
                  <a:cubicBezTo>
                    <a:pt x="113" y="109"/>
                    <a:pt x="113" y="109"/>
                    <a:pt x="113" y="109"/>
                  </a:cubicBezTo>
                  <a:cubicBezTo>
                    <a:pt x="113" y="109"/>
                    <a:pt x="113" y="109"/>
                    <a:pt x="113" y="109"/>
                  </a:cubicBezTo>
                  <a:lnTo>
                    <a:pt x="112" y="111"/>
                  </a:lnTo>
                  <a:close/>
                  <a:moveTo>
                    <a:pt x="106" y="110"/>
                  </a:moveTo>
                  <a:cubicBezTo>
                    <a:pt x="105" y="108"/>
                    <a:pt x="105" y="108"/>
                    <a:pt x="105" y="108"/>
                  </a:cubicBezTo>
                  <a:cubicBezTo>
                    <a:pt x="105" y="108"/>
                    <a:pt x="105" y="108"/>
                    <a:pt x="105" y="108"/>
                  </a:cubicBezTo>
                  <a:cubicBezTo>
                    <a:pt x="105" y="110"/>
                    <a:pt x="105" y="110"/>
                    <a:pt x="105" y="110"/>
                  </a:cubicBezTo>
                  <a:cubicBezTo>
                    <a:pt x="104" y="111"/>
                    <a:pt x="104" y="111"/>
                    <a:pt x="104" y="111"/>
                  </a:cubicBezTo>
                  <a:cubicBezTo>
                    <a:pt x="105" y="111"/>
                    <a:pt x="105" y="111"/>
                    <a:pt x="105" y="111"/>
                  </a:cubicBezTo>
                  <a:cubicBezTo>
                    <a:pt x="105" y="112"/>
                    <a:pt x="105" y="112"/>
                    <a:pt x="105" y="112"/>
                  </a:cubicBezTo>
                  <a:cubicBezTo>
                    <a:pt x="106" y="111"/>
                    <a:pt x="106" y="111"/>
                    <a:pt x="106" y="111"/>
                  </a:cubicBezTo>
                  <a:cubicBezTo>
                    <a:pt x="106" y="110"/>
                    <a:pt x="106" y="110"/>
                    <a:pt x="106" y="110"/>
                  </a:cubicBezTo>
                  <a:close/>
                  <a:moveTo>
                    <a:pt x="111" y="108"/>
                  </a:moveTo>
                  <a:cubicBezTo>
                    <a:pt x="112" y="106"/>
                    <a:pt x="112" y="106"/>
                    <a:pt x="112" y="106"/>
                  </a:cubicBezTo>
                  <a:cubicBezTo>
                    <a:pt x="111" y="106"/>
                    <a:pt x="111" y="106"/>
                    <a:pt x="111" y="106"/>
                  </a:cubicBezTo>
                  <a:cubicBezTo>
                    <a:pt x="110" y="105"/>
                    <a:pt x="110" y="105"/>
                    <a:pt x="110" y="105"/>
                  </a:cubicBezTo>
                  <a:cubicBezTo>
                    <a:pt x="109" y="105"/>
                    <a:pt x="109" y="105"/>
                    <a:pt x="109" y="105"/>
                  </a:cubicBezTo>
                  <a:cubicBezTo>
                    <a:pt x="109" y="105"/>
                    <a:pt x="109" y="105"/>
                    <a:pt x="109" y="105"/>
                  </a:cubicBezTo>
                  <a:cubicBezTo>
                    <a:pt x="108" y="105"/>
                    <a:pt x="108" y="105"/>
                    <a:pt x="108" y="105"/>
                  </a:cubicBezTo>
                  <a:cubicBezTo>
                    <a:pt x="108" y="105"/>
                    <a:pt x="108" y="105"/>
                    <a:pt x="108" y="105"/>
                  </a:cubicBezTo>
                  <a:cubicBezTo>
                    <a:pt x="108" y="104"/>
                    <a:pt x="108" y="104"/>
                    <a:pt x="108" y="104"/>
                  </a:cubicBezTo>
                  <a:cubicBezTo>
                    <a:pt x="106" y="104"/>
                    <a:pt x="106" y="104"/>
                    <a:pt x="106" y="104"/>
                  </a:cubicBezTo>
                  <a:cubicBezTo>
                    <a:pt x="106" y="106"/>
                    <a:pt x="108" y="106"/>
                    <a:pt x="109" y="107"/>
                  </a:cubicBezTo>
                  <a:cubicBezTo>
                    <a:pt x="109" y="107"/>
                    <a:pt x="110" y="108"/>
                    <a:pt x="111" y="108"/>
                  </a:cubicBezTo>
                  <a:close/>
                  <a:moveTo>
                    <a:pt x="94" y="105"/>
                  </a:moveTo>
                  <a:cubicBezTo>
                    <a:pt x="93" y="106"/>
                    <a:pt x="93" y="106"/>
                    <a:pt x="93" y="106"/>
                  </a:cubicBezTo>
                  <a:cubicBezTo>
                    <a:pt x="93" y="108"/>
                    <a:pt x="93" y="108"/>
                    <a:pt x="93" y="108"/>
                  </a:cubicBezTo>
                  <a:cubicBezTo>
                    <a:pt x="94" y="108"/>
                    <a:pt x="94" y="108"/>
                    <a:pt x="94" y="108"/>
                  </a:cubicBezTo>
                  <a:cubicBezTo>
                    <a:pt x="95" y="106"/>
                    <a:pt x="95" y="106"/>
                    <a:pt x="95" y="106"/>
                  </a:cubicBezTo>
                  <a:cubicBezTo>
                    <a:pt x="95" y="105"/>
                    <a:pt x="95" y="105"/>
                    <a:pt x="95" y="105"/>
                  </a:cubicBezTo>
                  <a:cubicBezTo>
                    <a:pt x="95" y="104"/>
                    <a:pt x="95" y="104"/>
                    <a:pt x="95" y="104"/>
                  </a:cubicBezTo>
                  <a:cubicBezTo>
                    <a:pt x="94" y="104"/>
                    <a:pt x="94" y="104"/>
                    <a:pt x="94" y="104"/>
                  </a:cubicBezTo>
                  <a:cubicBezTo>
                    <a:pt x="94" y="105"/>
                    <a:pt x="94" y="105"/>
                    <a:pt x="94" y="105"/>
                  </a:cubicBezTo>
                  <a:close/>
                  <a:moveTo>
                    <a:pt x="106" y="104"/>
                  </a:moveTo>
                  <a:cubicBezTo>
                    <a:pt x="107" y="102"/>
                    <a:pt x="107" y="102"/>
                    <a:pt x="107" y="102"/>
                  </a:cubicBezTo>
                  <a:cubicBezTo>
                    <a:pt x="106" y="102"/>
                    <a:pt x="106" y="102"/>
                    <a:pt x="106" y="102"/>
                  </a:cubicBezTo>
                  <a:cubicBezTo>
                    <a:pt x="106" y="101"/>
                    <a:pt x="106" y="101"/>
                    <a:pt x="106" y="101"/>
                  </a:cubicBezTo>
                  <a:cubicBezTo>
                    <a:pt x="106" y="100"/>
                    <a:pt x="106" y="100"/>
                    <a:pt x="106" y="100"/>
                  </a:cubicBezTo>
                  <a:cubicBezTo>
                    <a:pt x="106" y="99"/>
                    <a:pt x="106" y="99"/>
                    <a:pt x="106" y="99"/>
                  </a:cubicBezTo>
                  <a:cubicBezTo>
                    <a:pt x="106" y="99"/>
                    <a:pt x="106" y="99"/>
                    <a:pt x="106" y="99"/>
                  </a:cubicBezTo>
                  <a:cubicBezTo>
                    <a:pt x="104" y="99"/>
                    <a:pt x="104" y="99"/>
                    <a:pt x="104" y="99"/>
                  </a:cubicBezTo>
                  <a:cubicBezTo>
                    <a:pt x="104" y="98"/>
                    <a:pt x="104" y="98"/>
                    <a:pt x="104" y="98"/>
                  </a:cubicBezTo>
                  <a:cubicBezTo>
                    <a:pt x="103" y="97"/>
                    <a:pt x="103" y="97"/>
                    <a:pt x="103" y="97"/>
                  </a:cubicBezTo>
                  <a:cubicBezTo>
                    <a:pt x="103" y="97"/>
                    <a:pt x="103" y="97"/>
                    <a:pt x="103" y="97"/>
                  </a:cubicBezTo>
                  <a:cubicBezTo>
                    <a:pt x="103" y="97"/>
                    <a:pt x="103" y="97"/>
                    <a:pt x="103" y="97"/>
                  </a:cubicBezTo>
                  <a:cubicBezTo>
                    <a:pt x="102" y="97"/>
                    <a:pt x="102" y="97"/>
                    <a:pt x="102" y="97"/>
                  </a:cubicBezTo>
                  <a:cubicBezTo>
                    <a:pt x="101" y="97"/>
                    <a:pt x="101" y="97"/>
                    <a:pt x="101" y="97"/>
                  </a:cubicBezTo>
                  <a:cubicBezTo>
                    <a:pt x="101" y="98"/>
                    <a:pt x="101" y="98"/>
                    <a:pt x="101" y="98"/>
                  </a:cubicBezTo>
                  <a:cubicBezTo>
                    <a:pt x="101" y="99"/>
                    <a:pt x="102" y="99"/>
                    <a:pt x="103" y="100"/>
                  </a:cubicBezTo>
                  <a:cubicBezTo>
                    <a:pt x="103" y="101"/>
                    <a:pt x="103" y="101"/>
                    <a:pt x="103" y="101"/>
                  </a:cubicBezTo>
                  <a:cubicBezTo>
                    <a:pt x="103" y="101"/>
                    <a:pt x="103" y="101"/>
                    <a:pt x="103" y="101"/>
                  </a:cubicBezTo>
                  <a:cubicBezTo>
                    <a:pt x="104" y="102"/>
                    <a:pt x="104" y="102"/>
                    <a:pt x="104" y="102"/>
                  </a:cubicBezTo>
                  <a:cubicBezTo>
                    <a:pt x="105" y="102"/>
                    <a:pt x="105" y="102"/>
                    <a:pt x="105" y="102"/>
                  </a:cubicBezTo>
                  <a:cubicBezTo>
                    <a:pt x="105" y="103"/>
                    <a:pt x="105" y="103"/>
                    <a:pt x="105" y="103"/>
                  </a:cubicBezTo>
                  <a:cubicBezTo>
                    <a:pt x="106" y="104"/>
                    <a:pt x="106" y="104"/>
                    <a:pt x="106" y="104"/>
                  </a:cubicBezTo>
                  <a:close/>
                  <a:moveTo>
                    <a:pt x="130" y="82"/>
                  </a:moveTo>
                  <a:cubicBezTo>
                    <a:pt x="130" y="82"/>
                    <a:pt x="130" y="82"/>
                    <a:pt x="130" y="82"/>
                  </a:cubicBezTo>
                  <a:cubicBezTo>
                    <a:pt x="130" y="82"/>
                    <a:pt x="130" y="82"/>
                    <a:pt x="130" y="82"/>
                  </a:cubicBezTo>
                  <a:cubicBezTo>
                    <a:pt x="130" y="82"/>
                    <a:pt x="130" y="82"/>
                    <a:pt x="130" y="82"/>
                  </a:cubicBezTo>
                  <a:close/>
                  <a:moveTo>
                    <a:pt x="128" y="81"/>
                  </a:moveTo>
                  <a:cubicBezTo>
                    <a:pt x="129" y="82"/>
                    <a:pt x="129" y="82"/>
                    <a:pt x="129" y="82"/>
                  </a:cubicBezTo>
                  <a:cubicBezTo>
                    <a:pt x="130" y="82"/>
                    <a:pt x="130" y="82"/>
                    <a:pt x="130" y="82"/>
                  </a:cubicBezTo>
                  <a:cubicBezTo>
                    <a:pt x="130" y="82"/>
                    <a:pt x="130" y="82"/>
                    <a:pt x="130" y="82"/>
                  </a:cubicBezTo>
                  <a:cubicBezTo>
                    <a:pt x="129" y="81"/>
                    <a:pt x="129" y="81"/>
                    <a:pt x="129" y="81"/>
                  </a:cubicBezTo>
                  <a:lnTo>
                    <a:pt x="128" y="81"/>
                  </a:lnTo>
                  <a:close/>
                  <a:moveTo>
                    <a:pt x="116" y="81"/>
                  </a:moveTo>
                  <a:cubicBezTo>
                    <a:pt x="115" y="81"/>
                    <a:pt x="115" y="81"/>
                    <a:pt x="115" y="81"/>
                  </a:cubicBezTo>
                  <a:cubicBezTo>
                    <a:pt x="115" y="82"/>
                    <a:pt x="115" y="82"/>
                    <a:pt x="115" y="82"/>
                  </a:cubicBezTo>
                  <a:cubicBezTo>
                    <a:pt x="116" y="82"/>
                    <a:pt x="116" y="82"/>
                    <a:pt x="116" y="82"/>
                  </a:cubicBezTo>
                  <a:lnTo>
                    <a:pt x="116" y="81"/>
                  </a:lnTo>
                  <a:close/>
                  <a:moveTo>
                    <a:pt x="116" y="80"/>
                  </a:moveTo>
                  <a:cubicBezTo>
                    <a:pt x="116" y="81"/>
                    <a:pt x="116" y="81"/>
                    <a:pt x="116" y="81"/>
                  </a:cubicBezTo>
                  <a:cubicBezTo>
                    <a:pt x="116" y="82"/>
                    <a:pt x="116" y="82"/>
                    <a:pt x="116" y="82"/>
                  </a:cubicBezTo>
                  <a:cubicBezTo>
                    <a:pt x="117" y="82"/>
                    <a:pt x="117" y="82"/>
                    <a:pt x="117" y="82"/>
                  </a:cubicBezTo>
                  <a:cubicBezTo>
                    <a:pt x="118" y="80"/>
                    <a:pt x="118" y="80"/>
                    <a:pt x="118" y="80"/>
                  </a:cubicBezTo>
                  <a:cubicBezTo>
                    <a:pt x="117" y="80"/>
                    <a:pt x="117" y="80"/>
                    <a:pt x="117" y="80"/>
                  </a:cubicBezTo>
                  <a:lnTo>
                    <a:pt x="116" y="80"/>
                  </a:lnTo>
                  <a:close/>
                  <a:moveTo>
                    <a:pt x="106" y="57"/>
                  </a:moveTo>
                  <a:cubicBezTo>
                    <a:pt x="106" y="56"/>
                    <a:pt x="106" y="56"/>
                    <a:pt x="106" y="56"/>
                  </a:cubicBezTo>
                  <a:cubicBezTo>
                    <a:pt x="105" y="57"/>
                    <a:pt x="105" y="58"/>
                    <a:pt x="105" y="58"/>
                  </a:cubicBezTo>
                  <a:cubicBezTo>
                    <a:pt x="106" y="58"/>
                    <a:pt x="106" y="57"/>
                    <a:pt x="106" y="57"/>
                  </a:cubicBezTo>
                  <a:close/>
                  <a:moveTo>
                    <a:pt x="125" y="107"/>
                  </a:moveTo>
                  <a:cubicBezTo>
                    <a:pt x="128" y="107"/>
                    <a:pt x="131" y="105"/>
                    <a:pt x="132" y="103"/>
                  </a:cubicBezTo>
                  <a:cubicBezTo>
                    <a:pt x="131" y="103"/>
                    <a:pt x="130" y="104"/>
                    <a:pt x="129" y="104"/>
                  </a:cubicBezTo>
                  <a:cubicBezTo>
                    <a:pt x="127" y="104"/>
                    <a:pt x="126" y="104"/>
                    <a:pt x="125" y="106"/>
                  </a:cubicBezTo>
                  <a:lnTo>
                    <a:pt x="125" y="107"/>
                  </a:lnTo>
                  <a:close/>
                  <a:moveTo>
                    <a:pt x="145" y="102"/>
                  </a:moveTo>
                  <a:cubicBezTo>
                    <a:pt x="145" y="100"/>
                    <a:pt x="145" y="100"/>
                    <a:pt x="145" y="100"/>
                  </a:cubicBezTo>
                  <a:cubicBezTo>
                    <a:pt x="146" y="100"/>
                    <a:pt x="146" y="100"/>
                    <a:pt x="146" y="100"/>
                  </a:cubicBezTo>
                  <a:cubicBezTo>
                    <a:pt x="143" y="100"/>
                    <a:pt x="143" y="100"/>
                    <a:pt x="143" y="100"/>
                  </a:cubicBezTo>
                  <a:cubicBezTo>
                    <a:pt x="144" y="100"/>
                    <a:pt x="144" y="100"/>
                    <a:pt x="144" y="100"/>
                  </a:cubicBezTo>
                  <a:cubicBezTo>
                    <a:pt x="141" y="100"/>
                    <a:pt x="141" y="99"/>
                    <a:pt x="138" y="100"/>
                  </a:cubicBezTo>
                  <a:cubicBezTo>
                    <a:pt x="137" y="100"/>
                    <a:pt x="137" y="100"/>
                    <a:pt x="137" y="100"/>
                  </a:cubicBezTo>
                  <a:cubicBezTo>
                    <a:pt x="137" y="101"/>
                    <a:pt x="137" y="101"/>
                    <a:pt x="137" y="101"/>
                  </a:cubicBezTo>
                  <a:cubicBezTo>
                    <a:pt x="136" y="101"/>
                    <a:pt x="136" y="101"/>
                    <a:pt x="136" y="101"/>
                  </a:cubicBezTo>
                  <a:cubicBezTo>
                    <a:pt x="136" y="102"/>
                    <a:pt x="136" y="102"/>
                    <a:pt x="136" y="102"/>
                  </a:cubicBezTo>
                  <a:cubicBezTo>
                    <a:pt x="137" y="103"/>
                    <a:pt x="137" y="103"/>
                    <a:pt x="137" y="103"/>
                  </a:cubicBezTo>
                  <a:cubicBezTo>
                    <a:pt x="138" y="102"/>
                    <a:pt x="138" y="102"/>
                    <a:pt x="138" y="102"/>
                  </a:cubicBezTo>
                  <a:cubicBezTo>
                    <a:pt x="139" y="102"/>
                    <a:pt x="139" y="102"/>
                    <a:pt x="139" y="102"/>
                  </a:cubicBezTo>
                  <a:cubicBezTo>
                    <a:pt x="140" y="102"/>
                    <a:pt x="140" y="102"/>
                    <a:pt x="140" y="102"/>
                  </a:cubicBezTo>
                  <a:cubicBezTo>
                    <a:pt x="140" y="103"/>
                    <a:pt x="140" y="103"/>
                    <a:pt x="140" y="103"/>
                  </a:cubicBezTo>
                  <a:cubicBezTo>
                    <a:pt x="142" y="104"/>
                    <a:pt x="143" y="102"/>
                    <a:pt x="144" y="102"/>
                  </a:cubicBezTo>
                  <a:lnTo>
                    <a:pt x="145" y="102"/>
                  </a:lnTo>
                  <a:close/>
                  <a:moveTo>
                    <a:pt x="128" y="83"/>
                  </a:moveTo>
                  <a:cubicBezTo>
                    <a:pt x="127" y="83"/>
                    <a:pt x="127" y="83"/>
                    <a:pt x="127" y="83"/>
                  </a:cubicBezTo>
                  <a:cubicBezTo>
                    <a:pt x="127" y="83"/>
                    <a:pt x="127" y="83"/>
                    <a:pt x="127" y="83"/>
                  </a:cubicBezTo>
                  <a:cubicBezTo>
                    <a:pt x="128" y="82"/>
                    <a:pt x="128" y="82"/>
                    <a:pt x="128" y="82"/>
                  </a:cubicBezTo>
                  <a:cubicBezTo>
                    <a:pt x="128" y="81"/>
                    <a:pt x="128" y="81"/>
                    <a:pt x="128" y="81"/>
                  </a:cubicBezTo>
                  <a:cubicBezTo>
                    <a:pt x="127" y="81"/>
                    <a:pt x="127" y="81"/>
                    <a:pt x="127" y="81"/>
                  </a:cubicBezTo>
                  <a:cubicBezTo>
                    <a:pt x="127" y="81"/>
                    <a:pt x="127" y="81"/>
                    <a:pt x="127" y="81"/>
                  </a:cubicBezTo>
                  <a:cubicBezTo>
                    <a:pt x="127" y="81"/>
                    <a:pt x="127" y="81"/>
                    <a:pt x="127" y="81"/>
                  </a:cubicBezTo>
                  <a:cubicBezTo>
                    <a:pt x="126" y="80"/>
                    <a:pt x="126" y="80"/>
                    <a:pt x="126" y="80"/>
                  </a:cubicBezTo>
                  <a:cubicBezTo>
                    <a:pt x="126" y="80"/>
                    <a:pt x="126" y="80"/>
                    <a:pt x="126" y="80"/>
                  </a:cubicBezTo>
                  <a:cubicBezTo>
                    <a:pt x="125" y="80"/>
                    <a:pt x="125" y="80"/>
                    <a:pt x="125" y="80"/>
                  </a:cubicBezTo>
                  <a:cubicBezTo>
                    <a:pt x="122" y="80"/>
                    <a:pt x="122" y="80"/>
                    <a:pt x="122" y="80"/>
                  </a:cubicBezTo>
                  <a:cubicBezTo>
                    <a:pt x="122" y="81"/>
                    <a:pt x="122" y="81"/>
                    <a:pt x="122" y="81"/>
                  </a:cubicBezTo>
                  <a:cubicBezTo>
                    <a:pt x="122" y="82"/>
                    <a:pt x="122" y="82"/>
                    <a:pt x="122" y="82"/>
                  </a:cubicBezTo>
                  <a:cubicBezTo>
                    <a:pt x="123" y="83"/>
                    <a:pt x="123" y="83"/>
                    <a:pt x="123" y="83"/>
                  </a:cubicBezTo>
                  <a:cubicBezTo>
                    <a:pt x="124" y="83"/>
                    <a:pt x="124" y="83"/>
                    <a:pt x="124" y="83"/>
                  </a:cubicBezTo>
                  <a:cubicBezTo>
                    <a:pt x="124" y="84"/>
                    <a:pt x="124" y="84"/>
                    <a:pt x="124" y="84"/>
                  </a:cubicBezTo>
                  <a:cubicBezTo>
                    <a:pt x="124" y="85"/>
                    <a:pt x="124" y="85"/>
                    <a:pt x="124" y="85"/>
                  </a:cubicBezTo>
                  <a:cubicBezTo>
                    <a:pt x="125" y="85"/>
                    <a:pt x="125" y="85"/>
                    <a:pt x="125" y="85"/>
                  </a:cubicBezTo>
                  <a:cubicBezTo>
                    <a:pt x="125" y="86"/>
                    <a:pt x="125" y="86"/>
                    <a:pt x="125" y="86"/>
                  </a:cubicBezTo>
                  <a:cubicBezTo>
                    <a:pt x="124" y="86"/>
                    <a:pt x="124" y="86"/>
                    <a:pt x="124" y="86"/>
                  </a:cubicBezTo>
                  <a:cubicBezTo>
                    <a:pt x="124" y="87"/>
                    <a:pt x="124" y="87"/>
                    <a:pt x="124" y="87"/>
                  </a:cubicBezTo>
                  <a:cubicBezTo>
                    <a:pt x="124" y="87"/>
                    <a:pt x="124" y="87"/>
                    <a:pt x="124" y="87"/>
                  </a:cubicBezTo>
                  <a:cubicBezTo>
                    <a:pt x="123" y="88"/>
                    <a:pt x="123" y="88"/>
                    <a:pt x="123" y="88"/>
                  </a:cubicBezTo>
                  <a:cubicBezTo>
                    <a:pt x="122" y="88"/>
                    <a:pt x="122" y="88"/>
                    <a:pt x="122" y="88"/>
                  </a:cubicBezTo>
                  <a:cubicBezTo>
                    <a:pt x="123" y="89"/>
                    <a:pt x="123" y="89"/>
                    <a:pt x="123" y="89"/>
                  </a:cubicBezTo>
                  <a:cubicBezTo>
                    <a:pt x="123" y="89"/>
                    <a:pt x="123" y="89"/>
                    <a:pt x="123" y="89"/>
                  </a:cubicBezTo>
                  <a:cubicBezTo>
                    <a:pt x="124" y="90"/>
                    <a:pt x="124" y="90"/>
                    <a:pt x="124" y="91"/>
                  </a:cubicBezTo>
                  <a:cubicBezTo>
                    <a:pt x="125" y="91"/>
                    <a:pt x="125" y="91"/>
                    <a:pt x="125" y="91"/>
                  </a:cubicBezTo>
                  <a:cubicBezTo>
                    <a:pt x="125" y="91"/>
                    <a:pt x="125" y="91"/>
                    <a:pt x="125" y="91"/>
                  </a:cubicBezTo>
                  <a:cubicBezTo>
                    <a:pt x="126" y="90"/>
                    <a:pt x="126" y="90"/>
                    <a:pt x="126" y="90"/>
                  </a:cubicBezTo>
                  <a:cubicBezTo>
                    <a:pt x="127" y="89"/>
                    <a:pt x="127" y="89"/>
                    <a:pt x="127" y="89"/>
                  </a:cubicBezTo>
                  <a:cubicBezTo>
                    <a:pt x="127" y="88"/>
                    <a:pt x="127" y="88"/>
                    <a:pt x="127" y="88"/>
                  </a:cubicBezTo>
                  <a:cubicBezTo>
                    <a:pt x="127" y="88"/>
                    <a:pt x="127" y="88"/>
                    <a:pt x="127" y="88"/>
                  </a:cubicBezTo>
                  <a:cubicBezTo>
                    <a:pt x="128" y="87"/>
                    <a:pt x="128" y="87"/>
                    <a:pt x="128" y="87"/>
                  </a:cubicBezTo>
                  <a:cubicBezTo>
                    <a:pt x="128" y="86"/>
                    <a:pt x="128" y="86"/>
                    <a:pt x="128" y="86"/>
                  </a:cubicBezTo>
                  <a:cubicBezTo>
                    <a:pt x="127" y="85"/>
                    <a:pt x="127" y="84"/>
                    <a:pt x="128" y="83"/>
                  </a:cubicBezTo>
                  <a:close/>
                  <a:moveTo>
                    <a:pt x="135" y="67"/>
                  </a:moveTo>
                  <a:cubicBezTo>
                    <a:pt x="135" y="67"/>
                    <a:pt x="135" y="67"/>
                    <a:pt x="135" y="67"/>
                  </a:cubicBezTo>
                  <a:cubicBezTo>
                    <a:pt x="134" y="66"/>
                    <a:pt x="134" y="66"/>
                    <a:pt x="134" y="66"/>
                  </a:cubicBezTo>
                  <a:cubicBezTo>
                    <a:pt x="134" y="65"/>
                    <a:pt x="133" y="64"/>
                    <a:pt x="133" y="64"/>
                  </a:cubicBezTo>
                  <a:cubicBezTo>
                    <a:pt x="132" y="63"/>
                    <a:pt x="131" y="63"/>
                    <a:pt x="132" y="61"/>
                  </a:cubicBezTo>
                  <a:cubicBezTo>
                    <a:pt x="131" y="61"/>
                    <a:pt x="131" y="61"/>
                    <a:pt x="131" y="61"/>
                  </a:cubicBezTo>
                  <a:cubicBezTo>
                    <a:pt x="131" y="61"/>
                    <a:pt x="131" y="60"/>
                    <a:pt x="131" y="60"/>
                  </a:cubicBezTo>
                  <a:cubicBezTo>
                    <a:pt x="130" y="60"/>
                    <a:pt x="129" y="60"/>
                    <a:pt x="127" y="60"/>
                  </a:cubicBezTo>
                  <a:cubicBezTo>
                    <a:pt x="128" y="61"/>
                    <a:pt x="128" y="61"/>
                    <a:pt x="128" y="61"/>
                  </a:cubicBezTo>
                  <a:cubicBezTo>
                    <a:pt x="127" y="62"/>
                    <a:pt x="126" y="62"/>
                    <a:pt x="125" y="63"/>
                  </a:cubicBezTo>
                  <a:cubicBezTo>
                    <a:pt x="125" y="62"/>
                    <a:pt x="125" y="62"/>
                    <a:pt x="125" y="62"/>
                  </a:cubicBezTo>
                  <a:cubicBezTo>
                    <a:pt x="125" y="63"/>
                    <a:pt x="124" y="63"/>
                    <a:pt x="123" y="63"/>
                  </a:cubicBezTo>
                  <a:cubicBezTo>
                    <a:pt x="123" y="62"/>
                    <a:pt x="123" y="62"/>
                    <a:pt x="123" y="62"/>
                  </a:cubicBezTo>
                  <a:cubicBezTo>
                    <a:pt x="122" y="63"/>
                    <a:pt x="122" y="63"/>
                    <a:pt x="122" y="63"/>
                  </a:cubicBezTo>
                  <a:cubicBezTo>
                    <a:pt x="122" y="65"/>
                    <a:pt x="122" y="65"/>
                    <a:pt x="122" y="65"/>
                  </a:cubicBezTo>
                  <a:cubicBezTo>
                    <a:pt x="121" y="66"/>
                    <a:pt x="123" y="67"/>
                    <a:pt x="124" y="67"/>
                  </a:cubicBezTo>
                  <a:cubicBezTo>
                    <a:pt x="126" y="68"/>
                    <a:pt x="127" y="67"/>
                    <a:pt x="128" y="65"/>
                  </a:cubicBezTo>
                  <a:cubicBezTo>
                    <a:pt x="128" y="65"/>
                    <a:pt x="128" y="65"/>
                    <a:pt x="128" y="65"/>
                  </a:cubicBezTo>
                  <a:cubicBezTo>
                    <a:pt x="129" y="65"/>
                    <a:pt x="129" y="65"/>
                    <a:pt x="129" y="65"/>
                  </a:cubicBezTo>
                  <a:cubicBezTo>
                    <a:pt x="130" y="65"/>
                    <a:pt x="130" y="65"/>
                    <a:pt x="130" y="65"/>
                  </a:cubicBezTo>
                  <a:cubicBezTo>
                    <a:pt x="129" y="66"/>
                    <a:pt x="129" y="66"/>
                    <a:pt x="129" y="66"/>
                  </a:cubicBezTo>
                  <a:cubicBezTo>
                    <a:pt x="128" y="67"/>
                    <a:pt x="128" y="67"/>
                    <a:pt x="128" y="67"/>
                  </a:cubicBezTo>
                  <a:cubicBezTo>
                    <a:pt x="127" y="67"/>
                    <a:pt x="127" y="67"/>
                    <a:pt x="127" y="67"/>
                  </a:cubicBezTo>
                  <a:cubicBezTo>
                    <a:pt x="127" y="67"/>
                    <a:pt x="127" y="67"/>
                    <a:pt x="127" y="67"/>
                  </a:cubicBezTo>
                  <a:cubicBezTo>
                    <a:pt x="126" y="68"/>
                    <a:pt x="126" y="68"/>
                    <a:pt x="126" y="68"/>
                  </a:cubicBezTo>
                  <a:cubicBezTo>
                    <a:pt x="128" y="69"/>
                    <a:pt x="128" y="69"/>
                    <a:pt x="130" y="70"/>
                  </a:cubicBezTo>
                  <a:cubicBezTo>
                    <a:pt x="132" y="70"/>
                    <a:pt x="133" y="71"/>
                    <a:pt x="135" y="70"/>
                  </a:cubicBezTo>
                  <a:cubicBezTo>
                    <a:pt x="135" y="69"/>
                    <a:pt x="134" y="68"/>
                    <a:pt x="133" y="67"/>
                  </a:cubicBezTo>
                  <a:cubicBezTo>
                    <a:pt x="133" y="67"/>
                    <a:pt x="133" y="67"/>
                    <a:pt x="133" y="67"/>
                  </a:cubicBezTo>
                  <a:cubicBezTo>
                    <a:pt x="134" y="67"/>
                    <a:pt x="134" y="67"/>
                    <a:pt x="134" y="67"/>
                  </a:cubicBezTo>
                  <a:cubicBezTo>
                    <a:pt x="134" y="68"/>
                    <a:pt x="134" y="68"/>
                    <a:pt x="134" y="68"/>
                  </a:cubicBezTo>
                  <a:cubicBezTo>
                    <a:pt x="134" y="69"/>
                    <a:pt x="134" y="69"/>
                    <a:pt x="134" y="69"/>
                  </a:cubicBezTo>
                  <a:cubicBezTo>
                    <a:pt x="135" y="69"/>
                    <a:pt x="135" y="69"/>
                    <a:pt x="135" y="69"/>
                  </a:cubicBezTo>
                  <a:cubicBezTo>
                    <a:pt x="136" y="69"/>
                    <a:pt x="136" y="69"/>
                    <a:pt x="136" y="69"/>
                  </a:cubicBezTo>
                  <a:cubicBezTo>
                    <a:pt x="136" y="68"/>
                    <a:pt x="136" y="68"/>
                    <a:pt x="136" y="68"/>
                  </a:cubicBezTo>
                  <a:cubicBezTo>
                    <a:pt x="135" y="68"/>
                    <a:pt x="135" y="68"/>
                    <a:pt x="135" y="68"/>
                  </a:cubicBezTo>
                  <a:lnTo>
                    <a:pt x="135" y="67"/>
                  </a:lnTo>
                  <a:close/>
                  <a:moveTo>
                    <a:pt x="112" y="50"/>
                  </a:moveTo>
                  <a:cubicBezTo>
                    <a:pt x="112" y="49"/>
                    <a:pt x="112" y="49"/>
                    <a:pt x="112" y="49"/>
                  </a:cubicBezTo>
                  <a:cubicBezTo>
                    <a:pt x="112" y="49"/>
                    <a:pt x="112" y="49"/>
                    <a:pt x="112" y="49"/>
                  </a:cubicBezTo>
                  <a:cubicBezTo>
                    <a:pt x="112" y="48"/>
                    <a:pt x="112" y="48"/>
                    <a:pt x="112" y="48"/>
                  </a:cubicBezTo>
                  <a:cubicBezTo>
                    <a:pt x="112" y="48"/>
                    <a:pt x="112" y="48"/>
                    <a:pt x="112" y="48"/>
                  </a:cubicBezTo>
                  <a:cubicBezTo>
                    <a:pt x="112" y="47"/>
                    <a:pt x="112" y="47"/>
                    <a:pt x="112" y="47"/>
                  </a:cubicBezTo>
                  <a:cubicBezTo>
                    <a:pt x="113" y="47"/>
                    <a:pt x="113" y="47"/>
                    <a:pt x="113" y="47"/>
                  </a:cubicBezTo>
                  <a:cubicBezTo>
                    <a:pt x="113" y="46"/>
                    <a:pt x="113" y="46"/>
                    <a:pt x="114" y="45"/>
                  </a:cubicBezTo>
                  <a:cubicBezTo>
                    <a:pt x="114" y="44"/>
                    <a:pt x="114" y="44"/>
                    <a:pt x="114" y="44"/>
                  </a:cubicBezTo>
                  <a:cubicBezTo>
                    <a:pt x="112" y="44"/>
                    <a:pt x="112" y="45"/>
                    <a:pt x="111" y="46"/>
                  </a:cubicBezTo>
                  <a:cubicBezTo>
                    <a:pt x="111" y="46"/>
                    <a:pt x="111" y="46"/>
                    <a:pt x="111" y="46"/>
                  </a:cubicBezTo>
                  <a:cubicBezTo>
                    <a:pt x="110" y="45"/>
                    <a:pt x="110" y="45"/>
                    <a:pt x="110" y="45"/>
                  </a:cubicBezTo>
                  <a:cubicBezTo>
                    <a:pt x="110" y="45"/>
                    <a:pt x="110" y="45"/>
                    <a:pt x="110" y="45"/>
                  </a:cubicBezTo>
                  <a:cubicBezTo>
                    <a:pt x="108" y="45"/>
                    <a:pt x="108" y="45"/>
                    <a:pt x="108" y="45"/>
                  </a:cubicBezTo>
                  <a:cubicBezTo>
                    <a:pt x="108" y="45"/>
                    <a:pt x="108" y="45"/>
                    <a:pt x="108" y="45"/>
                  </a:cubicBezTo>
                  <a:cubicBezTo>
                    <a:pt x="106" y="45"/>
                    <a:pt x="106" y="45"/>
                    <a:pt x="106" y="45"/>
                  </a:cubicBezTo>
                  <a:cubicBezTo>
                    <a:pt x="106" y="45"/>
                    <a:pt x="106" y="45"/>
                    <a:pt x="106" y="45"/>
                  </a:cubicBezTo>
                  <a:cubicBezTo>
                    <a:pt x="106" y="46"/>
                    <a:pt x="106" y="46"/>
                    <a:pt x="106" y="46"/>
                  </a:cubicBezTo>
                  <a:cubicBezTo>
                    <a:pt x="107" y="47"/>
                    <a:pt x="107" y="47"/>
                    <a:pt x="107" y="47"/>
                  </a:cubicBezTo>
                  <a:cubicBezTo>
                    <a:pt x="106" y="48"/>
                    <a:pt x="106" y="48"/>
                    <a:pt x="106" y="48"/>
                  </a:cubicBezTo>
                  <a:cubicBezTo>
                    <a:pt x="107" y="49"/>
                    <a:pt x="107" y="49"/>
                    <a:pt x="107" y="49"/>
                  </a:cubicBezTo>
                  <a:cubicBezTo>
                    <a:pt x="106" y="49"/>
                    <a:pt x="106" y="49"/>
                    <a:pt x="106" y="49"/>
                  </a:cubicBezTo>
                  <a:cubicBezTo>
                    <a:pt x="108" y="49"/>
                    <a:pt x="108" y="49"/>
                    <a:pt x="108" y="49"/>
                  </a:cubicBezTo>
                  <a:cubicBezTo>
                    <a:pt x="108" y="49"/>
                    <a:pt x="108" y="49"/>
                    <a:pt x="108" y="49"/>
                  </a:cubicBezTo>
                  <a:cubicBezTo>
                    <a:pt x="109" y="49"/>
                    <a:pt x="109" y="49"/>
                    <a:pt x="109" y="49"/>
                  </a:cubicBezTo>
                  <a:cubicBezTo>
                    <a:pt x="109" y="49"/>
                    <a:pt x="109" y="49"/>
                    <a:pt x="109" y="49"/>
                  </a:cubicBezTo>
                  <a:cubicBezTo>
                    <a:pt x="108" y="50"/>
                    <a:pt x="108" y="50"/>
                    <a:pt x="108" y="50"/>
                  </a:cubicBezTo>
                  <a:cubicBezTo>
                    <a:pt x="109" y="50"/>
                    <a:pt x="109" y="50"/>
                    <a:pt x="109" y="50"/>
                  </a:cubicBezTo>
                  <a:cubicBezTo>
                    <a:pt x="109" y="49"/>
                    <a:pt x="109" y="49"/>
                    <a:pt x="109" y="49"/>
                  </a:cubicBezTo>
                  <a:cubicBezTo>
                    <a:pt x="109" y="49"/>
                    <a:pt x="109" y="49"/>
                    <a:pt x="109" y="49"/>
                  </a:cubicBezTo>
                  <a:cubicBezTo>
                    <a:pt x="109" y="48"/>
                    <a:pt x="109" y="48"/>
                    <a:pt x="109" y="48"/>
                  </a:cubicBezTo>
                  <a:cubicBezTo>
                    <a:pt x="110" y="48"/>
                    <a:pt x="110" y="48"/>
                    <a:pt x="110" y="48"/>
                  </a:cubicBezTo>
                  <a:cubicBezTo>
                    <a:pt x="109" y="48"/>
                    <a:pt x="109" y="48"/>
                    <a:pt x="109" y="48"/>
                  </a:cubicBezTo>
                  <a:cubicBezTo>
                    <a:pt x="110" y="47"/>
                    <a:pt x="110" y="47"/>
                    <a:pt x="110" y="47"/>
                  </a:cubicBezTo>
                  <a:cubicBezTo>
                    <a:pt x="110" y="47"/>
                    <a:pt x="110" y="47"/>
                    <a:pt x="110" y="47"/>
                  </a:cubicBezTo>
                  <a:cubicBezTo>
                    <a:pt x="111" y="48"/>
                    <a:pt x="111" y="48"/>
                    <a:pt x="111" y="48"/>
                  </a:cubicBezTo>
                  <a:cubicBezTo>
                    <a:pt x="110" y="49"/>
                    <a:pt x="110" y="49"/>
                    <a:pt x="110" y="49"/>
                  </a:cubicBezTo>
                  <a:cubicBezTo>
                    <a:pt x="111" y="49"/>
                    <a:pt x="111" y="49"/>
                    <a:pt x="111" y="49"/>
                  </a:cubicBezTo>
                  <a:cubicBezTo>
                    <a:pt x="111" y="50"/>
                    <a:pt x="111" y="50"/>
                    <a:pt x="111" y="50"/>
                  </a:cubicBezTo>
                  <a:lnTo>
                    <a:pt x="112" y="50"/>
                  </a:lnTo>
                  <a:close/>
                  <a:moveTo>
                    <a:pt x="93" y="97"/>
                  </a:moveTo>
                  <a:cubicBezTo>
                    <a:pt x="93" y="98"/>
                    <a:pt x="93" y="98"/>
                    <a:pt x="93" y="98"/>
                  </a:cubicBezTo>
                  <a:cubicBezTo>
                    <a:pt x="93" y="98"/>
                    <a:pt x="93" y="98"/>
                    <a:pt x="93" y="98"/>
                  </a:cubicBezTo>
                  <a:cubicBezTo>
                    <a:pt x="93" y="98"/>
                    <a:pt x="93" y="98"/>
                    <a:pt x="93" y="98"/>
                  </a:cubicBezTo>
                  <a:cubicBezTo>
                    <a:pt x="94" y="98"/>
                    <a:pt x="94" y="98"/>
                    <a:pt x="94" y="98"/>
                  </a:cubicBezTo>
                  <a:lnTo>
                    <a:pt x="93" y="97"/>
                  </a:lnTo>
                  <a:close/>
                  <a:moveTo>
                    <a:pt x="94" y="74"/>
                  </a:moveTo>
                  <a:cubicBezTo>
                    <a:pt x="94" y="75"/>
                    <a:pt x="94" y="75"/>
                    <a:pt x="94" y="75"/>
                  </a:cubicBezTo>
                  <a:cubicBezTo>
                    <a:pt x="94" y="75"/>
                    <a:pt x="94" y="75"/>
                    <a:pt x="94" y="75"/>
                  </a:cubicBezTo>
                  <a:cubicBezTo>
                    <a:pt x="94" y="75"/>
                    <a:pt x="94" y="75"/>
                    <a:pt x="94" y="75"/>
                  </a:cubicBezTo>
                  <a:lnTo>
                    <a:pt x="94" y="74"/>
                  </a:lnTo>
                  <a:close/>
                  <a:moveTo>
                    <a:pt x="97" y="76"/>
                  </a:moveTo>
                  <a:cubicBezTo>
                    <a:pt x="98" y="76"/>
                    <a:pt x="98" y="76"/>
                    <a:pt x="98" y="76"/>
                  </a:cubicBezTo>
                  <a:cubicBezTo>
                    <a:pt x="98" y="76"/>
                    <a:pt x="98" y="76"/>
                    <a:pt x="98" y="76"/>
                  </a:cubicBezTo>
                  <a:cubicBezTo>
                    <a:pt x="98" y="76"/>
                    <a:pt x="98" y="76"/>
                    <a:pt x="98" y="76"/>
                  </a:cubicBezTo>
                  <a:cubicBezTo>
                    <a:pt x="99" y="76"/>
                    <a:pt x="99" y="76"/>
                    <a:pt x="99" y="76"/>
                  </a:cubicBezTo>
                  <a:cubicBezTo>
                    <a:pt x="99" y="76"/>
                    <a:pt x="99" y="76"/>
                    <a:pt x="99" y="76"/>
                  </a:cubicBezTo>
                  <a:cubicBezTo>
                    <a:pt x="100" y="76"/>
                    <a:pt x="100" y="76"/>
                    <a:pt x="100" y="76"/>
                  </a:cubicBezTo>
                  <a:cubicBezTo>
                    <a:pt x="100" y="75"/>
                    <a:pt x="99" y="74"/>
                    <a:pt x="98" y="74"/>
                  </a:cubicBezTo>
                  <a:cubicBezTo>
                    <a:pt x="98" y="74"/>
                    <a:pt x="98" y="74"/>
                    <a:pt x="98" y="74"/>
                  </a:cubicBezTo>
                  <a:cubicBezTo>
                    <a:pt x="98" y="72"/>
                    <a:pt x="98" y="72"/>
                    <a:pt x="98" y="72"/>
                  </a:cubicBezTo>
                  <a:cubicBezTo>
                    <a:pt x="96" y="71"/>
                    <a:pt x="96" y="71"/>
                    <a:pt x="96" y="71"/>
                  </a:cubicBezTo>
                  <a:cubicBezTo>
                    <a:pt x="96" y="72"/>
                    <a:pt x="96" y="72"/>
                    <a:pt x="96" y="72"/>
                  </a:cubicBezTo>
                  <a:cubicBezTo>
                    <a:pt x="96" y="73"/>
                    <a:pt x="96" y="73"/>
                    <a:pt x="96" y="73"/>
                  </a:cubicBezTo>
                  <a:cubicBezTo>
                    <a:pt x="95" y="74"/>
                    <a:pt x="95" y="74"/>
                    <a:pt x="95" y="74"/>
                  </a:cubicBezTo>
                  <a:cubicBezTo>
                    <a:pt x="96" y="74"/>
                    <a:pt x="96" y="74"/>
                    <a:pt x="96" y="74"/>
                  </a:cubicBezTo>
                  <a:cubicBezTo>
                    <a:pt x="97" y="75"/>
                    <a:pt x="97" y="75"/>
                    <a:pt x="97" y="75"/>
                  </a:cubicBezTo>
                  <a:cubicBezTo>
                    <a:pt x="98" y="74"/>
                    <a:pt x="98" y="74"/>
                    <a:pt x="98" y="74"/>
                  </a:cubicBezTo>
                  <a:cubicBezTo>
                    <a:pt x="98" y="75"/>
                    <a:pt x="98" y="75"/>
                    <a:pt x="98" y="75"/>
                  </a:cubicBezTo>
                  <a:lnTo>
                    <a:pt x="97" y="76"/>
                  </a:lnTo>
                  <a:close/>
                  <a:moveTo>
                    <a:pt x="81" y="76"/>
                  </a:moveTo>
                  <a:cubicBezTo>
                    <a:pt x="80" y="76"/>
                    <a:pt x="80" y="76"/>
                    <a:pt x="80" y="76"/>
                  </a:cubicBezTo>
                  <a:cubicBezTo>
                    <a:pt x="80" y="76"/>
                    <a:pt x="80" y="76"/>
                    <a:pt x="80" y="76"/>
                  </a:cubicBezTo>
                  <a:cubicBezTo>
                    <a:pt x="78" y="76"/>
                    <a:pt x="78" y="76"/>
                    <a:pt x="78" y="76"/>
                  </a:cubicBezTo>
                  <a:cubicBezTo>
                    <a:pt x="78" y="76"/>
                    <a:pt x="78" y="76"/>
                    <a:pt x="78" y="76"/>
                  </a:cubicBezTo>
                  <a:cubicBezTo>
                    <a:pt x="76" y="75"/>
                    <a:pt x="75" y="73"/>
                    <a:pt x="75" y="72"/>
                  </a:cubicBezTo>
                  <a:cubicBezTo>
                    <a:pt x="75" y="71"/>
                    <a:pt x="75" y="71"/>
                    <a:pt x="75" y="71"/>
                  </a:cubicBezTo>
                  <a:cubicBezTo>
                    <a:pt x="75" y="69"/>
                    <a:pt x="72" y="70"/>
                    <a:pt x="71" y="70"/>
                  </a:cubicBezTo>
                  <a:cubicBezTo>
                    <a:pt x="70" y="70"/>
                    <a:pt x="70" y="70"/>
                    <a:pt x="70" y="70"/>
                  </a:cubicBezTo>
                  <a:cubicBezTo>
                    <a:pt x="69" y="71"/>
                    <a:pt x="69" y="71"/>
                    <a:pt x="69" y="71"/>
                  </a:cubicBezTo>
                  <a:cubicBezTo>
                    <a:pt x="69" y="71"/>
                    <a:pt x="69" y="71"/>
                    <a:pt x="69" y="71"/>
                  </a:cubicBezTo>
                  <a:cubicBezTo>
                    <a:pt x="68" y="72"/>
                    <a:pt x="68" y="72"/>
                    <a:pt x="68" y="72"/>
                  </a:cubicBezTo>
                  <a:cubicBezTo>
                    <a:pt x="68" y="73"/>
                    <a:pt x="66" y="73"/>
                    <a:pt x="65" y="74"/>
                  </a:cubicBezTo>
                  <a:cubicBezTo>
                    <a:pt x="64" y="75"/>
                    <a:pt x="64" y="75"/>
                    <a:pt x="64" y="75"/>
                  </a:cubicBezTo>
                  <a:cubicBezTo>
                    <a:pt x="65" y="74"/>
                    <a:pt x="66" y="74"/>
                    <a:pt x="67" y="74"/>
                  </a:cubicBezTo>
                  <a:cubicBezTo>
                    <a:pt x="67" y="74"/>
                    <a:pt x="67" y="73"/>
                    <a:pt x="67" y="73"/>
                  </a:cubicBezTo>
                  <a:cubicBezTo>
                    <a:pt x="68" y="73"/>
                    <a:pt x="68" y="74"/>
                    <a:pt x="69" y="74"/>
                  </a:cubicBezTo>
                  <a:cubicBezTo>
                    <a:pt x="71" y="74"/>
                    <a:pt x="72" y="75"/>
                    <a:pt x="73" y="76"/>
                  </a:cubicBezTo>
                  <a:cubicBezTo>
                    <a:pt x="74" y="77"/>
                    <a:pt x="75" y="78"/>
                    <a:pt x="76" y="78"/>
                  </a:cubicBezTo>
                  <a:cubicBezTo>
                    <a:pt x="76" y="79"/>
                    <a:pt x="76" y="79"/>
                    <a:pt x="76" y="79"/>
                  </a:cubicBezTo>
                  <a:cubicBezTo>
                    <a:pt x="77" y="79"/>
                    <a:pt x="77" y="79"/>
                    <a:pt x="77" y="79"/>
                  </a:cubicBezTo>
                  <a:cubicBezTo>
                    <a:pt x="76" y="80"/>
                    <a:pt x="77" y="81"/>
                    <a:pt x="78" y="81"/>
                  </a:cubicBezTo>
                  <a:cubicBezTo>
                    <a:pt x="79" y="82"/>
                    <a:pt x="79" y="82"/>
                    <a:pt x="79" y="82"/>
                  </a:cubicBezTo>
                  <a:cubicBezTo>
                    <a:pt x="79" y="82"/>
                    <a:pt x="79" y="82"/>
                    <a:pt x="79" y="82"/>
                  </a:cubicBezTo>
                  <a:cubicBezTo>
                    <a:pt x="78" y="84"/>
                    <a:pt x="78" y="84"/>
                    <a:pt x="78" y="84"/>
                  </a:cubicBezTo>
                  <a:cubicBezTo>
                    <a:pt x="79" y="83"/>
                    <a:pt x="79" y="83"/>
                    <a:pt x="79" y="83"/>
                  </a:cubicBezTo>
                  <a:cubicBezTo>
                    <a:pt x="79" y="85"/>
                    <a:pt x="79" y="85"/>
                    <a:pt x="79" y="85"/>
                  </a:cubicBezTo>
                  <a:cubicBezTo>
                    <a:pt x="80" y="85"/>
                    <a:pt x="80" y="85"/>
                    <a:pt x="80" y="85"/>
                  </a:cubicBezTo>
                  <a:cubicBezTo>
                    <a:pt x="81" y="84"/>
                    <a:pt x="84" y="85"/>
                    <a:pt x="86" y="85"/>
                  </a:cubicBezTo>
                  <a:cubicBezTo>
                    <a:pt x="87" y="85"/>
                    <a:pt x="87" y="85"/>
                    <a:pt x="87" y="85"/>
                  </a:cubicBezTo>
                  <a:cubicBezTo>
                    <a:pt x="87" y="86"/>
                    <a:pt x="87" y="86"/>
                    <a:pt x="87" y="86"/>
                  </a:cubicBezTo>
                  <a:cubicBezTo>
                    <a:pt x="87" y="86"/>
                    <a:pt x="86" y="86"/>
                    <a:pt x="86" y="87"/>
                  </a:cubicBezTo>
                  <a:cubicBezTo>
                    <a:pt x="87" y="87"/>
                    <a:pt x="87" y="87"/>
                    <a:pt x="88" y="87"/>
                  </a:cubicBezTo>
                  <a:cubicBezTo>
                    <a:pt x="88" y="88"/>
                    <a:pt x="88" y="88"/>
                    <a:pt x="88" y="88"/>
                  </a:cubicBezTo>
                  <a:cubicBezTo>
                    <a:pt x="88" y="88"/>
                    <a:pt x="88" y="88"/>
                    <a:pt x="88" y="88"/>
                  </a:cubicBezTo>
                  <a:cubicBezTo>
                    <a:pt x="88" y="88"/>
                    <a:pt x="88" y="88"/>
                    <a:pt x="88" y="88"/>
                  </a:cubicBezTo>
                  <a:cubicBezTo>
                    <a:pt x="89" y="88"/>
                    <a:pt x="89" y="88"/>
                    <a:pt x="89" y="88"/>
                  </a:cubicBezTo>
                  <a:cubicBezTo>
                    <a:pt x="88" y="89"/>
                    <a:pt x="88" y="89"/>
                    <a:pt x="88" y="89"/>
                  </a:cubicBezTo>
                  <a:cubicBezTo>
                    <a:pt x="89" y="89"/>
                    <a:pt x="89" y="89"/>
                    <a:pt x="89" y="89"/>
                  </a:cubicBezTo>
                  <a:cubicBezTo>
                    <a:pt x="89" y="90"/>
                    <a:pt x="89" y="90"/>
                    <a:pt x="89" y="90"/>
                  </a:cubicBezTo>
                  <a:cubicBezTo>
                    <a:pt x="89" y="91"/>
                    <a:pt x="89" y="91"/>
                    <a:pt x="89" y="91"/>
                  </a:cubicBezTo>
                  <a:cubicBezTo>
                    <a:pt x="90" y="92"/>
                    <a:pt x="90" y="92"/>
                    <a:pt x="90" y="92"/>
                  </a:cubicBezTo>
                  <a:cubicBezTo>
                    <a:pt x="90" y="92"/>
                    <a:pt x="90" y="92"/>
                    <a:pt x="90" y="92"/>
                  </a:cubicBezTo>
                  <a:cubicBezTo>
                    <a:pt x="91" y="92"/>
                    <a:pt x="91" y="92"/>
                    <a:pt x="91" y="92"/>
                  </a:cubicBezTo>
                  <a:cubicBezTo>
                    <a:pt x="91" y="93"/>
                    <a:pt x="91" y="93"/>
                    <a:pt x="91" y="93"/>
                  </a:cubicBezTo>
                  <a:cubicBezTo>
                    <a:pt x="91" y="93"/>
                    <a:pt x="91" y="93"/>
                    <a:pt x="91" y="93"/>
                  </a:cubicBezTo>
                  <a:cubicBezTo>
                    <a:pt x="92" y="94"/>
                    <a:pt x="92" y="94"/>
                    <a:pt x="92" y="94"/>
                  </a:cubicBezTo>
                  <a:cubicBezTo>
                    <a:pt x="91" y="94"/>
                    <a:pt x="92" y="95"/>
                    <a:pt x="92" y="95"/>
                  </a:cubicBezTo>
                  <a:cubicBezTo>
                    <a:pt x="93" y="95"/>
                    <a:pt x="93" y="95"/>
                    <a:pt x="93" y="95"/>
                  </a:cubicBezTo>
                  <a:cubicBezTo>
                    <a:pt x="93" y="95"/>
                    <a:pt x="93" y="95"/>
                    <a:pt x="93" y="95"/>
                  </a:cubicBezTo>
                  <a:cubicBezTo>
                    <a:pt x="94" y="94"/>
                    <a:pt x="94" y="94"/>
                    <a:pt x="94" y="94"/>
                  </a:cubicBezTo>
                  <a:cubicBezTo>
                    <a:pt x="94" y="94"/>
                    <a:pt x="94" y="94"/>
                    <a:pt x="94" y="94"/>
                  </a:cubicBezTo>
                  <a:cubicBezTo>
                    <a:pt x="94" y="95"/>
                    <a:pt x="94" y="95"/>
                    <a:pt x="94" y="95"/>
                  </a:cubicBezTo>
                  <a:cubicBezTo>
                    <a:pt x="95" y="95"/>
                    <a:pt x="95" y="95"/>
                    <a:pt x="95" y="95"/>
                  </a:cubicBezTo>
                  <a:cubicBezTo>
                    <a:pt x="96" y="95"/>
                    <a:pt x="96" y="94"/>
                    <a:pt x="97" y="93"/>
                  </a:cubicBezTo>
                  <a:cubicBezTo>
                    <a:pt x="96" y="93"/>
                    <a:pt x="96" y="93"/>
                    <a:pt x="96" y="93"/>
                  </a:cubicBezTo>
                  <a:cubicBezTo>
                    <a:pt x="96" y="92"/>
                    <a:pt x="96" y="91"/>
                    <a:pt x="96" y="91"/>
                  </a:cubicBezTo>
                  <a:cubicBezTo>
                    <a:pt x="95" y="91"/>
                    <a:pt x="94" y="92"/>
                    <a:pt x="93" y="91"/>
                  </a:cubicBezTo>
                  <a:cubicBezTo>
                    <a:pt x="92" y="91"/>
                    <a:pt x="92" y="91"/>
                    <a:pt x="92" y="91"/>
                  </a:cubicBezTo>
                  <a:cubicBezTo>
                    <a:pt x="92" y="90"/>
                    <a:pt x="92" y="90"/>
                    <a:pt x="92" y="90"/>
                  </a:cubicBezTo>
                  <a:cubicBezTo>
                    <a:pt x="91" y="89"/>
                    <a:pt x="91" y="89"/>
                    <a:pt x="91" y="89"/>
                  </a:cubicBezTo>
                  <a:cubicBezTo>
                    <a:pt x="90" y="89"/>
                    <a:pt x="90" y="89"/>
                    <a:pt x="90" y="89"/>
                  </a:cubicBezTo>
                  <a:cubicBezTo>
                    <a:pt x="90" y="88"/>
                    <a:pt x="90" y="88"/>
                    <a:pt x="90" y="88"/>
                  </a:cubicBezTo>
                  <a:cubicBezTo>
                    <a:pt x="90" y="87"/>
                    <a:pt x="90" y="87"/>
                    <a:pt x="90" y="87"/>
                  </a:cubicBezTo>
                  <a:cubicBezTo>
                    <a:pt x="90" y="86"/>
                    <a:pt x="90" y="86"/>
                    <a:pt x="90" y="86"/>
                  </a:cubicBezTo>
                  <a:cubicBezTo>
                    <a:pt x="89" y="85"/>
                    <a:pt x="89" y="85"/>
                    <a:pt x="89" y="85"/>
                  </a:cubicBezTo>
                  <a:cubicBezTo>
                    <a:pt x="89" y="85"/>
                    <a:pt x="89" y="85"/>
                    <a:pt x="89" y="85"/>
                  </a:cubicBezTo>
                  <a:cubicBezTo>
                    <a:pt x="89" y="84"/>
                    <a:pt x="89" y="84"/>
                    <a:pt x="89" y="84"/>
                  </a:cubicBezTo>
                  <a:cubicBezTo>
                    <a:pt x="89" y="84"/>
                    <a:pt x="89" y="83"/>
                    <a:pt x="89" y="82"/>
                  </a:cubicBezTo>
                  <a:cubicBezTo>
                    <a:pt x="90" y="82"/>
                    <a:pt x="90" y="82"/>
                    <a:pt x="90" y="82"/>
                  </a:cubicBezTo>
                  <a:cubicBezTo>
                    <a:pt x="89" y="81"/>
                    <a:pt x="89" y="81"/>
                    <a:pt x="88" y="80"/>
                  </a:cubicBezTo>
                  <a:cubicBezTo>
                    <a:pt x="88" y="80"/>
                    <a:pt x="88" y="80"/>
                    <a:pt x="88" y="80"/>
                  </a:cubicBezTo>
                  <a:cubicBezTo>
                    <a:pt x="88" y="79"/>
                    <a:pt x="88" y="79"/>
                    <a:pt x="88" y="79"/>
                  </a:cubicBezTo>
                  <a:cubicBezTo>
                    <a:pt x="88" y="78"/>
                    <a:pt x="87" y="78"/>
                    <a:pt x="86" y="78"/>
                  </a:cubicBezTo>
                  <a:cubicBezTo>
                    <a:pt x="85" y="78"/>
                    <a:pt x="85" y="78"/>
                    <a:pt x="85" y="78"/>
                  </a:cubicBezTo>
                  <a:cubicBezTo>
                    <a:pt x="85" y="79"/>
                    <a:pt x="82" y="78"/>
                    <a:pt x="81" y="77"/>
                  </a:cubicBezTo>
                  <a:lnTo>
                    <a:pt x="81" y="76"/>
                  </a:lnTo>
                  <a:close/>
                  <a:moveTo>
                    <a:pt x="88" y="172"/>
                  </a:moveTo>
                  <a:cubicBezTo>
                    <a:pt x="89" y="172"/>
                    <a:pt x="89" y="172"/>
                    <a:pt x="89" y="172"/>
                  </a:cubicBezTo>
                  <a:cubicBezTo>
                    <a:pt x="88" y="172"/>
                    <a:pt x="88" y="172"/>
                    <a:pt x="88" y="172"/>
                  </a:cubicBezTo>
                  <a:cubicBezTo>
                    <a:pt x="87" y="172"/>
                    <a:pt x="87" y="172"/>
                    <a:pt x="87" y="172"/>
                  </a:cubicBezTo>
                  <a:cubicBezTo>
                    <a:pt x="88" y="173"/>
                    <a:pt x="88" y="173"/>
                    <a:pt x="88" y="173"/>
                  </a:cubicBezTo>
                  <a:cubicBezTo>
                    <a:pt x="89" y="173"/>
                    <a:pt x="89" y="173"/>
                    <a:pt x="89" y="173"/>
                  </a:cubicBezTo>
                  <a:lnTo>
                    <a:pt x="88" y="172"/>
                  </a:lnTo>
                  <a:close/>
                  <a:moveTo>
                    <a:pt x="118" y="171"/>
                  </a:moveTo>
                  <a:cubicBezTo>
                    <a:pt x="118" y="171"/>
                    <a:pt x="118" y="171"/>
                    <a:pt x="118" y="171"/>
                  </a:cubicBezTo>
                  <a:cubicBezTo>
                    <a:pt x="119" y="171"/>
                    <a:pt x="119" y="171"/>
                    <a:pt x="119" y="171"/>
                  </a:cubicBezTo>
                  <a:cubicBezTo>
                    <a:pt x="119" y="171"/>
                    <a:pt x="119" y="171"/>
                    <a:pt x="119" y="171"/>
                  </a:cubicBezTo>
                  <a:lnTo>
                    <a:pt x="118" y="171"/>
                  </a:lnTo>
                  <a:close/>
                  <a:moveTo>
                    <a:pt x="127" y="169"/>
                  </a:moveTo>
                  <a:cubicBezTo>
                    <a:pt x="127" y="169"/>
                    <a:pt x="127" y="169"/>
                    <a:pt x="127" y="169"/>
                  </a:cubicBezTo>
                  <a:cubicBezTo>
                    <a:pt x="127" y="170"/>
                    <a:pt x="127" y="170"/>
                    <a:pt x="127" y="170"/>
                  </a:cubicBezTo>
                  <a:cubicBezTo>
                    <a:pt x="127" y="170"/>
                    <a:pt x="127" y="170"/>
                    <a:pt x="127" y="170"/>
                  </a:cubicBezTo>
                  <a:lnTo>
                    <a:pt x="127" y="169"/>
                  </a:lnTo>
                  <a:close/>
                  <a:moveTo>
                    <a:pt x="109" y="157"/>
                  </a:moveTo>
                  <a:cubicBezTo>
                    <a:pt x="109" y="158"/>
                    <a:pt x="109" y="158"/>
                    <a:pt x="109" y="158"/>
                  </a:cubicBezTo>
                  <a:cubicBezTo>
                    <a:pt x="110" y="158"/>
                    <a:pt x="110" y="158"/>
                    <a:pt x="110" y="158"/>
                  </a:cubicBezTo>
                  <a:cubicBezTo>
                    <a:pt x="110" y="158"/>
                    <a:pt x="110" y="158"/>
                    <a:pt x="110" y="158"/>
                  </a:cubicBezTo>
                  <a:lnTo>
                    <a:pt x="109" y="157"/>
                  </a:lnTo>
                  <a:close/>
                  <a:moveTo>
                    <a:pt x="77" y="161"/>
                  </a:moveTo>
                  <a:cubicBezTo>
                    <a:pt x="77" y="162"/>
                    <a:pt x="78" y="162"/>
                    <a:pt x="78" y="162"/>
                  </a:cubicBezTo>
                  <a:cubicBezTo>
                    <a:pt x="78" y="163"/>
                    <a:pt x="78" y="163"/>
                    <a:pt x="78" y="163"/>
                  </a:cubicBezTo>
                  <a:cubicBezTo>
                    <a:pt x="80" y="163"/>
                    <a:pt x="80" y="163"/>
                    <a:pt x="80" y="163"/>
                  </a:cubicBezTo>
                  <a:cubicBezTo>
                    <a:pt x="80" y="163"/>
                    <a:pt x="80" y="163"/>
                    <a:pt x="80" y="163"/>
                  </a:cubicBezTo>
                  <a:cubicBezTo>
                    <a:pt x="81" y="163"/>
                    <a:pt x="81" y="163"/>
                    <a:pt x="81" y="163"/>
                  </a:cubicBezTo>
                  <a:cubicBezTo>
                    <a:pt x="82" y="163"/>
                    <a:pt x="82" y="163"/>
                    <a:pt x="82" y="163"/>
                  </a:cubicBezTo>
                  <a:cubicBezTo>
                    <a:pt x="83" y="162"/>
                    <a:pt x="85" y="163"/>
                    <a:pt x="86" y="163"/>
                  </a:cubicBezTo>
                  <a:cubicBezTo>
                    <a:pt x="87" y="164"/>
                    <a:pt x="89" y="164"/>
                    <a:pt x="90" y="164"/>
                  </a:cubicBezTo>
                  <a:cubicBezTo>
                    <a:pt x="91" y="164"/>
                    <a:pt x="93" y="164"/>
                    <a:pt x="94" y="164"/>
                  </a:cubicBezTo>
                  <a:cubicBezTo>
                    <a:pt x="94" y="164"/>
                    <a:pt x="94" y="164"/>
                    <a:pt x="94" y="164"/>
                  </a:cubicBezTo>
                  <a:cubicBezTo>
                    <a:pt x="95" y="165"/>
                    <a:pt x="95" y="165"/>
                    <a:pt x="95" y="165"/>
                  </a:cubicBezTo>
                  <a:cubicBezTo>
                    <a:pt x="96" y="165"/>
                    <a:pt x="96" y="165"/>
                    <a:pt x="97" y="166"/>
                  </a:cubicBezTo>
                  <a:cubicBezTo>
                    <a:pt x="98" y="166"/>
                    <a:pt x="98" y="166"/>
                    <a:pt x="100" y="166"/>
                  </a:cubicBezTo>
                  <a:cubicBezTo>
                    <a:pt x="100" y="167"/>
                    <a:pt x="100" y="167"/>
                    <a:pt x="100" y="167"/>
                  </a:cubicBezTo>
                  <a:cubicBezTo>
                    <a:pt x="101" y="168"/>
                    <a:pt x="100" y="168"/>
                    <a:pt x="101" y="169"/>
                  </a:cubicBezTo>
                  <a:cubicBezTo>
                    <a:pt x="100" y="170"/>
                    <a:pt x="100" y="170"/>
                    <a:pt x="100" y="170"/>
                  </a:cubicBezTo>
                  <a:cubicBezTo>
                    <a:pt x="102" y="170"/>
                    <a:pt x="104" y="170"/>
                    <a:pt x="106" y="170"/>
                  </a:cubicBezTo>
                  <a:cubicBezTo>
                    <a:pt x="107" y="170"/>
                    <a:pt x="107" y="170"/>
                    <a:pt x="107" y="170"/>
                  </a:cubicBezTo>
                  <a:cubicBezTo>
                    <a:pt x="107" y="170"/>
                    <a:pt x="107" y="170"/>
                    <a:pt x="107" y="170"/>
                  </a:cubicBezTo>
                  <a:cubicBezTo>
                    <a:pt x="108" y="169"/>
                    <a:pt x="108" y="169"/>
                    <a:pt x="108" y="169"/>
                  </a:cubicBezTo>
                  <a:cubicBezTo>
                    <a:pt x="109" y="170"/>
                    <a:pt x="109" y="169"/>
                    <a:pt x="110" y="169"/>
                  </a:cubicBezTo>
                  <a:cubicBezTo>
                    <a:pt x="112" y="169"/>
                    <a:pt x="113" y="169"/>
                    <a:pt x="114" y="169"/>
                  </a:cubicBezTo>
                  <a:cubicBezTo>
                    <a:pt x="117" y="168"/>
                    <a:pt x="120" y="168"/>
                    <a:pt x="123" y="167"/>
                  </a:cubicBezTo>
                  <a:cubicBezTo>
                    <a:pt x="124" y="167"/>
                    <a:pt x="124" y="167"/>
                    <a:pt x="124" y="167"/>
                  </a:cubicBezTo>
                  <a:cubicBezTo>
                    <a:pt x="124" y="167"/>
                    <a:pt x="124" y="167"/>
                    <a:pt x="124" y="167"/>
                  </a:cubicBezTo>
                  <a:cubicBezTo>
                    <a:pt x="125" y="168"/>
                    <a:pt x="125" y="168"/>
                    <a:pt x="125" y="168"/>
                  </a:cubicBezTo>
                  <a:cubicBezTo>
                    <a:pt x="126" y="168"/>
                    <a:pt x="126" y="168"/>
                    <a:pt x="126" y="168"/>
                  </a:cubicBezTo>
                  <a:cubicBezTo>
                    <a:pt x="127" y="169"/>
                    <a:pt x="128" y="168"/>
                    <a:pt x="129" y="167"/>
                  </a:cubicBezTo>
                  <a:cubicBezTo>
                    <a:pt x="130" y="165"/>
                    <a:pt x="130" y="165"/>
                    <a:pt x="130" y="165"/>
                  </a:cubicBezTo>
                  <a:cubicBezTo>
                    <a:pt x="130" y="164"/>
                    <a:pt x="130" y="164"/>
                    <a:pt x="130" y="164"/>
                  </a:cubicBezTo>
                  <a:cubicBezTo>
                    <a:pt x="130" y="163"/>
                    <a:pt x="130" y="163"/>
                    <a:pt x="130" y="163"/>
                  </a:cubicBezTo>
                  <a:cubicBezTo>
                    <a:pt x="130" y="163"/>
                    <a:pt x="130" y="163"/>
                    <a:pt x="130" y="164"/>
                  </a:cubicBezTo>
                  <a:cubicBezTo>
                    <a:pt x="130" y="163"/>
                    <a:pt x="129" y="162"/>
                    <a:pt x="129" y="162"/>
                  </a:cubicBezTo>
                  <a:cubicBezTo>
                    <a:pt x="130" y="161"/>
                    <a:pt x="130" y="161"/>
                    <a:pt x="130" y="161"/>
                  </a:cubicBezTo>
                  <a:cubicBezTo>
                    <a:pt x="130" y="160"/>
                    <a:pt x="130" y="160"/>
                    <a:pt x="130" y="160"/>
                  </a:cubicBezTo>
                  <a:cubicBezTo>
                    <a:pt x="130" y="160"/>
                    <a:pt x="130" y="160"/>
                    <a:pt x="130" y="160"/>
                  </a:cubicBezTo>
                  <a:cubicBezTo>
                    <a:pt x="130" y="161"/>
                    <a:pt x="130" y="161"/>
                    <a:pt x="130" y="161"/>
                  </a:cubicBezTo>
                  <a:cubicBezTo>
                    <a:pt x="129" y="161"/>
                    <a:pt x="129" y="161"/>
                    <a:pt x="129" y="161"/>
                  </a:cubicBezTo>
                  <a:cubicBezTo>
                    <a:pt x="128" y="163"/>
                    <a:pt x="128" y="163"/>
                    <a:pt x="128" y="163"/>
                  </a:cubicBezTo>
                  <a:cubicBezTo>
                    <a:pt x="128" y="163"/>
                    <a:pt x="128" y="163"/>
                    <a:pt x="128" y="163"/>
                  </a:cubicBezTo>
                  <a:cubicBezTo>
                    <a:pt x="127" y="163"/>
                    <a:pt x="127" y="163"/>
                    <a:pt x="127" y="163"/>
                  </a:cubicBezTo>
                  <a:cubicBezTo>
                    <a:pt x="126" y="163"/>
                    <a:pt x="126" y="163"/>
                    <a:pt x="126" y="163"/>
                  </a:cubicBezTo>
                  <a:cubicBezTo>
                    <a:pt x="126" y="163"/>
                    <a:pt x="126" y="163"/>
                    <a:pt x="126" y="163"/>
                  </a:cubicBezTo>
                  <a:cubicBezTo>
                    <a:pt x="125" y="162"/>
                    <a:pt x="125" y="163"/>
                    <a:pt x="124" y="163"/>
                  </a:cubicBezTo>
                  <a:cubicBezTo>
                    <a:pt x="122" y="164"/>
                    <a:pt x="122" y="164"/>
                    <a:pt x="122" y="164"/>
                  </a:cubicBezTo>
                  <a:cubicBezTo>
                    <a:pt x="122" y="164"/>
                    <a:pt x="122" y="164"/>
                    <a:pt x="122" y="164"/>
                  </a:cubicBezTo>
                  <a:cubicBezTo>
                    <a:pt x="121" y="165"/>
                    <a:pt x="121" y="165"/>
                    <a:pt x="121" y="165"/>
                  </a:cubicBezTo>
                  <a:cubicBezTo>
                    <a:pt x="121" y="166"/>
                    <a:pt x="120" y="165"/>
                    <a:pt x="119" y="165"/>
                  </a:cubicBezTo>
                  <a:cubicBezTo>
                    <a:pt x="118" y="164"/>
                    <a:pt x="119" y="163"/>
                    <a:pt x="120" y="162"/>
                  </a:cubicBezTo>
                  <a:cubicBezTo>
                    <a:pt x="119" y="161"/>
                    <a:pt x="119" y="161"/>
                    <a:pt x="119" y="161"/>
                  </a:cubicBezTo>
                  <a:cubicBezTo>
                    <a:pt x="119" y="162"/>
                    <a:pt x="119" y="162"/>
                    <a:pt x="119" y="162"/>
                  </a:cubicBezTo>
                  <a:cubicBezTo>
                    <a:pt x="119" y="161"/>
                    <a:pt x="119" y="161"/>
                    <a:pt x="119" y="161"/>
                  </a:cubicBezTo>
                  <a:cubicBezTo>
                    <a:pt x="119" y="161"/>
                    <a:pt x="119" y="160"/>
                    <a:pt x="120" y="160"/>
                  </a:cubicBezTo>
                  <a:cubicBezTo>
                    <a:pt x="118" y="160"/>
                    <a:pt x="118" y="160"/>
                    <a:pt x="117" y="160"/>
                  </a:cubicBezTo>
                  <a:cubicBezTo>
                    <a:pt x="115" y="161"/>
                    <a:pt x="114" y="161"/>
                    <a:pt x="113" y="161"/>
                  </a:cubicBezTo>
                  <a:cubicBezTo>
                    <a:pt x="112" y="160"/>
                    <a:pt x="112" y="160"/>
                    <a:pt x="112" y="160"/>
                  </a:cubicBezTo>
                  <a:cubicBezTo>
                    <a:pt x="111" y="160"/>
                    <a:pt x="110" y="160"/>
                    <a:pt x="109" y="160"/>
                  </a:cubicBezTo>
                  <a:cubicBezTo>
                    <a:pt x="108" y="160"/>
                    <a:pt x="107" y="160"/>
                    <a:pt x="106" y="160"/>
                  </a:cubicBezTo>
                  <a:cubicBezTo>
                    <a:pt x="106" y="159"/>
                    <a:pt x="106" y="158"/>
                    <a:pt x="105" y="158"/>
                  </a:cubicBezTo>
                  <a:cubicBezTo>
                    <a:pt x="104" y="159"/>
                    <a:pt x="104" y="159"/>
                    <a:pt x="104" y="159"/>
                  </a:cubicBezTo>
                  <a:cubicBezTo>
                    <a:pt x="103" y="158"/>
                    <a:pt x="103" y="158"/>
                    <a:pt x="103" y="158"/>
                  </a:cubicBezTo>
                  <a:cubicBezTo>
                    <a:pt x="102" y="159"/>
                    <a:pt x="101" y="158"/>
                    <a:pt x="100" y="158"/>
                  </a:cubicBezTo>
                  <a:cubicBezTo>
                    <a:pt x="98" y="158"/>
                    <a:pt x="97" y="159"/>
                    <a:pt x="95" y="160"/>
                  </a:cubicBezTo>
                  <a:cubicBezTo>
                    <a:pt x="94" y="160"/>
                    <a:pt x="94" y="160"/>
                    <a:pt x="94" y="160"/>
                  </a:cubicBezTo>
                  <a:cubicBezTo>
                    <a:pt x="93" y="160"/>
                    <a:pt x="93" y="160"/>
                    <a:pt x="93" y="160"/>
                  </a:cubicBezTo>
                  <a:cubicBezTo>
                    <a:pt x="91" y="160"/>
                    <a:pt x="91" y="160"/>
                    <a:pt x="91" y="160"/>
                  </a:cubicBezTo>
                  <a:cubicBezTo>
                    <a:pt x="91" y="159"/>
                    <a:pt x="91" y="158"/>
                    <a:pt x="91" y="157"/>
                  </a:cubicBezTo>
                  <a:cubicBezTo>
                    <a:pt x="90" y="158"/>
                    <a:pt x="90" y="158"/>
                    <a:pt x="90" y="158"/>
                  </a:cubicBezTo>
                  <a:cubicBezTo>
                    <a:pt x="88" y="156"/>
                    <a:pt x="88" y="156"/>
                    <a:pt x="88" y="156"/>
                  </a:cubicBezTo>
                  <a:cubicBezTo>
                    <a:pt x="88" y="156"/>
                    <a:pt x="89" y="156"/>
                    <a:pt x="90" y="156"/>
                  </a:cubicBezTo>
                  <a:cubicBezTo>
                    <a:pt x="90" y="155"/>
                    <a:pt x="90" y="155"/>
                    <a:pt x="90" y="155"/>
                  </a:cubicBezTo>
                  <a:cubicBezTo>
                    <a:pt x="90" y="154"/>
                    <a:pt x="90" y="154"/>
                    <a:pt x="90" y="154"/>
                  </a:cubicBezTo>
                  <a:cubicBezTo>
                    <a:pt x="89" y="154"/>
                    <a:pt x="89" y="154"/>
                    <a:pt x="89" y="154"/>
                  </a:cubicBezTo>
                  <a:cubicBezTo>
                    <a:pt x="88" y="154"/>
                    <a:pt x="88" y="154"/>
                    <a:pt x="88" y="154"/>
                  </a:cubicBezTo>
                  <a:cubicBezTo>
                    <a:pt x="88" y="154"/>
                    <a:pt x="88" y="154"/>
                    <a:pt x="88" y="154"/>
                  </a:cubicBezTo>
                  <a:cubicBezTo>
                    <a:pt x="88" y="155"/>
                    <a:pt x="88" y="155"/>
                    <a:pt x="88" y="155"/>
                  </a:cubicBezTo>
                  <a:cubicBezTo>
                    <a:pt x="87" y="155"/>
                    <a:pt x="87" y="155"/>
                    <a:pt x="87" y="155"/>
                  </a:cubicBezTo>
                  <a:cubicBezTo>
                    <a:pt x="87" y="157"/>
                    <a:pt x="84" y="156"/>
                    <a:pt x="83" y="156"/>
                  </a:cubicBezTo>
                  <a:cubicBezTo>
                    <a:pt x="82" y="155"/>
                    <a:pt x="82" y="155"/>
                    <a:pt x="82" y="155"/>
                  </a:cubicBezTo>
                  <a:cubicBezTo>
                    <a:pt x="82" y="153"/>
                    <a:pt x="82" y="153"/>
                    <a:pt x="82" y="153"/>
                  </a:cubicBezTo>
                  <a:cubicBezTo>
                    <a:pt x="82" y="152"/>
                    <a:pt x="82" y="152"/>
                    <a:pt x="82" y="152"/>
                  </a:cubicBezTo>
                  <a:cubicBezTo>
                    <a:pt x="81" y="152"/>
                    <a:pt x="81" y="152"/>
                    <a:pt x="81" y="152"/>
                  </a:cubicBezTo>
                  <a:cubicBezTo>
                    <a:pt x="81" y="153"/>
                    <a:pt x="81" y="153"/>
                    <a:pt x="81" y="153"/>
                  </a:cubicBezTo>
                  <a:cubicBezTo>
                    <a:pt x="81" y="154"/>
                    <a:pt x="81" y="154"/>
                    <a:pt x="81" y="154"/>
                  </a:cubicBezTo>
                  <a:cubicBezTo>
                    <a:pt x="81" y="154"/>
                    <a:pt x="81" y="154"/>
                    <a:pt x="81" y="154"/>
                  </a:cubicBezTo>
                  <a:cubicBezTo>
                    <a:pt x="81" y="155"/>
                    <a:pt x="81" y="155"/>
                    <a:pt x="81" y="155"/>
                  </a:cubicBezTo>
                  <a:cubicBezTo>
                    <a:pt x="81" y="156"/>
                    <a:pt x="81" y="156"/>
                    <a:pt x="81" y="156"/>
                  </a:cubicBezTo>
                  <a:cubicBezTo>
                    <a:pt x="80" y="156"/>
                    <a:pt x="80" y="156"/>
                    <a:pt x="80" y="156"/>
                  </a:cubicBezTo>
                  <a:cubicBezTo>
                    <a:pt x="79" y="156"/>
                    <a:pt x="79" y="156"/>
                    <a:pt x="79" y="156"/>
                  </a:cubicBezTo>
                  <a:cubicBezTo>
                    <a:pt x="79" y="155"/>
                    <a:pt x="79" y="155"/>
                    <a:pt x="79" y="155"/>
                  </a:cubicBezTo>
                  <a:cubicBezTo>
                    <a:pt x="79" y="155"/>
                    <a:pt x="79" y="154"/>
                    <a:pt x="79" y="154"/>
                  </a:cubicBezTo>
                  <a:cubicBezTo>
                    <a:pt x="78" y="154"/>
                    <a:pt x="78" y="155"/>
                    <a:pt x="78" y="156"/>
                  </a:cubicBezTo>
                  <a:cubicBezTo>
                    <a:pt x="78" y="156"/>
                    <a:pt x="78" y="156"/>
                    <a:pt x="78" y="156"/>
                  </a:cubicBezTo>
                  <a:cubicBezTo>
                    <a:pt x="78" y="157"/>
                    <a:pt x="78" y="157"/>
                    <a:pt x="78" y="157"/>
                  </a:cubicBezTo>
                  <a:cubicBezTo>
                    <a:pt x="78" y="158"/>
                    <a:pt x="78" y="158"/>
                    <a:pt x="78" y="158"/>
                  </a:cubicBezTo>
                  <a:cubicBezTo>
                    <a:pt x="77" y="159"/>
                    <a:pt x="77" y="159"/>
                    <a:pt x="77" y="159"/>
                  </a:cubicBezTo>
                  <a:cubicBezTo>
                    <a:pt x="78" y="161"/>
                    <a:pt x="78" y="161"/>
                    <a:pt x="78" y="161"/>
                  </a:cubicBezTo>
                  <a:cubicBezTo>
                    <a:pt x="77" y="161"/>
                    <a:pt x="77" y="161"/>
                    <a:pt x="77" y="161"/>
                  </a:cubicBezTo>
                  <a:close/>
                  <a:moveTo>
                    <a:pt x="21" y="98"/>
                  </a:moveTo>
                  <a:cubicBezTo>
                    <a:pt x="19" y="99"/>
                    <a:pt x="22" y="103"/>
                    <a:pt x="23" y="104"/>
                  </a:cubicBezTo>
                  <a:cubicBezTo>
                    <a:pt x="25" y="104"/>
                    <a:pt x="24" y="103"/>
                    <a:pt x="25" y="102"/>
                  </a:cubicBezTo>
                  <a:cubicBezTo>
                    <a:pt x="26" y="102"/>
                    <a:pt x="26" y="102"/>
                    <a:pt x="27" y="102"/>
                  </a:cubicBezTo>
                  <a:cubicBezTo>
                    <a:pt x="27" y="102"/>
                    <a:pt x="27" y="102"/>
                    <a:pt x="27" y="102"/>
                  </a:cubicBezTo>
                  <a:cubicBezTo>
                    <a:pt x="25" y="100"/>
                    <a:pt x="23" y="99"/>
                    <a:pt x="22" y="97"/>
                  </a:cubicBezTo>
                  <a:cubicBezTo>
                    <a:pt x="22" y="98"/>
                    <a:pt x="21" y="98"/>
                    <a:pt x="21" y="98"/>
                  </a:cubicBezTo>
                  <a:close/>
                  <a:moveTo>
                    <a:pt x="18" y="92"/>
                  </a:moveTo>
                  <a:cubicBezTo>
                    <a:pt x="18" y="95"/>
                    <a:pt x="20" y="93"/>
                    <a:pt x="21" y="93"/>
                  </a:cubicBezTo>
                  <a:cubicBezTo>
                    <a:pt x="22" y="93"/>
                    <a:pt x="24" y="95"/>
                    <a:pt x="24" y="92"/>
                  </a:cubicBezTo>
                  <a:cubicBezTo>
                    <a:pt x="23" y="91"/>
                    <a:pt x="21" y="90"/>
                    <a:pt x="21" y="89"/>
                  </a:cubicBezTo>
                  <a:cubicBezTo>
                    <a:pt x="20" y="88"/>
                    <a:pt x="20" y="88"/>
                    <a:pt x="20" y="87"/>
                  </a:cubicBezTo>
                  <a:cubicBezTo>
                    <a:pt x="21" y="86"/>
                    <a:pt x="21" y="87"/>
                    <a:pt x="22" y="87"/>
                  </a:cubicBezTo>
                  <a:cubicBezTo>
                    <a:pt x="22" y="87"/>
                    <a:pt x="23" y="82"/>
                    <a:pt x="20" y="83"/>
                  </a:cubicBezTo>
                  <a:cubicBezTo>
                    <a:pt x="19" y="84"/>
                    <a:pt x="19" y="85"/>
                    <a:pt x="18" y="86"/>
                  </a:cubicBezTo>
                  <a:cubicBezTo>
                    <a:pt x="18" y="87"/>
                    <a:pt x="18" y="86"/>
                    <a:pt x="17" y="86"/>
                  </a:cubicBezTo>
                  <a:cubicBezTo>
                    <a:pt x="16" y="86"/>
                    <a:pt x="16" y="85"/>
                    <a:pt x="15" y="87"/>
                  </a:cubicBezTo>
                  <a:cubicBezTo>
                    <a:pt x="15" y="87"/>
                    <a:pt x="14" y="89"/>
                    <a:pt x="14" y="89"/>
                  </a:cubicBezTo>
                  <a:cubicBezTo>
                    <a:pt x="14" y="90"/>
                    <a:pt x="14" y="90"/>
                    <a:pt x="15" y="91"/>
                  </a:cubicBezTo>
                  <a:cubicBezTo>
                    <a:pt x="16" y="91"/>
                    <a:pt x="17" y="91"/>
                    <a:pt x="18" y="92"/>
                  </a:cubicBezTo>
                  <a:cubicBezTo>
                    <a:pt x="18" y="93"/>
                    <a:pt x="17" y="92"/>
                    <a:pt x="18" y="92"/>
                  </a:cubicBezTo>
                  <a:close/>
                  <a:moveTo>
                    <a:pt x="19" y="78"/>
                  </a:moveTo>
                  <a:cubicBezTo>
                    <a:pt x="19" y="79"/>
                    <a:pt x="18" y="80"/>
                    <a:pt x="19" y="81"/>
                  </a:cubicBezTo>
                  <a:cubicBezTo>
                    <a:pt x="20" y="81"/>
                    <a:pt x="20" y="80"/>
                    <a:pt x="21" y="80"/>
                  </a:cubicBezTo>
                  <a:cubicBezTo>
                    <a:pt x="22" y="80"/>
                    <a:pt x="23" y="81"/>
                    <a:pt x="23" y="81"/>
                  </a:cubicBezTo>
                  <a:cubicBezTo>
                    <a:pt x="24" y="80"/>
                    <a:pt x="22" y="78"/>
                    <a:pt x="22" y="78"/>
                  </a:cubicBezTo>
                  <a:cubicBezTo>
                    <a:pt x="22" y="77"/>
                    <a:pt x="22" y="75"/>
                    <a:pt x="20" y="75"/>
                  </a:cubicBezTo>
                  <a:cubicBezTo>
                    <a:pt x="20" y="76"/>
                    <a:pt x="19" y="78"/>
                    <a:pt x="19" y="78"/>
                  </a:cubicBezTo>
                  <a:cubicBezTo>
                    <a:pt x="19" y="79"/>
                    <a:pt x="19" y="78"/>
                    <a:pt x="19" y="78"/>
                  </a:cubicBezTo>
                  <a:close/>
                  <a:moveTo>
                    <a:pt x="4" y="50"/>
                  </a:moveTo>
                  <a:cubicBezTo>
                    <a:pt x="3" y="50"/>
                    <a:pt x="0" y="50"/>
                    <a:pt x="1" y="52"/>
                  </a:cubicBezTo>
                  <a:cubicBezTo>
                    <a:pt x="1" y="53"/>
                    <a:pt x="4" y="54"/>
                    <a:pt x="4" y="55"/>
                  </a:cubicBezTo>
                  <a:cubicBezTo>
                    <a:pt x="5" y="57"/>
                    <a:pt x="5" y="58"/>
                    <a:pt x="6" y="59"/>
                  </a:cubicBezTo>
                  <a:cubicBezTo>
                    <a:pt x="7" y="60"/>
                    <a:pt x="10" y="62"/>
                    <a:pt x="10" y="61"/>
                  </a:cubicBezTo>
                  <a:cubicBezTo>
                    <a:pt x="11" y="60"/>
                    <a:pt x="8" y="58"/>
                    <a:pt x="8" y="58"/>
                  </a:cubicBezTo>
                  <a:cubicBezTo>
                    <a:pt x="7" y="57"/>
                    <a:pt x="5" y="55"/>
                    <a:pt x="5" y="54"/>
                  </a:cubicBezTo>
                  <a:cubicBezTo>
                    <a:pt x="5" y="52"/>
                    <a:pt x="6" y="53"/>
                    <a:pt x="6" y="52"/>
                  </a:cubicBezTo>
                  <a:cubicBezTo>
                    <a:pt x="7" y="49"/>
                    <a:pt x="4" y="50"/>
                    <a:pt x="4" y="50"/>
                  </a:cubicBezTo>
                  <a:cubicBezTo>
                    <a:pt x="3" y="50"/>
                    <a:pt x="4" y="50"/>
                    <a:pt x="4" y="50"/>
                  </a:cubicBezTo>
                  <a:close/>
                  <a:moveTo>
                    <a:pt x="97" y="26"/>
                  </a:moveTo>
                  <a:cubicBezTo>
                    <a:pt x="97" y="27"/>
                    <a:pt x="96" y="27"/>
                    <a:pt x="96" y="27"/>
                  </a:cubicBezTo>
                  <a:cubicBezTo>
                    <a:pt x="96" y="28"/>
                    <a:pt x="97" y="28"/>
                    <a:pt x="97" y="29"/>
                  </a:cubicBezTo>
                  <a:cubicBezTo>
                    <a:pt x="98" y="30"/>
                    <a:pt x="99" y="31"/>
                    <a:pt x="101" y="30"/>
                  </a:cubicBezTo>
                  <a:cubicBezTo>
                    <a:pt x="103" y="28"/>
                    <a:pt x="101" y="24"/>
                    <a:pt x="98" y="25"/>
                  </a:cubicBezTo>
                  <a:cubicBezTo>
                    <a:pt x="98" y="25"/>
                    <a:pt x="98" y="26"/>
                    <a:pt x="97" y="26"/>
                  </a:cubicBezTo>
                  <a:cubicBezTo>
                    <a:pt x="97" y="27"/>
                    <a:pt x="98" y="26"/>
                    <a:pt x="97" y="26"/>
                  </a:cubicBezTo>
                  <a:close/>
                  <a:moveTo>
                    <a:pt x="116" y="32"/>
                  </a:moveTo>
                  <a:cubicBezTo>
                    <a:pt x="116" y="31"/>
                    <a:pt x="115" y="32"/>
                    <a:pt x="114" y="32"/>
                  </a:cubicBezTo>
                  <a:cubicBezTo>
                    <a:pt x="114" y="33"/>
                    <a:pt x="117" y="35"/>
                    <a:pt x="118" y="35"/>
                  </a:cubicBezTo>
                  <a:cubicBezTo>
                    <a:pt x="121" y="35"/>
                    <a:pt x="118" y="32"/>
                    <a:pt x="116" y="32"/>
                  </a:cubicBezTo>
                  <a:cubicBezTo>
                    <a:pt x="116" y="31"/>
                    <a:pt x="118" y="32"/>
                    <a:pt x="116" y="32"/>
                  </a:cubicBezTo>
                  <a:close/>
                  <a:moveTo>
                    <a:pt x="64" y="136"/>
                  </a:moveTo>
                  <a:cubicBezTo>
                    <a:pt x="64" y="138"/>
                    <a:pt x="65" y="139"/>
                    <a:pt x="65" y="140"/>
                  </a:cubicBezTo>
                  <a:cubicBezTo>
                    <a:pt x="66" y="141"/>
                    <a:pt x="66" y="141"/>
                    <a:pt x="68" y="140"/>
                  </a:cubicBezTo>
                  <a:cubicBezTo>
                    <a:pt x="68" y="140"/>
                    <a:pt x="69" y="139"/>
                    <a:pt x="69" y="138"/>
                  </a:cubicBezTo>
                  <a:cubicBezTo>
                    <a:pt x="68" y="137"/>
                    <a:pt x="66" y="137"/>
                    <a:pt x="66" y="135"/>
                  </a:cubicBezTo>
                  <a:cubicBezTo>
                    <a:pt x="65" y="135"/>
                    <a:pt x="65" y="136"/>
                    <a:pt x="64" y="136"/>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0" name="Freeform 44"/>
            <p:cNvSpPr>
              <a:spLocks noEditPoints="1"/>
            </p:cNvSpPr>
            <p:nvPr/>
          </p:nvSpPr>
          <p:spPr bwMode="auto">
            <a:xfrm>
              <a:off x="8856663" y="3998913"/>
              <a:ext cx="696913" cy="908050"/>
            </a:xfrm>
            <a:custGeom>
              <a:avLst/>
              <a:gdLst>
                <a:gd name="T0" fmla="*/ 151 w 183"/>
                <a:gd name="T1" fmla="*/ 21 h 238"/>
                <a:gd name="T2" fmla="*/ 147 w 183"/>
                <a:gd name="T3" fmla="*/ 13 h 238"/>
                <a:gd name="T4" fmla="*/ 150 w 183"/>
                <a:gd name="T5" fmla="*/ 8 h 238"/>
                <a:gd name="T6" fmla="*/ 154 w 183"/>
                <a:gd name="T7" fmla="*/ 14 h 238"/>
                <a:gd name="T8" fmla="*/ 132 w 183"/>
                <a:gd name="T9" fmla="*/ 17 h 238"/>
                <a:gd name="T10" fmla="*/ 162 w 183"/>
                <a:gd name="T11" fmla="*/ 31 h 238"/>
                <a:gd name="T12" fmla="*/ 167 w 183"/>
                <a:gd name="T13" fmla="*/ 33 h 238"/>
                <a:gd name="T14" fmla="*/ 54 w 183"/>
                <a:gd name="T15" fmla="*/ 226 h 238"/>
                <a:gd name="T16" fmla="*/ 86 w 183"/>
                <a:gd name="T17" fmla="*/ 234 h 238"/>
                <a:gd name="T18" fmla="*/ 97 w 183"/>
                <a:gd name="T19" fmla="*/ 230 h 238"/>
                <a:gd name="T20" fmla="*/ 126 w 183"/>
                <a:gd name="T21" fmla="*/ 228 h 238"/>
                <a:gd name="T22" fmla="*/ 144 w 183"/>
                <a:gd name="T23" fmla="*/ 227 h 238"/>
                <a:gd name="T24" fmla="*/ 156 w 183"/>
                <a:gd name="T25" fmla="*/ 201 h 238"/>
                <a:gd name="T26" fmla="*/ 147 w 183"/>
                <a:gd name="T27" fmla="*/ 185 h 238"/>
                <a:gd name="T28" fmla="*/ 132 w 183"/>
                <a:gd name="T29" fmla="*/ 167 h 238"/>
                <a:gd name="T30" fmla="*/ 129 w 183"/>
                <a:gd name="T31" fmla="*/ 151 h 238"/>
                <a:gd name="T32" fmla="*/ 152 w 183"/>
                <a:gd name="T33" fmla="*/ 137 h 238"/>
                <a:gd name="T34" fmla="*/ 174 w 183"/>
                <a:gd name="T35" fmla="*/ 129 h 238"/>
                <a:gd name="T36" fmla="*/ 175 w 183"/>
                <a:gd name="T37" fmla="*/ 104 h 238"/>
                <a:gd name="T38" fmla="*/ 176 w 183"/>
                <a:gd name="T39" fmla="*/ 88 h 238"/>
                <a:gd name="T40" fmla="*/ 171 w 183"/>
                <a:gd name="T41" fmla="*/ 56 h 238"/>
                <a:gd name="T42" fmla="*/ 159 w 183"/>
                <a:gd name="T43" fmla="*/ 31 h 238"/>
                <a:gd name="T44" fmla="*/ 150 w 183"/>
                <a:gd name="T45" fmla="*/ 25 h 238"/>
                <a:gd name="T46" fmla="*/ 141 w 183"/>
                <a:gd name="T47" fmla="*/ 18 h 238"/>
                <a:gd name="T48" fmla="*/ 130 w 183"/>
                <a:gd name="T49" fmla="*/ 21 h 238"/>
                <a:gd name="T50" fmla="*/ 116 w 183"/>
                <a:gd name="T51" fmla="*/ 29 h 238"/>
                <a:gd name="T52" fmla="*/ 109 w 183"/>
                <a:gd name="T53" fmla="*/ 32 h 238"/>
                <a:gd name="T54" fmla="*/ 100 w 183"/>
                <a:gd name="T55" fmla="*/ 30 h 238"/>
                <a:gd name="T56" fmla="*/ 106 w 183"/>
                <a:gd name="T57" fmla="*/ 13 h 238"/>
                <a:gd name="T58" fmla="*/ 102 w 183"/>
                <a:gd name="T59" fmla="*/ 19 h 238"/>
                <a:gd name="T60" fmla="*/ 87 w 183"/>
                <a:gd name="T61" fmla="*/ 19 h 238"/>
                <a:gd name="T62" fmla="*/ 83 w 183"/>
                <a:gd name="T63" fmla="*/ 7 h 238"/>
                <a:gd name="T64" fmla="*/ 78 w 183"/>
                <a:gd name="T65" fmla="*/ 3 h 238"/>
                <a:gd name="T66" fmla="*/ 59 w 183"/>
                <a:gd name="T67" fmla="*/ 5 h 238"/>
                <a:gd name="T68" fmla="*/ 59 w 183"/>
                <a:gd name="T69" fmla="*/ 17 h 238"/>
                <a:gd name="T70" fmla="*/ 64 w 183"/>
                <a:gd name="T71" fmla="*/ 26 h 238"/>
                <a:gd name="T72" fmla="*/ 68 w 183"/>
                <a:gd name="T73" fmla="*/ 34 h 238"/>
                <a:gd name="T74" fmla="*/ 81 w 183"/>
                <a:gd name="T75" fmla="*/ 46 h 238"/>
                <a:gd name="T76" fmla="*/ 56 w 183"/>
                <a:gd name="T77" fmla="*/ 37 h 238"/>
                <a:gd name="T78" fmla="*/ 51 w 183"/>
                <a:gd name="T79" fmla="*/ 43 h 238"/>
                <a:gd name="T80" fmla="*/ 46 w 183"/>
                <a:gd name="T81" fmla="*/ 40 h 238"/>
                <a:gd name="T82" fmla="*/ 29 w 183"/>
                <a:gd name="T83" fmla="*/ 46 h 238"/>
                <a:gd name="T84" fmla="*/ 29 w 183"/>
                <a:gd name="T85" fmla="*/ 55 h 238"/>
                <a:gd name="T86" fmla="*/ 20 w 183"/>
                <a:gd name="T87" fmla="*/ 75 h 238"/>
                <a:gd name="T88" fmla="*/ 20 w 183"/>
                <a:gd name="T89" fmla="*/ 94 h 238"/>
                <a:gd name="T90" fmla="*/ 8 w 183"/>
                <a:gd name="T91" fmla="*/ 109 h 238"/>
                <a:gd name="T92" fmla="*/ 6 w 183"/>
                <a:gd name="T93" fmla="*/ 125 h 238"/>
                <a:gd name="T94" fmla="*/ 11 w 183"/>
                <a:gd name="T95" fmla="*/ 142 h 238"/>
                <a:gd name="T96" fmla="*/ 9 w 183"/>
                <a:gd name="T97" fmla="*/ 152 h 238"/>
                <a:gd name="T98" fmla="*/ 6 w 183"/>
                <a:gd name="T99" fmla="*/ 175 h 238"/>
                <a:gd name="T100" fmla="*/ 24 w 183"/>
                <a:gd name="T101" fmla="*/ 183 h 238"/>
                <a:gd name="T102" fmla="*/ 46 w 183"/>
                <a:gd name="T103" fmla="*/ 188 h 238"/>
                <a:gd name="T104" fmla="*/ 42 w 183"/>
                <a:gd name="T105" fmla="*/ 202 h 238"/>
                <a:gd name="T106" fmla="*/ 36 w 183"/>
                <a:gd name="T107" fmla="*/ 227 h 238"/>
                <a:gd name="T108" fmla="*/ 25 w 183"/>
                <a:gd name="T109" fmla="*/ 41 h 238"/>
                <a:gd name="T110" fmla="*/ 35 w 183"/>
                <a:gd name="T111" fmla="*/ 39 h 238"/>
                <a:gd name="T112" fmla="*/ 43 w 183"/>
                <a:gd name="T113" fmla="*/ 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3" h="238">
                  <a:moveTo>
                    <a:pt x="154" y="14"/>
                  </a:moveTo>
                  <a:cubicBezTo>
                    <a:pt x="154" y="17"/>
                    <a:pt x="158" y="17"/>
                    <a:pt x="158" y="19"/>
                  </a:cubicBezTo>
                  <a:cubicBezTo>
                    <a:pt x="158" y="19"/>
                    <a:pt x="157" y="21"/>
                    <a:pt x="157" y="21"/>
                  </a:cubicBezTo>
                  <a:cubicBezTo>
                    <a:pt x="156" y="21"/>
                    <a:pt x="156" y="19"/>
                    <a:pt x="156" y="19"/>
                  </a:cubicBezTo>
                  <a:cubicBezTo>
                    <a:pt x="154" y="17"/>
                    <a:pt x="152" y="20"/>
                    <a:pt x="151" y="21"/>
                  </a:cubicBezTo>
                  <a:cubicBezTo>
                    <a:pt x="149" y="22"/>
                    <a:pt x="147" y="22"/>
                    <a:pt x="146" y="20"/>
                  </a:cubicBezTo>
                  <a:cubicBezTo>
                    <a:pt x="146" y="18"/>
                    <a:pt x="148" y="18"/>
                    <a:pt x="148" y="17"/>
                  </a:cubicBezTo>
                  <a:cubicBezTo>
                    <a:pt x="148" y="17"/>
                    <a:pt x="147" y="16"/>
                    <a:pt x="147" y="16"/>
                  </a:cubicBezTo>
                  <a:cubicBezTo>
                    <a:pt x="147" y="16"/>
                    <a:pt x="147" y="15"/>
                    <a:pt x="147" y="15"/>
                  </a:cubicBezTo>
                  <a:cubicBezTo>
                    <a:pt x="147" y="14"/>
                    <a:pt x="148" y="14"/>
                    <a:pt x="147" y="13"/>
                  </a:cubicBezTo>
                  <a:cubicBezTo>
                    <a:pt x="147" y="12"/>
                    <a:pt x="146" y="13"/>
                    <a:pt x="147" y="12"/>
                  </a:cubicBezTo>
                  <a:cubicBezTo>
                    <a:pt x="147" y="12"/>
                    <a:pt x="148" y="11"/>
                    <a:pt x="148" y="11"/>
                  </a:cubicBezTo>
                  <a:cubicBezTo>
                    <a:pt x="150" y="11"/>
                    <a:pt x="149" y="12"/>
                    <a:pt x="149" y="10"/>
                  </a:cubicBezTo>
                  <a:cubicBezTo>
                    <a:pt x="149" y="10"/>
                    <a:pt x="149" y="7"/>
                    <a:pt x="150" y="7"/>
                  </a:cubicBezTo>
                  <a:cubicBezTo>
                    <a:pt x="150" y="7"/>
                    <a:pt x="150" y="8"/>
                    <a:pt x="150" y="8"/>
                  </a:cubicBezTo>
                  <a:cubicBezTo>
                    <a:pt x="152" y="8"/>
                    <a:pt x="151" y="11"/>
                    <a:pt x="151" y="12"/>
                  </a:cubicBezTo>
                  <a:cubicBezTo>
                    <a:pt x="151" y="13"/>
                    <a:pt x="151" y="15"/>
                    <a:pt x="152" y="14"/>
                  </a:cubicBezTo>
                  <a:cubicBezTo>
                    <a:pt x="154" y="14"/>
                    <a:pt x="153" y="12"/>
                    <a:pt x="153" y="11"/>
                  </a:cubicBezTo>
                  <a:cubicBezTo>
                    <a:pt x="154" y="10"/>
                    <a:pt x="156" y="11"/>
                    <a:pt x="156" y="11"/>
                  </a:cubicBezTo>
                  <a:cubicBezTo>
                    <a:pt x="157" y="12"/>
                    <a:pt x="155" y="15"/>
                    <a:pt x="154" y="14"/>
                  </a:cubicBezTo>
                  <a:cubicBezTo>
                    <a:pt x="154" y="15"/>
                    <a:pt x="155" y="15"/>
                    <a:pt x="154" y="14"/>
                  </a:cubicBezTo>
                  <a:close/>
                  <a:moveTo>
                    <a:pt x="134" y="17"/>
                  </a:moveTo>
                  <a:cubicBezTo>
                    <a:pt x="136" y="16"/>
                    <a:pt x="137" y="17"/>
                    <a:pt x="139" y="17"/>
                  </a:cubicBezTo>
                  <a:cubicBezTo>
                    <a:pt x="140" y="17"/>
                    <a:pt x="142" y="16"/>
                    <a:pt x="140" y="15"/>
                  </a:cubicBezTo>
                  <a:cubicBezTo>
                    <a:pt x="139" y="14"/>
                    <a:pt x="131" y="15"/>
                    <a:pt x="132" y="17"/>
                  </a:cubicBezTo>
                  <a:cubicBezTo>
                    <a:pt x="133" y="18"/>
                    <a:pt x="134" y="17"/>
                    <a:pt x="134" y="17"/>
                  </a:cubicBezTo>
                  <a:close/>
                  <a:moveTo>
                    <a:pt x="167" y="33"/>
                  </a:moveTo>
                  <a:cubicBezTo>
                    <a:pt x="166" y="33"/>
                    <a:pt x="165" y="31"/>
                    <a:pt x="165" y="30"/>
                  </a:cubicBezTo>
                  <a:cubicBezTo>
                    <a:pt x="163" y="29"/>
                    <a:pt x="162" y="28"/>
                    <a:pt x="161" y="26"/>
                  </a:cubicBezTo>
                  <a:cubicBezTo>
                    <a:pt x="159" y="27"/>
                    <a:pt x="161" y="30"/>
                    <a:pt x="162" y="31"/>
                  </a:cubicBezTo>
                  <a:cubicBezTo>
                    <a:pt x="162" y="33"/>
                    <a:pt x="163" y="32"/>
                    <a:pt x="161" y="33"/>
                  </a:cubicBezTo>
                  <a:cubicBezTo>
                    <a:pt x="160" y="34"/>
                    <a:pt x="159" y="35"/>
                    <a:pt x="161" y="36"/>
                  </a:cubicBezTo>
                  <a:cubicBezTo>
                    <a:pt x="163" y="36"/>
                    <a:pt x="164" y="33"/>
                    <a:pt x="167" y="35"/>
                  </a:cubicBezTo>
                  <a:cubicBezTo>
                    <a:pt x="167" y="33"/>
                    <a:pt x="167" y="33"/>
                    <a:pt x="167" y="33"/>
                  </a:cubicBezTo>
                  <a:cubicBezTo>
                    <a:pt x="167" y="33"/>
                    <a:pt x="167" y="33"/>
                    <a:pt x="167" y="33"/>
                  </a:cubicBezTo>
                  <a:close/>
                  <a:moveTo>
                    <a:pt x="40" y="230"/>
                  </a:moveTo>
                  <a:cubicBezTo>
                    <a:pt x="42" y="230"/>
                    <a:pt x="43" y="230"/>
                    <a:pt x="44" y="230"/>
                  </a:cubicBezTo>
                  <a:cubicBezTo>
                    <a:pt x="46" y="230"/>
                    <a:pt x="47" y="229"/>
                    <a:pt x="48" y="229"/>
                  </a:cubicBezTo>
                  <a:cubicBezTo>
                    <a:pt x="51" y="228"/>
                    <a:pt x="54" y="230"/>
                    <a:pt x="56" y="229"/>
                  </a:cubicBezTo>
                  <a:cubicBezTo>
                    <a:pt x="57" y="227"/>
                    <a:pt x="54" y="227"/>
                    <a:pt x="54" y="226"/>
                  </a:cubicBezTo>
                  <a:cubicBezTo>
                    <a:pt x="53" y="221"/>
                    <a:pt x="58" y="225"/>
                    <a:pt x="59" y="226"/>
                  </a:cubicBezTo>
                  <a:cubicBezTo>
                    <a:pt x="63" y="228"/>
                    <a:pt x="67" y="226"/>
                    <a:pt x="70" y="228"/>
                  </a:cubicBezTo>
                  <a:cubicBezTo>
                    <a:pt x="72" y="229"/>
                    <a:pt x="74" y="230"/>
                    <a:pt x="76" y="231"/>
                  </a:cubicBezTo>
                  <a:cubicBezTo>
                    <a:pt x="78" y="231"/>
                    <a:pt x="80" y="230"/>
                    <a:pt x="82" y="231"/>
                  </a:cubicBezTo>
                  <a:cubicBezTo>
                    <a:pt x="84" y="232"/>
                    <a:pt x="85" y="233"/>
                    <a:pt x="86" y="234"/>
                  </a:cubicBezTo>
                  <a:cubicBezTo>
                    <a:pt x="86" y="234"/>
                    <a:pt x="87" y="235"/>
                    <a:pt x="87" y="235"/>
                  </a:cubicBezTo>
                  <a:cubicBezTo>
                    <a:pt x="88" y="236"/>
                    <a:pt x="88" y="237"/>
                    <a:pt x="88" y="237"/>
                  </a:cubicBezTo>
                  <a:cubicBezTo>
                    <a:pt x="89" y="238"/>
                    <a:pt x="91" y="237"/>
                    <a:pt x="92" y="236"/>
                  </a:cubicBezTo>
                  <a:cubicBezTo>
                    <a:pt x="93" y="235"/>
                    <a:pt x="92" y="234"/>
                    <a:pt x="92" y="232"/>
                  </a:cubicBezTo>
                  <a:cubicBezTo>
                    <a:pt x="92" y="229"/>
                    <a:pt x="95" y="230"/>
                    <a:pt x="97" y="230"/>
                  </a:cubicBezTo>
                  <a:cubicBezTo>
                    <a:pt x="100" y="230"/>
                    <a:pt x="101" y="231"/>
                    <a:pt x="103" y="234"/>
                  </a:cubicBezTo>
                  <a:cubicBezTo>
                    <a:pt x="104" y="234"/>
                    <a:pt x="106" y="234"/>
                    <a:pt x="107" y="234"/>
                  </a:cubicBezTo>
                  <a:cubicBezTo>
                    <a:pt x="109" y="234"/>
                    <a:pt x="110" y="233"/>
                    <a:pt x="112" y="232"/>
                  </a:cubicBezTo>
                  <a:cubicBezTo>
                    <a:pt x="115" y="230"/>
                    <a:pt x="119" y="229"/>
                    <a:pt x="122" y="229"/>
                  </a:cubicBezTo>
                  <a:cubicBezTo>
                    <a:pt x="123" y="229"/>
                    <a:pt x="125" y="229"/>
                    <a:pt x="126" y="228"/>
                  </a:cubicBezTo>
                  <a:cubicBezTo>
                    <a:pt x="128" y="227"/>
                    <a:pt x="127" y="226"/>
                    <a:pt x="129" y="226"/>
                  </a:cubicBezTo>
                  <a:cubicBezTo>
                    <a:pt x="131" y="226"/>
                    <a:pt x="135" y="230"/>
                    <a:pt x="136" y="227"/>
                  </a:cubicBezTo>
                  <a:cubicBezTo>
                    <a:pt x="138" y="227"/>
                    <a:pt x="138" y="227"/>
                    <a:pt x="139" y="228"/>
                  </a:cubicBezTo>
                  <a:cubicBezTo>
                    <a:pt x="140" y="229"/>
                    <a:pt x="140" y="231"/>
                    <a:pt x="141" y="231"/>
                  </a:cubicBezTo>
                  <a:cubicBezTo>
                    <a:pt x="143" y="233"/>
                    <a:pt x="145" y="229"/>
                    <a:pt x="144" y="227"/>
                  </a:cubicBezTo>
                  <a:cubicBezTo>
                    <a:pt x="143" y="225"/>
                    <a:pt x="142" y="226"/>
                    <a:pt x="142" y="224"/>
                  </a:cubicBezTo>
                  <a:cubicBezTo>
                    <a:pt x="142" y="222"/>
                    <a:pt x="141" y="220"/>
                    <a:pt x="140" y="218"/>
                  </a:cubicBezTo>
                  <a:cubicBezTo>
                    <a:pt x="139" y="215"/>
                    <a:pt x="136" y="214"/>
                    <a:pt x="140" y="212"/>
                  </a:cubicBezTo>
                  <a:cubicBezTo>
                    <a:pt x="143" y="210"/>
                    <a:pt x="148" y="210"/>
                    <a:pt x="150" y="207"/>
                  </a:cubicBezTo>
                  <a:cubicBezTo>
                    <a:pt x="152" y="204"/>
                    <a:pt x="150" y="200"/>
                    <a:pt x="156" y="201"/>
                  </a:cubicBezTo>
                  <a:cubicBezTo>
                    <a:pt x="159" y="201"/>
                    <a:pt x="159" y="198"/>
                    <a:pt x="158" y="196"/>
                  </a:cubicBezTo>
                  <a:cubicBezTo>
                    <a:pt x="158" y="194"/>
                    <a:pt x="157" y="193"/>
                    <a:pt x="156" y="191"/>
                  </a:cubicBezTo>
                  <a:cubicBezTo>
                    <a:pt x="155" y="190"/>
                    <a:pt x="153" y="190"/>
                    <a:pt x="151" y="188"/>
                  </a:cubicBezTo>
                  <a:cubicBezTo>
                    <a:pt x="150" y="187"/>
                    <a:pt x="150" y="185"/>
                    <a:pt x="149" y="185"/>
                  </a:cubicBezTo>
                  <a:cubicBezTo>
                    <a:pt x="148" y="185"/>
                    <a:pt x="148" y="185"/>
                    <a:pt x="147" y="185"/>
                  </a:cubicBezTo>
                  <a:cubicBezTo>
                    <a:pt x="146" y="185"/>
                    <a:pt x="146" y="185"/>
                    <a:pt x="145" y="184"/>
                  </a:cubicBezTo>
                  <a:cubicBezTo>
                    <a:pt x="144" y="182"/>
                    <a:pt x="144" y="178"/>
                    <a:pt x="141" y="178"/>
                  </a:cubicBezTo>
                  <a:cubicBezTo>
                    <a:pt x="139" y="177"/>
                    <a:pt x="139" y="178"/>
                    <a:pt x="137" y="176"/>
                  </a:cubicBezTo>
                  <a:cubicBezTo>
                    <a:pt x="136" y="175"/>
                    <a:pt x="135" y="173"/>
                    <a:pt x="135" y="171"/>
                  </a:cubicBezTo>
                  <a:cubicBezTo>
                    <a:pt x="134" y="170"/>
                    <a:pt x="132" y="168"/>
                    <a:pt x="132" y="167"/>
                  </a:cubicBezTo>
                  <a:cubicBezTo>
                    <a:pt x="131" y="165"/>
                    <a:pt x="133" y="164"/>
                    <a:pt x="133" y="163"/>
                  </a:cubicBezTo>
                  <a:cubicBezTo>
                    <a:pt x="135" y="159"/>
                    <a:pt x="130" y="158"/>
                    <a:pt x="128" y="156"/>
                  </a:cubicBezTo>
                  <a:cubicBezTo>
                    <a:pt x="128" y="155"/>
                    <a:pt x="127" y="153"/>
                    <a:pt x="126" y="152"/>
                  </a:cubicBezTo>
                  <a:cubicBezTo>
                    <a:pt x="126" y="151"/>
                    <a:pt x="123" y="148"/>
                    <a:pt x="126" y="149"/>
                  </a:cubicBezTo>
                  <a:cubicBezTo>
                    <a:pt x="128" y="149"/>
                    <a:pt x="127" y="153"/>
                    <a:pt x="129" y="151"/>
                  </a:cubicBezTo>
                  <a:cubicBezTo>
                    <a:pt x="132" y="149"/>
                    <a:pt x="131" y="146"/>
                    <a:pt x="134" y="145"/>
                  </a:cubicBezTo>
                  <a:cubicBezTo>
                    <a:pt x="136" y="145"/>
                    <a:pt x="138" y="145"/>
                    <a:pt x="140" y="145"/>
                  </a:cubicBezTo>
                  <a:cubicBezTo>
                    <a:pt x="141" y="144"/>
                    <a:pt x="143" y="143"/>
                    <a:pt x="144" y="142"/>
                  </a:cubicBezTo>
                  <a:cubicBezTo>
                    <a:pt x="146" y="141"/>
                    <a:pt x="147" y="140"/>
                    <a:pt x="149" y="139"/>
                  </a:cubicBezTo>
                  <a:cubicBezTo>
                    <a:pt x="150" y="139"/>
                    <a:pt x="151" y="138"/>
                    <a:pt x="152" y="137"/>
                  </a:cubicBezTo>
                  <a:cubicBezTo>
                    <a:pt x="154" y="136"/>
                    <a:pt x="156" y="135"/>
                    <a:pt x="158" y="135"/>
                  </a:cubicBezTo>
                  <a:cubicBezTo>
                    <a:pt x="160" y="134"/>
                    <a:pt x="163" y="133"/>
                    <a:pt x="165" y="132"/>
                  </a:cubicBezTo>
                  <a:cubicBezTo>
                    <a:pt x="165" y="132"/>
                    <a:pt x="169" y="130"/>
                    <a:pt x="169" y="130"/>
                  </a:cubicBezTo>
                  <a:cubicBezTo>
                    <a:pt x="170" y="128"/>
                    <a:pt x="167" y="127"/>
                    <a:pt x="167" y="126"/>
                  </a:cubicBezTo>
                  <a:cubicBezTo>
                    <a:pt x="170" y="125"/>
                    <a:pt x="173" y="126"/>
                    <a:pt x="174" y="129"/>
                  </a:cubicBezTo>
                  <a:cubicBezTo>
                    <a:pt x="175" y="130"/>
                    <a:pt x="176" y="133"/>
                    <a:pt x="178" y="132"/>
                  </a:cubicBezTo>
                  <a:cubicBezTo>
                    <a:pt x="181" y="131"/>
                    <a:pt x="181" y="124"/>
                    <a:pt x="182" y="121"/>
                  </a:cubicBezTo>
                  <a:cubicBezTo>
                    <a:pt x="183" y="119"/>
                    <a:pt x="182" y="115"/>
                    <a:pt x="181" y="113"/>
                  </a:cubicBezTo>
                  <a:cubicBezTo>
                    <a:pt x="180" y="112"/>
                    <a:pt x="178" y="111"/>
                    <a:pt x="177" y="109"/>
                  </a:cubicBezTo>
                  <a:cubicBezTo>
                    <a:pt x="177" y="107"/>
                    <a:pt x="176" y="106"/>
                    <a:pt x="175" y="104"/>
                  </a:cubicBezTo>
                  <a:cubicBezTo>
                    <a:pt x="174" y="103"/>
                    <a:pt x="173" y="100"/>
                    <a:pt x="176" y="100"/>
                  </a:cubicBezTo>
                  <a:cubicBezTo>
                    <a:pt x="176" y="99"/>
                    <a:pt x="176" y="98"/>
                    <a:pt x="176" y="97"/>
                  </a:cubicBezTo>
                  <a:cubicBezTo>
                    <a:pt x="176" y="97"/>
                    <a:pt x="177" y="96"/>
                    <a:pt x="177" y="95"/>
                  </a:cubicBezTo>
                  <a:cubicBezTo>
                    <a:pt x="178" y="94"/>
                    <a:pt x="177" y="93"/>
                    <a:pt x="176" y="92"/>
                  </a:cubicBezTo>
                  <a:cubicBezTo>
                    <a:pt x="176" y="90"/>
                    <a:pt x="176" y="89"/>
                    <a:pt x="176" y="88"/>
                  </a:cubicBezTo>
                  <a:cubicBezTo>
                    <a:pt x="175" y="86"/>
                    <a:pt x="174" y="86"/>
                    <a:pt x="174" y="84"/>
                  </a:cubicBezTo>
                  <a:cubicBezTo>
                    <a:pt x="173" y="81"/>
                    <a:pt x="176" y="79"/>
                    <a:pt x="174" y="76"/>
                  </a:cubicBezTo>
                  <a:cubicBezTo>
                    <a:pt x="172" y="73"/>
                    <a:pt x="168" y="71"/>
                    <a:pt x="165" y="69"/>
                  </a:cubicBezTo>
                  <a:cubicBezTo>
                    <a:pt x="165" y="66"/>
                    <a:pt x="167" y="65"/>
                    <a:pt x="168" y="63"/>
                  </a:cubicBezTo>
                  <a:cubicBezTo>
                    <a:pt x="170" y="61"/>
                    <a:pt x="171" y="58"/>
                    <a:pt x="171" y="56"/>
                  </a:cubicBezTo>
                  <a:cubicBezTo>
                    <a:pt x="171" y="53"/>
                    <a:pt x="171" y="50"/>
                    <a:pt x="170" y="48"/>
                  </a:cubicBezTo>
                  <a:cubicBezTo>
                    <a:pt x="169" y="45"/>
                    <a:pt x="168" y="42"/>
                    <a:pt x="167" y="39"/>
                  </a:cubicBezTo>
                  <a:cubicBezTo>
                    <a:pt x="165" y="40"/>
                    <a:pt x="159" y="37"/>
                    <a:pt x="159" y="34"/>
                  </a:cubicBezTo>
                  <a:cubicBezTo>
                    <a:pt x="159" y="34"/>
                    <a:pt x="160" y="33"/>
                    <a:pt x="160" y="32"/>
                  </a:cubicBezTo>
                  <a:cubicBezTo>
                    <a:pt x="160" y="32"/>
                    <a:pt x="160" y="31"/>
                    <a:pt x="159" y="31"/>
                  </a:cubicBezTo>
                  <a:cubicBezTo>
                    <a:pt x="159" y="30"/>
                    <a:pt x="158" y="30"/>
                    <a:pt x="158" y="29"/>
                  </a:cubicBezTo>
                  <a:cubicBezTo>
                    <a:pt x="158" y="28"/>
                    <a:pt x="159" y="26"/>
                    <a:pt x="158" y="26"/>
                  </a:cubicBezTo>
                  <a:cubicBezTo>
                    <a:pt x="158" y="26"/>
                    <a:pt x="155" y="26"/>
                    <a:pt x="155" y="26"/>
                  </a:cubicBezTo>
                  <a:cubicBezTo>
                    <a:pt x="154" y="26"/>
                    <a:pt x="153" y="27"/>
                    <a:pt x="152" y="27"/>
                  </a:cubicBezTo>
                  <a:cubicBezTo>
                    <a:pt x="152" y="26"/>
                    <a:pt x="151" y="26"/>
                    <a:pt x="150" y="25"/>
                  </a:cubicBezTo>
                  <a:cubicBezTo>
                    <a:pt x="149" y="24"/>
                    <a:pt x="149" y="23"/>
                    <a:pt x="148" y="22"/>
                  </a:cubicBezTo>
                  <a:cubicBezTo>
                    <a:pt x="147" y="22"/>
                    <a:pt x="146" y="22"/>
                    <a:pt x="146" y="21"/>
                  </a:cubicBezTo>
                  <a:cubicBezTo>
                    <a:pt x="145" y="21"/>
                    <a:pt x="145" y="20"/>
                    <a:pt x="145" y="20"/>
                  </a:cubicBezTo>
                  <a:cubicBezTo>
                    <a:pt x="145" y="19"/>
                    <a:pt x="144" y="18"/>
                    <a:pt x="144" y="17"/>
                  </a:cubicBezTo>
                  <a:cubicBezTo>
                    <a:pt x="142" y="16"/>
                    <a:pt x="143" y="17"/>
                    <a:pt x="141" y="18"/>
                  </a:cubicBezTo>
                  <a:cubicBezTo>
                    <a:pt x="140" y="19"/>
                    <a:pt x="140" y="18"/>
                    <a:pt x="139" y="18"/>
                  </a:cubicBezTo>
                  <a:cubicBezTo>
                    <a:pt x="137" y="18"/>
                    <a:pt x="136" y="18"/>
                    <a:pt x="135" y="19"/>
                  </a:cubicBezTo>
                  <a:cubicBezTo>
                    <a:pt x="133" y="19"/>
                    <a:pt x="133" y="21"/>
                    <a:pt x="132" y="22"/>
                  </a:cubicBezTo>
                  <a:cubicBezTo>
                    <a:pt x="132" y="21"/>
                    <a:pt x="131" y="21"/>
                    <a:pt x="131" y="20"/>
                  </a:cubicBezTo>
                  <a:cubicBezTo>
                    <a:pt x="131" y="20"/>
                    <a:pt x="130" y="21"/>
                    <a:pt x="130" y="21"/>
                  </a:cubicBezTo>
                  <a:cubicBezTo>
                    <a:pt x="128" y="22"/>
                    <a:pt x="128" y="22"/>
                    <a:pt x="127" y="23"/>
                  </a:cubicBezTo>
                  <a:cubicBezTo>
                    <a:pt x="127" y="25"/>
                    <a:pt x="126" y="26"/>
                    <a:pt x="125" y="27"/>
                  </a:cubicBezTo>
                  <a:cubicBezTo>
                    <a:pt x="125" y="26"/>
                    <a:pt x="125" y="25"/>
                    <a:pt x="125" y="25"/>
                  </a:cubicBezTo>
                  <a:cubicBezTo>
                    <a:pt x="123" y="26"/>
                    <a:pt x="120" y="25"/>
                    <a:pt x="119" y="25"/>
                  </a:cubicBezTo>
                  <a:cubicBezTo>
                    <a:pt x="117" y="26"/>
                    <a:pt x="117" y="27"/>
                    <a:pt x="116" y="29"/>
                  </a:cubicBezTo>
                  <a:cubicBezTo>
                    <a:pt x="115" y="29"/>
                    <a:pt x="115" y="30"/>
                    <a:pt x="114" y="30"/>
                  </a:cubicBezTo>
                  <a:cubicBezTo>
                    <a:pt x="113" y="31"/>
                    <a:pt x="114" y="32"/>
                    <a:pt x="113" y="33"/>
                  </a:cubicBezTo>
                  <a:cubicBezTo>
                    <a:pt x="112" y="34"/>
                    <a:pt x="113" y="33"/>
                    <a:pt x="111" y="32"/>
                  </a:cubicBezTo>
                  <a:cubicBezTo>
                    <a:pt x="111" y="32"/>
                    <a:pt x="110" y="32"/>
                    <a:pt x="110" y="32"/>
                  </a:cubicBezTo>
                  <a:cubicBezTo>
                    <a:pt x="110" y="32"/>
                    <a:pt x="109" y="32"/>
                    <a:pt x="109" y="32"/>
                  </a:cubicBezTo>
                  <a:cubicBezTo>
                    <a:pt x="109" y="32"/>
                    <a:pt x="109" y="32"/>
                    <a:pt x="109" y="32"/>
                  </a:cubicBezTo>
                  <a:cubicBezTo>
                    <a:pt x="108" y="31"/>
                    <a:pt x="108" y="30"/>
                    <a:pt x="108" y="30"/>
                  </a:cubicBezTo>
                  <a:cubicBezTo>
                    <a:pt x="107" y="30"/>
                    <a:pt x="106" y="30"/>
                    <a:pt x="106" y="30"/>
                  </a:cubicBezTo>
                  <a:cubicBezTo>
                    <a:pt x="105" y="30"/>
                    <a:pt x="103" y="32"/>
                    <a:pt x="102" y="32"/>
                  </a:cubicBezTo>
                  <a:cubicBezTo>
                    <a:pt x="102" y="32"/>
                    <a:pt x="100" y="30"/>
                    <a:pt x="100" y="30"/>
                  </a:cubicBezTo>
                  <a:cubicBezTo>
                    <a:pt x="98" y="27"/>
                    <a:pt x="104" y="26"/>
                    <a:pt x="105" y="24"/>
                  </a:cubicBezTo>
                  <a:cubicBezTo>
                    <a:pt x="106" y="22"/>
                    <a:pt x="105" y="20"/>
                    <a:pt x="106" y="18"/>
                  </a:cubicBezTo>
                  <a:cubicBezTo>
                    <a:pt x="107" y="16"/>
                    <a:pt x="108" y="17"/>
                    <a:pt x="109" y="16"/>
                  </a:cubicBezTo>
                  <a:cubicBezTo>
                    <a:pt x="110" y="16"/>
                    <a:pt x="110" y="16"/>
                    <a:pt x="109" y="14"/>
                  </a:cubicBezTo>
                  <a:cubicBezTo>
                    <a:pt x="108" y="13"/>
                    <a:pt x="107" y="12"/>
                    <a:pt x="106" y="13"/>
                  </a:cubicBezTo>
                  <a:cubicBezTo>
                    <a:pt x="105" y="13"/>
                    <a:pt x="104" y="14"/>
                    <a:pt x="104" y="14"/>
                  </a:cubicBezTo>
                  <a:cubicBezTo>
                    <a:pt x="104" y="16"/>
                    <a:pt x="105" y="15"/>
                    <a:pt x="105" y="15"/>
                  </a:cubicBezTo>
                  <a:cubicBezTo>
                    <a:pt x="105" y="16"/>
                    <a:pt x="108" y="17"/>
                    <a:pt x="105" y="18"/>
                  </a:cubicBezTo>
                  <a:cubicBezTo>
                    <a:pt x="105" y="18"/>
                    <a:pt x="105" y="18"/>
                    <a:pt x="105" y="18"/>
                  </a:cubicBezTo>
                  <a:cubicBezTo>
                    <a:pt x="104" y="18"/>
                    <a:pt x="103" y="18"/>
                    <a:pt x="102" y="19"/>
                  </a:cubicBezTo>
                  <a:cubicBezTo>
                    <a:pt x="101" y="19"/>
                    <a:pt x="101" y="19"/>
                    <a:pt x="100" y="19"/>
                  </a:cubicBezTo>
                  <a:cubicBezTo>
                    <a:pt x="100" y="19"/>
                    <a:pt x="100" y="20"/>
                    <a:pt x="100" y="20"/>
                  </a:cubicBezTo>
                  <a:cubicBezTo>
                    <a:pt x="98" y="21"/>
                    <a:pt x="97" y="19"/>
                    <a:pt x="95" y="18"/>
                  </a:cubicBezTo>
                  <a:cubicBezTo>
                    <a:pt x="94" y="17"/>
                    <a:pt x="92" y="15"/>
                    <a:pt x="90" y="16"/>
                  </a:cubicBezTo>
                  <a:cubicBezTo>
                    <a:pt x="89" y="16"/>
                    <a:pt x="88" y="20"/>
                    <a:pt x="87" y="19"/>
                  </a:cubicBezTo>
                  <a:cubicBezTo>
                    <a:pt x="86" y="19"/>
                    <a:pt x="90" y="15"/>
                    <a:pt x="87" y="14"/>
                  </a:cubicBezTo>
                  <a:cubicBezTo>
                    <a:pt x="86" y="14"/>
                    <a:pt x="84" y="15"/>
                    <a:pt x="83" y="15"/>
                  </a:cubicBezTo>
                  <a:cubicBezTo>
                    <a:pt x="82" y="15"/>
                    <a:pt x="81" y="15"/>
                    <a:pt x="82" y="14"/>
                  </a:cubicBezTo>
                  <a:cubicBezTo>
                    <a:pt x="85" y="12"/>
                    <a:pt x="85" y="12"/>
                    <a:pt x="85" y="8"/>
                  </a:cubicBezTo>
                  <a:cubicBezTo>
                    <a:pt x="84" y="9"/>
                    <a:pt x="83" y="9"/>
                    <a:pt x="83" y="7"/>
                  </a:cubicBezTo>
                  <a:cubicBezTo>
                    <a:pt x="83" y="7"/>
                    <a:pt x="84" y="7"/>
                    <a:pt x="84" y="6"/>
                  </a:cubicBezTo>
                  <a:cubicBezTo>
                    <a:pt x="84" y="6"/>
                    <a:pt x="84" y="4"/>
                    <a:pt x="83" y="4"/>
                  </a:cubicBezTo>
                  <a:cubicBezTo>
                    <a:pt x="82" y="3"/>
                    <a:pt x="83" y="4"/>
                    <a:pt x="82" y="4"/>
                  </a:cubicBezTo>
                  <a:cubicBezTo>
                    <a:pt x="81" y="5"/>
                    <a:pt x="82" y="5"/>
                    <a:pt x="80" y="5"/>
                  </a:cubicBezTo>
                  <a:cubicBezTo>
                    <a:pt x="80" y="4"/>
                    <a:pt x="79" y="3"/>
                    <a:pt x="78" y="3"/>
                  </a:cubicBezTo>
                  <a:cubicBezTo>
                    <a:pt x="77" y="2"/>
                    <a:pt x="76" y="3"/>
                    <a:pt x="74" y="3"/>
                  </a:cubicBezTo>
                  <a:cubicBezTo>
                    <a:pt x="73" y="3"/>
                    <a:pt x="72" y="4"/>
                    <a:pt x="71" y="4"/>
                  </a:cubicBezTo>
                  <a:cubicBezTo>
                    <a:pt x="69" y="4"/>
                    <a:pt x="69" y="3"/>
                    <a:pt x="68" y="2"/>
                  </a:cubicBezTo>
                  <a:cubicBezTo>
                    <a:pt x="66" y="0"/>
                    <a:pt x="61" y="0"/>
                    <a:pt x="58" y="0"/>
                  </a:cubicBezTo>
                  <a:cubicBezTo>
                    <a:pt x="58" y="1"/>
                    <a:pt x="59" y="4"/>
                    <a:pt x="59" y="5"/>
                  </a:cubicBezTo>
                  <a:cubicBezTo>
                    <a:pt x="59" y="7"/>
                    <a:pt x="60" y="7"/>
                    <a:pt x="61" y="8"/>
                  </a:cubicBezTo>
                  <a:cubicBezTo>
                    <a:pt x="62" y="9"/>
                    <a:pt x="61" y="9"/>
                    <a:pt x="62" y="10"/>
                  </a:cubicBezTo>
                  <a:cubicBezTo>
                    <a:pt x="62" y="11"/>
                    <a:pt x="63" y="11"/>
                    <a:pt x="64" y="12"/>
                  </a:cubicBezTo>
                  <a:cubicBezTo>
                    <a:pt x="65" y="13"/>
                    <a:pt x="66" y="14"/>
                    <a:pt x="64" y="16"/>
                  </a:cubicBezTo>
                  <a:cubicBezTo>
                    <a:pt x="62" y="17"/>
                    <a:pt x="61" y="16"/>
                    <a:pt x="59" y="17"/>
                  </a:cubicBezTo>
                  <a:cubicBezTo>
                    <a:pt x="59" y="17"/>
                    <a:pt x="58" y="17"/>
                    <a:pt x="58" y="17"/>
                  </a:cubicBezTo>
                  <a:cubicBezTo>
                    <a:pt x="58" y="17"/>
                    <a:pt x="57" y="19"/>
                    <a:pt x="57" y="19"/>
                  </a:cubicBezTo>
                  <a:cubicBezTo>
                    <a:pt x="57" y="23"/>
                    <a:pt x="62" y="20"/>
                    <a:pt x="64" y="20"/>
                  </a:cubicBezTo>
                  <a:cubicBezTo>
                    <a:pt x="64" y="22"/>
                    <a:pt x="60" y="22"/>
                    <a:pt x="61" y="25"/>
                  </a:cubicBezTo>
                  <a:cubicBezTo>
                    <a:pt x="62" y="27"/>
                    <a:pt x="63" y="25"/>
                    <a:pt x="64" y="26"/>
                  </a:cubicBezTo>
                  <a:cubicBezTo>
                    <a:pt x="65" y="27"/>
                    <a:pt x="66" y="28"/>
                    <a:pt x="65" y="29"/>
                  </a:cubicBezTo>
                  <a:cubicBezTo>
                    <a:pt x="65" y="30"/>
                    <a:pt x="65" y="29"/>
                    <a:pt x="64" y="29"/>
                  </a:cubicBezTo>
                  <a:cubicBezTo>
                    <a:pt x="63" y="29"/>
                    <a:pt x="64" y="28"/>
                    <a:pt x="63" y="29"/>
                  </a:cubicBezTo>
                  <a:cubicBezTo>
                    <a:pt x="62" y="29"/>
                    <a:pt x="62" y="31"/>
                    <a:pt x="63" y="31"/>
                  </a:cubicBezTo>
                  <a:cubicBezTo>
                    <a:pt x="64" y="33"/>
                    <a:pt x="66" y="34"/>
                    <a:pt x="68" y="34"/>
                  </a:cubicBezTo>
                  <a:cubicBezTo>
                    <a:pt x="70" y="34"/>
                    <a:pt x="71" y="34"/>
                    <a:pt x="72" y="36"/>
                  </a:cubicBezTo>
                  <a:cubicBezTo>
                    <a:pt x="74" y="38"/>
                    <a:pt x="75" y="39"/>
                    <a:pt x="76" y="41"/>
                  </a:cubicBezTo>
                  <a:cubicBezTo>
                    <a:pt x="76" y="41"/>
                    <a:pt x="76" y="42"/>
                    <a:pt x="77" y="43"/>
                  </a:cubicBezTo>
                  <a:cubicBezTo>
                    <a:pt x="78" y="44"/>
                    <a:pt x="78" y="44"/>
                    <a:pt x="79" y="44"/>
                  </a:cubicBezTo>
                  <a:cubicBezTo>
                    <a:pt x="80" y="45"/>
                    <a:pt x="83" y="46"/>
                    <a:pt x="81" y="46"/>
                  </a:cubicBezTo>
                  <a:cubicBezTo>
                    <a:pt x="79" y="47"/>
                    <a:pt x="77" y="45"/>
                    <a:pt x="76" y="44"/>
                  </a:cubicBezTo>
                  <a:cubicBezTo>
                    <a:pt x="73" y="41"/>
                    <a:pt x="72" y="35"/>
                    <a:pt x="67" y="35"/>
                  </a:cubicBezTo>
                  <a:cubicBezTo>
                    <a:pt x="64" y="35"/>
                    <a:pt x="62" y="37"/>
                    <a:pt x="60" y="36"/>
                  </a:cubicBezTo>
                  <a:cubicBezTo>
                    <a:pt x="59" y="35"/>
                    <a:pt x="59" y="34"/>
                    <a:pt x="57" y="34"/>
                  </a:cubicBezTo>
                  <a:cubicBezTo>
                    <a:pt x="56" y="35"/>
                    <a:pt x="56" y="36"/>
                    <a:pt x="56" y="37"/>
                  </a:cubicBezTo>
                  <a:cubicBezTo>
                    <a:pt x="55" y="39"/>
                    <a:pt x="55" y="40"/>
                    <a:pt x="55" y="43"/>
                  </a:cubicBezTo>
                  <a:cubicBezTo>
                    <a:pt x="55" y="44"/>
                    <a:pt x="57" y="47"/>
                    <a:pt x="56" y="47"/>
                  </a:cubicBezTo>
                  <a:cubicBezTo>
                    <a:pt x="55" y="46"/>
                    <a:pt x="55" y="46"/>
                    <a:pt x="55" y="45"/>
                  </a:cubicBezTo>
                  <a:cubicBezTo>
                    <a:pt x="54" y="44"/>
                    <a:pt x="53" y="45"/>
                    <a:pt x="53" y="44"/>
                  </a:cubicBezTo>
                  <a:cubicBezTo>
                    <a:pt x="52" y="44"/>
                    <a:pt x="52" y="42"/>
                    <a:pt x="51" y="43"/>
                  </a:cubicBezTo>
                  <a:cubicBezTo>
                    <a:pt x="49" y="44"/>
                    <a:pt x="54" y="50"/>
                    <a:pt x="50" y="50"/>
                  </a:cubicBezTo>
                  <a:cubicBezTo>
                    <a:pt x="49" y="50"/>
                    <a:pt x="46" y="48"/>
                    <a:pt x="46" y="48"/>
                  </a:cubicBezTo>
                  <a:cubicBezTo>
                    <a:pt x="46" y="46"/>
                    <a:pt x="49" y="47"/>
                    <a:pt x="48" y="45"/>
                  </a:cubicBezTo>
                  <a:cubicBezTo>
                    <a:pt x="48" y="44"/>
                    <a:pt x="47" y="43"/>
                    <a:pt x="46" y="42"/>
                  </a:cubicBezTo>
                  <a:cubicBezTo>
                    <a:pt x="46" y="42"/>
                    <a:pt x="46" y="41"/>
                    <a:pt x="46" y="40"/>
                  </a:cubicBezTo>
                  <a:cubicBezTo>
                    <a:pt x="45" y="39"/>
                    <a:pt x="42" y="40"/>
                    <a:pt x="41" y="40"/>
                  </a:cubicBezTo>
                  <a:cubicBezTo>
                    <a:pt x="40" y="41"/>
                    <a:pt x="38" y="41"/>
                    <a:pt x="37" y="41"/>
                  </a:cubicBezTo>
                  <a:cubicBezTo>
                    <a:pt x="34" y="41"/>
                    <a:pt x="32" y="41"/>
                    <a:pt x="30" y="42"/>
                  </a:cubicBezTo>
                  <a:cubicBezTo>
                    <a:pt x="29" y="42"/>
                    <a:pt x="27" y="43"/>
                    <a:pt x="28" y="45"/>
                  </a:cubicBezTo>
                  <a:cubicBezTo>
                    <a:pt x="28" y="45"/>
                    <a:pt x="29" y="44"/>
                    <a:pt x="29" y="46"/>
                  </a:cubicBezTo>
                  <a:cubicBezTo>
                    <a:pt x="29" y="47"/>
                    <a:pt x="27" y="47"/>
                    <a:pt x="27" y="47"/>
                  </a:cubicBezTo>
                  <a:cubicBezTo>
                    <a:pt x="26" y="48"/>
                    <a:pt x="26" y="51"/>
                    <a:pt x="27" y="52"/>
                  </a:cubicBezTo>
                  <a:cubicBezTo>
                    <a:pt x="28" y="52"/>
                    <a:pt x="30" y="52"/>
                    <a:pt x="31" y="52"/>
                  </a:cubicBezTo>
                  <a:cubicBezTo>
                    <a:pt x="33" y="52"/>
                    <a:pt x="32" y="52"/>
                    <a:pt x="31" y="53"/>
                  </a:cubicBezTo>
                  <a:cubicBezTo>
                    <a:pt x="31" y="54"/>
                    <a:pt x="31" y="55"/>
                    <a:pt x="29" y="55"/>
                  </a:cubicBezTo>
                  <a:cubicBezTo>
                    <a:pt x="29" y="57"/>
                    <a:pt x="29" y="60"/>
                    <a:pt x="29" y="62"/>
                  </a:cubicBezTo>
                  <a:cubicBezTo>
                    <a:pt x="30" y="65"/>
                    <a:pt x="28" y="66"/>
                    <a:pt x="27" y="68"/>
                  </a:cubicBezTo>
                  <a:cubicBezTo>
                    <a:pt x="27" y="69"/>
                    <a:pt x="26" y="70"/>
                    <a:pt x="26" y="71"/>
                  </a:cubicBezTo>
                  <a:cubicBezTo>
                    <a:pt x="26" y="72"/>
                    <a:pt x="26" y="74"/>
                    <a:pt x="26" y="74"/>
                  </a:cubicBezTo>
                  <a:cubicBezTo>
                    <a:pt x="25" y="76"/>
                    <a:pt x="22" y="74"/>
                    <a:pt x="20" y="75"/>
                  </a:cubicBezTo>
                  <a:cubicBezTo>
                    <a:pt x="20" y="76"/>
                    <a:pt x="19" y="79"/>
                    <a:pt x="20" y="80"/>
                  </a:cubicBezTo>
                  <a:cubicBezTo>
                    <a:pt x="21" y="82"/>
                    <a:pt x="23" y="81"/>
                    <a:pt x="25" y="82"/>
                  </a:cubicBezTo>
                  <a:cubicBezTo>
                    <a:pt x="27" y="82"/>
                    <a:pt x="26" y="84"/>
                    <a:pt x="26" y="85"/>
                  </a:cubicBezTo>
                  <a:cubicBezTo>
                    <a:pt x="26" y="88"/>
                    <a:pt x="25" y="88"/>
                    <a:pt x="23" y="90"/>
                  </a:cubicBezTo>
                  <a:cubicBezTo>
                    <a:pt x="22" y="91"/>
                    <a:pt x="20" y="93"/>
                    <a:pt x="20" y="94"/>
                  </a:cubicBezTo>
                  <a:cubicBezTo>
                    <a:pt x="20" y="96"/>
                    <a:pt x="23" y="97"/>
                    <a:pt x="20" y="98"/>
                  </a:cubicBezTo>
                  <a:cubicBezTo>
                    <a:pt x="18" y="99"/>
                    <a:pt x="16" y="100"/>
                    <a:pt x="14" y="100"/>
                  </a:cubicBezTo>
                  <a:cubicBezTo>
                    <a:pt x="12" y="100"/>
                    <a:pt x="11" y="99"/>
                    <a:pt x="8" y="100"/>
                  </a:cubicBezTo>
                  <a:cubicBezTo>
                    <a:pt x="7" y="100"/>
                    <a:pt x="5" y="100"/>
                    <a:pt x="5" y="102"/>
                  </a:cubicBezTo>
                  <a:cubicBezTo>
                    <a:pt x="4" y="104"/>
                    <a:pt x="7" y="107"/>
                    <a:pt x="8" y="109"/>
                  </a:cubicBezTo>
                  <a:cubicBezTo>
                    <a:pt x="9" y="111"/>
                    <a:pt x="11" y="114"/>
                    <a:pt x="10" y="116"/>
                  </a:cubicBezTo>
                  <a:cubicBezTo>
                    <a:pt x="9" y="117"/>
                    <a:pt x="7" y="118"/>
                    <a:pt x="7" y="119"/>
                  </a:cubicBezTo>
                  <a:cubicBezTo>
                    <a:pt x="7" y="121"/>
                    <a:pt x="9" y="121"/>
                    <a:pt x="8" y="123"/>
                  </a:cubicBezTo>
                  <a:cubicBezTo>
                    <a:pt x="8" y="123"/>
                    <a:pt x="7" y="123"/>
                    <a:pt x="6" y="124"/>
                  </a:cubicBezTo>
                  <a:cubicBezTo>
                    <a:pt x="6" y="124"/>
                    <a:pt x="6" y="124"/>
                    <a:pt x="6" y="125"/>
                  </a:cubicBezTo>
                  <a:cubicBezTo>
                    <a:pt x="6" y="125"/>
                    <a:pt x="4" y="125"/>
                    <a:pt x="4" y="126"/>
                  </a:cubicBezTo>
                  <a:cubicBezTo>
                    <a:pt x="3" y="128"/>
                    <a:pt x="6" y="127"/>
                    <a:pt x="7" y="129"/>
                  </a:cubicBezTo>
                  <a:cubicBezTo>
                    <a:pt x="8" y="130"/>
                    <a:pt x="6" y="133"/>
                    <a:pt x="5" y="135"/>
                  </a:cubicBezTo>
                  <a:cubicBezTo>
                    <a:pt x="7" y="135"/>
                    <a:pt x="9" y="137"/>
                    <a:pt x="10" y="139"/>
                  </a:cubicBezTo>
                  <a:cubicBezTo>
                    <a:pt x="10" y="140"/>
                    <a:pt x="10" y="141"/>
                    <a:pt x="11" y="142"/>
                  </a:cubicBezTo>
                  <a:cubicBezTo>
                    <a:pt x="11" y="143"/>
                    <a:pt x="12" y="143"/>
                    <a:pt x="13" y="145"/>
                  </a:cubicBezTo>
                  <a:cubicBezTo>
                    <a:pt x="13" y="146"/>
                    <a:pt x="13" y="147"/>
                    <a:pt x="12" y="148"/>
                  </a:cubicBezTo>
                  <a:cubicBezTo>
                    <a:pt x="12" y="148"/>
                    <a:pt x="11" y="149"/>
                    <a:pt x="11" y="149"/>
                  </a:cubicBezTo>
                  <a:cubicBezTo>
                    <a:pt x="11" y="150"/>
                    <a:pt x="10" y="150"/>
                    <a:pt x="10" y="151"/>
                  </a:cubicBezTo>
                  <a:cubicBezTo>
                    <a:pt x="10" y="151"/>
                    <a:pt x="10" y="152"/>
                    <a:pt x="9" y="152"/>
                  </a:cubicBezTo>
                  <a:cubicBezTo>
                    <a:pt x="7" y="154"/>
                    <a:pt x="6" y="153"/>
                    <a:pt x="4" y="155"/>
                  </a:cubicBezTo>
                  <a:cubicBezTo>
                    <a:pt x="3" y="156"/>
                    <a:pt x="2" y="158"/>
                    <a:pt x="1" y="160"/>
                  </a:cubicBezTo>
                  <a:cubicBezTo>
                    <a:pt x="0" y="163"/>
                    <a:pt x="1" y="164"/>
                    <a:pt x="3" y="166"/>
                  </a:cubicBezTo>
                  <a:cubicBezTo>
                    <a:pt x="4" y="168"/>
                    <a:pt x="4" y="170"/>
                    <a:pt x="2" y="172"/>
                  </a:cubicBezTo>
                  <a:cubicBezTo>
                    <a:pt x="4" y="173"/>
                    <a:pt x="5" y="174"/>
                    <a:pt x="6" y="175"/>
                  </a:cubicBezTo>
                  <a:cubicBezTo>
                    <a:pt x="8" y="175"/>
                    <a:pt x="10" y="174"/>
                    <a:pt x="11" y="174"/>
                  </a:cubicBezTo>
                  <a:cubicBezTo>
                    <a:pt x="13" y="174"/>
                    <a:pt x="15" y="174"/>
                    <a:pt x="16" y="175"/>
                  </a:cubicBezTo>
                  <a:cubicBezTo>
                    <a:pt x="17" y="176"/>
                    <a:pt x="17" y="177"/>
                    <a:pt x="18" y="178"/>
                  </a:cubicBezTo>
                  <a:cubicBezTo>
                    <a:pt x="18" y="179"/>
                    <a:pt x="19" y="181"/>
                    <a:pt x="20" y="182"/>
                  </a:cubicBezTo>
                  <a:cubicBezTo>
                    <a:pt x="21" y="183"/>
                    <a:pt x="23" y="183"/>
                    <a:pt x="24" y="183"/>
                  </a:cubicBezTo>
                  <a:cubicBezTo>
                    <a:pt x="26" y="184"/>
                    <a:pt x="27" y="184"/>
                    <a:pt x="29" y="184"/>
                  </a:cubicBezTo>
                  <a:cubicBezTo>
                    <a:pt x="30" y="184"/>
                    <a:pt x="34" y="184"/>
                    <a:pt x="34" y="183"/>
                  </a:cubicBezTo>
                  <a:cubicBezTo>
                    <a:pt x="35" y="184"/>
                    <a:pt x="36" y="185"/>
                    <a:pt x="37" y="186"/>
                  </a:cubicBezTo>
                  <a:cubicBezTo>
                    <a:pt x="39" y="187"/>
                    <a:pt x="40" y="187"/>
                    <a:pt x="42" y="187"/>
                  </a:cubicBezTo>
                  <a:cubicBezTo>
                    <a:pt x="43" y="186"/>
                    <a:pt x="44" y="187"/>
                    <a:pt x="46" y="188"/>
                  </a:cubicBezTo>
                  <a:cubicBezTo>
                    <a:pt x="46" y="188"/>
                    <a:pt x="49" y="188"/>
                    <a:pt x="49" y="189"/>
                  </a:cubicBezTo>
                  <a:cubicBezTo>
                    <a:pt x="49" y="190"/>
                    <a:pt x="48" y="191"/>
                    <a:pt x="48" y="192"/>
                  </a:cubicBezTo>
                  <a:cubicBezTo>
                    <a:pt x="47" y="194"/>
                    <a:pt x="46" y="194"/>
                    <a:pt x="45" y="196"/>
                  </a:cubicBezTo>
                  <a:cubicBezTo>
                    <a:pt x="44" y="197"/>
                    <a:pt x="42" y="198"/>
                    <a:pt x="42" y="199"/>
                  </a:cubicBezTo>
                  <a:cubicBezTo>
                    <a:pt x="41" y="200"/>
                    <a:pt x="42" y="201"/>
                    <a:pt x="42" y="202"/>
                  </a:cubicBezTo>
                  <a:cubicBezTo>
                    <a:pt x="42" y="202"/>
                    <a:pt x="41" y="203"/>
                    <a:pt x="41" y="204"/>
                  </a:cubicBezTo>
                  <a:cubicBezTo>
                    <a:pt x="40" y="205"/>
                    <a:pt x="40" y="206"/>
                    <a:pt x="40" y="208"/>
                  </a:cubicBezTo>
                  <a:cubicBezTo>
                    <a:pt x="40" y="210"/>
                    <a:pt x="36" y="214"/>
                    <a:pt x="37" y="216"/>
                  </a:cubicBezTo>
                  <a:cubicBezTo>
                    <a:pt x="39" y="217"/>
                    <a:pt x="36" y="222"/>
                    <a:pt x="36" y="223"/>
                  </a:cubicBezTo>
                  <a:cubicBezTo>
                    <a:pt x="36" y="224"/>
                    <a:pt x="36" y="226"/>
                    <a:pt x="36" y="227"/>
                  </a:cubicBezTo>
                  <a:cubicBezTo>
                    <a:pt x="36" y="227"/>
                    <a:pt x="39" y="229"/>
                    <a:pt x="38" y="230"/>
                  </a:cubicBezTo>
                  <a:cubicBezTo>
                    <a:pt x="38" y="230"/>
                    <a:pt x="38" y="230"/>
                    <a:pt x="38" y="230"/>
                  </a:cubicBezTo>
                  <a:cubicBezTo>
                    <a:pt x="39" y="230"/>
                    <a:pt x="39" y="230"/>
                    <a:pt x="40" y="230"/>
                  </a:cubicBezTo>
                  <a:close/>
                  <a:moveTo>
                    <a:pt x="26" y="40"/>
                  </a:moveTo>
                  <a:cubicBezTo>
                    <a:pt x="25" y="40"/>
                    <a:pt x="24" y="40"/>
                    <a:pt x="25" y="41"/>
                  </a:cubicBezTo>
                  <a:cubicBezTo>
                    <a:pt x="26" y="41"/>
                    <a:pt x="28" y="41"/>
                    <a:pt x="28" y="40"/>
                  </a:cubicBezTo>
                  <a:cubicBezTo>
                    <a:pt x="28" y="40"/>
                    <a:pt x="26" y="40"/>
                    <a:pt x="26" y="40"/>
                  </a:cubicBezTo>
                  <a:cubicBezTo>
                    <a:pt x="25" y="40"/>
                    <a:pt x="26" y="40"/>
                    <a:pt x="26" y="40"/>
                  </a:cubicBezTo>
                  <a:close/>
                  <a:moveTo>
                    <a:pt x="32" y="40"/>
                  </a:moveTo>
                  <a:cubicBezTo>
                    <a:pt x="33" y="40"/>
                    <a:pt x="36" y="40"/>
                    <a:pt x="35" y="39"/>
                  </a:cubicBezTo>
                  <a:cubicBezTo>
                    <a:pt x="33" y="38"/>
                    <a:pt x="31" y="39"/>
                    <a:pt x="29" y="40"/>
                  </a:cubicBezTo>
                  <a:cubicBezTo>
                    <a:pt x="30" y="40"/>
                    <a:pt x="32" y="40"/>
                    <a:pt x="32" y="40"/>
                  </a:cubicBezTo>
                  <a:close/>
                  <a:moveTo>
                    <a:pt x="39" y="38"/>
                  </a:moveTo>
                  <a:cubicBezTo>
                    <a:pt x="39" y="38"/>
                    <a:pt x="37" y="38"/>
                    <a:pt x="37" y="39"/>
                  </a:cubicBezTo>
                  <a:cubicBezTo>
                    <a:pt x="38" y="39"/>
                    <a:pt x="42" y="38"/>
                    <a:pt x="43" y="38"/>
                  </a:cubicBezTo>
                  <a:cubicBezTo>
                    <a:pt x="42" y="37"/>
                    <a:pt x="40" y="38"/>
                    <a:pt x="39" y="38"/>
                  </a:cubicBezTo>
                  <a:cubicBezTo>
                    <a:pt x="39" y="38"/>
                    <a:pt x="40" y="38"/>
                    <a:pt x="39" y="38"/>
                  </a:cubicBezTo>
                  <a:close/>
                </a:path>
              </a:pathLst>
            </a:custGeom>
            <a:solidFill>
              <a:srgbClr val="FF0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1" name="Freeform 45"/>
            <p:cNvSpPr>
              <a:spLocks noEditPoints="1"/>
            </p:cNvSpPr>
            <p:nvPr/>
          </p:nvSpPr>
          <p:spPr bwMode="auto">
            <a:xfrm>
              <a:off x="9883775" y="1487488"/>
              <a:ext cx="898525" cy="1833562"/>
            </a:xfrm>
            <a:custGeom>
              <a:avLst/>
              <a:gdLst>
                <a:gd name="T0" fmla="*/ 148 w 236"/>
                <a:gd name="T1" fmla="*/ 452 h 481"/>
                <a:gd name="T2" fmla="*/ 134 w 236"/>
                <a:gd name="T3" fmla="*/ 459 h 481"/>
                <a:gd name="T4" fmla="*/ 125 w 236"/>
                <a:gd name="T5" fmla="*/ 463 h 481"/>
                <a:gd name="T6" fmla="*/ 100 w 236"/>
                <a:gd name="T7" fmla="*/ 467 h 481"/>
                <a:gd name="T8" fmla="*/ 80 w 236"/>
                <a:gd name="T9" fmla="*/ 474 h 481"/>
                <a:gd name="T10" fmla="*/ 70 w 236"/>
                <a:gd name="T11" fmla="*/ 475 h 481"/>
                <a:gd name="T12" fmla="*/ 62 w 236"/>
                <a:gd name="T13" fmla="*/ 462 h 481"/>
                <a:gd name="T14" fmla="*/ 47 w 236"/>
                <a:gd name="T15" fmla="*/ 453 h 481"/>
                <a:gd name="T16" fmla="*/ 38 w 236"/>
                <a:gd name="T17" fmla="*/ 445 h 481"/>
                <a:gd name="T18" fmla="*/ 40 w 236"/>
                <a:gd name="T19" fmla="*/ 425 h 481"/>
                <a:gd name="T20" fmla="*/ 40 w 236"/>
                <a:gd name="T21" fmla="*/ 414 h 481"/>
                <a:gd name="T22" fmla="*/ 38 w 236"/>
                <a:gd name="T23" fmla="*/ 400 h 481"/>
                <a:gd name="T24" fmla="*/ 36 w 236"/>
                <a:gd name="T25" fmla="*/ 379 h 481"/>
                <a:gd name="T26" fmla="*/ 32 w 236"/>
                <a:gd name="T27" fmla="*/ 360 h 481"/>
                <a:gd name="T28" fmla="*/ 39 w 236"/>
                <a:gd name="T29" fmla="*/ 341 h 481"/>
                <a:gd name="T30" fmla="*/ 56 w 236"/>
                <a:gd name="T31" fmla="*/ 330 h 481"/>
                <a:gd name="T32" fmla="*/ 69 w 236"/>
                <a:gd name="T33" fmla="*/ 315 h 481"/>
                <a:gd name="T34" fmla="*/ 87 w 236"/>
                <a:gd name="T35" fmla="*/ 295 h 481"/>
                <a:gd name="T36" fmla="*/ 95 w 236"/>
                <a:gd name="T37" fmla="*/ 282 h 481"/>
                <a:gd name="T38" fmla="*/ 108 w 236"/>
                <a:gd name="T39" fmla="*/ 265 h 481"/>
                <a:gd name="T40" fmla="*/ 112 w 236"/>
                <a:gd name="T41" fmla="*/ 253 h 481"/>
                <a:gd name="T42" fmla="*/ 110 w 236"/>
                <a:gd name="T43" fmla="*/ 235 h 481"/>
                <a:gd name="T44" fmla="*/ 102 w 236"/>
                <a:gd name="T45" fmla="*/ 218 h 481"/>
                <a:gd name="T46" fmla="*/ 90 w 236"/>
                <a:gd name="T47" fmla="*/ 217 h 481"/>
                <a:gd name="T48" fmla="*/ 83 w 236"/>
                <a:gd name="T49" fmla="*/ 190 h 481"/>
                <a:gd name="T50" fmla="*/ 81 w 236"/>
                <a:gd name="T51" fmla="*/ 152 h 481"/>
                <a:gd name="T52" fmla="*/ 80 w 236"/>
                <a:gd name="T53" fmla="*/ 119 h 481"/>
                <a:gd name="T54" fmla="*/ 59 w 236"/>
                <a:gd name="T55" fmla="*/ 91 h 481"/>
                <a:gd name="T56" fmla="*/ 35 w 236"/>
                <a:gd name="T57" fmla="*/ 74 h 481"/>
                <a:gd name="T58" fmla="*/ 32 w 236"/>
                <a:gd name="T59" fmla="*/ 56 h 481"/>
                <a:gd name="T60" fmla="*/ 52 w 236"/>
                <a:gd name="T61" fmla="*/ 62 h 481"/>
                <a:gd name="T62" fmla="*/ 80 w 236"/>
                <a:gd name="T63" fmla="*/ 78 h 481"/>
                <a:gd name="T64" fmla="*/ 107 w 236"/>
                <a:gd name="T65" fmla="*/ 83 h 481"/>
                <a:gd name="T66" fmla="*/ 123 w 236"/>
                <a:gd name="T67" fmla="*/ 58 h 481"/>
                <a:gd name="T68" fmla="*/ 132 w 236"/>
                <a:gd name="T69" fmla="*/ 19 h 481"/>
                <a:gd name="T70" fmla="*/ 166 w 236"/>
                <a:gd name="T71" fmla="*/ 5 h 481"/>
                <a:gd name="T72" fmla="*/ 192 w 236"/>
                <a:gd name="T73" fmla="*/ 35 h 481"/>
                <a:gd name="T74" fmla="*/ 178 w 236"/>
                <a:gd name="T75" fmla="*/ 99 h 481"/>
                <a:gd name="T76" fmla="*/ 204 w 236"/>
                <a:gd name="T77" fmla="*/ 140 h 481"/>
                <a:gd name="T78" fmla="*/ 198 w 236"/>
                <a:gd name="T79" fmla="*/ 199 h 481"/>
                <a:gd name="T80" fmla="*/ 202 w 236"/>
                <a:gd name="T81" fmla="*/ 234 h 481"/>
                <a:gd name="T82" fmla="*/ 199 w 236"/>
                <a:gd name="T83" fmla="*/ 257 h 481"/>
                <a:gd name="T84" fmla="*/ 205 w 236"/>
                <a:gd name="T85" fmla="*/ 283 h 481"/>
                <a:gd name="T86" fmla="*/ 216 w 236"/>
                <a:gd name="T87" fmla="*/ 298 h 481"/>
                <a:gd name="T88" fmla="*/ 216 w 236"/>
                <a:gd name="T89" fmla="*/ 330 h 481"/>
                <a:gd name="T90" fmla="*/ 234 w 236"/>
                <a:gd name="T91" fmla="*/ 359 h 481"/>
                <a:gd name="T92" fmla="*/ 203 w 236"/>
                <a:gd name="T93" fmla="*/ 405 h 481"/>
                <a:gd name="T94" fmla="*/ 179 w 236"/>
                <a:gd name="T95" fmla="*/ 434 h 481"/>
                <a:gd name="T96" fmla="*/ 2 w 236"/>
                <a:gd name="T97" fmla="*/ 464 h 481"/>
                <a:gd name="T98" fmla="*/ 11 w 236"/>
                <a:gd name="T99" fmla="*/ 469 h 481"/>
                <a:gd name="T100" fmla="*/ 15 w 236"/>
                <a:gd name="T101" fmla="*/ 462 h 481"/>
                <a:gd name="T102" fmla="*/ 57 w 236"/>
                <a:gd name="T103" fmla="*/ 471 h 481"/>
                <a:gd name="T104" fmla="*/ 58 w 236"/>
                <a:gd name="T105" fmla="*/ 468 h 481"/>
                <a:gd name="T106" fmla="*/ 106 w 236"/>
                <a:gd name="T107" fmla="*/ 259 h 481"/>
                <a:gd name="T108" fmla="*/ 35 w 236"/>
                <a:gd name="T109" fmla="*/ 34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6" h="481">
                  <a:moveTo>
                    <a:pt x="163" y="452"/>
                  </a:moveTo>
                  <a:cubicBezTo>
                    <a:pt x="162" y="450"/>
                    <a:pt x="162" y="451"/>
                    <a:pt x="161" y="452"/>
                  </a:cubicBezTo>
                  <a:cubicBezTo>
                    <a:pt x="161" y="452"/>
                    <a:pt x="160" y="455"/>
                    <a:pt x="160" y="453"/>
                  </a:cubicBezTo>
                  <a:cubicBezTo>
                    <a:pt x="158" y="454"/>
                    <a:pt x="159" y="454"/>
                    <a:pt x="157" y="454"/>
                  </a:cubicBezTo>
                  <a:cubicBezTo>
                    <a:pt x="156" y="454"/>
                    <a:pt x="156" y="455"/>
                    <a:pt x="156" y="455"/>
                  </a:cubicBezTo>
                  <a:cubicBezTo>
                    <a:pt x="155" y="455"/>
                    <a:pt x="154" y="454"/>
                    <a:pt x="153" y="454"/>
                  </a:cubicBezTo>
                  <a:cubicBezTo>
                    <a:pt x="152" y="453"/>
                    <a:pt x="150" y="452"/>
                    <a:pt x="148" y="452"/>
                  </a:cubicBezTo>
                  <a:cubicBezTo>
                    <a:pt x="147" y="453"/>
                    <a:pt x="146" y="454"/>
                    <a:pt x="146" y="456"/>
                  </a:cubicBezTo>
                  <a:cubicBezTo>
                    <a:pt x="145" y="455"/>
                    <a:pt x="144" y="456"/>
                    <a:pt x="143" y="455"/>
                  </a:cubicBezTo>
                  <a:cubicBezTo>
                    <a:pt x="143" y="454"/>
                    <a:pt x="141" y="457"/>
                    <a:pt x="140" y="457"/>
                  </a:cubicBezTo>
                  <a:cubicBezTo>
                    <a:pt x="140" y="457"/>
                    <a:pt x="139" y="456"/>
                    <a:pt x="138" y="456"/>
                  </a:cubicBezTo>
                  <a:cubicBezTo>
                    <a:pt x="138" y="457"/>
                    <a:pt x="138" y="458"/>
                    <a:pt x="137" y="458"/>
                  </a:cubicBezTo>
                  <a:cubicBezTo>
                    <a:pt x="137" y="458"/>
                    <a:pt x="137" y="457"/>
                    <a:pt x="136" y="456"/>
                  </a:cubicBezTo>
                  <a:cubicBezTo>
                    <a:pt x="135" y="456"/>
                    <a:pt x="134" y="458"/>
                    <a:pt x="134" y="459"/>
                  </a:cubicBezTo>
                  <a:cubicBezTo>
                    <a:pt x="134" y="458"/>
                    <a:pt x="133" y="457"/>
                    <a:pt x="132" y="457"/>
                  </a:cubicBezTo>
                  <a:cubicBezTo>
                    <a:pt x="131" y="457"/>
                    <a:pt x="131" y="458"/>
                    <a:pt x="129" y="457"/>
                  </a:cubicBezTo>
                  <a:cubicBezTo>
                    <a:pt x="128" y="457"/>
                    <a:pt x="127" y="455"/>
                    <a:pt x="126" y="455"/>
                  </a:cubicBezTo>
                  <a:cubicBezTo>
                    <a:pt x="125" y="455"/>
                    <a:pt x="129" y="460"/>
                    <a:pt x="129" y="461"/>
                  </a:cubicBezTo>
                  <a:cubicBezTo>
                    <a:pt x="128" y="461"/>
                    <a:pt x="128" y="460"/>
                    <a:pt x="127" y="459"/>
                  </a:cubicBezTo>
                  <a:cubicBezTo>
                    <a:pt x="126" y="459"/>
                    <a:pt x="125" y="458"/>
                    <a:pt x="124" y="458"/>
                  </a:cubicBezTo>
                  <a:cubicBezTo>
                    <a:pt x="123" y="459"/>
                    <a:pt x="126" y="462"/>
                    <a:pt x="125" y="463"/>
                  </a:cubicBezTo>
                  <a:cubicBezTo>
                    <a:pt x="124" y="463"/>
                    <a:pt x="123" y="462"/>
                    <a:pt x="122" y="462"/>
                  </a:cubicBezTo>
                  <a:cubicBezTo>
                    <a:pt x="121" y="462"/>
                    <a:pt x="120" y="464"/>
                    <a:pt x="119" y="465"/>
                  </a:cubicBezTo>
                  <a:cubicBezTo>
                    <a:pt x="118" y="465"/>
                    <a:pt x="117" y="464"/>
                    <a:pt x="115" y="464"/>
                  </a:cubicBezTo>
                  <a:cubicBezTo>
                    <a:pt x="113" y="464"/>
                    <a:pt x="111" y="467"/>
                    <a:pt x="108" y="465"/>
                  </a:cubicBezTo>
                  <a:cubicBezTo>
                    <a:pt x="108" y="466"/>
                    <a:pt x="108" y="466"/>
                    <a:pt x="108" y="467"/>
                  </a:cubicBezTo>
                  <a:cubicBezTo>
                    <a:pt x="106" y="467"/>
                    <a:pt x="104" y="468"/>
                    <a:pt x="104" y="466"/>
                  </a:cubicBezTo>
                  <a:cubicBezTo>
                    <a:pt x="103" y="467"/>
                    <a:pt x="101" y="469"/>
                    <a:pt x="100" y="467"/>
                  </a:cubicBezTo>
                  <a:cubicBezTo>
                    <a:pt x="99" y="468"/>
                    <a:pt x="98" y="475"/>
                    <a:pt x="97" y="472"/>
                  </a:cubicBezTo>
                  <a:cubicBezTo>
                    <a:pt x="93" y="474"/>
                    <a:pt x="96" y="471"/>
                    <a:pt x="94" y="470"/>
                  </a:cubicBezTo>
                  <a:cubicBezTo>
                    <a:pt x="93" y="470"/>
                    <a:pt x="92" y="473"/>
                    <a:pt x="90" y="472"/>
                  </a:cubicBezTo>
                  <a:cubicBezTo>
                    <a:pt x="90" y="473"/>
                    <a:pt x="88" y="472"/>
                    <a:pt x="87" y="473"/>
                  </a:cubicBezTo>
                  <a:cubicBezTo>
                    <a:pt x="86" y="474"/>
                    <a:pt x="87" y="475"/>
                    <a:pt x="85" y="475"/>
                  </a:cubicBezTo>
                  <a:cubicBezTo>
                    <a:pt x="84" y="475"/>
                    <a:pt x="83" y="474"/>
                    <a:pt x="82" y="474"/>
                  </a:cubicBezTo>
                  <a:cubicBezTo>
                    <a:pt x="81" y="474"/>
                    <a:pt x="80" y="475"/>
                    <a:pt x="80" y="474"/>
                  </a:cubicBezTo>
                  <a:cubicBezTo>
                    <a:pt x="78" y="474"/>
                    <a:pt x="79" y="473"/>
                    <a:pt x="79" y="471"/>
                  </a:cubicBezTo>
                  <a:cubicBezTo>
                    <a:pt x="78" y="472"/>
                    <a:pt x="77" y="473"/>
                    <a:pt x="76" y="474"/>
                  </a:cubicBezTo>
                  <a:cubicBezTo>
                    <a:pt x="75" y="476"/>
                    <a:pt x="74" y="476"/>
                    <a:pt x="73" y="478"/>
                  </a:cubicBezTo>
                  <a:cubicBezTo>
                    <a:pt x="72" y="480"/>
                    <a:pt x="72" y="480"/>
                    <a:pt x="70" y="480"/>
                  </a:cubicBezTo>
                  <a:cubicBezTo>
                    <a:pt x="69" y="480"/>
                    <a:pt x="67" y="481"/>
                    <a:pt x="67" y="480"/>
                  </a:cubicBezTo>
                  <a:cubicBezTo>
                    <a:pt x="65" y="479"/>
                    <a:pt x="71" y="478"/>
                    <a:pt x="71" y="477"/>
                  </a:cubicBezTo>
                  <a:cubicBezTo>
                    <a:pt x="72" y="476"/>
                    <a:pt x="71" y="476"/>
                    <a:pt x="70" y="475"/>
                  </a:cubicBezTo>
                  <a:cubicBezTo>
                    <a:pt x="70" y="474"/>
                    <a:pt x="72" y="474"/>
                    <a:pt x="73" y="473"/>
                  </a:cubicBezTo>
                  <a:cubicBezTo>
                    <a:pt x="73" y="472"/>
                    <a:pt x="70" y="472"/>
                    <a:pt x="70" y="471"/>
                  </a:cubicBezTo>
                  <a:cubicBezTo>
                    <a:pt x="69" y="471"/>
                    <a:pt x="69" y="467"/>
                    <a:pt x="67" y="470"/>
                  </a:cubicBezTo>
                  <a:cubicBezTo>
                    <a:pt x="66" y="468"/>
                    <a:pt x="66" y="466"/>
                    <a:pt x="67" y="464"/>
                  </a:cubicBezTo>
                  <a:cubicBezTo>
                    <a:pt x="67" y="463"/>
                    <a:pt x="70" y="462"/>
                    <a:pt x="69" y="460"/>
                  </a:cubicBezTo>
                  <a:cubicBezTo>
                    <a:pt x="67" y="462"/>
                    <a:pt x="65" y="463"/>
                    <a:pt x="63" y="464"/>
                  </a:cubicBezTo>
                  <a:cubicBezTo>
                    <a:pt x="61" y="465"/>
                    <a:pt x="59" y="464"/>
                    <a:pt x="62" y="462"/>
                  </a:cubicBezTo>
                  <a:cubicBezTo>
                    <a:pt x="61" y="462"/>
                    <a:pt x="59" y="464"/>
                    <a:pt x="58" y="463"/>
                  </a:cubicBezTo>
                  <a:cubicBezTo>
                    <a:pt x="57" y="461"/>
                    <a:pt x="61" y="460"/>
                    <a:pt x="60" y="458"/>
                  </a:cubicBezTo>
                  <a:cubicBezTo>
                    <a:pt x="59" y="458"/>
                    <a:pt x="58" y="458"/>
                    <a:pt x="57" y="458"/>
                  </a:cubicBezTo>
                  <a:cubicBezTo>
                    <a:pt x="56" y="458"/>
                    <a:pt x="55" y="459"/>
                    <a:pt x="53" y="459"/>
                  </a:cubicBezTo>
                  <a:cubicBezTo>
                    <a:pt x="54" y="457"/>
                    <a:pt x="53" y="457"/>
                    <a:pt x="52" y="456"/>
                  </a:cubicBezTo>
                  <a:cubicBezTo>
                    <a:pt x="51" y="455"/>
                    <a:pt x="51" y="455"/>
                    <a:pt x="49" y="456"/>
                  </a:cubicBezTo>
                  <a:cubicBezTo>
                    <a:pt x="48" y="455"/>
                    <a:pt x="48" y="453"/>
                    <a:pt x="47" y="453"/>
                  </a:cubicBezTo>
                  <a:cubicBezTo>
                    <a:pt x="46" y="452"/>
                    <a:pt x="46" y="453"/>
                    <a:pt x="46" y="452"/>
                  </a:cubicBezTo>
                  <a:cubicBezTo>
                    <a:pt x="46" y="450"/>
                    <a:pt x="44" y="447"/>
                    <a:pt x="42" y="450"/>
                  </a:cubicBezTo>
                  <a:cubicBezTo>
                    <a:pt x="41" y="452"/>
                    <a:pt x="42" y="454"/>
                    <a:pt x="39" y="453"/>
                  </a:cubicBezTo>
                  <a:cubicBezTo>
                    <a:pt x="39" y="453"/>
                    <a:pt x="39" y="452"/>
                    <a:pt x="39" y="451"/>
                  </a:cubicBezTo>
                  <a:cubicBezTo>
                    <a:pt x="39" y="450"/>
                    <a:pt x="37" y="450"/>
                    <a:pt x="37" y="448"/>
                  </a:cubicBezTo>
                  <a:cubicBezTo>
                    <a:pt x="37" y="448"/>
                    <a:pt x="36" y="448"/>
                    <a:pt x="36" y="447"/>
                  </a:cubicBezTo>
                  <a:cubicBezTo>
                    <a:pt x="36" y="446"/>
                    <a:pt x="38" y="447"/>
                    <a:pt x="38" y="445"/>
                  </a:cubicBezTo>
                  <a:cubicBezTo>
                    <a:pt x="38" y="443"/>
                    <a:pt x="36" y="443"/>
                    <a:pt x="36" y="441"/>
                  </a:cubicBezTo>
                  <a:cubicBezTo>
                    <a:pt x="36" y="440"/>
                    <a:pt x="37" y="439"/>
                    <a:pt x="37" y="437"/>
                  </a:cubicBezTo>
                  <a:cubicBezTo>
                    <a:pt x="37" y="437"/>
                    <a:pt x="36" y="436"/>
                    <a:pt x="36" y="436"/>
                  </a:cubicBezTo>
                  <a:cubicBezTo>
                    <a:pt x="35" y="435"/>
                    <a:pt x="35" y="434"/>
                    <a:pt x="35" y="433"/>
                  </a:cubicBezTo>
                  <a:cubicBezTo>
                    <a:pt x="35" y="431"/>
                    <a:pt x="38" y="432"/>
                    <a:pt x="38" y="429"/>
                  </a:cubicBezTo>
                  <a:cubicBezTo>
                    <a:pt x="38" y="428"/>
                    <a:pt x="35" y="426"/>
                    <a:pt x="37" y="426"/>
                  </a:cubicBezTo>
                  <a:cubicBezTo>
                    <a:pt x="37" y="427"/>
                    <a:pt x="40" y="426"/>
                    <a:pt x="40" y="425"/>
                  </a:cubicBezTo>
                  <a:cubicBezTo>
                    <a:pt x="39" y="425"/>
                    <a:pt x="39" y="424"/>
                    <a:pt x="39" y="423"/>
                  </a:cubicBezTo>
                  <a:cubicBezTo>
                    <a:pt x="39" y="423"/>
                    <a:pt x="40" y="423"/>
                    <a:pt x="40" y="423"/>
                  </a:cubicBezTo>
                  <a:cubicBezTo>
                    <a:pt x="40" y="422"/>
                    <a:pt x="40" y="422"/>
                    <a:pt x="40" y="421"/>
                  </a:cubicBezTo>
                  <a:cubicBezTo>
                    <a:pt x="40" y="420"/>
                    <a:pt x="40" y="420"/>
                    <a:pt x="40" y="419"/>
                  </a:cubicBezTo>
                  <a:cubicBezTo>
                    <a:pt x="40" y="419"/>
                    <a:pt x="37" y="416"/>
                    <a:pt x="40" y="416"/>
                  </a:cubicBezTo>
                  <a:cubicBezTo>
                    <a:pt x="39" y="416"/>
                    <a:pt x="38" y="416"/>
                    <a:pt x="38" y="415"/>
                  </a:cubicBezTo>
                  <a:cubicBezTo>
                    <a:pt x="38" y="413"/>
                    <a:pt x="40" y="414"/>
                    <a:pt x="40" y="414"/>
                  </a:cubicBezTo>
                  <a:cubicBezTo>
                    <a:pt x="41" y="413"/>
                    <a:pt x="40" y="413"/>
                    <a:pt x="39" y="412"/>
                  </a:cubicBezTo>
                  <a:cubicBezTo>
                    <a:pt x="39" y="411"/>
                    <a:pt x="40" y="409"/>
                    <a:pt x="41" y="411"/>
                  </a:cubicBezTo>
                  <a:cubicBezTo>
                    <a:pt x="42" y="410"/>
                    <a:pt x="41" y="409"/>
                    <a:pt x="41" y="409"/>
                  </a:cubicBezTo>
                  <a:cubicBezTo>
                    <a:pt x="40" y="408"/>
                    <a:pt x="40" y="409"/>
                    <a:pt x="39" y="409"/>
                  </a:cubicBezTo>
                  <a:cubicBezTo>
                    <a:pt x="39" y="408"/>
                    <a:pt x="39" y="408"/>
                    <a:pt x="39" y="408"/>
                  </a:cubicBezTo>
                  <a:cubicBezTo>
                    <a:pt x="40" y="406"/>
                    <a:pt x="41" y="406"/>
                    <a:pt x="40" y="404"/>
                  </a:cubicBezTo>
                  <a:cubicBezTo>
                    <a:pt x="39" y="403"/>
                    <a:pt x="39" y="401"/>
                    <a:pt x="38" y="400"/>
                  </a:cubicBezTo>
                  <a:cubicBezTo>
                    <a:pt x="38" y="398"/>
                    <a:pt x="37" y="397"/>
                    <a:pt x="36" y="395"/>
                  </a:cubicBezTo>
                  <a:cubicBezTo>
                    <a:pt x="36" y="395"/>
                    <a:pt x="33" y="393"/>
                    <a:pt x="35" y="392"/>
                  </a:cubicBezTo>
                  <a:cubicBezTo>
                    <a:pt x="35" y="392"/>
                    <a:pt x="35" y="392"/>
                    <a:pt x="34" y="392"/>
                  </a:cubicBezTo>
                  <a:cubicBezTo>
                    <a:pt x="35" y="390"/>
                    <a:pt x="35" y="389"/>
                    <a:pt x="35" y="387"/>
                  </a:cubicBezTo>
                  <a:cubicBezTo>
                    <a:pt x="36" y="385"/>
                    <a:pt x="37" y="384"/>
                    <a:pt x="36" y="382"/>
                  </a:cubicBezTo>
                  <a:cubicBezTo>
                    <a:pt x="36" y="382"/>
                    <a:pt x="35" y="383"/>
                    <a:pt x="35" y="383"/>
                  </a:cubicBezTo>
                  <a:cubicBezTo>
                    <a:pt x="35" y="382"/>
                    <a:pt x="36" y="380"/>
                    <a:pt x="36" y="379"/>
                  </a:cubicBezTo>
                  <a:cubicBezTo>
                    <a:pt x="35" y="378"/>
                    <a:pt x="34" y="378"/>
                    <a:pt x="34" y="377"/>
                  </a:cubicBezTo>
                  <a:cubicBezTo>
                    <a:pt x="31" y="379"/>
                    <a:pt x="32" y="374"/>
                    <a:pt x="32" y="372"/>
                  </a:cubicBezTo>
                  <a:cubicBezTo>
                    <a:pt x="32" y="372"/>
                    <a:pt x="33" y="368"/>
                    <a:pt x="33" y="368"/>
                  </a:cubicBezTo>
                  <a:cubicBezTo>
                    <a:pt x="32" y="367"/>
                    <a:pt x="31" y="368"/>
                    <a:pt x="30" y="368"/>
                  </a:cubicBezTo>
                  <a:cubicBezTo>
                    <a:pt x="30" y="367"/>
                    <a:pt x="30" y="365"/>
                    <a:pt x="30" y="364"/>
                  </a:cubicBezTo>
                  <a:cubicBezTo>
                    <a:pt x="31" y="364"/>
                    <a:pt x="32" y="364"/>
                    <a:pt x="32" y="363"/>
                  </a:cubicBezTo>
                  <a:cubicBezTo>
                    <a:pt x="33" y="362"/>
                    <a:pt x="30" y="361"/>
                    <a:pt x="32" y="360"/>
                  </a:cubicBezTo>
                  <a:cubicBezTo>
                    <a:pt x="34" y="361"/>
                    <a:pt x="33" y="357"/>
                    <a:pt x="34" y="356"/>
                  </a:cubicBezTo>
                  <a:cubicBezTo>
                    <a:pt x="37" y="357"/>
                    <a:pt x="37" y="356"/>
                    <a:pt x="38" y="354"/>
                  </a:cubicBezTo>
                  <a:cubicBezTo>
                    <a:pt x="38" y="353"/>
                    <a:pt x="38" y="352"/>
                    <a:pt x="38" y="351"/>
                  </a:cubicBezTo>
                  <a:cubicBezTo>
                    <a:pt x="39" y="350"/>
                    <a:pt x="38" y="349"/>
                    <a:pt x="38" y="348"/>
                  </a:cubicBezTo>
                  <a:cubicBezTo>
                    <a:pt x="39" y="349"/>
                    <a:pt x="42" y="350"/>
                    <a:pt x="43" y="349"/>
                  </a:cubicBezTo>
                  <a:cubicBezTo>
                    <a:pt x="41" y="348"/>
                    <a:pt x="41" y="346"/>
                    <a:pt x="40" y="345"/>
                  </a:cubicBezTo>
                  <a:cubicBezTo>
                    <a:pt x="40" y="344"/>
                    <a:pt x="39" y="341"/>
                    <a:pt x="39" y="341"/>
                  </a:cubicBezTo>
                  <a:cubicBezTo>
                    <a:pt x="40" y="339"/>
                    <a:pt x="41" y="341"/>
                    <a:pt x="42" y="341"/>
                  </a:cubicBezTo>
                  <a:cubicBezTo>
                    <a:pt x="44" y="341"/>
                    <a:pt x="45" y="340"/>
                    <a:pt x="46" y="339"/>
                  </a:cubicBezTo>
                  <a:cubicBezTo>
                    <a:pt x="46" y="340"/>
                    <a:pt x="46" y="343"/>
                    <a:pt x="47" y="344"/>
                  </a:cubicBezTo>
                  <a:cubicBezTo>
                    <a:pt x="49" y="346"/>
                    <a:pt x="49" y="344"/>
                    <a:pt x="49" y="342"/>
                  </a:cubicBezTo>
                  <a:cubicBezTo>
                    <a:pt x="50" y="339"/>
                    <a:pt x="56" y="340"/>
                    <a:pt x="56" y="336"/>
                  </a:cubicBezTo>
                  <a:cubicBezTo>
                    <a:pt x="55" y="334"/>
                    <a:pt x="53" y="332"/>
                    <a:pt x="53" y="330"/>
                  </a:cubicBezTo>
                  <a:cubicBezTo>
                    <a:pt x="53" y="328"/>
                    <a:pt x="55" y="329"/>
                    <a:pt x="56" y="330"/>
                  </a:cubicBezTo>
                  <a:cubicBezTo>
                    <a:pt x="57" y="331"/>
                    <a:pt x="57" y="331"/>
                    <a:pt x="57" y="330"/>
                  </a:cubicBezTo>
                  <a:cubicBezTo>
                    <a:pt x="58" y="328"/>
                    <a:pt x="58" y="327"/>
                    <a:pt x="59" y="325"/>
                  </a:cubicBezTo>
                  <a:cubicBezTo>
                    <a:pt x="59" y="323"/>
                    <a:pt x="60" y="322"/>
                    <a:pt x="61" y="320"/>
                  </a:cubicBezTo>
                  <a:cubicBezTo>
                    <a:pt x="61" y="320"/>
                    <a:pt x="62" y="320"/>
                    <a:pt x="62" y="320"/>
                  </a:cubicBezTo>
                  <a:cubicBezTo>
                    <a:pt x="63" y="321"/>
                    <a:pt x="63" y="323"/>
                    <a:pt x="65" y="322"/>
                  </a:cubicBezTo>
                  <a:cubicBezTo>
                    <a:pt x="66" y="321"/>
                    <a:pt x="66" y="319"/>
                    <a:pt x="66" y="318"/>
                  </a:cubicBezTo>
                  <a:cubicBezTo>
                    <a:pt x="67" y="318"/>
                    <a:pt x="69" y="316"/>
                    <a:pt x="69" y="315"/>
                  </a:cubicBezTo>
                  <a:cubicBezTo>
                    <a:pt x="70" y="314"/>
                    <a:pt x="70" y="313"/>
                    <a:pt x="72" y="312"/>
                  </a:cubicBezTo>
                  <a:cubicBezTo>
                    <a:pt x="72" y="312"/>
                    <a:pt x="75" y="311"/>
                    <a:pt x="76" y="311"/>
                  </a:cubicBezTo>
                  <a:cubicBezTo>
                    <a:pt x="77" y="309"/>
                    <a:pt x="75" y="306"/>
                    <a:pt x="76" y="304"/>
                  </a:cubicBezTo>
                  <a:cubicBezTo>
                    <a:pt x="78" y="305"/>
                    <a:pt x="78" y="306"/>
                    <a:pt x="80" y="305"/>
                  </a:cubicBezTo>
                  <a:cubicBezTo>
                    <a:pt x="80" y="304"/>
                    <a:pt x="80" y="303"/>
                    <a:pt x="80" y="302"/>
                  </a:cubicBezTo>
                  <a:cubicBezTo>
                    <a:pt x="81" y="300"/>
                    <a:pt x="82" y="298"/>
                    <a:pt x="84" y="297"/>
                  </a:cubicBezTo>
                  <a:cubicBezTo>
                    <a:pt x="85" y="296"/>
                    <a:pt x="86" y="295"/>
                    <a:pt x="87" y="295"/>
                  </a:cubicBezTo>
                  <a:cubicBezTo>
                    <a:pt x="87" y="294"/>
                    <a:pt x="87" y="293"/>
                    <a:pt x="87" y="292"/>
                  </a:cubicBezTo>
                  <a:cubicBezTo>
                    <a:pt x="87" y="290"/>
                    <a:pt x="89" y="289"/>
                    <a:pt x="90" y="288"/>
                  </a:cubicBezTo>
                  <a:cubicBezTo>
                    <a:pt x="90" y="287"/>
                    <a:pt x="90" y="287"/>
                    <a:pt x="90" y="287"/>
                  </a:cubicBezTo>
                  <a:cubicBezTo>
                    <a:pt x="91" y="286"/>
                    <a:pt x="91" y="287"/>
                    <a:pt x="91" y="286"/>
                  </a:cubicBezTo>
                  <a:cubicBezTo>
                    <a:pt x="92" y="286"/>
                    <a:pt x="93" y="285"/>
                    <a:pt x="93" y="284"/>
                  </a:cubicBezTo>
                  <a:cubicBezTo>
                    <a:pt x="93" y="284"/>
                    <a:pt x="93" y="284"/>
                    <a:pt x="94" y="284"/>
                  </a:cubicBezTo>
                  <a:cubicBezTo>
                    <a:pt x="94" y="283"/>
                    <a:pt x="95" y="283"/>
                    <a:pt x="95" y="282"/>
                  </a:cubicBezTo>
                  <a:cubicBezTo>
                    <a:pt x="95" y="282"/>
                    <a:pt x="95" y="282"/>
                    <a:pt x="95" y="282"/>
                  </a:cubicBezTo>
                  <a:cubicBezTo>
                    <a:pt x="96" y="280"/>
                    <a:pt x="95" y="277"/>
                    <a:pt x="96" y="276"/>
                  </a:cubicBezTo>
                  <a:cubicBezTo>
                    <a:pt x="97" y="275"/>
                    <a:pt x="98" y="275"/>
                    <a:pt x="99" y="274"/>
                  </a:cubicBezTo>
                  <a:cubicBezTo>
                    <a:pt x="99" y="273"/>
                    <a:pt x="99" y="272"/>
                    <a:pt x="100" y="271"/>
                  </a:cubicBezTo>
                  <a:cubicBezTo>
                    <a:pt x="100" y="270"/>
                    <a:pt x="101" y="268"/>
                    <a:pt x="101" y="271"/>
                  </a:cubicBezTo>
                  <a:cubicBezTo>
                    <a:pt x="102" y="270"/>
                    <a:pt x="102" y="269"/>
                    <a:pt x="102" y="268"/>
                  </a:cubicBezTo>
                  <a:cubicBezTo>
                    <a:pt x="104" y="269"/>
                    <a:pt x="107" y="265"/>
                    <a:pt x="108" y="265"/>
                  </a:cubicBezTo>
                  <a:cubicBezTo>
                    <a:pt x="110" y="265"/>
                    <a:pt x="111" y="269"/>
                    <a:pt x="113" y="269"/>
                  </a:cubicBezTo>
                  <a:cubicBezTo>
                    <a:pt x="116" y="269"/>
                    <a:pt x="113" y="265"/>
                    <a:pt x="112" y="264"/>
                  </a:cubicBezTo>
                  <a:cubicBezTo>
                    <a:pt x="112" y="263"/>
                    <a:pt x="111" y="262"/>
                    <a:pt x="112" y="262"/>
                  </a:cubicBezTo>
                  <a:cubicBezTo>
                    <a:pt x="114" y="261"/>
                    <a:pt x="115" y="263"/>
                    <a:pt x="116" y="263"/>
                  </a:cubicBezTo>
                  <a:cubicBezTo>
                    <a:pt x="116" y="262"/>
                    <a:pt x="116" y="261"/>
                    <a:pt x="116" y="261"/>
                  </a:cubicBezTo>
                  <a:cubicBezTo>
                    <a:pt x="116" y="259"/>
                    <a:pt x="115" y="258"/>
                    <a:pt x="114" y="257"/>
                  </a:cubicBezTo>
                  <a:cubicBezTo>
                    <a:pt x="113" y="255"/>
                    <a:pt x="111" y="256"/>
                    <a:pt x="112" y="253"/>
                  </a:cubicBezTo>
                  <a:cubicBezTo>
                    <a:pt x="113" y="252"/>
                    <a:pt x="113" y="252"/>
                    <a:pt x="113" y="250"/>
                  </a:cubicBezTo>
                  <a:cubicBezTo>
                    <a:pt x="113" y="249"/>
                    <a:pt x="113" y="249"/>
                    <a:pt x="113" y="248"/>
                  </a:cubicBezTo>
                  <a:cubicBezTo>
                    <a:pt x="113" y="247"/>
                    <a:pt x="114" y="246"/>
                    <a:pt x="113" y="245"/>
                  </a:cubicBezTo>
                  <a:cubicBezTo>
                    <a:pt x="113" y="244"/>
                    <a:pt x="112" y="244"/>
                    <a:pt x="113" y="243"/>
                  </a:cubicBezTo>
                  <a:cubicBezTo>
                    <a:pt x="114" y="241"/>
                    <a:pt x="116" y="241"/>
                    <a:pt x="114" y="238"/>
                  </a:cubicBezTo>
                  <a:cubicBezTo>
                    <a:pt x="114" y="237"/>
                    <a:pt x="113" y="236"/>
                    <a:pt x="112" y="235"/>
                  </a:cubicBezTo>
                  <a:cubicBezTo>
                    <a:pt x="112" y="235"/>
                    <a:pt x="110" y="235"/>
                    <a:pt x="110" y="235"/>
                  </a:cubicBezTo>
                  <a:cubicBezTo>
                    <a:pt x="110" y="235"/>
                    <a:pt x="110" y="234"/>
                    <a:pt x="110" y="233"/>
                  </a:cubicBezTo>
                  <a:cubicBezTo>
                    <a:pt x="109" y="232"/>
                    <a:pt x="108" y="232"/>
                    <a:pt x="107" y="231"/>
                  </a:cubicBezTo>
                  <a:cubicBezTo>
                    <a:pt x="106" y="231"/>
                    <a:pt x="106" y="230"/>
                    <a:pt x="104" y="230"/>
                  </a:cubicBezTo>
                  <a:cubicBezTo>
                    <a:pt x="104" y="230"/>
                    <a:pt x="103" y="231"/>
                    <a:pt x="102" y="231"/>
                  </a:cubicBezTo>
                  <a:cubicBezTo>
                    <a:pt x="102" y="229"/>
                    <a:pt x="100" y="228"/>
                    <a:pt x="99" y="225"/>
                  </a:cubicBezTo>
                  <a:cubicBezTo>
                    <a:pt x="99" y="224"/>
                    <a:pt x="99" y="223"/>
                    <a:pt x="100" y="222"/>
                  </a:cubicBezTo>
                  <a:cubicBezTo>
                    <a:pt x="100" y="220"/>
                    <a:pt x="101" y="219"/>
                    <a:pt x="102" y="218"/>
                  </a:cubicBezTo>
                  <a:cubicBezTo>
                    <a:pt x="99" y="219"/>
                    <a:pt x="99" y="222"/>
                    <a:pt x="98" y="225"/>
                  </a:cubicBezTo>
                  <a:cubicBezTo>
                    <a:pt x="97" y="224"/>
                    <a:pt x="97" y="224"/>
                    <a:pt x="96" y="224"/>
                  </a:cubicBezTo>
                  <a:cubicBezTo>
                    <a:pt x="96" y="224"/>
                    <a:pt x="96" y="225"/>
                    <a:pt x="96" y="225"/>
                  </a:cubicBezTo>
                  <a:cubicBezTo>
                    <a:pt x="96" y="225"/>
                    <a:pt x="95" y="224"/>
                    <a:pt x="94" y="224"/>
                  </a:cubicBezTo>
                  <a:cubicBezTo>
                    <a:pt x="93" y="224"/>
                    <a:pt x="93" y="224"/>
                    <a:pt x="93" y="225"/>
                  </a:cubicBezTo>
                  <a:cubicBezTo>
                    <a:pt x="92" y="225"/>
                    <a:pt x="92" y="225"/>
                    <a:pt x="92" y="225"/>
                  </a:cubicBezTo>
                  <a:cubicBezTo>
                    <a:pt x="92" y="222"/>
                    <a:pt x="90" y="220"/>
                    <a:pt x="90" y="217"/>
                  </a:cubicBezTo>
                  <a:cubicBezTo>
                    <a:pt x="89" y="215"/>
                    <a:pt x="89" y="214"/>
                    <a:pt x="89" y="213"/>
                  </a:cubicBezTo>
                  <a:cubicBezTo>
                    <a:pt x="88" y="211"/>
                    <a:pt x="87" y="210"/>
                    <a:pt x="87" y="209"/>
                  </a:cubicBezTo>
                  <a:cubicBezTo>
                    <a:pt x="86" y="208"/>
                    <a:pt x="86" y="207"/>
                    <a:pt x="85" y="206"/>
                  </a:cubicBezTo>
                  <a:cubicBezTo>
                    <a:pt x="85" y="206"/>
                    <a:pt x="84" y="206"/>
                    <a:pt x="83" y="205"/>
                  </a:cubicBezTo>
                  <a:cubicBezTo>
                    <a:pt x="82" y="204"/>
                    <a:pt x="82" y="203"/>
                    <a:pt x="82" y="201"/>
                  </a:cubicBezTo>
                  <a:cubicBezTo>
                    <a:pt x="82" y="200"/>
                    <a:pt x="83" y="194"/>
                    <a:pt x="80" y="194"/>
                  </a:cubicBezTo>
                  <a:cubicBezTo>
                    <a:pt x="80" y="192"/>
                    <a:pt x="82" y="191"/>
                    <a:pt x="83" y="190"/>
                  </a:cubicBezTo>
                  <a:cubicBezTo>
                    <a:pt x="85" y="189"/>
                    <a:pt x="86" y="188"/>
                    <a:pt x="86" y="186"/>
                  </a:cubicBezTo>
                  <a:cubicBezTo>
                    <a:pt x="86" y="182"/>
                    <a:pt x="84" y="177"/>
                    <a:pt x="88" y="175"/>
                  </a:cubicBezTo>
                  <a:cubicBezTo>
                    <a:pt x="88" y="172"/>
                    <a:pt x="86" y="169"/>
                    <a:pt x="84" y="167"/>
                  </a:cubicBezTo>
                  <a:cubicBezTo>
                    <a:pt x="82" y="165"/>
                    <a:pt x="82" y="163"/>
                    <a:pt x="81" y="161"/>
                  </a:cubicBezTo>
                  <a:cubicBezTo>
                    <a:pt x="81" y="159"/>
                    <a:pt x="80" y="158"/>
                    <a:pt x="80" y="156"/>
                  </a:cubicBezTo>
                  <a:cubicBezTo>
                    <a:pt x="80" y="156"/>
                    <a:pt x="81" y="154"/>
                    <a:pt x="81" y="154"/>
                  </a:cubicBezTo>
                  <a:cubicBezTo>
                    <a:pt x="81" y="153"/>
                    <a:pt x="80" y="153"/>
                    <a:pt x="81" y="152"/>
                  </a:cubicBezTo>
                  <a:cubicBezTo>
                    <a:pt x="82" y="150"/>
                    <a:pt x="84" y="150"/>
                    <a:pt x="84" y="148"/>
                  </a:cubicBezTo>
                  <a:cubicBezTo>
                    <a:pt x="84" y="148"/>
                    <a:pt x="83" y="145"/>
                    <a:pt x="83" y="144"/>
                  </a:cubicBezTo>
                  <a:cubicBezTo>
                    <a:pt x="82" y="142"/>
                    <a:pt x="80" y="143"/>
                    <a:pt x="79" y="142"/>
                  </a:cubicBezTo>
                  <a:cubicBezTo>
                    <a:pt x="76" y="140"/>
                    <a:pt x="80" y="137"/>
                    <a:pt x="80" y="135"/>
                  </a:cubicBezTo>
                  <a:cubicBezTo>
                    <a:pt x="81" y="133"/>
                    <a:pt x="79" y="132"/>
                    <a:pt x="79" y="130"/>
                  </a:cubicBezTo>
                  <a:cubicBezTo>
                    <a:pt x="78" y="129"/>
                    <a:pt x="78" y="126"/>
                    <a:pt x="78" y="125"/>
                  </a:cubicBezTo>
                  <a:cubicBezTo>
                    <a:pt x="78" y="122"/>
                    <a:pt x="78" y="121"/>
                    <a:pt x="80" y="119"/>
                  </a:cubicBezTo>
                  <a:cubicBezTo>
                    <a:pt x="81" y="118"/>
                    <a:pt x="82" y="117"/>
                    <a:pt x="80" y="115"/>
                  </a:cubicBezTo>
                  <a:cubicBezTo>
                    <a:pt x="79" y="114"/>
                    <a:pt x="78" y="113"/>
                    <a:pt x="77" y="112"/>
                  </a:cubicBezTo>
                  <a:cubicBezTo>
                    <a:pt x="76" y="110"/>
                    <a:pt x="76" y="109"/>
                    <a:pt x="75" y="107"/>
                  </a:cubicBezTo>
                  <a:cubicBezTo>
                    <a:pt x="74" y="108"/>
                    <a:pt x="73" y="107"/>
                    <a:pt x="72" y="108"/>
                  </a:cubicBezTo>
                  <a:cubicBezTo>
                    <a:pt x="72" y="106"/>
                    <a:pt x="72" y="104"/>
                    <a:pt x="71" y="101"/>
                  </a:cubicBezTo>
                  <a:cubicBezTo>
                    <a:pt x="71" y="100"/>
                    <a:pt x="70" y="99"/>
                    <a:pt x="68" y="98"/>
                  </a:cubicBezTo>
                  <a:cubicBezTo>
                    <a:pt x="65" y="95"/>
                    <a:pt x="63" y="93"/>
                    <a:pt x="59" y="91"/>
                  </a:cubicBezTo>
                  <a:cubicBezTo>
                    <a:pt x="58" y="91"/>
                    <a:pt x="56" y="89"/>
                    <a:pt x="55" y="89"/>
                  </a:cubicBezTo>
                  <a:cubicBezTo>
                    <a:pt x="53" y="89"/>
                    <a:pt x="51" y="90"/>
                    <a:pt x="50" y="88"/>
                  </a:cubicBezTo>
                  <a:cubicBezTo>
                    <a:pt x="49" y="87"/>
                    <a:pt x="49" y="85"/>
                    <a:pt x="47" y="84"/>
                  </a:cubicBezTo>
                  <a:cubicBezTo>
                    <a:pt x="46" y="83"/>
                    <a:pt x="44" y="83"/>
                    <a:pt x="43" y="81"/>
                  </a:cubicBezTo>
                  <a:cubicBezTo>
                    <a:pt x="42" y="80"/>
                    <a:pt x="42" y="79"/>
                    <a:pt x="40" y="78"/>
                  </a:cubicBezTo>
                  <a:cubicBezTo>
                    <a:pt x="38" y="77"/>
                    <a:pt x="39" y="76"/>
                    <a:pt x="38" y="74"/>
                  </a:cubicBezTo>
                  <a:cubicBezTo>
                    <a:pt x="37" y="74"/>
                    <a:pt x="36" y="74"/>
                    <a:pt x="35" y="74"/>
                  </a:cubicBezTo>
                  <a:cubicBezTo>
                    <a:pt x="35" y="73"/>
                    <a:pt x="34" y="72"/>
                    <a:pt x="34" y="71"/>
                  </a:cubicBezTo>
                  <a:cubicBezTo>
                    <a:pt x="33" y="70"/>
                    <a:pt x="33" y="69"/>
                    <a:pt x="31" y="68"/>
                  </a:cubicBezTo>
                  <a:cubicBezTo>
                    <a:pt x="30" y="67"/>
                    <a:pt x="27" y="67"/>
                    <a:pt x="28" y="65"/>
                  </a:cubicBezTo>
                  <a:cubicBezTo>
                    <a:pt x="28" y="63"/>
                    <a:pt x="29" y="63"/>
                    <a:pt x="28" y="62"/>
                  </a:cubicBezTo>
                  <a:cubicBezTo>
                    <a:pt x="27" y="60"/>
                    <a:pt x="24" y="59"/>
                    <a:pt x="22" y="59"/>
                  </a:cubicBezTo>
                  <a:cubicBezTo>
                    <a:pt x="23" y="56"/>
                    <a:pt x="24" y="54"/>
                    <a:pt x="27" y="57"/>
                  </a:cubicBezTo>
                  <a:cubicBezTo>
                    <a:pt x="29" y="58"/>
                    <a:pt x="32" y="60"/>
                    <a:pt x="32" y="56"/>
                  </a:cubicBezTo>
                  <a:cubicBezTo>
                    <a:pt x="32" y="53"/>
                    <a:pt x="30" y="51"/>
                    <a:pt x="31" y="48"/>
                  </a:cubicBezTo>
                  <a:cubicBezTo>
                    <a:pt x="32" y="47"/>
                    <a:pt x="34" y="46"/>
                    <a:pt x="35" y="45"/>
                  </a:cubicBezTo>
                  <a:cubicBezTo>
                    <a:pt x="37" y="45"/>
                    <a:pt x="38" y="45"/>
                    <a:pt x="39" y="45"/>
                  </a:cubicBezTo>
                  <a:cubicBezTo>
                    <a:pt x="40" y="46"/>
                    <a:pt x="41" y="45"/>
                    <a:pt x="42" y="46"/>
                  </a:cubicBezTo>
                  <a:cubicBezTo>
                    <a:pt x="43" y="47"/>
                    <a:pt x="43" y="49"/>
                    <a:pt x="44" y="50"/>
                  </a:cubicBezTo>
                  <a:cubicBezTo>
                    <a:pt x="45" y="53"/>
                    <a:pt x="47" y="56"/>
                    <a:pt x="49" y="59"/>
                  </a:cubicBezTo>
                  <a:cubicBezTo>
                    <a:pt x="50" y="60"/>
                    <a:pt x="51" y="61"/>
                    <a:pt x="52" y="62"/>
                  </a:cubicBezTo>
                  <a:cubicBezTo>
                    <a:pt x="53" y="63"/>
                    <a:pt x="53" y="65"/>
                    <a:pt x="53" y="66"/>
                  </a:cubicBezTo>
                  <a:cubicBezTo>
                    <a:pt x="55" y="70"/>
                    <a:pt x="58" y="72"/>
                    <a:pt x="57" y="76"/>
                  </a:cubicBezTo>
                  <a:cubicBezTo>
                    <a:pt x="59" y="76"/>
                    <a:pt x="60" y="75"/>
                    <a:pt x="62" y="76"/>
                  </a:cubicBezTo>
                  <a:cubicBezTo>
                    <a:pt x="64" y="77"/>
                    <a:pt x="65" y="78"/>
                    <a:pt x="67" y="78"/>
                  </a:cubicBezTo>
                  <a:cubicBezTo>
                    <a:pt x="69" y="78"/>
                    <a:pt x="69" y="78"/>
                    <a:pt x="71" y="79"/>
                  </a:cubicBezTo>
                  <a:cubicBezTo>
                    <a:pt x="72" y="81"/>
                    <a:pt x="73" y="81"/>
                    <a:pt x="75" y="80"/>
                  </a:cubicBezTo>
                  <a:cubicBezTo>
                    <a:pt x="76" y="79"/>
                    <a:pt x="78" y="78"/>
                    <a:pt x="80" y="78"/>
                  </a:cubicBezTo>
                  <a:cubicBezTo>
                    <a:pt x="82" y="77"/>
                    <a:pt x="83" y="76"/>
                    <a:pt x="84" y="74"/>
                  </a:cubicBezTo>
                  <a:cubicBezTo>
                    <a:pt x="84" y="73"/>
                    <a:pt x="85" y="71"/>
                    <a:pt x="86" y="71"/>
                  </a:cubicBezTo>
                  <a:cubicBezTo>
                    <a:pt x="88" y="72"/>
                    <a:pt x="90" y="73"/>
                    <a:pt x="92" y="74"/>
                  </a:cubicBezTo>
                  <a:cubicBezTo>
                    <a:pt x="93" y="75"/>
                    <a:pt x="94" y="76"/>
                    <a:pt x="96" y="77"/>
                  </a:cubicBezTo>
                  <a:cubicBezTo>
                    <a:pt x="98" y="78"/>
                    <a:pt x="100" y="78"/>
                    <a:pt x="101" y="79"/>
                  </a:cubicBezTo>
                  <a:cubicBezTo>
                    <a:pt x="103" y="80"/>
                    <a:pt x="103" y="81"/>
                    <a:pt x="104" y="83"/>
                  </a:cubicBezTo>
                  <a:cubicBezTo>
                    <a:pt x="105" y="84"/>
                    <a:pt x="105" y="84"/>
                    <a:pt x="107" y="83"/>
                  </a:cubicBezTo>
                  <a:cubicBezTo>
                    <a:pt x="108" y="82"/>
                    <a:pt x="109" y="81"/>
                    <a:pt x="110" y="80"/>
                  </a:cubicBezTo>
                  <a:cubicBezTo>
                    <a:pt x="111" y="79"/>
                    <a:pt x="111" y="77"/>
                    <a:pt x="110" y="76"/>
                  </a:cubicBezTo>
                  <a:cubicBezTo>
                    <a:pt x="110" y="71"/>
                    <a:pt x="114" y="68"/>
                    <a:pt x="117" y="66"/>
                  </a:cubicBezTo>
                  <a:cubicBezTo>
                    <a:pt x="118" y="68"/>
                    <a:pt x="121" y="67"/>
                    <a:pt x="121" y="66"/>
                  </a:cubicBezTo>
                  <a:cubicBezTo>
                    <a:pt x="122" y="65"/>
                    <a:pt x="122" y="64"/>
                    <a:pt x="122" y="63"/>
                  </a:cubicBezTo>
                  <a:cubicBezTo>
                    <a:pt x="122" y="62"/>
                    <a:pt x="123" y="61"/>
                    <a:pt x="123" y="60"/>
                  </a:cubicBezTo>
                  <a:cubicBezTo>
                    <a:pt x="123" y="59"/>
                    <a:pt x="123" y="59"/>
                    <a:pt x="123" y="58"/>
                  </a:cubicBezTo>
                  <a:cubicBezTo>
                    <a:pt x="123" y="57"/>
                    <a:pt x="123" y="55"/>
                    <a:pt x="123" y="54"/>
                  </a:cubicBezTo>
                  <a:cubicBezTo>
                    <a:pt x="123" y="52"/>
                    <a:pt x="122" y="50"/>
                    <a:pt x="123" y="47"/>
                  </a:cubicBezTo>
                  <a:cubicBezTo>
                    <a:pt x="123" y="45"/>
                    <a:pt x="124" y="43"/>
                    <a:pt x="125" y="41"/>
                  </a:cubicBezTo>
                  <a:cubicBezTo>
                    <a:pt x="125" y="39"/>
                    <a:pt x="124" y="37"/>
                    <a:pt x="125" y="34"/>
                  </a:cubicBezTo>
                  <a:cubicBezTo>
                    <a:pt x="125" y="32"/>
                    <a:pt x="127" y="30"/>
                    <a:pt x="127" y="28"/>
                  </a:cubicBezTo>
                  <a:cubicBezTo>
                    <a:pt x="127" y="26"/>
                    <a:pt x="126" y="23"/>
                    <a:pt x="128" y="22"/>
                  </a:cubicBezTo>
                  <a:cubicBezTo>
                    <a:pt x="129" y="21"/>
                    <a:pt x="131" y="21"/>
                    <a:pt x="132" y="19"/>
                  </a:cubicBezTo>
                  <a:cubicBezTo>
                    <a:pt x="134" y="18"/>
                    <a:pt x="134" y="15"/>
                    <a:pt x="135" y="13"/>
                  </a:cubicBezTo>
                  <a:cubicBezTo>
                    <a:pt x="137" y="10"/>
                    <a:pt x="139" y="8"/>
                    <a:pt x="144" y="8"/>
                  </a:cubicBezTo>
                  <a:cubicBezTo>
                    <a:pt x="146" y="9"/>
                    <a:pt x="148" y="10"/>
                    <a:pt x="150" y="10"/>
                  </a:cubicBezTo>
                  <a:cubicBezTo>
                    <a:pt x="152" y="10"/>
                    <a:pt x="153" y="8"/>
                    <a:pt x="154" y="6"/>
                  </a:cubicBezTo>
                  <a:cubicBezTo>
                    <a:pt x="156" y="5"/>
                    <a:pt x="157" y="3"/>
                    <a:pt x="159" y="1"/>
                  </a:cubicBezTo>
                  <a:cubicBezTo>
                    <a:pt x="160" y="0"/>
                    <a:pt x="162" y="2"/>
                    <a:pt x="164" y="0"/>
                  </a:cubicBezTo>
                  <a:cubicBezTo>
                    <a:pt x="165" y="2"/>
                    <a:pt x="165" y="4"/>
                    <a:pt x="166" y="5"/>
                  </a:cubicBezTo>
                  <a:cubicBezTo>
                    <a:pt x="167" y="6"/>
                    <a:pt x="168" y="7"/>
                    <a:pt x="169" y="8"/>
                  </a:cubicBezTo>
                  <a:cubicBezTo>
                    <a:pt x="170" y="9"/>
                    <a:pt x="170" y="10"/>
                    <a:pt x="172" y="11"/>
                  </a:cubicBezTo>
                  <a:cubicBezTo>
                    <a:pt x="172" y="12"/>
                    <a:pt x="173" y="12"/>
                    <a:pt x="173" y="12"/>
                  </a:cubicBezTo>
                  <a:cubicBezTo>
                    <a:pt x="174" y="13"/>
                    <a:pt x="173" y="14"/>
                    <a:pt x="174" y="14"/>
                  </a:cubicBezTo>
                  <a:cubicBezTo>
                    <a:pt x="175" y="17"/>
                    <a:pt x="180" y="18"/>
                    <a:pt x="182" y="20"/>
                  </a:cubicBezTo>
                  <a:cubicBezTo>
                    <a:pt x="185" y="21"/>
                    <a:pt x="188" y="23"/>
                    <a:pt x="189" y="26"/>
                  </a:cubicBezTo>
                  <a:cubicBezTo>
                    <a:pt x="190" y="29"/>
                    <a:pt x="192" y="32"/>
                    <a:pt x="192" y="35"/>
                  </a:cubicBezTo>
                  <a:cubicBezTo>
                    <a:pt x="192" y="38"/>
                    <a:pt x="189" y="41"/>
                    <a:pt x="188" y="43"/>
                  </a:cubicBezTo>
                  <a:cubicBezTo>
                    <a:pt x="186" y="47"/>
                    <a:pt x="178" y="55"/>
                    <a:pt x="185" y="58"/>
                  </a:cubicBezTo>
                  <a:cubicBezTo>
                    <a:pt x="182" y="61"/>
                    <a:pt x="179" y="63"/>
                    <a:pt x="176" y="65"/>
                  </a:cubicBezTo>
                  <a:cubicBezTo>
                    <a:pt x="172" y="68"/>
                    <a:pt x="179" y="67"/>
                    <a:pt x="181" y="68"/>
                  </a:cubicBezTo>
                  <a:cubicBezTo>
                    <a:pt x="183" y="70"/>
                    <a:pt x="181" y="74"/>
                    <a:pt x="180" y="76"/>
                  </a:cubicBezTo>
                  <a:cubicBezTo>
                    <a:pt x="178" y="80"/>
                    <a:pt x="175" y="84"/>
                    <a:pt x="176" y="88"/>
                  </a:cubicBezTo>
                  <a:cubicBezTo>
                    <a:pt x="176" y="91"/>
                    <a:pt x="177" y="95"/>
                    <a:pt x="178" y="99"/>
                  </a:cubicBezTo>
                  <a:cubicBezTo>
                    <a:pt x="179" y="103"/>
                    <a:pt x="182" y="105"/>
                    <a:pt x="186" y="106"/>
                  </a:cubicBezTo>
                  <a:cubicBezTo>
                    <a:pt x="189" y="108"/>
                    <a:pt x="192" y="109"/>
                    <a:pt x="194" y="112"/>
                  </a:cubicBezTo>
                  <a:cubicBezTo>
                    <a:pt x="195" y="115"/>
                    <a:pt x="196" y="117"/>
                    <a:pt x="197" y="119"/>
                  </a:cubicBezTo>
                  <a:cubicBezTo>
                    <a:pt x="198" y="121"/>
                    <a:pt x="199" y="123"/>
                    <a:pt x="200" y="125"/>
                  </a:cubicBezTo>
                  <a:cubicBezTo>
                    <a:pt x="201" y="126"/>
                    <a:pt x="203" y="127"/>
                    <a:pt x="204" y="129"/>
                  </a:cubicBezTo>
                  <a:cubicBezTo>
                    <a:pt x="205" y="131"/>
                    <a:pt x="205" y="132"/>
                    <a:pt x="205" y="134"/>
                  </a:cubicBezTo>
                  <a:cubicBezTo>
                    <a:pt x="205" y="136"/>
                    <a:pt x="205" y="138"/>
                    <a:pt x="204" y="140"/>
                  </a:cubicBezTo>
                  <a:cubicBezTo>
                    <a:pt x="203" y="142"/>
                    <a:pt x="202" y="143"/>
                    <a:pt x="200" y="144"/>
                  </a:cubicBezTo>
                  <a:cubicBezTo>
                    <a:pt x="198" y="147"/>
                    <a:pt x="196" y="150"/>
                    <a:pt x="194" y="153"/>
                  </a:cubicBezTo>
                  <a:cubicBezTo>
                    <a:pt x="192" y="157"/>
                    <a:pt x="189" y="162"/>
                    <a:pt x="188" y="166"/>
                  </a:cubicBezTo>
                  <a:cubicBezTo>
                    <a:pt x="187" y="171"/>
                    <a:pt x="188" y="174"/>
                    <a:pt x="191" y="178"/>
                  </a:cubicBezTo>
                  <a:cubicBezTo>
                    <a:pt x="192" y="179"/>
                    <a:pt x="192" y="181"/>
                    <a:pt x="193" y="183"/>
                  </a:cubicBezTo>
                  <a:cubicBezTo>
                    <a:pt x="194" y="185"/>
                    <a:pt x="195" y="187"/>
                    <a:pt x="196" y="188"/>
                  </a:cubicBezTo>
                  <a:cubicBezTo>
                    <a:pt x="197" y="192"/>
                    <a:pt x="196" y="195"/>
                    <a:pt x="198" y="199"/>
                  </a:cubicBezTo>
                  <a:cubicBezTo>
                    <a:pt x="199" y="202"/>
                    <a:pt x="203" y="205"/>
                    <a:pt x="204" y="208"/>
                  </a:cubicBezTo>
                  <a:cubicBezTo>
                    <a:pt x="204" y="211"/>
                    <a:pt x="204" y="213"/>
                    <a:pt x="205" y="215"/>
                  </a:cubicBezTo>
                  <a:cubicBezTo>
                    <a:pt x="206" y="217"/>
                    <a:pt x="207" y="219"/>
                    <a:pt x="207" y="222"/>
                  </a:cubicBezTo>
                  <a:cubicBezTo>
                    <a:pt x="207" y="224"/>
                    <a:pt x="208" y="226"/>
                    <a:pt x="208" y="227"/>
                  </a:cubicBezTo>
                  <a:cubicBezTo>
                    <a:pt x="208" y="230"/>
                    <a:pt x="208" y="230"/>
                    <a:pt x="206" y="230"/>
                  </a:cubicBezTo>
                  <a:cubicBezTo>
                    <a:pt x="204" y="229"/>
                    <a:pt x="203" y="229"/>
                    <a:pt x="201" y="230"/>
                  </a:cubicBezTo>
                  <a:cubicBezTo>
                    <a:pt x="199" y="231"/>
                    <a:pt x="202" y="232"/>
                    <a:pt x="202" y="234"/>
                  </a:cubicBezTo>
                  <a:cubicBezTo>
                    <a:pt x="202" y="235"/>
                    <a:pt x="202" y="235"/>
                    <a:pt x="201" y="236"/>
                  </a:cubicBezTo>
                  <a:cubicBezTo>
                    <a:pt x="201" y="237"/>
                    <a:pt x="200" y="238"/>
                    <a:pt x="200" y="239"/>
                  </a:cubicBezTo>
                  <a:cubicBezTo>
                    <a:pt x="200" y="242"/>
                    <a:pt x="200" y="245"/>
                    <a:pt x="199" y="247"/>
                  </a:cubicBezTo>
                  <a:cubicBezTo>
                    <a:pt x="198" y="248"/>
                    <a:pt x="197" y="250"/>
                    <a:pt x="199" y="251"/>
                  </a:cubicBezTo>
                  <a:cubicBezTo>
                    <a:pt x="202" y="252"/>
                    <a:pt x="203" y="251"/>
                    <a:pt x="202" y="255"/>
                  </a:cubicBezTo>
                  <a:cubicBezTo>
                    <a:pt x="202" y="255"/>
                    <a:pt x="202" y="256"/>
                    <a:pt x="202" y="256"/>
                  </a:cubicBezTo>
                  <a:cubicBezTo>
                    <a:pt x="201" y="257"/>
                    <a:pt x="200" y="257"/>
                    <a:pt x="199" y="257"/>
                  </a:cubicBezTo>
                  <a:cubicBezTo>
                    <a:pt x="197" y="259"/>
                    <a:pt x="197" y="261"/>
                    <a:pt x="198" y="263"/>
                  </a:cubicBezTo>
                  <a:cubicBezTo>
                    <a:pt x="198" y="264"/>
                    <a:pt x="199" y="267"/>
                    <a:pt x="200" y="269"/>
                  </a:cubicBezTo>
                  <a:cubicBezTo>
                    <a:pt x="202" y="271"/>
                    <a:pt x="204" y="270"/>
                    <a:pt x="206" y="271"/>
                  </a:cubicBezTo>
                  <a:cubicBezTo>
                    <a:pt x="208" y="272"/>
                    <a:pt x="207" y="273"/>
                    <a:pt x="208" y="275"/>
                  </a:cubicBezTo>
                  <a:cubicBezTo>
                    <a:pt x="209" y="275"/>
                    <a:pt x="209" y="276"/>
                    <a:pt x="209" y="277"/>
                  </a:cubicBezTo>
                  <a:cubicBezTo>
                    <a:pt x="209" y="278"/>
                    <a:pt x="208" y="279"/>
                    <a:pt x="207" y="279"/>
                  </a:cubicBezTo>
                  <a:cubicBezTo>
                    <a:pt x="205" y="281"/>
                    <a:pt x="204" y="281"/>
                    <a:pt x="205" y="283"/>
                  </a:cubicBezTo>
                  <a:cubicBezTo>
                    <a:pt x="206" y="285"/>
                    <a:pt x="206" y="285"/>
                    <a:pt x="207" y="286"/>
                  </a:cubicBezTo>
                  <a:cubicBezTo>
                    <a:pt x="207" y="287"/>
                    <a:pt x="206" y="289"/>
                    <a:pt x="207" y="290"/>
                  </a:cubicBezTo>
                  <a:cubicBezTo>
                    <a:pt x="207" y="291"/>
                    <a:pt x="210" y="291"/>
                    <a:pt x="211" y="292"/>
                  </a:cubicBezTo>
                  <a:cubicBezTo>
                    <a:pt x="212" y="293"/>
                    <a:pt x="213" y="294"/>
                    <a:pt x="213" y="294"/>
                  </a:cubicBezTo>
                  <a:cubicBezTo>
                    <a:pt x="213" y="295"/>
                    <a:pt x="213" y="295"/>
                    <a:pt x="214" y="296"/>
                  </a:cubicBezTo>
                  <a:cubicBezTo>
                    <a:pt x="214" y="296"/>
                    <a:pt x="215" y="296"/>
                    <a:pt x="215" y="296"/>
                  </a:cubicBezTo>
                  <a:cubicBezTo>
                    <a:pt x="216" y="297"/>
                    <a:pt x="216" y="296"/>
                    <a:pt x="216" y="298"/>
                  </a:cubicBezTo>
                  <a:cubicBezTo>
                    <a:pt x="216" y="299"/>
                    <a:pt x="216" y="300"/>
                    <a:pt x="216" y="301"/>
                  </a:cubicBezTo>
                  <a:cubicBezTo>
                    <a:pt x="217" y="304"/>
                    <a:pt x="217" y="306"/>
                    <a:pt x="215" y="308"/>
                  </a:cubicBezTo>
                  <a:cubicBezTo>
                    <a:pt x="213" y="309"/>
                    <a:pt x="212" y="310"/>
                    <a:pt x="211" y="312"/>
                  </a:cubicBezTo>
                  <a:cubicBezTo>
                    <a:pt x="211" y="313"/>
                    <a:pt x="210" y="314"/>
                    <a:pt x="210" y="315"/>
                  </a:cubicBezTo>
                  <a:cubicBezTo>
                    <a:pt x="209" y="316"/>
                    <a:pt x="208" y="316"/>
                    <a:pt x="207" y="316"/>
                  </a:cubicBezTo>
                  <a:cubicBezTo>
                    <a:pt x="203" y="319"/>
                    <a:pt x="209" y="323"/>
                    <a:pt x="211" y="325"/>
                  </a:cubicBezTo>
                  <a:cubicBezTo>
                    <a:pt x="213" y="327"/>
                    <a:pt x="214" y="329"/>
                    <a:pt x="216" y="330"/>
                  </a:cubicBezTo>
                  <a:cubicBezTo>
                    <a:pt x="218" y="332"/>
                    <a:pt x="220" y="332"/>
                    <a:pt x="222" y="334"/>
                  </a:cubicBezTo>
                  <a:cubicBezTo>
                    <a:pt x="223" y="336"/>
                    <a:pt x="223" y="337"/>
                    <a:pt x="225" y="338"/>
                  </a:cubicBezTo>
                  <a:cubicBezTo>
                    <a:pt x="227" y="340"/>
                    <a:pt x="229" y="340"/>
                    <a:pt x="230" y="342"/>
                  </a:cubicBezTo>
                  <a:cubicBezTo>
                    <a:pt x="230" y="343"/>
                    <a:pt x="230" y="345"/>
                    <a:pt x="230" y="346"/>
                  </a:cubicBezTo>
                  <a:cubicBezTo>
                    <a:pt x="231" y="347"/>
                    <a:pt x="232" y="348"/>
                    <a:pt x="232" y="349"/>
                  </a:cubicBezTo>
                  <a:cubicBezTo>
                    <a:pt x="233" y="350"/>
                    <a:pt x="236" y="353"/>
                    <a:pt x="236" y="355"/>
                  </a:cubicBezTo>
                  <a:cubicBezTo>
                    <a:pt x="236" y="356"/>
                    <a:pt x="234" y="358"/>
                    <a:pt x="234" y="359"/>
                  </a:cubicBezTo>
                  <a:cubicBezTo>
                    <a:pt x="233" y="360"/>
                    <a:pt x="233" y="361"/>
                    <a:pt x="233" y="362"/>
                  </a:cubicBezTo>
                  <a:cubicBezTo>
                    <a:pt x="232" y="365"/>
                    <a:pt x="231" y="367"/>
                    <a:pt x="230" y="370"/>
                  </a:cubicBezTo>
                  <a:cubicBezTo>
                    <a:pt x="230" y="372"/>
                    <a:pt x="228" y="373"/>
                    <a:pt x="226" y="375"/>
                  </a:cubicBezTo>
                  <a:cubicBezTo>
                    <a:pt x="224" y="377"/>
                    <a:pt x="224" y="379"/>
                    <a:pt x="222" y="381"/>
                  </a:cubicBezTo>
                  <a:cubicBezTo>
                    <a:pt x="221" y="383"/>
                    <a:pt x="219" y="383"/>
                    <a:pt x="218" y="385"/>
                  </a:cubicBezTo>
                  <a:cubicBezTo>
                    <a:pt x="216" y="388"/>
                    <a:pt x="215" y="390"/>
                    <a:pt x="213" y="392"/>
                  </a:cubicBezTo>
                  <a:cubicBezTo>
                    <a:pt x="210" y="397"/>
                    <a:pt x="207" y="401"/>
                    <a:pt x="203" y="405"/>
                  </a:cubicBezTo>
                  <a:cubicBezTo>
                    <a:pt x="202" y="407"/>
                    <a:pt x="201" y="410"/>
                    <a:pt x="199" y="412"/>
                  </a:cubicBezTo>
                  <a:cubicBezTo>
                    <a:pt x="198" y="413"/>
                    <a:pt x="198" y="413"/>
                    <a:pt x="197" y="414"/>
                  </a:cubicBezTo>
                  <a:cubicBezTo>
                    <a:pt x="195" y="415"/>
                    <a:pt x="196" y="416"/>
                    <a:pt x="195" y="417"/>
                  </a:cubicBezTo>
                  <a:cubicBezTo>
                    <a:pt x="194" y="418"/>
                    <a:pt x="193" y="419"/>
                    <a:pt x="193" y="420"/>
                  </a:cubicBezTo>
                  <a:cubicBezTo>
                    <a:pt x="192" y="421"/>
                    <a:pt x="191" y="422"/>
                    <a:pt x="190" y="423"/>
                  </a:cubicBezTo>
                  <a:cubicBezTo>
                    <a:pt x="189" y="425"/>
                    <a:pt x="186" y="427"/>
                    <a:pt x="184" y="429"/>
                  </a:cubicBezTo>
                  <a:cubicBezTo>
                    <a:pt x="182" y="430"/>
                    <a:pt x="181" y="432"/>
                    <a:pt x="179" y="434"/>
                  </a:cubicBezTo>
                  <a:cubicBezTo>
                    <a:pt x="178" y="436"/>
                    <a:pt x="176" y="436"/>
                    <a:pt x="174" y="438"/>
                  </a:cubicBezTo>
                  <a:cubicBezTo>
                    <a:pt x="173" y="440"/>
                    <a:pt x="171" y="442"/>
                    <a:pt x="169" y="444"/>
                  </a:cubicBezTo>
                  <a:cubicBezTo>
                    <a:pt x="167" y="447"/>
                    <a:pt x="165" y="449"/>
                    <a:pt x="163" y="452"/>
                  </a:cubicBezTo>
                  <a:cubicBezTo>
                    <a:pt x="163" y="451"/>
                    <a:pt x="164" y="450"/>
                    <a:pt x="163" y="452"/>
                  </a:cubicBezTo>
                  <a:close/>
                  <a:moveTo>
                    <a:pt x="7" y="464"/>
                  </a:moveTo>
                  <a:cubicBezTo>
                    <a:pt x="5" y="465"/>
                    <a:pt x="5" y="464"/>
                    <a:pt x="5" y="463"/>
                  </a:cubicBezTo>
                  <a:cubicBezTo>
                    <a:pt x="4" y="463"/>
                    <a:pt x="3" y="464"/>
                    <a:pt x="2" y="464"/>
                  </a:cubicBezTo>
                  <a:cubicBezTo>
                    <a:pt x="2" y="465"/>
                    <a:pt x="0" y="464"/>
                    <a:pt x="0" y="466"/>
                  </a:cubicBezTo>
                  <a:cubicBezTo>
                    <a:pt x="0" y="467"/>
                    <a:pt x="1" y="467"/>
                    <a:pt x="2" y="467"/>
                  </a:cubicBezTo>
                  <a:cubicBezTo>
                    <a:pt x="5" y="468"/>
                    <a:pt x="4" y="468"/>
                    <a:pt x="5" y="470"/>
                  </a:cubicBezTo>
                  <a:cubicBezTo>
                    <a:pt x="5" y="470"/>
                    <a:pt x="6" y="470"/>
                    <a:pt x="7" y="470"/>
                  </a:cubicBezTo>
                  <a:cubicBezTo>
                    <a:pt x="7" y="470"/>
                    <a:pt x="8" y="470"/>
                    <a:pt x="8" y="470"/>
                  </a:cubicBezTo>
                  <a:cubicBezTo>
                    <a:pt x="9" y="470"/>
                    <a:pt x="9" y="471"/>
                    <a:pt x="10" y="470"/>
                  </a:cubicBezTo>
                  <a:cubicBezTo>
                    <a:pt x="10" y="469"/>
                    <a:pt x="11" y="470"/>
                    <a:pt x="11" y="469"/>
                  </a:cubicBezTo>
                  <a:cubicBezTo>
                    <a:pt x="11" y="469"/>
                    <a:pt x="11" y="468"/>
                    <a:pt x="10" y="467"/>
                  </a:cubicBezTo>
                  <a:cubicBezTo>
                    <a:pt x="10" y="466"/>
                    <a:pt x="9" y="466"/>
                    <a:pt x="8" y="464"/>
                  </a:cubicBezTo>
                  <a:cubicBezTo>
                    <a:pt x="8" y="463"/>
                    <a:pt x="7" y="464"/>
                    <a:pt x="7" y="464"/>
                  </a:cubicBezTo>
                  <a:close/>
                  <a:moveTo>
                    <a:pt x="9" y="463"/>
                  </a:moveTo>
                  <a:cubicBezTo>
                    <a:pt x="9" y="464"/>
                    <a:pt x="10" y="464"/>
                    <a:pt x="11" y="465"/>
                  </a:cubicBezTo>
                  <a:cubicBezTo>
                    <a:pt x="12" y="465"/>
                    <a:pt x="12" y="468"/>
                    <a:pt x="14" y="466"/>
                  </a:cubicBezTo>
                  <a:cubicBezTo>
                    <a:pt x="15" y="466"/>
                    <a:pt x="15" y="463"/>
                    <a:pt x="15" y="462"/>
                  </a:cubicBezTo>
                  <a:cubicBezTo>
                    <a:pt x="14" y="461"/>
                    <a:pt x="12" y="460"/>
                    <a:pt x="12" y="460"/>
                  </a:cubicBezTo>
                  <a:cubicBezTo>
                    <a:pt x="11" y="459"/>
                    <a:pt x="10" y="460"/>
                    <a:pt x="9" y="459"/>
                  </a:cubicBezTo>
                  <a:cubicBezTo>
                    <a:pt x="8" y="459"/>
                    <a:pt x="9" y="459"/>
                    <a:pt x="9" y="458"/>
                  </a:cubicBezTo>
                  <a:cubicBezTo>
                    <a:pt x="8" y="457"/>
                    <a:pt x="6" y="458"/>
                    <a:pt x="6" y="459"/>
                  </a:cubicBezTo>
                  <a:cubicBezTo>
                    <a:pt x="6" y="460"/>
                    <a:pt x="7" y="460"/>
                    <a:pt x="8" y="461"/>
                  </a:cubicBezTo>
                  <a:cubicBezTo>
                    <a:pt x="9" y="461"/>
                    <a:pt x="9" y="462"/>
                    <a:pt x="9" y="463"/>
                  </a:cubicBezTo>
                  <a:close/>
                  <a:moveTo>
                    <a:pt x="57" y="471"/>
                  </a:moveTo>
                  <a:cubicBezTo>
                    <a:pt x="56" y="471"/>
                    <a:pt x="56" y="472"/>
                    <a:pt x="57" y="473"/>
                  </a:cubicBezTo>
                  <a:cubicBezTo>
                    <a:pt x="58" y="473"/>
                    <a:pt x="59" y="473"/>
                    <a:pt x="59" y="473"/>
                  </a:cubicBezTo>
                  <a:cubicBezTo>
                    <a:pt x="60" y="472"/>
                    <a:pt x="61" y="472"/>
                    <a:pt x="62" y="472"/>
                  </a:cubicBezTo>
                  <a:cubicBezTo>
                    <a:pt x="62" y="472"/>
                    <a:pt x="63" y="473"/>
                    <a:pt x="63" y="473"/>
                  </a:cubicBezTo>
                  <a:cubicBezTo>
                    <a:pt x="64" y="473"/>
                    <a:pt x="65" y="468"/>
                    <a:pt x="64" y="468"/>
                  </a:cubicBezTo>
                  <a:cubicBezTo>
                    <a:pt x="64" y="466"/>
                    <a:pt x="60" y="467"/>
                    <a:pt x="58" y="467"/>
                  </a:cubicBezTo>
                  <a:cubicBezTo>
                    <a:pt x="58" y="467"/>
                    <a:pt x="58" y="467"/>
                    <a:pt x="58" y="468"/>
                  </a:cubicBezTo>
                  <a:cubicBezTo>
                    <a:pt x="59" y="469"/>
                    <a:pt x="58" y="470"/>
                    <a:pt x="57" y="471"/>
                  </a:cubicBezTo>
                  <a:close/>
                  <a:moveTo>
                    <a:pt x="100" y="263"/>
                  </a:moveTo>
                  <a:cubicBezTo>
                    <a:pt x="101" y="263"/>
                    <a:pt x="101" y="262"/>
                    <a:pt x="102" y="262"/>
                  </a:cubicBezTo>
                  <a:cubicBezTo>
                    <a:pt x="102" y="262"/>
                    <a:pt x="102" y="263"/>
                    <a:pt x="102" y="264"/>
                  </a:cubicBezTo>
                  <a:cubicBezTo>
                    <a:pt x="103" y="264"/>
                    <a:pt x="104" y="263"/>
                    <a:pt x="104" y="263"/>
                  </a:cubicBezTo>
                  <a:cubicBezTo>
                    <a:pt x="105" y="261"/>
                    <a:pt x="104" y="261"/>
                    <a:pt x="104" y="260"/>
                  </a:cubicBezTo>
                  <a:cubicBezTo>
                    <a:pt x="104" y="259"/>
                    <a:pt x="104" y="259"/>
                    <a:pt x="106" y="259"/>
                  </a:cubicBezTo>
                  <a:cubicBezTo>
                    <a:pt x="106" y="260"/>
                    <a:pt x="108" y="260"/>
                    <a:pt x="108" y="259"/>
                  </a:cubicBezTo>
                  <a:cubicBezTo>
                    <a:pt x="107" y="259"/>
                    <a:pt x="106" y="259"/>
                    <a:pt x="105" y="258"/>
                  </a:cubicBezTo>
                  <a:cubicBezTo>
                    <a:pt x="105" y="258"/>
                    <a:pt x="105" y="257"/>
                    <a:pt x="104" y="258"/>
                  </a:cubicBezTo>
                  <a:cubicBezTo>
                    <a:pt x="101" y="258"/>
                    <a:pt x="99" y="258"/>
                    <a:pt x="100" y="261"/>
                  </a:cubicBezTo>
                  <a:cubicBezTo>
                    <a:pt x="100" y="262"/>
                    <a:pt x="100" y="263"/>
                    <a:pt x="100" y="263"/>
                  </a:cubicBezTo>
                  <a:close/>
                  <a:moveTo>
                    <a:pt x="32" y="339"/>
                  </a:moveTo>
                  <a:cubicBezTo>
                    <a:pt x="30" y="341"/>
                    <a:pt x="34" y="342"/>
                    <a:pt x="35" y="344"/>
                  </a:cubicBezTo>
                  <a:cubicBezTo>
                    <a:pt x="36" y="344"/>
                    <a:pt x="38" y="340"/>
                    <a:pt x="37" y="339"/>
                  </a:cubicBezTo>
                  <a:cubicBezTo>
                    <a:pt x="36" y="338"/>
                    <a:pt x="34" y="342"/>
                    <a:pt x="34" y="339"/>
                  </a:cubicBezTo>
                  <a:cubicBezTo>
                    <a:pt x="33" y="338"/>
                    <a:pt x="32" y="338"/>
                    <a:pt x="32" y="339"/>
                  </a:cubicBezTo>
                  <a:close/>
                </a:path>
              </a:pathLst>
            </a:custGeom>
            <a:solidFill>
              <a:srgbClr val="FFC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2" name="Freeform 46"/>
            <p:cNvSpPr>
              <a:spLocks noEditPoints="1"/>
            </p:cNvSpPr>
            <p:nvPr/>
          </p:nvSpPr>
          <p:spPr bwMode="auto">
            <a:xfrm>
              <a:off x="8075613" y="4471988"/>
              <a:ext cx="1069975" cy="1050925"/>
            </a:xfrm>
            <a:custGeom>
              <a:avLst/>
              <a:gdLst>
                <a:gd name="T0" fmla="*/ 246 w 281"/>
                <a:gd name="T1" fmla="*/ 80 h 276"/>
                <a:gd name="T2" fmla="*/ 241 w 281"/>
                <a:gd name="T3" fmla="*/ 106 h 276"/>
                <a:gd name="T4" fmla="*/ 229 w 281"/>
                <a:gd name="T5" fmla="*/ 110 h 276"/>
                <a:gd name="T6" fmla="*/ 225 w 281"/>
                <a:gd name="T7" fmla="*/ 119 h 276"/>
                <a:gd name="T8" fmla="*/ 213 w 281"/>
                <a:gd name="T9" fmla="*/ 136 h 276"/>
                <a:gd name="T10" fmla="*/ 216 w 281"/>
                <a:gd name="T11" fmla="*/ 142 h 276"/>
                <a:gd name="T12" fmla="*/ 227 w 281"/>
                <a:gd name="T13" fmla="*/ 149 h 276"/>
                <a:gd name="T14" fmla="*/ 233 w 281"/>
                <a:gd name="T15" fmla="*/ 169 h 276"/>
                <a:gd name="T16" fmla="*/ 224 w 281"/>
                <a:gd name="T17" fmla="*/ 178 h 276"/>
                <a:gd name="T18" fmla="*/ 230 w 281"/>
                <a:gd name="T19" fmla="*/ 187 h 276"/>
                <a:gd name="T20" fmla="*/ 230 w 281"/>
                <a:gd name="T21" fmla="*/ 199 h 276"/>
                <a:gd name="T22" fmla="*/ 244 w 281"/>
                <a:gd name="T23" fmla="*/ 205 h 276"/>
                <a:gd name="T24" fmla="*/ 230 w 281"/>
                <a:gd name="T25" fmla="*/ 218 h 276"/>
                <a:gd name="T26" fmla="*/ 221 w 281"/>
                <a:gd name="T27" fmla="*/ 228 h 276"/>
                <a:gd name="T28" fmla="*/ 207 w 281"/>
                <a:gd name="T29" fmla="*/ 231 h 276"/>
                <a:gd name="T30" fmla="*/ 193 w 281"/>
                <a:gd name="T31" fmla="*/ 222 h 276"/>
                <a:gd name="T32" fmla="*/ 183 w 281"/>
                <a:gd name="T33" fmla="*/ 221 h 276"/>
                <a:gd name="T34" fmla="*/ 161 w 281"/>
                <a:gd name="T35" fmla="*/ 225 h 276"/>
                <a:gd name="T36" fmla="*/ 154 w 281"/>
                <a:gd name="T37" fmla="*/ 241 h 276"/>
                <a:gd name="T38" fmla="*/ 145 w 281"/>
                <a:gd name="T39" fmla="*/ 250 h 276"/>
                <a:gd name="T40" fmla="*/ 123 w 281"/>
                <a:gd name="T41" fmla="*/ 248 h 276"/>
                <a:gd name="T42" fmla="*/ 102 w 281"/>
                <a:gd name="T43" fmla="*/ 241 h 276"/>
                <a:gd name="T44" fmla="*/ 80 w 281"/>
                <a:gd name="T45" fmla="*/ 235 h 276"/>
                <a:gd name="T46" fmla="*/ 62 w 281"/>
                <a:gd name="T47" fmla="*/ 226 h 276"/>
                <a:gd name="T48" fmla="*/ 62 w 281"/>
                <a:gd name="T49" fmla="*/ 221 h 276"/>
                <a:gd name="T50" fmla="*/ 70 w 281"/>
                <a:gd name="T51" fmla="*/ 187 h 276"/>
                <a:gd name="T52" fmla="*/ 81 w 281"/>
                <a:gd name="T53" fmla="*/ 177 h 276"/>
                <a:gd name="T54" fmla="*/ 71 w 281"/>
                <a:gd name="T55" fmla="*/ 159 h 276"/>
                <a:gd name="T56" fmla="*/ 73 w 281"/>
                <a:gd name="T57" fmla="*/ 153 h 276"/>
                <a:gd name="T58" fmla="*/ 70 w 281"/>
                <a:gd name="T59" fmla="*/ 142 h 276"/>
                <a:gd name="T60" fmla="*/ 59 w 281"/>
                <a:gd name="T61" fmla="*/ 136 h 276"/>
                <a:gd name="T62" fmla="*/ 51 w 281"/>
                <a:gd name="T63" fmla="*/ 117 h 276"/>
                <a:gd name="T64" fmla="*/ 46 w 281"/>
                <a:gd name="T65" fmla="*/ 114 h 276"/>
                <a:gd name="T66" fmla="*/ 42 w 281"/>
                <a:gd name="T67" fmla="*/ 108 h 276"/>
                <a:gd name="T68" fmla="*/ 26 w 281"/>
                <a:gd name="T69" fmla="*/ 101 h 276"/>
                <a:gd name="T70" fmla="*/ 13 w 281"/>
                <a:gd name="T71" fmla="*/ 98 h 276"/>
                <a:gd name="T72" fmla="*/ 9 w 281"/>
                <a:gd name="T73" fmla="*/ 87 h 276"/>
                <a:gd name="T74" fmla="*/ 8 w 281"/>
                <a:gd name="T75" fmla="*/ 85 h 276"/>
                <a:gd name="T76" fmla="*/ 1 w 281"/>
                <a:gd name="T77" fmla="*/ 77 h 276"/>
                <a:gd name="T78" fmla="*/ 15 w 281"/>
                <a:gd name="T79" fmla="*/ 73 h 276"/>
                <a:gd name="T80" fmla="*/ 31 w 281"/>
                <a:gd name="T81" fmla="*/ 67 h 276"/>
                <a:gd name="T82" fmla="*/ 48 w 281"/>
                <a:gd name="T83" fmla="*/ 74 h 276"/>
                <a:gd name="T84" fmla="*/ 59 w 281"/>
                <a:gd name="T85" fmla="*/ 75 h 276"/>
                <a:gd name="T86" fmla="*/ 63 w 281"/>
                <a:gd name="T87" fmla="*/ 64 h 276"/>
                <a:gd name="T88" fmla="*/ 58 w 281"/>
                <a:gd name="T89" fmla="*/ 50 h 276"/>
                <a:gd name="T90" fmla="*/ 65 w 281"/>
                <a:gd name="T91" fmla="*/ 43 h 276"/>
                <a:gd name="T92" fmla="*/ 73 w 281"/>
                <a:gd name="T93" fmla="*/ 52 h 276"/>
                <a:gd name="T94" fmla="*/ 100 w 281"/>
                <a:gd name="T95" fmla="*/ 51 h 276"/>
                <a:gd name="T96" fmla="*/ 96 w 281"/>
                <a:gd name="T97" fmla="*/ 46 h 276"/>
                <a:gd name="T98" fmla="*/ 127 w 281"/>
                <a:gd name="T99" fmla="*/ 27 h 276"/>
                <a:gd name="T100" fmla="*/ 124 w 281"/>
                <a:gd name="T101" fmla="*/ 14 h 276"/>
                <a:gd name="T102" fmla="*/ 144 w 281"/>
                <a:gd name="T103" fmla="*/ 5 h 276"/>
                <a:gd name="T104" fmla="*/ 163 w 281"/>
                <a:gd name="T105" fmla="*/ 18 h 276"/>
                <a:gd name="T106" fmla="*/ 176 w 281"/>
                <a:gd name="T107" fmla="*/ 32 h 276"/>
                <a:gd name="T108" fmla="*/ 189 w 281"/>
                <a:gd name="T109" fmla="*/ 36 h 276"/>
                <a:gd name="T110" fmla="*/ 197 w 281"/>
                <a:gd name="T111" fmla="*/ 44 h 276"/>
                <a:gd name="T112" fmla="*/ 216 w 281"/>
                <a:gd name="T113" fmla="*/ 50 h 276"/>
                <a:gd name="T114" fmla="*/ 242 w 281"/>
                <a:gd name="T115" fmla="*/ 62 h 276"/>
                <a:gd name="T116" fmla="*/ 281 w 281"/>
                <a:gd name="T117" fmla="*/ 252 h 276"/>
                <a:gd name="T118" fmla="*/ 276 w 281"/>
                <a:gd name="T119" fmla="*/ 241 h 276"/>
                <a:gd name="T120" fmla="*/ 262 w 281"/>
                <a:gd name="T121" fmla="*/ 250 h 276"/>
                <a:gd name="T122" fmla="*/ 263 w 281"/>
                <a:gd name="T123" fmla="*/ 265 h 276"/>
                <a:gd name="T124" fmla="*/ 274 w 281"/>
                <a:gd name="T125" fmla="*/ 27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1" h="276">
                  <a:moveTo>
                    <a:pt x="254" y="65"/>
                  </a:moveTo>
                  <a:cubicBezTo>
                    <a:pt x="254" y="66"/>
                    <a:pt x="253" y="67"/>
                    <a:pt x="253" y="68"/>
                  </a:cubicBezTo>
                  <a:cubicBezTo>
                    <a:pt x="252" y="70"/>
                    <a:pt x="251" y="70"/>
                    <a:pt x="250" y="72"/>
                  </a:cubicBezTo>
                  <a:cubicBezTo>
                    <a:pt x="249" y="73"/>
                    <a:pt x="247" y="74"/>
                    <a:pt x="247" y="75"/>
                  </a:cubicBezTo>
                  <a:cubicBezTo>
                    <a:pt x="246" y="76"/>
                    <a:pt x="247" y="77"/>
                    <a:pt x="247" y="78"/>
                  </a:cubicBezTo>
                  <a:cubicBezTo>
                    <a:pt x="247" y="78"/>
                    <a:pt x="246" y="79"/>
                    <a:pt x="246" y="80"/>
                  </a:cubicBezTo>
                  <a:cubicBezTo>
                    <a:pt x="245" y="81"/>
                    <a:pt x="245" y="82"/>
                    <a:pt x="245" y="84"/>
                  </a:cubicBezTo>
                  <a:cubicBezTo>
                    <a:pt x="245" y="86"/>
                    <a:pt x="241" y="90"/>
                    <a:pt x="242" y="92"/>
                  </a:cubicBezTo>
                  <a:cubicBezTo>
                    <a:pt x="244" y="93"/>
                    <a:pt x="241" y="98"/>
                    <a:pt x="241" y="99"/>
                  </a:cubicBezTo>
                  <a:cubicBezTo>
                    <a:pt x="241" y="100"/>
                    <a:pt x="241" y="102"/>
                    <a:pt x="241" y="103"/>
                  </a:cubicBezTo>
                  <a:cubicBezTo>
                    <a:pt x="241" y="103"/>
                    <a:pt x="244" y="105"/>
                    <a:pt x="243" y="106"/>
                  </a:cubicBezTo>
                  <a:cubicBezTo>
                    <a:pt x="242" y="106"/>
                    <a:pt x="242" y="106"/>
                    <a:pt x="241" y="106"/>
                  </a:cubicBezTo>
                  <a:cubicBezTo>
                    <a:pt x="240" y="107"/>
                    <a:pt x="240" y="107"/>
                    <a:pt x="240" y="108"/>
                  </a:cubicBezTo>
                  <a:cubicBezTo>
                    <a:pt x="239" y="108"/>
                    <a:pt x="239" y="109"/>
                    <a:pt x="239" y="109"/>
                  </a:cubicBezTo>
                  <a:cubicBezTo>
                    <a:pt x="238" y="110"/>
                    <a:pt x="238" y="109"/>
                    <a:pt x="238" y="110"/>
                  </a:cubicBezTo>
                  <a:cubicBezTo>
                    <a:pt x="236" y="110"/>
                    <a:pt x="235" y="109"/>
                    <a:pt x="234" y="109"/>
                  </a:cubicBezTo>
                  <a:cubicBezTo>
                    <a:pt x="234" y="108"/>
                    <a:pt x="233" y="107"/>
                    <a:pt x="231" y="108"/>
                  </a:cubicBezTo>
                  <a:cubicBezTo>
                    <a:pt x="230" y="108"/>
                    <a:pt x="230" y="110"/>
                    <a:pt x="229" y="110"/>
                  </a:cubicBezTo>
                  <a:cubicBezTo>
                    <a:pt x="229" y="111"/>
                    <a:pt x="227" y="112"/>
                    <a:pt x="229" y="112"/>
                  </a:cubicBezTo>
                  <a:cubicBezTo>
                    <a:pt x="229" y="112"/>
                    <a:pt x="230" y="112"/>
                    <a:pt x="231" y="112"/>
                  </a:cubicBezTo>
                  <a:cubicBezTo>
                    <a:pt x="232" y="113"/>
                    <a:pt x="230" y="113"/>
                    <a:pt x="230" y="114"/>
                  </a:cubicBezTo>
                  <a:cubicBezTo>
                    <a:pt x="229" y="114"/>
                    <a:pt x="230" y="115"/>
                    <a:pt x="230" y="115"/>
                  </a:cubicBezTo>
                  <a:cubicBezTo>
                    <a:pt x="229" y="116"/>
                    <a:pt x="228" y="117"/>
                    <a:pt x="227" y="118"/>
                  </a:cubicBezTo>
                  <a:cubicBezTo>
                    <a:pt x="227" y="118"/>
                    <a:pt x="226" y="119"/>
                    <a:pt x="225" y="119"/>
                  </a:cubicBezTo>
                  <a:cubicBezTo>
                    <a:pt x="225" y="120"/>
                    <a:pt x="224" y="121"/>
                    <a:pt x="224" y="122"/>
                  </a:cubicBezTo>
                  <a:cubicBezTo>
                    <a:pt x="223" y="123"/>
                    <a:pt x="220" y="123"/>
                    <a:pt x="219" y="124"/>
                  </a:cubicBezTo>
                  <a:cubicBezTo>
                    <a:pt x="219" y="124"/>
                    <a:pt x="220" y="126"/>
                    <a:pt x="220" y="126"/>
                  </a:cubicBezTo>
                  <a:cubicBezTo>
                    <a:pt x="220" y="127"/>
                    <a:pt x="220" y="128"/>
                    <a:pt x="219" y="129"/>
                  </a:cubicBezTo>
                  <a:cubicBezTo>
                    <a:pt x="219" y="131"/>
                    <a:pt x="216" y="131"/>
                    <a:pt x="214" y="133"/>
                  </a:cubicBezTo>
                  <a:cubicBezTo>
                    <a:pt x="214" y="134"/>
                    <a:pt x="214" y="135"/>
                    <a:pt x="213" y="136"/>
                  </a:cubicBezTo>
                  <a:cubicBezTo>
                    <a:pt x="213" y="136"/>
                    <a:pt x="213" y="138"/>
                    <a:pt x="212" y="138"/>
                  </a:cubicBezTo>
                  <a:cubicBezTo>
                    <a:pt x="212" y="139"/>
                    <a:pt x="213" y="139"/>
                    <a:pt x="214" y="140"/>
                  </a:cubicBezTo>
                  <a:cubicBezTo>
                    <a:pt x="214" y="141"/>
                    <a:pt x="214" y="141"/>
                    <a:pt x="213" y="142"/>
                  </a:cubicBezTo>
                  <a:cubicBezTo>
                    <a:pt x="213" y="144"/>
                    <a:pt x="211" y="143"/>
                    <a:pt x="210" y="145"/>
                  </a:cubicBezTo>
                  <a:cubicBezTo>
                    <a:pt x="209" y="148"/>
                    <a:pt x="217" y="146"/>
                    <a:pt x="217" y="143"/>
                  </a:cubicBezTo>
                  <a:cubicBezTo>
                    <a:pt x="217" y="143"/>
                    <a:pt x="216" y="142"/>
                    <a:pt x="216" y="142"/>
                  </a:cubicBezTo>
                  <a:cubicBezTo>
                    <a:pt x="216" y="141"/>
                    <a:pt x="216" y="141"/>
                    <a:pt x="216" y="140"/>
                  </a:cubicBezTo>
                  <a:cubicBezTo>
                    <a:pt x="217" y="139"/>
                    <a:pt x="219" y="138"/>
                    <a:pt x="221" y="138"/>
                  </a:cubicBezTo>
                  <a:cubicBezTo>
                    <a:pt x="222" y="138"/>
                    <a:pt x="225" y="137"/>
                    <a:pt x="226" y="138"/>
                  </a:cubicBezTo>
                  <a:cubicBezTo>
                    <a:pt x="227" y="139"/>
                    <a:pt x="226" y="140"/>
                    <a:pt x="226" y="142"/>
                  </a:cubicBezTo>
                  <a:cubicBezTo>
                    <a:pt x="228" y="143"/>
                    <a:pt x="226" y="145"/>
                    <a:pt x="226" y="146"/>
                  </a:cubicBezTo>
                  <a:cubicBezTo>
                    <a:pt x="227" y="148"/>
                    <a:pt x="229" y="147"/>
                    <a:pt x="227" y="149"/>
                  </a:cubicBezTo>
                  <a:cubicBezTo>
                    <a:pt x="229" y="150"/>
                    <a:pt x="232" y="151"/>
                    <a:pt x="231" y="153"/>
                  </a:cubicBezTo>
                  <a:cubicBezTo>
                    <a:pt x="230" y="155"/>
                    <a:pt x="227" y="154"/>
                    <a:pt x="227" y="157"/>
                  </a:cubicBezTo>
                  <a:cubicBezTo>
                    <a:pt x="226" y="159"/>
                    <a:pt x="228" y="159"/>
                    <a:pt x="230" y="161"/>
                  </a:cubicBezTo>
                  <a:cubicBezTo>
                    <a:pt x="230" y="162"/>
                    <a:pt x="230" y="163"/>
                    <a:pt x="231" y="164"/>
                  </a:cubicBezTo>
                  <a:cubicBezTo>
                    <a:pt x="231" y="165"/>
                    <a:pt x="232" y="165"/>
                    <a:pt x="233" y="166"/>
                  </a:cubicBezTo>
                  <a:cubicBezTo>
                    <a:pt x="233" y="167"/>
                    <a:pt x="234" y="167"/>
                    <a:pt x="233" y="169"/>
                  </a:cubicBezTo>
                  <a:cubicBezTo>
                    <a:pt x="233" y="169"/>
                    <a:pt x="233" y="171"/>
                    <a:pt x="233" y="171"/>
                  </a:cubicBezTo>
                  <a:cubicBezTo>
                    <a:pt x="232" y="173"/>
                    <a:pt x="233" y="172"/>
                    <a:pt x="231" y="172"/>
                  </a:cubicBezTo>
                  <a:cubicBezTo>
                    <a:pt x="230" y="173"/>
                    <a:pt x="230" y="173"/>
                    <a:pt x="229" y="174"/>
                  </a:cubicBezTo>
                  <a:cubicBezTo>
                    <a:pt x="228" y="175"/>
                    <a:pt x="228" y="175"/>
                    <a:pt x="227" y="175"/>
                  </a:cubicBezTo>
                  <a:cubicBezTo>
                    <a:pt x="227" y="175"/>
                    <a:pt x="226" y="175"/>
                    <a:pt x="226" y="175"/>
                  </a:cubicBezTo>
                  <a:cubicBezTo>
                    <a:pt x="223" y="174"/>
                    <a:pt x="223" y="176"/>
                    <a:pt x="224" y="178"/>
                  </a:cubicBezTo>
                  <a:cubicBezTo>
                    <a:pt x="225" y="178"/>
                    <a:pt x="225" y="178"/>
                    <a:pt x="225" y="178"/>
                  </a:cubicBezTo>
                  <a:cubicBezTo>
                    <a:pt x="226" y="179"/>
                    <a:pt x="226" y="179"/>
                    <a:pt x="226" y="180"/>
                  </a:cubicBezTo>
                  <a:cubicBezTo>
                    <a:pt x="226" y="181"/>
                    <a:pt x="226" y="181"/>
                    <a:pt x="227" y="182"/>
                  </a:cubicBezTo>
                  <a:cubicBezTo>
                    <a:pt x="228" y="182"/>
                    <a:pt x="230" y="182"/>
                    <a:pt x="231" y="183"/>
                  </a:cubicBezTo>
                  <a:cubicBezTo>
                    <a:pt x="231" y="183"/>
                    <a:pt x="231" y="185"/>
                    <a:pt x="231" y="186"/>
                  </a:cubicBezTo>
                  <a:cubicBezTo>
                    <a:pt x="231" y="188"/>
                    <a:pt x="231" y="186"/>
                    <a:pt x="230" y="187"/>
                  </a:cubicBezTo>
                  <a:cubicBezTo>
                    <a:pt x="230" y="188"/>
                    <a:pt x="230" y="189"/>
                    <a:pt x="229" y="190"/>
                  </a:cubicBezTo>
                  <a:cubicBezTo>
                    <a:pt x="229" y="190"/>
                    <a:pt x="227" y="191"/>
                    <a:pt x="228" y="192"/>
                  </a:cubicBezTo>
                  <a:cubicBezTo>
                    <a:pt x="228" y="193"/>
                    <a:pt x="229" y="193"/>
                    <a:pt x="229" y="193"/>
                  </a:cubicBezTo>
                  <a:cubicBezTo>
                    <a:pt x="229" y="194"/>
                    <a:pt x="229" y="194"/>
                    <a:pt x="229" y="194"/>
                  </a:cubicBezTo>
                  <a:cubicBezTo>
                    <a:pt x="229" y="196"/>
                    <a:pt x="229" y="195"/>
                    <a:pt x="229" y="197"/>
                  </a:cubicBezTo>
                  <a:cubicBezTo>
                    <a:pt x="230" y="197"/>
                    <a:pt x="230" y="198"/>
                    <a:pt x="230" y="199"/>
                  </a:cubicBezTo>
                  <a:cubicBezTo>
                    <a:pt x="231" y="200"/>
                    <a:pt x="232" y="199"/>
                    <a:pt x="232" y="199"/>
                  </a:cubicBezTo>
                  <a:cubicBezTo>
                    <a:pt x="234" y="200"/>
                    <a:pt x="236" y="202"/>
                    <a:pt x="238" y="203"/>
                  </a:cubicBezTo>
                  <a:cubicBezTo>
                    <a:pt x="240" y="203"/>
                    <a:pt x="241" y="201"/>
                    <a:pt x="242" y="201"/>
                  </a:cubicBezTo>
                  <a:cubicBezTo>
                    <a:pt x="242" y="201"/>
                    <a:pt x="243" y="201"/>
                    <a:pt x="244" y="201"/>
                  </a:cubicBezTo>
                  <a:cubicBezTo>
                    <a:pt x="244" y="201"/>
                    <a:pt x="244" y="201"/>
                    <a:pt x="244" y="202"/>
                  </a:cubicBezTo>
                  <a:cubicBezTo>
                    <a:pt x="244" y="203"/>
                    <a:pt x="245" y="204"/>
                    <a:pt x="244" y="205"/>
                  </a:cubicBezTo>
                  <a:cubicBezTo>
                    <a:pt x="243" y="206"/>
                    <a:pt x="242" y="207"/>
                    <a:pt x="241" y="208"/>
                  </a:cubicBezTo>
                  <a:cubicBezTo>
                    <a:pt x="240" y="209"/>
                    <a:pt x="241" y="210"/>
                    <a:pt x="240" y="211"/>
                  </a:cubicBezTo>
                  <a:cubicBezTo>
                    <a:pt x="240" y="213"/>
                    <a:pt x="237" y="213"/>
                    <a:pt x="236" y="214"/>
                  </a:cubicBezTo>
                  <a:cubicBezTo>
                    <a:pt x="235" y="214"/>
                    <a:pt x="234" y="215"/>
                    <a:pt x="233" y="215"/>
                  </a:cubicBezTo>
                  <a:cubicBezTo>
                    <a:pt x="233" y="216"/>
                    <a:pt x="234" y="217"/>
                    <a:pt x="232" y="218"/>
                  </a:cubicBezTo>
                  <a:cubicBezTo>
                    <a:pt x="231" y="218"/>
                    <a:pt x="231" y="217"/>
                    <a:pt x="230" y="218"/>
                  </a:cubicBezTo>
                  <a:cubicBezTo>
                    <a:pt x="229" y="219"/>
                    <a:pt x="229" y="220"/>
                    <a:pt x="228" y="221"/>
                  </a:cubicBezTo>
                  <a:cubicBezTo>
                    <a:pt x="227" y="222"/>
                    <a:pt x="227" y="221"/>
                    <a:pt x="226" y="221"/>
                  </a:cubicBezTo>
                  <a:cubicBezTo>
                    <a:pt x="225" y="222"/>
                    <a:pt x="225" y="223"/>
                    <a:pt x="224" y="224"/>
                  </a:cubicBezTo>
                  <a:cubicBezTo>
                    <a:pt x="224" y="224"/>
                    <a:pt x="222" y="224"/>
                    <a:pt x="222" y="225"/>
                  </a:cubicBezTo>
                  <a:cubicBezTo>
                    <a:pt x="223" y="226"/>
                    <a:pt x="224" y="225"/>
                    <a:pt x="224" y="226"/>
                  </a:cubicBezTo>
                  <a:cubicBezTo>
                    <a:pt x="225" y="229"/>
                    <a:pt x="222" y="227"/>
                    <a:pt x="221" y="228"/>
                  </a:cubicBezTo>
                  <a:cubicBezTo>
                    <a:pt x="220" y="228"/>
                    <a:pt x="219" y="228"/>
                    <a:pt x="219" y="230"/>
                  </a:cubicBezTo>
                  <a:cubicBezTo>
                    <a:pt x="218" y="230"/>
                    <a:pt x="217" y="230"/>
                    <a:pt x="216" y="230"/>
                  </a:cubicBezTo>
                  <a:cubicBezTo>
                    <a:pt x="215" y="230"/>
                    <a:pt x="215" y="229"/>
                    <a:pt x="215" y="230"/>
                  </a:cubicBezTo>
                  <a:cubicBezTo>
                    <a:pt x="215" y="231"/>
                    <a:pt x="217" y="233"/>
                    <a:pt x="215" y="233"/>
                  </a:cubicBezTo>
                  <a:cubicBezTo>
                    <a:pt x="214" y="233"/>
                    <a:pt x="213" y="231"/>
                    <a:pt x="212" y="230"/>
                  </a:cubicBezTo>
                  <a:cubicBezTo>
                    <a:pt x="210" y="229"/>
                    <a:pt x="210" y="233"/>
                    <a:pt x="207" y="231"/>
                  </a:cubicBezTo>
                  <a:cubicBezTo>
                    <a:pt x="206" y="231"/>
                    <a:pt x="207" y="230"/>
                    <a:pt x="206" y="229"/>
                  </a:cubicBezTo>
                  <a:cubicBezTo>
                    <a:pt x="206" y="228"/>
                    <a:pt x="205" y="228"/>
                    <a:pt x="204" y="228"/>
                  </a:cubicBezTo>
                  <a:cubicBezTo>
                    <a:pt x="202" y="227"/>
                    <a:pt x="200" y="227"/>
                    <a:pt x="199" y="226"/>
                  </a:cubicBezTo>
                  <a:cubicBezTo>
                    <a:pt x="198" y="225"/>
                    <a:pt x="199" y="223"/>
                    <a:pt x="197" y="223"/>
                  </a:cubicBezTo>
                  <a:cubicBezTo>
                    <a:pt x="197" y="223"/>
                    <a:pt x="195" y="224"/>
                    <a:pt x="195" y="224"/>
                  </a:cubicBezTo>
                  <a:cubicBezTo>
                    <a:pt x="194" y="223"/>
                    <a:pt x="193" y="223"/>
                    <a:pt x="193" y="222"/>
                  </a:cubicBezTo>
                  <a:cubicBezTo>
                    <a:pt x="194" y="222"/>
                    <a:pt x="195" y="221"/>
                    <a:pt x="195" y="219"/>
                  </a:cubicBezTo>
                  <a:cubicBezTo>
                    <a:pt x="194" y="218"/>
                    <a:pt x="192" y="216"/>
                    <a:pt x="192" y="219"/>
                  </a:cubicBezTo>
                  <a:cubicBezTo>
                    <a:pt x="192" y="219"/>
                    <a:pt x="192" y="220"/>
                    <a:pt x="192" y="220"/>
                  </a:cubicBezTo>
                  <a:cubicBezTo>
                    <a:pt x="192" y="222"/>
                    <a:pt x="191" y="221"/>
                    <a:pt x="190" y="221"/>
                  </a:cubicBezTo>
                  <a:cubicBezTo>
                    <a:pt x="188" y="222"/>
                    <a:pt x="188" y="223"/>
                    <a:pt x="186" y="223"/>
                  </a:cubicBezTo>
                  <a:cubicBezTo>
                    <a:pt x="184" y="223"/>
                    <a:pt x="184" y="222"/>
                    <a:pt x="183" y="221"/>
                  </a:cubicBezTo>
                  <a:cubicBezTo>
                    <a:pt x="182" y="220"/>
                    <a:pt x="182" y="220"/>
                    <a:pt x="181" y="220"/>
                  </a:cubicBezTo>
                  <a:cubicBezTo>
                    <a:pt x="179" y="220"/>
                    <a:pt x="177" y="220"/>
                    <a:pt x="176" y="220"/>
                  </a:cubicBezTo>
                  <a:cubicBezTo>
                    <a:pt x="174" y="219"/>
                    <a:pt x="175" y="218"/>
                    <a:pt x="174" y="217"/>
                  </a:cubicBezTo>
                  <a:cubicBezTo>
                    <a:pt x="172" y="215"/>
                    <a:pt x="169" y="220"/>
                    <a:pt x="167" y="221"/>
                  </a:cubicBezTo>
                  <a:cubicBezTo>
                    <a:pt x="166" y="222"/>
                    <a:pt x="164" y="223"/>
                    <a:pt x="163" y="224"/>
                  </a:cubicBezTo>
                  <a:cubicBezTo>
                    <a:pt x="162" y="225"/>
                    <a:pt x="162" y="225"/>
                    <a:pt x="161" y="225"/>
                  </a:cubicBezTo>
                  <a:cubicBezTo>
                    <a:pt x="158" y="225"/>
                    <a:pt x="157" y="227"/>
                    <a:pt x="155" y="229"/>
                  </a:cubicBezTo>
                  <a:cubicBezTo>
                    <a:pt x="155" y="231"/>
                    <a:pt x="154" y="232"/>
                    <a:pt x="154" y="233"/>
                  </a:cubicBezTo>
                  <a:cubicBezTo>
                    <a:pt x="154" y="234"/>
                    <a:pt x="154" y="235"/>
                    <a:pt x="154" y="235"/>
                  </a:cubicBezTo>
                  <a:cubicBezTo>
                    <a:pt x="153" y="236"/>
                    <a:pt x="153" y="236"/>
                    <a:pt x="153" y="237"/>
                  </a:cubicBezTo>
                  <a:cubicBezTo>
                    <a:pt x="153" y="238"/>
                    <a:pt x="154" y="237"/>
                    <a:pt x="154" y="238"/>
                  </a:cubicBezTo>
                  <a:cubicBezTo>
                    <a:pt x="155" y="239"/>
                    <a:pt x="154" y="240"/>
                    <a:pt x="154" y="241"/>
                  </a:cubicBezTo>
                  <a:cubicBezTo>
                    <a:pt x="154" y="241"/>
                    <a:pt x="154" y="243"/>
                    <a:pt x="154" y="244"/>
                  </a:cubicBezTo>
                  <a:cubicBezTo>
                    <a:pt x="155" y="245"/>
                    <a:pt x="156" y="246"/>
                    <a:pt x="156" y="247"/>
                  </a:cubicBezTo>
                  <a:cubicBezTo>
                    <a:pt x="155" y="247"/>
                    <a:pt x="153" y="247"/>
                    <a:pt x="152" y="247"/>
                  </a:cubicBezTo>
                  <a:cubicBezTo>
                    <a:pt x="150" y="247"/>
                    <a:pt x="150" y="248"/>
                    <a:pt x="149" y="249"/>
                  </a:cubicBezTo>
                  <a:cubicBezTo>
                    <a:pt x="148" y="249"/>
                    <a:pt x="147" y="249"/>
                    <a:pt x="146" y="249"/>
                  </a:cubicBezTo>
                  <a:cubicBezTo>
                    <a:pt x="145" y="250"/>
                    <a:pt x="146" y="250"/>
                    <a:pt x="145" y="250"/>
                  </a:cubicBezTo>
                  <a:cubicBezTo>
                    <a:pt x="144" y="251"/>
                    <a:pt x="143" y="251"/>
                    <a:pt x="142" y="250"/>
                  </a:cubicBezTo>
                  <a:cubicBezTo>
                    <a:pt x="140" y="249"/>
                    <a:pt x="139" y="248"/>
                    <a:pt x="137" y="248"/>
                  </a:cubicBezTo>
                  <a:cubicBezTo>
                    <a:pt x="136" y="249"/>
                    <a:pt x="135" y="250"/>
                    <a:pt x="134" y="250"/>
                  </a:cubicBezTo>
                  <a:cubicBezTo>
                    <a:pt x="132" y="250"/>
                    <a:pt x="133" y="248"/>
                    <a:pt x="132" y="247"/>
                  </a:cubicBezTo>
                  <a:cubicBezTo>
                    <a:pt x="131" y="247"/>
                    <a:pt x="129" y="248"/>
                    <a:pt x="128" y="246"/>
                  </a:cubicBezTo>
                  <a:cubicBezTo>
                    <a:pt x="127" y="247"/>
                    <a:pt x="124" y="249"/>
                    <a:pt x="123" y="248"/>
                  </a:cubicBezTo>
                  <a:cubicBezTo>
                    <a:pt x="120" y="248"/>
                    <a:pt x="122" y="244"/>
                    <a:pt x="122" y="243"/>
                  </a:cubicBezTo>
                  <a:cubicBezTo>
                    <a:pt x="121" y="242"/>
                    <a:pt x="121" y="242"/>
                    <a:pt x="121" y="241"/>
                  </a:cubicBezTo>
                  <a:cubicBezTo>
                    <a:pt x="119" y="241"/>
                    <a:pt x="117" y="240"/>
                    <a:pt x="116" y="240"/>
                  </a:cubicBezTo>
                  <a:cubicBezTo>
                    <a:pt x="114" y="239"/>
                    <a:pt x="113" y="239"/>
                    <a:pt x="112" y="238"/>
                  </a:cubicBezTo>
                  <a:cubicBezTo>
                    <a:pt x="109" y="237"/>
                    <a:pt x="107" y="236"/>
                    <a:pt x="107" y="240"/>
                  </a:cubicBezTo>
                  <a:cubicBezTo>
                    <a:pt x="105" y="241"/>
                    <a:pt x="104" y="241"/>
                    <a:pt x="102" y="241"/>
                  </a:cubicBezTo>
                  <a:cubicBezTo>
                    <a:pt x="101" y="241"/>
                    <a:pt x="100" y="241"/>
                    <a:pt x="100" y="241"/>
                  </a:cubicBezTo>
                  <a:cubicBezTo>
                    <a:pt x="98" y="241"/>
                    <a:pt x="97" y="240"/>
                    <a:pt x="96" y="240"/>
                  </a:cubicBezTo>
                  <a:cubicBezTo>
                    <a:pt x="94" y="241"/>
                    <a:pt x="92" y="241"/>
                    <a:pt x="91" y="240"/>
                  </a:cubicBezTo>
                  <a:cubicBezTo>
                    <a:pt x="90" y="239"/>
                    <a:pt x="90" y="237"/>
                    <a:pt x="89" y="237"/>
                  </a:cubicBezTo>
                  <a:cubicBezTo>
                    <a:pt x="87" y="237"/>
                    <a:pt x="87" y="238"/>
                    <a:pt x="86" y="239"/>
                  </a:cubicBezTo>
                  <a:cubicBezTo>
                    <a:pt x="83" y="240"/>
                    <a:pt x="81" y="237"/>
                    <a:pt x="80" y="235"/>
                  </a:cubicBezTo>
                  <a:cubicBezTo>
                    <a:pt x="78" y="233"/>
                    <a:pt x="75" y="234"/>
                    <a:pt x="72" y="233"/>
                  </a:cubicBezTo>
                  <a:cubicBezTo>
                    <a:pt x="71" y="232"/>
                    <a:pt x="70" y="231"/>
                    <a:pt x="68" y="231"/>
                  </a:cubicBezTo>
                  <a:cubicBezTo>
                    <a:pt x="67" y="231"/>
                    <a:pt x="66" y="233"/>
                    <a:pt x="65" y="231"/>
                  </a:cubicBezTo>
                  <a:cubicBezTo>
                    <a:pt x="64" y="230"/>
                    <a:pt x="66" y="229"/>
                    <a:pt x="66" y="228"/>
                  </a:cubicBezTo>
                  <a:cubicBezTo>
                    <a:pt x="67" y="226"/>
                    <a:pt x="66" y="225"/>
                    <a:pt x="65" y="225"/>
                  </a:cubicBezTo>
                  <a:cubicBezTo>
                    <a:pt x="64" y="225"/>
                    <a:pt x="63" y="226"/>
                    <a:pt x="62" y="226"/>
                  </a:cubicBezTo>
                  <a:cubicBezTo>
                    <a:pt x="61" y="225"/>
                    <a:pt x="59" y="224"/>
                    <a:pt x="59" y="223"/>
                  </a:cubicBezTo>
                  <a:cubicBezTo>
                    <a:pt x="59" y="223"/>
                    <a:pt x="59" y="223"/>
                    <a:pt x="58" y="222"/>
                  </a:cubicBezTo>
                  <a:cubicBezTo>
                    <a:pt x="58" y="222"/>
                    <a:pt x="58" y="222"/>
                    <a:pt x="58" y="222"/>
                  </a:cubicBezTo>
                  <a:cubicBezTo>
                    <a:pt x="58" y="222"/>
                    <a:pt x="58" y="222"/>
                    <a:pt x="58" y="222"/>
                  </a:cubicBezTo>
                  <a:cubicBezTo>
                    <a:pt x="59" y="221"/>
                    <a:pt x="60" y="222"/>
                    <a:pt x="61" y="222"/>
                  </a:cubicBezTo>
                  <a:cubicBezTo>
                    <a:pt x="62" y="221"/>
                    <a:pt x="62" y="221"/>
                    <a:pt x="62" y="221"/>
                  </a:cubicBezTo>
                  <a:cubicBezTo>
                    <a:pt x="64" y="219"/>
                    <a:pt x="65" y="218"/>
                    <a:pt x="65" y="215"/>
                  </a:cubicBezTo>
                  <a:cubicBezTo>
                    <a:pt x="66" y="211"/>
                    <a:pt x="68" y="207"/>
                    <a:pt x="68" y="202"/>
                  </a:cubicBezTo>
                  <a:cubicBezTo>
                    <a:pt x="69" y="200"/>
                    <a:pt x="69" y="197"/>
                    <a:pt x="69" y="195"/>
                  </a:cubicBezTo>
                  <a:cubicBezTo>
                    <a:pt x="69" y="193"/>
                    <a:pt x="69" y="190"/>
                    <a:pt x="70" y="188"/>
                  </a:cubicBezTo>
                  <a:cubicBezTo>
                    <a:pt x="72" y="187"/>
                    <a:pt x="74" y="189"/>
                    <a:pt x="73" y="186"/>
                  </a:cubicBezTo>
                  <a:cubicBezTo>
                    <a:pt x="72" y="184"/>
                    <a:pt x="71" y="185"/>
                    <a:pt x="70" y="187"/>
                  </a:cubicBezTo>
                  <a:cubicBezTo>
                    <a:pt x="69" y="186"/>
                    <a:pt x="70" y="182"/>
                    <a:pt x="70" y="181"/>
                  </a:cubicBezTo>
                  <a:cubicBezTo>
                    <a:pt x="70" y="178"/>
                    <a:pt x="70" y="177"/>
                    <a:pt x="70" y="174"/>
                  </a:cubicBezTo>
                  <a:cubicBezTo>
                    <a:pt x="71" y="172"/>
                    <a:pt x="71" y="170"/>
                    <a:pt x="71" y="168"/>
                  </a:cubicBezTo>
                  <a:cubicBezTo>
                    <a:pt x="71" y="166"/>
                    <a:pt x="71" y="163"/>
                    <a:pt x="73" y="164"/>
                  </a:cubicBezTo>
                  <a:cubicBezTo>
                    <a:pt x="76" y="165"/>
                    <a:pt x="78" y="169"/>
                    <a:pt x="79" y="171"/>
                  </a:cubicBezTo>
                  <a:cubicBezTo>
                    <a:pt x="80" y="174"/>
                    <a:pt x="80" y="175"/>
                    <a:pt x="81" y="177"/>
                  </a:cubicBezTo>
                  <a:cubicBezTo>
                    <a:pt x="82" y="178"/>
                    <a:pt x="83" y="178"/>
                    <a:pt x="83" y="179"/>
                  </a:cubicBezTo>
                  <a:cubicBezTo>
                    <a:pt x="84" y="180"/>
                    <a:pt x="84" y="181"/>
                    <a:pt x="84" y="181"/>
                  </a:cubicBezTo>
                  <a:cubicBezTo>
                    <a:pt x="86" y="180"/>
                    <a:pt x="83" y="178"/>
                    <a:pt x="82" y="177"/>
                  </a:cubicBezTo>
                  <a:cubicBezTo>
                    <a:pt x="81" y="174"/>
                    <a:pt x="80" y="172"/>
                    <a:pt x="80" y="169"/>
                  </a:cubicBezTo>
                  <a:cubicBezTo>
                    <a:pt x="80" y="167"/>
                    <a:pt x="79" y="165"/>
                    <a:pt x="77" y="164"/>
                  </a:cubicBezTo>
                  <a:cubicBezTo>
                    <a:pt x="75" y="162"/>
                    <a:pt x="73" y="161"/>
                    <a:pt x="71" y="159"/>
                  </a:cubicBezTo>
                  <a:cubicBezTo>
                    <a:pt x="69" y="158"/>
                    <a:pt x="71" y="155"/>
                    <a:pt x="69" y="153"/>
                  </a:cubicBezTo>
                  <a:cubicBezTo>
                    <a:pt x="68" y="153"/>
                    <a:pt x="65" y="150"/>
                    <a:pt x="67" y="149"/>
                  </a:cubicBezTo>
                  <a:cubicBezTo>
                    <a:pt x="68" y="149"/>
                    <a:pt x="70" y="152"/>
                    <a:pt x="71" y="153"/>
                  </a:cubicBezTo>
                  <a:cubicBezTo>
                    <a:pt x="71" y="154"/>
                    <a:pt x="72" y="159"/>
                    <a:pt x="75" y="159"/>
                  </a:cubicBezTo>
                  <a:cubicBezTo>
                    <a:pt x="75" y="157"/>
                    <a:pt x="73" y="157"/>
                    <a:pt x="73" y="156"/>
                  </a:cubicBezTo>
                  <a:cubicBezTo>
                    <a:pt x="72" y="155"/>
                    <a:pt x="72" y="154"/>
                    <a:pt x="73" y="153"/>
                  </a:cubicBezTo>
                  <a:cubicBezTo>
                    <a:pt x="73" y="153"/>
                    <a:pt x="73" y="152"/>
                    <a:pt x="73" y="151"/>
                  </a:cubicBezTo>
                  <a:cubicBezTo>
                    <a:pt x="73" y="151"/>
                    <a:pt x="72" y="151"/>
                    <a:pt x="72" y="150"/>
                  </a:cubicBezTo>
                  <a:cubicBezTo>
                    <a:pt x="72" y="150"/>
                    <a:pt x="73" y="150"/>
                    <a:pt x="73" y="150"/>
                  </a:cubicBezTo>
                  <a:cubicBezTo>
                    <a:pt x="72" y="148"/>
                    <a:pt x="70" y="146"/>
                    <a:pt x="71" y="144"/>
                  </a:cubicBezTo>
                  <a:cubicBezTo>
                    <a:pt x="71" y="143"/>
                    <a:pt x="72" y="143"/>
                    <a:pt x="72" y="143"/>
                  </a:cubicBezTo>
                  <a:cubicBezTo>
                    <a:pt x="73" y="141"/>
                    <a:pt x="71" y="142"/>
                    <a:pt x="70" y="142"/>
                  </a:cubicBezTo>
                  <a:cubicBezTo>
                    <a:pt x="70" y="142"/>
                    <a:pt x="70" y="142"/>
                    <a:pt x="70" y="142"/>
                  </a:cubicBezTo>
                  <a:cubicBezTo>
                    <a:pt x="69" y="142"/>
                    <a:pt x="69" y="142"/>
                    <a:pt x="68" y="141"/>
                  </a:cubicBezTo>
                  <a:cubicBezTo>
                    <a:pt x="67" y="141"/>
                    <a:pt x="66" y="141"/>
                    <a:pt x="65" y="140"/>
                  </a:cubicBezTo>
                  <a:cubicBezTo>
                    <a:pt x="65" y="140"/>
                    <a:pt x="65" y="139"/>
                    <a:pt x="64" y="138"/>
                  </a:cubicBezTo>
                  <a:cubicBezTo>
                    <a:pt x="64" y="138"/>
                    <a:pt x="62" y="138"/>
                    <a:pt x="61" y="137"/>
                  </a:cubicBezTo>
                  <a:cubicBezTo>
                    <a:pt x="61" y="137"/>
                    <a:pt x="59" y="137"/>
                    <a:pt x="59" y="136"/>
                  </a:cubicBezTo>
                  <a:cubicBezTo>
                    <a:pt x="58" y="135"/>
                    <a:pt x="58" y="133"/>
                    <a:pt x="57" y="132"/>
                  </a:cubicBezTo>
                  <a:cubicBezTo>
                    <a:pt x="55" y="129"/>
                    <a:pt x="52" y="127"/>
                    <a:pt x="52" y="124"/>
                  </a:cubicBezTo>
                  <a:cubicBezTo>
                    <a:pt x="53" y="124"/>
                    <a:pt x="55" y="123"/>
                    <a:pt x="55" y="121"/>
                  </a:cubicBezTo>
                  <a:cubicBezTo>
                    <a:pt x="55" y="120"/>
                    <a:pt x="54" y="119"/>
                    <a:pt x="52" y="119"/>
                  </a:cubicBezTo>
                  <a:cubicBezTo>
                    <a:pt x="52" y="119"/>
                    <a:pt x="51" y="119"/>
                    <a:pt x="50" y="118"/>
                  </a:cubicBezTo>
                  <a:cubicBezTo>
                    <a:pt x="50" y="117"/>
                    <a:pt x="51" y="118"/>
                    <a:pt x="51" y="117"/>
                  </a:cubicBezTo>
                  <a:cubicBezTo>
                    <a:pt x="51" y="115"/>
                    <a:pt x="51" y="114"/>
                    <a:pt x="53" y="114"/>
                  </a:cubicBezTo>
                  <a:cubicBezTo>
                    <a:pt x="53" y="114"/>
                    <a:pt x="57" y="114"/>
                    <a:pt x="56" y="113"/>
                  </a:cubicBezTo>
                  <a:cubicBezTo>
                    <a:pt x="55" y="112"/>
                    <a:pt x="52" y="113"/>
                    <a:pt x="51" y="113"/>
                  </a:cubicBezTo>
                  <a:cubicBezTo>
                    <a:pt x="50" y="114"/>
                    <a:pt x="50" y="115"/>
                    <a:pt x="49" y="115"/>
                  </a:cubicBezTo>
                  <a:cubicBezTo>
                    <a:pt x="48" y="115"/>
                    <a:pt x="48" y="114"/>
                    <a:pt x="47" y="114"/>
                  </a:cubicBezTo>
                  <a:cubicBezTo>
                    <a:pt x="47" y="114"/>
                    <a:pt x="46" y="114"/>
                    <a:pt x="46" y="114"/>
                  </a:cubicBezTo>
                  <a:cubicBezTo>
                    <a:pt x="45" y="114"/>
                    <a:pt x="44" y="113"/>
                    <a:pt x="43" y="113"/>
                  </a:cubicBezTo>
                  <a:cubicBezTo>
                    <a:pt x="44" y="113"/>
                    <a:pt x="45" y="113"/>
                    <a:pt x="45" y="112"/>
                  </a:cubicBezTo>
                  <a:cubicBezTo>
                    <a:pt x="45" y="112"/>
                    <a:pt x="44" y="111"/>
                    <a:pt x="44" y="111"/>
                  </a:cubicBezTo>
                  <a:cubicBezTo>
                    <a:pt x="44" y="110"/>
                    <a:pt x="46" y="110"/>
                    <a:pt x="45" y="108"/>
                  </a:cubicBezTo>
                  <a:cubicBezTo>
                    <a:pt x="45" y="107"/>
                    <a:pt x="45" y="107"/>
                    <a:pt x="43" y="107"/>
                  </a:cubicBezTo>
                  <a:cubicBezTo>
                    <a:pt x="43" y="107"/>
                    <a:pt x="42" y="108"/>
                    <a:pt x="42" y="108"/>
                  </a:cubicBezTo>
                  <a:cubicBezTo>
                    <a:pt x="40" y="108"/>
                    <a:pt x="39" y="108"/>
                    <a:pt x="38" y="107"/>
                  </a:cubicBezTo>
                  <a:cubicBezTo>
                    <a:pt x="37" y="107"/>
                    <a:pt x="34" y="105"/>
                    <a:pt x="33" y="107"/>
                  </a:cubicBezTo>
                  <a:cubicBezTo>
                    <a:pt x="33" y="107"/>
                    <a:pt x="34" y="109"/>
                    <a:pt x="33" y="108"/>
                  </a:cubicBezTo>
                  <a:cubicBezTo>
                    <a:pt x="31" y="108"/>
                    <a:pt x="32" y="105"/>
                    <a:pt x="31" y="104"/>
                  </a:cubicBezTo>
                  <a:cubicBezTo>
                    <a:pt x="30" y="102"/>
                    <a:pt x="28" y="102"/>
                    <a:pt x="26" y="102"/>
                  </a:cubicBezTo>
                  <a:cubicBezTo>
                    <a:pt x="26" y="102"/>
                    <a:pt x="26" y="101"/>
                    <a:pt x="26" y="101"/>
                  </a:cubicBezTo>
                  <a:cubicBezTo>
                    <a:pt x="25" y="100"/>
                    <a:pt x="25" y="100"/>
                    <a:pt x="24" y="100"/>
                  </a:cubicBezTo>
                  <a:cubicBezTo>
                    <a:pt x="23" y="99"/>
                    <a:pt x="22" y="99"/>
                    <a:pt x="20" y="99"/>
                  </a:cubicBezTo>
                  <a:cubicBezTo>
                    <a:pt x="19" y="99"/>
                    <a:pt x="18" y="99"/>
                    <a:pt x="17" y="98"/>
                  </a:cubicBezTo>
                  <a:cubicBezTo>
                    <a:pt x="17" y="98"/>
                    <a:pt x="17" y="97"/>
                    <a:pt x="16" y="96"/>
                  </a:cubicBezTo>
                  <a:cubicBezTo>
                    <a:pt x="15" y="96"/>
                    <a:pt x="16" y="97"/>
                    <a:pt x="15" y="98"/>
                  </a:cubicBezTo>
                  <a:cubicBezTo>
                    <a:pt x="14" y="97"/>
                    <a:pt x="14" y="97"/>
                    <a:pt x="13" y="98"/>
                  </a:cubicBezTo>
                  <a:cubicBezTo>
                    <a:pt x="13" y="98"/>
                    <a:pt x="12" y="98"/>
                    <a:pt x="12" y="99"/>
                  </a:cubicBezTo>
                  <a:cubicBezTo>
                    <a:pt x="12" y="99"/>
                    <a:pt x="11" y="99"/>
                    <a:pt x="10" y="99"/>
                  </a:cubicBezTo>
                  <a:cubicBezTo>
                    <a:pt x="8" y="99"/>
                    <a:pt x="9" y="99"/>
                    <a:pt x="9" y="97"/>
                  </a:cubicBezTo>
                  <a:cubicBezTo>
                    <a:pt x="8" y="95"/>
                    <a:pt x="7" y="94"/>
                    <a:pt x="5" y="93"/>
                  </a:cubicBezTo>
                  <a:cubicBezTo>
                    <a:pt x="4" y="92"/>
                    <a:pt x="0" y="92"/>
                    <a:pt x="3" y="91"/>
                  </a:cubicBezTo>
                  <a:cubicBezTo>
                    <a:pt x="4" y="90"/>
                    <a:pt x="13" y="90"/>
                    <a:pt x="9" y="87"/>
                  </a:cubicBezTo>
                  <a:cubicBezTo>
                    <a:pt x="9" y="87"/>
                    <a:pt x="7" y="86"/>
                    <a:pt x="7" y="86"/>
                  </a:cubicBezTo>
                  <a:cubicBezTo>
                    <a:pt x="6" y="87"/>
                    <a:pt x="6" y="88"/>
                    <a:pt x="5" y="88"/>
                  </a:cubicBezTo>
                  <a:cubicBezTo>
                    <a:pt x="4" y="88"/>
                    <a:pt x="5" y="87"/>
                    <a:pt x="4" y="87"/>
                  </a:cubicBezTo>
                  <a:cubicBezTo>
                    <a:pt x="4" y="86"/>
                    <a:pt x="3" y="85"/>
                    <a:pt x="3" y="85"/>
                  </a:cubicBezTo>
                  <a:cubicBezTo>
                    <a:pt x="4" y="84"/>
                    <a:pt x="5" y="84"/>
                    <a:pt x="6" y="84"/>
                  </a:cubicBezTo>
                  <a:cubicBezTo>
                    <a:pt x="7" y="84"/>
                    <a:pt x="8" y="85"/>
                    <a:pt x="8" y="85"/>
                  </a:cubicBezTo>
                  <a:cubicBezTo>
                    <a:pt x="9" y="83"/>
                    <a:pt x="9" y="84"/>
                    <a:pt x="7" y="83"/>
                  </a:cubicBezTo>
                  <a:cubicBezTo>
                    <a:pt x="7" y="82"/>
                    <a:pt x="10" y="81"/>
                    <a:pt x="10" y="81"/>
                  </a:cubicBezTo>
                  <a:cubicBezTo>
                    <a:pt x="10" y="80"/>
                    <a:pt x="7" y="81"/>
                    <a:pt x="7" y="82"/>
                  </a:cubicBezTo>
                  <a:cubicBezTo>
                    <a:pt x="5" y="82"/>
                    <a:pt x="4" y="83"/>
                    <a:pt x="2" y="83"/>
                  </a:cubicBezTo>
                  <a:cubicBezTo>
                    <a:pt x="0" y="83"/>
                    <a:pt x="0" y="81"/>
                    <a:pt x="0" y="80"/>
                  </a:cubicBezTo>
                  <a:cubicBezTo>
                    <a:pt x="1" y="79"/>
                    <a:pt x="1" y="78"/>
                    <a:pt x="1" y="77"/>
                  </a:cubicBezTo>
                  <a:cubicBezTo>
                    <a:pt x="2" y="76"/>
                    <a:pt x="2" y="77"/>
                    <a:pt x="3" y="77"/>
                  </a:cubicBezTo>
                  <a:cubicBezTo>
                    <a:pt x="4" y="76"/>
                    <a:pt x="6" y="75"/>
                    <a:pt x="7" y="75"/>
                  </a:cubicBezTo>
                  <a:cubicBezTo>
                    <a:pt x="8" y="74"/>
                    <a:pt x="8" y="73"/>
                    <a:pt x="9" y="73"/>
                  </a:cubicBezTo>
                  <a:cubicBezTo>
                    <a:pt x="10" y="73"/>
                    <a:pt x="10" y="74"/>
                    <a:pt x="10" y="74"/>
                  </a:cubicBezTo>
                  <a:cubicBezTo>
                    <a:pt x="11" y="74"/>
                    <a:pt x="12" y="73"/>
                    <a:pt x="13" y="73"/>
                  </a:cubicBezTo>
                  <a:cubicBezTo>
                    <a:pt x="14" y="73"/>
                    <a:pt x="14" y="73"/>
                    <a:pt x="15" y="73"/>
                  </a:cubicBezTo>
                  <a:cubicBezTo>
                    <a:pt x="15" y="73"/>
                    <a:pt x="15" y="72"/>
                    <a:pt x="16" y="72"/>
                  </a:cubicBezTo>
                  <a:cubicBezTo>
                    <a:pt x="17" y="75"/>
                    <a:pt x="18" y="71"/>
                    <a:pt x="20" y="71"/>
                  </a:cubicBezTo>
                  <a:cubicBezTo>
                    <a:pt x="22" y="71"/>
                    <a:pt x="23" y="74"/>
                    <a:pt x="24" y="72"/>
                  </a:cubicBezTo>
                  <a:cubicBezTo>
                    <a:pt x="25" y="71"/>
                    <a:pt x="23" y="68"/>
                    <a:pt x="26" y="68"/>
                  </a:cubicBezTo>
                  <a:cubicBezTo>
                    <a:pt x="27" y="68"/>
                    <a:pt x="27" y="69"/>
                    <a:pt x="28" y="69"/>
                  </a:cubicBezTo>
                  <a:cubicBezTo>
                    <a:pt x="29" y="69"/>
                    <a:pt x="30" y="68"/>
                    <a:pt x="31" y="67"/>
                  </a:cubicBezTo>
                  <a:cubicBezTo>
                    <a:pt x="31" y="69"/>
                    <a:pt x="32" y="67"/>
                    <a:pt x="32" y="67"/>
                  </a:cubicBezTo>
                  <a:cubicBezTo>
                    <a:pt x="33" y="67"/>
                    <a:pt x="33" y="68"/>
                    <a:pt x="34" y="68"/>
                  </a:cubicBezTo>
                  <a:cubicBezTo>
                    <a:pt x="35" y="69"/>
                    <a:pt x="35" y="70"/>
                    <a:pt x="37" y="71"/>
                  </a:cubicBezTo>
                  <a:cubicBezTo>
                    <a:pt x="37" y="72"/>
                    <a:pt x="39" y="75"/>
                    <a:pt x="40" y="76"/>
                  </a:cubicBezTo>
                  <a:cubicBezTo>
                    <a:pt x="41" y="78"/>
                    <a:pt x="41" y="78"/>
                    <a:pt x="43" y="77"/>
                  </a:cubicBezTo>
                  <a:cubicBezTo>
                    <a:pt x="45" y="76"/>
                    <a:pt x="46" y="75"/>
                    <a:pt x="48" y="74"/>
                  </a:cubicBezTo>
                  <a:cubicBezTo>
                    <a:pt x="49" y="73"/>
                    <a:pt x="48" y="72"/>
                    <a:pt x="49" y="73"/>
                  </a:cubicBezTo>
                  <a:cubicBezTo>
                    <a:pt x="50" y="73"/>
                    <a:pt x="50" y="75"/>
                    <a:pt x="51" y="76"/>
                  </a:cubicBezTo>
                  <a:cubicBezTo>
                    <a:pt x="52" y="76"/>
                    <a:pt x="52" y="75"/>
                    <a:pt x="52" y="74"/>
                  </a:cubicBezTo>
                  <a:cubicBezTo>
                    <a:pt x="53" y="74"/>
                    <a:pt x="54" y="74"/>
                    <a:pt x="54" y="74"/>
                  </a:cubicBezTo>
                  <a:cubicBezTo>
                    <a:pt x="55" y="74"/>
                    <a:pt x="56" y="72"/>
                    <a:pt x="57" y="72"/>
                  </a:cubicBezTo>
                  <a:cubicBezTo>
                    <a:pt x="58" y="72"/>
                    <a:pt x="58" y="74"/>
                    <a:pt x="59" y="75"/>
                  </a:cubicBezTo>
                  <a:cubicBezTo>
                    <a:pt x="60" y="75"/>
                    <a:pt x="62" y="75"/>
                    <a:pt x="63" y="74"/>
                  </a:cubicBezTo>
                  <a:cubicBezTo>
                    <a:pt x="64" y="74"/>
                    <a:pt x="65" y="75"/>
                    <a:pt x="66" y="74"/>
                  </a:cubicBezTo>
                  <a:cubicBezTo>
                    <a:pt x="66" y="73"/>
                    <a:pt x="66" y="74"/>
                    <a:pt x="65" y="73"/>
                  </a:cubicBezTo>
                  <a:cubicBezTo>
                    <a:pt x="65" y="73"/>
                    <a:pt x="65" y="72"/>
                    <a:pt x="64" y="72"/>
                  </a:cubicBezTo>
                  <a:cubicBezTo>
                    <a:pt x="63" y="71"/>
                    <a:pt x="63" y="70"/>
                    <a:pt x="63" y="68"/>
                  </a:cubicBezTo>
                  <a:cubicBezTo>
                    <a:pt x="63" y="67"/>
                    <a:pt x="64" y="65"/>
                    <a:pt x="63" y="64"/>
                  </a:cubicBezTo>
                  <a:cubicBezTo>
                    <a:pt x="63" y="62"/>
                    <a:pt x="62" y="61"/>
                    <a:pt x="63" y="60"/>
                  </a:cubicBezTo>
                  <a:cubicBezTo>
                    <a:pt x="63" y="59"/>
                    <a:pt x="62" y="59"/>
                    <a:pt x="63" y="57"/>
                  </a:cubicBezTo>
                  <a:cubicBezTo>
                    <a:pt x="63" y="57"/>
                    <a:pt x="64" y="57"/>
                    <a:pt x="64" y="57"/>
                  </a:cubicBezTo>
                  <a:cubicBezTo>
                    <a:pt x="61" y="56"/>
                    <a:pt x="61" y="55"/>
                    <a:pt x="60" y="53"/>
                  </a:cubicBezTo>
                  <a:cubicBezTo>
                    <a:pt x="60" y="52"/>
                    <a:pt x="59" y="52"/>
                    <a:pt x="59" y="52"/>
                  </a:cubicBezTo>
                  <a:cubicBezTo>
                    <a:pt x="58" y="51"/>
                    <a:pt x="59" y="51"/>
                    <a:pt x="58" y="50"/>
                  </a:cubicBezTo>
                  <a:cubicBezTo>
                    <a:pt x="58" y="50"/>
                    <a:pt x="58" y="49"/>
                    <a:pt x="57" y="49"/>
                  </a:cubicBezTo>
                  <a:cubicBezTo>
                    <a:pt x="57" y="47"/>
                    <a:pt x="58" y="47"/>
                    <a:pt x="58" y="46"/>
                  </a:cubicBezTo>
                  <a:cubicBezTo>
                    <a:pt x="58" y="44"/>
                    <a:pt x="56" y="44"/>
                    <a:pt x="56" y="43"/>
                  </a:cubicBezTo>
                  <a:cubicBezTo>
                    <a:pt x="56" y="41"/>
                    <a:pt x="59" y="42"/>
                    <a:pt x="60" y="43"/>
                  </a:cubicBezTo>
                  <a:cubicBezTo>
                    <a:pt x="61" y="43"/>
                    <a:pt x="62" y="43"/>
                    <a:pt x="62" y="44"/>
                  </a:cubicBezTo>
                  <a:cubicBezTo>
                    <a:pt x="64" y="44"/>
                    <a:pt x="64" y="44"/>
                    <a:pt x="65" y="43"/>
                  </a:cubicBezTo>
                  <a:cubicBezTo>
                    <a:pt x="67" y="42"/>
                    <a:pt x="68" y="41"/>
                    <a:pt x="69" y="43"/>
                  </a:cubicBezTo>
                  <a:cubicBezTo>
                    <a:pt x="70" y="43"/>
                    <a:pt x="70" y="44"/>
                    <a:pt x="70" y="45"/>
                  </a:cubicBezTo>
                  <a:cubicBezTo>
                    <a:pt x="70" y="46"/>
                    <a:pt x="69" y="46"/>
                    <a:pt x="69" y="47"/>
                  </a:cubicBezTo>
                  <a:cubicBezTo>
                    <a:pt x="69" y="48"/>
                    <a:pt x="72" y="53"/>
                    <a:pt x="72" y="53"/>
                  </a:cubicBezTo>
                  <a:cubicBezTo>
                    <a:pt x="73" y="53"/>
                    <a:pt x="72" y="52"/>
                    <a:pt x="72" y="52"/>
                  </a:cubicBezTo>
                  <a:cubicBezTo>
                    <a:pt x="73" y="52"/>
                    <a:pt x="73" y="52"/>
                    <a:pt x="73" y="52"/>
                  </a:cubicBezTo>
                  <a:cubicBezTo>
                    <a:pt x="75" y="51"/>
                    <a:pt x="76" y="52"/>
                    <a:pt x="77" y="52"/>
                  </a:cubicBezTo>
                  <a:cubicBezTo>
                    <a:pt x="79" y="53"/>
                    <a:pt x="81" y="53"/>
                    <a:pt x="83" y="53"/>
                  </a:cubicBezTo>
                  <a:cubicBezTo>
                    <a:pt x="84" y="53"/>
                    <a:pt x="85" y="53"/>
                    <a:pt x="86" y="53"/>
                  </a:cubicBezTo>
                  <a:cubicBezTo>
                    <a:pt x="87" y="54"/>
                    <a:pt x="89" y="55"/>
                    <a:pt x="90" y="55"/>
                  </a:cubicBezTo>
                  <a:cubicBezTo>
                    <a:pt x="92" y="55"/>
                    <a:pt x="94" y="54"/>
                    <a:pt x="95" y="53"/>
                  </a:cubicBezTo>
                  <a:cubicBezTo>
                    <a:pt x="97" y="52"/>
                    <a:pt x="98" y="51"/>
                    <a:pt x="100" y="51"/>
                  </a:cubicBezTo>
                  <a:cubicBezTo>
                    <a:pt x="102" y="51"/>
                    <a:pt x="104" y="50"/>
                    <a:pt x="104" y="48"/>
                  </a:cubicBezTo>
                  <a:cubicBezTo>
                    <a:pt x="104" y="48"/>
                    <a:pt x="102" y="49"/>
                    <a:pt x="102" y="50"/>
                  </a:cubicBezTo>
                  <a:cubicBezTo>
                    <a:pt x="101" y="50"/>
                    <a:pt x="100" y="50"/>
                    <a:pt x="99" y="50"/>
                  </a:cubicBezTo>
                  <a:cubicBezTo>
                    <a:pt x="98" y="50"/>
                    <a:pt x="96" y="49"/>
                    <a:pt x="95" y="48"/>
                  </a:cubicBezTo>
                  <a:cubicBezTo>
                    <a:pt x="95" y="48"/>
                    <a:pt x="95" y="47"/>
                    <a:pt x="95" y="47"/>
                  </a:cubicBezTo>
                  <a:cubicBezTo>
                    <a:pt x="95" y="47"/>
                    <a:pt x="96" y="46"/>
                    <a:pt x="96" y="46"/>
                  </a:cubicBezTo>
                  <a:cubicBezTo>
                    <a:pt x="97" y="44"/>
                    <a:pt x="97" y="43"/>
                    <a:pt x="99" y="42"/>
                  </a:cubicBezTo>
                  <a:cubicBezTo>
                    <a:pt x="102" y="39"/>
                    <a:pt x="106" y="38"/>
                    <a:pt x="110" y="37"/>
                  </a:cubicBezTo>
                  <a:cubicBezTo>
                    <a:pt x="114" y="36"/>
                    <a:pt x="117" y="35"/>
                    <a:pt x="120" y="32"/>
                  </a:cubicBezTo>
                  <a:cubicBezTo>
                    <a:pt x="122" y="31"/>
                    <a:pt x="122" y="29"/>
                    <a:pt x="123" y="28"/>
                  </a:cubicBezTo>
                  <a:cubicBezTo>
                    <a:pt x="125" y="26"/>
                    <a:pt x="125" y="28"/>
                    <a:pt x="127" y="28"/>
                  </a:cubicBezTo>
                  <a:cubicBezTo>
                    <a:pt x="127" y="29"/>
                    <a:pt x="127" y="28"/>
                    <a:pt x="127" y="27"/>
                  </a:cubicBezTo>
                  <a:cubicBezTo>
                    <a:pt x="126" y="26"/>
                    <a:pt x="125" y="26"/>
                    <a:pt x="124" y="25"/>
                  </a:cubicBezTo>
                  <a:cubicBezTo>
                    <a:pt x="124" y="24"/>
                    <a:pt x="124" y="24"/>
                    <a:pt x="125" y="23"/>
                  </a:cubicBezTo>
                  <a:cubicBezTo>
                    <a:pt x="125" y="22"/>
                    <a:pt x="125" y="23"/>
                    <a:pt x="125" y="22"/>
                  </a:cubicBezTo>
                  <a:cubicBezTo>
                    <a:pt x="125" y="22"/>
                    <a:pt x="124" y="21"/>
                    <a:pt x="124" y="21"/>
                  </a:cubicBezTo>
                  <a:cubicBezTo>
                    <a:pt x="124" y="20"/>
                    <a:pt x="124" y="20"/>
                    <a:pt x="124" y="19"/>
                  </a:cubicBezTo>
                  <a:cubicBezTo>
                    <a:pt x="125" y="17"/>
                    <a:pt x="125" y="16"/>
                    <a:pt x="124" y="14"/>
                  </a:cubicBezTo>
                  <a:cubicBezTo>
                    <a:pt x="124" y="12"/>
                    <a:pt x="125" y="11"/>
                    <a:pt x="125" y="8"/>
                  </a:cubicBezTo>
                  <a:cubicBezTo>
                    <a:pt x="125" y="7"/>
                    <a:pt x="125" y="7"/>
                    <a:pt x="127" y="6"/>
                  </a:cubicBezTo>
                  <a:cubicBezTo>
                    <a:pt x="128" y="5"/>
                    <a:pt x="130" y="3"/>
                    <a:pt x="132" y="3"/>
                  </a:cubicBezTo>
                  <a:cubicBezTo>
                    <a:pt x="136" y="2"/>
                    <a:pt x="139" y="1"/>
                    <a:pt x="143" y="0"/>
                  </a:cubicBezTo>
                  <a:cubicBezTo>
                    <a:pt x="143" y="1"/>
                    <a:pt x="144" y="2"/>
                    <a:pt x="144" y="3"/>
                  </a:cubicBezTo>
                  <a:cubicBezTo>
                    <a:pt x="145" y="4"/>
                    <a:pt x="144" y="4"/>
                    <a:pt x="144" y="5"/>
                  </a:cubicBezTo>
                  <a:cubicBezTo>
                    <a:pt x="144" y="9"/>
                    <a:pt x="146" y="8"/>
                    <a:pt x="147" y="9"/>
                  </a:cubicBezTo>
                  <a:cubicBezTo>
                    <a:pt x="148" y="10"/>
                    <a:pt x="148" y="11"/>
                    <a:pt x="149" y="12"/>
                  </a:cubicBezTo>
                  <a:cubicBezTo>
                    <a:pt x="150" y="12"/>
                    <a:pt x="150" y="11"/>
                    <a:pt x="151" y="11"/>
                  </a:cubicBezTo>
                  <a:cubicBezTo>
                    <a:pt x="153" y="10"/>
                    <a:pt x="155" y="9"/>
                    <a:pt x="156" y="11"/>
                  </a:cubicBezTo>
                  <a:cubicBezTo>
                    <a:pt x="157" y="13"/>
                    <a:pt x="157" y="15"/>
                    <a:pt x="158" y="17"/>
                  </a:cubicBezTo>
                  <a:cubicBezTo>
                    <a:pt x="159" y="19"/>
                    <a:pt x="161" y="18"/>
                    <a:pt x="163" y="18"/>
                  </a:cubicBezTo>
                  <a:cubicBezTo>
                    <a:pt x="166" y="19"/>
                    <a:pt x="164" y="23"/>
                    <a:pt x="166" y="25"/>
                  </a:cubicBezTo>
                  <a:cubicBezTo>
                    <a:pt x="167" y="25"/>
                    <a:pt x="172" y="24"/>
                    <a:pt x="172" y="23"/>
                  </a:cubicBezTo>
                  <a:cubicBezTo>
                    <a:pt x="173" y="24"/>
                    <a:pt x="175" y="25"/>
                    <a:pt x="176" y="26"/>
                  </a:cubicBezTo>
                  <a:cubicBezTo>
                    <a:pt x="176" y="27"/>
                    <a:pt x="176" y="26"/>
                    <a:pt x="176" y="27"/>
                  </a:cubicBezTo>
                  <a:cubicBezTo>
                    <a:pt x="176" y="28"/>
                    <a:pt x="175" y="29"/>
                    <a:pt x="175" y="30"/>
                  </a:cubicBezTo>
                  <a:cubicBezTo>
                    <a:pt x="175" y="31"/>
                    <a:pt x="176" y="30"/>
                    <a:pt x="176" y="32"/>
                  </a:cubicBezTo>
                  <a:cubicBezTo>
                    <a:pt x="175" y="33"/>
                    <a:pt x="174" y="33"/>
                    <a:pt x="175" y="34"/>
                  </a:cubicBezTo>
                  <a:cubicBezTo>
                    <a:pt x="175" y="35"/>
                    <a:pt x="177" y="35"/>
                    <a:pt x="178" y="35"/>
                  </a:cubicBezTo>
                  <a:cubicBezTo>
                    <a:pt x="180" y="36"/>
                    <a:pt x="183" y="36"/>
                    <a:pt x="184" y="34"/>
                  </a:cubicBezTo>
                  <a:cubicBezTo>
                    <a:pt x="186" y="35"/>
                    <a:pt x="186" y="26"/>
                    <a:pt x="190" y="30"/>
                  </a:cubicBezTo>
                  <a:cubicBezTo>
                    <a:pt x="189" y="30"/>
                    <a:pt x="187" y="33"/>
                    <a:pt x="187" y="34"/>
                  </a:cubicBezTo>
                  <a:cubicBezTo>
                    <a:pt x="187" y="35"/>
                    <a:pt x="189" y="35"/>
                    <a:pt x="189" y="36"/>
                  </a:cubicBezTo>
                  <a:cubicBezTo>
                    <a:pt x="189" y="37"/>
                    <a:pt x="188" y="38"/>
                    <a:pt x="189" y="39"/>
                  </a:cubicBezTo>
                  <a:cubicBezTo>
                    <a:pt x="189" y="40"/>
                    <a:pt x="189" y="39"/>
                    <a:pt x="190" y="40"/>
                  </a:cubicBezTo>
                  <a:cubicBezTo>
                    <a:pt x="191" y="40"/>
                    <a:pt x="191" y="40"/>
                    <a:pt x="192" y="40"/>
                  </a:cubicBezTo>
                  <a:cubicBezTo>
                    <a:pt x="193" y="41"/>
                    <a:pt x="194" y="42"/>
                    <a:pt x="195" y="43"/>
                  </a:cubicBezTo>
                  <a:cubicBezTo>
                    <a:pt x="195" y="43"/>
                    <a:pt x="196" y="43"/>
                    <a:pt x="196" y="43"/>
                  </a:cubicBezTo>
                  <a:cubicBezTo>
                    <a:pt x="197" y="43"/>
                    <a:pt x="197" y="44"/>
                    <a:pt x="197" y="44"/>
                  </a:cubicBezTo>
                  <a:cubicBezTo>
                    <a:pt x="198" y="45"/>
                    <a:pt x="199" y="45"/>
                    <a:pt x="200" y="46"/>
                  </a:cubicBezTo>
                  <a:cubicBezTo>
                    <a:pt x="201" y="47"/>
                    <a:pt x="200" y="49"/>
                    <a:pt x="202" y="49"/>
                  </a:cubicBezTo>
                  <a:cubicBezTo>
                    <a:pt x="202" y="48"/>
                    <a:pt x="204" y="48"/>
                    <a:pt x="205" y="48"/>
                  </a:cubicBezTo>
                  <a:cubicBezTo>
                    <a:pt x="208" y="48"/>
                    <a:pt x="209" y="50"/>
                    <a:pt x="211" y="51"/>
                  </a:cubicBezTo>
                  <a:cubicBezTo>
                    <a:pt x="211" y="51"/>
                    <a:pt x="213" y="50"/>
                    <a:pt x="214" y="50"/>
                  </a:cubicBezTo>
                  <a:cubicBezTo>
                    <a:pt x="215" y="50"/>
                    <a:pt x="215" y="50"/>
                    <a:pt x="216" y="50"/>
                  </a:cubicBezTo>
                  <a:cubicBezTo>
                    <a:pt x="219" y="50"/>
                    <a:pt x="220" y="50"/>
                    <a:pt x="222" y="52"/>
                  </a:cubicBezTo>
                  <a:cubicBezTo>
                    <a:pt x="223" y="53"/>
                    <a:pt x="223" y="54"/>
                    <a:pt x="224" y="56"/>
                  </a:cubicBezTo>
                  <a:cubicBezTo>
                    <a:pt x="225" y="57"/>
                    <a:pt x="225" y="58"/>
                    <a:pt x="227" y="59"/>
                  </a:cubicBezTo>
                  <a:cubicBezTo>
                    <a:pt x="229" y="59"/>
                    <a:pt x="231" y="60"/>
                    <a:pt x="233" y="60"/>
                  </a:cubicBezTo>
                  <a:cubicBezTo>
                    <a:pt x="234" y="60"/>
                    <a:pt x="239" y="60"/>
                    <a:pt x="239" y="59"/>
                  </a:cubicBezTo>
                  <a:cubicBezTo>
                    <a:pt x="240" y="60"/>
                    <a:pt x="241" y="61"/>
                    <a:pt x="242" y="62"/>
                  </a:cubicBezTo>
                  <a:cubicBezTo>
                    <a:pt x="244" y="63"/>
                    <a:pt x="245" y="63"/>
                    <a:pt x="247" y="63"/>
                  </a:cubicBezTo>
                  <a:cubicBezTo>
                    <a:pt x="248" y="62"/>
                    <a:pt x="249" y="63"/>
                    <a:pt x="251" y="64"/>
                  </a:cubicBezTo>
                  <a:cubicBezTo>
                    <a:pt x="251" y="64"/>
                    <a:pt x="254" y="64"/>
                    <a:pt x="254" y="65"/>
                  </a:cubicBezTo>
                  <a:cubicBezTo>
                    <a:pt x="254" y="65"/>
                    <a:pt x="254" y="64"/>
                    <a:pt x="254" y="65"/>
                  </a:cubicBezTo>
                  <a:close/>
                  <a:moveTo>
                    <a:pt x="279" y="259"/>
                  </a:moveTo>
                  <a:cubicBezTo>
                    <a:pt x="281" y="257"/>
                    <a:pt x="281" y="255"/>
                    <a:pt x="281" y="252"/>
                  </a:cubicBezTo>
                  <a:cubicBezTo>
                    <a:pt x="280" y="249"/>
                    <a:pt x="281" y="247"/>
                    <a:pt x="280" y="245"/>
                  </a:cubicBezTo>
                  <a:cubicBezTo>
                    <a:pt x="280" y="243"/>
                    <a:pt x="279" y="243"/>
                    <a:pt x="279" y="242"/>
                  </a:cubicBezTo>
                  <a:cubicBezTo>
                    <a:pt x="279" y="240"/>
                    <a:pt x="279" y="239"/>
                    <a:pt x="279" y="238"/>
                  </a:cubicBezTo>
                  <a:cubicBezTo>
                    <a:pt x="279" y="236"/>
                    <a:pt x="279" y="233"/>
                    <a:pt x="277" y="232"/>
                  </a:cubicBezTo>
                  <a:cubicBezTo>
                    <a:pt x="276" y="233"/>
                    <a:pt x="276" y="236"/>
                    <a:pt x="276" y="238"/>
                  </a:cubicBezTo>
                  <a:cubicBezTo>
                    <a:pt x="277" y="239"/>
                    <a:pt x="277" y="240"/>
                    <a:pt x="276" y="241"/>
                  </a:cubicBezTo>
                  <a:cubicBezTo>
                    <a:pt x="275" y="241"/>
                    <a:pt x="274" y="240"/>
                    <a:pt x="274" y="239"/>
                  </a:cubicBezTo>
                  <a:cubicBezTo>
                    <a:pt x="272" y="240"/>
                    <a:pt x="271" y="242"/>
                    <a:pt x="269" y="242"/>
                  </a:cubicBezTo>
                  <a:cubicBezTo>
                    <a:pt x="268" y="243"/>
                    <a:pt x="265" y="244"/>
                    <a:pt x="264" y="244"/>
                  </a:cubicBezTo>
                  <a:cubicBezTo>
                    <a:pt x="264" y="245"/>
                    <a:pt x="264" y="246"/>
                    <a:pt x="263" y="247"/>
                  </a:cubicBezTo>
                  <a:cubicBezTo>
                    <a:pt x="263" y="247"/>
                    <a:pt x="263" y="247"/>
                    <a:pt x="262" y="247"/>
                  </a:cubicBezTo>
                  <a:cubicBezTo>
                    <a:pt x="261" y="249"/>
                    <a:pt x="261" y="248"/>
                    <a:pt x="262" y="250"/>
                  </a:cubicBezTo>
                  <a:cubicBezTo>
                    <a:pt x="262" y="251"/>
                    <a:pt x="263" y="251"/>
                    <a:pt x="263" y="252"/>
                  </a:cubicBezTo>
                  <a:cubicBezTo>
                    <a:pt x="263" y="253"/>
                    <a:pt x="262" y="253"/>
                    <a:pt x="262" y="254"/>
                  </a:cubicBezTo>
                  <a:cubicBezTo>
                    <a:pt x="262" y="256"/>
                    <a:pt x="264" y="256"/>
                    <a:pt x="264" y="257"/>
                  </a:cubicBezTo>
                  <a:cubicBezTo>
                    <a:pt x="265" y="259"/>
                    <a:pt x="263" y="259"/>
                    <a:pt x="262" y="260"/>
                  </a:cubicBezTo>
                  <a:cubicBezTo>
                    <a:pt x="261" y="262"/>
                    <a:pt x="264" y="261"/>
                    <a:pt x="266" y="262"/>
                  </a:cubicBezTo>
                  <a:cubicBezTo>
                    <a:pt x="266" y="264"/>
                    <a:pt x="263" y="263"/>
                    <a:pt x="263" y="265"/>
                  </a:cubicBezTo>
                  <a:cubicBezTo>
                    <a:pt x="264" y="265"/>
                    <a:pt x="268" y="266"/>
                    <a:pt x="267" y="268"/>
                  </a:cubicBezTo>
                  <a:cubicBezTo>
                    <a:pt x="267" y="269"/>
                    <a:pt x="264" y="268"/>
                    <a:pt x="265" y="270"/>
                  </a:cubicBezTo>
                  <a:cubicBezTo>
                    <a:pt x="266" y="270"/>
                    <a:pt x="267" y="272"/>
                    <a:pt x="268" y="273"/>
                  </a:cubicBezTo>
                  <a:cubicBezTo>
                    <a:pt x="269" y="273"/>
                    <a:pt x="270" y="272"/>
                    <a:pt x="270" y="273"/>
                  </a:cubicBezTo>
                  <a:cubicBezTo>
                    <a:pt x="271" y="273"/>
                    <a:pt x="271" y="273"/>
                    <a:pt x="272" y="274"/>
                  </a:cubicBezTo>
                  <a:cubicBezTo>
                    <a:pt x="273" y="275"/>
                    <a:pt x="273" y="276"/>
                    <a:pt x="274" y="274"/>
                  </a:cubicBezTo>
                  <a:cubicBezTo>
                    <a:pt x="275" y="273"/>
                    <a:pt x="275" y="272"/>
                    <a:pt x="277" y="271"/>
                  </a:cubicBezTo>
                  <a:cubicBezTo>
                    <a:pt x="277" y="270"/>
                    <a:pt x="276" y="270"/>
                    <a:pt x="276" y="269"/>
                  </a:cubicBezTo>
                  <a:cubicBezTo>
                    <a:pt x="276" y="269"/>
                    <a:pt x="277" y="269"/>
                    <a:pt x="277" y="268"/>
                  </a:cubicBezTo>
                  <a:cubicBezTo>
                    <a:pt x="277" y="264"/>
                    <a:pt x="277" y="261"/>
                    <a:pt x="279" y="259"/>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3" name="Freeform 47"/>
            <p:cNvSpPr>
              <a:spLocks noEditPoints="1"/>
            </p:cNvSpPr>
            <p:nvPr/>
          </p:nvSpPr>
          <p:spPr bwMode="auto">
            <a:xfrm>
              <a:off x="7877175" y="2921000"/>
              <a:ext cx="92075" cy="163512"/>
            </a:xfrm>
            <a:custGeom>
              <a:avLst/>
              <a:gdLst>
                <a:gd name="T0" fmla="*/ 8 w 24"/>
                <a:gd name="T1" fmla="*/ 15 h 43"/>
                <a:gd name="T2" fmla="*/ 1 w 24"/>
                <a:gd name="T3" fmla="*/ 11 h 43"/>
                <a:gd name="T4" fmla="*/ 5 w 24"/>
                <a:gd name="T5" fmla="*/ 12 h 43"/>
                <a:gd name="T6" fmla="*/ 8 w 24"/>
                <a:gd name="T7" fmla="*/ 15 h 43"/>
                <a:gd name="T8" fmla="*/ 8 w 24"/>
                <a:gd name="T9" fmla="*/ 15 h 43"/>
                <a:gd name="T10" fmla="*/ 12 w 24"/>
                <a:gd name="T11" fmla="*/ 17 h 43"/>
                <a:gd name="T12" fmla="*/ 14 w 24"/>
                <a:gd name="T13" fmla="*/ 19 h 43"/>
                <a:gd name="T14" fmla="*/ 5 w 24"/>
                <a:gd name="T15" fmla="*/ 4 h 43"/>
                <a:gd name="T16" fmla="*/ 8 w 24"/>
                <a:gd name="T17" fmla="*/ 10 h 43"/>
                <a:gd name="T18" fmla="*/ 12 w 24"/>
                <a:gd name="T19" fmla="*/ 17 h 43"/>
                <a:gd name="T20" fmla="*/ 12 w 24"/>
                <a:gd name="T21" fmla="*/ 17 h 43"/>
                <a:gd name="T22" fmla="*/ 10 w 24"/>
                <a:gd name="T23" fmla="*/ 3 h 43"/>
                <a:gd name="T24" fmla="*/ 11 w 24"/>
                <a:gd name="T25" fmla="*/ 8 h 43"/>
                <a:gd name="T26" fmla="*/ 16 w 24"/>
                <a:gd name="T27" fmla="*/ 13 h 43"/>
                <a:gd name="T28" fmla="*/ 11 w 24"/>
                <a:gd name="T29" fmla="*/ 5 h 43"/>
                <a:gd name="T30" fmla="*/ 10 w 24"/>
                <a:gd name="T31" fmla="*/ 3 h 43"/>
                <a:gd name="T32" fmla="*/ 10 w 24"/>
                <a:gd name="T33" fmla="*/ 3 h 43"/>
                <a:gd name="T34" fmla="*/ 16 w 24"/>
                <a:gd name="T35" fmla="*/ 4 h 43"/>
                <a:gd name="T36" fmla="*/ 18 w 24"/>
                <a:gd name="T37" fmla="*/ 8 h 43"/>
                <a:gd name="T38" fmla="*/ 21 w 24"/>
                <a:gd name="T39" fmla="*/ 7 h 43"/>
                <a:gd name="T40" fmla="*/ 22 w 24"/>
                <a:gd name="T41" fmla="*/ 4 h 43"/>
                <a:gd name="T42" fmla="*/ 20 w 24"/>
                <a:gd name="T43" fmla="*/ 4 h 43"/>
                <a:gd name="T44" fmla="*/ 19 w 24"/>
                <a:gd name="T45" fmla="*/ 2 h 43"/>
                <a:gd name="T46" fmla="*/ 18 w 24"/>
                <a:gd name="T47" fmla="*/ 0 h 43"/>
                <a:gd name="T48" fmla="*/ 18 w 24"/>
                <a:gd name="T49" fmla="*/ 3 h 43"/>
                <a:gd name="T50" fmla="*/ 19 w 24"/>
                <a:gd name="T51" fmla="*/ 6 h 43"/>
                <a:gd name="T52" fmla="*/ 16 w 24"/>
                <a:gd name="T53" fmla="*/ 3 h 43"/>
                <a:gd name="T54" fmla="*/ 16 w 24"/>
                <a:gd name="T55" fmla="*/ 4 h 43"/>
                <a:gd name="T56" fmla="*/ 16 w 24"/>
                <a:gd name="T57" fmla="*/ 4 h 43"/>
                <a:gd name="T58" fmla="*/ 11 w 24"/>
                <a:gd name="T59" fmla="*/ 35 h 43"/>
                <a:gd name="T60" fmla="*/ 14 w 24"/>
                <a:gd name="T61" fmla="*/ 41 h 43"/>
                <a:gd name="T62" fmla="*/ 15 w 24"/>
                <a:gd name="T63" fmla="*/ 38 h 43"/>
                <a:gd name="T64" fmla="*/ 12 w 24"/>
                <a:gd name="T65" fmla="*/ 32 h 43"/>
                <a:gd name="T66" fmla="*/ 11 w 24"/>
                <a:gd name="T67" fmla="*/ 35 h 43"/>
                <a:gd name="T68" fmla="*/ 11 w 24"/>
                <a:gd name="T69" fmla="*/ 35 h 43"/>
                <a:gd name="T70" fmla="*/ 11 w 24"/>
                <a:gd name="T71" fmla="*/ 23 h 43"/>
                <a:gd name="T72" fmla="*/ 14 w 24"/>
                <a:gd name="T73" fmla="*/ 25 h 43"/>
                <a:gd name="T74" fmla="*/ 16 w 24"/>
                <a:gd name="T75" fmla="*/ 27 h 43"/>
                <a:gd name="T76" fmla="*/ 15 w 24"/>
                <a:gd name="T77" fmla="*/ 21 h 43"/>
                <a:gd name="T78" fmla="*/ 11 w 24"/>
                <a:gd name="T79" fmla="*/ 23 h 43"/>
                <a:gd name="T80" fmla="*/ 11 w 24"/>
                <a:gd name="T81"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 h="43">
                  <a:moveTo>
                    <a:pt x="8" y="15"/>
                  </a:moveTo>
                  <a:cubicBezTo>
                    <a:pt x="5" y="15"/>
                    <a:pt x="0" y="15"/>
                    <a:pt x="1" y="11"/>
                  </a:cubicBezTo>
                  <a:cubicBezTo>
                    <a:pt x="2" y="11"/>
                    <a:pt x="4" y="11"/>
                    <a:pt x="5" y="12"/>
                  </a:cubicBezTo>
                  <a:cubicBezTo>
                    <a:pt x="6" y="13"/>
                    <a:pt x="6" y="14"/>
                    <a:pt x="8" y="15"/>
                  </a:cubicBezTo>
                  <a:cubicBezTo>
                    <a:pt x="5" y="15"/>
                    <a:pt x="6" y="14"/>
                    <a:pt x="8" y="15"/>
                  </a:cubicBezTo>
                  <a:close/>
                  <a:moveTo>
                    <a:pt x="12" y="17"/>
                  </a:moveTo>
                  <a:cubicBezTo>
                    <a:pt x="12" y="18"/>
                    <a:pt x="13" y="19"/>
                    <a:pt x="14" y="19"/>
                  </a:cubicBezTo>
                  <a:cubicBezTo>
                    <a:pt x="16" y="17"/>
                    <a:pt x="8" y="3"/>
                    <a:pt x="5" y="4"/>
                  </a:cubicBezTo>
                  <a:cubicBezTo>
                    <a:pt x="4" y="7"/>
                    <a:pt x="7" y="8"/>
                    <a:pt x="8" y="10"/>
                  </a:cubicBezTo>
                  <a:cubicBezTo>
                    <a:pt x="9" y="12"/>
                    <a:pt x="10" y="15"/>
                    <a:pt x="12" y="17"/>
                  </a:cubicBezTo>
                  <a:cubicBezTo>
                    <a:pt x="12" y="18"/>
                    <a:pt x="9" y="13"/>
                    <a:pt x="12" y="17"/>
                  </a:cubicBezTo>
                  <a:close/>
                  <a:moveTo>
                    <a:pt x="10" y="3"/>
                  </a:moveTo>
                  <a:cubicBezTo>
                    <a:pt x="6" y="3"/>
                    <a:pt x="11" y="7"/>
                    <a:pt x="11" y="8"/>
                  </a:cubicBezTo>
                  <a:cubicBezTo>
                    <a:pt x="13" y="10"/>
                    <a:pt x="13" y="13"/>
                    <a:pt x="16" y="13"/>
                  </a:cubicBezTo>
                  <a:cubicBezTo>
                    <a:pt x="17" y="12"/>
                    <a:pt x="14" y="4"/>
                    <a:pt x="11" y="5"/>
                  </a:cubicBezTo>
                  <a:cubicBezTo>
                    <a:pt x="10" y="4"/>
                    <a:pt x="12" y="3"/>
                    <a:pt x="10" y="3"/>
                  </a:cubicBezTo>
                  <a:cubicBezTo>
                    <a:pt x="8" y="3"/>
                    <a:pt x="10" y="3"/>
                    <a:pt x="10" y="3"/>
                  </a:cubicBezTo>
                  <a:close/>
                  <a:moveTo>
                    <a:pt x="16" y="4"/>
                  </a:moveTo>
                  <a:cubicBezTo>
                    <a:pt x="17" y="5"/>
                    <a:pt x="17" y="7"/>
                    <a:pt x="18" y="8"/>
                  </a:cubicBezTo>
                  <a:cubicBezTo>
                    <a:pt x="20" y="9"/>
                    <a:pt x="20" y="8"/>
                    <a:pt x="21" y="7"/>
                  </a:cubicBezTo>
                  <a:cubicBezTo>
                    <a:pt x="22" y="6"/>
                    <a:pt x="24" y="6"/>
                    <a:pt x="22" y="4"/>
                  </a:cubicBezTo>
                  <a:cubicBezTo>
                    <a:pt x="22" y="4"/>
                    <a:pt x="21" y="4"/>
                    <a:pt x="20" y="4"/>
                  </a:cubicBezTo>
                  <a:cubicBezTo>
                    <a:pt x="20" y="4"/>
                    <a:pt x="19" y="2"/>
                    <a:pt x="19" y="2"/>
                  </a:cubicBezTo>
                  <a:cubicBezTo>
                    <a:pt x="19" y="2"/>
                    <a:pt x="19" y="0"/>
                    <a:pt x="18" y="0"/>
                  </a:cubicBezTo>
                  <a:cubicBezTo>
                    <a:pt x="17" y="1"/>
                    <a:pt x="18" y="3"/>
                    <a:pt x="18" y="3"/>
                  </a:cubicBezTo>
                  <a:cubicBezTo>
                    <a:pt x="18" y="4"/>
                    <a:pt x="20" y="6"/>
                    <a:pt x="19" y="6"/>
                  </a:cubicBezTo>
                  <a:cubicBezTo>
                    <a:pt x="18" y="5"/>
                    <a:pt x="17" y="3"/>
                    <a:pt x="16" y="3"/>
                  </a:cubicBezTo>
                  <a:cubicBezTo>
                    <a:pt x="15" y="3"/>
                    <a:pt x="15" y="4"/>
                    <a:pt x="16" y="4"/>
                  </a:cubicBezTo>
                  <a:cubicBezTo>
                    <a:pt x="17" y="5"/>
                    <a:pt x="15" y="4"/>
                    <a:pt x="16" y="4"/>
                  </a:cubicBezTo>
                  <a:close/>
                  <a:moveTo>
                    <a:pt x="11" y="35"/>
                  </a:moveTo>
                  <a:cubicBezTo>
                    <a:pt x="12" y="36"/>
                    <a:pt x="12" y="40"/>
                    <a:pt x="14" y="41"/>
                  </a:cubicBezTo>
                  <a:cubicBezTo>
                    <a:pt x="17" y="43"/>
                    <a:pt x="16" y="39"/>
                    <a:pt x="15" y="38"/>
                  </a:cubicBezTo>
                  <a:cubicBezTo>
                    <a:pt x="15" y="37"/>
                    <a:pt x="13" y="33"/>
                    <a:pt x="12" y="32"/>
                  </a:cubicBezTo>
                  <a:cubicBezTo>
                    <a:pt x="10" y="31"/>
                    <a:pt x="10" y="34"/>
                    <a:pt x="11" y="35"/>
                  </a:cubicBezTo>
                  <a:cubicBezTo>
                    <a:pt x="11" y="36"/>
                    <a:pt x="10" y="34"/>
                    <a:pt x="11" y="35"/>
                  </a:cubicBezTo>
                  <a:close/>
                  <a:moveTo>
                    <a:pt x="11" y="23"/>
                  </a:moveTo>
                  <a:cubicBezTo>
                    <a:pt x="12" y="24"/>
                    <a:pt x="13" y="24"/>
                    <a:pt x="14" y="25"/>
                  </a:cubicBezTo>
                  <a:cubicBezTo>
                    <a:pt x="15" y="25"/>
                    <a:pt x="15" y="26"/>
                    <a:pt x="16" y="27"/>
                  </a:cubicBezTo>
                  <a:cubicBezTo>
                    <a:pt x="18" y="26"/>
                    <a:pt x="16" y="22"/>
                    <a:pt x="15" y="21"/>
                  </a:cubicBezTo>
                  <a:cubicBezTo>
                    <a:pt x="13" y="20"/>
                    <a:pt x="10" y="20"/>
                    <a:pt x="11" y="23"/>
                  </a:cubicBezTo>
                  <a:cubicBezTo>
                    <a:pt x="12" y="23"/>
                    <a:pt x="11" y="22"/>
                    <a:pt x="11" y="23"/>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4" name="Freeform 48"/>
            <p:cNvSpPr>
              <a:spLocks noEditPoints="1"/>
            </p:cNvSpPr>
            <p:nvPr/>
          </p:nvSpPr>
          <p:spPr bwMode="auto">
            <a:xfrm>
              <a:off x="10055225" y="3336925"/>
              <a:ext cx="476250" cy="311150"/>
            </a:xfrm>
            <a:custGeom>
              <a:avLst/>
              <a:gdLst>
                <a:gd name="T0" fmla="*/ 4 w 125"/>
                <a:gd name="T1" fmla="*/ 56 h 82"/>
                <a:gd name="T2" fmla="*/ 3 w 125"/>
                <a:gd name="T3" fmla="*/ 45 h 82"/>
                <a:gd name="T4" fmla="*/ 9 w 125"/>
                <a:gd name="T5" fmla="*/ 45 h 82"/>
                <a:gd name="T6" fmla="*/ 12 w 125"/>
                <a:gd name="T7" fmla="*/ 43 h 82"/>
                <a:gd name="T8" fmla="*/ 20 w 125"/>
                <a:gd name="T9" fmla="*/ 41 h 82"/>
                <a:gd name="T10" fmla="*/ 29 w 125"/>
                <a:gd name="T11" fmla="*/ 46 h 82"/>
                <a:gd name="T12" fmla="*/ 22 w 125"/>
                <a:gd name="T13" fmla="*/ 52 h 82"/>
                <a:gd name="T14" fmla="*/ 8 w 125"/>
                <a:gd name="T15" fmla="*/ 65 h 82"/>
                <a:gd name="T16" fmla="*/ 7 w 125"/>
                <a:gd name="T17" fmla="*/ 60 h 82"/>
                <a:gd name="T18" fmla="*/ 19 w 125"/>
                <a:gd name="T19" fmla="*/ 34 h 82"/>
                <a:gd name="T20" fmla="*/ 24 w 125"/>
                <a:gd name="T21" fmla="*/ 31 h 82"/>
                <a:gd name="T22" fmla="*/ 18 w 125"/>
                <a:gd name="T23" fmla="*/ 23 h 82"/>
                <a:gd name="T24" fmla="*/ 12 w 125"/>
                <a:gd name="T25" fmla="*/ 32 h 82"/>
                <a:gd name="T26" fmla="*/ 26 w 125"/>
                <a:gd name="T27" fmla="*/ 25 h 82"/>
                <a:gd name="T28" fmla="*/ 26 w 125"/>
                <a:gd name="T29" fmla="*/ 25 h 82"/>
                <a:gd name="T30" fmla="*/ 26 w 125"/>
                <a:gd name="T31" fmla="*/ 40 h 82"/>
                <a:gd name="T32" fmla="*/ 108 w 125"/>
                <a:gd name="T33" fmla="*/ 79 h 82"/>
                <a:gd name="T34" fmla="*/ 116 w 125"/>
                <a:gd name="T35" fmla="*/ 68 h 82"/>
                <a:gd name="T36" fmla="*/ 112 w 125"/>
                <a:gd name="T37" fmla="*/ 57 h 82"/>
                <a:gd name="T38" fmla="*/ 111 w 125"/>
                <a:gd name="T39" fmla="*/ 32 h 82"/>
                <a:gd name="T40" fmla="*/ 121 w 125"/>
                <a:gd name="T41" fmla="*/ 16 h 82"/>
                <a:gd name="T42" fmla="*/ 122 w 125"/>
                <a:gd name="T43" fmla="*/ 9 h 82"/>
                <a:gd name="T44" fmla="*/ 97 w 125"/>
                <a:gd name="T45" fmla="*/ 7 h 82"/>
                <a:gd name="T46" fmla="*/ 84 w 125"/>
                <a:gd name="T47" fmla="*/ 4 h 82"/>
                <a:gd name="T48" fmla="*/ 79 w 125"/>
                <a:gd name="T49" fmla="*/ 5 h 82"/>
                <a:gd name="T50" fmla="*/ 75 w 125"/>
                <a:gd name="T51" fmla="*/ 5 h 82"/>
                <a:gd name="T52" fmla="*/ 69 w 125"/>
                <a:gd name="T53" fmla="*/ 7 h 82"/>
                <a:gd name="T54" fmla="*/ 66 w 125"/>
                <a:gd name="T55" fmla="*/ 7 h 82"/>
                <a:gd name="T56" fmla="*/ 59 w 125"/>
                <a:gd name="T57" fmla="*/ 5 h 82"/>
                <a:gd name="T58" fmla="*/ 53 w 125"/>
                <a:gd name="T59" fmla="*/ 4 h 82"/>
                <a:gd name="T60" fmla="*/ 49 w 125"/>
                <a:gd name="T61" fmla="*/ 10 h 82"/>
                <a:gd name="T62" fmla="*/ 44 w 125"/>
                <a:gd name="T63" fmla="*/ 12 h 82"/>
                <a:gd name="T64" fmla="*/ 38 w 125"/>
                <a:gd name="T65" fmla="*/ 16 h 82"/>
                <a:gd name="T66" fmla="*/ 33 w 125"/>
                <a:gd name="T67" fmla="*/ 19 h 82"/>
                <a:gd name="T68" fmla="*/ 36 w 125"/>
                <a:gd name="T69" fmla="*/ 29 h 82"/>
                <a:gd name="T70" fmla="*/ 34 w 125"/>
                <a:gd name="T71" fmla="*/ 35 h 82"/>
                <a:gd name="T72" fmla="*/ 37 w 125"/>
                <a:gd name="T73" fmla="*/ 36 h 82"/>
                <a:gd name="T74" fmla="*/ 37 w 125"/>
                <a:gd name="T75" fmla="*/ 45 h 82"/>
                <a:gd name="T76" fmla="*/ 46 w 125"/>
                <a:gd name="T77" fmla="*/ 55 h 82"/>
                <a:gd name="T78" fmla="*/ 53 w 125"/>
                <a:gd name="T79" fmla="*/ 51 h 82"/>
                <a:gd name="T80" fmla="*/ 49 w 125"/>
                <a:gd name="T81" fmla="*/ 69 h 82"/>
                <a:gd name="T82" fmla="*/ 57 w 125"/>
                <a:gd name="T83" fmla="*/ 66 h 82"/>
                <a:gd name="T84" fmla="*/ 68 w 125"/>
                <a:gd name="T85" fmla="*/ 65 h 82"/>
                <a:gd name="T86" fmla="*/ 70 w 125"/>
                <a:gd name="T87" fmla="*/ 63 h 82"/>
                <a:gd name="T88" fmla="*/ 78 w 125"/>
                <a:gd name="T89" fmla="*/ 69 h 82"/>
                <a:gd name="T90" fmla="*/ 86 w 125"/>
                <a:gd name="T91" fmla="*/ 76 h 82"/>
                <a:gd name="T92" fmla="*/ 99 w 125"/>
                <a:gd name="T93" fmla="*/ 79 h 82"/>
                <a:gd name="T94" fmla="*/ 108 w 125"/>
                <a:gd name="T95" fmla="*/ 7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5" h="82">
                  <a:moveTo>
                    <a:pt x="7" y="60"/>
                  </a:moveTo>
                  <a:cubicBezTo>
                    <a:pt x="8" y="58"/>
                    <a:pt x="7" y="59"/>
                    <a:pt x="6" y="58"/>
                  </a:cubicBezTo>
                  <a:cubicBezTo>
                    <a:pt x="5" y="58"/>
                    <a:pt x="4" y="56"/>
                    <a:pt x="4" y="56"/>
                  </a:cubicBezTo>
                  <a:cubicBezTo>
                    <a:pt x="3" y="55"/>
                    <a:pt x="1" y="55"/>
                    <a:pt x="2" y="53"/>
                  </a:cubicBezTo>
                  <a:cubicBezTo>
                    <a:pt x="3" y="51"/>
                    <a:pt x="5" y="51"/>
                    <a:pt x="3" y="49"/>
                  </a:cubicBezTo>
                  <a:cubicBezTo>
                    <a:pt x="3" y="48"/>
                    <a:pt x="0" y="45"/>
                    <a:pt x="3" y="45"/>
                  </a:cubicBezTo>
                  <a:cubicBezTo>
                    <a:pt x="5" y="45"/>
                    <a:pt x="5" y="47"/>
                    <a:pt x="6" y="48"/>
                  </a:cubicBezTo>
                  <a:cubicBezTo>
                    <a:pt x="7" y="48"/>
                    <a:pt x="6" y="45"/>
                    <a:pt x="8" y="45"/>
                  </a:cubicBezTo>
                  <a:cubicBezTo>
                    <a:pt x="9" y="44"/>
                    <a:pt x="8" y="45"/>
                    <a:pt x="9" y="45"/>
                  </a:cubicBezTo>
                  <a:cubicBezTo>
                    <a:pt x="9" y="45"/>
                    <a:pt x="9" y="46"/>
                    <a:pt x="10" y="45"/>
                  </a:cubicBezTo>
                  <a:cubicBezTo>
                    <a:pt x="10" y="45"/>
                    <a:pt x="10" y="44"/>
                    <a:pt x="10" y="43"/>
                  </a:cubicBezTo>
                  <a:cubicBezTo>
                    <a:pt x="11" y="43"/>
                    <a:pt x="11" y="43"/>
                    <a:pt x="12" y="43"/>
                  </a:cubicBezTo>
                  <a:cubicBezTo>
                    <a:pt x="14" y="43"/>
                    <a:pt x="14" y="41"/>
                    <a:pt x="16" y="41"/>
                  </a:cubicBezTo>
                  <a:cubicBezTo>
                    <a:pt x="17" y="41"/>
                    <a:pt x="17" y="42"/>
                    <a:pt x="18" y="42"/>
                  </a:cubicBezTo>
                  <a:cubicBezTo>
                    <a:pt x="19" y="42"/>
                    <a:pt x="20" y="42"/>
                    <a:pt x="20" y="41"/>
                  </a:cubicBezTo>
                  <a:cubicBezTo>
                    <a:pt x="22" y="41"/>
                    <a:pt x="23" y="42"/>
                    <a:pt x="25" y="43"/>
                  </a:cubicBezTo>
                  <a:cubicBezTo>
                    <a:pt x="25" y="44"/>
                    <a:pt x="26" y="44"/>
                    <a:pt x="27" y="45"/>
                  </a:cubicBezTo>
                  <a:cubicBezTo>
                    <a:pt x="27" y="45"/>
                    <a:pt x="29" y="45"/>
                    <a:pt x="29" y="46"/>
                  </a:cubicBezTo>
                  <a:cubicBezTo>
                    <a:pt x="31" y="48"/>
                    <a:pt x="28" y="48"/>
                    <a:pt x="27" y="47"/>
                  </a:cubicBezTo>
                  <a:cubicBezTo>
                    <a:pt x="26" y="48"/>
                    <a:pt x="26" y="49"/>
                    <a:pt x="25" y="50"/>
                  </a:cubicBezTo>
                  <a:cubicBezTo>
                    <a:pt x="24" y="51"/>
                    <a:pt x="23" y="51"/>
                    <a:pt x="22" y="52"/>
                  </a:cubicBezTo>
                  <a:cubicBezTo>
                    <a:pt x="22" y="53"/>
                    <a:pt x="17" y="58"/>
                    <a:pt x="17" y="55"/>
                  </a:cubicBezTo>
                  <a:cubicBezTo>
                    <a:pt x="15" y="55"/>
                    <a:pt x="11" y="56"/>
                    <a:pt x="10" y="58"/>
                  </a:cubicBezTo>
                  <a:cubicBezTo>
                    <a:pt x="8" y="60"/>
                    <a:pt x="9" y="63"/>
                    <a:pt x="8" y="65"/>
                  </a:cubicBezTo>
                  <a:cubicBezTo>
                    <a:pt x="6" y="67"/>
                    <a:pt x="3" y="68"/>
                    <a:pt x="4" y="65"/>
                  </a:cubicBezTo>
                  <a:cubicBezTo>
                    <a:pt x="4" y="62"/>
                    <a:pt x="7" y="62"/>
                    <a:pt x="7" y="60"/>
                  </a:cubicBezTo>
                  <a:cubicBezTo>
                    <a:pt x="8" y="58"/>
                    <a:pt x="7" y="61"/>
                    <a:pt x="7" y="60"/>
                  </a:cubicBezTo>
                  <a:close/>
                  <a:moveTo>
                    <a:pt x="14" y="39"/>
                  </a:moveTo>
                  <a:cubicBezTo>
                    <a:pt x="15" y="40"/>
                    <a:pt x="17" y="39"/>
                    <a:pt x="17" y="38"/>
                  </a:cubicBezTo>
                  <a:cubicBezTo>
                    <a:pt x="18" y="37"/>
                    <a:pt x="18" y="35"/>
                    <a:pt x="19" y="34"/>
                  </a:cubicBezTo>
                  <a:cubicBezTo>
                    <a:pt x="20" y="36"/>
                    <a:pt x="21" y="36"/>
                    <a:pt x="21" y="34"/>
                  </a:cubicBezTo>
                  <a:cubicBezTo>
                    <a:pt x="22" y="34"/>
                    <a:pt x="23" y="34"/>
                    <a:pt x="24" y="34"/>
                  </a:cubicBezTo>
                  <a:cubicBezTo>
                    <a:pt x="25" y="33"/>
                    <a:pt x="24" y="31"/>
                    <a:pt x="24" y="31"/>
                  </a:cubicBezTo>
                  <a:cubicBezTo>
                    <a:pt x="23" y="30"/>
                    <a:pt x="22" y="28"/>
                    <a:pt x="21" y="27"/>
                  </a:cubicBezTo>
                  <a:cubicBezTo>
                    <a:pt x="20" y="26"/>
                    <a:pt x="19" y="27"/>
                    <a:pt x="18" y="26"/>
                  </a:cubicBezTo>
                  <a:cubicBezTo>
                    <a:pt x="18" y="25"/>
                    <a:pt x="19" y="23"/>
                    <a:pt x="18" y="23"/>
                  </a:cubicBezTo>
                  <a:cubicBezTo>
                    <a:pt x="17" y="22"/>
                    <a:pt x="15" y="24"/>
                    <a:pt x="15" y="25"/>
                  </a:cubicBezTo>
                  <a:cubicBezTo>
                    <a:pt x="13" y="29"/>
                    <a:pt x="10" y="28"/>
                    <a:pt x="5" y="29"/>
                  </a:cubicBezTo>
                  <a:cubicBezTo>
                    <a:pt x="4" y="31"/>
                    <a:pt x="11" y="31"/>
                    <a:pt x="12" y="32"/>
                  </a:cubicBezTo>
                  <a:cubicBezTo>
                    <a:pt x="12" y="34"/>
                    <a:pt x="13" y="34"/>
                    <a:pt x="13" y="36"/>
                  </a:cubicBezTo>
                  <a:cubicBezTo>
                    <a:pt x="13" y="37"/>
                    <a:pt x="13" y="38"/>
                    <a:pt x="14" y="39"/>
                  </a:cubicBezTo>
                  <a:close/>
                  <a:moveTo>
                    <a:pt x="26" y="25"/>
                  </a:moveTo>
                  <a:cubicBezTo>
                    <a:pt x="24" y="26"/>
                    <a:pt x="28" y="30"/>
                    <a:pt x="30" y="28"/>
                  </a:cubicBezTo>
                  <a:cubicBezTo>
                    <a:pt x="33" y="26"/>
                    <a:pt x="26" y="25"/>
                    <a:pt x="26" y="25"/>
                  </a:cubicBezTo>
                  <a:cubicBezTo>
                    <a:pt x="26" y="25"/>
                    <a:pt x="26" y="25"/>
                    <a:pt x="26" y="25"/>
                  </a:cubicBezTo>
                  <a:close/>
                  <a:moveTo>
                    <a:pt x="26" y="40"/>
                  </a:moveTo>
                  <a:cubicBezTo>
                    <a:pt x="25" y="43"/>
                    <a:pt x="31" y="46"/>
                    <a:pt x="31" y="43"/>
                  </a:cubicBezTo>
                  <a:cubicBezTo>
                    <a:pt x="31" y="40"/>
                    <a:pt x="27" y="37"/>
                    <a:pt x="26" y="40"/>
                  </a:cubicBezTo>
                  <a:cubicBezTo>
                    <a:pt x="26" y="40"/>
                    <a:pt x="26" y="41"/>
                    <a:pt x="26" y="40"/>
                  </a:cubicBezTo>
                  <a:cubicBezTo>
                    <a:pt x="25" y="42"/>
                    <a:pt x="26" y="41"/>
                    <a:pt x="26" y="40"/>
                  </a:cubicBezTo>
                  <a:close/>
                  <a:moveTo>
                    <a:pt x="108" y="79"/>
                  </a:moveTo>
                  <a:cubicBezTo>
                    <a:pt x="109" y="78"/>
                    <a:pt x="109" y="77"/>
                    <a:pt x="111" y="75"/>
                  </a:cubicBezTo>
                  <a:cubicBezTo>
                    <a:pt x="112" y="74"/>
                    <a:pt x="112" y="73"/>
                    <a:pt x="113" y="72"/>
                  </a:cubicBezTo>
                  <a:cubicBezTo>
                    <a:pt x="114" y="70"/>
                    <a:pt x="119" y="71"/>
                    <a:pt x="116" y="68"/>
                  </a:cubicBezTo>
                  <a:cubicBezTo>
                    <a:pt x="116" y="67"/>
                    <a:pt x="115" y="67"/>
                    <a:pt x="115" y="66"/>
                  </a:cubicBezTo>
                  <a:cubicBezTo>
                    <a:pt x="115" y="66"/>
                    <a:pt x="115" y="64"/>
                    <a:pt x="115" y="64"/>
                  </a:cubicBezTo>
                  <a:cubicBezTo>
                    <a:pt x="114" y="61"/>
                    <a:pt x="113" y="59"/>
                    <a:pt x="112" y="57"/>
                  </a:cubicBezTo>
                  <a:cubicBezTo>
                    <a:pt x="111" y="55"/>
                    <a:pt x="112" y="53"/>
                    <a:pt x="112" y="51"/>
                  </a:cubicBezTo>
                  <a:cubicBezTo>
                    <a:pt x="112" y="49"/>
                    <a:pt x="112" y="46"/>
                    <a:pt x="111" y="44"/>
                  </a:cubicBezTo>
                  <a:cubicBezTo>
                    <a:pt x="111" y="39"/>
                    <a:pt x="108" y="36"/>
                    <a:pt x="111" y="32"/>
                  </a:cubicBezTo>
                  <a:cubicBezTo>
                    <a:pt x="114" y="29"/>
                    <a:pt x="116" y="26"/>
                    <a:pt x="117" y="22"/>
                  </a:cubicBezTo>
                  <a:cubicBezTo>
                    <a:pt x="118" y="20"/>
                    <a:pt x="118" y="19"/>
                    <a:pt x="119" y="18"/>
                  </a:cubicBezTo>
                  <a:cubicBezTo>
                    <a:pt x="119" y="16"/>
                    <a:pt x="120" y="16"/>
                    <a:pt x="121" y="16"/>
                  </a:cubicBezTo>
                  <a:cubicBezTo>
                    <a:pt x="122" y="15"/>
                    <a:pt x="122" y="15"/>
                    <a:pt x="123" y="15"/>
                  </a:cubicBezTo>
                  <a:cubicBezTo>
                    <a:pt x="123" y="14"/>
                    <a:pt x="124" y="14"/>
                    <a:pt x="124" y="13"/>
                  </a:cubicBezTo>
                  <a:cubicBezTo>
                    <a:pt x="125" y="12"/>
                    <a:pt x="123" y="10"/>
                    <a:pt x="122" y="9"/>
                  </a:cubicBezTo>
                  <a:cubicBezTo>
                    <a:pt x="119" y="13"/>
                    <a:pt x="113" y="11"/>
                    <a:pt x="110" y="10"/>
                  </a:cubicBezTo>
                  <a:cubicBezTo>
                    <a:pt x="107" y="10"/>
                    <a:pt x="105" y="10"/>
                    <a:pt x="103" y="10"/>
                  </a:cubicBezTo>
                  <a:cubicBezTo>
                    <a:pt x="100" y="10"/>
                    <a:pt x="99" y="9"/>
                    <a:pt x="97" y="7"/>
                  </a:cubicBezTo>
                  <a:cubicBezTo>
                    <a:pt x="95" y="5"/>
                    <a:pt x="95" y="6"/>
                    <a:pt x="93" y="6"/>
                  </a:cubicBezTo>
                  <a:cubicBezTo>
                    <a:pt x="91" y="6"/>
                    <a:pt x="89" y="5"/>
                    <a:pt x="87" y="4"/>
                  </a:cubicBezTo>
                  <a:cubicBezTo>
                    <a:pt x="86" y="4"/>
                    <a:pt x="85" y="5"/>
                    <a:pt x="84" y="4"/>
                  </a:cubicBezTo>
                  <a:cubicBezTo>
                    <a:pt x="84" y="4"/>
                    <a:pt x="83" y="4"/>
                    <a:pt x="83" y="4"/>
                  </a:cubicBezTo>
                  <a:cubicBezTo>
                    <a:pt x="82" y="3"/>
                    <a:pt x="81" y="4"/>
                    <a:pt x="81" y="3"/>
                  </a:cubicBezTo>
                  <a:cubicBezTo>
                    <a:pt x="80" y="4"/>
                    <a:pt x="81" y="5"/>
                    <a:pt x="79" y="5"/>
                  </a:cubicBezTo>
                  <a:cubicBezTo>
                    <a:pt x="78" y="5"/>
                    <a:pt x="78" y="4"/>
                    <a:pt x="78" y="3"/>
                  </a:cubicBezTo>
                  <a:cubicBezTo>
                    <a:pt x="78" y="2"/>
                    <a:pt x="77" y="0"/>
                    <a:pt x="76" y="2"/>
                  </a:cubicBezTo>
                  <a:cubicBezTo>
                    <a:pt x="76" y="4"/>
                    <a:pt x="78" y="5"/>
                    <a:pt x="75" y="5"/>
                  </a:cubicBezTo>
                  <a:cubicBezTo>
                    <a:pt x="73" y="5"/>
                    <a:pt x="74" y="2"/>
                    <a:pt x="73" y="2"/>
                  </a:cubicBezTo>
                  <a:cubicBezTo>
                    <a:pt x="72" y="2"/>
                    <a:pt x="73" y="6"/>
                    <a:pt x="73" y="6"/>
                  </a:cubicBezTo>
                  <a:cubicBezTo>
                    <a:pt x="72" y="6"/>
                    <a:pt x="71" y="7"/>
                    <a:pt x="69" y="7"/>
                  </a:cubicBezTo>
                  <a:cubicBezTo>
                    <a:pt x="68" y="8"/>
                    <a:pt x="68" y="7"/>
                    <a:pt x="67" y="7"/>
                  </a:cubicBezTo>
                  <a:cubicBezTo>
                    <a:pt x="67" y="7"/>
                    <a:pt x="67" y="7"/>
                    <a:pt x="66" y="7"/>
                  </a:cubicBezTo>
                  <a:cubicBezTo>
                    <a:pt x="66" y="7"/>
                    <a:pt x="66" y="7"/>
                    <a:pt x="66" y="7"/>
                  </a:cubicBezTo>
                  <a:cubicBezTo>
                    <a:pt x="65" y="7"/>
                    <a:pt x="65" y="7"/>
                    <a:pt x="64" y="7"/>
                  </a:cubicBezTo>
                  <a:cubicBezTo>
                    <a:pt x="64" y="7"/>
                    <a:pt x="63" y="7"/>
                    <a:pt x="62" y="7"/>
                  </a:cubicBezTo>
                  <a:cubicBezTo>
                    <a:pt x="60" y="7"/>
                    <a:pt x="60" y="7"/>
                    <a:pt x="59" y="5"/>
                  </a:cubicBezTo>
                  <a:cubicBezTo>
                    <a:pt x="58" y="6"/>
                    <a:pt x="59" y="7"/>
                    <a:pt x="59" y="8"/>
                  </a:cubicBezTo>
                  <a:cubicBezTo>
                    <a:pt x="58" y="10"/>
                    <a:pt x="57" y="9"/>
                    <a:pt x="57" y="8"/>
                  </a:cubicBezTo>
                  <a:cubicBezTo>
                    <a:pt x="55" y="11"/>
                    <a:pt x="54" y="5"/>
                    <a:pt x="53" y="4"/>
                  </a:cubicBezTo>
                  <a:cubicBezTo>
                    <a:pt x="52" y="5"/>
                    <a:pt x="55" y="7"/>
                    <a:pt x="54" y="8"/>
                  </a:cubicBezTo>
                  <a:cubicBezTo>
                    <a:pt x="54" y="9"/>
                    <a:pt x="52" y="10"/>
                    <a:pt x="52" y="8"/>
                  </a:cubicBezTo>
                  <a:cubicBezTo>
                    <a:pt x="50" y="8"/>
                    <a:pt x="50" y="9"/>
                    <a:pt x="49" y="10"/>
                  </a:cubicBezTo>
                  <a:cubicBezTo>
                    <a:pt x="49" y="11"/>
                    <a:pt x="48" y="11"/>
                    <a:pt x="47" y="12"/>
                  </a:cubicBezTo>
                  <a:cubicBezTo>
                    <a:pt x="46" y="13"/>
                    <a:pt x="47" y="14"/>
                    <a:pt x="45" y="13"/>
                  </a:cubicBezTo>
                  <a:cubicBezTo>
                    <a:pt x="45" y="13"/>
                    <a:pt x="45" y="11"/>
                    <a:pt x="44" y="12"/>
                  </a:cubicBezTo>
                  <a:cubicBezTo>
                    <a:pt x="43" y="13"/>
                    <a:pt x="47" y="15"/>
                    <a:pt x="45" y="16"/>
                  </a:cubicBezTo>
                  <a:cubicBezTo>
                    <a:pt x="45" y="16"/>
                    <a:pt x="43" y="16"/>
                    <a:pt x="43" y="16"/>
                  </a:cubicBezTo>
                  <a:cubicBezTo>
                    <a:pt x="41" y="16"/>
                    <a:pt x="40" y="16"/>
                    <a:pt x="38" y="16"/>
                  </a:cubicBezTo>
                  <a:cubicBezTo>
                    <a:pt x="38" y="17"/>
                    <a:pt x="38" y="18"/>
                    <a:pt x="37" y="18"/>
                  </a:cubicBezTo>
                  <a:cubicBezTo>
                    <a:pt x="37" y="19"/>
                    <a:pt x="36" y="17"/>
                    <a:pt x="35" y="17"/>
                  </a:cubicBezTo>
                  <a:cubicBezTo>
                    <a:pt x="35" y="18"/>
                    <a:pt x="34" y="18"/>
                    <a:pt x="33" y="19"/>
                  </a:cubicBezTo>
                  <a:cubicBezTo>
                    <a:pt x="33" y="20"/>
                    <a:pt x="34" y="22"/>
                    <a:pt x="34" y="23"/>
                  </a:cubicBezTo>
                  <a:cubicBezTo>
                    <a:pt x="34" y="24"/>
                    <a:pt x="34" y="24"/>
                    <a:pt x="34" y="24"/>
                  </a:cubicBezTo>
                  <a:cubicBezTo>
                    <a:pt x="34" y="25"/>
                    <a:pt x="38" y="27"/>
                    <a:pt x="36" y="29"/>
                  </a:cubicBezTo>
                  <a:cubicBezTo>
                    <a:pt x="35" y="30"/>
                    <a:pt x="32" y="28"/>
                    <a:pt x="32" y="31"/>
                  </a:cubicBezTo>
                  <a:cubicBezTo>
                    <a:pt x="33" y="32"/>
                    <a:pt x="33" y="33"/>
                    <a:pt x="33" y="34"/>
                  </a:cubicBezTo>
                  <a:cubicBezTo>
                    <a:pt x="34" y="35"/>
                    <a:pt x="32" y="35"/>
                    <a:pt x="34" y="35"/>
                  </a:cubicBezTo>
                  <a:cubicBezTo>
                    <a:pt x="36" y="36"/>
                    <a:pt x="39" y="33"/>
                    <a:pt x="40" y="36"/>
                  </a:cubicBezTo>
                  <a:cubicBezTo>
                    <a:pt x="40" y="36"/>
                    <a:pt x="39" y="37"/>
                    <a:pt x="39" y="37"/>
                  </a:cubicBezTo>
                  <a:cubicBezTo>
                    <a:pt x="38" y="37"/>
                    <a:pt x="38" y="37"/>
                    <a:pt x="37" y="36"/>
                  </a:cubicBezTo>
                  <a:cubicBezTo>
                    <a:pt x="36" y="36"/>
                    <a:pt x="35" y="37"/>
                    <a:pt x="34" y="37"/>
                  </a:cubicBezTo>
                  <a:cubicBezTo>
                    <a:pt x="33" y="38"/>
                    <a:pt x="33" y="41"/>
                    <a:pt x="34" y="42"/>
                  </a:cubicBezTo>
                  <a:cubicBezTo>
                    <a:pt x="34" y="43"/>
                    <a:pt x="36" y="44"/>
                    <a:pt x="37" y="45"/>
                  </a:cubicBezTo>
                  <a:cubicBezTo>
                    <a:pt x="37" y="46"/>
                    <a:pt x="37" y="48"/>
                    <a:pt x="37" y="49"/>
                  </a:cubicBezTo>
                  <a:cubicBezTo>
                    <a:pt x="38" y="52"/>
                    <a:pt x="41" y="52"/>
                    <a:pt x="43" y="53"/>
                  </a:cubicBezTo>
                  <a:cubicBezTo>
                    <a:pt x="44" y="54"/>
                    <a:pt x="44" y="55"/>
                    <a:pt x="46" y="55"/>
                  </a:cubicBezTo>
                  <a:cubicBezTo>
                    <a:pt x="46" y="55"/>
                    <a:pt x="48" y="54"/>
                    <a:pt x="49" y="53"/>
                  </a:cubicBezTo>
                  <a:cubicBezTo>
                    <a:pt x="49" y="53"/>
                    <a:pt x="49" y="51"/>
                    <a:pt x="50" y="50"/>
                  </a:cubicBezTo>
                  <a:cubicBezTo>
                    <a:pt x="51" y="49"/>
                    <a:pt x="52" y="50"/>
                    <a:pt x="53" y="51"/>
                  </a:cubicBezTo>
                  <a:cubicBezTo>
                    <a:pt x="54" y="53"/>
                    <a:pt x="53" y="53"/>
                    <a:pt x="53" y="55"/>
                  </a:cubicBezTo>
                  <a:cubicBezTo>
                    <a:pt x="52" y="56"/>
                    <a:pt x="52" y="57"/>
                    <a:pt x="52" y="58"/>
                  </a:cubicBezTo>
                  <a:cubicBezTo>
                    <a:pt x="52" y="62"/>
                    <a:pt x="50" y="66"/>
                    <a:pt x="49" y="69"/>
                  </a:cubicBezTo>
                  <a:cubicBezTo>
                    <a:pt x="51" y="69"/>
                    <a:pt x="52" y="68"/>
                    <a:pt x="54" y="67"/>
                  </a:cubicBezTo>
                  <a:cubicBezTo>
                    <a:pt x="55" y="66"/>
                    <a:pt x="56" y="66"/>
                    <a:pt x="56" y="66"/>
                  </a:cubicBezTo>
                  <a:cubicBezTo>
                    <a:pt x="57" y="66"/>
                    <a:pt x="57" y="66"/>
                    <a:pt x="57" y="66"/>
                  </a:cubicBezTo>
                  <a:cubicBezTo>
                    <a:pt x="59" y="65"/>
                    <a:pt x="60" y="65"/>
                    <a:pt x="61" y="64"/>
                  </a:cubicBezTo>
                  <a:cubicBezTo>
                    <a:pt x="63" y="64"/>
                    <a:pt x="64" y="62"/>
                    <a:pt x="65" y="62"/>
                  </a:cubicBezTo>
                  <a:cubicBezTo>
                    <a:pt x="66" y="63"/>
                    <a:pt x="66" y="66"/>
                    <a:pt x="68" y="65"/>
                  </a:cubicBezTo>
                  <a:cubicBezTo>
                    <a:pt x="69" y="64"/>
                    <a:pt x="68" y="63"/>
                    <a:pt x="69" y="62"/>
                  </a:cubicBezTo>
                  <a:cubicBezTo>
                    <a:pt x="69" y="62"/>
                    <a:pt x="69" y="63"/>
                    <a:pt x="69" y="63"/>
                  </a:cubicBezTo>
                  <a:cubicBezTo>
                    <a:pt x="69" y="63"/>
                    <a:pt x="70" y="63"/>
                    <a:pt x="70" y="63"/>
                  </a:cubicBezTo>
                  <a:cubicBezTo>
                    <a:pt x="71" y="64"/>
                    <a:pt x="72" y="65"/>
                    <a:pt x="73" y="66"/>
                  </a:cubicBezTo>
                  <a:cubicBezTo>
                    <a:pt x="73" y="66"/>
                    <a:pt x="76" y="69"/>
                    <a:pt x="77" y="67"/>
                  </a:cubicBezTo>
                  <a:cubicBezTo>
                    <a:pt x="77" y="68"/>
                    <a:pt x="77" y="69"/>
                    <a:pt x="78" y="69"/>
                  </a:cubicBezTo>
                  <a:cubicBezTo>
                    <a:pt x="79" y="70"/>
                    <a:pt x="79" y="70"/>
                    <a:pt x="80" y="70"/>
                  </a:cubicBezTo>
                  <a:cubicBezTo>
                    <a:pt x="83" y="70"/>
                    <a:pt x="82" y="70"/>
                    <a:pt x="83" y="73"/>
                  </a:cubicBezTo>
                  <a:cubicBezTo>
                    <a:pt x="84" y="74"/>
                    <a:pt x="85" y="75"/>
                    <a:pt x="86" y="76"/>
                  </a:cubicBezTo>
                  <a:cubicBezTo>
                    <a:pt x="87" y="78"/>
                    <a:pt x="88" y="79"/>
                    <a:pt x="90" y="80"/>
                  </a:cubicBezTo>
                  <a:cubicBezTo>
                    <a:pt x="91" y="81"/>
                    <a:pt x="92" y="82"/>
                    <a:pt x="94" y="82"/>
                  </a:cubicBezTo>
                  <a:cubicBezTo>
                    <a:pt x="96" y="81"/>
                    <a:pt x="97" y="80"/>
                    <a:pt x="99" y="79"/>
                  </a:cubicBezTo>
                  <a:cubicBezTo>
                    <a:pt x="100" y="78"/>
                    <a:pt x="101" y="79"/>
                    <a:pt x="103" y="80"/>
                  </a:cubicBezTo>
                  <a:cubicBezTo>
                    <a:pt x="104" y="81"/>
                    <a:pt x="105" y="81"/>
                    <a:pt x="107" y="82"/>
                  </a:cubicBezTo>
                  <a:cubicBezTo>
                    <a:pt x="107" y="81"/>
                    <a:pt x="108" y="80"/>
                    <a:pt x="108" y="79"/>
                  </a:cubicBezTo>
                  <a:close/>
                </a:path>
              </a:pathLst>
            </a:custGeom>
            <a:solidFill>
              <a:srgbClr val="FFC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5" name="Freeform 49"/>
            <p:cNvSpPr>
              <a:spLocks noEditPoints="1"/>
            </p:cNvSpPr>
            <p:nvPr/>
          </p:nvSpPr>
          <p:spPr bwMode="auto">
            <a:xfrm>
              <a:off x="9034463" y="3614738"/>
              <a:ext cx="527050" cy="430212"/>
            </a:xfrm>
            <a:custGeom>
              <a:avLst/>
              <a:gdLst>
                <a:gd name="T0" fmla="*/ 10 w 138"/>
                <a:gd name="T1" fmla="*/ 24 h 113"/>
                <a:gd name="T2" fmla="*/ 44 w 138"/>
                <a:gd name="T3" fmla="*/ 4 h 113"/>
                <a:gd name="T4" fmla="*/ 46 w 138"/>
                <a:gd name="T5" fmla="*/ 22 h 113"/>
                <a:gd name="T6" fmla="*/ 31 w 138"/>
                <a:gd name="T7" fmla="*/ 25 h 113"/>
                <a:gd name="T8" fmla="*/ 15 w 138"/>
                <a:gd name="T9" fmla="*/ 28 h 113"/>
                <a:gd name="T10" fmla="*/ 6 w 138"/>
                <a:gd name="T11" fmla="*/ 39 h 113"/>
                <a:gd name="T12" fmla="*/ 14 w 138"/>
                <a:gd name="T13" fmla="*/ 34 h 113"/>
                <a:gd name="T14" fmla="*/ 56 w 138"/>
                <a:gd name="T15" fmla="*/ 20 h 113"/>
                <a:gd name="T16" fmla="*/ 54 w 138"/>
                <a:gd name="T17" fmla="*/ 19 h 113"/>
                <a:gd name="T18" fmla="*/ 51 w 138"/>
                <a:gd name="T19" fmla="*/ 95 h 113"/>
                <a:gd name="T20" fmla="*/ 47 w 138"/>
                <a:gd name="T21" fmla="*/ 80 h 113"/>
                <a:gd name="T22" fmla="*/ 33 w 138"/>
                <a:gd name="T23" fmla="*/ 83 h 113"/>
                <a:gd name="T24" fmla="*/ 39 w 138"/>
                <a:gd name="T25" fmla="*/ 92 h 113"/>
                <a:gd name="T26" fmla="*/ 71 w 138"/>
                <a:gd name="T27" fmla="*/ 95 h 113"/>
                <a:gd name="T28" fmla="*/ 81 w 138"/>
                <a:gd name="T29" fmla="*/ 90 h 113"/>
                <a:gd name="T30" fmla="*/ 88 w 138"/>
                <a:gd name="T31" fmla="*/ 71 h 113"/>
                <a:gd name="T32" fmla="*/ 74 w 138"/>
                <a:gd name="T33" fmla="*/ 66 h 113"/>
                <a:gd name="T34" fmla="*/ 71 w 138"/>
                <a:gd name="T35" fmla="*/ 73 h 113"/>
                <a:gd name="T36" fmla="*/ 72 w 138"/>
                <a:gd name="T37" fmla="*/ 64 h 113"/>
                <a:gd name="T38" fmla="*/ 64 w 138"/>
                <a:gd name="T39" fmla="*/ 71 h 113"/>
                <a:gd name="T40" fmla="*/ 56 w 138"/>
                <a:gd name="T41" fmla="*/ 75 h 113"/>
                <a:gd name="T42" fmla="*/ 61 w 138"/>
                <a:gd name="T43" fmla="*/ 83 h 113"/>
                <a:gd name="T44" fmla="*/ 56 w 138"/>
                <a:gd name="T45" fmla="*/ 94 h 113"/>
                <a:gd name="T46" fmla="*/ 55 w 138"/>
                <a:gd name="T47" fmla="*/ 97 h 113"/>
                <a:gd name="T48" fmla="*/ 31 w 138"/>
                <a:gd name="T49" fmla="*/ 96 h 113"/>
                <a:gd name="T50" fmla="*/ 47 w 138"/>
                <a:gd name="T51" fmla="*/ 103 h 113"/>
                <a:gd name="T52" fmla="*/ 50 w 138"/>
                <a:gd name="T53" fmla="*/ 67 h 113"/>
                <a:gd name="T54" fmla="*/ 50 w 138"/>
                <a:gd name="T55" fmla="*/ 82 h 113"/>
                <a:gd name="T56" fmla="*/ 87 w 138"/>
                <a:gd name="T57" fmla="*/ 97 h 113"/>
                <a:gd name="T58" fmla="*/ 71 w 138"/>
                <a:gd name="T59" fmla="*/ 100 h 113"/>
                <a:gd name="T60" fmla="*/ 79 w 138"/>
                <a:gd name="T61" fmla="*/ 103 h 113"/>
                <a:gd name="T62" fmla="*/ 58 w 138"/>
                <a:gd name="T63" fmla="*/ 100 h 113"/>
                <a:gd name="T64" fmla="*/ 63 w 138"/>
                <a:gd name="T65" fmla="*/ 109 h 113"/>
                <a:gd name="T66" fmla="*/ 67 w 138"/>
                <a:gd name="T67" fmla="*/ 103 h 113"/>
                <a:gd name="T68" fmla="*/ 133 w 138"/>
                <a:gd name="T69" fmla="*/ 96 h 113"/>
                <a:gd name="T70" fmla="*/ 131 w 138"/>
                <a:gd name="T71" fmla="*/ 87 h 113"/>
                <a:gd name="T72" fmla="*/ 17 w 138"/>
                <a:gd name="T73" fmla="*/ 101 h 113"/>
                <a:gd name="T74" fmla="*/ 30 w 138"/>
                <a:gd name="T75" fmla="*/ 101 h 113"/>
                <a:gd name="T76" fmla="*/ 31 w 138"/>
                <a:gd name="T77" fmla="*/ 90 h 113"/>
                <a:gd name="T78" fmla="*/ 28 w 138"/>
                <a:gd name="T79" fmla="*/ 80 h 113"/>
                <a:gd name="T80" fmla="*/ 36 w 138"/>
                <a:gd name="T81" fmla="*/ 74 h 113"/>
                <a:gd name="T82" fmla="*/ 42 w 138"/>
                <a:gd name="T83" fmla="*/ 62 h 113"/>
                <a:gd name="T84" fmla="*/ 49 w 138"/>
                <a:gd name="T85" fmla="*/ 56 h 113"/>
                <a:gd name="T86" fmla="*/ 48 w 138"/>
                <a:gd name="T87" fmla="*/ 45 h 113"/>
                <a:gd name="T88" fmla="*/ 40 w 138"/>
                <a:gd name="T89" fmla="*/ 39 h 113"/>
                <a:gd name="T90" fmla="*/ 39 w 138"/>
                <a:gd name="T91" fmla="*/ 26 h 113"/>
                <a:gd name="T92" fmla="*/ 24 w 138"/>
                <a:gd name="T93" fmla="*/ 39 h 113"/>
                <a:gd name="T94" fmla="*/ 17 w 138"/>
                <a:gd name="T95" fmla="*/ 36 h 113"/>
                <a:gd name="T96" fmla="*/ 9 w 138"/>
                <a:gd name="T97" fmla="*/ 40 h 113"/>
                <a:gd name="T98" fmla="*/ 0 w 138"/>
                <a:gd name="T99" fmla="*/ 43 h 113"/>
                <a:gd name="T100" fmla="*/ 5 w 138"/>
                <a:gd name="T101" fmla="*/ 67 h 113"/>
                <a:gd name="T102" fmla="*/ 1 w 138"/>
                <a:gd name="T103" fmla="*/ 64 h 113"/>
                <a:gd name="T104" fmla="*/ 3 w 138"/>
                <a:gd name="T105" fmla="*/ 79 h 113"/>
                <a:gd name="T106" fmla="*/ 11 w 138"/>
                <a:gd name="T107"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 h="113">
                  <a:moveTo>
                    <a:pt x="6" y="39"/>
                  </a:moveTo>
                  <a:cubicBezTo>
                    <a:pt x="5" y="39"/>
                    <a:pt x="5" y="38"/>
                    <a:pt x="5" y="38"/>
                  </a:cubicBezTo>
                  <a:cubicBezTo>
                    <a:pt x="4" y="37"/>
                    <a:pt x="3" y="36"/>
                    <a:pt x="3" y="36"/>
                  </a:cubicBezTo>
                  <a:cubicBezTo>
                    <a:pt x="3" y="34"/>
                    <a:pt x="5" y="31"/>
                    <a:pt x="6" y="29"/>
                  </a:cubicBezTo>
                  <a:cubicBezTo>
                    <a:pt x="7" y="28"/>
                    <a:pt x="8" y="25"/>
                    <a:pt x="10" y="24"/>
                  </a:cubicBezTo>
                  <a:cubicBezTo>
                    <a:pt x="11" y="23"/>
                    <a:pt x="13" y="25"/>
                    <a:pt x="15" y="24"/>
                  </a:cubicBezTo>
                  <a:cubicBezTo>
                    <a:pt x="18" y="23"/>
                    <a:pt x="18" y="22"/>
                    <a:pt x="21" y="22"/>
                  </a:cubicBezTo>
                  <a:cubicBezTo>
                    <a:pt x="24" y="23"/>
                    <a:pt x="27" y="22"/>
                    <a:pt x="28" y="20"/>
                  </a:cubicBezTo>
                  <a:cubicBezTo>
                    <a:pt x="32" y="16"/>
                    <a:pt x="32" y="10"/>
                    <a:pt x="37" y="7"/>
                  </a:cubicBezTo>
                  <a:cubicBezTo>
                    <a:pt x="39" y="6"/>
                    <a:pt x="42" y="6"/>
                    <a:pt x="44" y="4"/>
                  </a:cubicBezTo>
                  <a:cubicBezTo>
                    <a:pt x="45" y="4"/>
                    <a:pt x="48" y="0"/>
                    <a:pt x="49" y="1"/>
                  </a:cubicBezTo>
                  <a:cubicBezTo>
                    <a:pt x="51" y="1"/>
                    <a:pt x="47" y="4"/>
                    <a:pt x="47" y="5"/>
                  </a:cubicBezTo>
                  <a:cubicBezTo>
                    <a:pt x="45" y="7"/>
                    <a:pt x="46" y="8"/>
                    <a:pt x="47" y="10"/>
                  </a:cubicBezTo>
                  <a:cubicBezTo>
                    <a:pt x="49" y="13"/>
                    <a:pt x="47" y="14"/>
                    <a:pt x="48" y="16"/>
                  </a:cubicBezTo>
                  <a:cubicBezTo>
                    <a:pt x="48" y="19"/>
                    <a:pt x="48" y="20"/>
                    <a:pt x="46" y="22"/>
                  </a:cubicBezTo>
                  <a:cubicBezTo>
                    <a:pt x="45" y="23"/>
                    <a:pt x="45" y="28"/>
                    <a:pt x="43" y="28"/>
                  </a:cubicBezTo>
                  <a:cubicBezTo>
                    <a:pt x="42" y="28"/>
                    <a:pt x="41" y="27"/>
                    <a:pt x="41" y="26"/>
                  </a:cubicBezTo>
                  <a:cubicBezTo>
                    <a:pt x="40" y="26"/>
                    <a:pt x="38" y="25"/>
                    <a:pt x="37" y="25"/>
                  </a:cubicBezTo>
                  <a:cubicBezTo>
                    <a:pt x="37" y="26"/>
                    <a:pt x="34" y="24"/>
                    <a:pt x="33" y="24"/>
                  </a:cubicBezTo>
                  <a:cubicBezTo>
                    <a:pt x="33" y="24"/>
                    <a:pt x="32" y="25"/>
                    <a:pt x="31" y="25"/>
                  </a:cubicBezTo>
                  <a:cubicBezTo>
                    <a:pt x="31" y="26"/>
                    <a:pt x="29" y="26"/>
                    <a:pt x="28" y="26"/>
                  </a:cubicBezTo>
                  <a:cubicBezTo>
                    <a:pt x="27" y="26"/>
                    <a:pt x="25" y="28"/>
                    <a:pt x="23" y="27"/>
                  </a:cubicBezTo>
                  <a:cubicBezTo>
                    <a:pt x="22" y="27"/>
                    <a:pt x="21" y="26"/>
                    <a:pt x="21" y="26"/>
                  </a:cubicBezTo>
                  <a:cubicBezTo>
                    <a:pt x="20" y="26"/>
                    <a:pt x="19" y="27"/>
                    <a:pt x="18" y="27"/>
                  </a:cubicBezTo>
                  <a:cubicBezTo>
                    <a:pt x="17" y="27"/>
                    <a:pt x="16" y="28"/>
                    <a:pt x="15" y="28"/>
                  </a:cubicBezTo>
                  <a:cubicBezTo>
                    <a:pt x="13" y="29"/>
                    <a:pt x="11" y="29"/>
                    <a:pt x="11" y="30"/>
                  </a:cubicBezTo>
                  <a:cubicBezTo>
                    <a:pt x="10" y="31"/>
                    <a:pt x="11" y="32"/>
                    <a:pt x="10" y="32"/>
                  </a:cubicBezTo>
                  <a:cubicBezTo>
                    <a:pt x="10" y="33"/>
                    <a:pt x="9" y="33"/>
                    <a:pt x="9" y="34"/>
                  </a:cubicBezTo>
                  <a:cubicBezTo>
                    <a:pt x="8" y="36"/>
                    <a:pt x="8" y="38"/>
                    <a:pt x="6" y="39"/>
                  </a:cubicBezTo>
                  <a:cubicBezTo>
                    <a:pt x="5" y="39"/>
                    <a:pt x="8" y="38"/>
                    <a:pt x="6" y="39"/>
                  </a:cubicBezTo>
                  <a:close/>
                  <a:moveTo>
                    <a:pt x="14" y="30"/>
                  </a:moveTo>
                  <a:cubicBezTo>
                    <a:pt x="14" y="31"/>
                    <a:pt x="12" y="31"/>
                    <a:pt x="12" y="32"/>
                  </a:cubicBezTo>
                  <a:cubicBezTo>
                    <a:pt x="11" y="32"/>
                    <a:pt x="12" y="33"/>
                    <a:pt x="11" y="34"/>
                  </a:cubicBezTo>
                  <a:cubicBezTo>
                    <a:pt x="10" y="35"/>
                    <a:pt x="8" y="37"/>
                    <a:pt x="11" y="38"/>
                  </a:cubicBezTo>
                  <a:cubicBezTo>
                    <a:pt x="13" y="39"/>
                    <a:pt x="14" y="36"/>
                    <a:pt x="14" y="34"/>
                  </a:cubicBezTo>
                  <a:cubicBezTo>
                    <a:pt x="15" y="33"/>
                    <a:pt x="15" y="33"/>
                    <a:pt x="15" y="32"/>
                  </a:cubicBezTo>
                  <a:cubicBezTo>
                    <a:pt x="16" y="31"/>
                    <a:pt x="16" y="31"/>
                    <a:pt x="16" y="29"/>
                  </a:cubicBezTo>
                  <a:cubicBezTo>
                    <a:pt x="15" y="30"/>
                    <a:pt x="15" y="30"/>
                    <a:pt x="14" y="30"/>
                  </a:cubicBezTo>
                  <a:close/>
                  <a:moveTo>
                    <a:pt x="54" y="19"/>
                  </a:moveTo>
                  <a:cubicBezTo>
                    <a:pt x="56" y="19"/>
                    <a:pt x="55" y="20"/>
                    <a:pt x="56" y="20"/>
                  </a:cubicBezTo>
                  <a:cubicBezTo>
                    <a:pt x="57" y="20"/>
                    <a:pt x="58" y="19"/>
                    <a:pt x="58" y="18"/>
                  </a:cubicBezTo>
                  <a:cubicBezTo>
                    <a:pt x="60" y="17"/>
                    <a:pt x="61" y="16"/>
                    <a:pt x="59" y="16"/>
                  </a:cubicBezTo>
                  <a:cubicBezTo>
                    <a:pt x="59" y="16"/>
                    <a:pt x="59" y="16"/>
                    <a:pt x="59" y="16"/>
                  </a:cubicBezTo>
                  <a:cubicBezTo>
                    <a:pt x="57" y="16"/>
                    <a:pt x="54" y="17"/>
                    <a:pt x="54" y="19"/>
                  </a:cubicBezTo>
                  <a:cubicBezTo>
                    <a:pt x="56" y="19"/>
                    <a:pt x="54" y="18"/>
                    <a:pt x="54" y="19"/>
                  </a:cubicBezTo>
                  <a:close/>
                  <a:moveTo>
                    <a:pt x="39" y="92"/>
                  </a:moveTo>
                  <a:cubicBezTo>
                    <a:pt x="40" y="92"/>
                    <a:pt x="40" y="93"/>
                    <a:pt x="41" y="94"/>
                  </a:cubicBezTo>
                  <a:cubicBezTo>
                    <a:pt x="41" y="94"/>
                    <a:pt x="43" y="95"/>
                    <a:pt x="44" y="95"/>
                  </a:cubicBezTo>
                  <a:cubicBezTo>
                    <a:pt x="44" y="95"/>
                    <a:pt x="45" y="96"/>
                    <a:pt x="46" y="96"/>
                  </a:cubicBezTo>
                  <a:cubicBezTo>
                    <a:pt x="47" y="96"/>
                    <a:pt x="50" y="96"/>
                    <a:pt x="51" y="95"/>
                  </a:cubicBezTo>
                  <a:cubicBezTo>
                    <a:pt x="53" y="95"/>
                    <a:pt x="53" y="93"/>
                    <a:pt x="53" y="92"/>
                  </a:cubicBezTo>
                  <a:cubicBezTo>
                    <a:pt x="54" y="89"/>
                    <a:pt x="54" y="86"/>
                    <a:pt x="52" y="84"/>
                  </a:cubicBezTo>
                  <a:cubicBezTo>
                    <a:pt x="51" y="83"/>
                    <a:pt x="51" y="83"/>
                    <a:pt x="49" y="82"/>
                  </a:cubicBezTo>
                  <a:cubicBezTo>
                    <a:pt x="48" y="82"/>
                    <a:pt x="47" y="83"/>
                    <a:pt x="46" y="82"/>
                  </a:cubicBezTo>
                  <a:cubicBezTo>
                    <a:pt x="45" y="82"/>
                    <a:pt x="47" y="81"/>
                    <a:pt x="47" y="80"/>
                  </a:cubicBezTo>
                  <a:cubicBezTo>
                    <a:pt x="47" y="79"/>
                    <a:pt x="46" y="78"/>
                    <a:pt x="45" y="77"/>
                  </a:cubicBezTo>
                  <a:cubicBezTo>
                    <a:pt x="44" y="76"/>
                    <a:pt x="42" y="77"/>
                    <a:pt x="41" y="78"/>
                  </a:cubicBezTo>
                  <a:cubicBezTo>
                    <a:pt x="40" y="78"/>
                    <a:pt x="37" y="81"/>
                    <a:pt x="36" y="80"/>
                  </a:cubicBezTo>
                  <a:cubicBezTo>
                    <a:pt x="35" y="80"/>
                    <a:pt x="35" y="79"/>
                    <a:pt x="34" y="79"/>
                  </a:cubicBezTo>
                  <a:cubicBezTo>
                    <a:pt x="31" y="79"/>
                    <a:pt x="32" y="82"/>
                    <a:pt x="33" y="83"/>
                  </a:cubicBezTo>
                  <a:cubicBezTo>
                    <a:pt x="33" y="84"/>
                    <a:pt x="34" y="85"/>
                    <a:pt x="34" y="86"/>
                  </a:cubicBezTo>
                  <a:cubicBezTo>
                    <a:pt x="35" y="86"/>
                    <a:pt x="35" y="86"/>
                    <a:pt x="35" y="87"/>
                  </a:cubicBezTo>
                  <a:cubicBezTo>
                    <a:pt x="35" y="88"/>
                    <a:pt x="35" y="89"/>
                    <a:pt x="35" y="90"/>
                  </a:cubicBezTo>
                  <a:cubicBezTo>
                    <a:pt x="37" y="90"/>
                    <a:pt x="37" y="91"/>
                    <a:pt x="37" y="92"/>
                  </a:cubicBezTo>
                  <a:cubicBezTo>
                    <a:pt x="38" y="92"/>
                    <a:pt x="38" y="92"/>
                    <a:pt x="39" y="92"/>
                  </a:cubicBezTo>
                  <a:close/>
                  <a:moveTo>
                    <a:pt x="65" y="91"/>
                  </a:moveTo>
                  <a:cubicBezTo>
                    <a:pt x="66" y="91"/>
                    <a:pt x="68" y="91"/>
                    <a:pt x="69" y="91"/>
                  </a:cubicBezTo>
                  <a:cubicBezTo>
                    <a:pt x="70" y="91"/>
                    <a:pt x="70" y="90"/>
                    <a:pt x="71" y="91"/>
                  </a:cubicBezTo>
                  <a:cubicBezTo>
                    <a:pt x="71" y="91"/>
                    <a:pt x="72" y="92"/>
                    <a:pt x="72" y="93"/>
                  </a:cubicBezTo>
                  <a:cubicBezTo>
                    <a:pt x="72" y="94"/>
                    <a:pt x="70" y="94"/>
                    <a:pt x="71" y="95"/>
                  </a:cubicBezTo>
                  <a:cubicBezTo>
                    <a:pt x="71" y="96"/>
                    <a:pt x="74" y="97"/>
                    <a:pt x="75" y="97"/>
                  </a:cubicBezTo>
                  <a:cubicBezTo>
                    <a:pt x="76" y="98"/>
                    <a:pt x="78" y="99"/>
                    <a:pt x="79" y="98"/>
                  </a:cubicBezTo>
                  <a:cubicBezTo>
                    <a:pt x="80" y="97"/>
                    <a:pt x="79" y="94"/>
                    <a:pt x="79" y="94"/>
                  </a:cubicBezTo>
                  <a:cubicBezTo>
                    <a:pt x="78" y="92"/>
                    <a:pt x="76" y="93"/>
                    <a:pt x="78" y="92"/>
                  </a:cubicBezTo>
                  <a:cubicBezTo>
                    <a:pt x="78" y="91"/>
                    <a:pt x="80" y="91"/>
                    <a:pt x="81" y="90"/>
                  </a:cubicBezTo>
                  <a:cubicBezTo>
                    <a:pt x="83" y="89"/>
                    <a:pt x="88" y="88"/>
                    <a:pt x="85" y="85"/>
                  </a:cubicBezTo>
                  <a:cubicBezTo>
                    <a:pt x="84" y="84"/>
                    <a:pt x="82" y="84"/>
                    <a:pt x="81" y="83"/>
                  </a:cubicBezTo>
                  <a:cubicBezTo>
                    <a:pt x="80" y="81"/>
                    <a:pt x="81" y="80"/>
                    <a:pt x="82" y="78"/>
                  </a:cubicBezTo>
                  <a:cubicBezTo>
                    <a:pt x="84" y="77"/>
                    <a:pt x="84" y="76"/>
                    <a:pt x="86" y="75"/>
                  </a:cubicBezTo>
                  <a:cubicBezTo>
                    <a:pt x="87" y="74"/>
                    <a:pt x="88" y="73"/>
                    <a:pt x="88" y="71"/>
                  </a:cubicBezTo>
                  <a:cubicBezTo>
                    <a:pt x="88" y="69"/>
                    <a:pt x="87" y="68"/>
                    <a:pt x="87" y="66"/>
                  </a:cubicBezTo>
                  <a:cubicBezTo>
                    <a:pt x="87" y="64"/>
                    <a:pt x="89" y="63"/>
                    <a:pt x="89" y="61"/>
                  </a:cubicBezTo>
                  <a:cubicBezTo>
                    <a:pt x="88" y="61"/>
                    <a:pt x="84" y="59"/>
                    <a:pt x="84" y="59"/>
                  </a:cubicBezTo>
                  <a:cubicBezTo>
                    <a:pt x="81" y="58"/>
                    <a:pt x="79" y="61"/>
                    <a:pt x="78" y="62"/>
                  </a:cubicBezTo>
                  <a:cubicBezTo>
                    <a:pt x="76" y="63"/>
                    <a:pt x="74" y="63"/>
                    <a:pt x="74" y="66"/>
                  </a:cubicBezTo>
                  <a:cubicBezTo>
                    <a:pt x="74" y="66"/>
                    <a:pt x="76" y="67"/>
                    <a:pt x="75" y="68"/>
                  </a:cubicBezTo>
                  <a:cubicBezTo>
                    <a:pt x="75" y="70"/>
                    <a:pt x="75" y="69"/>
                    <a:pt x="74" y="70"/>
                  </a:cubicBezTo>
                  <a:cubicBezTo>
                    <a:pt x="73" y="71"/>
                    <a:pt x="74" y="72"/>
                    <a:pt x="73" y="73"/>
                  </a:cubicBezTo>
                  <a:cubicBezTo>
                    <a:pt x="73" y="75"/>
                    <a:pt x="73" y="76"/>
                    <a:pt x="72" y="74"/>
                  </a:cubicBezTo>
                  <a:cubicBezTo>
                    <a:pt x="71" y="73"/>
                    <a:pt x="72" y="74"/>
                    <a:pt x="71" y="73"/>
                  </a:cubicBezTo>
                  <a:cubicBezTo>
                    <a:pt x="71" y="72"/>
                    <a:pt x="72" y="72"/>
                    <a:pt x="72" y="71"/>
                  </a:cubicBezTo>
                  <a:cubicBezTo>
                    <a:pt x="72" y="70"/>
                    <a:pt x="71" y="71"/>
                    <a:pt x="70" y="70"/>
                  </a:cubicBezTo>
                  <a:cubicBezTo>
                    <a:pt x="70" y="70"/>
                    <a:pt x="71" y="69"/>
                    <a:pt x="71" y="69"/>
                  </a:cubicBezTo>
                  <a:cubicBezTo>
                    <a:pt x="71" y="68"/>
                    <a:pt x="71" y="67"/>
                    <a:pt x="71" y="66"/>
                  </a:cubicBezTo>
                  <a:cubicBezTo>
                    <a:pt x="71" y="66"/>
                    <a:pt x="73" y="65"/>
                    <a:pt x="72" y="64"/>
                  </a:cubicBezTo>
                  <a:cubicBezTo>
                    <a:pt x="70" y="65"/>
                    <a:pt x="68" y="65"/>
                    <a:pt x="66" y="64"/>
                  </a:cubicBezTo>
                  <a:cubicBezTo>
                    <a:pt x="66" y="64"/>
                    <a:pt x="63" y="63"/>
                    <a:pt x="62" y="64"/>
                  </a:cubicBezTo>
                  <a:cubicBezTo>
                    <a:pt x="61" y="66"/>
                    <a:pt x="70" y="65"/>
                    <a:pt x="66" y="69"/>
                  </a:cubicBezTo>
                  <a:cubicBezTo>
                    <a:pt x="66" y="69"/>
                    <a:pt x="65" y="69"/>
                    <a:pt x="64" y="69"/>
                  </a:cubicBezTo>
                  <a:cubicBezTo>
                    <a:pt x="64" y="70"/>
                    <a:pt x="65" y="71"/>
                    <a:pt x="64" y="71"/>
                  </a:cubicBezTo>
                  <a:cubicBezTo>
                    <a:pt x="64" y="72"/>
                    <a:pt x="63" y="72"/>
                    <a:pt x="63" y="72"/>
                  </a:cubicBezTo>
                  <a:cubicBezTo>
                    <a:pt x="62" y="72"/>
                    <a:pt x="62" y="73"/>
                    <a:pt x="61" y="74"/>
                  </a:cubicBezTo>
                  <a:cubicBezTo>
                    <a:pt x="60" y="74"/>
                    <a:pt x="60" y="73"/>
                    <a:pt x="58" y="72"/>
                  </a:cubicBezTo>
                  <a:cubicBezTo>
                    <a:pt x="58" y="72"/>
                    <a:pt x="55" y="72"/>
                    <a:pt x="55" y="73"/>
                  </a:cubicBezTo>
                  <a:cubicBezTo>
                    <a:pt x="56" y="74"/>
                    <a:pt x="57" y="74"/>
                    <a:pt x="56" y="75"/>
                  </a:cubicBezTo>
                  <a:cubicBezTo>
                    <a:pt x="56" y="76"/>
                    <a:pt x="57" y="75"/>
                    <a:pt x="57" y="76"/>
                  </a:cubicBezTo>
                  <a:cubicBezTo>
                    <a:pt x="58" y="76"/>
                    <a:pt x="59" y="77"/>
                    <a:pt x="59" y="78"/>
                  </a:cubicBezTo>
                  <a:cubicBezTo>
                    <a:pt x="59" y="78"/>
                    <a:pt x="59" y="79"/>
                    <a:pt x="59" y="79"/>
                  </a:cubicBezTo>
                  <a:cubicBezTo>
                    <a:pt x="59" y="80"/>
                    <a:pt x="58" y="79"/>
                    <a:pt x="59" y="80"/>
                  </a:cubicBezTo>
                  <a:cubicBezTo>
                    <a:pt x="59" y="81"/>
                    <a:pt x="61" y="81"/>
                    <a:pt x="61" y="83"/>
                  </a:cubicBezTo>
                  <a:cubicBezTo>
                    <a:pt x="61" y="85"/>
                    <a:pt x="59" y="85"/>
                    <a:pt x="59" y="86"/>
                  </a:cubicBezTo>
                  <a:cubicBezTo>
                    <a:pt x="60" y="87"/>
                    <a:pt x="62" y="89"/>
                    <a:pt x="63" y="91"/>
                  </a:cubicBezTo>
                  <a:cubicBezTo>
                    <a:pt x="63" y="91"/>
                    <a:pt x="64" y="91"/>
                    <a:pt x="65" y="91"/>
                  </a:cubicBezTo>
                  <a:close/>
                  <a:moveTo>
                    <a:pt x="55" y="97"/>
                  </a:moveTo>
                  <a:cubicBezTo>
                    <a:pt x="55" y="97"/>
                    <a:pt x="56" y="95"/>
                    <a:pt x="56" y="94"/>
                  </a:cubicBezTo>
                  <a:cubicBezTo>
                    <a:pt x="55" y="94"/>
                    <a:pt x="53" y="98"/>
                    <a:pt x="53" y="98"/>
                  </a:cubicBezTo>
                  <a:cubicBezTo>
                    <a:pt x="51" y="100"/>
                    <a:pt x="51" y="102"/>
                    <a:pt x="51" y="104"/>
                  </a:cubicBezTo>
                  <a:cubicBezTo>
                    <a:pt x="51" y="107"/>
                    <a:pt x="51" y="107"/>
                    <a:pt x="52" y="104"/>
                  </a:cubicBezTo>
                  <a:cubicBezTo>
                    <a:pt x="53" y="102"/>
                    <a:pt x="55" y="100"/>
                    <a:pt x="55" y="98"/>
                  </a:cubicBezTo>
                  <a:cubicBezTo>
                    <a:pt x="55" y="98"/>
                    <a:pt x="55" y="97"/>
                    <a:pt x="55" y="97"/>
                  </a:cubicBezTo>
                  <a:close/>
                  <a:moveTo>
                    <a:pt x="34" y="100"/>
                  </a:moveTo>
                  <a:cubicBezTo>
                    <a:pt x="35" y="101"/>
                    <a:pt x="34" y="101"/>
                    <a:pt x="35" y="102"/>
                  </a:cubicBezTo>
                  <a:cubicBezTo>
                    <a:pt x="36" y="102"/>
                    <a:pt x="38" y="102"/>
                    <a:pt x="39" y="102"/>
                  </a:cubicBezTo>
                  <a:cubicBezTo>
                    <a:pt x="39" y="99"/>
                    <a:pt x="36" y="97"/>
                    <a:pt x="34" y="95"/>
                  </a:cubicBezTo>
                  <a:cubicBezTo>
                    <a:pt x="33" y="94"/>
                    <a:pt x="31" y="94"/>
                    <a:pt x="31" y="96"/>
                  </a:cubicBezTo>
                  <a:cubicBezTo>
                    <a:pt x="31" y="97"/>
                    <a:pt x="34" y="99"/>
                    <a:pt x="34" y="100"/>
                  </a:cubicBezTo>
                  <a:cubicBezTo>
                    <a:pt x="35" y="100"/>
                    <a:pt x="34" y="99"/>
                    <a:pt x="34" y="100"/>
                  </a:cubicBezTo>
                  <a:close/>
                  <a:moveTo>
                    <a:pt x="42" y="100"/>
                  </a:moveTo>
                  <a:cubicBezTo>
                    <a:pt x="42" y="102"/>
                    <a:pt x="44" y="102"/>
                    <a:pt x="45" y="102"/>
                  </a:cubicBezTo>
                  <a:cubicBezTo>
                    <a:pt x="45" y="103"/>
                    <a:pt x="46" y="105"/>
                    <a:pt x="47" y="103"/>
                  </a:cubicBezTo>
                  <a:cubicBezTo>
                    <a:pt x="48" y="101"/>
                    <a:pt x="42" y="99"/>
                    <a:pt x="42" y="100"/>
                  </a:cubicBezTo>
                  <a:cubicBezTo>
                    <a:pt x="42" y="102"/>
                    <a:pt x="42" y="99"/>
                    <a:pt x="42" y="100"/>
                  </a:cubicBezTo>
                  <a:close/>
                  <a:moveTo>
                    <a:pt x="48" y="68"/>
                  </a:moveTo>
                  <a:cubicBezTo>
                    <a:pt x="46" y="71"/>
                    <a:pt x="49" y="73"/>
                    <a:pt x="50" y="69"/>
                  </a:cubicBezTo>
                  <a:cubicBezTo>
                    <a:pt x="50" y="68"/>
                    <a:pt x="50" y="68"/>
                    <a:pt x="50" y="67"/>
                  </a:cubicBezTo>
                  <a:cubicBezTo>
                    <a:pt x="49" y="66"/>
                    <a:pt x="48" y="64"/>
                    <a:pt x="48" y="64"/>
                  </a:cubicBezTo>
                  <a:cubicBezTo>
                    <a:pt x="47" y="64"/>
                    <a:pt x="48" y="67"/>
                    <a:pt x="48" y="68"/>
                  </a:cubicBezTo>
                  <a:cubicBezTo>
                    <a:pt x="47" y="69"/>
                    <a:pt x="48" y="67"/>
                    <a:pt x="48" y="68"/>
                  </a:cubicBezTo>
                  <a:close/>
                  <a:moveTo>
                    <a:pt x="50" y="77"/>
                  </a:moveTo>
                  <a:cubicBezTo>
                    <a:pt x="49" y="78"/>
                    <a:pt x="47" y="83"/>
                    <a:pt x="50" y="82"/>
                  </a:cubicBezTo>
                  <a:cubicBezTo>
                    <a:pt x="53" y="81"/>
                    <a:pt x="52" y="77"/>
                    <a:pt x="50" y="77"/>
                  </a:cubicBezTo>
                  <a:cubicBezTo>
                    <a:pt x="49" y="78"/>
                    <a:pt x="50" y="77"/>
                    <a:pt x="50" y="77"/>
                  </a:cubicBezTo>
                  <a:close/>
                  <a:moveTo>
                    <a:pt x="79" y="101"/>
                  </a:moveTo>
                  <a:cubicBezTo>
                    <a:pt x="81" y="103"/>
                    <a:pt x="82" y="100"/>
                    <a:pt x="84" y="99"/>
                  </a:cubicBezTo>
                  <a:cubicBezTo>
                    <a:pt x="85" y="99"/>
                    <a:pt x="89" y="100"/>
                    <a:pt x="87" y="97"/>
                  </a:cubicBezTo>
                  <a:cubicBezTo>
                    <a:pt x="86" y="96"/>
                    <a:pt x="83" y="95"/>
                    <a:pt x="82" y="96"/>
                  </a:cubicBezTo>
                  <a:cubicBezTo>
                    <a:pt x="82" y="96"/>
                    <a:pt x="82" y="97"/>
                    <a:pt x="81" y="98"/>
                  </a:cubicBezTo>
                  <a:cubicBezTo>
                    <a:pt x="80" y="99"/>
                    <a:pt x="79" y="99"/>
                    <a:pt x="79" y="101"/>
                  </a:cubicBezTo>
                  <a:cubicBezTo>
                    <a:pt x="80" y="101"/>
                    <a:pt x="79" y="99"/>
                    <a:pt x="79" y="101"/>
                  </a:cubicBezTo>
                  <a:close/>
                  <a:moveTo>
                    <a:pt x="71" y="100"/>
                  </a:moveTo>
                  <a:cubicBezTo>
                    <a:pt x="70" y="102"/>
                    <a:pt x="74" y="104"/>
                    <a:pt x="74" y="106"/>
                  </a:cubicBezTo>
                  <a:cubicBezTo>
                    <a:pt x="75" y="108"/>
                    <a:pt x="74" y="109"/>
                    <a:pt x="74" y="110"/>
                  </a:cubicBezTo>
                  <a:cubicBezTo>
                    <a:pt x="74" y="111"/>
                    <a:pt x="75" y="113"/>
                    <a:pt x="75" y="112"/>
                  </a:cubicBezTo>
                  <a:cubicBezTo>
                    <a:pt x="76" y="112"/>
                    <a:pt x="76" y="108"/>
                    <a:pt x="76" y="107"/>
                  </a:cubicBezTo>
                  <a:cubicBezTo>
                    <a:pt x="77" y="106"/>
                    <a:pt x="79" y="104"/>
                    <a:pt x="79" y="103"/>
                  </a:cubicBezTo>
                  <a:cubicBezTo>
                    <a:pt x="79" y="101"/>
                    <a:pt x="77" y="101"/>
                    <a:pt x="76" y="101"/>
                  </a:cubicBezTo>
                  <a:cubicBezTo>
                    <a:pt x="74" y="100"/>
                    <a:pt x="74" y="99"/>
                    <a:pt x="72" y="99"/>
                  </a:cubicBezTo>
                  <a:cubicBezTo>
                    <a:pt x="72" y="99"/>
                    <a:pt x="72" y="100"/>
                    <a:pt x="71" y="100"/>
                  </a:cubicBezTo>
                  <a:close/>
                  <a:moveTo>
                    <a:pt x="61" y="99"/>
                  </a:moveTo>
                  <a:cubicBezTo>
                    <a:pt x="60" y="99"/>
                    <a:pt x="58" y="100"/>
                    <a:pt x="58" y="100"/>
                  </a:cubicBezTo>
                  <a:cubicBezTo>
                    <a:pt x="57" y="101"/>
                    <a:pt x="58" y="102"/>
                    <a:pt x="58" y="103"/>
                  </a:cubicBezTo>
                  <a:cubicBezTo>
                    <a:pt x="59" y="104"/>
                    <a:pt x="59" y="103"/>
                    <a:pt x="58" y="104"/>
                  </a:cubicBezTo>
                  <a:cubicBezTo>
                    <a:pt x="58" y="105"/>
                    <a:pt x="57" y="105"/>
                    <a:pt x="57" y="106"/>
                  </a:cubicBezTo>
                  <a:cubicBezTo>
                    <a:pt x="58" y="106"/>
                    <a:pt x="60" y="106"/>
                    <a:pt x="60" y="107"/>
                  </a:cubicBezTo>
                  <a:cubicBezTo>
                    <a:pt x="62" y="107"/>
                    <a:pt x="62" y="108"/>
                    <a:pt x="63" y="109"/>
                  </a:cubicBezTo>
                  <a:cubicBezTo>
                    <a:pt x="64" y="109"/>
                    <a:pt x="65" y="111"/>
                    <a:pt x="66" y="110"/>
                  </a:cubicBezTo>
                  <a:cubicBezTo>
                    <a:pt x="67" y="110"/>
                    <a:pt x="67" y="109"/>
                    <a:pt x="68" y="109"/>
                  </a:cubicBezTo>
                  <a:cubicBezTo>
                    <a:pt x="70" y="109"/>
                    <a:pt x="73" y="111"/>
                    <a:pt x="73" y="108"/>
                  </a:cubicBezTo>
                  <a:cubicBezTo>
                    <a:pt x="73" y="107"/>
                    <a:pt x="71" y="102"/>
                    <a:pt x="70" y="102"/>
                  </a:cubicBezTo>
                  <a:cubicBezTo>
                    <a:pt x="68" y="102"/>
                    <a:pt x="69" y="104"/>
                    <a:pt x="67" y="103"/>
                  </a:cubicBezTo>
                  <a:cubicBezTo>
                    <a:pt x="66" y="103"/>
                    <a:pt x="65" y="102"/>
                    <a:pt x="64" y="101"/>
                  </a:cubicBezTo>
                  <a:cubicBezTo>
                    <a:pt x="64" y="101"/>
                    <a:pt x="62" y="100"/>
                    <a:pt x="62" y="99"/>
                  </a:cubicBezTo>
                  <a:cubicBezTo>
                    <a:pt x="62" y="99"/>
                    <a:pt x="61" y="99"/>
                    <a:pt x="61" y="99"/>
                  </a:cubicBezTo>
                  <a:close/>
                  <a:moveTo>
                    <a:pt x="130" y="95"/>
                  </a:moveTo>
                  <a:cubicBezTo>
                    <a:pt x="131" y="95"/>
                    <a:pt x="132" y="96"/>
                    <a:pt x="133" y="96"/>
                  </a:cubicBezTo>
                  <a:cubicBezTo>
                    <a:pt x="134" y="97"/>
                    <a:pt x="135" y="98"/>
                    <a:pt x="136" y="98"/>
                  </a:cubicBezTo>
                  <a:cubicBezTo>
                    <a:pt x="137" y="97"/>
                    <a:pt x="137" y="96"/>
                    <a:pt x="137" y="95"/>
                  </a:cubicBezTo>
                  <a:cubicBezTo>
                    <a:pt x="138" y="94"/>
                    <a:pt x="138" y="94"/>
                    <a:pt x="137" y="92"/>
                  </a:cubicBezTo>
                  <a:cubicBezTo>
                    <a:pt x="137" y="91"/>
                    <a:pt x="135" y="91"/>
                    <a:pt x="134" y="90"/>
                  </a:cubicBezTo>
                  <a:cubicBezTo>
                    <a:pt x="133" y="90"/>
                    <a:pt x="131" y="87"/>
                    <a:pt x="131" y="87"/>
                  </a:cubicBezTo>
                  <a:cubicBezTo>
                    <a:pt x="130" y="87"/>
                    <a:pt x="130" y="89"/>
                    <a:pt x="129" y="89"/>
                  </a:cubicBezTo>
                  <a:cubicBezTo>
                    <a:pt x="129" y="90"/>
                    <a:pt x="130" y="91"/>
                    <a:pt x="130" y="92"/>
                  </a:cubicBezTo>
                  <a:cubicBezTo>
                    <a:pt x="130" y="92"/>
                    <a:pt x="129" y="93"/>
                    <a:pt x="129" y="94"/>
                  </a:cubicBezTo>
                  <a:cubicBezTo>
                    <a:pt x="129" y="94"/>
                    <a:pt x="129" y="94"/>
                    <a:pt x="130" y="95"/>
                  </a:cubicBezTo>
                  <a:close/>
                  <a:moveTo>
                    <a:pt x="17" y="101"/>
                  </a:moveTo>
                  <a:cubicBezTo>
                    <a:pt x="18" y="102"/>
                    <a:pt x="20" y="102"/>
                    <a:pt x="21" y="103"/>
                  </a:cubicBezTo>
                  <a:cubicBezTo>
                    <a:pt x="22" y="103"/>
                    <a:pt x="22" y="104"/>
                    <a:pt x="22" y="104"/>
                  </a:cubicBezTo>
                  <a:cubicBezTo>
                    <a:pt x="24" y="105"/>
                    <a:pt x="26" y="105"/>
                    <a:pt x="27" y="104"/>
                  </a:cubicBezTo>
                  <a:cubicBezTo>
                    <a:pt x="26" y="104"/>
                    <a:pt x="29" y="101"/>
                    <a:pt x="29" y="101"/>
                  </a:cubicBezTo>
                  <a:cubicBezTo>
                    <a:pt x="31" y="100"/>
                    <a:pt x="29" y="100"/>
                    <a:pt x="30" y="101"/>
                  </a:cubicBezTo>
                  <a:cubicBezTo>
                    <a:pt x="31" y="102"/>
                    <a:pt x="31" y="102"/>
                    <a:pt x="32" y="102"/>
                  </a:cubicBezTo>
                  <a:cubicBezTo>
                    <a:pt x="33" y="101"/>
                    <a:pt x="33" y="99"/>
                    <a:pt x="32" y="99"/>
                  </a:cubicBezTo>
                  <a:cubicBezTo>
                    <a:pt x="31" y="97"/>
                    <a:pt x="29" y="96"/>
                    <a:pt x="27" y="96"/>
                  </a:cubicBezTo>
                  <a:cubicBezTo>
                    <a:pt x="28" y="95"/>
                    <a:pt x="29" y="93"/>
                    <a:pt x="27" y="93"/>
                  </a:cubicBezTo>
                  <a:cubicBezTo>
                    <a:pt x="27" y="91"/>
                    <a:pt x="31" y="91"/>
                    <a:pt x="31" y="90"/>
                  </a:cubicBezTo>
                  <a:cubicBezTo>
                    <a:pt x="32" y="89"/>
                    <a:pt x="31" y="88"/>
                    <a:pt x="31" y="87"/>
                  </a:cubicBezTo>
                  <a:cubicBezTo>
                    <a:pt x="30" y="86"/>
                    <a:pt x="30" y="85"/>
                    <a:pt x="30" y="85"/>
                  </a:cubicBezTo>
                  <a:cubicBezTo>
                    <a:pt x="30" y="84"/>
                    <a:pt x="30" y="83"/>
                    <a:pt x="30" y="83"/>
                  </a:cubicBezTo>
                  <a:cubicBezTo>
                    <a:pt x="30" y="81"/>
                    <a:pt x="30" y="82"/>
                    <a:pt x="29" y="81"/>
                  </a:cubicBezTo>
                  <a:cubicBezTo>
                    <a:pt x="28" y="81"/>
                    <a:pt x="27" y="81"/>
                    <a:pt x="28" y="80"/>
                  </a:cubicBezTo>
                  <a:cubicBezTo>
                    <a:pt x="28" y="80"/>
                    <a:pt x="31" y="80"/>
                    <a:pt x="31" y="79"/>
                  </a:cubicBezTo>
                  <a:cubicBezTo>
                    <a:pt x="33" y="78"/>
                    <a:pt x="33" y="77"/>
                    <a:pt x="34" y="77"/>
                  </a:cubicBezTo>
                  <a:cubicBezTo>
                    <a:pt x="35" y="75"/>
                    <a:pt x="29" y="75"/>
                    <a:pt x="29" y="74"/>
                  </a:cubicBezTo>
                  <a:cubicBezTo>
                    <a:pt x="29" y="73"/>
                    <a:pt x="32" y="74"/>
                    <a:pt x="32" y="74"/>
                  </a:cubicBezTo>
                  <a:cubicBezTo>
                    <a:pt x="34" y="74"/>
                    <a:pt x="34" y="74"/>
                    <a:pt x="36" y="74"/>
                  </a:cubicBezTo>
                  <a:cubicBezTo>
                    <a:pt x="37" y="73"/>
                    <a:pt x="38" y="74"/>
                    <a:pt x="38" y="73"/>
                  </a:cubicBezTo>
                  <a:cubicBezTo>
                    <a:pt x="38" y="72"/>
                    <a:pt x="38" y="71"/>
                    <a:pt x="38" y="70"/>
                  </a:cubicBezTo>
                  <a:cubicBezTo>
                    <a:pt x="37" y="69"/>
                    <a:pt x="35" y="69"/>
                    <a:pt x="36" y="68"/>
                  </a:cubicBezTo>
                  <a:cubicBezTo>
                    <a:pt x="38" y="68"/>
                    <a:pt x="39" y="67"/>
                    <a:pt x="41" y="69"/>
                  </a:cubicBezTo>
                  <a:cubicBezTo>
                    <a:pt x="42" y="69"/>
                    <a:pt x="42" y="63"/>
                    <a:pt x="42" y="62"/>
                  </a:cubicBezTo>
                  <a:cubicBezTo>
                    <a:pt x="42" y="60"/>
                    <a:pt x="41" y="58"/>
                    <a:pt x="43" y="56"/>
                  </a:cubicBezTo>
                  <a:cubicBezTo>
                    <a:pt x="43" y="55"/>
                    <a:pt x="45" y="52"/>
                    <a:pt x="47" y="53"/>
                  </a:cubicBezTo>
                  <a:cubicBezTo>
                    <a:pt x="48" y="55"/>
                    <a:pt x="45" y="56"/>
                    <a:pt x="45" y="58"/>
                  </a:cubicBezTo>
                  <a:cubicBezTo>
                    <a:pt x="46" y="58"/>
                    <a:pt x="47" y="58"/>
                    <a:pt x="47" y="58"/>
                  </a:cubicBezTo>
                  <a:cubicBezTo>
                    <a:pt x="48" y="62"/>
                    <a:pt x="49" y="56"/>
                    <a:pt x="49" y="56"/>
                  </a:cubicBezTo>
                  <a:cubicBezTo>
                    <a:pt x="50" y="55"/>
                    <a:pt x="50" y="56"/>
                    <a:pt x="51" y="57"/>
                  </a:cubicBezTo>
                  <a:cubicBezTo>
                    <a:pt x="52" y="58"/>
                    <a:pt x="52" y="58"/>
                    <a:pt x="52" y="56"/>
                  </a:cubicBezTo>
                  <a:cubicBezTo>
                    <a:pt x="53" y="54"/>
                    <a:pt x="56" y="51"/>
                    <a:pt x="56" y="48"/>
                  </a:cubicBezTo>
                  <a:cubicBezTo>
                    <a:pt x="56" y="45"/>
                    <a:pt x="53" y="45"/>
                    <a:pt x="50" y="45"/>
                  </a:cubicBezTo>
                  <a:cubicBezTo>
                    <a:pt x="50" y="45"/>
                    <a:pt x="48" y="45"/>
                    <a:pt x="48" y="45"/>
                  </a:cubicBezTo>
                  <a:cubicBezTo>
                    <a:pt x="46" y="45"/>
                    <a:pt x="46" y="45"/>
                    <a:pt x="45" y="43"/>
                  </a:cubicBezTo>
                  <a:cubicBezTo>
                    <a:pt x="44" y="43"/>
                    <a:pt x="45" y="42"/>
                    <a:pt x="43" y="43"/>
                  </a:cubicBezTo>
                  <a:cubicBezTo>
                    <a:pt x="43" y="43"/>
                    <a:pt x="42" y="45"/>
                    <a:pt x="42" y="46"/>
                  </a:cubicBezTo>
                  <a:cubicBezTo>
                    <a:pt x="41" y="43"/>
                    <a:pt x="46" y="40"/>
                    <a:pt x="43" y="39"/>
                  </a:cubicBezTo>
                  <a:cubicBezTo>
                    <a:pt x="42" y="39"/>
                    <a:pt x="40" y="39"/>
                    <a:pt x="40" y="39"/>
                  </a:cubicBezTo>
                  <a:cubicBezTo>
                    <a:pt x="38" y="39"/>
                    <a:pt x="36" y="40"/>
                    <a:pt x="35" y="40"/>
                  </a:cubicBezTo>
                  <a:cubicBezTo>
                    <a:pt x="36" y="40"/>
                    <a:pt x="38" y="39"/>
                    <a:pt x="39" y="38"/>
                  </a:cubicBezTo>
                  <a:cubicBezTo>
                    <a:pt x="41" y="38"/>
                    <a:pt x="42" y="38"/>
                    <a:pt x="44" y="37"/>
                  </a:cubicBezTo>
                  <a:cubicBezTo>
                    <a:pt x="43" y="35"/>
                    <a:pt x="44" y="32"/>
                    <a:pt x="43" y="30"/>
                  </a:cubicBezTo>
                  <a:cubicBezTo>
                    <a:pt x="42" y="28"/>
                    <a:pt x="40" y="27"/>
                    <a:pt x="39" y="26"/>
                  </a:cubicBezTo>
                  <a:cubicBezTo>
                    <a:pt x="37" y="26"/>
                    <a:pt x="35" y="25"/>
                    <a:pt x="33" y="26"/>
                  </a:cubicBezTo>
                  <a:cubicBezTo>
                    <a:pt x="32" y="27"/>
                    <a:pt x="32" y="28"/>
                    <a:pt x="31" y="28"/>
                  </a:cubicBezTo>
                  <a:cubicBezTo>
                    <a:pt x="30" y="29"/>
                    <a:pt x="30" y="28"/>
                    <a:pt x="29" y="28"/>
                  </a:cubicBezTo>
                  <a:cubicBezTo>
                    <a:pt x="25" y="27"/>
                    <a:pt x="21" y="30"/>
                    <a:pt x="22" y="34"/>
                  </a:cubicBezTo>
                  <a:cubicBezTo>
                    <a:pt x="22" y="36"/>
                    <a:pt x="23" y="37"/>
                    <a:pt x="24" y="39"/>
                  </a:cubicBezTo>
                  <a:cubicBezTo>
                    <a:pt x="24" y="40"/>
                    <a:pt x="25" y="45"/>
                    <a:pt x="23" y="44"/>
                  </a:cubicBezTo>
                  <a:cubicBezTo>
                    <a:pt x="22" y="44"/>
                    <a:pt x="23" y="41"/>
                    <a:pt x="21" y="41"/>
                  </a:cubicBezTo>
                  <a:cubicBezTo>
                    <a:pt x="20" y="42"/>
                    <a:pt x="19" y="45"/>
                    <a:pt x="19" y="42"/>
                  </a:cubicBezTo>
                  <a:cubicBezTo>
                    <a:pt x="18" y="40"/>
                    <a:pt x="22" y="38"/>
                    <a:pt x="21" y="36"/>
                  </a:cubicBezTo>
                  <a:cubicBezTo>
                    <a:pt x="20" y="35"/>
                    <a:pt x="18" y="35"/>
                    <a:pt x="17" y="36"/>
                  </a:cubicBezTo>
                  <a:cubicBezTo>
                    <a:pt x="15" y="36"/>
                    <a:pt x="15" y="38"/>
                    <a:pt x="14" y="39"/>
                  </a:cubicBezTo>
                  <a:cubicBezTo>
                    <a:pt x="13" y="40"/>
                    <a:pt x="12" y="40"/>
                    <a:pt x="12" y="42"/>
                  </a:cubicBezTo>
                  <a:cubicBezTo>
                    <a:pt x="12" y="43"/>
                    <a:pt x="14" y="43"/>
                    <a:pt x="14" y="45"/>
                  </a:cubicBezTo>
                  <a:cubicBezTo>
                    <a:pt x="14" y="47"/>
                    <a:pt x="11" y="47"/>
                    <a:pt x="11" y="45"/>
                  </a:cubicBezTo>
                  <a:cubicBezTo>
                    <a:pt x="10" y="43"/>
                    <a:pt x="10" y="42"/>
                    <a:pt x="9" y="40"/>
                  </a:cubicBezTo>
                  <a:cubicBezTo>
                    <a:pt x="8" y="41"/>
                    <a:pt x="10" y="42"/>
                    <a:pt x="9" y="42"/>
                  </a:cubicBezTo>
                  <a:cubicBezTo>
                    <a:pt x="9" y="44"/>
                    <a:pt x="8" y="43"/>
                    <a:pt x="7" y="43"/>
                  </a:cubicBezTo>
                  <a:cubicBezTo>
                    <a:pt x="6" y="43"/>
                    <a:pt x="5" y="43"/>
                    <a:pt x="4" y="43"/>
                  </a:cubicBezTo>
                  <a:cubicBezTo>
                    <a:pt x="4" y="43"/>
                    <a:pt x="3" y="41"/>
                    <a:pt x="2" y="41"/>
                  </a:cubicBezTo>
                  <a:cubicBezTo>
                    <a:pt x="2" y="41"/>
                    <a:pt x="0" y="42"/>
                    <a:pt x="0" y="43"/>
                  </a:cubicBezTo>
                  <a:cubicBezTo>
                    <a:pt x="1" y="46"/>
                    <a:pt x="1" y="49"/>
                    <a:pt x="1" y="52"/>
                  </a:cubicBezTo>
                  <a:cubicBezTo>
                    <a:pt x="1" y="54"/>
                    <a:pt x="0" y="57"/>
                    <a:pt x="2" y="59"/>
                  </a:cubicBezTo>
                  <a:cubicBezTo>
                    <a:pt x="2" y="60"/>
                    <a:pt x="4" y="61"/>
                    <a:pt x="4" y="62"/>
                  </a:cubicBezTo>
                  <a:cubicBezTo>
                    <a:pt x="5" y="62"/>
                    <a:pt x="5" y="63"/>
                    <a:pt x="5" y="64"/>
                  </a:cubicBezTo>
                  <a:cubicBezTo>
                    <a:pt x="5" y="65"/>
                    <a:pt x="6" y="66"/>
                    <a:pt x="5" y="67"/>
                  </a:cubicBezTo>
                  <a:cubicBezTo>
                    <a:pt x="5" y="68"/>
                    <a:pt x="4" y="69"/>
                    <a:pt x="3" y="69"/>
                  </a:cubicBezTo>
                  <a:cubicBezTo>
                    <a:pt x="3" y="70"/>
                    <a:pt x="2" y="68"/>
                    <a:pt x="2" y="68"/>
                  </a:cubicBezTo>
                  <a:cubicBezTo>
                    <a:pt x="2" y="67"/>
                    <a:pt x="2" y="66"/>
                    <a:pt x="2" y="65"/>
                  </a:cubicBezTo>
                  <a:cubicBezTo>
                    <a:pt x="2" y="64"/>
                    <a:pt x="0" y="60"/>
                    <a:pt x="1" y="60"/>
                  </a:cubicBezTo>
                  <a:cubicBezTo>
                    <a:pt x="0" y="61"/>
                    <a:pt x="1" y="63"/>
                    <a:pt x="1" y="64"/>
                  </a:cubicBezTo>
                  <a:cubicBezTo>
                    <a:pt x="1" y="66"/>
                    <a:pt x="2" y="67"/>
                    <a:pt x="2" y="69"/>
                  </a:cubicBezTo>
                  <a:cubicBezTo>
                    <a:pt x="2" y="71"/>
                    <a:pt x="2" y="73"/>
                    <a:pt x="2" y="74"/>
                  </a:cubicBezTo>
                  <a:cubicBezTo>
                    <a:pt x="1" y="76"/>
                    <a:pt x="0" y="78"/>
                    <a:pt x="0" y="80"/>
                  </a:cubicBezTo>
                  <a:cubicBezTo>
                    <a:pt x="1" y="80"/>
                    <a:pt x="3" y="81"/>
                    <a:pt x="3" y="81"/>
                  </a:cubicBezTo>
                  <a:cubicBezTo>
                    <a:pt x="3" y="81"/>
                    <a:pt x="2" y="79"/>
                    <a:pt x="3" y="79"/>
                  </a:cubicBezTo>
                  <a:cubicBezTo>
                    <a:pt x="4" y="78"/>
                    <a:pt x="5" y="79"/>
                    <a:pt x="5" y="79"/>
                  </a:cubicBezTo>
                  <a:cubicBezTo>
                    <a:pt x="6" y="81"/>
                    <a:pt x="6" y="81"/>
                    <a:pt x="6" y="83"/>
                  </a:cubicBezTo>
                  <a:cubicBezTo>
                    <a:pt x="6" y="84"/>
                    <a:pt x="7" y="84"/>
                    <a:pt x="7" y="85"/>
                  </a:cubicBezTo>
                  <a:cubicBezTo>
                    <a:pt x="7" y="84"/>
                    <a:pt x="7" y="82"/>
                    <a:pt x="9" y="83"/>
                  </a:cubicBezTo>
                  <a:cubicBezTo>
                    <a:pt x="11" y="84"/>
                    <a:pt x="11" y="86"/>
                    <a:pt x="11" y="88"/>
                  </a:cubicBezTo>
                  <a:cubicBezTo>
                    <a:pt x="11" y="90"/>
                    <a:pt x="12" y="92"/>
                    <a:pt x="12" y="95"/>
                  </a:cubicBezTo>
                  <a:cubicBezTo>
                    <a:pt x="12" y="96"/>
                    <a:pt x="12" y="100"/>
                    <a:pt x="11" y="101"/>
                  </a:cubicBezTo>
                  <a:cubicBezTo>
                    <a:pt x="13" y="101"/>
                    <a:pt x="15" y="101"/>
                    <a:pt x="17" y="101"/>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6" name="Freeform 50"/>
            <p:cNvSpPr>
              <a:spLocks/>
            </p:cNvSpPr>
            <p:nvPr/>
          </p:nvSpPr>
          <p:spPr bwMode="auto">
            <a:xfrm>
              <a:off x="9324975" y="4475163"/>
              <a:ext cx="509588" cy="293687"/>
            </a:xfrm>
            <a:custGeom>
              <a:avLst/>
              <a:gdLst>
                <a:gd name="T0" fmla="*/ 49 w 134"/>
                <a:gd name="T1" fmla="*/ 74 h 77"/>
                <a:gd name="T2" fmla="*/ 54 w 134"/>
                <a:gd name="T3" fmla="*/ 72 h 77"/>
                <a:gd name="T4" fmla="*/ 59 w 134"/>
                <a:gd name="T5" fmla="*/ 63 h 77"/>
                <a:gd name="T6" fmla="*/ 72 w 134"/>
                <a:gd name="T7" fmla="*/ 67 h 77"/>
                <a:gd name="T8" fmla="*/ 82 w 134"/>
                <a:gd name="T9" fmla="*/ 70 h 77"/>
                <a:gd name="T10" fmla="*/ 94 w 134"/>
                <a:gd name="T11" fmla="*/ 71 h 77"/>
                <a:gd name="T12" fmla="*/ 100 w 134"/>
                <a:gd name="T13" fmla="*/ 68 h 77"/>
                <a:gd name="T14" fmla="*/ 117 w 134"/>
                <a:gd name="T15" fmla="*/ 63 h 77"/>
                <a:gd name="T16" fmla="*/ 124 w 134"/>
                <a:gd name="T17" fmla="*/ 53 h 77"/>
                <a:gd name="T18" fmla="*/ 131 w 134"/>
                <a:gd name="T19" fmla="*/ 48 h 77"/>
                <a:gd name="T20" fmla="*/ 132 w 134"/>
                <a:gd name="T21" fmla="*/ 43 h 77"/>
                <a:gd name="T22" fmla="*/ 127 w 134"/>
                <a:gd name="T23" fmla="*/ 35 h 77"/>
                <a:gd name="T24" fmla="*/ 120 w 134"/>
                <a:gd name="T25" fmla="*/ 32 h 77"/>
                <a:gd name="T26" fmla="*/ 112 w 134"/>
                <a:gd name="T27" fmla="*/ 30 h 77"/>
                <a:gd name="T28" fmla="*/ 113 w 134"/>
                <a:gd name="T29" fmla="*/ 23 h 77"/>
                <a:gd name="T30" fmla="*/ 101 w 134"/>
                <a:gd name="T31" fmla="*/ 21 h 77"/>
                <a:gd name="T32" fmla="*/ 97 w 134"/>
                <a:gd name="T33" fmla="*/ 24 h 77"/>
                <a:gd name="T34" fmla="*/ 89 w 134"/>
                <a:gd name="T35" fmla="*/ 28 h 77"/>
                <a:gd name="T36" fmla="*/ 86 w 134"/>
                <a:gd name="T37" fmla="*/ 22 h 77"/>
                <a:gd name="T38" fmla="*/ 87 w 134"/>
                <a:gd name="T39" fmla="*/ 14 h 77"/>
                <a:gd name="T40" fmla="*/ 75 w 134"/>
                <a:gd name="T41" fmla="*/ 10 h 77"/>
                <a:gd name="T42" fmla="*/ 64 w 134"/>
                <a:gd name="T43" fmla="*/ 5 h 77"/>
                <a:gd name="T44" fmla="*/ 56 w 134"/>
                <a:gd name="T45" fmla="*/ 6 h 77"/>
                <a:gd name="T46" fmla="*/ 44 w 134"/>
                <a:gd name="T47" fmla="*/ 1 h 77"/>
                <a:gd name="T48" fmla="*/ 39 w 134"/>
                <a:gd name="T49" fmla="*/ 8 h 77"/>
                <a:gd name="T50" fmla="*/ 28 w 134"/>
                <a:gd name="T51" fmla="*/ 14 h 77"/>
                <a:gd name="T52" fmla="*/ 22 w 134"/>
                <a:gd name="T53" fmla="*/ 17 h 77"/>
                <a:gd name="T54" fmla="*/ 11 w 134"/>
                <a:gd name="T55" fmla="*/ 20 h 77"/>
                <a:gd name="T56" fmla="*/ 5 w 134"/>
                <a:gd name="T57" fmla="*/ 27 h 77"/>
                <a:gd name="T58" fmla="*/ 4 w 134"/>
                <a:gd name="T59" fmla="*/ 28 h 77"/>
                <a:gd name="T60" fmla="*/ 10 w 134"/>
                <a:gd name="T61" fmla="*/ 43 h 77"/>
                <a:gd name="T62" fmla="*/ 15 w 134"/>
                <a:gd name="T63" fmla="*/ 52 h 77"/>
                <a:gd name="T64" fmla="*/ 21 w 134"/>
                <a:gd name="T65" fmla="*/ 57 h 77"/>
                <a:gd name="T66" fmla="*/ 26 w 134"/>
                <a:gd name="T67" fmla="*/ 60 h 77"/>
                <a:gd name="T68" fmla="*/ 35 w 134"/>
                <a:gd name="T69" fmla="*/ 71 h 77"/>
                <a:gd name="T70" fmla="*/ 41 w 134"/>
                <a:gd name="T71" fmla="*/ 7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 h="77">
                  <a:moveTo>
                    <a:pt x="41" y="74"/>
                  </a:moveTo>
                  <a:cubicBezTo>
                    <a:pt x="43" y="77"/>
                    <a:pt x="46" y="74"/>
                    <a:pt x="49" y="74"/>
                  </a:cubicBezTo>
                  <a:cubicBezTo>
                    <a:pt x="50" y="74"/>
                    <a:pt x="51" y="75"/>
                    <a:pt x="52" y="75"/>
                  </a:cubicBezTo>
                  <a:cubicBezTo>
                    <a:pt x="53" y="74"/>
                    <a:pt x="54" y="73"/>
                    <a:pt x="54" y="72"/>
                  </a:cubicBezTo>
                  <a:cubicBezTo>
                    <a:pt x="56" y="70"/>
                    <a:pt x="58" y="69"/>
                    <a:pt x="58" y="66"/>
                  </a:cubicBezTo>
                  <a:cubicBezTo>
                    <a:pt x="58" y="65"/>
                    <a:pt x="58" y="64"/>
                    <a:pt x="59" y="63"/>
                  </a:cubicBezTo>
                  <a:cubicBezTo>
                    <a:pt x="60" y="63"/>
                    <a:pt x="62" y="63"/>
                    <a:pt x="63" y="64"/>
                  </a:cubicBezTo>
                  <a:cubicBezTo>
                    <a:pt x="66" y="62"/>
                    <a:pt x="69" y="66"/>
                    <a:pt x="72" y="67"/>
                  </a:cubicBezTo>
                  <a:cubicBezTo>
                    <a:pt x="74" y="67"/>
                    <a:pt x="75" y="67"/>
                    <a:pt x="77" y="68"/>
                  </a:cubicBezTo>
                  <a:cubicBezTo>
                    <a:pt x="78" y="69"/>
                    <a:pt x="80" y="70"/>
                    <a:pt x="82" y="70"/>
                  </a:cubicBezTo>
                  <a:cubicBezTo>
                    <a:pt x="85" y="71"/>
                    <a:pt x="87" y="68"/>
                    <a:pt x="90" y="69"/>
                  </a:cubicBezTo>
                  <a:cubicBezTo>
                    <a:pt x="91" y="70"/>
                    <a:pt x="92" y="71"/>
                    <a:pt x="94" y="71"/>
                  </a:cubicBezTo>
                  <a:cubicBezTo>
                    <a:pt x="96" y="71"/>
                    <a:pt x="96" y="73"/>
                    <a:pt x="97" y="73"/>
                  </a:cubicBezTo>
                  <a:cubicBezTo>
                    <a:pt x="99" y="72"/>
                    <a:pt x="98" y="69"/>
                    <a:pt x="100" y="68"/>
                  </a:cubicBezTo>
                  <a:cubicBezTo>
                    <a:pt x="102" y="66"/>
                    <a:pt x="105" y="68"/>
                    <a:pt x="107" y="68"/>
                  </a:cubicBezTo>
                  <a:cubicBezTo>
                    <a:pt x="111" y="68"/>
                    <a:pt x="114" y="65"/>
                    <a:pt x="117" y="63"/>
                  </a:cubicBezTo>
                  <a:cubicBezTo>
                    <a:pt x="119" y="61"/>
                    <a:pt x="119" y="59"/>
                    <a:pt x="120" y="57"/>
                  </a:cubicBezTo>
                  <a:cubicBezTo>
                    <a:pt x="121" y="54"/>
                    <a:pt x="123" y="54"/>
                    <a:pt x="124" y="53"/>
                  </a:cubicBezTo>
                  <a:cubicBezTo>
                    <a:pt x="126" y="52"/>
                    <a:pt x="126" y="49"/>
                    <a:pt x="128" y="48"/>
                  </a:cubicBezTo>
                  <a:cubicBezTo>
                    <a:pt x="129" y="48"/>
                    <a:pt x="130" y="48"/>
                    <a:pt x="131" y="48"/>
                  </a:cubicBezTo>
                  <a:cubicBezTo>
                    <a:pt x="132" y="48"/>
                    <a:pt x="133" y="47"/>
                    <a:pt x="134" y="47"/>
                  </a:cubicBezTo>
                  <a:cubicBezTo>
                    <a:pt x="134" y="46"/>
                    <a:pt x="133" y="44"/>
                    <a:pt x="132" y="43"/>
                  </a:cubicBezTo>
                  <a:cubicBezTo>
                    <a:pt x="132" y="42"/>
                    <a:pt x="130" y="42"/>
                    <a:pt x="130" y="41"/>
                  </a:cubicBezTo>
                  <a:cubicBezTo>
                    <a:pt x="128" y="39"/>
                    <a:pt x="129" y="36"/>
                    <a:pt x="127" y="35"/>
                  </a:cubicBezTo>
                  <a:cubicBezTo>
                    <a:pt x="126" y="34"/>
                    <a:pt x="125" y="34"/>
                    <a:pt x="124" y="34"/>
                  </a:cubicBezTo>
                  <a:cubicBezTo>
                    <a:pt x="122" y="33"/>
                    <a:pt x="121" y="32"/>
                    <a:pt x="120" y="32"/>
                  </a:cubicBezTo>
                  <a:cubicBezTo>
                    <a:pt x="117" y="30"/>
                    <a:pt x="118" y="33"/>
                    <a:pt x="115" y="33"/>
                  </a:cubicBezTo>
                  <a:cubicBezTo>
                    <a:pt x="115" y="32"/>
                    <a:pt x="114" y="31"/>
                    <a:pt x="112" y="30"/>
                  </a:cubicBezTo>
                  <a:cubicBezTo>
                    <a:pt x="112" y="30"/>
                    <a:pt x="110" y="29"/>
                    <a:pt x="110" y="28"/>
                  </a:cubicBezTo>
                  <a:cubicBezTo>
                    <a:pt x="109" y="27"/>
                    <a:pt x="113" y="26"/>
                    <a:pt x="113" y="23"/>
                  </a:cubicBezTo>
                  <a:cubicBezTo>
                    <a:pt x="110" y="22"/>
                    <a:pt x="108" y="25"/>
                    <a:pt x="106" y="24"/>
                  </a:cubicBezTo>
                  <a:cubicBezTo>
                    <a:pt x="104" y="24"/>
                    <a:pt x="103" y="22"/>
                    <a:pt x="101" y="21"/>
                  </a:cubicBezTo>
                  <a:cubicBezTo>
                    <a:pt x="100" y="21"/>
                    <a:pt x="97" y="19"/>
                    <a:pt x="96" y="20"/>
                  </a:cubicBezTo>
                  <a:cubicBezTo>
                    <a:pt x="95" y="21"/>
                    <a:pt x="96" y="23"/>
                    <a:pt x="97" y="24"/>
                  </a:cubicBezTo>
                  <a:cubicBezTo>
                    <a:pt x="98" y="26"/>
                    <a:pt x="96" y="26"/>
                    <a:pt x="94" y="27"/>
                  </a:cubicBezTo>
                  <a:cubicBezTo>
                    <a:pt x="93" y="28"/>
                    <a:pt x="90" y="30"/>
                    <a:pt x="89" y="28"/>
                  </a:cubicBezTo>
                  <a:cubicBezTo>
                    <a:pt x="88" y="27"/>
                    <a:pt x="88" y="25"/>
                    <a:pt x="87" y="24"/>
                  </a:cubicBezTo>
                  <a:cubicBezTo>
                    <a:pt x="87" y="24"/>
                    <a:pt x="86" y="23"/>
                    <a:pt x="86" y="22"/>
                  </a:cubicBezTo>
                  <a:cubicBezTo>
                    <a:pt x="85" y="21"/>
                    <a:pt x="84" y="22"/>
                    <a:pt x="83" y="21"/>
                  </a:cubicBezTo>
                  <a:cubicBezTo>
                    <a:pt x="79" y="19"/>
                    <a:pt x="88" y="18"/>
                    <a:pt x="87" y="14"/>
                  </a:cubicBezTo>
                  <a:cubicBezTo>
                    <a:pt x="86" y="12"/>
                    <a:pt x="83" y="13"/>
                    <a:pt x="81" y="13"/>
                  </a:cubicBezTo>
                  <a:cubicBezTo>
                    <a:pt x="78" y="13"/>
                    <a:pt x="78" y="12"/>
                    <a:pt x="75" y="10"/>
                  </a:cubicBezTo>
                  <a:cubicBezTo>
                    <a:pt x="74" y="9"/>
                    <a:pt x="71" y="9"/>
                    <a:pt x="69" y="9"/>
                  </a:cubicBezTo>
                  <a:cubicBezTo>
                    <a:pt x="66" y="8"/>
                    <a:pt x="66" y="7"/>
                    <a:pt x="64" y="5"/>
                  </a:cubicBezTo>
                  <a:cubicBezTo>
                    <a:pt x="64" y="3"/>
                    <a:pt x="62" y="0"/>
                    <a:pt x="59" y="2"/>
                  </a:cubicBezTo>
                  <a:cubicBezTo>
                    <a:pt x="58" y="3"/>
                    <a:pt x="59" y="7"/>
                    <a:pt x="56" y="6"/>
                  </a:cubicBezTo>
                  <a:cubicBezTo>
                    <a:pt x="54" y="9"/>
                    <a:pt x="52" y="6"/>
                    <a:pt x="51" y="4"/>
                  </a:cubicBezTo>
                  <a:cubicBezTo>
                    <a:pt x="50" y="1"/>
                    <a:pt x="48" y="0"/>
                    <a:pt x="44" y="1"/>
                  </a:cubicBezTo>
                  <a:cubicBezTo>
                    <a:pt x="44" y="2"/>
                    <a:pt x="47" y="3"/>
                    <a:pt x="46" y="5"/>
                  </a:cubicBezTo>
                  <a:cubicBezTo>
                    <a:pt x="46" y="6"/>
                    <a:pt x="40" y="8"/>
                    <a:pt x="39" y="8"/>
                  </a:cubicBezTo>
                  <a:cubicBezTo>
                    <a:pt x="37" y="9"/>
                    <a:pt x="35" y="10"/>
                    <a:pt x="32" y="11"/>
                  </a:cubicBezTo>
                  <a:cubicBezTo>
                    <a:pt x="30" y="11"/>
                    <a:pt x="29" y="13"/>
                    <a:pt x="28" y="14"/>
                  </a:cubicBezTo>
                  <a:cubicBezTo>
                    <a:pt x="27" y="14"/>
                    <a:pt x="26" y="14"/>
                    <a:pt x="25" y="15"/>
                  </a:cubicBezTo>
                  <a:cubicBezTo>
                    <a:pt x="24" y="15"/>
                    <a:pt x="23" y="16"/>
                    <a:pt x="22" y="17"/>
                  </a:cubicBezTo>
                  <a:cubicBezTo>
                    <a:pt x="21" y="18"/>
                    <a:pt x="19" y="19"/>
                    <a:pt x="17" y="20"/>
                  </a:cubicBezTo>
                  <a:cubicBezTo>
                    <a:pt x="15" y="20"/>
                    <a:pt x="12" y="20"/>
                    <a:pt x="11" y="20"/>
                  </a:cubicBezTo>
                  <a:cubicBezTo>
                    <a:pt x="9" y="21"/>
                    <a:pt x="9" y="22"/>
                    <a:pt x="9" y="23"/>
                  </a:cubicBezTo>
                  <a:cubicBezTo>
                    <a:pt x="8" y="24"/>
                    <a:pt x="6" y="28"/>
                    <a:pt x="5" y="27"/>
                  </a:cubicBezTo>
                  <a:cubicBezTo>
                    <a:pt x="4" y="26"/>
                    <a:pt x="4" y="23"/>
                    <a:pt x="3" y="24"/>
                  </a:cubicBezTo>
                  <a:cubicBezTo>
                    <a:pt x="0" y="24"/>
                    <a:pt x="3" y="27"/>
                    <a:pt x="4" y="28"/>
                  </a:cubicBezTo>
                  <a:cubicBezTo>
                    <a:pt x="5" y="30"/>
                    <a:pt x="6" y="31"/>
                    <a:pt x="8" y="33"/>
                  </a:cubicBezTo>
                  <a:cubicBezTo>
                    <a:pt x="13" y="36"/>
                    <a:pt x="8" y="39"/>
                    <a:pt x="10" y="43"/>
                  </a:cubicBezTo>
                  <a:cubicBezTo>
                    <a:pt x="11" y="45"/>
                    <a:pt x="12" y="47"/>
                    <a:pt x="13" y="49"/>
                  </a:cubicBezTo>
                  <a:cubicBezTo>
                    <a:pt x="13" y="50"/>
                    <a:pt x="14" y="51"/>
                    <a:pt x="15" y="52"/>
                  </a:cubicBezTo>
                  <a:cubicBezTo>
                    <a:pt x="16" y="53"/>
                    <a:pt x="17" y="52"/>
                    <a:pt x="18" y="53"/>
                  </a:cubicBezTo>
                  <a:cubicBezTo>
                    <a:pt x="20" y="53"/>
                    <a:pt x="20" y="55"/>
                    <a:pt x="21" y="57"/>
                  </a:cubicBezTo>
                  <a:cubicBezTo>
                    <a:pt x="22" y="58"/>
                    <a:pt x="22" y="59"/>
                    <a:pt x="23" y="59"/>
                  </a:cubicBezTo>
                  <a:cubicBezTo>
                    <a:pt x="24" y="60"/>
                    <a:pt x="25" y="59"/>
                    <a:pt x="26" y="60"/>
                  </a:cubicBezTo>
                  <a:cubicBezTo>
                    <a:pt x="27" y="60"/>
                    <a:pt x="28" y="63"/>
                    <a:pt x="30" y="64"/>
                  </a:cubicBezTo>
                  <a:cubicBezTo>
                    <a:pt x="33" y="66"/>
                    <a:pt x="34" y="68"/>
                    <a:pt x="35" y="71"/>
                  </a:cubicBezTo>
                  <a:cubicBezTo>
                    <a:pt x="37" y="71"/>
                    <a:pt x="39" y="72"/>
                    <a:pt x="41" y="74"/>
                  </a:cubicBezTo>
                  <a:cubicBezTo>
                    <a:pt x="42" y="77"/>
                    <a:pt x="39" y="72"/>
                    <a:pt x="41" y="74"/>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7" name="Freeform 51"/>
            <p:cNvSpPr>
              <a:spLocks/>
            </p:cNvSpPr>
            <p:nvPr/>
          </p:nvSpPr>
          <p:spPr bwMode="auto">
            <a:xfrm>
              <a:off x="10833100" y="6064250"/>
              <a:ext cx="182563" cy="103187"/>
            </a:xfrm>
            <a:custGeom>
              <a:avLst/>
              <a:gdLst>
                <a:gd name="T0" fmla="*/ 28 w 48"/>
                <a:gd name="T1" fmla="*/ 17 h 27"/>
                <a:gd name="T2" fmla="*/ 27 w 48"/>
                <a:gd name="T3" fmla="*/ 20 h 27"/>
                <a:gd name="T4" fmla="*/ 25 w 48"/>
                <a:gd name="T5" fmla="*/ 22 h 27"/>
                <a:gd name="T6" fmla="*/ 18 w 48"/>
                <a:gd name="T7" fmla="*/ 23 h 27"/>
                <a:gd name="T8" fmla="*/ 16 w 48"/>
                <a:gd name="T9" fmla="*/ 26 h 27"/>
                <a:gd name="T10" fmla="*/ 15 w 48"/>
                <a:gd name="T11" fmla="*/ 27 h 27"/>
                <a:gd name="T12" fmla="*/ 12 w 48"/>
                <a:gd name="T13" fmla="*/ 24 h 27"/>
                <a:gd name="T14" fmla="*/ 9 w 48"/>
                <a:gd name="T15" fmla="*/ 25 h 27"/>
                <a:gd name="T16" fmla="*/ 6 w 48"/>
                <a:gd name="T17" fmla="*/ 23 h 27"/>
                <a:gd name="T18" fmla="*/ 4 w 48"/>
                <a:gd name="T19" fmla="*/ 22 h 27"/>
                <a:gd name="T20" fmla="*/ 2 w 48"/>
                <a:gd name="T21" fmla="*/ 19 h 27"/>
                <a:gd name="T22" fmla="*/ 0 w 48"/>
                <a:gd name="T23" fmla="*/ 15 h 27"/>
                <a:gd name="T24" fmla="*/ 4 w 48"/>
                <a:gd name="T25" fmla="*/ 15 h 27"/>
                <a:gd name="T26" fmla="*/ 8 w 48"/>
                <a:gd name="T27" fmla="*/ 13 h 27"/>
                <a:gd name="T28" fmla="*/ 11 w 48"/>
                <a:gd name="T29" fmla="*/ 13 h 27"/>
                <a:gd name="T30" fmla="*/ 13 w 48"/>
                <a:gd name="T31" fmla="*/ 11 h 27"/>
                <a:gd name="T32" fmla="*/ 16 w 48"/>
                <a:gd name="T33" fmla="*/ 7 h 27"/>
                <a:gd name="T34" fmla="*/ 23 w 48"/>
                <a:gd name="T35" fmla="*/ 9 h 27"/>
                <a:gd name="T36" fmla="*/ 30 w 48"/>
                <a:gd name="T37" fmla="*/ 6 h 27"/>
                <a:gd name="T38" fmla="*/ 38 w 48"/>
                <a:gd name="T39" fmla="*/ 3 h 27"/>
                <a:gd name="T40" fmla="*/ 45 w 48"/>
                <a:gd name="T41" fmla="*/ 0 h 27"/>
                <a:gd name="T42" fmla="*/ 43 w 48"/>
                <a:gd name="T43" fmla="*/ 3 h 27"/>
                <a:gd name="T44" fmla="*/ 36 w 48"/>
                <a:gd name="T45" fmla="*/ 8 h 27"/>
                <a:gd name="T46" fmla="*/ 34 w 48"/>
                <a:gd name="T47" fmla="*/ 14 h 27"/>
                <a:gd name="T48" fmla="*/ 35 w 48"/>
                <a:gd name="T49" fmla="*/ 18 h 27"/>
                <a:gd name="T50" fmla="*/ 28 w 48"/>
                <a:gd name="T51" fmla="*/ 17 h 27"/>
                <a:gd name="T52" fmla="*/ 28 w 48"/>
                <a:gd name="T53"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27">
                  <a:moveTo>
                    <a:pt x="28" y="17"/>
                  </a:moveTo>
                  <a:cubicBezTo>
                    <a:pt x="27" y="18"/>
                    <a:pt x="28" y="19"/>
                    <a:pt x="27" y="20"/>
                  </a:cubicBezTo>
                  <a:cubicBezTo>
                    <a:pt x="27" y="21"/>
                    <a:pt x="27" y="21"/>
                    <a:pt x="25" y="22"/>
                  </a:cubicBezTo>
                  <a:cubicBezTo>
                    <a:pt x="23" y="23"/>
                    <a:pt x="21" y="23"/>
                    <a:pt x="18" y="23"/>
                  </a:cubicBezTo>
                  <a:cubicBezTo>
                    <a:pt x="17" y="24"/>
                    <a:pt x="16" y="24"/>
                    <a:pt x="16" y="26"/>
                  </a:cubicBezTo>
                  <a:cubicBezTo>
                    <a:pt x="15" y="26"/>
                    <a:pt x="16" y="27"/>
                    <a:pt x="15" y="27"/>
                  </a:cubicBezTo>
                  <a:cubicBezTo>
                    <a:pt x="13" y="27"/>
                    <a:pt x="13" y="24"/>
                    <a:pt x="12" y="24"/>
                  </a:cubicBezTo>
                  <a:cubicBezTo>
                    <a:pt x="11" y="24"/>
                    <a:pt x="10" y="25"/>
                    <a:pt x="9" y="25"/>
                  </a:cubicBezTo>
                  <a:cubicBezTo>
                    <a:pt x="8" y="24"/>
                    <a:pt x="7" y="24"/>
                    <a:pt x="6" y="23"/>
                  </a:cubicBezTo>
                  <a:cubicBezTo>
                    <a:pt x="5" y="23"/>
                    <a:pt x="4" y="23"/>
                    <a:pt x="4" y="22"/>
                  </a:cubicBezTo>
                  <a:cubicBezTo>
                    <a:pt x="3" y="21"/>
                    <a:pt x="3" y="20"/>
                    <a:pt x="2" y="19"/>
                  </a:cubicBezTo>
                  <a:cubicBezTo>
                    <a:pt x="2" y="18"/>
                    <a:pt x="0" y="16"/>
                    <a:pt x="0" y="15"/>
                  </a:cubicBezTo>
                  <a:cubicBezTo>
                    <a:pt x="1" y="13"/>
                    <a:pt x="3" y="16"/>
                    <a:pt x="4" y="15"/>
                  </a:cubicBezTo>
                  <a:cubicBezTo>
                    <a:pt x="6" y="14"/>
                    <a:pt x="5" y="11"/>
                    <a:pt x="8" y="13"/>
                  </a:cubicBezTo>
                  <a:cubicBezTo>
                    <a:pt x="9" y="13"/>
                    <a:pt x="10" y="14"/>
                    <a:pt x="11" y="13"/>
                  </a:cubicBezTo>
                  <a:cubicBezTo>
                    <a:pt x="12" y="13"/>
                    <a:pt x="13" y="12"/>
                    <a:pt x="13" y="11"/>
                  </a:cubicBezTo>
                  <a:cubicBezTo>
                    <a:pt x="14" y="8"/>
                    <a:pt x="13" y="7"/>
                    <a:pt x="16" y="7"/>
                  </a:cubicBezTo>
                  <a:cubicBezTo>
                    <a:pt x="18" y="8"/>
                    <a:pt x="21" y="8"/>
                    <a:pt x="23" y="9"/>
                  </a:cubicBezTo>
                  <a:cubicBezTo>
                    <a:pt x="26" y="9"/>
                    <a:pt x="28" y="7"/>
                    <a:pt x="30" y="6"/>
                  </a:cubicBezTo>
                  <a:cubicBezTo>
                    <a:pt x="33" y="5"/>
                    <a:pt x="35" y="5"/>
                    <a:pt x="38" y="3"/>
                  </a:cubicBezTo>
                  <a:cubicBezTo>
                    <a:pt x="40" y="3"/>
                    <a:pt x="43" y="0"/>
                    <a:pt x="45" y="0"/>
                  </a:cubicBezTo>
                  <a:cubicBezTo>
                    <a:pt x="48" y="0"/>
                    <a:pt x="44" y="3"/>
                    <a:pt x="43" y="3"/>
                  </a:cubicBezTo>
                  <a:cubicBezTo>
                    <a:pt x="40" y="4"/>
                    <a:pt x="39" y="6"/>
                    <a:pt x="36" y="8"/>
                  </a:cubicBezTo>
                  <a:cubicBezTo>
                    <a:pt x="34" y="9"/>
                    <a:pt x="32" y="11"/>
                    <a:pt x="34" y="14"/>
                  </a:cubicBezTo>
                  <a:cubicBezTo>
                    <a:pt x="35" y="15"/>
                    <a:pt x="38" y="17"/>
                    <a:pt x="35" y="18"/>
                  </a:cubicBezTo>
                  <a:cubicBezTo>
                    <a:pt x="33" y="19"/>
                    <a:pt x="31" y="17"/>
                    <a:pt x="28" y="17"/>
                  </a:cubicBezTo>
                  <a:cubicBezTo>
                    <a:pt x="27" y="18"/>
                    <a:pt x="30" y="17"/>
                    <a:pt x="28" y="17"/>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8" name="Freeform 52"/>
            <p:cNvSpPr>
              <a:spLocks noEditPoints="1"/>
            </p:cNvSpPr>
            <p:nvPr/>
          </p:nvSpPr>
          <p:spPr bwMode="auto">
            <a:xfrm>
              <a:off x="9439275" y="4983163"/>
              <a:ext cx="441325" cy="425450"/>
            </a:xfrm>
            <a:custGeom>
              <a:avLst/>
              <a:gdLst>
                <a:gd name="T0" fmla="*/ 93 w 116"/>
                <a:gd name="T1" fmla="*/ 109 h 112"/>
                <a:gd name="T2" fmla="*/ 69 w 116"/>
                <a:gd name="T3" fmla="*/ 91 h 112"/>
                <a:gd name="T4" fmla="*/ 45 w 116"/>
                <a:gd name="T5" fmla="*/ 80 h 112"/>
                <a:gd name="T6" fmla="*/ 33 w 116"/>
                <a:gd name="T7" fmla="*/ 65 h 112"/>
                <a:gd name="T8" fmla="*/ 34 w 116"/>
                <a:gd name="T9" fmla="*/ 61 h 112"/>
                <a:gd name="T10" fmla="*/ 24 w 116"/>
                <a:gd name="T11" fmla="*/ 49 h 112"/>
                <a:gd name="T12" fmla="*/ 17 w 116"/>
                <a:gd name="T13" fmla="*/ 35 h 112"/>
                <a:gd name="T14" fmla="*/ 12 w 116"/>
                <a:gd name="T15" fmla="*/ 44 h 112"/>
                <a:gd name="T16" fmla="*/ 4 w 116"/>
                <a:gd name="T17" fmla="*/ 45 h 112"/>
                <a:gd name="T18" fmla="*/ 3 w 116"/>
                <a:gd name="T19" fmla="*/ 39 h 112"/>
                <a:gd name="T20" fmla="*/ 8 w 116"/>
                <a:gd name="T21" fmla="*/ 30 h 112"/>
                <a:gd name="T22" fmla="*/ 27 w 116"/>
                <a:gd name="T23" fmla="*/ 30 h 112"/>
                <a:gd name="T24" fmla="*/ 36 w 116"/>
                <a:gd name="T25" fmla="*/ 25 h 112"/>
                <a:gd name="T26" fmla="*/ 43 w 116"/>
                <a:gd name="T27" fmla="*/ 15 h 112"/>
                <a:gd name="T28" fmla="*/ 47 w 116"/>
                <a:gd name="T29" fmla="*/ 9 h 112"/>
                <a:gd name="T30" fmla="*/ 54 w 116"/>
                <a:gd name="T31" fmla="*/ 5 h 112"/>
                <a:gd name="T32" fmla="*/ 66 w 116"/>
                <a:gd name="T33" fmla="*/ 7 h 112"/>
                <a:gd name="T34" fmla="*/ 75 w 116"/>
                <a:gd name="T35" fmla="*/ 17 h 112"/>
                <a:gd name="T36" fmla="*/ 97 w 116"/>
                <a:gd name="T37" fmla="*/ 22 h 112"/>
                <a:gd name="T38" fmla="*/ 105 w 116"/>
                <a:gd name="T39" fmla="*/ 23 h 112"/>
                <a:gd name="T40" fmla="*/ 109 w 116"/>
                <a:gd name="T41" fmla="*/ 31 h 112"/>
                <a:gd name="T42" fmla="*/ 113 w 116"/>
                <a:gd name="T43" fmla="*/ 37 h 112"/>
                <a:gd name="T44" fmla="*/ 108 w 116"/>
                <a:gd name="T45" fmla="*/ 48 h 112"/>
                <a:gd name="T46" fmla="*/ 92 w 116"/>
                <a:gd name="T47" fmla="*/ 40 h 112"/>
                <a:gd name="T48" fmla="*/ 82 w 116"/>
                <a:gd name="T49" fmla="*/ 41 h 112"/>
                <a:gd name="T50" fmla="*/ 73 w 116"/>
                <a:gd name="T51" fmla="*/ 39 h 112"/>
                <a:gd name="T52" fmla="*/ 61 w 116"/>
                <a:gd name="T53" fmla="*/ 39 h 112"/>
                <a:gd name="T54" fmla="*/ 52 w 116"/>
                <a:gd name="T55" fmla="*/ 41 h 112"/>
                <a:gd name="T56" fmla="*/ 45 w 116"/>
                <a:gd name="T57" fmla="*/ 53 h 112"/>
                <a:gd name="T58" fmla="*/ 49 w 116"/>
                <a:gd name="T59" fmla="*/ 57 h 112"/>
                <a:gd name="T60" fmla="*/ 53 w 116"/>
                <a:gd name="T61" fmla="*/ 66 h 112"/>
                <a:gd name="T62" fmla="*/ 72 w 116"/>
                <a:gd name="T63" fmla="*/ 86 h 112"/>
                <a:gd name="T64" fmla="*/ 84 w 116"/>
                <a:gd name="T65" fmla="*/ 102 h 112"/>
                <a:gd name="T66" fmla="*/ 96 w 116"/>
                <a:gd name="T67" fmla="*/ 112 h 112"/>
                <a:gd name="T68" fmla="*/ 21 w 116"/>
                <a:gd name="T69" fmla="*/ 43 h 112"/>
                <a:gd name="T70" fmla="*/ 22 w 116"/>
                <a:gd name="T71" fmla="*/ 41 h 112"/>
                <a:gd name="T72" fmla="*/ 15 w 116"/>
                <a:gd name="T73" fmla="*/ 42 h 112"/>
                <a:gd name="T74" fmla="*/ 17 w 116"/>
                <a:gd name="T75" fmla="*/ 51 h 112"/>
                <a:gd name="T76" fmla="*/ 19 w 116"/>
                <a:gd name="T77" fmla="*/ 53 h 112"/>
                <a:gd name="T78" fmla="*/ 19 w 116"/>
                <a:gd name="T79" fmla="*/ 47 h 112"/>
                <a:gd name="T80" fmla="*/ 26 w 116"/>
                <a:gd name="T81" fmla="*/ 57 h 112"/>
                <a:gd name="T82" fmla="*/ 31 w 116"/>
                <a:gd name="T83" fmla="*/ 60 h 112"/>
                <a:gd name="T84" fmla="*/ 26 w 116"/>
                <a:gd name="T85" fmla="*/ 67 h 112"/>
                <a:gd name="T86" fmla="*/ 29 w 116"/>
                <a:gd name="T87" fmla="*/ 70 h 112"/>
                <a:gd name="T88" fmla="*/ 55 w 116"/>
                <a:gd name="T89" fmla="*/ 88 h 112"/>
                <a:gd name="T90" fmla="*/ 65 w 116"/>
                <a:gd name="T91" fmla="*/ 91 h 112"/>
                <a:gd name="T92" fmla="*/ 61 w 116"/>
                <a:gd name="T93" fmla="*/ 101 h 112"/>
                <a:gd name="T94" fmla="*/ 67 w 116"/>
                <a:gd name="T95" fmla="*/ 99 h 112"/>
                <a:gd name="T96" fmla="*/ 73 w 116"/>
                <a:gd name="T97" fmla="*/ 100 h 112"/>
                <a:gd name="T98" fmla="*/ 72 w 116"/>
                <a:gd name="T99" fmla="*/ 98 h 112"/>
                <a:gd name="T100" fmla="*/ 52 w 116"/>
                <a:gd name="T101" fmla="*/ 96 h 112"/>
                <a:gd name="T102" fmla="*/ 52 w 116"/>
                <a:gd name="T103"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6" h="112">
                  <a:moveTo>
                    <a:pt x="96" y="112"/>
                  </a:moveTo>
                  <a:cubicBezTo>
                    <a:pt x="96" y="112"/>
                    <a:pt x="96" y="112"/>
                    <a:pt x="96" y="112"/>
                  </a:cubicBezTo>
                  <a:cubicBezTo>
                    <a:pt x="95" y="111"/>
                    <a:pt x="94" y="110"/>
                    <a:pt x="93" y="109"/>
                  </a:cubicBezTo>
                  <a:cubicBezTo>
                    <a:pt x="91" y="108"/>
                    <a:pt x="89" y="108"/>
                    <a:pt x="88" y="107"/>
                  </a:cubicBezTo>
                  <a:cubicBezTo>
                    <a:pt x="84" y="105"/>
                    <a:pt x="82" y="102"/>
                    <a:pt x="79" y="100"/>
                  </a:cubicBezTo>
                  <a:cubicBezTo>
                    <a:pt x="75" y="97"/>
                    <a:pt x="73" y="94"/>
                    <a:pt x="69" y="91"/>
                  </a:cubicBezTo>
                  <a:cubicBezTo>
                    <a:pt x="66" y="88"/>
                    <a:pt x="63" y="87"/>
                    <a:pt x="59" y="86"/>
                  </a:cubicBezTo>
                  <a:cubicBezTo>
                    <a:pt x="56" y="84"/>
                    <a:pt x="52" y="86"/>
                    <a:pt x="49" y="84"/>
                  </a:cubicBezTo>
                  <a:cubicBezTo>
                    <a:pt x="47" y="83"/>
                    <a:pt x="47" y="81"/>
                    <a:pt x="45" y="80"/>
                  </a:cubicBezTo>
                  <a:cubicBezTo>
                    <a:pt x="44" y="78"/>
                    <a:pt x="42" y="77"/>
                    <a:pt x="41" y="76"/>
                  </a:cubicBezTo>
                  <a:cubicBezTo>
                    <a:pt x="38" y="73"/>
                    <a:pt x="35" y="71"/>
                    <a:pt x="33" y="67"/>
                  </a:cubicBezTo>
                  <a:cubicBezTo>
                    <a:pt x="32" y="66"/>
                    <a:pt x="32" y="66"/>
                    <a:pt x="33" y="65"/>
                  </a:cubicBezTo>
                  <a:cubicBezTo>
                    <a:pt x="33" y="65"/>
                    <a:pt x="34" y="65"/>
                    <a:pt x="34" y="65"/>
                  </a:cubicBezTo>
                  <a:cubicBezTo>
                    <a:pt x="35" y="64"/>
                    <a:pt x="36" y="64"/>
                    <a:pt x="37" y="64"/>
                  </a:cubicBezTo>
                  <a:cubicBezTo>
                    <a:pt x="37" y="63"/>
                    <a:pt x="35" y="62"/>
                    <a:pt x="34" y="61"/>
                  </a:cubicBezTo>
                  <a:cubicBezTo>
                    <a:pt x="32" y="59"/>
                    <a:pt x="31" y="58"/>
                    <a:pt x="29" y="56"/>
                  </a:cubicBezTo>
                  <a:cubicBezTo>
                    <a:pt x="28" y="54"/>
                    <a:pt x="27" y="53"/>
                    <a:pt x="26" y="52"/>
                  </a:cubicBezTo>
                  <a:cubicBezTo>
                    <a:pt x="25" y="52"/>
                    <a:pt x="23" y="51"/>
                    <a:pt x="24" y="49"/>
                  </a:cubicBezTo>
                  <a:cubicBezTo>
                    <a:pt x="24" y="52"/>
                    <a:pt x="29" y="49"/>
                    <a:pt x="27" y="46"/>
                  </a:cubicBezTo>
                  <a:cubicBezTo>
                    <a:pt x="28" y="43"/>
                    <a:pt x="26" y="41"/>
                    <a:pt x="24" y="40"/>
                  </a:cubicBezTo>
                  <a:cubicBezTo>
                    <a:pt x="22" y="38"/>
                    <a:pt x="20" y="35"/>
                    <a:pt x="17" y="35"/>
                  </a:cubicBezTo>
                  <a:cubicBezTo>
                    <a:pt x="15" y="35"/>
                    <a:pt x="15" y="35"/>
                    <a:pt x="14" y="37"/>
                  </a:cubicBezTo>
                  <a:cubicBezTo>
                    <a:pt x="14" y="39"/>
                    <a:pt x="14" y="39"/>
                    <a:pt x="13" y="40"/>
                  </a:cubicBezTo>
                  <a:cubicBezTo>
                    <a:pt x="12" y="41"/>
                    <a:pt x="12" y="42"/>
                    <a:pt x="12" y="44"/>
                  </a:cubicBezTo>
                  <a:cubicBezTo>
                    <a:pt x="11" y="45"/>
                    <a:pt x="12" y="45"/>
                    <a:pt x="11" y="43"/>
                  </a:cubicBezTo>
                  <a:cubicBezTo>
                    <a:pt x="9" y="45"/>
                    <a:pt x="10" y="48"/>
                    <a:pt x="9" y="49"/>
                  </a:cubicBezTo>
                  <a:cubicBezTo>
                    <a:pt x="6" y="52"/>
                    <a:pt x="4" y="47"/>
                    <a:pt x="4" y="45"/>
                  </a:cubicBezTo>
                  <a:cubicBezTo>
                    <a:pt x="3" y="44"/>
                    <a:pt x="2" y="43"/>
                    <a:pt x="3" y="42"/>
                  </a:cubicBezTo>
                  <a:cubicBezTo>
                    <a:pt x="3" y="41"/>
                    <a:pt x="4" y="42"/>
                    <a:pt x="4" y="41"/>
                  </a:cubicBezTo>
                  <a:cubicBezTo>
                    <a:pt x="4" y="40"/>
                    <a:pt x="3" y="40"/>
                    <a:pt x="3" y="39"/>
                  </a:cubicBezTo>
                  <a:cubicBezTo>
                    <a:pt x="2" y="38"/>
                    <a:pt x="2" y="37"/>
                    <a:pt x="2" y="36"/>
                  </a:cubicBezTo>
                  <a:cubicBezTo>
                    <a:pt x="1" y="34"/>
                    <a:pt x="0" y="32"/>
                    <a:pt x="1" y="31"/>
                  </a:cubicBezTo>
                  <a:cubicBezTo>
                    <a:pt x="2" y="32"/>
                    <a:pt x="10" y="34"/>
                    <a:pt x="8" y="30"/>
                  </a:cubicBezTo>
                  <a:cubicBezTo>
                    <a:pt x="11" y="30"/>
                    <a:pt x="13" y="32"/>
                    <a:pt x="16" y="31"/>
                  </a:cubicBezTo>
                  <a:cubicBezTo>
                    <a:pt x="18" y="30"/>
                    <a:pt x="19" y="28"/>
                    <a:pt x="19" y="26"/>
                  </a:cubicBezTo>
                  <a:cubicBezTo>
                    <a:pt x="21" y="26"/>
                    <a:pt x="26" y="33"/>
                    <a:pt x="27" y="30"/>
                  </a:cubicBezTo>
                  <a:cubicBezTo>
                    <a:pt x="29" y="31"/>
                    <a:pt x="35" y="35"/>
                    <a:pt x="36" y="31"/>
                  </a:cubicBezTo>
                  <a:cubicBezTo>
                    <a:pt x="36" y="30"/>
                    <a:pt x="34" y="29"/>
                    <a:pt x="35" y="28"/>
                  </a:cubicBezTo>
                  <a:cubicBezTo>
                    <a:pt x="35" y="27"/>
                    <a:pt x="37" y="27"/>
                    <a:pt x="36" y="25"/>
                  </a:cubicBezTo>
                  <a:cubicBezTo>
                    <a:pt x="33" y="25"/>
                    <a:pt x="36" y="24"/>
                    <a:pt x="37" y="23"/>
                  </a:cubicBezTo>
                  <a:cubicBezTo>
                    <a:pt x="39" y="22"/>
                    <a:pt x="41" y="23"/>
                    <a:pt x="42" y="20"/>
                  </a:cubicBezTo>
                  <a:cubicBezTo>
                    <a:pt x="42" y="19"/>
                    <a:pt x="43" y="17"/>
                    <a:pt x="43" y="15"/>
                  </a:cubicBezTo>
                  <a:cubicBezTo>
                    <a:pt x="42" y="14"/>
                    <a:pt x="40" y="13"/>
                    <a:pt x="41" y="12"/>
                  </a:cubicBezTo>
                  <a:cubicBezTo>
                    <a:pt x="42" y="11"/>
                    <a:pt x="43" y="11"/>
                    <a:pt x="44" y="11"/>
                  </a:cubicBezTo>
                  <a:cubicBezTo>
                    <a:pt x="45" y="10"/>
                    <a:pt x="46" y="10"/>
                    <a:pt x="47" y="9"/>
                  </a:cubicBezTo>
                  <a:cubicBezTo>
                    <a:pt x="49" y="8"/>
                    <a:pt x="49" y="8"/>
                    <a:pt x="50" y="7"/>
                  </a:cubicBezTo>
                  <a:cubicBezTo>
                    <a:pt x="51" y="6"/>
                    <a:pt x="51" y="6"/>
                    <a:pt x="52" y="6"/>
                  </a:cubicBezTo>
                  <a:cubicBezTo>
                    <a:pt x="53" y="6"/>
                    <a:pt x="53" y="7"/>
                    <a:pt x="54" y="5"/>
                  </a:cubicBezTo>
                  <a:cubicBezTo>
                    <a:pt x="54" y="5"/>
                    <a:pt x="54" y="4"/>
                    <a:pt x="54" y="3"/>
                  </a:cubicBezTo>
                  <a:cubicBezTo>
                    <a:pt x="55" y="0"/>
                    <a:pt x="56" y="3"/>
                    <a:pt x="58" y="2"/>
                  </a:cubicBezTo>
                  <a:cubicBezTo>
                    <a:pt x="61" y="4"/>
                    <a:pt x="64" y="5"/>
                    <a:pt x="66" y="7"/>
                  </a:cubicBezTo>
                  <a:cubicBezTo>
                    <a:pt x="67" y="8"/>
                    <a:pt x="68" y="11"/>
                    <a:pt x="70" y="12"/>
                  </a:cubicBezTo>
                  <a:cubicBezTo>
                    <a:pt x="71" y="13"/>
                    <a:pt x="72" y="13"/>
                    <a:pt x="73" y="14"/>
                  </a:cubicBezTo>
                  <a:cubicBezTo>
                    <a:pt x="74" y="14"/>
                    <a:pt x="74" y="16"/>
                    <a:pt x="75" y="17"/>
                  </a:cubicBezTo>
                  <a:cubicBezTo>
                    <a:pt x="77" y="18"/>
                    <a:pt x="79" y="19"/>
                    <a:pt x="81" y="21"/>
                  </a:cubicBezTo>
                  <a:cubicBezTo>
                    <a:pt x="84" y="22"/>
                    <a:pt x="86" y="22"/>
                    <a:pt x="89" y="22"/>
                  </a:cubicBezTo>
                  <a:cubicBezTo>
                    <a:pt x="92" y="22"/>
                    <a:pt x="94" y="23"/>
                    <a:pt x="97" y="22"/>
                  </a:cubicBezTo>
                  <a:cubicBezTo>
                    <a:pt x="99" y="20"/>
                    <a:pt x="100" y="20"/>
                    <a:pt x="103" y="19"/>
                  </a:cubicBezTo>
                  <a:cubicBezTo>
                    <a:pt x="105" y="19"/>
                    <a:pt x="107" y="16"/>
                    <a:pt x="108" y="16"/>
                  </a:cubicBezTo>
                  <a:cubicBezTo>
                    <a:pt x="107" y="19"/>
                    <a:pt x="105" y="20"/>
                    <a:pt x="105" y="23"/>
                  </a:cubicBezTo>
                  <a:cubicBezTo>
                    <a:pt x="105" y="24"/>
                    <a:pt x="106" y="25"/>
                    <a:pt x="106" y="26"/>
                  </a:cubicBezTo>
                  <a:cubicBezTo>
                    <a:pt x="106" y="28"/>
                    <a:pt x="105" y="29"/>
                    <a:pt x="105" y="30"/>
                  </a:cubicBezTo>
                  <a:cubicBezTo>
                    <a:pt x="106" y="30"/>
                    <a:pt x="108" y="29"/>
                    <a:pt x="109" y="31"/>
                  </a:cubicBezTo>
                  <a:cubicBezTo>
                    <a:pt x="109" y="31"/>
                    <a:pt x="108" y="32"/>
                    <a:pt x="108" y="33"/>
                  </a:cubicBezTo>
                  <a:cubicBezTo>
                    <a:pt x="107" y="34"/>
                    <a:pt x="107" y="34"/>
                    <a:pt x="107" y="35"/>
                  </a:cubicBezTo>
                  <a:cubicBezTo>
                    <a:pt x="109" y="36"/>
                    <a:pt x="111" y="36"/>
                    <a:pt x="113" y="37"/>
                  </a:cubicBezTo>
                  <a:cubicBezTo>
                    <a:pt x="116" y="38"/>
                    <a:pt x="114" y="40"/>
                    <a:pt x="112" y="40"/>
                  </a:cubicBezTo>
                  <a:cubicBezTo>
                    <a:pt x="110" y="40"/>
                    <a:pt x="110" y="41"/>
                    <a:pt x="110" y="43"/>
                  </a:cubicBezTo>
                  <a:cubicBezTo>
                    <a:pt x="109" y="45"/>
                    <a:pt x="110" y="46"/>
                    <a:pt x="108" y="48"/>
                  </a:cubicBezTo>
                  <a:cubicBezTo>
                    <a:pt x="104" y="50"/>
                    <a:pt x="104" y="45"/>
                    <a:pt x="102" y="43"/>
                  </a:cubicBezTo>
                  <a:cubicBezTo>
                    <a:pt x="100" y="41"/>
                    <a:pt x="100" y="42"/>
                    <a:pt x="98" y="42"/>
                  </a:cubicBezTo>
                  <a:cubicBezTo>
                    <a:pt x="95" y="43"/>
                    <a:pt x="94" y="41"/>
                    <a:pt x="92" y="40"/>
                  </a:cubicBezTo>
                  <a:cubicBezTo>
                    <a:pt x="92" y="41"/>
                    <a:pt x="90" y="41"/>
                    <a:pt x="89" y="41"/>
                  </a:cubicBezTo>
                  <a:cubicBezTo>
                    <a:pt x="88" y="40"/>
                    <a:pt x="87" y="41"/>
                    <a:pt x="86" y="41"/>
                  </a:cubicBezTo>
                  <a:cubicBezTo>
                    <a:pt x="84" y="42"/>
                    <a:pt x="84" y="42"/>
                    <a:pt x="82" y="41"/>
                  </a:cubicBezTo>
                  <a:cubicBezTo>
                    <a:pt x="81" y="40"/>
                    <a:pt x="81" y="39"/>
                    <a:pt x="79" y="40"/>
                  </a:cubicBezTo>
                  <a:cubicBezTo>
                    <a:pt x="78" y="40"/>
                    <a:pt x="77" y="42"/>
                    <a:pt x="76" y="40"/>
                  </a:cubicBezTo>
                  <a:cubicBezTo>
                    <a:pt x="75" y="40"/>
                    <a:pt x="74" y="39"/>
                    <a:pt x="73" y="39"/>
                  </a:cubicBezTo>
                  <a:cubicBezTo>
                    <a:pt x="72" y="39"/>
                    <a:pt x="72" y="40"/>
                    <a:pt x="70" y="39"/>
                  </a:cubicBezTo>
                  <a:cubicBezTo>
                    <a:pt x="69" y="38"/>
                    <a:pt x="68" y="36"/>
                    <a:pt x="66" y="37"/>
                  </a:cubicBezTo>
                  <a:cubicBezTo>
                    <a:pt x="64" y="38"/>
                    <a:pt x="64" y="39"/>
                    <a:pt x="61" y="39"/>
                  </a:cubicBezTo>
                  <a:cubicBezTo>
                    <a:pt x="59" y="38"/>
                    <a:pt x="58" y="38"/>
                    <a:pt x="56" y="41"/>
                  </a:cubicBezTo>
                  <a:cubicBezTo>
                    <a:pt x="55" y="42"/>
                    <a:pt x="55" y="44"/>
                    <a:pt x="53" y="43"/>
                  </a:cubicBezTo>
                  <a:cubicBezTo>
                    <a:pt x="53" y="43"/>
                    <a:pt x="52" y="42"/>
                    <a:pt x="52" y="41"/>
                  </a:cubicBezTo>
                  <a:cubicBezTo>
                    <a:pt x="51" y="40"/>
                    <a:pt x="50" y="40"/>
                    <a:pt x="49" y="39"/>
                  </a:cubicBezTo>
                  <a:cubicBezTo>
                    <a:pt x="42" y="37"/>
                    <a:pt x="45" y="45"/>
                    <a:pt x="44" y="49"/>
                  </a:cubicBezTo>
                  <a:cubicBezTo>
                    <a:pt x="43" y="51"/>
                    <a:pt x="43" y="52"/>
                    <a:pt x="45" y="53"/>
                  </a:cubicBezTo>
                  <a:cubicBezTo>
                    <a:pt x="46" y="53"/>
                    <a:pt x="47" y="53"/>
                    <a:pt x="48" y="54"/>
                  </a:cubicBezTo>
                  <a:cubicBezTo>
                    <a:pt x="49" y="55"/>
                    <a:pt x="49" y="56"/>
                    <a:pt x="49" y="57"/>
                  </a:cubicBezTo>
                  <a:cubicBezTo>
                    <a:pt x="49" y="57"/>
                    <a:pt x="49" y="57"/>
                    <a:pt x="49" y="57"/>
                  </a:cubicBezTo>
                  <a:cubicBezTo>
                    <a:pt x="49" y="57"/>
                    <a:pt x="50" y="57"/>
                    <a:pt x="50" y="57"/>
                  </a:cubicBezTo>
                  <a:cubicBezTo>
                    <a:pt x="50" y="58"/>
                    <a:pt x="51" y="58"/>
                    <a:pt x="51" y="59"/>
                  </a:cubicBezTo>
                  <a:cubicBezTo>
                    <a:pt x="52" y="61"/>
                    <a:pt x="52" y="64"/>
                    <a:pt x="53" y="66"/>
                  </a:cubicBezTo>
                  <a:cubicBezTo>
                    <a:pt x="55" y="71"/>
                    <a:pt x="60" y="75"/>
                    <a:pt x="64" y="79"/>
                  </a:cubicBezTo>
                  <a:cubicBezTo>
                    <a:pt x="65" y="81"/>
                    <a:pt x="67" y="83"/>
                    <a:pt x="70" y="85"/>
                  </a:cubicBezTo>
                  <a:cubicBezTo>
                    <a:pt x="70" y="85"/>
                    <a:pt x="72" y="86"/>
                    <a:pt x="72" y="86"/>
                  </a:cubicBezTo>
                  <a:cubicBezTo>
                    <a:pt x="74" y="87"/>
                    <a:pt x="73" y="89"/>
                    <a:pt x="74" y="90"/>
                  </a:cubicBezTo>
                  <a:cubicBezTo>
                    <a:pt x="75" y="93"/>
                    <a:pt x="78" y="94"/>
                    <a:pt x="79" y="96"/>
                  </a:cubicBezTo>
                  <a:cubicBezTo>
                    <a:pt x="81" y="98"/>
                    <a:pt x="82" y="101"/>
                    <a:pt x="84" y="102"/>
                  </a:cubicBezTo>
                  <a:cubicBezTo>
                    <a:pt x="85" y="103"/>
                    <a:pt x="86" y="103"/>
                    <a:pt x="87" y="104"/>
                  </a:cubicBezTo>
                  <a:cubicBezTo>
                    <a:pt x="88" y="105"/>
                    <a:pt x="89" y="106"/>
                    <a:pt x="90" y="106"/>
                  </a:cubicBezTo>
                  <a:cubicBezTo>
                    <a:pt x="92" y="108"/>
                    <a:pt x="97" y="109"/>
                    <a:pt x="96" y="112"/>
                  </a:cubicBezTo>
                  <a:close/>
                  <a:moveTo>
                    <a:pt x="22" y="41"/>
                  </a:moveTo>
                  <a:cubicBezTo>
                    <a:pt x="22" y="39"/>
                    <a:pt x="20" y="40"/>
                    <a:pt x="20" y="41"/>
                  </a:cubicBezTo>
                  <a:cubicBezTo>
                    <a:pt x="18" y="43"/>
                    <a:pt x="19" y="42"/>
                    <a:pt x="21" y="43"/>
                  </a:cubicBezTo>
                  <a:cubicBezTo>
                    <a:pt x="22" y="44"/>
                    <a:pt x="23" y="46"/>
                    <a:pt x="24" y="45"/>
                  </a:cubicBezTo>
                  <a:cubicBezTo>
                    <a:pt x="26" y="44"/>
                    <a:pt x="23" y="43"/>
                    <a:pt x="23" y="42"/>
                  </a:cubicBezTo>
                  <a:cubicBezTo>
                    <a:pt x="22" y="42"/>
                    <a:pt x="23" y="41"/>
                    <a:pt x="22" y="41"/>
                  </a:cubicBezTo>
                  <a:close/>
                  <a:moveTo>
                    <a:pt x="19" y="47"/>
                  </a:moveTo>
                  <a:cubicBezTo>
                    <a:pt x="19" y="46"/>
                    <a:pt x="18" y="44"/>
                    <a:pt x="17" y="43"/>
                  </a:cubicBezTo>
                  <a:cubicBezTo>
                    <a:pt x="17" y="41"/>
                    <a:pt x="15" y="40"/>
                    <a:pt x="15" y="42"/>
                  </a:cubicBezTo>
                  <a:cubicBezTo>
                    <a:pt x="16" y="43"/>
                    <a:pt x="17" y="44"/>
                    <a:pt x="17" y="45"/>
                  </a:cubicBezTo>
                  <a:cubicBezTo>
                    <a:pt x="17" y="46"/>
                    <a:pt x="17" y="46"/>
                    <a:pt x="17" y="47"/>
                  </a:cubicBezTo>
                  <a:cubicBezTo>
                    <a:pt x="16" y="49"/>
                    <a:pt x="17" y="50"/>
                    <a:pt x="17" y="51"/>
                  </a:cubicBezTo>
                  <a:cubicBezTo>
                    <a:pt x="17" y="53"/>
                    <a:pt x="17" y="56"/>
                    <a:pt x="18" y="57"/>
                  </a:cubicBezTo>
                  <a:cubicBezTo>
                    <a:pt x="20" y="60"/>
                    <a:pt x="19" y="57"/>
                    <a:pt x="19" y="56"/>
                  </a:cubicBezTo>
                  <a:cubicBezTo>
                    <a:pt x="19" y="54"/>
                    <a:pt x="19" y="54"/>
                    <a:pt x="19" y="53"/>
                  </a:cubicBezTo>
                  <a:cubicBezTo>
                    <a:pt x="19" y="52"/>
                    <a:pt x="19" y="51"/>
                    <a:pt x="19" y="51"/>
                  </a:cubicBezTo>
                  <a:cubicBezTo>
                    <a:pt x="19" y="50"/>
                    <a:pt x="19" y="49"/>
                    <a:pt x="18" y="48"/>
                  </a:cubicBezTo>
                  <a:cubicBezTo>
                    <a:pt x="18" y="48"/>
                    <a:pt x="19" y="47"/>
                    <a:pt x="19" y="47"/>
                  </a:cubicBezTo>
                  <a:close/>
                  <a:moveTo>
                    <a:pt x="26" y="55"/>
                  </a:moveTo>
                  <a:cubicBezTo>
                    <a:pt x="26" y="55"/>
                    <a:pt x="25" y="54"/>
                    <a:pt x="24" y="53"/>
                  </a:cubicBezTo>
                  <a:cubicBezTo>
                    <a:pt x="23" y="54"/>
                    <a:pt x="25" y="56"/>
                    <a:pt x="26" y="57"/>
                  </a:cubicBezTo>
                  <a:cubicBezTo>
                    <a:pt x="27" y="58"/>
                    <a:pt x="28" y="59"/>
                    <a:pt x="28" y="60"/>
                  </a:cubicBezTo>
                  <a:cubicBezTo>
                    <a:pt x="29" y="60"/>
                    <a:pt x="29" y="62"/>
                    <a:pt x="30" y="63"/>
                  </a:cubicBezTo>
                  <a:cubicBezTo>
                    <a:pt x="32" y="64"/>
                    <a:pt x="31" y="61"/>
                    <a:pt x="31" y="60"/>
                  </a:cubicBezTo>
                  <a:cubicBezTo>
                    <a:pt x="30" y="58"/>
                    <a:pt x="28" y="57"/>
                    <a:pt x="26" y="55"/>
                  </a:cubicBezTo>
                  <a:cubicBezTo>
                    <a:pt x="26" y="55"/>
                    <a:pt x="27" y="55"/>
                    <a:pt x="26" y="55"/>
                  </a:cubicBezTo>
                  <a:close/>
                  <a:moveTo>
                    <a:pt x="26" y="67"/>
                  </a:moveTo>
                  <a:cubicBezTo>
                    <a:pt x="26" y="69"/>
                    <a:pt x="33" y="78"/>
                    <a:pt x="35" y="78"/>
                  </a:cubicBezTo>
                  <a:cubicBezTo>
                    <a:pt x="37" y="77"/>
                    <a:pt x="33" y="73"/>
                    <a:pt x="32" y="73"/>
                  </a:cubicBezTo>
                  <a:cubicBezTo>
                    <a:pt x="31" y="72"/>
                    <a:pt x="30" y="71"/>
                    <a:pt x="29" y="70"/>
                  </a:cubicBezTo>
                  <a:cubicBezTo>
                    <a:pt x="28" y="69"/>
                    <a:pt x="28" y="68"/>
                    <a:pt x="26" y="67"/>
                  </a:cubicBezTo>
                  <a:cubicBezTo>
                    <a:pt x="26" y="68"/>
                    <a:pt x="27" y="67"/>
                    <a:pt x="26" y="67"/>
                  </a:cubicBezTo>
                  <a:close/>
                  <a:moveTo>
                    <a:pt x="55" y="88"/>
                  </a:moveTo>
                  <a:cubicBezTo>
                    <a:pt x="53" y="87"/>
                    <a:pt x="54" y="89"/>
                    <a:pt x="54" y="89"/>
                  </a:cubicBezTo>
                  <a:cubicBezTo>
                    <a:pt x="55" y="90"/>
                    <a:pt x="56" y="90"/>
                    <a:pt x="57" y="90"/>
                  </a:cubicBezTo>
                  <a:cubicBezTo>
                    <a:pt x="59" y="91"/>
                    <a:pt x="63" y="91"/>
                    <a:pt x="65" y="91"/>
                  </a:cubicBezTo>
                  <a:cubicBezTo>
                    <a:pt x="66" y="89"/>
                    <a:pt x="59" y="89"/>
                    <a:pt x="57" y="89"/>
                  </a:cubicBezTo>
                  <a:cubicBezTo>
                    <a:pt x="56" y="89"/>
                    <a:pt x="56" y="88"/>
                    <a:pt x="55" y="88"/>
                  </a:cubicBezTo>
                  <a:close/>
                  <a:moveTo>
                    <a:pt x="61" y="101"/>
                  </a:moveTo>
                  <a:cubicBezTo>
                    <a:pt x="64" y="101"/>
                    <a:pt x="66" y="101"/>
                    <a:pt x="69" y="101"/>
                  </a:cubicBezTo>
                  <a:cubicBezTo>
                    <a:pt x="69" y="101"/>
                    <a:pt x="71" y="101"/>
                    <a:pt x="71" y="100"/>
                  </a:cubicBezTo>
                  <a:cubicBezTo>
                    <a:pt x="70" y="99"/>
                    <a:pt x="68" y="100"/>
                    <a:pt x="67" y="99"/>
                  </a:cubicBezTo>
                  <a:cubicBezTo>
                    <a:pt x="66" y="100"/>
                    <a:pt x="61" y="99"/>
                    <a:pt x="61" y="101"/>
                  </a:cubicBezTo>
                  <a:cubicBezTo>
                    <a:pt x="62" y="101"/>
                    <a:pt x="61" y="99"/>
                    <a:pt x="61" y="101"/>
                  </a:cubicBezTo>
                  <a:close/>
                  <a:moveTo>
                    <a:pt x="73" y="100"/>
                  </a:moveTo>
                  <a:cubicBezTo>
                    <a:pt x="76" y="100"/>
                    <a:pt x="78" y="104"/>
                    <a:pt x="80" y="104"/>
                  </a:cubicBezTo>
                  <a:cubicBezTo>
                    <a:pt x="82" y="102"/>
                    <a:pt x="77" y="100"/>
                    <a:pt x="76" y="99"/>
                  </a:cubicBezTo>
                  <a:cubicBezTo>
                    <a:pt x="75" y="99"/>
                    <a:pt x="73" y="98"/>
                    <a:pt x="72" y="98"/>
                  </a:cubicBezTo>
                  <a:cubicBezTo>
                    <a:pt x="71" y="98"/>
                    <a:pt x="72" y="100"/>
                    <a:pt x="73" y="100"/>
                  </a:cubicBezTo>
                  <a:cubicBezTo>
                    <a:pt x="74" y="100"/>
                    <a:pt x="72" y="100"/>
                    <a:pt x="73" y="100"/>
                  </a:cubicBezTo>
                  <a:close/>
                  <a:moveTo>
                    <a:pt x="52" y="96"/>
                  </a:moveTo>
                  <a:cubicBezTo>
                    <a:pt x="51" y="96"/>
                    <a:pt x="47" y="97"/>
                    <a:pt x="50" y="98"/>
                  </a:cubicBezTo>
                  <a:cubicBezTo>
                    <a:pt x="51" y="99"/>
                    <a:pt x="54" y="98"/>
                    <a:pt x="53" y="96"/>
                  </a:cubicBezTo>
                  <a:cubicBezTo>
                    <a:pt x="53" y="96"/>
                    <a:pt x="52" y="96"/>
                    <a:pt x="52" y="96"/>
                  </a:cubicBezTo>
                  <a:cubicBezTo>
                    <a:pt x="52" y="96"/>
                    <a:pt x="52" y="96"/>
                    <a:pt x="52" y="96"/>
                  </a:cubicBezTo>
                  <a:close/>
                </a:path>
              </a:pathLst>
            </a:custGeom>
            <a:solidFill>
              <a:srgbClr val="FF0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9" name="Freeform 53"/>
            <p:cNvSpPr>
              <a:spLocks/>
            </p:cNvSpPr>
            <p:nvPr/>
          </p:nvSpPr>
          <p:spPr bwMode="auto">
            <a:xfrm>
              <a:off x="10093325" y="5233988"/>
              <a:ext cx="476250" cy="301625"/>
            </a:xfrm>
            <a:custGeom>
              <a:avLst/>
              <a:gdLst>
                <a:gd name="T0" fmla="*/ 112 w 125"/>
                <a:gd name="T1" fmla="*/ 10 h 79"/>
                <a:gd name="T2" fmla="*/ 106 w 125"/>
                <a:gd name="T3" fmla="*/ 7 h 79"/>
                <a:gd name="T4" fmla="*/ 100 w 125"/>
                <a:gd name="T5" fmla="*/ 5 h 79"/>
                <a:gd name="T6" fmla="*/ 83 w 125"/>
                <a:gd name="T7" fmla="*/ 4 h 79"/>
                <a:gd name="T8" fmla="*/ 70 w 125"/>
                <a:gd name="T9" fmla="*/ 10 h 79"/>
                <a:gd name="T10" fmla="*/ 58 w 125"/>
                <a:gd name="T11" fmla="*/ 14 h 79"/>
                <a:gd name="T12" fmla="*/ 44 w 125"/>
                <a:gd name="T13" fmla="*/ 12 h 79"/>
                <a:gd name="T14" fmla="*/ 30 w 125"/>
                <a:gd name="T15" fmla="*/ 11 h 79"/>
                <a:gd name="T16" fmla="*/ 11 w 125"/>
                <a:gd name="T17" fmla="*/ 6 h 79"/>
                <a:gd name="T18" fmla="*/ 11 w 125"/>
                <a:gd name="T19" fmla="*/ 2 h 79"/>
                <a:gd name="T20" fmla="*/ 6 w 125"/>
                <a:gd name="T21" fmla="*/ 4 h 79"/>
                <a:gd name="T22" fmla="*/ 3 w 125"/>
                <a:gd name="T23" fmla="*/ 16 h 79"/>
                <a:gd name="T24" fmla="*/ 8 w 125"/>
                <a:gd name="T25" fmla="*/ 23 h 79"/>
                <a:gd name="T26" fmla="*/ 13 w 125"/>
                <a:gd name="T27" fmla="*/ 28 h 79"/>
                <a:gd name="T28" fmla="*/ 9 w 125"/>
                <a:gd name="T29" fmla="*/ 34 h 79"/>
                <a:gd name="T30" fmla="*/ 3 w 125"/>
                <a:gd name="T31" fmla="*/ 38 h 79"/>
                <a:gd name="T32" fmla="*/ 2 w 125"/>
                <a:gd name="T33" fmla="*/ 45 h 79"/>
                <a:gd name="T34" fmla="*/ 0 w 125"/>
                <a:gd name="T35" fmla="*/ 51 h 79"/>
                <a:gd name="T36" fmla="*/ 11 w 125"/>
                <a:gd name="T37" fmla="*/ 62 h 79"/>
                <a:gd name="T38" fmla="*/ 11 w 125"/>
                <a:gd name="T39" fmla="*/ 77 h 79"/>
                <a:gd name="T40" fmla="*/ 22 w 125"/>
                <a:gd name="T41" fmla="*/ 74 h 79"/>
                <a:gd name="T42" fmla="*/ 34 w 125"/>
                <a:gd name="T43" fmla="*/ 72 h 79"/>
                <a:gd name="T44" fmla="*/ 38 w 125"/>
                <a:gd name="T45" fmla="*/ 71 h 79"/>
                <a:gd name="T46" fmla="*/ 41 w 125"/>
                <a:gd name="T47" fmla="*/ 71 h 79"/>
                <a:gd name="T48" fmla="*/ 44 w 125"/>
                <a:gd name="T49" fmla="*/ 73 h 79"/>
                <a:gd name="T50" fmla="*/ 57 w 125"/>
                <a:gd name="T51" fmla="*/ 79 h 79"/>
                <a:gd name="T52" fmla="*/ 69 w 125"/>
                <a:gd name="T53" fmla="*/ 76 h 79"/>
                <a:gd name="T54" fmla="*/ 73 w 125"/>
                <a:gd name="T55" fmla="*/ 68 h 79"/>
                <a:gd name="T56" fmla="*/ 81 w 125"/>
                <a:gd name="T57" fmla="*/ 64 h 79"/>
                <a:gd name="T58" fmla="*/ 93 w 125"/>
                <a:gd name="T59" fmla="*/ 57 h 79"/>
                <a:gd name="T60" fmla="*/ 97 w 125"/>
                <a:gd name="T61" fmla="*/ 57 h 79"/>
                <a:gd name="T62" fmla="*/ 104 w 125"/>
                <a:gd name="T63" fmla="*/ 61 h 79"/>
                <a:gd name="T64" fmla="*/ 106 w 125"/>
                <a:gd name="T65" fmla="*/ 61 h 79"/>
                <a:gd name="T66" fmla="*/ 108 w 125"/>
                <a:gd name="T67" fmla="*/ 54 h 79"/>
                <a:gd name="T68" fmla="*/ 101 w 125"/>
                <a:gd name="T69" fmla="*/ 48 h 79"/>
                <a:gd name="T70" fmla="*/ 105 w 125"/>
                <a:gd name="T71" fmla="*/ 42 h 79"/>
                <a:gd name="T72" fmla="*/ 109 w 125"/>
                <a:gd name="T73" fmla="*/ 32 h 79"/>
                <a:gd name="T74" fmla="*/ 119 w 125"/>
                <a:gd name="T75" fmla="*/ 22 h 79"/>
                <a:gd name="T76" fmla="*/ 116 w 125"/>
                <a:gd name="T77"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5" h="79">
                  <a:moveTo>
                    <a:pt x="116" y="12"/>
                  </a:moveTo>
                  <a:cubicBezTo>
                    <a:pt x="114" y="12"/>
                    <a:pt x="113" y="12"/>
                    <a:pt x="112" y="10"/>
                  </a:cubicBezTo>
                  <a:cubicBezTo>
                    <a:pt x="110" y="8"/>
                    <a:pt x="111" y="6"/>
                    <a:pt x="108" y="6"/>
                  </a:cubicBezTo>
                  <a:cubicBezTo>
                    <a:pt x="107" y="6"/>
                    <a:pt x="107" y="7"/>
                    <a:pt x="106" y="7"/>
                  </a:cubicBezTo>
                  <a:cubicBezTo>
                    <a:pt x="105" y="6"/>
                    <a:pt x="104" y="5"/>
                    <a:pt x="104" y="5"/>
                  </a:cubicBezTo>
                  <a:cubicBezTo>
                    <a:pt x="103" y="5"/>
                    <a:pt x="101" y="5"/>
                    <a:pt x="100" y="5"/>
                  </a:cubicBezTo>
                  <a:cubicBezTo>
                    <a:pt x="99" y="5"/>
                    <a:pt x="98" y="4"/>
                    <a:pt x="97" y="3"/>
                  </a:cubicBezTo>
                  <a:cubicBezTo>
                    <a:pt x="93" y="0"/>
                    <a:pt x="88" y="2"/>
                    <a:pt x="83" y="4"/>
                  </a:cubicBezTo>
                  <a:cubicBezTo>
                    <a:pt x="81" y="4"/>
                    <a:pt x="78" y="5"/>
                    <a:pt x="76" y="6"/>
                  </a:cubicBezTo>
                  <a:cubicBezTo>
                    <a:pt x="75" y="7"/>
                    <a:pt x="72" y="9"/>
                    <a:pt x="70" y="10"/>
                  </a:cubicBezTo>
                  <a:cubicBezTo>
                    <a:pt x="69" y="12"/>
                    <a:pt x="68" y="13"/>
                    <a:pt x="66" y="14"/>
                  </a:cubicBezTo>
                  <a:cubicBezTo>
                    <a:pt x="63" y="14"/>
                    <a:pt x="61" y="15"/>
                    <a:pt x="58" y="14"/>
                  </a:cubicBezTo>
                  <a:cubicBezTo>
                    <a:pt x="55" y="13"/>
                    <a:pt x="54" y="12"/>
                    <a:pt x="51" y="13"/>
                  </a:cubicBezTo>
                  <a:cubicBezTo>
                    <a:pt x="48" y="13"/>
                    <a:pt x="47" y="12"/>
                    <a:pt x="44" y="12"/>
                  </a:cubicBezTo>
                  <a:cubicBezTo>
                    <a:pt x="42" y="11"/>
                    <a:pt x="40" y="12"/>
                    <a:pt x="38" y="12"/>
                  </a:cubicBezTo>
                  <a:cubicBezTo>
                    <a:pt x="35" y="12"/>
                    <a:pt x="32" y="11"/>
                    <a:pt x="30" y="11"/>
                  </a:cubicBezTo>
                  <a:cubicBezTo>
                    <a:pt x="25" y="10"/>
                    <a:pt x="21" y="8"/>
                    <a:pt x="17" y="9"/>
                  </a:cubicBezTo>
                  <a:cubicBezTo>
                    <a:pt x="15" y="10"/>
                    <a:pt x="8" y="10"/>
                    <a:pt x="11" y="6"/>
                  </a:cubicBezTo>
                  <a:cubicBezTo>
                    <a:pt x="12" y="5"/>
                    <a:pt x="16" y="5"/>
                    <a:pt x="14" y="3"/>
                  </a:cubicBezTo>
                  <a:cubicBezTo>
                    <a:pt x="13" y="2"/>
                    <a:pt x="12" y="2"/>
                    <a:pt x="11" y="2"/>
                  </a:cubicBezTo>
                  <a:cubicBezTo>
                    <a:pt x="9" y="1"/>
                    <a:pt x="9" y="0"/>
                    <a:pt x="7" y="0"/>
                  </a:cubicBezTo>
                  <a:cubicBezTo>
                    <a:pt x="6" y="1"/>
                    <a:pt x="6" y="2"/>
                    <a:pt x="6" y="4"/>
                  </a:cubicBezTo>
                  <a:cubicBezTo>
                    <a:pt x="5" y="5"/>
                    <a:pt x="3" y="5"/>
                    <a:pt x="3" y="6"/>
                  </a:cubicBezTo>
                  <a:cubicBezTo>
                    <a:pt x="0" y="9"/>
                    <a:pt x="2" y="13"/>
                    <a:pt x="3" y="16"/>
                  </a:cubicBezTo>
                  <a:cubicBezTo>
                    <a:pt x="4" y="17"/>
                    <a:pt x="4" y="19"/>
                    <a:pt x="4" y="20"/>
                  </a:cubicBezTo>
                  <a:cubicBezTo>
                    <a:pt x="5" y="21"/>
                    <a:pt x="7" y="22"/>
                    <a:pt x="8" y="23"/>
                  </a:cubicBezTo>
                  <a:cubicBezTo>
                    <a:pt x="9" y="24"/>
                    <a:pt x="10" y="24"/>
                    <a:pt x="11" y="26"/>
                  </a:cubicBezTo>
                  <a:cubicBezTo>
                    <a:pt x="11" y="27"/>
                    <a:pt x="13" y="27"/>
                    <a:pt x="13" y="28"/>
                  </a:cubicBezTo>
                  <a:cubicBezTo>
                    <a:pt x="14" y="30"/>
                    <a:pt x="13" y="31"/>
                    <a:pt x="12" y="32"/>
                  </a:cubicBezTo>
                  <a:cubicBezTo>
                    <a:pt x="10" y="33"/>
                    <a:pt x="10" y="33"/>
                    <a:pt x="9" y="34"/>
                  </a:cubicBezTo>
                  <a:cubicBezTo>
                    <a:pt x="8" y="36"/>
                    <a:pt x="8" y="36"/>
                    <a:pt x="6" y="36"/>
                  </a:cubicBezTo>
                  <a:cubicBezTo>
                    <a:pt x="5" y="36"/>
                    <a:pt x="3" y="36"/>
                    <a:pt x="3" y="38"/>
                  </a:cubicBezTo>
                  <a:cubicBezTo>
                    <a:pt x="2" y="39"/>
                    <a:pt x="3" y="40"/>
                    <a:pt x="3" y="41"/>
                  </a:cubicBezTo>
                  <a:cubicBezTo>
                    <a:pt x="2" y="42"/>
                    <a:pt x="2" y="43"/>
                    <a:pt x="2" y="45"/>
                  </a:cubicBezTo>
                  <a:cubicBezTo>
                    <a:pt x="3" y="46"/>
                    <a:pt x="4" y="46"/>
                    <a:pt x="4" y="48"/>
                  </a:cubicBezTo>
                  <a:cubicBezTo>
                    <a:pt x="4" y="50"/>
                    <a:pt x="2" y="51"/>
                    <a:pt x="0" y="51"/>
                  </a:cubicBezTo>
                  <a:cubicBezTo>
                    <a:pt x="3" y="53"/>
                    <a:pt x="4" y="55"/>
                    <a:pt x="6" y="57"/>
                  </a:cubicBezTo>
                  <a:cubicBezTo>
                    <a:pt x="10" y="58"/>
                    <a:pt x="10" y="58"/>
                    <a:pt x="11" y="62"/>
                  </a:cubicBezTo>
                  <a:cubicBezTo>
                    <a:pt x="11" y="64"/>
                    <a:pt x="14" y="66"/>
                    <a:pt x="13" y="69"/>
                  </a:cubicBezTo>
                  <a:cubicBezTo>
                    <a:pt x="12" y="72"/>
                    <a:pt x="12" y="74"/>
                    <a:pt x="11" y="77"/>
                  </a:cubicBezTo>
                  <a:cubicBezTo>
                    <a:pt x="13" y="77"/>
                    <a:pt x="15" y="77"/>
                    <a:pt x="17" y="76"/>
                  </a:cubicBezTo>
                  <a:cubicBezTo>
                    <a:pt x="19" y="75"/>
                    <a:pt x="20" y="74"/>
                    <a:pt x="22" y="74"/>
                  </a:cubicBezTo>
                  <a:cubicBezTo>
                    <a:pt x="24" y="74"/>
                    <a:pt x="26" y="76"/>
                    <a:pt x="28" y="75"/>
                  </a:cubicBezTo>
                  <a:cubicBezTo>
                    <a:pt x="30" y="74"/>
                    <a:pt x="32" y="72"/>
                    <a:pt x="34" y="72"/>
                  </a:cubicBezTo>
                  <a:cubicBezTo>
                    <a:pt x="35" y="72"/>
                    <a:pt x="36" y="72"/>
                    <a:pt x="37" y="71"/>
                  </a:cubicBezTo>
                  <a:cubicBezTo>
                    <a:pt x="38" y="71"/>
                    <a:pt x="37" y="70"/>
                    <a:pt x="38" y="71"/>
                  </a:cubicBezTo>
                  <a:cubicBezTo>
                    <a:pt x="39" y="71"/>
                    <a:pt x="39" y="71"/>
                    <a:pt x="39" y="71"/>
                  </a:cubicBezTo>
                  <a:cubicBezTo>
                    <a:pt x="40" y="72"/>
                    <a:pt x="41" y="71"/>
                    <a:pt x="41" y="71"/>
                  </a:cubicBezTo>
                  <a:cubicBezTo>
                    <a:pt x="42" y="71"/>
                    <a:pt x="42" y="70"/>
                    <a:pt x="43" y="71"/>
                  </a:cubicBezTo>
                  <a:cubicBezTo>
                    <a:pt x="44" y="71"/>
                    <a:pt x="44" y="72"/>
                    <a:pt x="44" y="73"/>
                  </a:cubicBezTo>
                  <a:cubicBezTo>
                    <a:pt x="45" y="75"/>
                    <a:pt x="46" y="75"/>
                    <a:pt x="49" y="76"/>
                  </a:cubicBezTo>
                  <a:cubicBezTo>
                    <a:pt x="51" y="73"/>
                    <a:pt x="55" y="78"/>
                    <a:pt x="57" y="79"/>
                  </a:cubicBezTo>
                  <a:cubicBezTo>
                    <a:pt x="59" y="79"/>
                    <a:pt x="61" y="78"/>
                    <a:pt x="63" y="78"/>
                  </a:cubicBezTo>
                  <a:cubicBezTo>
                    <a:pt x="65" y="77"/>
                    <a:pt x="67" y="76"/>
                    <a:pt x="69" y="76"/>
                  </a:cubicBezTo>
                  <a:cubicBezTo>
                    <a:pt x="73" y="77"/>
                    <a:pt x="77" y="75"/>
                    <a:pt x="76" y="71"/>
                  </a:cubicBezTo>
                  <a:cubicBezTo>
                    <a:pt x="75" y="70"/>
                    <a:pt x="73" y="69"/>
                    <a:pt x="73" y="68"/>
                  </a:cubicBezTo>
                  <a:cubicBezTo>
                    <a:pt x="73" y="65"/>
                    <a:pt x="77" y="66"/>
                    <a:pt x="78" y="67"/>
                  </a:cubicBezTo>
                  <a:cubicBezTo>
                    <a:pt x="78" y="64"/>
                    <a:pt x="80" y="65"/>
                    <a:pt x="81" y="64"/>
                  </a:cubicBezTo>
                  <a:cubicBezTo>
                    <a:pt x="83" y="64"/>
                    <a:pt x="83" y="63"/>
                    <a:pt x="84" y="62"/>
                  </a:cubicBezTo>
                  <a:cubicBezTo>
                    <a:pt x="86" y="58"/>
                    <a:pt x="92" y="62"/>
                    <a:pt x="93" y="57"/>
                  </a:cubicBezTo>
                  <a:cubicBezTo>
                    <a:pt x="94" y="57"/>
                    <a:pt x="94" y="58"/>
                    <a:pt x="95" y="58"/>
                  </a:cubicBezTo>
                  <a:cubicBezTo>
                    <a:pt x="96" y="58"/>
                    <a:pt x="97" y="57"/>
                    <a:pt x="97" y="57"/>
                  </a:cubicBezTo>
                  <a:cubicBezTo>
                    <a:pt x="99" y="57"/>
                    <a:pt x="100" y="60"/>
                    <a:pt x="101" y="61"/>
                  </a:cubicBezTo>
                  <a:cubicBezTo>
                    <a:pt x="102" y="61"/>
                    <a:pt x="102" y="62"/>
                    <a:pt x="104" y="61"/>
                  </a:cubicBezTo>
                  <a:cubicBezTo>
                    <a:pt x="104" y="61"/>
                    <a:pt x="104" y="61"/>
                    <a:pt x="105" y="60"/>
                  </a:cubicBezTo>
                  <a:cubicBezTo>
                    <a:pt x="105" y="60"/>
                    <a:pt x="106" y="60"/>
                    <a:pt x="106" y="61"/>
                  </a:cubicBezTo>
                  <a:cubicBezTo>
                    <a:pt x="108" y="60"/>
                    <a:pt x="109" y="59"/>
                    <a:pt x="111" y="59"/>
                  </a:cubicBezTo>
                  <a:cubicBezTo>
                    <a:pt x="110" y="57"/>
                    <a:pt x="109" y="56"/>
                    <a:pt x="108" y="54"/>
                  </a:cubicBezTo>
                  <a:cubicBezTo>
                    <a:pt x="107" y="52"/>
                    <a:pt x="106" y="50"/>
                    <a:pt x="105" y="49"/>
                  </a:cubicBezTo>
                  <a:cubicBezTo>
                    <a:pt x="104" y="48"/>
                    <a:pt x="102" y="49"/>
                    <a:pt x="101" y="48"/>
                  </a:cubicBezTo>
                  <a:cubicBezTo>
                    <a:pt x="99" y="47"/>
                    <a:pt x="101" y="45"/>
                    <a:pt x="103" y="45"/>
                  </a:cubicBezTo>
                  <a:cubicBezTo>
                    <a:pt x="103" y="44"/>
                    <a:pt x="105" y="43"/>
                    <a:pt x="105" y="42"/>
                  </a:cubicBezTo>
                  <a:cubicBezTo>
                    <a:pt x="106" y="41"/>
                    <a:pt x="108" y="40"/>
                    <a:pt x="108" y="39"/>
                  </a:cubicBezTo>
                  <a:cubicBezTo>
                    <a:pt x="109" y="37"/>
                    <a:pt x="109" y="34"/>
                    <a:pt x="109" y="32"/>
                  </a:cubicBezTo>
                  <a:cubicBezTo>
                    <a:pt x="110" y="30"/>
                    <a:pt x="110" y="28"/>
                    <a:pt x="111" y="26"/>
                  </a:cubicBezTo>
                  <a:cubicBezTo>
                    <a:pt x="113" y="23"/>
                    <a:pt x="115" y="22"/>
                    <a:pt x="119" y="22"/>
                  </a:cubicBezTo>
                  <a:cubicBezTo>
                    <a:pt x="125" y="22"/>
                    <a:pt x="122" y="16"/>
                    <a:pt x="122" y="13"/>
                  </a:cubicBezTo>
                  <a:cubicBezTo>
                    <a:pt x="120" y="13"/>
                    <a:pt x="118" y="13"/>
                    <a:pt x="116" y="12"/>
                  </a:cubicBezTo>
                  <a:close/>
                </a:path>
              </a:pathLst>
            </a:custGeom>
            <a:solidFill>
              <a:srgbClr val="FFFF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0" name="Freeform 55"/>
            <p:cNvSpPr>
              <a:spLocks/>
            </p:cNvSpPr>
            <p:nvPr/>
          </p:nvSpPr>
          <p:spPr bwMode="auto">
            <a:xfrm>
              <a:off x="8620125" y="4422775"/>
              <a:ext cx="285750" cy="236537"/>
            </a:xfrm>
            <a:custGeom>
              <a:avLst/>
              <a:gdLst>
                <a:gd name="T0" fmla="*/ 17 w 75"/>
                <a:gd name="T1" fmla="*/ 8 h 62"/>
                <a:gd name="T2" fmla="*/ 23 w 75"/>
                <a:gd name="T3" fmla="*/ 7 h 62"/>
                <a:gd name="T4" fmla="*/ 32 w 75"/>
                <a:gd name="T5" fmla="*/ 7 h 62"/>
                <a:gd name="T6" fmla="*/ 35 w 75"/>
                <a:gd name="T7" fmla="*/ 6 h 62"/>
                <a:gd name="T8" fmla="*/ 37 w 75"/>
                <a:gd name="T9" fmla="*/ 4 h 62"/>
                <a:gd name="T10" fmla="*/ 41 w 75"/>
                <a:gd name="T11" fmla="*/ 3 h 62"/>
                <a:gd name="T12" fmla="*/ 46 w 75"/>
                <a:gd name="T13" fmla="*/ 3 h 62"/>
                <a:gd name="T14" fmla="*/ 50 w 75"/>
                <a:gd name="T15" fmla="*/ 4 h 62"/>
                <a:gd name="T16" fmla="*/ 56 w 75"/>
                <a:gd name="T17" fmla="*/ 8 h 62"/>
                <a:gd name="T18" fmla="*/ 59 w 75"/>
                <a:gd name="T19" fmla="*/ 8 h 62"/>
                <a:gd name="T20" fmla="*/ 63 w 75"/>
                <a:gd name="T21" fmla="*/ 16 h 62"/>
                <a:gd name="T22" fmla="*/ 61 w 75"/>
                <a:gd name="T23" fmla="*/ 21 h 62"/>
                <a:gd name="T24" fmla="*/ 70 w 75"/>
                <a:gd name="T25" fmla="*/ 25 h 62"/>
                <a:gd name="T26" fmla="*/ 75 w 75"/>
                <a:gd name="T27" fmla="*/ 35 h 62"/>
                <a:gd name="T28" fmla="*/ 70 w 75"/>
                <a:gd name="T29" fmla="*/ 42 h 62"/>
                <a:gd name="T30" fmla="*/ 63 w 75"/>
                <a:gd name="T31" fmla="*/ 50 h 62"/>
                <a:gd name="T32" fmla="*/ 64 w 75"/>
                <a:gd name="T33" fmla="*/ 61 h 62"/>
                <a:gd name="T34" fmla="*/ 57 w 75"/>
                <a:gd name="T35" fmla="*/ 59 h 62"/>
                <a:gd name="T36" fmla="*/ 54 w 75"/>
                <a:gd name="T37" fmla="*/ 56 h 62"/>
                <a:gd name="T38" fmla="*/ 49 w 75"/>
                <a:gd name="T39" fmla="*/ 53 h 62"/>
                <a:gd name="T40" fmla="*/ 46 w 75"/>
                <a:gd name="T41" fmla="*/ 53 h 62"/>
                <a:gd name="T42" fmla="*/ 44 w 75"/>
                <a:gd name="T43" fmla="*/ 47 h 62"/>
                <a:gd name="T44" fmla="*/ 41 w 75"/>
                <a:gd name="T45" fmla="*/ 47 h 62"/>
                <a:gd name="T46" fmla="*/ 32 w 75"/>
                <a:gd name="T47" fmla="*/ 48 h 62"/>
                <a:gd name="T48" fmla="*/ 32 w 75"/>
                <a:gd name="T49" fmla="*/ 43 h 62"/>
                <a:gd name="T50" fmla="*/ 33 w 75"/>
                <a:gd name="T51" fmla="*/ 39 h 62"/>
                <a:gd name="T52" fmla="*/ 24 w 75"/>
                <a:gd name="T53" fmla="*/ 38 h 62"/>
                <a:gd name="T54" fmla="*/ 15 w 75"/>
                <a:gd name="T55" fmla="*/ 30 h 62"/>
                <a:gd name="T56" fmla="*/ 9 w 75"/>
                <a:gd name="T57" fmla="*/ 24 h 62"/>
                <a:gd name="T58" fmla="*/ 4 w 75"/>
                <a:gd name="T59" fmla="*/ 23 h 62"/>
                <a:gd name="T60" fmla="*/ 1 w 75"/>
                <a:gd name="T61" fmla="*/ 16 h 62"/>
                <a:gd name="T62" fmla="*/ 5 w 75"/>
                <a:gd name="T63" fmla="*/ 11 h 62"/>
                <a:gd name="T64" fmla="*/ 16 w 75"/>
                <a:gd name="T65"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62">
                  <a:moveTo>
                    <a:pt x="16" y="4"/>
                  </a:moveTo>
                  <a:cubicBezTo>
                    <a:pt x="16" y="5"/>
                    <a:pt x="16" y="7"/>
                    <a:pt x="17" y="8"/>
                  </a:cubicBezTo>
                  <a:cubicBezTo>
                    <a:pt x="18" y="9"/>
                    <a:pt x="19" y="8"/>
                    <a:pt x="20" y="8"/>
                  </a:cubicBezTo>
                  <a:cubicBezTo>
                    <a:pt x="21" y="7"/>
                    <a:pt x="21" y="7"/>
                    <a:pt x="23" y="7"/>
                  </a:cubicBezTo>
                  <a:cubicBezTo>
                    <a:pt x="24" y="7"/>
                    <a:pt x="24" y="8"/>
                    <a:pt x="25" y="9"/>
                  </a:cubicBezTo>
                  <a:cubicBezTo>
                    <a:pt x="27" y="10"/>
                    <a:pt x="30" y="9"/>
                    <a:pt x="32" y="7"/>
                  </a:cubicBezTo>
                  <a:cubicBezTo>
                    <a:pt x="32" y="7"/>
                    <a:pt x="33" y="5"/>
                    <a:pt x="34" y="5"/>
                  </a:cubicBezTo>
                  <a:cubicBezTo>
                    <a:pt x="35" y="5"/>
                    <a:pt x="34" y="6"/>
                    <a:pt x="35" y="6"/>
                  </a:cubicBezTo>
                  <a:cubicBezTo>
                    <a:pt x="35" y="6"/>
                    <a:pt x="36" y="5"/>
                    <a:pt x="36" y="5"/>
                  </a:cubicBezTo>
                  <a:cubicBezTo>
                    <a:pt x="36" y="4"/>
                    <a:pt x="37" y="4"/>
                    <a:pt x="37" y="4"/>
                  </a:cubicBezTo>
                  <a:cubicBezTo>
                    <a:pt x="37" y="3"/>
                    <a:pt x="37" y="0"/>
                    <a:pt x="39" y="1"/>
                  </a:cubicBezTo>
                  <a:cubicBezTo>
                    <a:pt x="40" y="1"/>
                    <a:pt x="39" y="3"/>
                    <a:pt x="41" y="3"/>
                  </a:cubicBezTo>
                  <a:cubicBezTo>
                    <a:pt x="42" y="3"/>
                    <a:pt x="43" y="1"/>
                    <a:pt x="45" y="0"/>
                  </a:cubicBezTo>
                  <a:cubicBezTo>
                    <a:pt x="46" y="1"/>
                    <a:pt x="44" y="3"/>
                    <a:pt x="46" y="3"/>
                  </a:cubicBezTo>
                  <a:cubicBezTo>
                    <a:pt x="48" y="4"/>
                    <a:pt x="48" y="2"/>
                    <a:pt x="49" y="1"/>
                  </a:cubicBezTo>
                  <a:cubicBezTo>
                    <a:pt x="50" y="2"/>
                    <a:pt x="49" y="3"/>
                    <a:pt x="50" y="4"/>
                  </a:cubicBezTo>
                  <a:cubicBezTo>
                    <a:pt x="50" y="5"/>
                    <a:pt x="51" y="5"/>
                    <a:pt x="52" y="6"/>
                  </a:cubicBezTo>
                  <a:cubicBezTo>
                    <a:pt x="53" y="7"/>
                    <a:pt x="53" y="8"/>
                    <a:pt x="56" y="8"/>
                  </a:cubicBezTo>
                  <a:cubicBezTo>
                    <a:pt x="57" y="8"/>
                    <a:pt x="57" y="7"/>
                    <a:pt x="58" y="7"/>
                  </a:cubicBezTo>
                  <a:cubicBezTo>
                    <a:pt x="59" y="7"/>
                    <a:pt x="59" y="8"/>
                    <a:pt x="59" y="8"/>
                  </a:cubicBezTo>
                  <a:cubicBezTo>
                    <a:pt x="61" y="9"/>
                    <a:pt x="63" y="9"/>
                    <a:pt x="64" y="11"/>
                  </a:cubicBezTo>
                  <a:cubicBezTo>
                    <a:pt x="66" y="12"/>
                    <a:pt x="64" y="14"/>
                    <a:pt x="63" y="16"/>
                  </a:cubicBezTo>
                  <a:cubicBezTo>
                    <a:pt x="63" y="17"/>
                    <a:pt x="63" y="18"/>
                    <a:pt x="63" y="19"/>
                  </a:cubicBezTo>
                  <a:cubicBezTo>
                    <a:pt x="62" y="19"/>
                    <a:pt x="61" y="20"/>
                    <a:pt x="61" y="21"/>
                  </a:cubicBezTo>
                  <a:cubicBezTo>
                    <a:pt x="62" y="23"/>
                    <a:pt x="64" y="24"/>
                    <a:pt x="65" y="24"/>
                  </a:cubicBezTo>
                  <a:cubicBezTo>
                    <a:pt x="68" y="24"/>
                    <a:pt x="68" y="24"/>
                    <a:pt x="70" y="25"/>
                  </a:cubicBezTo>
                  <a:cubicBezTo>
                    <a:pt x="72" y="27"/>
                    <a:pt x="71" y="28"/>
                    <a:pt x="72" y="30"/>
                  </a:cubicBezTo>
                  <a:cubicBezTo>
                    <a:pt x="73" y="32"/>
                    <a:pt x="75" y="33"/>
                    <a:pt x="75" y="35"/>
                  </a:cubicBezTo>
                  <a:cubicBezTo>
                    <a:pt x="75" y="37"/>
                    <a:pt x="74" y="37"/>
                    <a:pt x="73" y="38"/>
                  </a:cubicBezTo>
                  <a:cubicBezTo>
                    <a:pt x="72" y="39"/>
                    <a:pt x="72" y="41"/>
                    <a:pt x="70" y="42"/>
                  </a:cubicBezTo>
                  <a:cubicBezTo>
                    <a:pt x="68" y="43"/>
                    <a:pt x="67" y="42"/>
                    <a:pt x="66" y="45"/>
                  </a:cubicBezTo>
                  <a:cubicBezTo>
                    <a:pt x="65" y="46"/>
                    <a:pt x="63" y="48"/>
                    <a:pt x="63" y="50"/>
                  </a:cubicBezTo>
                  <a:cubicBezTo>
                    <a:pt x="63" y="52"/>
                    <a:pt x="64" y="53"/>
                    <a:pt x="65" y="55"/>
                  </a:cubicBezTo>
                  <a:cubicBezTo>
                    <a:pt x="66" y="57"/>
                    <a:pt x="66" y="59"/>
                    <a:pt x="64" y="61"/>
                  </a:cubicBezTo>
                  <a:cubicBezTo>
                    <a:pt x="63" y="61"/>
                    <a:pt x="59" y="60"/>
                    <a:pt x="59" y="62"/>
                  </a:cubicBezTo>
                  <a:cubicBezTo>
                    <a:pt x="57" y="62"/>
                    <a:pt x="58" y="60"/>
                    <a:pt x="57" y="59"/>
                  </a:cubicBezTo>
                  <a:cubicBezTo>
                    <a:pt x="56" y="58"/>
                    <a:pt x="55" y="58"/>
                    <a:pt x="54" y="58"/>
                  </a:cubicBezTo>
                  <a:cubicBezTo>
                    <a:pt x="54" y="57"/>
                    <a:pt x="54" y="57"/>
                    <a:pt x="54" y="56"/>
                  </a:cubicBezTo>
                  <a:cubicBezTo>
                    <a:pt x="53" y="56"/>
                    <a:pt x="52" y="56"/>
                    <a:pt x="52" y="56"/>
                  </a:cubicBezTo>
                  <a:cubicBezTo>
                    <a:pt x="51" y="55"/>
                    <a:pt x="50" y="54"/>
                    <a:pt x="49" y="53"/>
                  </a:cubicBezTo>
                  <a:cubicBezTo>
                    <a:pt x="48" y="53"/>
                    <a:pt x="48" y="53"/>
                    <a:pt x="47" y="53"/>
                  </a:cubicBezTo>
                  <a:cubicBezTo>
                    <a:pt x="47" y="52"/>
                    <a:pt x="46" y="53"/>
                    <a:pt x="46" y="53"/>
                  </a:cubicBezTo>
                  <a:cubicBezTo>
                    <a:pt x="44" y="52"/>
                    <a:pt x="46" y="50"/>
                    <a:pt x="46" y="49"/>
                  </a:cubicBezTo>
                  <a:cubicBezTo>
                    <a:pt x="46" y="48"/>
                    <a:pt x="44" y="48"/>
                    <a:pt x="44" y="47"/>
                  </a:cubicBezTo>
                  <a:cubicBezTo>
                    <a:pt x="44" y="47"/>
                    <a:pt x="46" y="43"/>
                    <a:pt x="47" y="43"/>
                  </a:cubicBezTo>
                  <a:cubicBezTo>
                    <a:pt x="43" y="39"/>
                    <a:pt x="43" y="48"/>
                    <a:pt x="41" y="47"/>
                  </a:cubicBezTo>
                  <a:cubicBezTo>
                    <a:pt x="40" y="49"/>
                    <a:pt x="37" y="49"/>
                    <a:pt x="36" y="48"/>
                  </a:cubicBezTo>
                  <a:cubicBezTo>
                    <a:pt x="35" y="48"/>
                    <a:pt x="32" y="48"/>
                    <a:pt x="32" y="48"/>
                  </a:cubicBezTo>
                  <a:cubicBezTo>
                    <a:pt x="31" y="46"/>
                    <a:pt x="32" y="46"/>
                    <a:pt x="33" y="45"/>
                  </a:cubicBezTo>
                  <a:cubicBezTo>
                    <a:pt x="33" y="44"/>
                    <a:pt x="32" y="44"/>
                    <a:pt x="32" y="43"/>
                  </a:cubicBezTo>
                  <a:cubicBezTo>
                    <a:pt x="32" y="42"/>
                    <a:pt x="32" y="42"/>
                    <a:pt x="33" y="40"/>
                  </a:cubicBezTo>
                  <a:cubicBezTo>
                    <a:pt x="33" y="39"/>
                    <a:pt x="33" y="40"/>
                    <a:pt x="33" y="39"/>
                  </a:cubicBezTo>
                  <a:cubicBezTo>
                    <a:pt x="32" y="38"/>
                    <a:pt x="30" y="37"/>
                    <a:pt x="29" y="36"/>
                  </a:cubicBezTo>
                  <a:cubicBezTo>
                    <a:pt x="29" y="37"/>
                    <a:pt x="24" y="38"/>
                    <a:pt x="24" y="38"/>
                  </a:cubicBezTo>
                  <a:cubicBezTo>
                    <a:pt x="21" y="37"/>
                    <a:pt x="23" y="33"/>
                    <a:pt x="21" y="32"/>
                  </a:cubicBezTo>
                  <a:cubicBezTo>
                    <a:pt x="19" y="31"/>
                    <a:pt x="16" y="32"/>
                    <a:pt x="15" y="30"/>
                  </a:cubicBezTo>
                  <a:cubicBezTo>
                    <a:pt x="14" y="29"/>
                    <a:pt x="14" y="26"/>
                    <a:pt x="13" y="24"/>
                  </a:cubicBezTo>
                  <a:cubicBezTo>
                    <a:pt x="12" y="22"/>
                    <a:pt x="11" y="23"/>
                    <a:pt x="9" y="24"/>
                  </a:cubicBezTo>
                  <a:cubicBezTo>
                    <a:pt x="8" y="24"/>
                    <a:pt x="8" y="25"/>
                    <a:pt x="6" y="25"/>
                  </a:cubicBezTo>
                  <a:cubicBezTo>
                    <a:pt x="5" y="25"/>
                    <a:pt x="5" y="23"/>
                    <a:pt x="4" y="23"/>
                  </a:cubicBezTo>
                  <a:cubicBezTo>
                    <a:pt x="3" y="21"/>
                    <a:pt x="1" y="22"/>
                    <a:pt x="1" y="19"/>
                  </a:cubicBezTo>
                  <a:cubicBezTo>
                    <a:pt x="1" y="18"/>
                    <a:pt x="2" y="17"/>
                    <a:pt x="1" y="16"/>
                  </a:cubicBezTo>
                  <a:cubicBezTo>
                    <a:pt x="1" y="15"/>
                    <a:pt x="0" y="15"/>
                    <a:pt x="0" y="13"/>
                  </a:cubicBezTo>
                  <a:cubicBezTo>
                    <a:pt x="1" y="12"/>
                    <a:pt x="3" y="12"/>
                    <a:pt x="5" y="11"/>
                  </a:cubicBezTo>
                  <a:cubicBezTo>
                    <a:pt x="6" y="9"/>
                    <a:pt x="8" y="8"/>
                    <a:pt x="9" y="7"/>
                  </a:cubicBezTo>
                  <a:cubicBezTo>
                    <a:pt x="10" y="7"/>
                    <a:pt x="15" y="3"/>
                    <a:pt x="16" y="4"/>
                  </a:cubicBezTo>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1" name="Freeform 56"/>
            <p:cNvSpPr>
              <a:spLocks/>
            </p:cNvSpPr>
            <p:nvPr/>
          </p:nvSpPr>
          <p:spPr bwMode="auto">
            <a:xfrm>
              <a:off x="10142538" y="3838575"/>
              <a:ext cx="728663" cy="614362"/>
            </a:xfrm>
            <a:custGeom>
              <a:avLst/>
              <a:gdLst>
                <a:gd name="T0" fmla="*/ 24 w 191"/>
                <a:gd name="T1" fmla="*/ 146 h 161"/>
                <a:gd name="T2" fmla="*/ 42 w 191"/>
                <a:gd name="T3" fmla="*/ 139 h 161"/>
                <a:gd name="T4" fmla="*/ 67 w 191"/>
                <a:gd name="T5" fmla="*/ 143 h 161"/>
                <a:gd name="T6" fmla="*/ 78 w 191"/>
                <a:gd name="T7" fmla="*/ 145 h 161"/>
                <a:gd name="T8" fmla="*/ 88 w 191"/>
                <a:gd name="T9" fmla="*/ 149 h 161"/>
                <a:gd name="T10" fmla="*/ 95 w 191"/>
                <a:gd name="T11" fmla="*/ 150 h 161"/>
                <a:gd name="T12" fmla="*/ 106 w 191"/>
                <a:gd name="T13" fmla="*/ 151 h 161"/>
                <a:gd name="T14" fmla="*/ 115 w 191"/>
                <a:gd name="T15" fmla="*/ 151 h 161"/>
                <a:gd name="T16" fmla="*/ 126 w 191"/>
                <a:gd name="T17" fmla="*/ 156 h 161"/>
                <a:gd name="T18" fmla="*/ 137 w 191"/>
                <a:gd name="T19" fmla="*/ 154 h 161"/>
                <a:gd name="T20" fmla="*/ 147 w 191"/>
                <a:gd name="T21" fmla="*/ 150 h 161"/>
                <a:gd name="T22" fmla="*/ 158 w 191"/>
                <a:gd name="T23" fmla="*/ 135 h 161"/>
                <a:gd name="T24" fmla="*/ 171 w 191"/>
                <a:gd name="T25" fmla="*/ 135 h 161"/>
                <a:gd name="T26" fmla="*/ 168 w 191"/>
                <a:gd name="T27" fmla="*/ 122 h 161"/>
                <a:gd name="T28" fmla="*/ 167 w 191"/>
                <a:gd name="T29" fmla="*/ 114 h 161"/>
                <a:gd name="T30" fmla="*/ 164 w 191"/>
                <a:gd name="T31" fmla="*/ 102 h 161"/>
                <a:gd name="T32" fmla="*/ 174 w 191"/>
                <a:gd name="T33" fmla="*/ 102 h 161"/>
                <a:gd name="T34" fmla="*/ 189 w 191"/>
                <a:gd name="T35" fmla="*/ 95 h 161"/>
                <a:gd name="T36" fmla="*/ 185 w 191"/>
                <a:gd name="T37" fmla="*/ 83 h 161"/>
                <a:gd name="T38" fmla="*/ 174 w 191"/>
                <a:gd name="T39" fmla="*/ 80 h 161"/>
                <a:gd name="T40" fmla="*/ 164 w 191"/>
                <a:gd name="T41" fmla="*/ 64 h 161"/>
                <a:gd name="T42" fmla="*/ 160 w 191"/>
                <a:gd name="T43" fmla="*/ 52 h 161"/>
                <a:gd name="T44" fmla="*/ 152 w 191"/>
                <a:gd name="T45" fmla="*/ 45 h 161"/>
                <a:gd name="T46" fmla="*/ 157 w 191"/>
                <a:gd name="T47" fmla="*/ 37 h 161"/>
                <a:gd name="T48" fmla="*/ 153 w 191"/>
                <a:gd name="T49" fmla="*/ 29 h 161"/>
                <a:gd name="T50" fmla="*/ 155 w 191"/>
                <a:gd name="T51" fmla="*/ 21 h 161"/>
                <a:gd name="T52" fmla="*/ 149 w 191"/>
                <a:gd name="T53" fmla="*/ 16 h 161"/>
                <a:gd name="T54" fmla="*/ 132 w 191"/>
                <a:gd name="T55" fmla="*/ 12 h 161"/>
                <a:gd name="T56" fmla="*/ 126 w 191"/>
                <a:gd name="T57" fmla="*/ 6 h 161"/>
                <a:gd name="T58" fmla="*/ 110 w 191"/>
                <a:gd name="T59" fmla="*/ 2 h 161"/>
                <a:gd name="T60" fmla="*/ 95 w 191"/>
                <a:gd name="T61" fmla="*/ 3 h 161"/>
                <a:gd name="T62" fmla="*/ 85 w 191"/>
                <a:gd name="T63" fmla="*/ 10 h 161"/>
                <a:gd name="T64" fmla="*/ 71 w 191"/>
                <a:gd name="T65" fmla="*/ 16 h 161"/>
                <a:gd name="T66" fmla="*/ 72 w 191"/>
                <a:gd name="T67" fmla="*/ 31 h 161"/>
                <a:gd name="T68" fmla="*/ 63 w 191"/>
                <a:gd name="T69" fmla="*/ 37 h 161"/>
                <a:gd name="T70" fmla="*/ 54 w 191"/>
                <a:gd name="T71" fmla="*/ 49 h 161"/>
                <a:gd name="T72" fmla="*/ 54 w 191"/>
                <a:gd name="T73" fmla="*/ 64 h 161"/>
                <a:gd name="T74" fmla="*/ 46 w 191"/>
                <a:gd name="T75" fmla="*/ 65 h 161"/>
                <a:gd name="T76" fmla="*/ 34 w 191"/>
                <a:gd name="T77" fmla="*/ 73 h 161"/>
                <a:gd name="T78" fmla="*/ 20 w 191"/>
                <a:gd name="T79" fmla="*/ 75 h 161"/>
                <a:gd name="T80" fmla="*/ 13 w 191"/>
                <a:gd name="T81" fmla="*/ 87 h 161"/>
                <a:gd name="T82" fmla="*/ 17 w 191"/>
                <a:gd name="T83" fmla="*/ 117 h 161"/>
                <a:gd name="T84" fmla="*/ 11 w 191"/>
                <a:gd name="T85"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 h="161">
                  <a:moveTo>
                    <a:pt x="16" y="149"/>
                  </a:moveTo>
                  <a:cubicBezTo>
                    <a:pt x="18" y="150"/>
                    <a:pt x="19" y="151"/>
                    <a:pt x="21" y="149"/>
                  </a:cubicBezTo>
                  <a:cubicBezTo>
                    <a:pt x="22" y="148"/>
                    <a:pt x="23" y="147"/>
                    <a:pt x="24" y="146"/>
                  </a:cubicBezTo>
                  <a:cubicBezTo>
                    <a:pt x="26" y="142"/>
                    <a:pt x="27" y="140"/>
                    <a:pt x="31" y="140"/>
                  </a:cubicBezTo>
                  <a:cubicBezTo>
                    <a:pt x="33" y="140"/>
                    <a:pt x="35" y="140"/>
                    <a:pt x="37" y="140"/>
                  </a:cubicBezTo>
                  <a:cubicBezTo>
                    <a:pt x="39" y="140"/>
                    <a:pt x="40" y="139"/>
                    <a:pt x="42" y="139"/>
                  </a:cubicBezTo>
                  <a:cubicBezTo>
                    <a:pt x="45" y="139"/>
                    <a:pt x="47" y="139"/>
                    <a:pt x="49" y="139"/>
                  </a:cubicBezTo>
                  <a:cubicBezTo>
                    <a:pt x="52" y="139"/>
                    <a:pt x="54" y="140"/>
                    <a:pt x="57" y="140"/>
                  </a:cubicBezTo>
                  <a:cubicBezTo>
                    <a:pt x="61" y="140"/>
                    <a:pt x="64" y="142"/>
                    <a:pt x="67" y="143"/>
                  </a:cubicBezTo>
                  <a:cubicBezTo>
                    <a:pt x="68" y="144"/>
                    <a:pt x="69" y="144"/>
                    <a:pt x="71" y="144"/>
                  </a:cubicBezTo>
                  <a:cubicBezTo>
                    <a:pt x="73" y="144"/>
                    <a:pt x="74" y="144"/>
                    <a:pt x="76" y="144"/>
                  </a:cubicBezTo>
                  <a:cubicBezTo>
                    <a:pt x="76" y="145"/>
                    <a:pt x="77" y="145"/>
                    <a:pt x="78" y="145"/>
                  </a:cubicBezTo>
                  <a:cubicBezTo>
                    <a:pt x="78" y="145"/>
                    <a:pt x="79" y="144"/>
                    <a:pt x="79" y="144"/>
                  </a:cubicBezTo>
                  <a:cubicBezTo>
                    <a:pt x="81" y="144"/>
                    <a:pt x="81" y="145"/>
                    <a:pt x="82" y="146"/>
                  </a:cubicBezTo>
                  <a:cubicBezTo>
                    <a:pt x="83" y="148"/>
                    <a:pt x="86" y="152"/>
                    <a:pt x="88" y="149"/>
                  </a:cubicBezTo>
                  <a:cubicBezTo>
                    <a:pt x="90" y="149"/>
                    <a:pt x="91" y="149"/>
                    <a:pt x="91" y="150"/>
                  </a:cubicBezTo>
                  <a:cubicBezTo>
                    <a:pt x="92" y="152"/>
                    <a:pt x="91" y="154"/>
                    <a:pt x="93" y="153"/>
                  </a:cubicBezTo>
                  <a:cubicBezTo>
                    <a:pt x="95" y="153"/>
                    <a:pt x="94" y="151"/>
                    <a:pt x="95" y="150"/>
                  </a:cubicBezTo>
                  <a:cubicBezTo>
                    <a:pt x="97" y="149"/>
                    <a:pt x="98" y="151"/>
                    <a:pt x="100" y="151"/>
                  </a:cubicBezTo>
                  <a:cubicBezTo>
                    <a:pt x="101" y="151"/>
                    <a:pt x="101" y="149"/>
                    <a:pt x="102" y="149"/>
                  </a:cubicBezTo>
                  <a:cubicBezTo>
                    <a:pt x="104" y="149"/>
                    <a:pt x="104" y="151"/>
                    <a:pt x="106" y="151"/>
                  </a:cubicBezTo>
                  <a:cubicBezTo>
                    <a:pt x="107" y="151"/>
                    <a:pt x="108" y="150"/>
                    <a:pt x="110" y="152"/>
                  </a:cubicBezTo>
                  <a:cubicBezTo>
                    <a:pt x="111" y="153"/>
                    <a:pt x="111" y="155"/>
                    <a:pt x="113" y="155"/>
                  </a:cubicBezTo>
                  <a:cubicBezTo>
                    <a:pt x="114" y="153"/>
                    <a:pt x="113" y="152"/>
                    <a:pt x="115" y="151"/>
                  </a:cubicBezTo>
                  <a:cubicBezTo>
                    <a:pt x="116" y="150"/>
                    <a:pt x="117" y="150"/>
                    <a:pt x="117" y="150"/>
                  </a:cubicBezTo>
                  <a:cubicBezTo>
                    <a:pt x="118" y="149"/>
                    <a:pt x="118" y="149"/>
                    <a:pt x="119" y="149"/>
                  </a:cubicBezTo>
                  <a:cubicBezTo>
                    <a:pt x="123" y="150"/>
                    <a:pt x="121" y="158"/>
                    <a:pt x="126" y="156"/>
                  </a:cubicBezTo>
                  <a:cubicBezTo>
                    <a:pt x="128" y="156"/>
                    <a:pt x="128" y="153"/>
                    <a:pt x="131" y="153"/>
                  </a:cubicBezTo>
                  <a:cubicBezTo>
                    <a:pt x="132" y="153"/>
                    <a:pt x="133" y="154"/>
                    <a:pt x="134" y="154"/>
                  </a:cubicBezTo>
                  <a:cubicBezTo>
                    <a:pt x="135" y="155"/>
                    <a:pt x="136" y="154"/>
                    <a:pt x="137" y="154"/>
                  </a:cubicBezTo>
                  <a:cubicBezTo>
                    <a:pt x="139" y="154"/>
                    <a:pt x="141" y="154"/>
                    <a:pt x="143" y="156"/>
                  </a:cubicBezTo>
                  <a:cubicBezTo>
                    <a:pt x="144" y="157"/>
                    <a:pt x="144" y="160"/>
                    <a:pt x="146" y="160"/>
                  </a:cubicBezTo>
                  <a:cubicBezTo>
                    <a:pt x="152" y="161"/>
                    <a:pt x="148" y="152"/>
                    <a:pt x="147" y="150"/>
                  </a:cubicBezTo>
                  <a:cubicBezTo>
                    <a:pt x="147" y="147"/>
                    <a:pt x="148" y="145"/>
                    <a:pt x="150" y="143"/>
                  </a:cubicBezTo>
                  <a:cubicBezTo>
                    <a:pt x="151" y="141"/>
                    <a:pt x="153" y="140"/>
                    <a:pt x="155" y="138"/>
                  </a:cubicBezTo>
                  <a:cubicBezTo>
                    <a:pt x="156" y="137"/>
                    <a:pt x="156" y="135"/>
                    <a:pt x="158" y="135"/>
                  </a:cubicBezTo>
                  <a:cubicBezTo>
                    <a:pt x="159" y="135"/>
                    <a:pt x="160" y="135"/>
                    <a:pt x="161" y="135"/>
                  </a:cubicBezTo>
                  <a:cubicBezTo>
                    <a:pt x="163" y="135"/>
                    <a:pt x="163" y="135"/>
                    <a:pt x="164" y="134"/>
                  </a:cubicBezTo>
                  <a:cubicBezTo>
                    <a:pt x="167" y="133"/>
                    <a:pt x="169" y="136"/>
                    <a:pt x="171" y="135"/>
                  </a:cubicBezTo>
                  <a:cubicBezTo>
                    <a:pt x="172" y="134"/>
                    <a:pt x="171" y="132"/>
                    <a:pt x="170" y="130"/>
                  </a:cubicBezTo>
                  <a:cubicBezTo>
                    <a:pt x="169" y="128"/>
                    <a:pt x="168" y="128"/>
                    <a:pt x="168" y="125"/>
                  </a:cubicBezTo>
                  <a:cubicBezTo>
                    <a:pt x="169" y="124"/>
                    <a:pt x="168" y="123"/>
                    <a:pt x="168" y="122"/>
                  </a:cubicBezTo>
                  <a:cubicBezTo>
                    <a:pt x="168" y="121"/>
                    <a:pt x="169" y="120"/>
                    <a:pt x="168" y="119"/>
                  </a:cubicBezTo>
                  <a:cubicBezTo>
                    <a:pt x="168" y="118"/>
                    <a:pt x="167" y="118"/>
                    <a:pt x="167" y="117"/>
                  </a:cubicBezTo>
                  <a:cubicBezTo>
                    <a:pt x="166" y="115"/>
                    <a:pt x="167" y="116"/>
                    <a:pt x="167" y="114"/>
                  </a:cubicBezTo>
                  <a:cubicBezTo>
                    <a:pt x="169" y="111"/>
                    <a:pt x="166" y="111"/>
                    <a:pt x="165" y="110"/>
                  </a:cubicBezTo>
                  <a:cubicBezTo>
                    <a:pt x="164" y="108"/>
                    <a:pt x="162" y="105"/>
                    <a:pt x="162" y="104"/>
                  </a:cubicBezTo>
                  <a:cubicBezTo>
                    <a:pt x="162" y="103"/>
                    <a:pt x="163" y="102"/>
                    <a:pt x="164" y="102"/>
                  </a:cubicBezTo>
                  <a:cubicBezTo>
                    <a:pt x="164" y="101"/>
                    <a:pt x="164" y="99"/>
                    <a:pt x="165" y="99"/>
                  </a:cubicBezTo>
                  <a:cubicBezTo>
                    <a:pt x="166" y="98"/>
                    <a:pt x="169" y="98"/>
                    <a:pt x="170" y="99"/>
                  </a:cubicBezTo>
                  <a:cubicBezTo>
                    <a:pt x="173" y="99"/>
                    <a:pt x="172" y="101"/>
                    <a:pt x="174" y="102"/>
                  </a:cubicBezTo>
                  <a:cubicBezTo>
                    <a:pt x="179" y="104"/>
                    <a:pt x="184" y="102"/>
                    <a:pt x="186" y="98"/>
                  </a:cubicBezTo>
                  <a:cubicBezTo>
                    <a:pt x="186" y="97"/>
                    <a:pt x="186" y="96"/>
                    <a:pt x="187" y="96"/>
                  </a:cubicBezTo>
                  <a:cubicBezTo>
                    <a:pt x="188" y="95"/>
                    <a:pt x="189" y="95"/>
                    <a:pt x="189" y="95"/>
                  </a:cubicBezTo>
                  <a:cubicBezTo>
                    <a:pt x="191" y="93"/>
                    <a:pt x="190" y="91"/>
                    <a:pt x="188" y="90"/>
                  </a:cubicBezTo>
                  <a:cubicBezTo>
                    <a:pt x="187" y="89"/>
                    <a:pt x="184" y="87"/>
                    <a:pt x="184" y="85"/>
                  </a:cubicBezTo>
                  <a:cubicBezTo>
                    <a:pt x="184" y="84"/>
                    <a:pt x="186" y="84"/>
                    <a:pt x="185" y="83"/>
                  </a:cubicBezTo>
                  <a:cubicBezTo>
                    <a:pt x="185" y="82"/>
                    <a:pt x="185" y="82"/>
                    <a:pt x="184" y="82"/>
                  </a:cubicBezTo>
                  <a:cubicBezTo>
                    <a:pt x="182" y="81"/>
                    <a:pt x="181" y="79"/>
                    <a:pt x="180" y="79"/>
                  </a:cubicBezTo>
                  <a:cubicBezTo>
                    <a:pt x="178" y="78"/>
                    <a:pt x="176" y="80"/>
                    <a:pt x="174" y="80"/>
                  </a:cubicBezTo>
                  <a:cubicBezTo>
                    <a:pt x="172" y="79"/>
                    <a:pt x="173" y="75"/>
                    <a:pt x="173" y="73"/>
                  </a:cubicBezTo>
                  <a:cubicBezTo>
                    <a:pt x="173" y="70"/>
                    <a:pt x="172" y="70"/>
                    <a:pt x="170" y="69"/>
                  </a:cubicBezTo>
                  <a:cubicBezTo>
                    <a:pt x="167" y="68"/>
                    <a:pt x="165" y="67"/>
                    <a:pt x="164" y="64"/>
                  </a:cubicBezTo>
                  <a:cubicBezTo>
                    <a:pt x="163" y="62"/>
                    <a:pt x="163" y="59"/>
                    <a:pt x="161" y="57"/>
                  </a:cubicBezTo>
                  <a:cubicBezTo>
                    <a:pt x="160" y="57"/>
                    <a:pt x="159" y="57"/>
                    <a:pt x="159" y="56"/>
                  </a:cubicBezTo>
                  <a:cubicBezTo>
                    <a:pt x="159" y="55"/>
                    <a:pt x="160" y="54"/>
                    <a:pt x="160" y="52"/>
                  </a:cubicBezTo>
                  <a:cubicBezTo>
                    <a:pt x="160" y="51"/>
                    <a:pt x="159" y="51"/>
                    <a:pt x="158" y="50"/>
                  </a:cubicBezTo>
                  <a:cubicBezTo>
                    <a:pt x="158" y="50"/>
                    <a:pt x="157" y="49"/>
                    <a:pt x="157" y="48"/>
                  </a:cubicBezTo>
                  <a:cubicBezTo>
                    <a:pt x="156" y="47"/>
                    <a:pt x="153" y="47"/>
                    <a:pt x="152" y="45"/>
                  </a:cubicBezTo>
                  <a:cubicBezTo>
                    <a:pt x="152" y="44"/>
                    <a:pt x="154" y="41"/>
                    <a:pt x="155" y="41"/>
                  </a:cubicBezTo>
                  <a:cubicBezTo>
                    <a:pt x="155" y="40"/>
                    <a:pt x="155" y="39"/>
                    <a:pt x="155" y="39"/>
                  </a:cubicBezTo>
                  <a:cubicBezTo>
                    <a:pt x="156" y="38"/>
                    <a:pt x="157" y="38"/>
                    <a:pt x="157" y="37"/>
                  </a:cubicBezTo>
                  <a:cubicBezTo>
                    <a:pt x="157" y="36"/>
                    <a:pt x="156" y="35"/>
                    <a:pt x="157" y="34"/>
                  </a:cubicBezTo>
                  <a:cubicBezTo>
                    <a:pt x="156" y="34"/>
                    <a:pt x="156" y="32"/>
                    <a:pt x="155" y="31"/>
                  </a:cubicBezTo>
                  <a:cubicBezTo>
                    <a:pt x="155" y="30"/>
                    <a:pt x="153" y="30"/>
                    <a:pt x="153" y="29"/>
                  </a:cubicBezTo>
                  <a:cubicBezTo>
                    <a:pt x="153" y="28"/>
                    <a:pt x="155" y="27"/>
                    <a:pt x="156" y="26"/>
                  </a:cubicBezTo>
                  <a:cubicBezTo>
                    <a:pt x="156" y="25"/>
                    <a:pt x="155" y="24"/>
                    <a:pt x="155" y="23"/>
                  </a:cubicBezTo>
                  <a:cubicBezTo>
                    <a:pt x="155" y="22"/>
                    <a:pt x="155" y="22"/>
                    <a:pt x="155" y="21"/>
                  </a:cubicBezTo>
                  <a:cubicBezTo>
                    <a:pt x="156" y="18"/>
                    <a:pt x="155" y="19"/>
                    <a:pt x="153" y="18"/>
                  </a:cubicBezTo>
                  <a:cubicBezTo>
                    <a:pt x="152" y="18"/>
                    <a:pt x="151" y="17"/>
                    <a:pt x="151" y="17"/>
                  </a:cubicBezTo>
                  <a:cubicBezTo>
                    <a:pt x="150" y="16"/>
                    <a:pt x="150" y="17"/>
                    <a:pt x="149" y="16"/>
                  </a:cubicBezTo>
                  <a:cubicBezTo>
                    <a:pt x="149" y="16"/>
                    <a:pt x="149" y="15"/>
                    <a:pt x="149" y="15"/>
                  </a:cubicBezTo>
                  <a:cubicBezTo>
                    <a:pt x="148" y="14"/>
                    <a:pt x="147" y="12"/>
                    <a:pt x="145" y="11"/>
                  </a:cubicBezTo>
                  <a:cubicBezTo>
                    <a:pt x="142" y="10"/>
                    <a:pt x="135" y="8"/>
                    <a:pt x="132" y="12"/>
                  </a:cubicBezTo>
                  <a:cubicBezTo>
                    <a:pt x="129" y="12"/>
                    <a:pt x="129" y="14"/>
                    <a:pt x="126" y="15"/>
                  </a:cubicBezTo>
                  <a:cubicBezTo>
                    <a:pt x="125" y="13"/>
                    <a:pt x="125" y="12"/>
                    <a:pt x="125" y="10"/>
                  </a:cubicBezTo>
                  <a:cubicBezTo>
                    <a:pt x="126" y="9"/>
                    <a:pt x="127" y="7"/>
                    <a:pt x="126" y="6"/>
                  </a:cubicBezTo>
                  <a:cubicBezTo>
                    <a:pt x="125" y="4"/>
                    <a:pt x="122" y="5"/>
                    <a:pt x="121" y="4"/>
                  </a:cubicBezTo>
                  <a:cubicBezTo>
                    <a:pt x="117" y="2"/>
                    <a:pt x="116" y="6"/>
                    <a:pt x="113" y="6"/>
                  </a:cubicBezTo>
                  <a:cubicBezTo>
                    <a:pt x="111" y="6"/>
                    <a:pt x="111" y="3"/>
                    <a:pt x="110" y="2"/>
                  </a:cubicBezTo>
                  <a:cubicBezTo>
                    <a:pt x="109" y="0"/>
                    <a:pt x="107" y="1"/>
                    <a:pt x="106" y="2"/>
                  </a:cubicBezTo>
                  <a:cubicBezTo>
                    <a:pt x="103" y="4"/>
                    <a:pt x="102" y="2"/>
                    <a:pt x="100" y="0"/>
                  </a:cubicBezTo>
                  <a:cubicBezTo>
                    <a:pt x="98" y="1"/>
                    <a:pt x="97" y="1"/>
                    <a:pt x="95" y="3"/>
                  </a:cubicBezTo>
                  <a:cubicBezTo>
                    <a:pt x="94" y="4"/>
                    <a:pt x="92" y="6"/>
                    <a:pt x="91" y="7"/>
                  </a:cubicBezTo>
                  <a:cubicBezTo>
                    <a:pt x="91" y="9"/>
                    <a:pt x="91" y="11"/>
                    <a:pt x="89" y="12"/>
                  </a:cubicBezTo>
                  <a:cubicBezTo>
                    <a:pt x="88" y="12"/>
                    <a:pt x="87" y="10"/>
                    <a:pt x="85" y="10"/>
                  </a:cubicBezTo>
                  <a:cubicBezTo>
                    <a:pt x="85" y="13"/>
                    <a:pt x="80" y="9"/>
                    <a:pt x="79" y="10"/>
                  </a:cubicBezTo>
                  <a:cubicBezTo>
                    <a:pt x="78" y="10"/>
                    <a:pt x="77" y="12"/>
                    <a:pt x="76" y="13"/>
                  </a:cubicBezTo>
                  <a:cubicBezTo>
                    <a:pt x="74" y="15"/>
                    <a:pt x="73" y="15"/>
                    <a:pt x="71" y="16"/>
                  </a:cubicBezTo>
                  <a:cubicBezTo>
                    <a:pt x="73" y="18"/>
                    <a:pt x="69" y="23"/>
                    <a:pt x="69" y="26"/>
                  </a:cubicBezTo>
                  <a:cubicBezTo>
                    <a:pt x="68" y="30"/>
                    <a:pt x="72" y="27"/>
                    <a:pt x="74" y="29"/>
                  </a:cubicBezTo>
                  <a:cubicBezTo>
                    <a:pt x="76" y="31"/>
                    <a:pt x="73" y="31"/>
                    <a:pt x="72" y="31"/>
                  </a:cubicBezTo>
                  <a:cubicBezTo>
                    <a:pt x="72" y="32"/>
                    <a:pt x="72" y="34"/>
                    <a:pt x="71" y="35"/>
                  </a:cubicBezTo>
                  <a:cubicBezTo>
                    <a:pt x="70" y="36"/>
                    <a:pt x="68" y="34"/>
                    <a:pt x="66" y="34"/>
                  </a:cubicBezTo>
                  <a:cubicBezTo>
                    <a:pt x="64" y="34"/>
                    <a:pt x="64" y="36"/>
                    <a:pt x="63" y="37"/>
                  </a:cubicBezTo>
                  <a:cubicBezTo>
                    <a:pt x="62" y="39"/>
                    <a:pt x="62" y="40"/>
                    <a:pt x="61" y="41"/>
                  </a:cubicBezTo>
                  <a:cubicBezTo>
                    <a:pt x="59" y="42"/>
                    <a:pt x="56" y="42"/>
                    <a:pt x="55" y="44"/>
                  </a:cubicBezTo>
                  <a:cubicBezTo>
                    <a:pt x="54" y="45"/>
                    <a:pt x="54" y="48"/>
                    <a:pt x="54" y="49"/>
                  </a:cubicBezTo>
                  <a:cubicBezTo>
                    <a:pt x="54" y="51"/>
                    <a:pt x="54" y="53"/>
                    <a:pt x="53" y="55"/>
                  </a:cubicBezTo>
                  <a:cubicBezTo>
                    <a:pt x="53" y="57"/>
                    <a:pt x="51" y="59"/>
                    <a:pt x="51" y="61"/>
                  </a:cubicBezTo>
                  <a:cubicBezTo>
                    <a:pt x="51" y="63"/>
                    <a:pt x="53" y="63"/>
                    <a:pt x="54" y="64"/>
                  </a:cubicBezTo>
                  <a:cubicBezTo>
                    <a:pt x="54" y="66"/>
                    <a:pt x="54" y="68"/>
                    <a:pt x="52" y="67"/>
                  </a:cubicBezTo>
                  <a:cubicBezTo>
                    <a:pt x="49" y="67"/>
                    <a:pt x="50" y="64"/>
                    <a:pt x="49" y="63"/>
                  </a:cubicBezTo>
                  <a:cubicBezTo>
                    <a:pt x="48" y="64"/>
                    <a:pt x="48" y="64"/>
                    <a:pt x="46" y="65"/>
                  </a:cubicBezTo>
                  <a:cubicBezTo>
                    <a:pt x="45" y="65"/>
                    <a:pt x="44" y="64"/>
                    <a:pt x="43" y="64"/>
                  </a:cubicBezTo>
                  <a:cubicBezTo>
                    <a:pt x="44" y="68"/>
                    <a:pt x="40" y="67"/>
                    <a:pt x="38" y="68"/>
                  </a:cubicBezTo>
                  <a:cubicBezTo>
                    <a:pt x="34" y="68"/>
                    <a:pt x="38" y="73"/>
                    <a:pt x="34" y="73"/>
                  </a:cubicBezTo>
                  <a:cubicBezTo>
                    <a:pt x="31" y="74"/>
                    <a:pt x="30" y="74"/>
                    <a:pt x="28" y="75"/>
                  </a:cubicBezTo>
                  <a:cubicBezTo>
                    <a:pt x="25" y="76"/>
                    <a:pt x="25" y="75"/>
                    <a:pt x="23" y="74"/>
                  </a:cubicBezTo>
                  <a:cubicBezTo>
                    <a:pt x="22" y="74"/>
                    <a:pt x="21" y="74"/>
                    <a:pt x="20" y="75"/>
                  </a:cubicBezTo>
                  <a:cubicBezTo>
                    <a:pt x="19" y="75"/>
                    <a:pt x="17" y="75"/>
                    <a:pt x="16" y="75"/>
                  </a:cubicBezTo>
                  <a:cubicBezTo>
                    <a:pt x="14" y="75"/>
                    <a:pt x="12" y="75"/>
                    <a:pt x="10" y="74"/>
                  </a:cubicBezTo>
                  <a:cubicBezTo>
                    <a:pt x="10" y="79"/>
                    <a:pt x="11" y="83"/>
                    <a:pt x="13" y="87"/>
                  </a:cubicBezTo>
                  <a:cubicBezTo>
                    <a:pt x="14" y="91"/>
                    <a:pt x="17" y="95"/>
                    <a:pt x="17" y="99"/>
                  </a:cubicBezTo>
                  <a:cubicBezTo>
                    <a:pt x="18" y="102"/>
                    <a:pt x="19" y="106"/>
                    <a:pt x="19" y="110"/>
                  </a:cubicBezTo>
                  <a:cubicBezTo>
                    <a:pt x="19" y="112"/>
                    <a:pt x="20" y="116"/>
                    <a:pt x="17" y="117"/>
                  </a:cubicBezTo>
                  <a:cubicBezTo>
                    <a:pt x="14" y="120"/>
                    <a:pt x="0" y="124"/>
                    <a:pt x="5" y="130"/>
                  </a:cubicBezTo>
                  <a:cubicBezTo>
                    <a:pt x="8" y="132"/>
                    <a:pt x="12" y="133"/>
                    <a:pt x="13" y="136"/>
                  </a:cubicBezTo>
                  <a:cubicBezTo>
                    <a:pt x="15" y="140"/>
                    <a:pt x="11" y="145"/>
                    <a:pt x="11" y="149"/>
                  </a:cubicBezTo>
                  <a:cubicBezTo>
                    <a:pt x="13" y="148"/>
                    <a:pt x="15" y="148"/>
                    <a:pt x="16" y="149"/>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2" name="Freeform 57"/>
            <p:cNvSpPr>
              <a:spLocks/>
            </p:cNvSpPr>
            <p:nvPr/>
          </p:nvSpPr>
          <p:spPr bwMode="auto">
            <a:xfrm>
              <a:off x="9142413" y="4711700"/>
              <a:ext cx="563563" cy="293687"/>
            </a:xfrm>
            <a:custGeom>
              <a:avLst/>
              <a:gdLst>
                <a:gd name="T0" fmla="*/ 99 w 148"/>
                <a:gd name="T1" fmla="*/ 76 h 77"/>
                <a:gd name="T2" fmla="*/ 114 w 148"/>
                <a:gd name="T3" fmla="*/ 70 h 77"/>
                <a:gd name="T4" fmla="*/ 126 w 148"/>
                <a:gd name="T5" fmla="*/ 67 h 77"/>
                <a:gd name="T6" fmla="*/ 127 w 148"/>
                <a:gd name="T7" fmla="*/ 63 h 77"/>
                <a:gd name="T8" fmla="*/ 136 w 148"/>
                <a:gd name="T9" fmla="*/ 58 h 77"/>
                <a:gd name="T10" fmla="*/ 136 w 148"/>
                <a:gd name="T11" fmla="*/ 51 h 77"/>
                <a:gd name="T12" fmla="*/ 138 w 148"/>
                <a:gd name="T13" fmla="*/ 47 h 77"/>
                <a:gd name="T14" fmla="*/ 135 w 148"/>
                <a:gd name="T15" fmla="*/ 39 h 77"/>
                <a:gd name="T16" fmla="*/ 145 w 148"/>
                <a:gd name="T17" fmla="*/ 39 h 77"/>
                <a:gd name="T18" fmla="*/ 145 w 148"/>
                <a:gd name="T19" fmla="*/ 23 h 77"/>
                <a:gd name="T20" fmla="*/ 145 w 148"/>
                <a:gd name="T21" fmla="*/ 11 h 77"/>
                <a:gd name="T22" fmla="*/ 142 w 148"/>
                <a:gd name="T23" fmla="*/ 9 h 77"/>
                <a:gd name="T24" fmla="*/ 130 w 148"/>
                <a:gd name="T25" fmla="*/ 8 h 77"/>
                <a:gd name="T26" fmla="*/ 120 w 148"/>
                <a:gd name="T27" fmla="*/ 5 h 77"/>
                <a:gd name="T28" fmla="*/ 107 w 148"/>
                <a:gd name="T29" fmla="*/ 2 h 77"/>
                <a:gd name="T30" fmla="*/ 104 w 148"/>
                <a:gd name="T31" fmla="*/ 8 h 77"/>
                <a:gd name="T32" fmla="*/ 97 w 148"/>
                <a:gd name="T33" fmla="*/ 12 h 77"/>
                <a:gd name="T34" fmla="*/ 83 w 148"/>
                <a:gd name="T35" fmla="*/ 9 h 77"/>
                <a:gd name="T36" fmla="*/ 78 w 148"/>
                <a:gd name="T37" fmla="*/ 14 h 77"/>
                <a:gd name="T38" fmla="*/ 68 w 148"/>
                <a:gd name="T39" fmla="*/ 23 h 77"/>
                <a:gd name="T40" fmla="*/ 65 w 148"/>
                <a:gd name="T41" fmla="*/ 30 h 77"/>
                <a:gd name="T42" fmla="*/ 67 w 148"/>
                <a:gd name="T43" fmla="*/ 39 h 77"/>
                <a:gd name="T44" fmla="*/ 65 w 148"/>
                <a:gd name="T45" fmla="*/ 44 h 77"/>
                <a:gd name="T46" fmla="*/ 55 w 148"/>
                <a:gd name="T47" fmla="*/ 39 h 77"/>
                <a:gd name="T48" fmla="*/ 47 w 148"/>
                <a:gd name="T49" fmla="*/ 42 h 77"/>
                <a:gd name="T50" fmla="*/ 33 w 148"/>
                <a:gd name="T51" fmla="*/ 47 h 77"/>
                <a:gd name="T52" fmla="*/ 22 w 148"/>
                <a:gd name="T53" fmla="*/ 43 h 77"/>
                <a:gd name="T54" fmla="*/ 18 w 148"/>
                <a:gd name="T55" fmla="*/ 47 h 77"/>
                <a:gd name="T56" fmla="*/ 12 w 148"/>
                <a:gd name="T57" fmla="*/ 48 h 77"/>
                <a:gd name="T58" fmla="*/ 0 w 148"/>
                <a:gd name="T59" fmla="*/ 43 h 77"/>
                <a:gd name="T60" fmla="*/ 0 w 148"/>
                <a:gd name="T61" fmla="*/ 51 h 77"/>
                <a:gd name="T62" fmla="*/ 3 w 148"/>
                <a:gd name="T63" fmla="*/ 58 h 77"/>
                <a:gd name="T64" fmla="*/ 9 w 148"/>
                <a:gd name="T65" fmla="*/ 62 h 77"/>
                <a:gd name="T66" fmla="*/ 19 w 148"/>
                <a:gd name="T67" fmla="*/ 63 h 77"/>
                <a:gd name="T68" fmla="*/ 30 w 148"/>
                <a:gd name="T69" fmla="*/ 65 h 77"/>
                <a:gd name="T70" fmla="*/ 39 w 148"/>
                <a:gd name="T71" fmla="*/ 60 h 77"/>
                <a:gd name="T72" fmla="*/ 52 w 148"/>
                <a:gd name="T73" fmla="*/ 57 h 77"/>
                <a:gd name="T74" fmla="*/ 53 w 148"/>
                <a:gd name="T75" fmla="*/ 63 h 77"/>
                <a:gd name="T76" fmla="*/ 60 w 148"/>
                <a:gd name="T77" fmla="*/ 69 h 77"/>
                <a:gd name="T78" fmla="*/ 67 w 148"/>
                <a:gd name="T79" fmla="*/ 71 h 77"/>
                <a:gd name="T80" fmla="*/ 81 w 148"/>
                <a:gd name="T81" fmla="*/ 7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8" h="77">
                  <a:moveTo>
                    <a:pt x="88" y="74"/>
                  </a:moveTo>
                  <a:cubicBezTo>
                    <a:pt x="91" y="74"/>
                    <a:pt x="95" y="77"/>
                    <a:pt x="99" y="76"/>
                  </a:cubicBezTo>
                  <a:cubicBezTo>
                    <a:pt x="103" y="75"/>
                    <a:pt x="104" y="70"/>
                    <a:pt x="108" y="69"/>
                  </a:cubicBezTo>
                  <a:cubicBezTo>
                    <a:pt x="110" y="69"/>
                    <a:pt x="112" y="70"/>
                    <a:pt x="114" y="70"/>
                  </a:cubicBezTo>
                  <a:cubicBezTo>
                    <a:pt x="117" y="70"/>
                    <a:pt x="118" y="68"/>
                    <a:pt x="120" y="68"/>
                  </a:cubicBezTo>
                  <a:cubicBezTo>
                    <a:pt x="122" y="67"/>
                    <a:pt x="125" y="68"/>
                    <a:pt x="126" y="67"/>
                  </a:cubicBezTo>
                  <a:cubicBezTo>
                    <a:pt x="126" y="66"/>
                    <a:pt x="125" y="65"/>
                    <a:pt x="126" y="65"/>
                  </a:cubicBezTo>
                  <a:cubicBezTo>
                    <a:pt x="126" y="64"/>
                    <a:pt x="127" y="64"/>
                    <a:pt x="127" y="63"/>
                  </a:cubicBezTo>
                  <a:cubicBezTo>
                    <a:pt x="129" y="62"/>
                    <a:pt x="130" y="61"/>
                    <a:pt x="132" y="60"/>
                  </a:cubicBezTo>
                  <a:cubicBezTo>
                    <a:pt x="133" y="59"/>
                    <a:pt x="135" y="59"/>
                    <a:pt x="136" y="58"/>
                  </a:cubicBezTo>
                  <a:cubicBezTo>
                    <a:pt x="137" y="56"/>
                    <a:pt x="134" y="55"/>
                    <a:pt x="134" y="54"/>
                  </a:cubicBezTo>
                  <a:cubicBezTo>
                    <a:pt x="134" y="52"/>
                    <a:pt x="136" y="52"/>
                    <a:pt x="136" y="51"/>
                  </a:cubicBezTo>
                  <a:cubicBezTo>
                    <a:pt x="136" y="49"/>
                    <a:pt x="134" y="49"/>
                    <a:pt x="136" y="48"/>
                  </a:cubicBezTo>
                  <a:cubicBezTo>
                    <a:pt x="136" y="48"/>
                    <a:pt x="137" y="48"/>
                    <a:pt x="138" y="47"/>
                  </a:cubicBezTo>
                  <a:cubicBezTo>
                    <a:pt x="138" y="47"/>
                    <a:pt x="140" y="45"/>
                    <a:pt x="140" y="45"/>
                  </a:cubicBezTo>
                  <a:cubicBezTo>
                    <a:pt x="142" y="41"/>
                    <a:pt x="135" y="41"/>
                    <a:pt x="135" y="39"/>
                  </a:cubicBezTo>
                  <a:cubicBezTo>
                    <a:pt x="137" y="38"/>
                    <a:pt x="138" y="37"/>
                    <a:pt x="140" y="38"/>
                  </a:cubicBezTo>
                  <a:cubicBezTo>
                    <a:pt x="141" y="38"/>
                    <a:pt x="143" y="39"/>
                    <a:pt x="145" y="39"/>
                  </a:cubicBezTo>
                  <a:cubicBezTo>
                    <a:pt x="148" y="39"/>
                    <a:pt x="147" y="36"/>
                    <a:pt x="147" y="34"/>
                  </a:cubicBezTo>
                  <a:cubicBezTo>
                    <a:pt x="148" y="30"/>
                    <a:pt x="147" y="26"/>
                    <a:pt x="145" y="23"/>
                  </a:cubicBezTo>
                  <a:cubicBezTo>
                    <a:pt x="145" y="21"/>
                    <a:pt x="143" y="20"/>
                    <a:pt x="143" y="18"/>
                  </a:cubicBezTo>
                  <a:cubicBezTo>
                    <a:pt x="143" y="16"/>
                    <a:pt x="145" y="14"/>
                    <a:pt x="145" y="11"/>
                  </a:cubicBezTo>
                  <a:cubicBezTo>
                    <a:pt x="145" y="11"/>
                    <a:pt x="145" y="11"/>
                    <a:pt x="145" y="11"/>
                  </a:cubicBezTo>
                  <a:cubicBezTo>
                    <a:pt x="144" y="11"/>
                    <a:pt x="144" y="9"/>
                    <a:pt x="142" y="9"/>
                  </a:cubicBezTo>
                  <a:cubicBezTo>
                    <a:pt x="140" y="9"/>
                    <a:pt x="139" y="8"/>
                    <a:pt x="138" y="7"/>
                  </a:cubicBezTo>
                  <a:cubicBezTo>
                    <a:pt x="135" y="6"/>
                    <a:pt x="133" y="9"/>
                    <a:pt x="130" y="8"/>
                  </a:cubicBezTo>
                  <a:cubicBezTo>
                    <a:pt x="128" y="8"/>
                    <a:pt x="127" y="7"/>
                    <a:pt x="125" y="6"/>
                  </a:cubicBezTo>
                  <a:cubicBezTo>
                    <a:pt x="124" y="5"/>
                    <a:pt x="122" y="5"/>
                    <a:pt x="120" y="5"/>
                  </a:cubicBezTo>
                  <a:cubicBezTo>
                    <a:pt x="117" y="4"/>
                    <a:pt x="114" y="0"/>
                    <a:pt x="111" y="2"/>
                  </a:cubicBezTo>
                  <a:cubicBezTo>
                    <a:pt x="110" y="1"/>
                    <a:pt x="108" y="1"/>
                    <a:pt x="107" y="2"/>
                  </a:cubicBezTo>
                  <a:cubicBezTo>
                    <a:pt x="106" y="2"/>
                    <a:pt x="106" y="4"/>
                    <a:pt x="106" y="5"/>
                  </a:cubicBezTo>
                  <a:cubicBezTo>
                    <a:pt x="105" y="7"/>
                    <a:pt x="105" y="7"/>
                    <a:pt x="104" y="8"/>
                  </a:cubicBezTo>
                  <a:cubicBezTo>
                    <a:pt x="103" y="9"/>
                    <a:pt x="102" y="11"/>
                    <a:pt x="101" y="12"/>
                  </a:cubicBezTo>
                  <a:cubicBezTo>
                    <a:pt x="99" y="13"/>
                    <a:pt x="99" y="12"/>
                    <a:pt x="97" y="12"/>
                  </a:cubicBezTo>
                  <a:cubicBezTo>
                    <a:pt x="96" y="12"/>
                    <a:pt x="94" y="13"/>
                    <a:pt x="92" y="13"/>
                  </a:cubicBezTo>
                  <a:cubicBezTo>
                    <a:pt x="89" y="14"/>
                    <a:pt x="87" y="10"/>
                    <a:pt x="83" y="9"/>
                  </a:cubicBezTo>
                  <a:cubicBezTo>
                    <a:pt x="84" y="11"/>
                    <a:pt x="84" y="14"/>
                    <a:pt x="82" y="14"/>
                  </a:cubicBezTo>
                  <a:cubicBezTo>
                    <a:pt x="80" y="14"/>
                    <a:pt x="79" y="13"/>
                    <a:pt x="78" y="14"/>
                  </a:cubicBezTo>
                  <a:cubicBezTo>
                    <a:pt x="76" y="15"/>
                    <a:pt x="76" y="16"/>
                    <a:pt x="76" y="18"/>
                  </a:cubicBezTo>
                  <a:cubicBezTo>
                    <a:pt x="74" y="22"/>
                    <a:pt x="72" y="22"/>
                    <a:pt x="68" y="23"/>
                  </a:cubicBezTo>
                  <a:cubicBezTo>
                    <a:pt x="67" y="24"/>
                    <a:pt x="63" y="25"/>
                    <a:pt x="63" y="28"/>
                  </a:cubicBezTo>
                  <a:cubicBezTo>
                    <a:pt x="63" y="29"/>
                    <a:pt x="64" y="30"/>
                    <a:pt x="65" y="30"/>
                  </a:cubicBezTo>
                  <a:cubicBezTo>
                    <a:pt x="66" y="32"/>
                    <a:pt x="67" y="33"/>
                    <a:pt x="67" y="35"/>
                  </a:cubicBezTo>
                  <a:cubicBezTo>
                    <a:pt x="67" y="36"/>
                    <a:pt x="66" y="37"/>
                    <a:pt x="67" y="39"/>
                  </a:cubicBezTo>
                  <a:cubicBezTo>
                    <a:pt x="68" y="40"/>
                    <a:pt x="69" y="40"/>
                    <a:pt x="69" y="42"/>
                  </a:cubicBezTo>
                  <a:cubicBezTo>
                    <a:pt x="69" y="44"/>
                    <a:pt x="67" y="46"/>
                    <a:pt x="65" y="44"/>
                  </a:cubicBezTo>
                  <a:cubicBezTo>
                    <a:pt x="64" y="42"/>
                    <a:pt x="64" y="40"/>
                    <a:pt x="61" y="40"/>
                  </a:cubicBezTo>
                  <a:cubicBezTo>
                    <a:pt x="60" y="43"/>
                    <a:pt x="57" y="40"/>
                    <a:pt x="55" y="39"/>
                  </a:cubicBezTo>
                  <a:cubicBezTo>
                    <a:pt x="53" y="39"/>
                    <a:pt x="53" y="40"/>
                    <a:pt x="52" y="41"/>
                  </a:cubicBezTo>
                  <a:cubicBezTo>
                    <a:pt x="50" y="42"/>
                    <a:pt x="48" y="42"/>
                    <a:pt x="47" y="42"/>
                  </a:cubicBezTo>
                  <a:cubicBezTo>
                    <a:pt x="44" y="42"/>
                    <a:pt x="40" y="43"/>
                    <a:pt x="38" y="45"/>
                  </a:cubicBezTo>
                  <a:cubicBezTo>
                    <a:pt x="36" y="46"/>
                    <a:pt x="35" y="47"/>
                    <a:pt x="33" y="47"/>
                  </a:cubicBezTo>
                  <a:cubicBezTo>
                    <a:pt x="31" y="47"/>
                    <a:pt x="29" y="47"/>
                    <a:pt x="28" y="47"/>
                  </a:cubicBezTo>
                  <a:cubicBezTo>
                    <a:pt x="26" y="44"/>
                    <a:pt x="25" y="43"/>
                    <a:pt x="22" y="43"/>
                  </a:cubicBezTo>
                  <a:cubicBezTo>
                    <a:pt x="21" y="43"/>
                    <a:pt x="18" y="43"/>
                    <a:pt x="17" y="43"/>
                  </a:cubicBezTo>
                  <a:cubicBezTo>
                    <a:pt x="16" y="44"/>
                    <a:pt x="18" y="46"/>
                    <a:pt x="18" y="47"/>
                  </a:cubicBezTo>
                  <a:cubicBezTo>
                    <a:pt x="17" y="48"/>
                    <a:pt x="16" y="50"/>
                    <a:pt x="15" y="50"/>
                  </a:cubicBezTo>
                  <a:cubicBezTo>
                    <a:pt x="13" y="51"/>
                    <a:pt x="13" y="49"/>
                    <a:pt x="12" y="48"/>
                  </a:cubicBezTo>
                  <a:cubicBezTo>
                    <a:pt x="11" y="47"/>
                    <a:pt x="10" y="45"/>
                    <a:pt x="8" y="45"/>
                  </a:cubicBezTo>
                  <a:cubicBezTo>
                    <a:pt x="6" y="43"/>
                    <a:pt x="3" y="44"/>
                    <a:pt x="0" y="43"/>
                  </a:cubicBezTo>
                  <a:cubicBezTo>
                    <a:pt x="1" y="45"/>
                    <a:pt x="2" y="45"/>
                    <a:pt x="2" y="47"/>
                  </a:cubicBezTo>
                  <a:cubicBezTo>
                    <a:pt x="2" y="49"/>
                    <a:pt x="1" y="50"/>
                    <a:pt x="0" y="51"/>
                  </a:cubicBezTo>
                  <a:cubicBezTo>
                    <a:pt x="1" y="52"/>
                    <a:pt x="1" y="54"/>
                    <a:pt x="2" y="55"/>
                  </a:cubicBezTo>
                  <a:cubicBezTo>
                    <a:pt x="3" y="57"/>
                    <a:pt x="2" y="57"/>
                    <a:pt x="3" y="58"/>
                  </a:cubicBezTo>
                  <a:cubicBezTo>
                    <a:pt x="5" y="58"/>
                    <a:pt x="6" y="58"/>
                    <a:pt x="7" y="60"/>
                  </a:cubicBezTo>
                  <a:cubicBezTo>
                    <a:pt x="8" y="61"/>
                    <a:pt x="8" y="61"/>
                    <a:pt x="9" y="62"/>
                  </a:cubicBezTo>
                  <a:cubicBezTo>
                    <a:pt x="12" y="64"/>
                    <a:pt x="14" y="62"/>
                    <a:pt x="15" y="61"/>
                  </a:cubicBezTo>
                  <a:cubicBezTo>
                    <a:pt x="17" y="58"/>
                    <a:pt x="19" y="60"/>
                    <a:pt x="19" y="63"/>
                  </a:cubicBezTo>
                  <a:cubicBezTo>
                    <a:pt x="21" y="62"/>
                    <a:pt x="22" y="62"/>
                    <a:pt x="24" y="64"/>
                  </a:cubicBezTo>
                  <a:cubicBezTo>
                    <a:pt x="26" y="65"/>
                    <a:pt x="28" y="67"/>
                    <a:pt x="30" y="65"/>
                  </a:cubicBezTo>
                  <a:cubicBezTo>
                    <a:pt x="30" y="63"/>
                    <a:pt x="31" y="61"/>
                    <a:pt x="32" y="60"/>
                  </a:cubicBezTo>
                  <a:cubicBezTo>
                    <a:pt x="34" y="59"/>
                    <a:pt x="37" y="60"/>
                    <a:pt x="39" y="60"/>
                  </a:cubicBezTo>
                  <a:cubicBezTo>
                    <a:pt x="41" y="59"/>
                    <a:pt x="43" y="60"/>
                    <a:pt x="45" y="59"/>
                  </a:cubicBezTo>
                  <a:cubicBezTo>
                    <a:pt x="48" y="59"/>
                    <a:pt x="49" y="57"/>
                    <a:pt x="52" y="57"/>
                  </a:cubicBezTo>
                  <a:cubicBezTo>
                    <a:pt x="52" y="58"/>
                    <a:pt x="51" y="59"/>
                    <a:pt x="51" y="60"/>
                  </a:cubicBezTo>
                  <a:cubicBezTo>
                    <a:pt x="51" y="62"/>
                    <a:pt x="52" y="62"/>
                    <a:pt x="53" y="63"/>
                  </a:cubicBezTo>
                  <a:cubicBezTo>
                    <a:pt x="55" y="65"/>
                    <a:pt x="54" y="66"/>
                    <a:pt x="56" y="67"/>
                  </a:cubicBezTo>
                  <a:cubicBezTo>
                    <a:pt x="57" y="68"/>
                    <a:pt x="59" y="69"/>
                    <a:pt x="60" y="69"/>
                  </a:cubicBezTo>
                  <a:cubicBezTo>
                    <a:pt x="62" y="69"/>
                    <a:pt x="64" y="69"/>
                    <a:pt x="65" y="69"/>
                  </a:cubicBezTo>
                  <a:cubicBezTo>
                    <a:pt x="66" y="70"/>
                    <a:pt x="66" y="70"/>
                    <a:pt x="67" y="71"/>
                  </a:cubicBezTo>
                  <a:cubicBezTo>
                    <a:pt x="68" y="71"/>
                    <a:pt x="69" y="71"/>
                    <a:pt x="70" y="71"/>
                  </a:cubicBezTo>
                  <a:cubicBezTo>
                    <a:pt x="73" y="71"/>
                    <a:pt x="77" y="72"/>
                    <a:pt x="81" y="73"/>
                  </a:cubicBezTo>
                  <a:cubicBezTo>
                    <a:pt x="83" y="73"/>
                    <a:pt x="86" y="73"/>
                    <a:pt x="88" y="74"/>
                  </a:cubicBezTo>
                  <a:close/>
                </a:path>
              </a:pathLst>
            </a:custGeom>
            <a:solidFill>
              <a:srgbClr val="FFC000"/>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3" name="Freeform 58"/>
            <p:cNvSpPr>
              <a:spLocks/>
            </p:cNvSpPr>
            <p:nvPr/>
          </p:nvSpPr>
          <p:spPr bwMode="auto">
            <a:xfrm>
              <a:off x="9134475" y="4906963"/>
              <a:ext cx="14288" cy="25400"/>
            </a:xfrm>
            <a:custGeom>
              <a:avLst/>
              <a:gdLst>
                <a:gd name="T0" fmla="*/ 4 w 4"/>
                <a:gd name="T1" fmla="*/ 5 h 7"/>
                <a:gd name="T2" fmla="*/ 2 w 4"/>
                <a:gd name="T3" fmla="*/ 0 h 7"/>
                <a:gd name="T4" fmla="*/ 1 w 4"/>
                <a:gd name="T5" fmla="*/ 6 h 7"/>
                <a:gd name="T6" fmla="*/ 4 w 4"/>
                <a:gd name="T7" fmla="*/ 7 h 7"/>
                <a:gd name="T8" fmla="*/ 4 w 4"/>
                <a:gd name="T9" fmla="*/ 5 h 7"/>
              </a:gdLst>
              <a:ahLst/>
              <a:cxnLst>
                <a:cxn ang="0">
                  <a:pos x="T0" y="T1"/>
                </a:cxn>
                <a:cxn ang="0">
                  <a:pos x="T2" y="T3"/>
                </a:cxn>
                <a:cxn ang="0">
                  <a:pos x="T4" y="T5"/>
                </a:cxn>
                <a:cxn ang="0">
                  <a:pos x="T6" y="T7"/>
                </a:cxn>
                <a:cxn ang="0">
                  <a:pos x="T8" y="T9"/>
                </a:cxn>
              </a:cxnLst>
              <a:rect l="0" t="0" r="r" b="b"/>
              <a:pathLst>
                <a:path w="4" h="7">
                  <a:moveTo>
                    <a:pt x="4" y="5"/>
                  </a:moveTo>
                  <a:cubicBezTo>
                    <a:pt x="4" y="3"/>
                    <a:pt x="3" y="1"/>
                    <a:pt x="2" y="0"/>
                  </a:cubicBezTo>
                  <a:cubicBezTo>
                    <a:pt x="0" y="2"/>
                    <a:pt x="2" y="4"/>
                    <a:pt x="1" y="6"/>
                  </a:cubicBezTo>
                  <a:cubicBezTo>
                    <a:pt x="2" y="7"/>
                    <a:pt x="3" y="7"/>
                    <a:pt x="4" y="7"/>
                  </a:cubicBezTo>
                  <a:cubicBezTo>
                    <a:pt x="4" y="6"/>
                    <a:pt x="4" y="5"/>
                    <a:pt x="4" y="5"/>
                  </a:cubicBezTo>
                  <a:close/>
                </a:path>
              </a:pathLst>
            </a:custGeom>
            <a:solidFill>
              <a:schemeClr val="accent3"/>
            </a:solidFill>
            <a:ln w="7938" cap="rnd">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2" name="Table 1">
            <a:extLst>
              <a:ext uri="{FF2B5EF4-FFF2-40B4-BE49-F238E27FC236}">
                <a16:creationId xmlns:a16="http://schemas.microsoft.com/office/drawing/2014/main" id="{43F7693B-01A5-B826-D5FA-66913B2D49A3}"/>
              </a:ext>
            </a:extLst>
          </p:cNvPr>
          <p:cNvGraphicFramePr>
            <a:graphicFrameLocks noGrp="1"/>
          </p:cNvGraphicFramePr>
          <p:nvPr>
            <p:extLst>
              <p:ext uri="{D42A27DB-BD31-4B8C-83A1-F6EECF244321}">
                <p14:modId xmlns:p14="http://schemas.microsoft.com/office/powerpoint/2010/main" val="1714204418"/>
              </p:ext>
            </p:extLst>
          </p:nvPr>
        </p:nvGraphicFramePr>
        <p:xfrm>
          <a:off x="9053754" y="2065568"/>
          <a:ext cx="1642821" cy="1483360"/>
        </p:xfrm>
        <a:graphic>
          <a:graphicData uri="http://schemas.openxmlformats.org/drawingml/2006/table">
            <a:tbl>
              <a:tblPr firstRow="1" bandRow="1">
                <a:tableStyleId>{43AA2B84-1391-470F-B3FB-B2EA3B8A3D3A}</a:tableStyleId>
              </a:tblPr>
              <a:tblGrid>
                <a:gridCol w="325181">
                  <a:extLst>
                    <a:ext uri="{9D8B030D-6E8A-4147-A177-3AD203B41FA5}">
                      <a16:colId xmlns:a16="http://schemas.microsoft.com/office/drawing/2014/main" val="1936977428"/>
                    </a:ext>
                  </a:extLst>
                </a:gridCol>
                <a:gridCol w="1317640">
                  <a:extLst>
                    <a:ext uri="{9D8B030D-6E8A-4147-A177-3AD203B41FA5}">
                      <a16:colId xmlns:a16="http://schemas.microsoft.com/office/drawing/2014/main" val="26822688"/>
                    </a:ext>
                  </a:extLst>
                </a:gridCol>
              </a:tblGrid>
              <a:tr h="370840">
                <a:tc>
                  <a:txBody>
                    <a:bodyPr/>
                    <a:lstStyle/>
                    <a:p>
                      <a:endParaRPr lang="sl-SI"/>
                    </a:p>
                  </a:txBody>
                  <a:tcPr>
                    <a:solidFill>
                      <a:srgbClr val="FF0000"/>
                    </a:solidFill>
                  </a:tcPr>
                </a:tc>
                <a:tc>
                  <a:txBody>
                    <a:bodyPr/>
                    <a:lstStyle/>
                    <a:p>
                      <a:r>
                        <a:rPr lang="en-US"/>
                        <a:t>15 - 43</a:t>
                      </a:r>
                      <a:endParaRPr lang="sl-SI"/>
                    </a:p>
                  </a:txBody>
                  <a:tcPr/>
                </a:tc>
                <a:extLst>
                  <a:ext uri="{0D108BD9-81ED-4DB2-BD59-A6C34878D82A}">
                    <a16:rowId xmlns:a16="http://schemas.microsoft.com/office/drawing/2014/main" val="2098861965"/>
                  </a:ext>
                </a:extLst>
              </a:tr>
              <a:tr h="370840">
                <a:tc>
                  <a:txBody>
                    <a:bodyPr/>
                    <a:lstStyle/>
                    <a:p>
                      <a:endParaRPr lang="sl-SI"/>
                    </a:p>
                  </a:txBody>
                  <a:tcPr>
                    <a:solidFill>
                      <a:srgbClr val="FFC000"/>
                    </a:solidFill>
                  </a:tcPr>
                </a:tc>
                <a:tc>
                  <a:txBody>
                    <a:bodyPr/>
                    <a:lstStyle/>
                    <a:p>
                      <a:r>
                        <a:rPr lang="en-US"/>
                        <a:t>7-10</a:t>
                      </a:r>
                      <a:endParaRPr lang="sl-SI"/>
                    </a:p>
                  </a:txBody>
                  <a:tcPr/>
                </a:tc>
                <a:extLst>
                  <a:ext uri="{0D108BD9-81ED-4DB2-BD59-A6C34878D82A}">
                    <a16:rowId xmlns:a16="http://schemas.microsoft.com/office/drawing/2014/main" val="1905676949"/>
                  </a:ext>
                </a:extLst>
              </a:tr>
              <a:tr h="370840">
                <a:tc>
                  <a:txBody>
                    <a:bodyPr/>
                    <a:lstStyle/>
                    <a:p>
                      <a:endParaRPr lang="sl-SI">
                        <a:highlight>
                          <a:srgbClr val="FFFF00"/>
                        </a:highlight>
                      </a:endParaRPr>
                    </a:p>
                  </a:txBody>
                  <a:tcPr>
                    <a:solidFill>
                      <a:srgbClr val="FFFF00"/>
                    </a:solidFill>
                  </a:tcPr>
                </a:tc>
                <a:tc>
                  <a:txBody>
                    <a:bodyPr/>
                    <a:lstStyle/>
                    <a:p>
                      <a:r>
                        <a:rPr lang="en-US"/>
                        <a:t>2 - 5</a:t>
                      </a:r>
                      <a:endParaRPr lang="sl-SI"/>
                    </a:p>
                  </a:txBody>
                  <a:tcPr/>
                </a:tc>
                <a:extLst>
                  <a:ext uri="{0D108BD9-81ED-4DB2-BD59-A6C34878D82A}">
                    <a16:rowId xmlns:a16="http://schemas.microsoft.com/office/drawing/2014/main" val="4264509831"/>
                  </a:ext>
                </a:extLst>
              </a:tr>
              <a:tr h="370840">
                <a:tc>
                  <a:txBody>
                    <a:bodyPr/>
                    <a:lstStyle/>
                    <a:p>
                      <a:endParaRPr lang="sl-SI"/>
                    </a:p>
                  </a:txBody>
                  <a:tcPr>
                    <a:solidFill>
                      <a:schemeClr val="accent3"/>
                    </a:solidFill>
                  </a:tcPr>
                </a:tc>
                <a:tc>
                  <a:txBody>
                    <a:bodyPr/>
                    <a:lstStyle/>
                    <a:p>
                      <a:r>
                        <a:rPr lang="en-US"/>
                        <a:t>None</a:t>
                      </a:r>
                      <a:endParaRPr lang="sl-SI"/>
                    </a:p>
                  </a:txBody>
                  <a:tcPr/>
                </a:tc>
                <a:extLst>
                  <a:ext uri="{0D108BD9-81ED-4DB2-BD59-A6C34878D82A}">
                    <a16:rowId xmlns:a16="http://schemas.microsoft.com/office/drawing/2014/main" val="706529295"/>
                  </a:ext>
                </a:extLst>
              </a:tr>
            </a:tbl>
          </a:graphicData>
        </a:graphic>
      </p:graphicFrame>
      <p:sp>
        <p:nvSpPr>
          <p:cNvPr id="3" name="TextBox 2">
            <a:extLst>
              <a:ext uri="{FF2B5EF4-FFF2-40B4-BE49-F238E27FC236}">
                <a16:creationId xmlns:a16="http://schemas.microsoft.com/office/drawing/2014/main" id="{B6D6A5B9-0328-A2E4-D76B-FE6EB2DAF5C4}"/>
              </a:ext>
            </a:extLst>
          </p:cNvPr>
          <p:cNvSpPr txBox="1"/>
          <p:nvPr/>
        </p:nvSpPr>
        <p:spPr>
          <a:xfrm>
            <a:off x="8239125" y="876300"/>
            <a:ext cx="3686175" cy="523220"/>
          </a:xfrm>
          <a:prstGeom prst="rect">
            <a:avLst/>
          </a:prstGeom>
          <a:noFill/>
        </p:spPr>
        <p:txBody>
          <a:bodyPr wrap="square" rtlCol="0">
            <a:spAutoFit/>
          </a:bodyPr>
          <a:lstStyle/>
          <a:p>
            <a:r>
              <a:rPr lang="en-US"/>
              <a:t>Participation of training and outreach events per country (2022-2024)</a:t>
            </a:r>
            <a:endParaRPr lang="sl-SI"/>
          </a:p>
        </p:txBody>
      </p:sp>
      <p:sp>
        <p:nvSpPr>
          <p:cNvPr id="5" name="TextBox 4">
            <a:extLst>
              <a:ext uri="{FF2B5EF4-FFF2-40B4-BE49-F238E27FC236}">
                <a16:creationId xmlns:a16="http://schemas.microsoft.com/office/drawing/2014/main" id="{E9961535-AA6F-6991-1DC1-A19DA8066843}"/>
              </a:ext>
            </a:extLst>
          </p:cNvPr>
          <p:cNvSpPr txBox="1"/>
          <p:nvPr/>
        </p:nvSpPr>
        <p:spPr>
          <a:xfrm>
            <a:off x="8155246" y="6340316"/>
            <a:ext cx="3191743"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hlinkClick r:id="rId6"/>
              </a:rPr>
              <a:t>Source of the map template</a:t>
            </a:r>
            <a:endParaRPr lang="en-US" dirty="0"/>
          </a:p>
        </p:txBody>
      </p:sp>
    </p:spTree>
    <p:extLst>
      <p:ext uri="{BB962C8B-B14F-4D97-AF65-F5344CB8AC3E}">
        <p14:creationId xmlns:p14="http://schemas.microsoft.com/office/powerpoint/2010/main" val="826652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12f9b05850b_0_2"/>
          <p:cNvSpPr txBox="1">
            <a:spLocks noGrp="1"/>
          </p:cNvSpPr>
          <p:nvPr>
            <p:ph type="title"/>
          </p:nvPr>
        </p:nvSpPr>
        <p:spPr>
          <a:xfrm>
            <a:off x="838200" y="365125"/>
            <a:ext cx="11107500" cy="1325700"/>
          </a:xfrm>
          <a:prstGeom prst="rect">
            <a:avLst/>
          </a:prstGeom>
        </p:spPr>
        <p:txBody>
          <a:bodyPr spcFirstLastPara="1" wrap="square" lIns="91425" tIns="45700" rIns="91425" bIns="45700" anchor="ctr" anchorCtr="0">
            <a:normAutofit/>
          </a:bodyPr>
          <a:lstStyle/>
          <a:p>
            <a:pPr>
              <a:lnSpc>
                <a:spcPct val="100000"/>
              </a:lnSpc>
            </a:pPr>
            <a:r>
              <a:rPr lang="en-GB" b="1" dirty="0"/>
              <a:t>PITCH Online Events </a:t>
            </a:r>
          </a:p>
        </p:txBody>
      </p:sp>
      <p:sp>
        <p:nvSpPr>
          <p:cNvPr id="12" name="Google Shape;123;g12f9b05850b_0_2"/>
          <p:cNvSpPr txBox="1"/>
          <p:nvPr/>
        </p:nvSpPr>
        <p:spPr>
          <a:xfrm>
            <a:off x="292231" y="3054984"/>
            <a:ext cx="11653468" cy="821733"/>
          </a:xfrm>
          <a:prstGeom prst="rect">
            <a:avLst/>
          </a:prstGeom>
          <a:solidFill>
            <a:srgbClr val="FFF2CC"/>
          </a:solidFill>
          <a:ln>
            <a:noFill/>
          </a:ln>
        </p:spPr>
        <p:txBody>
          <a:bodyPr spcFirstLastPara="1" wrap="square" lIns="91425" tIns="91425" rIns="91425" bIns="91425" anchor="t" anchorCtr="0">
            <a:spAutoFit/>
          </a:bodyPr>
          <a:lstStyle/>
          <a:p>
            <a:pPr>
              <a:lnSpc>
                <a:spcPct val="115000"/>
              </a:lnSpc>
            </a:pPr>
            <a:r>
              <a:rPr lang="sl-SI" sz="1800" b="1">
                <a:solidFill>
                  <a:schemeClr val="dk1"/>
                </a:solidFill>
                <a:latin typeface="Calibri"/>
                <a:ea typeface="Calibri"/>
                <a:cs typeface="Calibri"/>
                <a:sym typeface="Calibri"/>
              </a:rPr>
              <a:t>31 </a:t>
            </a:r>
            <a:r>
              <a:rPr lang="en-GB" sz="1800" b="1">
                <a:solidFill>
                  <a:schemeClr val="dk1"/>
                </a:solidFill>
                <a:latin typeface="Calibri"/>
                <a:ea typeface="Calibri"/>
                <a:cs typeface="Calibri"/>
                <a:sym typeface="Calibri"/>
              </a:rPr>
              <a:t>Aug|  </a:t>
            </a:r>
            <a:r>
              <a:rPr lang="sl-SI" sz="1800" b="1" u="sng">
                <a:solidFill>
                  <a:srgbClr val="FF0000"/>
                </a:solidFill>
                <a:latin typeface="Calibri"/>
                <a:ea typeface="Calibri"/>
                <a:cs typeface="Calibri"/>
                <a:sym typeface="Calibri"/>
              </a:rPr>
              <a:t>3rd</a:t>
            </a:r>
            <a:r>
              <a:rPr lang="en-GB" sz="1800" b="1" u="sng">
                <a:solidFill>
                  <a:srgbClr val="FF0000"/>
                </a:solidFill>
                <a:latin typeface="Calibri"/>
                <a:ea typeface="Calibri"/>
                <a:cs typeface="Calibri"/>
                <a:sym typeface="Calibri"/>
              </a:rPr>
              <a:t> Transnational Access Visits Pitch</a:t>
            </a:r>
            <a:r>
              <a:rPr lang="en-GB" sz="1800" b="1">
                <a:solidFill>
                  <a:srgbClr val="FF0000"/>
                </a:solidFill>
                <a:latin typeface="Calibri"/>
                <a:ea typeface="Calibri"/>
                <a:cs typeface="Calibri"/>
                <a:sym typeface="Calibri"/>
              </a:rPr>
              <a:t> </a:t>
            </a:r>
            <a:r>
              <a:rPr lang="en-GB" sz="1800" b="1">
                <a:solidFill>
                  <a:schemeClr val="dk1"/>
                </a:solidFill>
                <a:latin typeface="Calibri"/>
                <a:ea typeface="Calibri"/>
                <a:cs typeface="Calibri"/>
                <a:sym typeface="Calibri"/>
              </a:rPr>
              <a:t>– presenting</a:t>
            </a:r>
            <a:r>
              <a:rPr lang="sl-SI" sz="1800" b="1">
                <a:solidFill>
                  <a:schemeClr val="dk1"/>
                </a:solidFill>
                <a:latin typeface="Calibri"/>
                <a:ea typeface="Calibri"/>
                <a:cs typeface="Calibri"/>
                <a:sym typeface="Calibri"/>
              </a:rPr>
              <a:t> </a:t>
            </a:r>
            <a:r>
              <a:rPr lang="en-GB" sz="1800" b="1">
                <a:solidFill>
                  <a:schemeClr val="dk1"/>
                </a:solidFill>
                <a:latin typeface="Calibri"/>
                <a:ea typeface="Calibri"/>
                <a:cs typeface="Calibri"/>
                <a:sym typeface="Calibri"/>
              </a:rPr>
              <a:t>Manchester Metropolitan University, Netherlands Interdisciplinary Demographic Institute,  University of Essex and </a:t>
            </a:r>
            <a:r>
              <a:rPr lang="en-GB" sz="1800" b="1" err="1">
                <a:solidFill>
                  <a:schemeClr val="dk1"/>
                </a:solidFill>
                <a:latin typeface="Calibri"/>
                <a:ea typeface="Calibri"/>
                <a:cs typeface="Calibri"/>
                <a:sym typeface="Calibri"/>
              </a:rPr>
              <a:t>Centerdata</a:t>
            </a:r>
            <a:r>
              <a:rPr lang="en-GB" sz="1800" b="1">
                <a:solidFill>
                  <a:schemeClr val="dk1"/>
                </a:solidFill>
                <a:latin typeface="Calibri"/>
                <a:ea typeface="Calibri"/>
                <a:cs typeface="Calibri"/>
                <a:sym typeface="Calibri"/>
              </a:rPr>
              <a:t> </a:t>
            </a:r>
            <a:endParaRPr lang="en-GB" sz="1800" b="1">
              <a:solidFill>
                <a:schemeClr val="dk1"/>
              </a:solidFill>
              <a:latin typeface="Calibri"/>
              <a:ea typeface="Calibri"/>
              <a:cs typeface="Calibri"/>
            </a:endParaRPr>
          </a:p>
        </p:txBody>
      </p:sp>
      <p:sp>
        <p:nvSpPr>
          <p:cNvPr id="13" name="Google Shape;123;g12f9b05850b_0_2"/>
          <p:cNvSpPr txBox="1"/>
          <p:nvPr/>
        </p:nvSpPr>
        <p:spPr>
          <a:xfrm>
            <a:off x="292230" y="3975170"/>
            <a:ext cx="11107765" cy="503184"/>
          </a:xfrm>
          <a:prstGeom prst="rect">
            <a:avLst/>
          </a:prstGeom>
          <a:solidFill>
            <a:srgbClr val="FFF2CC"/>
          </a:solidFill>
          <a:ln>
            <a:noFill/>
          </a:ln>
        </p:spPr>
        <p:txBody>
          <a:bodyPr spcFirstLastPara="1" wrap="square" lIns="91425" tIns="91425" rIns="91425" bIns="91425" anchor="t" anchorCtr="0">
            <a:spAutoFit/>
          </a:bodyPr>
          <a:lstStyle/>
          <a:p>
            <a:pPr>
              <a:lnSpc>
                <a:spcPct val="115000"/>
              </a:lnSpc>
            </a:pPr>
            <a:r>
              <a:rPr lang="en-GB" sz="1800" b="1">
                <a:solidFill>
                  <a:schemeClr val="dk1"/>
                </a:solidFill>
                <a:latin typeface="Calibri"/>
                <a:ea typeface="Calibri"/>
                <a:cs typeface="Calibri"/>
                <a:sym typeface="Calibri"/>
              </a:rPr>
              <a:t>Presentations and videos materials available at</a:t>
            </a:r>
            <a:r>
              <a:rPr lang="sl-SI" sz="1800" b="1">
                <a:solidFill>
                  <a:schemeClr val="dk1"/>
                </a:solidFill>
                <a:latin typeface="Calibri"/>
                <a:ea typeface="Calibri"/>
                <a:cs typeface="Calibri"/>
                <a:sym typeface="Calibri"/>
              </a:rPr>
              <a:t> </a:t>
            </a:r>
            <a:r>
              <a:rPr lang="sl-SI" sz="1800" b="1" u="sng">
                <a:solidFill>
                  <a:schemeClr val="hlink"/>
                </a:solidFill>
                <a:latin typeface="Calibri"/>
                <a:cs typeface="Calibri"/>
                <a:sym typeface="Calibri"/>
                <a:hlinkClick r:id="rId3">
                  <a:extLst>
                    <a:ext uri="{A12FA001-AC4F-418D-AE19-62706E023703}">
                      <ahyp:hlinkClr xmlns="" xmlns:ahyp="http://schemas.microsoft.com/office/drawing/2018/hyperlinkcolor" val="tx"/>
                    </a:ext>
                  </a:extLst>
                </a:hlinkClick>
              </a:rPr>
              <a:t>https://www.coordinate-network.eu/event-materials</a:t>
            </a:r>
            <a:r>
              <a:rPr lang="sl-SI" sz="1800" b="1">
                <a:solidFill>
                  <a:schemeClr val="dk1"/>
                </a:solidFill>
                <a:latin typeface="Calibri"/>
                <a:ea typeface="Calibri"/>
                <a:cs typeface="Calibri"/>
                <a:sym typeface="Calibri"/>
              </a:rPr>
              <a:t> </a:t>
            </a:r>
            <a:r>
              <a:rPr lang="en-GB" sz="1800" b="1">
                <a:solidFill>
                  <a:schemeClr val="dk1"/>
                </a:solidFill>
                <a:latin typeface="Calibri"/>
                <a:ea typeface="Calibri"/>
                <a:cs typeface="Calibri"/>
                <a:sym typeface="Calibri"/>
              </a:rPr>
              <a:t> </a:t>
            </a:r>
            <a:endParaRPr lang="en-GB" sz="1800" b="1">
              <a:solidFill>
                <a:schemeClr val="dk1"/>
              </a:solidFill>
              <a:latin typeface="Calibri"/>
              <a:ea typeface="Calibri"/>
              <a:cs typeface="Calibri"/>
            </a:endParaRPr>
          </a:p>
        </p:txBody>
      </p:sp>
      <p:sp>
        <p:nvSpPr>
          <p:cNvPr id="2" name="Google Shape;123;g12f9b05850b_0_2">
            <a:extLst>
              <a:ext uri="{FF2B5EF4-FFF2-40B4-BE49-F238E27FC236}">
                <a16:creationId xmlns:a16="http://schemas.microsoft.com/office/drawing/2014/main" id="{4816D14F-1CB5-52E4-1E21-B3D429D1A658}"/>
              </a:ext>
            </a:extLst>
          </p:cNvPr>
          <p:cNvSpPr txBox="1"/>
          <p:nvPr/>
        </p:nvSpPr>
        <p:spPr>
          <a:xfrm>
            <a:off x="292231" y="1919840"/>
            <a:ext cx="11653469" cy="503184"/>
          </a:xfrm>
          <a:prstGeom prst="rect">
            <a:avLst/>
          </a:prstGeom>
          <a:solidFill>
            <a:srgbClr val="FFF2CC"/>
          </a:solidFill>
          <a:ln>
            <a:noFill/>
          </a:ln>
        </p:spPr>
        <p:txBody>
          <a:bodyPr spcFirstLastPara="1" wrap="square" lIns="91425" tIns="91425" rIns="91425" bIns="91425" anchor="t" anchorCtr="0">
            <a:spAutoFit/>
          </a:bodyPr>
          <a:lstStyle/>
          <a:p>
            <a:pPr>
              <a:lnSpc>
                <a:spcPct val="115000"/>
              </a:lnSpc>
            </a:pPr>
            <a:r>
              <a:rPr lang="en-GB" sz="1800" b="1">
                <a:solidFill>
                  <a:schemeClr val="dk1"/>
                </a:solidFill>
                <a:latin typeface="Calibri"/>
                <a:ea typeface="Calibri"/>
                <a:cs typeface="Calibri"/>
                <a:sym typeface="Calibri"/>
              </a:rPr>
              <a:t>26th Jan |  </a:t>
            </a:r>
            <a:r>
              <a:rPr lang="en-GB" sz="1800" b="1" u="sng">
                <a:solidFill>
                  <a:srgbClr val="FF0000"/>
                </a:solidFill>
                <a:latin typeface="Calibri"/>
                <a:ea typeface="Calibri"/>
                <a:cs typeface="Calibri"/>
                <a:sym typeface="Calibri"/>
              </a:rPr>
              <a:t>1st Transnational Access Visits Pitch</a:t>
            </a:r>
            <a:r>
              <a:rPr lang="en-GB" sz="1800" b="1">
                <a:solidFill>
                  <a:srgbClr val="FF0000"/>
                </a:solidFill>
                <a:latin typeface="Calibri"/>
                <a:ea typeface="Calibri"/>
                <a:cs typeface="Calibri"/>
                <a:sym typeface="Calibri"/>
              </a:rPr>
              <a:t> </a:t>
            </a:r>
            <a:r>
              <a:rPr lang="en-GB" sz="1800" b="1">
                <a:solidFill>
                  <a:schemeClr val="dk1"/>
                </a:solidFill>
                <a:latin typeface="Calibri"/>
                <a:ea typeface="Calibri"/>
                <a:cs typeface="Calibri"/>
                <a:sym typeface="Calibri"/>
              </a:rPr>
              <a:t>– presenting European Centre, IPSOS and University College Dublin</a:t>
            </a:r>
            <a:endParaRPr lang="en-GB" sz="1800" b="1">
              <a:solidFill>
                <a:schemeClr val="dk1"/>
              </a:solidFill>
              <a:latin typeface="Calibri"/>
              <a:ea typeface="Calibri"/>
              <a:cs typeface="Calibri"/>
            </a:endParaRPr>
          </a:p>
        </p:txBody>
      </p:sp>
      <p:sp>
        <p:nvSpPr>
          <p:cNvPr id="6" name="Google Shape;123;g12f9b05850b_0_2">
            <a:extLst>
              <a:ext uri="{FF2B5EF4-FFF2-40B4-BE49-F238E27FC236}">
                <a16:creationId xmlns:a16="http://schemas.microsoft.com/office/drawing/2014/main" id="{0BDF4390-6186-3390-9E42-EF75A9DD34E4}"/>
              </a:ext>
            </a:extLst>
          </p:cNvPr>
          <p:cNvSpPr txBox="1"/>
          <p:nvPr/>
        </p:nvSpPr>
        <p:spPr>
          <a:xfrm>
            <a:off x="292230" y="2487106"/>
            <a:ext cx="11653469" cy="503184"/>
          </a:xfrm>
          <a:prstGeom prst="rect">
            <a:avLst/>
          </a:prstGeom>
          <a:solidFill>
            <a:srgbClr val="FFF2CC"/>
          </a:solidFill>
          <a:ln>
            <a:noFill/>
          </a:ln>
        </p:spPr>
        <p:txBody>
          <a:bodyPr spcFirstLastPara="1" wrap="square" lIns="91425" tIns="91425" rIns="91425" bIns="91425" anchor="t" anchorCtr="0">
            <a:spAutoFit/>
          </a:bodyPr>
          <a:lstStyle/>
          <a:p>
            <a:pPr>
              <a:lnSpc>
                <a:spcPct val="115000"/>
              </a:lnSpc>
            </a:pPr>
            <a:r>
              <a:rPr lang="en-GB" sz="1800" b="1">
                <a:solidFill>
                  <a:schemeClr val="dk1"/>
                </a:solidFill>
                <a:latin typeface="Calibri"/>
                <a:ea typeface="Calibri"/>
                <a:cs typeface="Calibri"/>
                <a:sym typeface="Calibri"/>
              </a:rPr>
              <a:t>2nd Feb|  </a:t>
            </a:r>
            <a:r>
              <a:rPr lang="en-GB" sz="1800" b="1" u="sng">
                <a:solidFill>
                  <a:srgbClr val="FF0000"/>
                </a:solidFill>
                <a:latin typeface="Calibri"/>
                <a:ea typeface="Calibri"/>
                <a:cs typeface="Calibri"/>
                <a:sym typeface="Calibri"/>
              </a:rPr>
              <a:t>2nd Transnational Access Visits Pitch</a:t>
            </a:r>
            <a:r>
              <a:rPr lang="en-GB" sz="1800" b="1">
                <a:solidFill>
                  <a:srgbClr val="FF0000"/>
                </a:solidFill>
                <a:latin typeface="Calibri"/>
                <a:ea typeface="Calibri"/>
                <a:cs typeface="Calibri"/>
                <a:sym typeface="Calibri"/>
              </a:rPr>
              <a:t> </a:t>
            </a:r>
            <a:r>
              <a:rPr lang="en-GB" sz="1800" b="1">
                <a:solidFill>
                  <a:schemeClr val="dk1"/>
                </a:solidFill>
                <a:latin typeface="Calibri"/>
                <a:ea typeface="Calibri"/>
                <a:cs typeface="Calibri"/>
                <a:sym typeface="Calibri"/>
              </a:rPr>
              <a:t>– presenting </a:t>
            </a:r>
            <a:r>
              <a:rPr lang="en-GB" sz="1800" b="1" err="1">
                <a:solidFill>
                  <a:schemeClr val="dk1"/>
                </a:solidFill>
                <a:latin typeface="Calibri"/>
                <a:ea typeface="Calibri"/>
                <a:cs typeface="Calibri"/>
                <a:sym typeface="Calibri"/>
              </a:rPr>
              <a:t>Centerdata</a:t>
            </a:r>
            <a:r>
              <a:rPr lang="en-GB" sz="1800" b="1">
                <a:solidFill>
                  <a:schemeClr val="dk1"/>
                </a:solidFill>
                <a:latin typeface="Calibri"/>
                <a:ea typeface="Calibri"/>
                <a:cs typeface="Calibri"/>
                <a:sym typeface="Calibri"/>
              </a:rPr>
              <a:t>, INED and University of Essex </a:t>
            </a:r>
            <a:endParaRPr lang="en-GB" sz="1800" b="1">
              <a:solidFill>
                <a:schemeClr val="dk1"/>
              </a:solidFill>
              <a:latin typeface="Calibri"/>
              <a:ea typeface="Calibri"/>
              <a:cs typeface="Calibri"/>
            </a:endParaRPr>
          </a:p>
        </p:txBody>
      </p:sp>
      <p:graphicFrame>
        <p:nvGraphicFramePr>
          <p:cNvPr id="5" name="Table 4">
            <a:extLst>
              <a:ext uri="{FF2B5EF4-FFF2-40B4-BE49-F238E27FC236}">
                <a16:creationId xmlns:a16="http://schemas.microsoft.com/office/drawing/2014/main" id="{97D5E440-4E0A-1000-152C-0F7C64416125}"/>
              </a:ext>
            </a:extLst>
          </p:cNvPr>
          <p:cNvGraphicFramePr>
            <a:graphicFrameLocks noGrp="1"/>
          </p:cNvGraphicFramePr>
          <p:nvPr>
            <p:extLst>
              <p:ext uri="{D42A27DB-BD31-4B8C-83A1-F6EECF244321}">
                <p14:modId xmlns:p14="http://schemas.microsoft.com/office/powerpoint/2010/main" val="3934650728"/>
              </p:ext>
            </p:extLst>
          </p:nvPr>
        </p:nvGraphicFramePr>
        <p:xfrm>
          <a:off x="2263820" y="4652139"/>
          <a:ext cx="6713793" cy="1483360"/>
        </p:xfrm>
        <a:graphic>
          <a:graphicData uri="http://schemas.openxmlformats.org/drawingml/2006/table">
            <a:tbl>
              <a:tblPr bandRow="1">
                <a:tableStyleId>{43AA2B84-1391-470F-B3FB-B2EA3B8A3D3A}</a:tableStyleId>
              </a:tblPr>
              <a:tblGrid>
                <a:gridCol w="2266301">
                  <a:extLst>
                    <a:ext uri="{9D8B030D-6E8A-4147-A177-3AD203B41FA5}">
                      <a16:colId xmlns:a16="http://schemas.microsoft.com/office/drawing/2014/main" val="3689837267"/>
                    </a:ext>
                  </a:extLst>
                </a:gridCol>
                <a:gridCol w="2209561">
                  <a:extLst>
                    <a:ext uri="{9D8B030D-6E8A-4147-A177-3AD203B41FA5}">
                      <a16:colId xmlns:a16="http://schemas.microsoft.com/office/drawing/2014/main" val="1075559579"/>
                    </a:ext>
                  </a:extLst>
                </a:gridCol>
                <a:gridCol w="2237931">
                  <a:extLst>
                    <a:ext uri="{9D8B030D-6E8A-4147-A177-3AD203B41FA5}">
                      <a16:colId xmlns:a16="http://schemas.microsoft.com/office/drawing/2014/main" val="348393682"/>
                    </a:ext>
                  </a:extLst>
                </a:gridCol>
              </a:tblGrid>
              <a:tr h="370840">
                <a:tc>
                  <a:txBody>
                    <a:bodyPr/>
                    <a:lstStyle/>
                    <a:p>
                      <a:endParaRPr lang="en-US" sz="1600">
                        <a:latin typeface="Calibri"/>
                      </a:endParaRPr>
                    </a:p>
                  </a:txBody>
                  <a:tcPr>
                    <a:lnL w="12700">
                      <a:solidFill>
                        <a:schemeClr val="tx1"/>
                      </a:solidFill>
                    </a:lnL>
                    <a:lnR w="12700" cap="flat" cmpd="sng" algn="ctr">
                      <a:solidFill>
                        <a:schemeClr val="tx1"/>
                      </a:solidFill>
                      <a:prstDash val="solid"/>
                      <a:round/>
                      <a:headEnd type="none" w="med" len="med"/>
                      <a:tailEnd type="none" w="med" len="med"/>
                    </a:lnR>
                    <a:lnT w="12700">
                      <a:solidFill>
                        <a:schemeClr val="tx1"/>
                      </a:solidFill>
                    </a:lnT>
                    <a:lnB w="12700">
                      <a:solidFill>
                        <a:schemeClr val="tx1"/>
                      </a:solidFill>
                    </a:lnB>
                    <a:noFill/>
                  </a:tcPr>
                </a:tc>
                <a:tc>
                  <a:txBody>
                    <a:bodyPr/>
                    <a:lstStyle/>
                    <a:p>
                      <a:pPr algn="ctr"/>
                      <a:r>
                        <a:rPr lang="en-US" sz="1600">
                          <a:latin typeface="Calibri"/>
                        </a:rPr>
                        <a:t>present/registered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lnT>
                    <a:lnB w="12700">
                      <a:solidFill>
                        <a:schemeClr val="tx1"/>
                      </a:solidFill>
                    </a:lnB>
                    <a:noFill/>
                  </a:tcPr>
                </a:tc>
                <a:tc>
                  <a:txBody>
                    <a:bodyPr/>
                    <a:lstStyle/>
                    <a:p>
                      <a:pPr algn="ctr"/>
                      <a:r>
                        <a:rPr lang="en-US" sz="1600">
                          <a:latin typeface="Calibri"/>
                        </a:rPr>
                        <a:t>Video Videos</a:t>
                      </a:r>
                    </a:p>
                  </a:txBody>
                  <a:tcPr>
                    <a:lnL w="12700" cap="flat" cmpd="sng" algn="ctr">
                      <a:solidFill>
                        <a:schemeClr val="tx1"/>
                      </a:solidFill>
                      <a:prstDash val="solid"/>
                      <a:round/>
                      <a:headEnd type="none" w="med" len="med"/>
                      <a:tailEnd type="none" w="med" len="med"/>
                    </a:lnL>
                    <a:lnR w="12700">
                      <a:solidFill>
                        <a:schemeClr val="tx1"/>
                      </a:solidFill>
                    </a:lnR>
                    <a:lnT w="12700">
                      <a:solidFill>
                        <a:schemeClr val="tx1"/>
                      </a:solidFill>
                    </a:lnT>
                    <a:lnB w="12700">
                      <a:solidFill>
                        <a:schemeClr val="tx1"/>
                      </a:solidFill>
                    </a:lnB>
                    <a:noFill/>
                  </a:tcPr>
                </a:tc>
                <a:extLst>
                  <a:ext uri="{0D108BD9-81ED-4DB2-BD59-A6C34878D82A}">
                    <a16:rowId xmlns:a16="http://schemas.microsoft.com/office/drawing/2014/main" val="1146408662"/>
                  </a:ext>
                </a:extLst>
              </a:tr>
              <a:tr h="370840">
                <a:tc>
                  <a:txBody>
                    <a:bodyPr/>
                    <a:lstStyle/>
                    <a:p>
                      <a:r>
                        <a:rPr lang="en-US" sz="1600">
                          <a:latin typeface="Calibri"/>
                        </a:rPr>
                        <a:t>TAV1</a:t>
                      </a: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algn="ctr"/>
                      <a:r>
                        <a:rPr lang="en-US" sz="1600">
                          <a:latin typeface="Calibri"/>
                        </a:rPr>
                        <a:t>42/64</a:t>
                      </a: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algn="ctr"/>
                      <a:r>
                        <a:rPr lang="en-US" sz="1600">
                          <a:latin typeface="Calibri"/>
                        </a:rPr>
                        <a:t>121</a:t>
                      </a:r>
                    </a:p>
                  </a:txBody>
                  <a:tcPr>
                    <a:lnL w="12700">
                      <a:solidFill>
                        <a:schemeClr val="tx1"/>
                      </a:solidFill>
                    </a:lnL>
                    <a:lnR w="12700">
                      <a:solidFill>
                        <a:schemeClr val="tx1"/>
                      </a:solidFill>
                    </a:lnR>
                    <a:lnT w="12700">
                      <a:solidFill>
                        <a:schemeClr val="tx1"/>
                      </a:solidFill>
                    </a:lnT>
                    <a:lnB w="12700">
                      <a:solidFill>
                        <a:schemeClr val="tx1"/>
                      </a:solidFill>
                    </a:lnB>
                    <a:noFill/>
                  </a:tcPr>
                </a:tc>
                <a:extLst>
                  <a:ext uri="{0D108BD9-81ED-4DB2-BD59-A6C34878D82A}">
                    <a16:rowId xmlns:a16="http://schemas.microsoft.com/office/drawing/2014/main" val="877030842"/>
                  </a:ext>
                </a:extLst>
              </a:tr>
              <a:tr h="370840">
                <a:tc>
                  <a:txBody>
                    <a:bodyPr/>
                    <a:lstStyle/>
                    <a:p>
                      <a:r>
                        <a:rPr lang="en-US" sz="1600">
                          <a:latin typeface="Calibri"/>
                        </a:rPr>
                        <a:t>TAV2</a:t>
                      </a: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algn="ctr"/>
                      <a:r>
                        <a:rPr lang="en-US" sz="1600">
                          <a:latin typeface="Calibri"/>
                        </a:rPr>
                        <a:t>41/54</a:t>
                      </a: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algn="ctr"/>
                      <a:r>
                        <a:rPr lang="en-US" sz="1600">
                          <a:latin typeface="Calibri"/>
                        </a:rPr>
                        <a:t>80</a:t>
                      </a:r>
                    </a:p>
                  </a:txBody>
                  <a:tcPr>
                    <a:lnL w="12700">
                      <a:solidFill>
                        <a:schemeClr val="tx1"/>
                      </a:solidFill>
                    </a:lnL>
                    <a:lnR w="12700">
                      <a:solidFill>
                        <a:schemeClr val="tx1"/>
                      </a:solidFill>
                    </a:lnR>
                    <a:lnT w="12700">
                      <a:solidFill>
                        <a:schemeClr val="tx1"/>
                      </a:solidFill>
                    </a:lnT>
                    <a:lnB w="12700">
                      <a:solidFill>
                        <a:schemeClr val="tx1"/>
                      </a:solidFill>
                    </a:lnB>
                    <a:noFill/>
                  </a:tcPr>
                </a:tc>
                <a:extLst>
                  <a:ext uri="{0D108BD9-81ED-4DB2-BD59-A6C34878D82A}">
                    <a16:rowId xmlns:a16="http://schemas.microsoft.com/office/drawing/2014/main" val="2010695572"/>
                  </a:ext>
                </a:extLst>
              </a:tr>
              <a:tr h="370840">
                <a:tc>
                  <a:txBody>
                    <a:bodyPr/>
                    <a:lstStyle/>
                    <a:p>
                      <a:r>
                        <a:rPr lang="en-US" sz="1600">
                          <a:latin typeface="Calibri"/>
                        </a:rPr>
                        <a:t>TAV3</a:t>
                      </a: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algn="ctr"/>
                      <a:r>
                        <a:rPr lang="en-US" sz="1600">
                          <a:latin typeface="Calibri"/>
                        </a:rPr>
                        <a:t>36/74</a:t>
                      </a: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algn="ctr"/>
                      <a:r>
                        <a:rPr lang="en-US" sz="1600">
                          <a:latin typeface="Calibri"/>
                        </a:rPr>
                        <a:t>106</a:t>
                      </a:r>
                    </a:p>
                  </a:txBody>
                  <a:tcPr>
                    <a:lnL w="12700">
                      <a:solidFill>
                        <a:schemeClr val="tx1"/>
                      </a:solidFill>
                    </a:lnL>
                    <a:lnR w="12700">
                      <a:solidFill>
                        <a:schemeClr val="tx1"/>
                      </a:solidFill>
                    </a:lnR>
                    <a:lnT w="12700">
                      <a:solidFill>
                        <a:schemeClr val="tx1"/>
                      </a:solidFill>
                    </a:lnT>
                    <a:lnB w="12700">
                      <a:solidFill>
                        <a:schemeClr val="tx1"/>
                      </a:solidFill>
                    </a:lnB>
                    <a:noFill/>
                  </a:tcPr>
                </a:tc>
                <a:extLst>
                  <a:ext uri="{0D108BD9-81ED-4DB2-BD59-A6C34878D82A}">
                    <a16:rowId xmlns:a16="http://schemas.microsoft.com/office/drawing/2014/main" val="713909247"/>
                  </a:ext>
                </a:extLst>
              </a:tr>
            </a:tbl>
          </a:graphicData>
        </a:graphic>
      </p:graphicFrame>
      <p:sp>
        <p:nvSpPr>
          <p:cNvPr id="7" name="TextBox 6">
            <a:extLst>
              <a:ext uri="{FF2B5EF4-FFF2-40B4-BE49-F238E27FC236}">
                <a16:creationId xmlns:a16="http://schemas.microsoft.com/office/drawing/2014/main" id="{DBBB605A-34E1-632F-2CE7-8402EBE2B873}"/>
              </a:ext>
            </a:extLst>
          </p:cNvPr>
          <p:cNvSpPr txBox="1"/>
          <p:nvPr/>
        </p:nvSpPr>
        <p:spPr>
          <a:xfrm>
            <a:off x="9280659" y="4817661"/>
            <a:ext cx="18901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a:t>Status: Feb 9th, 2025</a:t>
            </a:r>
          </a:p>
        </p:txBody>
      </p:sp>
      <p:sp>
        <p:nvSpPr>
          <p:cNvPr id="3" name="TextBox 2">
            <a:extLst>
              <a:ext uri="{FF2B5EF4-FFF2-40B4-BE49-F238E27FC236}">
                <a16:creationId xmlns:a16="http://schemas.microsoft.com/office/drawing/2014/main" id="{C7CD1191-700E-2409-FC30-8D6BD3CDE4B3}"/>
              </a:ext>
            </a:extLst>
          </p:cNvPr>
          <p:cNvSpPr txBox="1"/>
          <p:nvPr/>
        </p:nvSpPr>
        <p:spPr>
          <a:xfrm>
            <a:off x="385446" y="5079991"/>
            <a:ext cx="1575328" cy="369332"/>
          </a:xfrm>
          <a:prstGeom prst="rect">
            <a:avLst/>
          </a:prstGeom>
          <a:noFill/>
        </p:spPr>
        <p:txBody>
          <a:bodyPr wrap="square" rtlCol="0">
            <a:spAutoFit/>
          </a:bodyPr>
          <a:lstStyle/>
          <a:p>
            <a:r>
              <a:rPr lang="en-GB" sz="1800" noProof="0">
                <a:highlight>
                  <a:srgbClr val="FFFF00"/>
                </a:highlight>
              </a:rPr>
              <a:t>Duration: 1 h</a:t>
            </a:r>
          </a:p>
        </p:txBody>
      </p:sp>
    </p:spTree>
    <p:extLst>
      <p:ext uri="{BB962C8B-B14F-4D97-AF65-F5344CB8AC3E}">
        <p14:creationId xmlns:p14="http://schemas.microsoft.com/office/powerpoint/2010/main" val="1144512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0">
          <a:extLst>
            <a:ext uri="{FF2B5EF4-FFF2-40B4-BE49-F238E27FC236}">
              <a16:creationId xmlns:a16="http://schemas.microsoft.com/office/drawing/2014/main" id="{1F0A5335-6FAB-5A92-B29F-67537954AD3F}"/>
            </a:ext>
          </a:extLst>
        </p:cNvPr>
        <p:cNvGrpSpPr/>
        <p:nvPr/>
      </p:nvGrpSpPr>
      <p:grpSpPr>
        <a:xfrm>
          <a:off x="0" y="0"/>
          <a:ext cx="0" cy="0"/>
          <a:chOff x="0" y="0"/>
          <a:chExt cx="0" cy="0"/>
        </a:xfrm>
      </p:grpSpPr>
      <p:sp>
        <p:nvSpPr>
          <p:cNvPr id="121" name="Google Shape;121;g12f9b05850b_0_2">
            <a:extLst>
              <a:ext uri="{FF2B5EF4-FFF2-40B4-BE49-F238E27FC236}">
                <a16:creationId xmlns:a16="http://schemas.microsoft.com/office/drawing/2014/main" id="{D071E081-657D-6BEA-A648-BFE500FF6083}"/>
              </a:ext>
            </a:extLst>
          </p:cNvPr>
          <p:cNvSpPr txBox="1">
            <a:spLocks noGrp="1"/>
          </p:cNvSpPr>
          <p:nvPr>
            <p:ph type="title"/>
          </p:nvPr>
        </p:nvSpPr>
        <p:spPr>
          <a:xfrm>
            <a:off x="838200" y="365125"/>
            <a:ext cx="111075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GB" b="1" dirty="0"/>
              <a:t>Short promotional videos </a:t>
            </a:r>
          </a:p>
        </p:txBody>
      </p:sp>
      <p:sp>
        <p:nvSpPr>
          <p:cNvPr id="14" name="Google Shape;123;g12f9b05850b_0_2">
            <a:extLst>
              <a:ext uri="{FF2B5EF4-FFF2-40B4-BE49-F238E27FC236}">
                <a16:creationId xmlns:a16="http://schemas.microsoft.com/office/drawing/2014/main" id="{96BC2002-26BF-67A5-81EC-845E01625FF9}"/>
              </a:ext>
            </a:extLst>
          </p:cNvPr>
          <p:cNvSpPr txBox="1"/>
          <p:nvPr/>
        </p:nvSpPr>
        <p:spPr>
          <a:xfrm>
            <a:off x="1698961" y="1474627"/>
            <a:ext cx="6740925" cy="432396"/>
          </a:xfrm>
          <a:prstGeom prst="rect">
            <a:avLst/>
          </a:prstGeom>
          <a:solidFill>
            <a:srgbClr val="FFF2CC"/>
          </a:solidFill>
          <a:ln>
            <a:noFill/>
          </a:ln>
        </p:spPr>
        <p:txBody>
          <a:bodyPr spcFirstLastPara="1" wrap="square" lIns="91425" tIns="91425" rIns="91425" bIns="91425" anchor="t" anchorCtr="0">
            <a:spAutoFit/>
          </a:bodyPr>
          <a:lstStyle/>
          <a:p>
            <a:pPr>
              <a:lnSpc>
                <a:spcPct val="115000"/>
              </a:lnSpc>
            </a:pPr>
            <a:r>
              <a:rPr lang="en-GB" b="1">
                <a:solidFill>
                  <a:schemeClr val="dk1"/>
                </a:solidFill>
                <a:latin typeface="Calibri"/>
                <a:ea typeface="Calibri"/>
                <a:cs typeface="Calibri"/>
                <a:sym typeface="Calibri"/>
              </a:rPr>
              <a:t>All videos are listed at </a:t>
            </a:r>
            <a:r>
              <a:rPr lang="en-GB" b="1" u="sng">
                <a:solidFill>
                  <a:schemeClr val="hlink"/>
                </a:solidFill>
                <a:latin typeface="Calibri"/>
                <a:cs typeface="Calibri"/>
                <a:sym typeface="Calibri"/>
                <a:hlinkClick r:id="rId3">
                  <a:extLst>
                    <a:ext uri="{A12FA001-AC4F-418D-AE19-62706E023703}">
                      <ahyp:hlinkClr xmlns="" xmlns:ahyp="http://schemas.microsoft.com/office/drawing/2018/hyperlinkcolor" val="tx"/>
                    </a:ext>
                  </a:extLst>
                </a:hlinkClick>
              </a:rPr>
              <a:t>https://www.coordinate-network.eu/transnational-visits</a:t>
            </a:r>
            <a:r>
              <a:rPr lang="en-GB" b="1">
                <a:solidFill>
                  <a:schemeClr val="dk1"/>
                </a:solidFill>
                <a:latin typeface="Calibri"/>
                <a:ea typeface="Calibri"/>
                <a:cs typeface="Calibri"/>
                <a:sym typeface="Calibri"/>
              </a:rPr>
              <a:t> </a:t>
            </a:r>
            <a:endParaRPr lang="en-GB" b="1">
              <a:solidFill>
                <a:srgbClr val="9900FF"/>
              </a:solidFill>
              <a:latin typeface="Calibri"/>
              <a:ea typeface="Calibri"/>
              <a:cs typeface="Calibri"/>
            </a:endParaRPr>
          </a:p>
        </p:txBody>
      </p:sp>
      <p:graphicFrame>
        <p:nvGraphicFramePr>
          <p:cNvPr id="5" name="Table 4">
            <a:extLst>
              <a:ext uri="{FF2B5EF4-FFF2-40B4-BE49-F238E27FC236}">
                <a16:creationId xmlns:a16="http://schemas.microsoft.com/office/drawing/2014/main" id="{0FEFC4F4-8DED-FA7C-93C7-52F1FC7DABE0}"/>
              </a:ext>
            </a:extLst>
          </p:cNvPr>
          <p:cNvGraphicFramePr>
            <a:graphicFrameLocks noGrp="1"/>
          </p:cNvGraphicFramePr>
          <p:nvPr>
            <p:extLst>
              <p:ext uri="{D42A27DB-BD31-4B8C-83A1-F6EECF244321}">
                <p14:modId xmlns:p14="http://schemas.microsoft.com/office/powerpoint/2010/main" val="3096489311"/>
              </p:ext>
            </p:extLst>
          </p:nvPr>
        </p:nvGraphicFramePr>
        <p:xfrm>
          <a:off x="392522" y="2051346"/>
          <a:ext cx="11553177" cy="4422700"/>
        </p:xfrm>
        <a:graphic>
          <a:graphicData uri="http://schemas.openxmlformats.org/drawingml/2006/table">
            <a:tbl>
              <a:tblPr bandRow="1">
                <a:tableStyleId>{43AA2B84-1391-470F-B3FB-B2EA3B8A3D3A}</a:tableStyleId>
              </a:tblPr>
              <a:tblGrid>
                <a:gridCol w="9620657">
                  <a:extLst>
                    <a:ext uri="{9D8B030D-6E8A-4147-A177-3AD203B41FA5}">
                      <a16:colId xmlns:a16="http://schemas.microsoft.com/office/drawing/2014/main" val="2569583236"/>
                    </a:ext>
                  </a:extLst>
                </a:gridCol>
                <a:gridCol w="1932520">
                  <a:extLst>
                    <a:ext uri="{9D8B030D-6E8A-4147-A177-3AD203B41FA5}">
                      <a16:colId xmlns:a16="http://schemas.microsoft.com/office/drawing/2014/main" val="931277327"/>
                    </a:ext>
                  </a:extLst>
                </a:gridCol>
              </a:tblGrid>
              <a:tr h="390764">
                <a:tc>
                  <a:txBody>
                    <a:bodyPr/>
                    <a:lstStyle/>
                    <a:p>
                      <a:endParaRPr lang="en-GB" sz="1600">
                        <a:effectLst/>
                        <a:latin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800" b="1">
                          <a:solidFill>
                            <a:srgbClr val="000000"/>
                          </a:solidFill>
                          <a:effectLst/>
                          <a:latin typeface="Calibri"/>
                        </a:rPr>
                        <a:t>Video views</a:t>
                      </a:r>
                      <a:endParaRPr lang="en-GB" sz="1800" b="1">
                        <a:effectLst/>
                        <a:latin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048374013"/>
                  </a:ext>
                </a:extLst>
              </a:tr>
              <a:tr h="390764">
                <a:tc>
                  <a:txBody>
                    <a:bodyPr/>
                    <a:lstStyle/>
                    <a:p>
                      <a:r>
                        <a:rPr lang="en-GB" sz="1800" b="1" err="1">
                          <a:effectLst/>
                          <a:latin typeface="Calibri" panose="020F0502020204030204" pitchFamily="34" charset="0"/>
                          <a:ea typeface="Calibri" panose="020F0502020204030204" pitchFamily="34" charset="0"/>
                          <a:cs typeface="Calibri" panose="020F0502020204030204" pitchFamily="34" charset="0"/>
                        </a:rPr>
                        <a:t>Centerdata</a:t>
                      </a:r>
                      <a:r>
                        <a:rPr lang="en-GB" sz="1800">
                          <a:effectLst/>
                          <a:latin typeface="Calibri" panose="020F0502020204030204" pitchFamily="34" charset="0"/>
                          <a:ea typeface="Calibri" panose="020F0502020204030204" pitchFamily="34" charset="0"/>
                          <a:cs typeface="Calibri" panose="020F0502020204030204" pitchFamily="34" charset="0"/>
                        </a:rPr>
                        <a:t>, Netherlands: Longitudinal Internet Studies for the Social Sciences (LISS)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800" i="1">
                          <a:solidFill>
                            <a:schemeClr val="bg1">
                              <a:lumMod val="50000"/>
                            </a:schemeClr>
                          </a:solidFill>
                          <a:effectLst/>
                          <a:latin typeface="Calibri" panose="020F0502020204030204" pitchFamily="34" charset="0"/>
                          <a:ea typeface="Calibri" panose="020F0502020204030204" pitchFamily="34" charset="0"/>
                          <a:cs typeface="Calibri" panose="020F0502020204030204" pitchFamily="34" charset="0"/>
                        </a:rPr>
                        <a:t>data not available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880943355"/>
                  </a:ext>
                </a:extLst>
              </a:tr>
              <a:tr h="390764">
                <a:tc>
                  <a:txBody>
                    <a:bodyPr/>
                    <a:lstStyle/>
                    <a:p>
                      <a:r>
                        <a:rPr lang="en-GB" sz="1800" b="1">
                          <a:effectLst/>
                          <a:latin typeface="Calibri" panose="020F0502020204030204" pitchFamily="34" charset="0"/>
                          <a:ea typeface="Calibri" panose="020F0502020204030204" pitchFamily="34" charset="0"/>
                          <a:cs typeface="Calibri" panose="020F0502020204030204" pitchFamily="34" charset="0"/>
                        </a:rPr>
                        <a:t>European Centre</a:t>
                      </a:r>
                      <a:r>
                        <a:rPr lang="en-GB" sz="1800">
                          <a:effectLst/>
                          <a:latin typeface="Calibri" panose="020F0502020204030204" pitchFamily="34" charset="0"/>
                          <a:ea typeface="Calibri" panose="020F0502020204030204" pitchFamily="34" charset="0"/>
                          <a:cs typeface="Calibri" panose="020F0502020204030204" pitchFamily="34" charset="0"/>
                        </a:rPr>
                        <a:t>, Austria: Survey of Health, Ageing and Retirements in Europe (SHARE)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194</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30086661"/>
                  </a:ext>
                </a:extLst>
              </a:tr>
              <a:tr h="390764">
                <a:tc>
                  <a:txBody>
                    <a:bodyPr/>
                    <a:lstStyle/>
                    <a:p>
                      <a:r>
                        <a:rPr lang="en-GB" sz="1800" b="1" err="1">
                          <a:effectLst/>
                          <a:latin typeface="Calibri" panose="020F0502020204030204" pitchFamily="34" charset="0"/>
                          <a:ea typeface="Calibri" panose="020F0502020204030204" pitchFamily="34" charset="0"/>
                          <a:cs typeface="Calibri" panose="020F0502020204030204" pitchFamily="34" charset="0"/>
                        </a:rPr>
                        <a:t>Institut</a:t>
                      </a:r>
                      <a:r>
                        <a:rPr lang="en-GB" sz="1800" b="1">
                          <a:effectLst/>
                          <a:latin typeface="Calibri" panose="020F0502020204030204" pitchFamily="34" charset="0"/>
                          <a:ea typeface="Calibri" panose="020F0502020204030204" pitchFamily="34" charset="0"/>
                          <a:cs typeface="Calibri" panose="020F0502020204030204" pitchFamily="34" charset="0"/>
                        </a:rPr>
                        <a:t> National </a:t>
                      </a:r>
                      <a:r>
                        <a:rPr lang="en-GB" sz="1800" b="1" err="1">
                          <a:effectLst/>
                          <a:latin typeface="Calibri" panose="020F0502020204030204" pitchFamily="34" charset="0"/>
                          <a:ea typeface="Calibri" panose="020F0502020204030204" pitchFamily="34" charset="0"/>
                          <a:cs typeface="Calibri" panose="020F0502020204030204" pitchFamily="34" charset="0"/>
                        </a:rPr>
                        <a:t>d'Études</a:t>
                      </a:r>
                      <a:r>
                        <a:rPr lang="en-GB" sz="1800" b="1">
                          <a:effectLst/>
                          <a:latin typeface="Calibri" panose="020F0502020204030204" pitchFamily="34" charset="0"/>
                          <a:ea typeface="Calibri" panose="020F0502020204030204" pitchFamily="34" charset="0"/>
                          <a:cs typeface="Calibri" panose="020F0502020204030204" pitchFamily="34" charset="0"/>
                        </a:rPr>
                        <a:t> </a:t>
                      </a:r>
                      <a:r>
                        <a:rPr lang="en-GB" sz="1800" b="1" err="1">
                          <a:effectLst/>
                          <a:latin typeface="Calibri" panose="020F0502020204030204" pitchFamily="34" charset="0"/>
                          <a:ea typeface="Calibri" panose="020F0502020204030204" pitchFamily="34" charset="0"/>
                          <a:cs typeface="Calibri" panose="020F0502020204030204" pitchFamily="34" charset="0"/>
                        </a:rPr>
                        <a:t>Démographiques</a:t>
                      </a:r>
                      <a:r>
                        <a:rPr lang="en-GB" sz="1800">
                          <a:effectLst/>
                          <a:latin typeface="Calibri" panose="020F0502020204030204" pitchFamily="34" charset="0"/>
                          <a:ea typeface="Calibri" panose="020F0502020204030204" pitchFamily="34" charset="0"/>
                          <a:cs typeface="Calibri" panose="020F0502020204030204" pitchFamily="34" charset="0"/>
                        </a:rPr>
                        <a:t>, France</a:t>
                      </a: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en-GB" sz="1800" b="0" i="0" u="none" strike="noStrike" cap="none" noProof="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Etude </a:t>
                      </a:r>
                      <a:r>
                        <a:rPr lang="en-GB" sz="1800" b="0" i="0" u="none" strike="noStrike" cap="none" noProof="0" err="1">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Longitudinale</a:t>
                      </a:r>
                      <a:r>
                        <a:rPr lang="en-GB" sz="1800" b="0" i="0" u="none" strike="noStrike" cap="none" noProof="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Française </a:t>
                      </a:r>
                      <a:r>
                        <a:rPr lang="en-GB" sz="1800" b="0" i="0" u="none" strike="noStrike" cap="none" noProof="0" err="1">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depuisl'Enfance</a:t>
                      </a:r>
                      <a:r>
                        <a:rPr lang="en-GB" sz="1800" b="0" i="0" u="none" strike="noStrike" cap="none" noProof="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(ELFE)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162</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235880782"/>
                  </a:ext>
                </a:extLst>
              </a:tr>
              <a:tr h="390764">
                <a:tc>
                  <a:txBody>
                    <a:bodyPr/>
                    <a:lstStyle/>
                    <a:p>
                      <a:r>
                        <a:rPr lang="en-GB" sz="1800" b="1">
                          <a:effectLst/>
                          <a:latin typeface="Calibri" panose="020F0502020204030204" pitchFamily="34" charset="0"/>
                          <a:ea typeface="Calibri" panose="020F0502020204030204" pitchFamily="34" charset="0"/>
                          <a:cs typeface="Calibri" panose="020F0502020204030204" pitchFamily="34" charset="0"/>
                        </a:rPr>
                        <a:t>IPSOS</a:t>
                      </a:r>
                      <a:r>
                        <a:rPr lang="en-GB" sz="1800">
                          <a:effectLst/>
                          <a:latin typeface="Calibri" panose="020F0502020204030204" pitchFamily="34" charset="0"/>
                          <a:ea typeface="Calibri" panose="020F0502020204030204" pitchFamily="34" charset="0"/>
                          <a:cs typeface="Calibri" panose="020F0502020204030204" pitchFamily="34" charset="0"/>
                        </a:rPr>
                        <a:t>, </a:t>
                      </a: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Germany: EU Kids Online (EUKO)</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229</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841229073"/>
                  </a:ext>
                </a:extLst>
              </a:tr>
              <a:tr h="390764">
                <a:tc>
                  <a:txBody>
                    <a:bodyPr/>
                    <a:lstStyle/>
                    <a:p>
                      <a:r>
                        <a:rPr lang="en-GB" sz="1800" b="1">
                          <a:effectLst/>
                          <a:latin typeface="Calibri" panose="020F0502020204030204" pitchFamily="34" charset="0"/>
                          <a:ea typeface="Calibri" panose="020F0502020204030204" pitchFamily="34" charset="0"/>
                          <a:cs typeface="Calibri" panose="020F0502020204030204" pitchFamily="34" charset="0"/>
                        </a:rPr>
                        <a:t>Manchester Metropolitan University</a:t>
                      </a:r>
                      <a:r>
                        <a:rPr lang="en-GB" sz="1800">
                          <a:effectLst/>
                          <a:latin typeface="Calibri" panose="020F0502020204030204" pitchFamily="34" charset="0"/>
                          <a:ea typeface="Calibri" panose="020F0502020204030204" pitchFamily="34" charset="0"/>
                          <a:cs typeface="Calibri" panose="020F0502020204030204" pitchFamily="34" charset="0"/>
                        </a:rPr>
                        <a:t>, </a:t>
                      </a: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UK: Children’s Worlds (ISCWEB), National Child Development Study (NCDS), British Cohort Study (BCS70), Millennium Cohort Study (MCS), Next Steps (LSYPE), IPPR Tax-benefit Module </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144</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160635716"/>
                  </a:ext>
                </a:extLst>
              </a:tr>
              <a:tr h="390764">
                <a:tc>
                  <a:txBody>
                    <a:bodyPr/>
                    <a:lstStyle/>
                    <a:p>
                      <a:r>
                        <a:rPr lang="en-GB" sz="1800" b="1">
                          <a:effectLst/>
                          <a:latin typeface="Calibri" panose="020F0502020204030204" pitchFamily="34" charset="0"/>
                          <a:ea typeface="Calibri" panose="020F0502020204030204" pitchFamily="34" charset="0"/>
                          <a:cs typeface="Calibri" panose="020F0502020204030204" pitchFamily="34" charset="0"/>
                        </a:rPr>
                        <a:t>Netherlands Interdisciplinary Demographic Institute</a:t>
                      </a:r>
                      <a:r>
                        <a:rPr lang="en-GB" sz="1800">
                          <a:effectLst/>
                          <a:latin typeface="Calibri" panose="020F0502020204030204" pitchFamily="34" charset="0"/>
                          <a:ea typeface="Calibri" panose="020F0502020204030204" pitchFamily="34" charset="0"/>
                          <a:cs typeface="Calibri" panose="020F0502020204030204" pitchFamily="34" charset="0"/>
                        </a:rPr>
                        <a:t>, Netherlands:</a:t>
                      </a: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Generations and Gender programme (GGP) </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149</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428517353"/>
                  </a:ext>
                </a:extLst>
              </a:tr>
              <a:tr h="390764">
                <a:tc>
                  <a:txBody>
                    <a:bodyPr/>
                    <a:lstStyle/>
                    <a:p>
                      <a:r>
                        <a:rPr lang="en-GB" sz="1800" b="1">
                          <a:effectLst/>
                          <a:latin typeface="Calibri" panose="020F0502020204030204" pitchFamily="34" charset="0"/>
                          <a:ea typeface="Calibri" panose="020F0502020204030204" pitchFamily="34" charset="0"/>
                          <a:cs typeface="Calibri" panose="020F0502020204030204" pitchFamily="34" charset="0"/>
                        </a:rPr>
                        <a:t>University College Dublin</a:t>
                      </a:r>
                      <a:r>
                        <a:rPr lang="en-GB" sz="1800">
                          <a:effectLst/>
                          <a:latin typeface="Calibri" panose="020F0502020204030204" pitchFamily="34" charset="0"/>
                          <a:ea typeface="Calibri" panose="020F0502020204030204" pitchFamily="34" charset="0"/>
                          <a:cs typeface="Calibri" panose="020F0502020204030204" pitchFamily="34" charset="0"/>
                        </a:rPr>
                        <a:t>, Ireland: </a:t>
                      </a: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Growing up in Ireland (GUI) &amp; Children’s School Lives (CSL)  </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207</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751083669"/>
                  </a:ext>
                </a:extLst>
              </a:tr>
              <a:tr h="390764">
                <a:tc>
                  <a:txBody>
                    <a:bodyPr/>
                    <a:lstStyle/>
                    <a:p>
                      <a:r>
                        <a:rPr lang="en-GB" sz="1800" b="1">
                          <a:effectLst/>
                          <a:latin typeface="Calibri" panose="020F0502020204030204" pitchFamily="34" charset="0"/>
                          <a:ea typeface="Calibri" panose="020F0502020204030204" pitchFamily="34" charset="0"/>
                          <a:cs typeface="Calibri" panose="020F0502020204030204" pitchFamily="34" charset="0"/>
                        </a:rPr>
                        <a:t>University of Essex</a:t>
                      </a:r>
                      <a:r>
                        <a:rPr lang="en-GB" sz="1800">
                          <a:effectLst/>
                          <a:latin typeface="Calibri" panose="020F0502020204030204" pitchFamily="34" charset="0"/>
                          <a:ea typeface="Calibri" panose="020F0502020204030204" pitchFamily="34" charset="0"/>
                          <a:cs typeface="Calibri" panose="020F0502020204030204" pitchFamily="34" charset="0"/>
                        </a:rPr>
                        <a:t>, </a:t>
                      </a: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UK: British Household Panel Survey (BHPS), Understanding Society (UKHLS) and UK Data Service (UKDS) </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140</a:t>
                      </a:r>
                      <a:endParaRPr lang="en-GB"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72324870"/>
                  </a:ext>
                </a:extLst>
              </a:tr>
            </a:tbl>
          </a:graphicData>
        </a:graphic>
      </p:graphicFrame>
      <p:sp>
        <p:nvSpPr>
          <p:cNvPr id="2" name="TextBox 1">
            <a:extLst>
              <a:ext uri="{FF2B5EF4-FFF2-40B4-BE49-F238E27FC236}">
                <a16:creationId xmlns:a16="http://schemas.microsoft.com/office/drawing/2014/main" id="{4D48003E-AB57-49DE-9596-1112A71EB513}"/>
              </a:ext>
            </a:extLst>
          </p:cNvPr>
          <p:cNvSpPr txBox="1"/>
          <p:nvPr/>
        </p:nvSpPr>
        <p:spPr>
          <a:xfrm>
            <a:off x="8439886" y="6492875"/>
            <a:ext cx="18901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a:t>Status: Feb 9th, 2025</a:t>
            </a:r>
          </a:p>
        </p:txBody>
      </p:sp>
    </p:spTree>
    <p:extLst>
      <p:ext uri="{BB962C8B-B14F-4D97-AF65-F5344CB8AC3E}">
        <p14:creationId xmlns:p14="http://schemas.microsoft.com/office/powerpoint/2010/main" val="9232957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12f2be86959_0_24"/>
          <p:cNvSpPr txBox="1">
            <a:spLocks noGrp="1"/>
          </p:cNvSpPr>
          <p:nvPr>
            <p:ph type="title"/>
          </p:nvPr>
        </p:nvSpPr>
        <p:spPr>
          <a:xfrm>
            <a:off x="838200" y="365125"/>
            <a:ext cx="11230800" cy="1325700"/>
          </a:xfrm>
          <a:prstGeom prst="rect">
            <a:avLst/>
          </a:prstGeom>
        </p:spPr>
        <p:txBody>
          <a:bodyPr spcFirstLastPara="1" wrap="square" lIns="91425" tIns="45700" rIns="91425" bIns="45700" anchor="ctr" anchorCtr="0">
            <a:noAutofit/>
          </a:bodyPr>
          <a:lstStyle/>
          <a:p>
            <a:pPr>
              <a:lnSpc>
                <a:spcPct val="100000"/>
              </a:lnSpc>
              <a:buClr>
                <a:srgbClr val="6A6C77"/>
              </a:buClr>
              <a:buSzPts val="990"/>
            </a:pPr>
            <a:r>
              <a:rPr lang="en-GB" b="1" dirty="0"/>
              <a:t>Training on Data Management (Ljubljana)</a:t>
            </a:r>
          </a:p>
        </p:txBody>
      </p:sp>
      <p:sp>
        <p:nvSpPr>
          <p:cNvPr id="3" name="Text Placeholder 2"/>
          <p:cNvSpPr>
            <a:spLocks noGrp="1"/>
          </p:cNvSpPr>
          <p:nvPr>
            <p:ph type="body" idx="1"/>
          </p:nvPr>
        </p:nvSpPr>
        <p:spPr>
          <a:xfrm>
            <a:off x="838200" y="1825625"/>
            <a:ext cx="9509184" cy="4351338"/>
          </a:xfrm>
        </p:spPr>
        <p:txBody>
          <a:bodyPr/>
          <a:lstStyle/>
          <a:p>
            <a:pPr marL="114300" indent="0">
              <a:buNone/>
            </a:pPr>
            <a:endParaRPr lang="en-GB"/>
          </a:p>
          <a:p>
            <a:pPr marL="114300" indent="0">
              <a:buNone/>
            </a:pPr>
            <a:endParaRPr lang="en-GB"/>
          </a:p>
          <a:p>
            <a:pPr marL="114300" indent="0">
              <a:buNone/>
            </a:pPr>
            <a:endParaRPr lang="en-GB"/>
          </a:p>
          <a:p>
            <a:pPr marL="114300" indent="0">
              <a:buNone/>
            </a:pPr>
            <a:endParaRPr lang="en-GB"/>
          </a:p>
        </p:txBody>
      </p:sp>
      <p:sp>
        <p:nvSpPr>
          <p:cNvPr id="4" name="TextBox 3">
            <a:extLst>
              <a:ext uri="{FF2B5EF4-FFF2-40B4-BE49-F238E27FC236}">
                <a16:creationId xmlns:a16="http://schemas.microsoft.com/office/drawing/2014/main" id="{16531CBD-B18C-06B3-95D1-F35B26A11DCB}"/>
              </a:ext>
            </a:extLst>
          </p:cNvPr>
          <p:cNvSpPr txBox="1"/>
          <p:nvPr/>
        </p:nvSpPr>
        <p:spPr>
          <a:xfrm>
            <a:off x="603315" y="2015372"/>
            <a:ext cx="11388723"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Aft>
                <a:spcPts val="600"/>
              </a:spcAft>
              <a:buFont typeface="Arial" panose="020B0604020202020204" pitchFamily="34" charset="0"/>
              <a:buChar char="•"/>
            </a:pPr>
            <a:r>
              <a:rPr lang="en-GB" sz="2000" b="1">
                <a:latin typeface="Calibri" panose="020F0502020204030204" pitchFamily="34" charset="0"/>
                <a:ea typeface="Calibri" panose="020F0502020204030204" pitchFamily="34" charset="0"/>
                <a:cs typeface="Calibri" panose="020F0502020204030204" pitchFamily="34" charset="0"/>
              </a:rPr>
              <a:t>Data Management Planning in general </a:t>
            </a:r>
            <a:r>
              <a:rPr lang="en-GB" sz="2000">
                <a:latin typeface="Calibri" panose="020F0502020204030204" pitchFamily="34" charset="0"/>
                <a:ea typeface="Calibri" panose="020F0502020204030204" pitchFamily="34" charset="0"/>
                <a:cs typeface="Calibri" panose="020F0502020204030204" pitchFamily="34" charset="0"/>
              </a:rPr>
              <a:t>(Sonja Bezjak and Irena Vipavc Brvar, ADP)</a:t>
            </a:r>
            <a:endParaRPr lang="en-US" sz="2000">
              <a:latin typeface="Calibri" panose="020F0502020204030204" pitchFamily="34" charset="0"/>
              <a:ea typeface="Calibri" panose="020F0502020204030204" pitchFamily="34" charset="0"/>
              <a:cs typeface="Calibri" panose="020F0502020204030204" pitchFamily="34" charset="0"/>
            </a:endParaRPr>
          </a:p>
          <a:p>
            <a:pPr marL="342900" indent="-342900">
              <a:spcAft>
                <a:spcPts val="600"/>
              </a:spcAft>
              <a:buFont typeface="Arial" panose="020B0604020202020204" pitchFamily="34" charset="0"/>
              <a:buChar char="•"/>
            </a:pPr>
            <a:r>
              <a:rPr lang="en-GB" sz="2000" b="1">
                <a:solidFill>
                  <a:srgbClr val="4C6AB2"/>
                </a:solidFill>
                <a:latin typeface="Calibri" panose="020F0502020204030204" pitchFamily="34" charset="0"/>
                <a:ea typeface="Calibri" panose="020F0502020204030204" pitchFamily="34" charset="0"/>
                <a:cs typeface="Calibri" panose="020F0502020204030204" pitchFamily="34" charset="0"/>
              </a:rPr>
              <a:t>Legal grounds for processing personal data</a:t>
            </a:r>
            <a:r>
              <a:rPr lang="en-GB" sz="2000" b="1">
                <a:latin typeface="Calibri" panose="020F0502020204030204" pitchFamily="34" charset="0"/>
                <a:ea typeface="Calibri" panose="020F0502020204030204" pitchFamily="34" charset="0"/>
                <a:cs typeface="Calibri" panose="020F0502020204030204" pitchFamily="34" charset="0"/>
              </a:rPr>
              <a:t> </a:t>
            </a:r>
            <a:r>
              <a:rPr lang="en-GB" sz="2000">
                <a:latin typeface="Calibri" panose="020F0502020204030204" pitchFamily="34" charset="0"/>
                <a:ea typeface="Calibri" panose="020F0502020204030204" pitchFamily="34" charset="0"/>
                <a:cs typeface="Calibri" panose="020F0502020204030204" pitchFamily="34" charset="0"/>
              </a:rPr>
              <a:t>(Marianne Høgetveit Myhren, </a:t>
            </a:r>
            <a:r>
              <a:rPr lang="en-GB" sz="2000" err="1">
                <a:latin typeface="Calibri" panose="020F0502020204030204" pitchFamily="34" charset="0"/>
                <a:ea typeface="Calibri" panose="020F0502020204030204" pitchFamily="34" charset="0"/>
                <a:cs typeface="Calibri" panose="020F0502020204030204" pitchFamily="34" charset="0"/>
              </a:rPr>
              <a:t>Sikt</a:t>
            </a:r>
            <a:r>
              <a:rPr lang="en-GB" sz="2000">
                <a:latin typeface="Calibri" panose="020F0502020204030204" pitchFamily="34" charset="0"/>
                <a:ea typeface="Calibri" panose="020F0502020204030204" pitchFamily="34" charset="0"/>
                <a:cs typeface="Calibri" panose="020F0502020204030204" pitchFamily="34" charset="0"/>
              </a:rPr>
              <a:t>)</a:t>
            </a:r>
            <a:endParaRPr lang="en-US" sz="2000">
              <a:latin typeface="Calibri" panose="020F0502020204030204" pitchFamily="34" charset="0"/>
              <a:ea typeface="Calibri" panose="020F0502020204030204" pitchFamily="34" charset="0"/>
              <a:cs typeface="Calibri" panose="020F0502020204030204" pitchFamily="34" charset="0"/>
            </a:endParaRPr>
          </a:p>
          <a:p>
            <a:pPr marL="342900" indent="-342900">
              <a:spcAft>
                <a:spcPts val="600"/>
              </a:spcAft>
              <a:buFont typeface="Arial" panose="020B0604020202020204" pitchFamily="34" charset="0"/>
              <a:buChar char="•"/>
            </a:pPr>
            <a:r>
              <a:rPr lang="en-GB" sz="2000" b="1">
                <a:solidFill>
                  <a:srgbClr val="4C6AB2"/>
                </a:solidFill>
                <a:latin typeface="Calibri" panose="020F0502020204030204" pitchFamily="34" charset="0"/>
                <a:ea typeface="Calibri" panose="020F0502020204030204" pitchFamily="34" charset="0"/>
                <a:cs typeface="Calibri" panose="020F0502020204030204" pitchFamily="34" charset="0"/>
              </a:rPr>
              <a:t>Processing personal data: Hands-on </a:t>
            </a:r>
            <a:r>
              <a:rPr lang="en-GB" sz="2000">
                <a:latin typeface="Calibri" panose="020F0502020204030204" pitchFamily="34" charset="0"/>
                <a:ea typeface="Calibri" panose="020F0502020204030204" pitchFamily="34" charset="0"/>
                <a:cs typeface="Calibri" panose="020F0502020204030204" pitchFamily="34" charset="0"/>
              </a:rPr>
              <a:t>(Marianne Høgetveit Myhren, </a:t>
            </a:r>
            <a:r>
              <a:rPr lang="en-GB" sz="2000" err="1">
                <a:latin typeface="Calibri" panose="020F0502020204030204" pitchFamily="34" charset="0"/>
                <a:ea typeface="Calibri" panose="020F0502020204030204" pitchFamily="34" charset="0"/>
                <a:cs typeface="Calibri" panose="020F0502020204030204" pitchFamily="34" charset="0"/>
              </a:rPr>
              <a:t>Sikt</a:t>
            </a:r>
            <a:r>
              <a:rPr lang="en-GB" sz="2000">
                <a:latin typeface="Calibri" panose="020F0502020204030204" pitchFamily="34" charset="0"/>
                <a:ea typeface="Calibri" panose="020F0502020204030204" pitchFamily="34" charset="0"/>
                <a:cs typeface="Calibri" panose="020F0502020204030204" pitchFamily="34" charset="0"/>
              </a:rPr>
              <a:t>)</a:t>
            </a:r>
            <a:endParaRPr lang="en-US" sz="2000">
              <a:latin typeface="Calibri" panose="020F0502020204030204" pitchFamily="34" charset="0"/>
              <a:ea typeface="Calibri" panose="020F0502020204030204" pitchFamily="34" charset="0"/>
              <a:cs typeface="Calibri" panose="020F0502020204030204" pitchFamily="34" charset="0"/>
            </a:endParaRPr>
          </a:p>
          <a:p>
            <a:pPr marL="342900" indent="-342900">
              <a:spcAft>
                <a:spcPts val="600"/>
              </a:spcAft>
              <a:buFont typeface="Arial" panose="020B0604020202020204" pitchFamily="34" charset="0"/>
              <a:buChar char="•"/>
            </a:pPr>
            <a:r>
              <a:rPr lang="en-GB" sz="2000" b="1">
                <a:solidFill>
                  <a:srgbClr val="00B050"/>
                </a:solidFill>
                <a:latin typeface="Calibri" panose="020F0502020204030204" pitchFamily="34" charset="0"/>
                <a:ea typeface="Calibri" panose="020F0502020204030204" pitchFamily="34" charset="0"/>
                <a:cs typeface="Calibri" panose="020F0502020204030204" pitchFamily="34" charset="0"/>
              </a:rPr>
              <a:t>Challenges in doing research with migrant children</a:t>
            </a:r>
            <a:r>
              <a:rPr lang="en-GB" sz="2000" b="1">
                <a:latin typeface="Calibri" panose="020F0502020204030204" pitchFamily="34" charset="0"/>
                <a:ea typeface="Calibri" panose="020F0502020204030204" pitchFamily="34" charset="0"/>
                <a:cs typeface="Calibri" panose="020F0502020204030204" pitchFamily="34" charset="0"/>
              </a:rPr>
              <a:t> </a:t>
            </a:r>
            <a:r>
              <a:rPr lang="en-GB" sz="2000">
                <a:latin typeface="Calibri" panose="020F0502020204030204" pitchFamily="34" charset="0"/>
                <a:ea typeface="Calibri" panose="020F0502020204030204" pitchFamily="34" charset="0"/>
                <a:cs typeface="Calibri" panose="020F0502020204030204" pitchFamily="34" charset="0"/>
              </a:rPr>
              <a:t>(Mateja Sedmak, Science and Research Centre Koper)</a:t>
            </a:r>
            <a:endParaRPr lang="en-US" sz="2000">
              <a:latin typeface="Calibri" panose="020F0502020204030204" pitchFamily="34" charset="0"/>
              <a:ea typeface="Calibri" panose="020F0502020204030204" pitchFamily="34" charset="0"/>
              <a:cs typeface="Calibri" panose="020F0502020204030204" pitchFamily="34" charset="0"/>
            </a:endParaRPr>
          </a:p>
          <a:p>
            <a:pPr marL="342900" indent="-342900">
              <a:spcAft>
                <a:spcPts val="600"/>
              </a:spcAft>
              <a:buFont typeface="Arial" panose="020B0604020202020204" pitchFamily="34" charset="0"/>
              <a:buChar char="•"/>
            </a:pPr>
            <a:r>
              <a:rPr lang="en-GB" sz="2000" b="1">
                <a:solidFill>
                  <a:srgbClr val="00B050"/>
                </a:solidFill>
                <a:latin typeface="Calibri" panose="020F0502020204030204" pitchFamily="34" charset="0"/>
                <a:ea typeface="Calibri" panose="020F0502020204030204" pitchFamily="34" charset="0"/>
                <a:cs typeface="Calibri" panose="020F0502020204030204" pitchFamily="34" charset="0"/>
              </a:rPr>
              <a:t>GUIDE pilot survey: Example of the data management plan and content of child and parental consent </a:t>
            </a:r>
            <a:r>
              <a:rPr lang="en-GB" sz="2000">
                <a:latin typeface="Calibri" panose="020F0502020204030204" pitchFamily="34" charset="0"/>
                <a:ea typeface="Calibri" panose="020F0502020204030204" pitchFamily="34" charset="0"/>
                <a:cs typeface="Calibri" panose="020F0502020204030204" pitchFamily="34" charset="0"/>
              </a:rPr>
              <a:t>(Toni </a:t>
            </a:r>
            <a:r>
              <a:rPr lang="en-GB" sz="2000" err="1">
                <a:latin typeface="Calibri" panose="020F0502020204030204" pitchFamily="34" charset="0"/>
                <a:ea typeface="Calibri" panose="020F0502020204030204" pitchFamily="34" charset="0"/>
                <a:cs typeface="Calibri" panose="020F0502020204030204" pitchFamily="34" charset="0"/>
              </a:rPr>
              <a:t>Babarović</a:t>
            </a:r>
            <a:r>
              <a:rPr lang="en-GB" sz="2000">
                <a:latin typeface="Calibri" panose="020F0502020204030204" pitchFamily="34" charset="0"/>
                <a:ea typeface="Calibri" panose="020F0502020204030204" pitchFamily="34" charset="0"/>
                <a:cs typeface="Calibri" panose="020F0502020204030204" pitchFamily="34" charset="0"/>
              </a:rPr>
              <a:t>, Institute of Social Sciences Ivo Pilar, Zagreb)</a:t>
            </a:r>
            <a:endParaRPr lang="en-US" sz="2000">
              <a:latin typeface="Calibri" panose="020F0502020204030204" pitchFamily="34" charset="0"/>
              <a:ea typeface="Calibri" panose="020F0502020204030204" pitchFamily="34" charset="0"/>
              <a:cs typeface="Calibri" panose="020F0502020204030204" pitchFamily="34" charset="0"/>
            </a:endParaRPr>
          </a:p>
          <a:p>
            <a:pPr marL="342900" indent="-342900">
              <a:spcAft>
                <a:spcPts val="600"/>
              </a:spcAft>
              <a:buFont typeface="Arial" panose="020B0604020202020204" pitchFamily="34" charset="0"/>
              <a:buChar char="•"/>
            </a:pPr>
            <a:r>
              <a:rPr lang="en-GB" sz="2000" b="1">
                <a:latin typeface="Calibri" panose="020F0502020204030204" pitchFamily="34" charset="0"/>
                <a:ea typeface="Calibri" panose="020F0502020204030204" pitchFamily="34" charset="0"/>
                <a:cs typeface="Calibri" panose="020F0502020204030204" pitchFamily="34" charset="0"/>
              </a:rPr>
              <a:t>Data discovery, Longitudinal and secondary data: lecture and hands-on </a:t>
            </a:r>
            <a:r>
              <a:rPr lang="en-GB" sz="2000">
                <a:latin typeface="Calibri" panose="020F0502020204030204" pitchFamily="34" charset="0"/>
                <a:ea typeface="Calibri" panose="020F0502020204030204" pitchFamily="34" charset="0"/>
                <a:cs typeface="Calibri" panose="020F0502020204030204" pitchFamily="34" charset="0"/>
              </a:rPr>
              <a:t>(ADP)</a:t>
            </a:r>
            <a:endParaRPr lang="en-US" sz="2000">
              <a:latin typeface="Calibri" panose="020F0502020204030204" pitchFamily="34" charset="0"/>
              <a:ea typeface="Calibri" panose="020F0502020204030204" pitchFamily="34" charset="0"/>
              <a:cs typeface="Calibri" panose="020F0502020204030204" pitchFamily="34" charset="0"/>
            </a:endParaRPr>
          </a:p>
          <a:p>
            <a:pPr marL="342900" indent="-342900">
              <a:spcAft>
                <a:spcPts val="600"/>
              </a:spcAft>
              <a:buFont typeface="Arial" panose="020B0604020202020204" pitchFamily="34" charset="0"/>
              <a:buChar char="•"/>
            </a:pPr>
            <a:r>
              <a:rPr lang="en-GB" sz="2000" b="1">
                <a:latin typeface="Calibri" panose="020F0502020204030204" pitchFamily="34" charset="0"/>
                <a:ea typeface="Calibri" panose="020F0502020204030204" pitchFamily="34" charset="0"/>
                <a:cs typeface="Calibri" panose="020F0502020204030204" pitchFamily="34" charset="0"/>
              </a:rPr>
              <a:t>Update your DMP </a:t>
            </a:r>
            <a:r>
              <a:rPr lang="en-GB" sz="2000">
                <a:latin typeface="Calibri" panose="020F0502020204030204" pitchFamily="34" charset="0"/>
                <a:ea typeface="Calibri" panose="020F0502020204030204" pitchFamily="34" charset="0"/>
                <a:cs typeface="Calibri" panose="020F0502020204030204" pitchFamily="34" charset="0"/>
              </a:rPr>
              <a:t>(ADP)</a:t>
            </a:r>
            <a:endParaRPr lang="en-US" sz="2000">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C580EAD2-69BD-0311-A593-C2E412FFD311}"/>
              </a:ext>
            </a:extLst>
          </p:cNvPr>
          <p:cNvPicPr>
            <a:picLocks noChangeAspect="1"/>
          </p:cNvPicPr>
          <p:nvPr/>
        </p:nvPicPr>
        <p:blipFill>
          <a:blip r:embed="rId3"/>
          <a:stretch>
            <a:fillRect/>
          </a:stretch>
        </p:blipFill>
        <p:spPr>
          <a:xfrm>
            <a:off x="7924204" y="86080"/>
            <a:ext cx="4267796" cy="657317"/>
          </a:xfrm>
          <a:prstGeom prst="rect">
            <a:avLst/>
          </a:prstGeom>
        </p:spPr>
      </p:pic>
      <p:pic>
        <p:nvPicPr>
          <p:cNvPr id="7" name="Google Shape;91;p1">
            <a:extLst>
              <a:ext uri="{FF2B5EF4-FFF2-40B4-BE49-F238E27FC236}">
                <a16:creationId xmlns:a16="http://schemas.microsoft.com/office/drawing/2014/main" id="{410AFF0E-B574-39EF-6E11-82FB7889F686}"/>
              </a:ext>
            </a:extLst>
          </p:cNvPr>
          <p:cNvPicPr preferRelativeResize="0"/>
          <p:nvPr/>
        </p:nvPicPr>
        <p:blipFill>
          <a:blip r:embed="rId4">
            <a:alphaModFix/>
          </a:blip>
          <a:stretch>
            <a:fillRect/>
          </a:stretch>
        </p:blipFill>
        <p:spPr>
          <a:xfrm>
            <a:off x="10335563" y="5216639"/>
            <a:ext cx="1652535" cy="539600"/>
          </a:xfrm>
          <a:prstGeom prst="rect">
            <a:avLst/>
          </a:prstGeom>
          <a:noFill/>
          <a:ln>
            <a:noFill/>
          </a:ln>
        </p:spPr>
      </p:pic>
      <p:graphicFrame>
        <p:nvGraphicFramePr>
          <p:cNvPr id="8" name="Table 7">
            <a:extLst>
              <a:ext uri="{FF2B5EF4-FFF2-40B4-BE49-F238E27FC236}">
                <a16:creationId xmlns:a16="http://schemas.microsoft.com/office/drawing/2014/main" id="{020FF680-81B0-1EC0-4EDB-1D2744AB88D0}"/>
              </a:ext>
            </a:extLst>
          </p:cNvPr>
          <p:cNvGraphicFramePr>
            <a:graphicFrameLocks noGrp="1"/>
          </p:cNvGraphicFramePr>
          <p:nvPr>
            <p:extLst>
              <p:ext uri="{D42A27DB-BD31-4B8C-83A1-F6EECF244321}">
                <p14:modId xmlns:p14="http://schemas.microsoft.com/office/powerpoint/2010/main" val="2616839097"/>
              </p:ext>
            </p:extLst>
          </p:nvPr>
        </p:nvGraphicFramePr>
        <p:xfrm>
          <a:off x="947917" y="5610723"/>
          <a:ext cx="4858995" cy="1158240"/>
        </p:xfrm>
        <a:graphic>
          <a:graphicData uri="http://schemas.openxmlformats.org/drawingml/2006/table">
            <a:tbl>
              <a:tblPr firstRow="1" bandRow="1">
                <a:tableStyleId>{43AA2B84-1391-470F-B3FB-B2EA3B8A3D3A}</a:tableStyleId>
              </a:tblPr>
              <a:tblGrid>
                <a:gridCol w="1031712">
                  <a:extLst>
                    <a:ext uri="{9D8B030D-6E8A-4147-A177-3AD203B41FA5}">
                      <a16:colId xmlns:a16="http://schemas.microsoft.com/office/drawing/2014/main" val="584886764"/>
                    </a:ext>
                  </a:extLst>
                </a:gridCol>
                <a:gridCol w="1253765">
                  <a:extLst>
                    <a:ext uri="{9D8B030D-6E8A-4147-A177-3AD203B41FA5}">
                      <a16:colId xmlns:a16="http://schemas.microsoft.com/office/drawing/2014/main" val="759317838"/>
                    </a:ext>
                  </a:extLst>
                </a:gridCol>
                <a:gridCol w="2573518">
                  <a:extLst>
                    <a:ext uri="{9D8B030D-6E8A-4147-A177-3AD203B41FA5}">
                      <a16:colId xmlns:a16="http://schemas.microsoft.com/office/drawing/2014/main" val="2972911205"/>
                    </a:ext>
                  </a:extLst>
                </a:gridCol>
              </a:tblGrid>
              <a:tr h="370840">
                <a:tc>
                  <a:txBody>
                    <a:bodyPr/>
                    <a:lstStyle/>
                    <a:p>
                      <a:r>
                        <a:rPr lang="en-US" sz="1600">
                          <a:latin typeface="Calibri" panose="020F0502020204030204" pitchFamily="34" charset="0"/>
                          <a:ea typeface="Calibri" panose="020F0502020204030204" pitchFamily="34" charset="0"/>
                          <a:cs typeface="Calibri" panose="020F0502020204030204" pitchFamily="34" charset="0"/>
                        </a:rPr>
                        <a:t>Present / registered</a:t>
                      </a:r>
                      <a:endParaRPr lang="sl-SI" sz="160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n-US" sz="1600">
                          <a:latin typeface="Calibri" panose="020F0502020204030204" pitchFamily="34" charset="0"/>
                          <a:ea typeface="Calibri" panose="020F0502020204030204" pitchFamily="34" charset="0"/>
                          <a:cs typeface="Calibri" panose="020F0502020204030204" pitchFamily="34" charset="0"/>
                        </a:rPr>
                        <a:t>Gender distribution</a:t>
                      </a:r>
                      <a:endParaRPr lang="sl-SI" sz="160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n-US" sz="1600">
                          <a:latin typeface="Calibri" panose="020F0502020204030204" pitchFamily="34" charset="0"/>
                          <a:ea typeface="Calibri" panose="020F0502020204030204" pitchFamily="34" charset="0"/>
                          <a:cs typeface="Calibri" panose="020F0502020204030204" pitchFamily="34" charset="0"/>
                        </a:rPr>
                        <a:t>Downloads</a:t>
                      </a:r>
                      <a:endParaRPr lang="sl-SI" sz="1600">
                        <a:latin typeface="Calibri" panose="020F0502020204030204" pitchFamily="34" charset="0"/>
                        <a:ea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844803901"/>
                  </a:ext>
                </a:extLst>
              </a:tr>
              <a:tr h="370840">
                <a:tc>
                  <a:txBody>
                    <a:bodyPr/>
                    <a:lstStyle/>
                    <a:p>
                      <a:r>
                        <a:rPr lang="en-US" sz="1600">
                          <a:latin typeface="Calibri" panose="020F0502020204030204" pitchFamily="34" charset="0"/>
                          <a:ea typeface="Calibri" panose="020F0502020204030204" pitchFamily="34" charset="0"/>
                          <a:cs typeface="Calibri" panose="020F0502020204030204" pitchFamily="34" charset="0"/>
                        </a:rPr>
                        <a:t>30/43</a:t>
                      </a:r>
                      <a:endParaRPr lang="sl-SI" sz="160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n-US" sz="1600">
                          <a:latin typeface="Calibri" panose="020F0502020204030204" pitchFamily="34" charset="0"/>
                          <a:ea typeface="Calibri" panose="020F0502020204030204" pitchFamily="34" charset="0"/>
                          <a:cs typeface="Calibri" panose="020F0502020204030204" pitchFamily="34" charset="0"/>
                        </a:rPr>
                        <a:t>26 F, 4 M</a:t>
                      </a:r>
                      <a:endParaRPr lang="sl-SI" sz="160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n-US" sz="1600">
                          <a:latin typeface="Calibri" panose="020F0502020204030204" pitchFamily="34" charset="0"/>
                          <a:ea typeface="Calibri" panose="020F0502020204030204" pitchFamily="34" charset="0"/>
                          <a:cs typeface="Calibri" panose="020F0502020204030204" pitchFamily="34" charset="0"/>
                        </a:rPr>
                        <a:t>5 files: 139 views, </a:t>
                      </a:r>
                    </a:p>
                    <a:p>
                      <a:r>
                        <a:rPr lang="en-US" sz="1600">
                          <a:latin typeface="Calibri" panose="020F0502020204030204" pitchFamily="34" charset="0"/>
                          <a:ea typeface="Calibri" panose="020F0502020204030204" pitchFamily="34" charset="0"/>
                          <a:cs typeface="Calibri" panose="020F0502020204030204" pitchFamily="34" charset="0"/>
                        </a:rPr>
                        <a:t>127 downloads</a:t>
                      </a:r>
                      <a:endParaRPr lang="sl-SI" sz="1600">
                        <a:latin typeface="Calibri" panose="020F0502020204030204" pitchFamily="34" charset="0"/>
                        <a:ea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697315174"/>
                  </a:ext>
                </a:extLst>
              </a:tr>
            </a:tbl>
          </a:graphicData>
        </a:graphic>
      </p:graphicFrame>
      <p:pic>
        <p:nvPicPr>
          <p:cNvPr id="10" name="Picture 9" descr="A blue and black logo&#10;&#10;AI-generated content may be incorrect.">
            <a:extLst>
              <a:ext uri="{FF2B5EF4-FFF2-40B4-BE49-F238E27FC236}">
                <a16:creationId xmlns:a16="http://schemas.microsoft.com/office/drawing/2014/main" id="{AE23C2E8-2DED-DE60-9773-B9930C39DC19}"/>
              </a:ext>
            </a:extLst>
          </p:cNvPr>
          <p:cNvPicPr>
            <a:picLocks noChangeAspect="1"/>
          </p:cNvPicPr>
          <p:nvPr/>
        </p:nvPicPr>
        <p:blipFill>
          <a:blip r:embed="rId5"/>
          <a:stretch>
            <a:fillRect/>
          </a:stretch>
        </p:blipFill>
        <p:spPr>
          <a:xfrm>
            <a:off x="6035194" y="5610723"/>
            <a:ext cx="1421408" cy="620151"/>
          </a:xfrm>
          <a:prstGeom prst="rect">
            <a:avLst/>
          </a:prstGeom>
        </p:spPr>
      </p:pic>
      <p:sp>
        <p:nvSpPr>
          <p:cNvPr id="11" name="TextBox 10">
            <a:extLst>
              <a:ext uri="{FF2B5EF4-FFF2-40B4-BE49-F238E27FC236}">
                <a16:creationId xmlns:a16="http://schemas.microsoft.com/office/drawing/2014/main" id="{F0393F84-75A5-0DEA-6437-E572B616BF5E}"/>
              </a:ext>
            </a:extLst>
          </p:cNvPr>
          <p:cNvSpPr txBox="1"/>
          <p:nvPr/>
        </p:nvSpPr>
        <p:spPr>
          <a:xfrm>
            <a:off x="7986361" y="5543026"/>
            <a:ext cx="2034331" cy="646331"/>
          </a:xfrm>
          <a:prstGeom prst="rect">
            <a:avLst/>
          </a:prstGeom>
          <a:noFill/>
        </p:spPr>
        <p:txBody>
          <a:bodyPr wrap="square" rtlCol="0">
            <a:spAutoFit/>
          </a:bodyPr>
          <a:lstStyle/>
          <a:p>
            <a:r>
              <a:rPr lang="en-GB" sz="1800" noProof="0">
                <a:highlight>
                  <a:srgbClr val="FFFF00"/>
                </a:highlight>
              </a:rPr>
              <a:t>Duration: 1,5 day</a:t>
            </a:r>
          </a:p>
          <a:p>
            <a:r>
              <a:rPr lang="en-GB" sz="1800">
                <a:highlight>
                  <a:srgbClr val="FFFF00"/>
                </a:highlight>
              </a:rPr>
              <a:t>5 bursaries</a:t>
            </a:r>
            <a:endParaRPr lang="en-GB" sz="1800" noProof="0">
              <a:highlight>
                <a:srgbClr val="FFFF00"/>
              </a:highlight>
            </a:endParaRPr>
          </a:p>
        </p:txBody>
      </p:sp>
      <p:sp>
        <p:nvSpPr>
          <p:cNvPr id="12" name="TextBox 11">
            <a:extLst>
              <a:ext uri="{FF2B5EF4-FFF2-40B4-BE49-F238E27FC236}">
                <a16:creationId xmlns:a16="http://schemas.microsoft.com/office/drawing/2014/main" id="{E046241D-F216-A547-9D03-7B071513921D}"/>
              </a:ext>
            </a:extLst>
          </p:cNvPr>
          <p:cNvSpPr txBox="1"/>
          <p:nvPr/>
        </p:nvSpPr>
        <p:spPr>
          <a:xfrm>
            <a:off x="5806912" y="6441876"/>
            <a:ext cx="18901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a:t>Status: Feb 9th, 2025</a:t>
            </a:r>
          </a:p>
        </p:txBody>
      </p:sp>
    </p:spTree>
    <p:extLst>
      <p:ext uri="{BB962C8B-B14F-4D97-AF65-F5344CB8AC3E}">
        <p14:creationId xmlns:p14="http://schemas.microsoft.com/office/powerpoint/2010/main" val="19904978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12f2be86959_0_3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algn="ctr">
              <a:lnSpc>
                <a:spcPct val="100000"/>
              </a:lnSpc>
              <a:buClr>
                <a:srgbClr val="6A6C77"/>
              </a:buClr>
              <a:buSzPts val="990"/>
            </a:pPr>
            <a:r>
              <a:rPr lang="en-GB" b="1" dirty="0"/>
              <a:t>Interactive training statistical courses (Zagreb) </a:t>
            </a:r>
          </a:p>
        </p:txBody>
      </p:sp>
      <p:graphicFrame>
        <p:nvGraphicFramePr>
          <p:cNvPr id="4" name="Table 3">
            <a:extLst>
              <a:ext uri="{FF2B5EF4-FFF2-40B4-BE49-F238E27FC236}">
                <a16:creationId xmlns:a16="http://schemas.microsoft.com/office/drawing/2014/main" id="{B41DECCA-A7B4-25BB-3D74-DEF5306B0F46}"/>
              </a:ext>
            </a:extLst>
          </p:cNvPr>
          <p:cNvGraphicFramePr>
            <a:graphicFrameLocks noGrp="1"/>
          </p:cNvGraphicFramePr>
          <p:nvPr>
            <p:extLst>
              <p:ext uri="{D42A27DB-BD31-4B8C-83A1-F6EECF244321}">
                <p14:modId xmlns:p14="http://schemas.microsoft.com/office/powerpoint/2010/main" val="3499640791"/>
              </p:ext>
            </p:extLst>
          </p:nvPr>
        </p:nvGraphicFramePr>
        <p:xfrm>
          <a:off x="395927" y="1932495"/>
          <a:ext cx="11397006" cy="3887980"/>
        </p:xfrm>
        <a:graphic>
          <a:graphicData uri="http://schemas.openxmlformats.org/drawingml/2006/table">
            <a:tbl>
              <a:tblPr bandRow="1">
                <a:tableStyleId>{43AA2B84-1391-470F-B3FB-B2EA3B8A3D3A}</a:tableStyleId>
              </a:tblPr>
              <a:tblGrid>
                <a:gridCol w="5231875">
                  <a:extLst>
                    <a:ext uri="{9D8B030D-6E8A-4147-A177-3AD203B41FA5}">
                      <a16:colId xmlns:a16="http://schemas.microsoft.com/office/drawing/2014/main" val="1082400786"/>
                    </a:ext>
                  </a:extLst>
                </a:gridCol>
                <a:gridCol w="1065229">
                  <a:extLst>
                    <a:ext uri="{9D8B030D-6E8A-4147-A177-3AD203B41FA5}">
                      <a16:colId xmlns:a16="http://schemas.microsoft.com/office/drawing/2014/main" val="4143572917"/>
                    </a:ext>
                  </a:extLst>
                </a:gridCol>
                <a:gridCol w="1253765">
                  <a:extLst>
                    <a:ext uri="{9D8B030D-6E8A-4147-A177-3AD203B41FA5}">
                      <a16:colId xmlns:a16="http://schemas.microsoft.com/office/drawing/2014/main" val="1156361979"/>
                    </a:ext>
                  </a:extLst>
                </a:gridCol>
                <a:gridCol w="1263192">
                  <a:extLst>
                    <a:ext uri="{9D8B030D-6E8A-4147-A177-3AD203B41FA5}">
                      <a16:colId xmlns:a16="http://schemas.microsoft.com/office/drawing/2014/main" val="2501406457"/>
                    </a:ext>
                  </a:extLst>
                </a:gridCol>
                <a:gridCol w="1093509">
                  <a:extLst>
                    <a:ext uri="{9D8B030D-6E8A-4147-A177-3AD203B41FA5}">
                      <a16:colId xmlns:a16="http://schemas.microsoft.com/office/drawing/2014/main" val="534903264"/>
                    </a:ext>
                  </a:extLst>
                </a:gridCol>
                <a:gridCol w="1489436">
                  <a:extLst>
                    <a:ext uri="{9D8B030D-6E8A-4147-A177-3AD203B41FA5}">
                      <a16:colId xmlns:a16="http://schemas.microsoft.com/office/drawing/2014/main" val="3727697102"/>
                    </a:ext>
                  </a:extLst>
                </a:gridCol>
              </a:tblGrid>
              <a:tr h="604484">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solidFill>
                      <a:schemeClr val="accent4">
                        <a:lumMod val="20000"/>
                        <a:lumOff val="80000"/>
                      </a:schemeClr>
                    </a:solidFill>
                  </a:tcPr>
                </a:tc>
                <a:tc>
                  <a:txBody>
                    <a:bodyPr/>
                    <a:lstStyle/>
                    <a:p>
                      <a:pPr marR="0" algn="l" rtl="0">
                        <a:lnSpc>
                          <a:spcPct val="100000"/>
                        </a:lnSpc>
                        <a:spcBef>
                          <a:spcPts val="0"/>
                        </a:spcBef>
                        <a:spcAft>
                          <a:spcPts val="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Duration</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solidFill>
                      <a:schemeClr val="accent4">
                        <a:lumMod val="20000"/>
                        <a:lumOff val="80000"/>
                      </a:schemeClr>
                    </a:solidFill>
                  </a:tcPr>
                </a:tc>
                <a:tc>
                  <a:txBody>
                    <a:bodyPr/>
                    <a:lstStyle/>
                    <a:p>
                      <a:pPr marR="0" algn="l" rtl="0">
                        <a:lnSpc>
                          <a:spcPct val="100000"/>
                        </a:lnSpc>
                        <a:spcBef>
                          <a:spcPts val="0"/>
                        </a:spcBef>
                        <a:spcAft>
                          <a:spcPts val="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Present/</a:t>
                      </a:r>
                    </a:p>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registered</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Gender distribution</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Bursaries</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Downloads</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solidFill>
                      <a:schemeClr val="accent4">
                        <a:lumMod val="20000"/>
                        <a:lumOff val="80000"/>
                      </a:schemeClr>
                    </a:solidFill>
                  </a:tcPr>
                </a:tc>
                <a:extLst>
                  <a:ext uri="{0D108BD9-81ED-4DB2-BD59-A6C34878D82A}">
                    <a16:rowId xmlns:a16="http://schemas.microsoft.com/office/drawing/2014/main" val="2732471641"/>
                  </a:ext>
                </a:extLst>
              </a:tr>
              <a:tr h="905606">
                <a:tc>
                  <a:txBody>
                    <a:bodyPr/>
                    <a:lstStyle/>
                    <a:p>
                      <a:pPr marR="0" algn="l" rtl="0">
                        <a:lnSpc>
                          <a:spcPct val="100000"/>
                        </a:lnSpc>
                        <a:spcBef>
                          <a:spcPts val="0"/>
                        </a:spcBef>
                        <a:spcAft>
                          <a:spcPts val="600"/>
                        </a:spcAft>
                        <a:buClr>
                          <a:srgbClr val="000000"/>
                        </a:buClr>
                        <a:buFont typeface="Arial"/>
                      </a:pPr>
                      <a:r>
                        <a:rPr lang="en-US"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Basics of the R programming language – data wrangling and data visualization</a:t>
                      </a: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2022</a:t>
                      </a: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1,5 days</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22/33</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21 F, 1 M</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5</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400" b="0" i="1" u="none" strike="noStrike" cap="none">
                          <a:solidFill>
                            <a:schemeClr val="bg1">
                              <a:lumMod val="50000"/>
                            </a:schemeClr>
                          </a:solidFill>
                          <a:effectLst/>
                          <a:latin typeface="Calibri" panose="020F0502020204030204" pitchFamily="34" charset="0"/>
                          <a:ea typeface="Calibri" panose="020F0502020204030204" pitchFamily="34" charset="0"/>
                          <a:cs typeface="Calibri" panose="020F0502020204030204" pitchFamily="34" charset="0"/>
                          <a:sym typeface="Arial"/>
                        </a:rPr>
                        <a:t>data not available (COORDINATE Page + GitHub)</a:t>
                      </a:r>
                      <a:endParaRPr lang="sl-SI" sz="1400" b="0" i="1" u="none" strike="noStrike" cap="none">
                        <a:solidFill>
                          <a:schemeClr val="bg1">
                            <a:lumMod val="50000"/>
                          </a:schemeClr>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2369547179"/>
                  </a:ext>
                </a:extLst>
              </a:tr>
              <a:tr h="675426">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Modelling change: A gentle introduction to cross-lagged and latent growth curve approach</a:t>
                      </a: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2023</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2 days</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25/56</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22 F, 3 M</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17</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252</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2008934247"/>
                  </a:ext>
                </a:extLst>
              </a:tr>
              <a:tr h="867266">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Lecture on Methodological and Analytical Aspects of Longitudinal Research, </a:t>
                      </a: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Online, 2023</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1h 15</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61/96</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43 F, 18 M</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39+29 video views, 52 presentation downloads</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1096923783"/>
                  </a:ext>
                </a:extLst>
              </a:tr>
              <a:tr h="605184">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How to Access and Compare Data from Different Sources</a:t>
                      </a: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2024</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 day + conf</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20/83</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10 F, 10 M</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17</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400" b="0" i="1" u="none" strike="noStrike" cap="none">
                          <a:solidFill>
                            <a:schemeClr val="bg1">
                              <a:lumMod val="50000"/>
                            </a:schemeClr>
                          </a:solidFill>
                          <a:effectLst/>
                          <a:latin typeface="Calibri" panose="020F0502020204030204" pitchFamily="34" charset="0"/>
                          <a:ea typeface="Calibri" panose="020F0502020204030204" pitchFamily="34" charset="0"/>
                          <a:cs typeface="Calibri" panose="020F0502020204030204" pitchFamily="34" charset="0"/>
                          <a:sym typeface="Arial"/>
                        </a:rPr>
                        <a:t>data not available (just published)</a:t>
                      </a:r>
                      <a:endParaRPr lang="sl-SI" sz="1400" b="0" i="1" u="none" strike="noStrike" cap="none">
                        <a:solidFill>
                          <a:schemeClr val="bg1">
                            <a:lumMod val="50000"/>
                          </a:schemeClr>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2983432543"/>
                  </a:ext>
                </a:extLst>
              </a:tr>
            </a:tbl>
          </a:graphicData>
        </a:graphic>
      </p:graphicFrame>
      <p:pic>
        <p:nvPicPr>
          <p:cNvPr id="7" name="Picture 6">
            <a:extLst>
              <a:ext uri="{FF2B5EF4-FFF2-40B4-BE49-F238E27FC236}">
                <a16:creationId xmlns:a16="http://schemas.microsoft.com/office/drawing/2014/main" id="{8A98AE0E-34CF-0999-083F-366E356DACFF}"/>
              </a:ext>
            </a:extLst>
          </p:cNvPr>
          <p:cNvPicPr>
            <a:picLocks noChangeAspect="1"/>
          </p:cNvPicPr>
          <p:nvPr/>
        </p:nvPicPr>
        <p:blipFill>
          <a:blip r:embed="rId3"/>
          <a:stretch>
            <a:fillRect/>
          </a:stretch>
        </p:blipFill>
        <p:spPr>
          <a:xfrm>
            <a:off x="9332637" y="6062145"/>
            <a:ext cx="971686" cy="495369"/>
          </a:xfrm>
          <a:prstGeom prst="rect">
            <a:avLst/>
          </a:prstGeom>
        </p:spPr>
      </p:pic>
      <p:pic>
        <p:nvPicPr>
          <p:cNvPr id="9" name="Picture 8">
            <a:extLst>
              <a:ext uri="{FF2B5EF4-FFF2-40B4-BE49-F238E27FC236}">
                <a16:creationId xmlns:a16="http://schemas.microsoft.com/office/drawing/2014/main" id="{974D6A6F-92F2-B4C0-D716-56E8D4744689}"/>
              </a:ext>
            </a:extLst>
          </p:cNvPr>
          <p:cNvPicPr>
            <a:picLocks noChangeAspect="1"/>
          </p:cNvPicPr>
          <p:nvPr/>
        </p:nvPicPr>
        <p:blipFill>
          <a:blip r:embed="rId4"/>
          <a:stretch>
            <a:fillRect/>
          </a:stretch>
        </p:blipFill>
        <p:spPr>
          <a:xfrm>
            <a:off x="8442811" y="6031414"/>
            <a:ext cx="825772" cy="461461"/>
          </a:xfrm>
          <a:prstGeom prst="rect">
            <a:avLst/>
          </a:prstGeom>
        </p:spPr>
      </p:pic>
      <p:pic>
        <p:nvPicPr>
          <p:cNvPr id="11" name="Picture 10" descr="A black background with a black square&#10;&#10;AI-generated content may be incorrect.">
            <a:extLst>
              <a:ext uri="{FF2B5EF4-FFF2-40B4-BE49-F238E27FC236}">
                <a16:creationId xmlns:a16="http://schemas.microsoft.com/office/drawing/2014/main" id="{23F3C7CF-CEAC-2511-7ECE-7950DC486536}"/>
              </a:ext>
            </a:extLst>
          </p:cNvPr>
          <p:cNvPicPr>
            <a:picLocks noChangeAspect="1"/>
          </p:cNvPicPr>
          <p:nvPr/>
        </p:nvPicPr>
        <p:blipFill>
          <a:blip r:embed="rId5"/>
          <a:stretch>
            <a:fillRect/>
          </a:stretch>
        </p:blipFill>
        <p:spPr>
          <a:xfrm>
            <a:off x="7617039" y="6015721"/>
            <a:ext cx="825772" cy="464497"/>
          </a:xfrm>
          <a:prstGeom prst="rect">
            <a:avLst/>
          </a:prstGeom>
        </p:spPr>
      </p:pic>
      <p:sp>
        <p:nvSpPr>
          <p:cNvPr id="12" name="TextBox 11">
            <a:extLst>
              <a:ext uri="{FF2B5EF4-FFF2-40B4-BE49-F238E27FC236}">
                <a16:creationId xmlns:a16="http://schemas.microsoft.com/office/drawing/2014/main" id="{324C3B51-4332-85C6-C82A-5C73D5EAFDD3}"/>
              </a:ext>
            </a:extLst>
          </p:cNvPr>
          <p:cNvSpPr txBox="1"/>
          <p:nvPr/>
        </p:nvSpPr>
        <p:spPr>
          <a:xfrm>
            <a:off x="5575628" y="6247969"/>
            <a:ext cx="18901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a:t>Status: Feb 9th, 2025</a:t>
            </a:r>
          </a:p>
        </p:txBody>
      </p:sp>
    </p:spTree>
    <p:extLst>
      <p:ext uri="{BB962C8B-B14F-4D97-AF65-F5344CB8AC3E}">
        <p14:creationId xmlns:p14="http://schemas.microsoft.com/office/powerpoint/2010/main" val="2189497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8E4FE-6A94-403B-520B-01FF58A28A54}"/>
              </a:ext>
            </a:extLst>
          </p:cNvPr>
          <p:cNvSpPr>
            <a:spLocks noGrp="1"/>
          </p:cNvSpPr>
          <p:nvPr>
            <p:ph type="title"/>
          </p:nvPr>
        </p:nvSpPr>
        <p:spPr/>
        <p:txBody>
          <a:bodyPr/>
          <a:lstStyle/>
          <a:p>
            <a:pPr algn="ctr"/>
            <a:r>
              <a:rPr lang="en-US" dirty="0"/>
              <a:t>Contribution</a:t>
            </a:r>
            <a:endParaRPr lang="sl-SI" dirty="0"/>
          </a:p>
        </p:txBody>
      </p:sp>
      <p:sp>
        <p:nvSpPr>
          <p:cNvPr id="3" name="Text Placeholder 2">
            <a:extLst>
              <a:ext uri="{FF2B5EF4-FFF2-40B4-BE49-F238E27FC236}">
                <a16:creationId xmlns:a16="http://schemas.microsoft.com/office/drawing/2014/main" id="{37E00518-C7FE-74D6-6999-3B020E038069}"/>
              </a:ext>
            </a:extLst>
          </p:cNvPr>
          <p:cNvSpPr>
            <a:spLocks noGrp="1"/>
          </p:cNvSpPr>
          <p:nvPr>
            <p:ph type="body" idx="1"/>
          </p:nvPr>
        </p:nvSpPr>
        <p:spPr/>
        <p:txBody>
          <a:bodyPr>
            <a:normAutofit/>
          </a:bodyPr>
          <a:lstStyle/>
          <a:p>
            <a:pPr marL="114300" indent="0">
              <a:buNone/>
            </a:pPr>
            <a:r>
              <a:rPr lang="en-GB" sz="2400" i="1" dirty="0"/>
              <a:t>Text based on past reports and presentations by</a:t>
            </a:r>
            <a:r>
              <a:rPr lang="en-US" sz="2400" dirty="0"/>
              <a:t>: </a:t>
            </a:r>
          </a:p>
          <a:p>
            <a:pPr marL="114300" indent="0">
              <a:buNone/>
            </a:pPr>
            <a:r>
              <a:rPr lang="en-US" sz="2400" dirty="0"/>
              <a:t>- Orla Doyle, University College Dublin – Transnational Access Visits</a:t>
            </a:r>
          </a:p>
          <a:p>
            <a:pPr marL="114300" indent="0">
              <a:buNone/>
            </a:pPr>
            <a:r>
              <a:rPr lang="en-US" sz="2400" dirty="0"/>
              <a:t>- Ksenija Perković, ZRS Koper – Communication and Marketing</a:t>
            </a:r>
          </a:p>
          <a:p>
            <a:pPr marL="114300" indent="0">
              <a:buNone/>
            </a:pPr>
            <a:r>
              <a:rPr lang="en-US" sz="2400" dirty="0"/>
              <a:t>- Irena Vipavc Brvar, CESSDA/UL-ADP – Training and Outreach</a:t>
            </a:r>
          </a:p>
          <a:p>
            <a:pPr marL="114300" indent="0">
              <a:buNone/>
            </a:pPr>
            <a:r>
              <a:rPr lang="en-US" sz="2400" dirty="0"/>
              <a:t>- Guilio </a:t>
            </a:r>
            <a:r>
              <a:rPr lang="en-US" sz="2400" dirty="0" err="1"/>
              <a:t>Ecchia</a:t>
            </a:r>
            <a:r>
              <a:rPr lang="en-US" sz="2400" dirty="0"/>
              <a:t>, </a:t>
            </a:r>
            <a:r>
              <a:rPr lang="en-GB" sz="2400" dirty="0"/>
              <a:t>University of Bologna – GUIDE Network Development</a:t>
            </a:r>
          </a:p>
          <a:p>
            <a:pPr marL="114300" indent="0">
              <a:buNone/>
            </a:pPr>
            <a:endParaRPr lang="sl-SI" sz="2400" dirty="0"/>
          </a:p>
        </p:txBody>
      </p:sp>
    </p:spTree>
    <p:extLst>
      <p:ext uri="{BB962C8B-B14F-4D97-AF65-F5344CB8AC3E}">
        <p14:creationId xmlns:p14="http://schemas.microsoft.com/office/powerpoint/2010/main" val="1246892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g12f2be86959_0_36"/>
          <p:cNvSpPr txBox="1">
            <a:spLocks noGrp="1"/>
          </p:cNvSpPr>
          <p:nvPr>
            <p:ph type="title"/>
          </p:nvPr>
        </p:nvSpPr>
        <p:spPr>
          <a:prstGeom prst="rect">
            <a:avLst/>
          </a:prstGeom>
        </p:spPr>
        <p:txBody>
          <a:bodyPr spcFirstLastPara="1" wrap="square" lIns="91425" tIns="45700" rIns="91425" bIns="45700" anchor="ctr" anchorCtr="0">
            <a:normAutofit/>
          </a:bodyPr>
          <a:lstStyle/>
          <a:p>
            <a:pPr algn="ctr">
              <a:lnSpc>
                <a:spcPct val="100000"/>
              </a:lnSpc>
              <a:buClr>
                <a:srgbClr val="6A6C77"/>
              </a:buClr>
              <a:buSzPts val="5800"/>
            </a:pPr>
            <a:r>
              <a:rPr lang="en-GB" b="1" dirty="0"/>
              <a:t>Summer schools</a:t>
            </a:r>
            <a:endParaRPr lang="en-GB" b="1" dirty="0">
              <a:latin typeface="Calibri" panose="020F0502020204030204" pitchFamily="34" charset="0"/>
              <a:cs typeface="Calibri" panose="020F0502020204030204" pitchFamily="34" charset="0"/>
            </a:endParaRPr>
          </a:p>
        </p:txBody>
      </p:sp>
      <p:graphicFrame>
        <p:nvGraphicFramePr>
          <p:cNvPr id="4" name="Table 3">
            <a:extLst>
              <a:ext uri="{FF2B5EF4-FFF2-40B4-BE49-F238E27FC236}">
                <a16:creationId xmlns:a16="http://schemas.microsoft.com/office/drawing/2014/main" id="{854A6AE0-6151-787C-0FFB-35A1BF9CC96E}"/>
              </a:ext>
            </a:extLst>
          </p:cNvPr>
          <p:cNvGraphicFramePr>
            <a:graphicFrameLocks noGrp="1"/>
          </p:cNvGraphicFramePr>
          <p:nvPr>
            <p:extLst>
              <p:ext uri="{D42A27DB-BD31-4B8C-83A1-F6EECF244321}">
                <p14:modId xmlns:p14="http://schemas.microsoft.com/office/powerpoint/2010/main" val="3427062977"/>
              </p:ext>
            </p:extLst>
          </p:nvPr>
        </p:nvGraphicFramePr>
        <p:xfrm>
          <a:off x="1802378" y="2198873"/>
          <a:ext cx="7379329" cy="2750039"/>
        </p:xfrm>
        <a:graphic>
          <a:graphicData uri="http://schemas.openxmlformats.org/drawingml/2006/table">
            <a:tbl>
              <a:tblPr bandRow="1">
                <a:tableStyleId>{43AA2B84-1391-470F-B3FB-B2EA3B8A3D3A}</a:tableStyleId>
              </a:tblPr>
              <a:tblGrid>
                <a:gridCol w="1874075">
                  <a:extLst>
                    <a:ext uri="{9D8B030D-6E8A-4147-A177-3AD203B41FA5}">
                      <a16:colId xmlns:a16="http://schemas.microsoft.com/office/drawing/2014/main" val="1082400786"/>
                    </a:ext>
                  </a:extLst>
                </a:gridCol>
                <a:gridCol w="1572360">
                  <a:extLst>
                    <a:ext uri="{9D8B030D-6E8A-4147-A177-3AD203B41FA5}">
                      <a16:colId xmlns:a16="http://schemas.microsoft.com/office/drawing/2014/main" val="1156361979"/>
                    </a:ext>
                  </a:extLst>
                </a:gridCol>
                <a:gridCol w="1269739">
                  <a:extLst>
                    <a:ext uri="{9D8B030D-6E8A-4147-A177-3AD203B41FA5}">
                      <a16:colId xmlns:a16="http://schemas.microsoft.com/office/drawing/2014/main" val="2501406457"/>
                    </a:ext>
                  </a:extLst>
                </a:gridCol>
                <a:gridCol w="1310965">
                  <a:extLst>
                    <a:ext uri="{9D8B030D-6E8A-4147-A177-3AD203B41FA5}">
                      <a16:colId xmlns:a16="http://schemas.microsoft.com/office/drawing/2014/main" val="534903264"/>
                    </a:ext>
                  </a:extLst>
                </a:gridCol>
                <a:gridCol w="1352190">
                  <a:extLst>
                    <a:ext uri="{9D8B030D-6E8A-4147-A177-3AD203B41FA5}">
                      <a16:colId xmlns:a16="http://schemas.microsoft.com/office/drawing/2014/main" val="3727697102"/>
                    </a:ext>
                  </a:extLst>
                </a:gridCol>
              </a:tblGrid>
              <a:tr h="575169">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solidFill>
                      <a:schemeClr val="accent4">
                        <a:lumMod val="20000"/>
                        <a:lumOff val="80000"/>
                      </a:schemeClr>
                    </a:solidFill>
                  </a:tcPr>
                </a:tc>
                <a:tc>
                  <a:txBody>
                    <a:bodyPr/>
                    <a:lstStyle/>
                    <a:p>
                      <a:pPr marR="0" algn="l" rtl="0">
                        <a:lnSpc>
                          <a:spcPct val="100000"/>
                        </a:lnSpc>
                        <a:spcBef>
                          <a:spcPts val="0"/>
                        </a:spcBef>
                        <a:spcAft>
                          <a:spcPts val="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Present/</a:t>
                      </a:r>
                    </a:p>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registered</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Gender distribution</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Bursaries</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Views/</a:t>
                      </a:r>
                    </a:p>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Downloads</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solidFill>
                      <a:schemeClr val="accent4">
                        <a:lumMod val="20000"/>
                        <a:lumOff val="80000"/>
                      </a:schemeClr>
                    </a:solidFill>
                  </a:tcPr>
                </a:tc>
                <a:extLst>
                  <a:ext uri="{0D108BD9-81ED-4DB2-BD59-A6C34878D82A}">
                    <a16:rowId xmlns:a16="http://schemas.microsoft.com/office/drawing/2014/main" val="2732471641"/>
                  </a:ext>
                </a:extLst>
              </a:tr>
              <a:tr h="705141">
                <a:tc>
                  <a:txBody>
                    <a:bodyPr/>
                    <a:lstStyle/>
                    <a:p>
                      <a:pPr marR="0" algn="l" rtl="0">
                        <a:lnSpc>
                          <a:spcPct val="100000"/>
                        </a:lnSpc>
                        <a:spcBef>
                          <a:spcPts val="0"/>
                        </a:spcBef>
                        <a:spcAft>
                          <a:spcPts val="600"/>
                        </a:spcAft>
                        <a:buClr>
                          <a:srgbClr val="000000"/>
                        </a:buClr>
                        <a:buFont typeface="Arial"/>
                      </a:pPr>
                      <a:r>
                        <a:rPr lang="en-US"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Essex</a:t>
                      </a: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2022</a:t>
                      </a: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17/21</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11F, 6M</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16</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16/54</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2369547179"/>
                  </a:ext>
                </a:extLst>
              </a:tr>
              <a:tr h="621734">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Bamberg</a:t>
                      </a: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2023</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31/42</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20</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22/10</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2008934247"/>
                  </a:ext>
                </a:extLst>
              </a:tr>
              <a:tr h="798324">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Barcelona, </a:t>
                      </a: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2023</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24/54</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18F, 6M</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14</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US"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35/35</a:t>
                      </a:r>
                      <a:endParaRPr lang="sl-SI" sz="1800" b="0"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1096923783"/>
                  </a:ext>
                </a:extLst>
              </a:tr>
            </a:tbl>
          </a:graphicData>
        </a:graphic>
      </p:graphicFrame>
      <p:sp>
        <p:nvSpPr>
          <p:cNvPr id="5" name="TextBox 4">
            <a:extLst>
              <a:ext uri="{FF2B5EF4-FFF2-40B4-BE49-F238E27FC236}">
                <a16:creationId xmlns:a16="http://schemas.microsoft.com/office/drawing/2014/main" id="{DAFDADAE-30BE-B136-F28C-A2D8C0B9C1CB}"/>
              </a:ext>
            </a:extLst>
          </p:cNvPr>
          <p:cNvSpPr txBox="1"/>
          <p:nvPr/>
        </p:nvSpPr>
        <p:spPr>
          <a:xfrm>
            <a:off x="1802378" y="5493782"/>
            <a:ext cx="2034331" cy="369332"/>
          </a:xfrm>
          <a:prstGeom prst="rect">
            <a:avLst/>
          </a:prstGeom>
          <a:noFill/>
        </p:spPr>
        <p:txBody>
          <a:bodyPr wrap="square" rtlCol="0">
            <a:spAutoFit/>
          </a:bodyPr>
          <a:lstStyle/>
          <a:p>
            <a:r>
              <a:rPr lang="en-GB" sz="1800" noProof="0">
                <a:highlight>
                  <a:srgbClr val="FFFF00"/>
                </a:highlight>
              </a:rPr>
              <a:t>Duration: 5 days</a:t>
            </a:r>
          </a:p>
        </p:txBody>
      </p:sp>
      <p:sp>
        <p:nvSpPr>
          <p:cNvPr id="6" name="TextBox 5">
            <a:extLst>
              <a:ext uri="{FF2B5EF4-FFF2-40B4-BE49-F238E27FC236}">
                <a16:creationId xmlns:a16="http://schemas.microsoft.com/office/drawing/2014/main" id="{753FB93D-16D4-2F3F-3C2E-25263E700AAE}"/>
              </a:ext>
            </a:extLst>
          </p:cNvPr>
          <p:cNvSpPr txBox="1"/>
          <p:nvPr/>
        </p:nvSpPr>
        <p:spPr>
          <a:xfrm>
            <a:off x="1802378" y="5149320"/>
            <a:ext cx="18901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a:t>Status: Feb 9th, 2025</a:t>
            </a:r>
          </a:p>
        </p:txBody>
      </p:sp>
      <p:pic>
        <p:nvPicPr>
          <p:cNvPr id="10" name="Picture 9" descr="A blue and black logo&#10;&#10;AI-generated content may be incorrect.">
            <a:extLst>
              <a:ext uri="{FF2B5EF4-FFF2-40B4-BE49-F238E27FC236}">
                <a16:creationId xmlns:a16="http://schemas.microsoft.com/office/drawing/2014/main" id="{892A5EBF-CA72-0601-649F-D8BA6E5A2FF8}"/>
              </a:ext>
            </a:extLst>
          </p:cNvPr>
          <p:cNvPicPr>
            <a:picLocks noChangeAspect="1"/>
          </p:cNvPicPr>
          <p:nvPr/>
        </p:nvPicPr>
        <p:blipFill>
          <a:blip r:embed="rId3"/>
          <a:stretch>
            <a:fillRect/>
          </a:stretch>
        </p:blipFill>
        <p:spPr>
          <a:xfrm>
            <a:off x="7788816" y="5058297"/>
            <a:ext cx="1421408" cy="620151"/>
          </a:xfrm>
          <a:prstGeom prst="rect">
            <a:avLst/>
          </a:prstGeom>
        </p:spPr>
      </p:pic>
    </p:spTree>
    <p:extLst>
      <p:ext uri="{BB962C8B-B14F-4D97-AF65-F5344CB8AC3E}">
        <p14:creationId xmlns:p14="http://schemas.microsoft.com/office/powerpoint/2010/main" val="18681187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CBF7D-A085-014B-B829-E1A074AEBD0B}"/>
              </a:ext>
            </a:extLst>
          </p:cNvPr>
          <p:cNvSpPr>
            <a:spLocks noGrp="1"/>
          </p:cNvSpPr>
          <p:nvPr>
            <p:ph type="title"/>
          </p:nvPr>
        </p:nvSpPr>
        <p:spPr/>
        <p:txBody>
          <a:bodyPr/>
          <a:lstStyle/>
          <a:p>
            <a:r>
              <a:rPr lang="en-US" b="1" dirty="0"/>
              <a:t>Summer Schools</a:t>
            </a:r>
            <a:endParaRPr lang="sl-SI" b="1" dirty="0"/>
          </a:p>
        </p:txBody>
      </p:sp>
      <p:pic>
        <p:nvPicPr>
          <p:cNvPr id="5" name="Picture 4">
            <a:extLst>
              <a:ext uri="{FF2B5EF4-FFF2-40B4-BE49-F238E27FC236}">
                <a16:creationId xmlns:a16="http://schemas.microsoft.com/office/drawing/2014/main" id="{DE58572B-ECD8-5AF2-16E3-918180E34454}"/>
              </a:ext>
            </a:extLst>
          </p:cNvPr>
          <p:cNvPicPr>
            <a:picLocks noChangeAspect="1"/>
          </p:cNvPicPr>
          <p:nvPr/>
        </p:nvPicPr>
        <p:blipFill>
          <a:blip r:embed="rId2"/>
          <a:stretch>
            <a:fillRect/>
          </a:stretch>
        </p:blipFill>
        <p:spPr>
          <a:xfrm>
            <a:off x="4528320" y="3429000"/>
            <a:ext cx="3926180" cy="2911550"/>
          </a:xfrm>
          <a:prstGeom prst="rect">
            <a:avLst/>
          </a:prstGeom>
        </p:spPr>
      </p:pic>
      <p:sp>
        <p:nvSpPr>
          <p:cNvPr id="6" name="TextBox 5">
            <a:extLst>
              <a:ext uri="{FF2B5EF4-FFF2-40B4-BE49-F238E27FC236}">
                <a16:creationId xmlns:a16="http://schemas.microsoft.com/office/drawing/2014/main" id="{F685063A-A910-0C00-CD40-E9AF41481F00}"/>
              </a:ext>
            </a:extLst>
          </p:cNvPr>
          <p:cNvSpPr txBox="1"/>
          <p:nvPr/>
        </p:nvSpPr>
        <p:spPr>
          <a:xfrm>
            <a:off x="4488307" y="6492875"/>
            <a:ext cx="3354793" cy="276999"/>
          </a:xfrm>
          <a:prstGeom prst="rect">
            <a:avLst/>
          </a:prstGeom>
          <a:noFill/>
        </p:spPr>
        <p:txBody>
          <a:bodyPr wrap="square" rtlCol="0">
            <a:spAutoFit/>
          </a:bodyPr>
          <a:lstStyle/>
          <a:p>
            <a:r>
              <a:rPr lang="en-US" sz="1200">
                <a:latin typeface="Calibri" panose="020F0502020204030204" pitchFamily="34" charset="0"/>
                <a:ea typeface="Calibri" panose="020F0502020204030204" pitchFamily="34" charset="0"/>
                <a:cs typeface="Calibri" panose="020F0502020204030204" pitchFamily="34" charset="0"/>
              </a:rPr>
              <a:t>Source: </a:t>
            </a:r>
            <a:r>
              <a:rPr lang="en-GB" sz="1200" u="sng">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3"/>
              </a:rPr>
              <a:t>https://doi.org/10.5281/zenodo.10072565</a:t>
            </a:r>
            <a:r>
              <a:rPr lang="en-US" sz="1200">
                <a:latin typeface="Calibri" panose="020F0502020204030204" pitchFamily="34" charset="0"/>
                <a:ea typeface="Calibri" panose="020F0502020204030204" pitchFamily="34" charset="0"/>
                <a:cs typeface="Calibri" panose="020F0502020204030204" pitchFamily="34" charset="0"/>
              </a:rPr>
              <a:t> </a:t>
            </a:r>
            <a:endParaRPr lang="sl-SI" sz="1200">
              <a:latin typeface="Calibri" panose="020F0502020204030204" pitchFamily="34" charset="0"/>
              <a:ea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E485815C-4F57-9601-97AC-D02BBD8022CD}"/>
              </a:ext>
            </a:extLst>
          </p:cNvPr>
          <p:cNvPicPr>
            <a:picLocks noChangeAspect="1"/>
          </p:cNvPicPr>
          <p:nvPr/>
        </p:nvPicPr>
        <p:blipFill>
          <a:blip r:embed="rId4"/>
          <a:stretch>
            <a:fillRect/>
          </a:stretch>
        </p:blipFill>
        <p:spPr>
          <a:xfrm>
            <a:off x="7988683" y="1769448"/>
            <a:ext cx="4203317" cy="2322333"/>
          </a:xfrm>
          <a:prstGeom prst="rect">
            <a:avLst/>
          </a:prstGeom>
        </p:spPr>
      </p:pic>
      <p:sp>
        <p:nvSpPr>
          <p:cNvPr id="11" name="TextBox 10">
            <a:extLst>
              <a:ext uri="{FF2B5EF4-FFF2-40B4-BE49-F238E27FC236}">
                <a16:creationId xmlns:a16="http://schemas.microsoft.com/office/drawing/2014/main" id="{11573826-3C32-6428-8E70-17BCCDC6597E}"/>
              </a:ext>
            </a:extLst>
          </p:cNvPr>
          <p:cNvSpPr txBox="1"/>
          <p:nvPr/>
        </p:nvSpPr>
        <p:spPr>
          <a:xfrm>
            <a:off x="8674360" y="4020951"/>
            <a:ext cx="3120272" cy="461665"/>
          </a:xfrm>
          <a:prstGeom prst="rect">
            <a:avLst/>
          </a:prstGeom>
          <a:noFill/>
        </p:spPr>
        <p:txBody>
          <a:bodyPr wrap="square" rtlCol="0">
            <a:spAutoFit/>
          </a:bodyPr>
          <a:lstStyle/>
          <a:p>
            <a:r>
              <a:rPr lang="en-US" sz="1200">
                <a:latin typeface="Calibri" panose="020F0502020204030204" pitchFamily="34" charset="0"/>
                <a:ea typeface="Calibri" panose="020F0502020204030204" pitchFamily="34" charset="0"/>
                <a:cs typeface="Calibri" panose="020F0502020204030204" pitchFamily="34" charset="0"/>
              </a:rPr>
              <a:t>Source: </a:t>
            </a:r>
            <a:r>
              <a:rPr lang="sl-SI" sz="1200">
                <a:latin typeface="Calibri" panose="020F0502020204030204" pitchFamily="34" charset="0"/>
                <a:ea typeface="Calibri" panose="020F0502020204030204" pitchFamily="34" charset="0"/>
                <a:cs typeface="Calibri" panose="020F0502020204030204" pitchFamily="34" charset="0"/>
                <a:hlinkClick r:id="rId5"/>
              </a:rPr>
              <a:t>https://doi.org/10.5281/zenodo.14825864</a:t>
            </a:r>
            <a:endParaRPr lang="sl-SI" sz="1200">
              <a:latin typeface="Calibri" panose="020F0502020204030204" pitchFamily="34" charset="0"/>
              <a:ea typeface="Calibri" panose="020F050202020403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0A45E7C9-E5CE-BDF6-F8EA-DE0BD1E644E7}"/>
              </a:ext>
            </a:extLst>
          </p:cNvPr>
          <p:cNvPicPr>
            <a:picLocks noChangeAspect="1"/>
          </p:cNvPicPr>
          <p:nvPr/>
        </p:nvPicPr>
        <p:blipFill>
          <a:blip r:embed="rId6"/>
          <a:stretch>
            <a:fillRect/>
          </a:stretch>
        </p:blipFill>
        <p:spPr>
          <a:xfrm>
            <a:off x="289823" y="1843013"/>
            <a:ext cx="4198485" cy="2701158"/>
          </a:xfrm>
          <a:prstGeom prst="rect">
            <a:avLst/>
          </a:prstGeom>
        </p:spPr>
      </p:pic>
      <p:sp>
        <p:nvSpPr>
          <p:cNvPr id="14" name="TextBox 13">
            <a:extLst>
              <a:ext uri="{FF2B5EF4-FFF2-40B4-BE49-F238E27FC236}">
                <a16:creationId xmlns:a16="http://schemas.microsoft.com/office/drawing/2014/main" id="{9A59593B-383F-A15F-7256-A4E58D76DE3C}"/>
              </a:ext>
            </a:extLst>
          </p:cNvPr>
          <p:cNvSpPr txBox="1"/>
          <p:nvPr/>
        </p:nvSpPr>
        <p:spPr>
          <a:xfrm>
            <a:off x="293803" y="4429977"/>
            <a:ext cx="3816283" cy="276999"/>
          </a:xfrm>
          <a:prstGeom prst="rect">
            <a:avLst/>
          </a:prstGeom>
          <a:noFill/>
        </p:spPr>
        <p:txBody>
          <a:bodyPr wrap="square" rtlCol="0">
            <a:spAutoFit/>
          </a:bodyPr>
          <a:lstStyle/>
          <a:p>
            <a:r>
              <a:rPr lang="en-US" sz="1200">
                <a:latin typeface="Calibri" panose="020F0502020204030204" pitchFamily="34" charset="0"/>
                <a:ea typeface="Calibri" panose="020F0502020204030204" pitchFamily="34" charset="0"/>
                <a:cs typeface="Calibri" panose="020F0502020204030204" pitchFamily="34" charset="0"/>
              </a:rPr>
              <a:t>Source: </a:t>
            </a:r>
            <a:r>
              <a:rPr lang="sl-SI" sz="1200">
                <a:latin typeface="Calibri" panose="020F0502020204030204" pitchFamily="34" charset="0"/>
                <a:ea typeface="Calibri" panose="020F0502020204030204" pitchFamily="34" charset="0"/>
                <a:cs typeface="Calibri" panose="020F0502020204030204" pitchFamily="34" charset="0"/>
                <a:hlinkClick r:id="rId7"/>
              </a:rPr>
              <a:t>https://doi.org/10.5281/zenodo.10721677</a:t>
            </a:r>
            <a:endParaRPr lang="sl-SI" sz="120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338587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7">
          <a:extLst>
            <a:ext uri="{FF2B5EF4-FFF2-40B4-BE49-F238E27FC236}">
              <a16:creationId xmlns:a16="http://schemas.microsoft.com/office/drawing/2014/main" id="{ABB2A913-5303-4A7D-EF4C-10AD2AEB93BB}"/>
            </a:ext>
          </a:extLst>
        </p:cNvPr>
        <p:cNvGrpSpPr/>
        <p:nvPr/>
      </p:nvGrpSpPr>
      <p:grpSpPr>
        <a:xfrm>
          <a:off x="0" y="0"/>
          <a:ext cx="0" cy="0"/>
          <a:chOff x="0" y="0"/>
          <a:chExt cx="0" cy="0"/>
        </a:xfrm>
      </p:grpSpPr>
      <p:sp>
        <p:nvSpPr>
          <p:cNvPr id="178" name="Google Shape;178;g12f2be86959_0_48">
            <a:extLst>
              <a:ext uri="{FF2B5EF4-FFF2-40B4-BE49-F238E27FC236}">
                <a16:creationId xmlns:a16="http://schemas.microsoft.com/office/drawing/2014/main" id="{F6EA7255-198D-70B9-6D6F-D845BFFE6ABB}"/>
              </a:ext>
            </a:extLst>
          </p:cNvPr>
          <p:cNvSpPr txBox="1">
            <a:spLocks noGrp="1"/>
          </p:cNvSpPr>
          <p:nvPr>
            <p:ph type="title"/>
          </p:nvPr>
        </p:nvSpPr>
        <p:spPr>
          <a:xfrm>
            <a:off x="292609" y="365125"/>
            <a:ext cx="11538030" cy="1325700"/>
          </a:xfrm>
          <a:prstGeom prst="rect">
            <a:avLst/>
          </a:prstGeom>
        </p:spPr>
        <p:txBody>
          <a:bodyPr spcFirstLastPara="1" wrap="square" lIns="91425" tIns="45700" rIns="91425" bIns="45700" anchor="ctr" anchorCtr="0">
            <a:noAutofit/>
          </a:bodyPr>
          <a:lstStyle/>
          <a:p>
            <a:pPr>
              <a:lnSpc>
                <a:spcPct val="100000"/>
              </a:lnSpc>
              <a:buClr>
                <a:srgbClr val="6A6C77"/>
              </a:buClr>
              <a:buSzPts val="990"/>
            </a:pPr>
            <a:r>
              <a:rPr lang="en-GB" b="1" dirty="0"/>
              <a:t>Training for non-scientific, national stakeholders</a:t>
            </a:r>
          </a:p>
        </p:txBody>
      </p:sp>
      <p:graphicFrame>
        <p:nvGraphicFramePr>
          <p:cNvPr id="6" name="Table 5">
            <a:extLst>
              <a:ext uri="{FF2B5EF4-FFF2-40B4-BE49-F238E27FC236}">
                <a16:creationId xmlns:a16="http://schemas.microsoft.com/office/drawing/2014/main" id="{238021EA-14A6-9481-DD4A-46541433C27A}"/>
              </a:ext>
            </a:extLst>
          </p:cNvPr>
          <p:cNvGraphicFramePr>
            <a:graphicFrameLocks noGrp="1"/>
          </p:cNvGraphicFramePr>
          <p:nvPr>
            <p:extLst>
              <p:ext uri="{D42A27DB-BD31-4B8C-83A1-F6EECF244321}">
                <p14:modId xmlns:p14="http://schemas.microsoft.com/office/powerpoint/2010/main" val="806114778"/>
              </p:ext>
            </p:extLst>
          </p:nvPr>
        </p:nvGraphicFramePr>
        <p:xfrm>
          <a:off x="480766" y="1856961"/>
          <a:ext cx="6916812" cy="3125664"/>
        </p:xfrm>
        <a:graphic>
          <a:graphicData uri="http://schemas.openxmlformats.org/drawingml/2006/table">
            <a:tbl>
              <a:tblPr bandRow="1">
                <a:tableStyleId>{43AA2B84-1391-470F-B3FB-B2EA3B8A3D3A}</a:tableStyleId>
              </a:tblPr>
              <a:tblGrid>
                <a:gridCol w="2203923">
                  <a:extLst>
                    <a:ext uri="{9D8B030D-6E8A-4147-A177-3AD203B41FA5}">
                      <a16:colId xmlns:a16="http://schemas.microsoft.com/office/drawing/2014/main" val="1082400786"/>
                    </a:ext>
                  </a:extLst>
                </a:gridCol>
                <a:gridCol w="1225965">
                  <a:extLst>
                    <a:ext uri="{9D8B030D-6E8A-4147-A177-3AD203B41FA5}">
                      <a16:colId xmlns:a16="http://schemas.microsoft.com/office/drawing/2014/main" val="1156361979"/>
                    </a:ext>
                  </a:extLst>
                </a:gridCol>
                <a:gridCol w="2243842">
                  <a:extLst>
                    <a:ext uri="{9D8B030D-6E8A-4147-A177-3AD203B41FA5}">
                      <a16:colId xmlns:a16="http://schemas.microsoft.com/office/drawing/2014/main" val="2501406457"/>
                    </a:ext>
                  </a:extLst>
                </a:gridCol>
                <a:gridCol w="1243082">
                  <a:extLst>
                    <a:ext uri="{9D8B030D-6E8A-4147-A177-3AD203B41FA5}">
                      <a16:colId xmlns:a16="http://schemas.microsoft.com/office/drawing/2014/main" val="2461617171"/>
                    </a:ext>
                  </a:extLst>
                </a:gridCol>
              </a:tblGrid>
              <a:tr h="594067">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of attendees</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Gender distribution</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tc>
                  <a:txBody>
                    <a:bodyPr/>
                    <a:lstStyle/>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Views/</a:t>
                      </a:r>
                    </a:p>
                    <a:p>
                      <a:pPr marR="0" algn="l" rtl="0">
                        <a:lnSpc>
                          <a:spcPct val="100000"/>
                        </a:lnSpc>
                        <a:spcBef>
                          <a:spcPts val="0"/>
                        </a:spcBef>
                        <a:spcAft>
                          <a:spcPts val="600"/>
                        </a:spcAft>
                        <a:buClr>
                          <a:srgbClr val="000000"/>
                        </a:buClr>
                        <a:buFont typeface="Arial"/>
                      </a:pPr>
                      <a:r>
                        <a:rPr lang="en-GB"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Downloads</a:t>
                      </a:r>
                      <a:endParaRPr lang="sl-SI" sz="1800" b="1" i="0" u="none" strike="noStrike" cap="none">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2732471641"/>
                  </a:ext>
                </a:extLst>
              </a:tr>
              <a:tr h="282303">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Main workshop, Netherlands</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7</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5 F, 2 M</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37/51</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3292594157"/>
                  </a:ext>
                </a:extLst>
              </a:tr>
              <a:tr h="282303">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Belgium (3 events)</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24</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16 F, 8 M</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19/14</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1551203150"/>
                  </a:ext>
                </a:extLst>
              </a:tr>
              <a:tr h="282303">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Bulgaria (2 events)</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85</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70 F, 15 M</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32/35</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395845505"/>
                  </a:ext>
                </a:extLst>
              </a:tr>
              <a:tr h="282303">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Croatia (3 events)</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32</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30 F, 2 M</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25/30</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3769318819"/>
                  </a:ext>
                </a:extLst>
              </a:tr>
              <a:tr h="307342">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Finland (2 events)</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16</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6 F, 10 M</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16/8+21/15</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3245889556"/>
                  </a:ext>
                </a:extLst>
              </a:tr>
              <a:tr h="345155">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Moldova (3 events)</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76</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21 F, 1 M </a:t>
                      </a:r>
                      <a:r>
                        <a:rPr lang="en-GB" sz="1600">
                          <a:effectLst/>
                          <a:latin typeface="Calibri" panose="020F0502020204030204" pitchFamily="34" charset="0"/>
                          <a:ea typeface="Calibri" panose="020F0502020204030204" pitchFamily="34" charset="0"/>
                        </a:rPr>
                        <a:t>(54 no data)</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US" sz="1400">
                          <a:solidFill>
                            <a:schemeClr val="bg1">
                              <a:lumMod val="65000"/>
                            </a:schemeClr>
                          </a:solidFill>
                          <a:effectLst/>
                          <a:latin typeface="Calibri" panose="020F0502020204030204" pitchFamily="34" charset="0"/>
                          <a:ea typeface="Calibri" panose="020F0502020204030204" pitchFamily="34" charset="0"/>
                        </a:rPr>
                        <a:t>Not published</a:t>
                      </a:r>
                      <a:endParaRPr lang="sl-SI" sz="1400">
                        <a:solidFill>
                          <a:schemeClr val="bg1">
                            <a:lumMod val="65000"/>
                          </a:schemeClr>
                        </a:solidFill>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1318382812"/>
                  </a:ext>
                </a:extLst>
              </a:tr>
              <a:tr h="345155">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Lithuania (4 events)</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76</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GB" sz="1800">
                          <a:effectLst/>
                          <a:latin typeface="Calibri" panose="020F0502020204030204" pitchFamily="34" charset="0"/>
                          <a:ea typeface="Calibri" panose="020F0502020204030204" pitchFamily="34" charset="0"/>
                        </a:rPr>
                        <a:t>74 F, 2 M</a:t>
                      </a:r>
                      <a:endParaRPr lang="sl-SI" sz="180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tc>
                  <a:txBody>
                    <a:bodyPr/>
                    <a:lstStyle/>
                    <a:p>
                      <a:pPr>
                        <a:lnSpc>
                          <a:spcPct val="115000"/>
                        </a:lnSpc>
                        <a:spcAft>
                          <a:spcPts val="0"/>
                        </a:spcAft>
                      </a:pPr>
                      <a:r>
                        <a:rPr lang="en-US" sz="1800" dirty="0">
                          <a:effectLst/>
                          <a:latin typeface="Calibri" panose="020F0502020204030204" pitchFamily="34" charset="0"/>
                          <a:ea typeface="Calibri" panose="020F0502020204030204" pitchFamily="34" charset="0"/>
                        </a:rPr>
                        <a:t>35/36</a:t>
                      </a:r>
                      <a:endParaRPr lang="sl-SI" sz="1800" dirty="0">
                        <a:effectLst/>
                        <a:latin typeface="Calibri" panose="020F0502020204030204" pitchFamily="34" charset="0"/>
                        <a:ea typeface="Calibri" panose="020F0502020204030204" pitchFamily="34" charset="0"/>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3502458013"/>
                  </a:ext>
                </a:extLst>
              </a:tr>
            </a:tbl>
          </a:graphicData>
        </a:graphic>
      </p:graphicFrame>
      <p:sp>
        <p:nvSpPr>
          <p:cNvPr id="7" name="TextBox 6">
            <a:extLst>
              <a:ext uri="{FF2B5EF4-FFF2-40B4-BE49-F238E27FC236}">
                <a16:creationId xmlns:a16="http://schemas.microsoft.com/office/drawing/2014/main" id="{3521DB65-223A-24C3-FE36-12FB94B3F3B5}"/>
              </a:ext>
            </a:extLst>
          </p:cNvPr>
          <p:cNvSpPr txBox="1"/>
          <p:nvPr/>
        </p:nvSpPr>
        <p:spPr>
          <a:xfrm>
            <a:off x="480766" y="5428496"/>
            <a:ext cx="18901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a:t>Status: Feb 9th, 2025</a:t>
            </a:r>
          </a:p>
        </p:txBody>
      </p:sp>
      <p:graphicFrame>
        <p:nvGraphicFramePr>
          <p:cNvPr id="8" name="Grafikon 1">
            <a:extLst>
              <a:ext uri="{FF2B5EF4-FFF2-40B4-BE49-F238E27FC236}">
                <a16:creationId xmlns:a16="http://schemas.microsoft.com/office/drawing/2014/main" id="{83708671-D087-4F80-E35C-4735DF1389E5}"/>
              </a:ext>
            </a:extLst>
          </p:cNvPr>
          <p:cNvGraphicFramePr>
            <a:graphicFrameLocks/>
          </p:cNvGraphicFramePr>
          <p:nvPr>
            <p:extLst>
              <p:ext uri="{D42A27DB-BD31-4B8C-83A1-F6EECF244321}">
                <p14:modId xmlns:p14="http://schemas.microsoft.com/office/powerpoint/2010/main" val="1034101385"/>
              </p:ext>
            </p:extLst>
          </p:nvPr>
        </p:nvGraphicFramePr>
        <p:xfrm>
          <a:off x="7515105" y="2073773"/>
          <a:ext cx="4572000" cy="2649855"/>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16C7C112-304C-4663-F716-DEE3BA9C3BE4}"/>
              </a:ext>
            </a:extLst>
          </p:cNvPr>
          <p:cNvSpPr txBox="1"/>
          <p:nvPr/>
        </p:nvSpPr>
        <p:spPr>
          <a:xfrm>
            <a:off x="480766" y="5861304"/>
            <a:ext cx="4721154" cy="923330"/>
          </a:xfrm>
          <a:prstGeom prst="rect">
            <a:avLst/>
          </a:prstGeom>
          <a:noFill/>
        </p:spPr>
        <p:txBody>
          <a:bodyPr wrap="square" rtlCol="0">
            <a:spAutoFit/>
          </a:bodyPr>
          <a:lstStyle/>
          <a:p>
            <a:r>
              <a:rPr lang="en-GB" sz="1800" dirty="0">
                <a:solidFill>
                  <a:srgbClr val="FF0000"/>
                </a:solidFill>
              </a:rPr>
              <a:t>Centrally, very labour intensive.</a:t>
            </a:r>
          </a:p>
          <a:p>
            <a:r>
              <a:rPr lang="en-GB" sz="1800" dirty="0">
                <a:solidFill>
                  <a:srgbClr val="FF0000"/>
                </a:solidFill>
              </a:rPr>
              <a:t>Reserve enough time for networking.</a:t>
            </a:r>
          </a:p>
          <a:p>
            <a:endParaRPr lang="sl-SI" sz="1800" dirty="0">
              <a:solidFill>
                <a:srgbClr val="FF0000"/>
              </a:solidFill>
            </a:endParaRPr>
          </a:p>
        </p:txBody>
      </p:sp>
      <p:pic>
        <p:nvPicPr>
          <p:cNvPr id="4" name="Picture 3">
            <a:extLst>
              <a:ext uri="{FF2B5EF4-FFF2-40B4-BE49-F238E27FC236}">
                <a16:creationId xmlns:a16="http://schemas.microsoft.com/office/drawing/2014/main" id="{86F986CA-B6B1-10E2-75F6-2316BAD9D032}"/>
              </a:ext>
            </a:extLst>
          </p:cNvPr>
          <p:cNvPicPr>
            <a:picLocks noChangeAspect="1"/>
          </p:cNvPicPr>
          <p:nvPr/>
        </p:nvPicPr>
        <p:blipFill>
          <a:blip r:embed="rId4"/>
          <a:stretch>
            <a:fillRect/>
          </a:stretch>
        </p:blipFill>
        <p:spPr>
          <a:xfrm>
            <a:off x="7193279" y="4768335"/>
            <a:ext cx="4893825" cy="1941011"/>
          </a:xfrm>
          <a:prstGeom prst="rect">
            <a:avLst/>
          </a:prstGeom>
        </p:spPr>
      </p:pic>
    </p:spTree>
    <p:extLst>
      <p:ext uri="{BB962C8B-B14F-4D97-AF65-F5344CB8AC3E}">
        <p14:creationId xmlns:p14="http://schemas.microsoft.com/office/powerpoint/2010/main" val="4419809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b="1" dirty="0"/>
              <a:t>Lessons learned </a:t>
            </a:r>
          </a:p>
        </p:txBody>
      </p:sp>
      <p:sp>
        <p:nvSpPr>
          <p:cNvPr id="2" name="Text Placeholder 1"/>
          <p:cNvSpPr>
            <a:spLocks noGrp="1"/>
          </p:cNvSpPr>
          <p:nvPr>
            <p:ph type="body" idx="1"/>
          </p:nvPr>
        </p:nvSpPr>
        <p:spPr>
          <a:xfrm>
            <a:off x="838200" y="1825625"/>
            <a:ext cx="10515600" cy="4856484"/>
          </a:xfrm>
        </p:spPr>
        <p:txBody>
          <a:bodyPr>
            <a:normAutofit/>
          </a:bodyPr>
          <a:lstStyle/>
          <a:p>
            <a:pPr marL="114300" indent="0">
              <a:buNone/>
            </a:pPr>
            <a:r>
              <a:rPr lang="en-GB"/>
              <a:t>Leave enough time at the events for discussion and mingling.</a:t>
            </a:r>
          </a:p>
          <a:p>
            <a:pPr marL="114300" indent="0">
              <a:buNone/>
            </a:pPr>
            <a:r>
              <a:rPr lang="en-GB"/>
              <a:t>Administrative elements organizing events take time (reviewing applications, reimbursements).</a:t>
            </a:r>
          </a:p>
          <a:p>
            <a:pPr marL="114300" indent="0">
              <a:buNone/>
            </a:pPr>
            <a:r>
              <a:rPr lang="en-GB"/>
              <a:t>Promote events among different research networks and universities. Regardless, most participants are either young researchers or PhD students. </a:t>
            </a:r>
          </a:p>
          <a:p>
            <a:pPr marL="114300" indent="0">
              <a:buNone/>
            </a:pPr>
            <a:r>
              <a:rPr lang="en-GB"/>
              <a:t>Important to promote well in advance, especially if in-person events.</a:t>
            </a:r>
          </a:p>
          <a:p>
            <a:pPr marL="114300" indent="0">
              <a:buNone/>
            </a:pPr>
            <a:r>
              <a:rPr lang="en-GB"/>
              <a:t>Offer financial support, even if lower amount. More than half registered participants asks for financial support. </a:t>
            </a:r>
          </a:p>
        </p:txBody>
      </p:sp>
    </p:spTree>
    <p:extLst>
      <p:ext uri="{BB962C8B-B14F-4D97-AF65-F5344CB8AC3E}">
        <p14:creationId xmlns:p14="http://schemas.microsoft.com/office/powerpoint/2010/main" val="3446022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12f2be86959_0_4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a:lnSpc>
                <a:spcPct val="100000"/>
              </a:lnSpc>
              <a:buClr>
                <a:srgbClr val="6A6C77"/>
              </a:buClr>
              <a:buSzPts val="990"/>
            </a:pPr>
            <a:r>
              <a:rPr lang="en-GB" b="1" dirty="0"/>
              <a:t>Publication of </a:t>
            </a:r>
            <a:br>
              <a:rPr lang="en-GB" b="1" dirty="0"/>
            </a:br>
            <a:r>
              <a:rPr lang="en-GB" b="1" dirty="0"/>
              <a:t>materials</a:t>
            </a:r>
          </a:p>
        </p:txBody>
      </p:sp>
      <p:sp>
        <p:nvSpPr>
          <p:cNvPr id="2" name="Text Placeholder 1"/>
          <p:cNvSpPr>
            <a:spLocks noGrp="1"/>
          </p:cNvSpPr>
          <p:nvPr>
            <p:ph type="body" idx="1"/>
          </p:nvPr>
        </p:nvSpPr>
        <p:spPr>
          <a:xfrm>
            <a:off x="348285" y="1825625"/>
            <a:ext cx="4968434" cy="2199620"/>
          </a:xfrm>
        </p:spPr>
        <p:txBody>
          <a:bodyPr>
            <a:normAutofit fontScale="70000" lnSpcReduction="20000"/>
          </a:bodyPr>
          <a:lstStyle/>
          <a:p>
            <a:pPr marL="114300" indent="0">
              <a:lnSpc>
                <a:spcPct val="120000"/>
              </a:lnSpc>
              <a:buNone/>
            </a:pPr>
            <a:r>
              <a:rPr lang="en-GB"/>
              <a:t>Materials from training events were published in repositories: </a:t>
            </a:r>
            <a:r>
              <a:rPr lang="en-GB">
                <a:hlinkClick r:id="rId3"/>
              </a:rPr>
              <a:t>COORDINATE </a:t>
            </a:r>
            <a:r>
              <a:rPr lang="en-GB" err="1">
                <a:hlinkClick r:id="rId3"/>
              </a:rPr>
              <a:t>Zenodo</a:t>
            </a:r>
            <a:r>
              <a:rPr lang="en-GB">
                <a:hlinkClick r:id="rId3"/>
              </a:rPr>
              <a:t> community</a:t>
            </a:r>
            <a:r>
              <a:rPr lang="en-GB"/>
              <a:t> or Croatian </a:t>
            </a:r>
            <a:r>
              <a:rPr lang="en-GB">
                <a:hlinkClick r:id="rId4"/>
              </a:rPr>
              <a:t>Digital Academic Archives and Repositories</a:t>
            </a:r>
            <a:r>
              <a:rPr lang="en-GB"/>
              <a:t> (DABAR), while videos are on </a:t>
            </a:r>
            <a:r>
              <a:rPr lang="en-GB">
                <a:hlinkClick r:id="rId5"/>
              </a:rPr>
              <a:t>COORDINATE’s YouTube channel</a:t>
            </a:r>
            <a:r>
              <a:rPr lang="en-GB"/>
              <a:t>.</a:t>
            </a:r>
          </a:p>
          <a:p>
            <a:pPr marL="114300" indent="0">
              <a:buNone/>
            </a:pPr>
            <a:endParaRPr lang="en-GB"/>
          </a:p>
        </p:txBody>
      </p:sp>
      <p:pic>
        <p:nvPicPr>
          <p:cNvPr id="3" name="Paveikslėlis 2" descr="Paveikslėlis, kuriame yra tekstas, elektronika, ekrano kopija, programinė įranga&#10;&#10;Automatiškai sugeneruotas aprašymas">
            <a:extLst>
              <a:ext uri="{FF2B5EF4-FFF2-40B4-BE49-F238E27FC236}">
                <a16:creationId xmlns:a16="http://schemas.microsoft.com/office/drawing/2014/main" id="{CA1AEBD1-90E9-156A-E1E9-00E93A40BA0B}"/>
              </a:ext>
            </a:extLst>
          </p:cNvPr>
          <p:cNvPicPr>
            <a:picLocks noChangeAspect="1"/>
          </p:cNvPicPr>
          <p:nvPr/>
        </p:nvPicPr>
        <p:blipFill>
          <a:blip r:embed="rId6"/>
          <a:stretch>
            <a:fillRect/>
          </a:stretch>
        </p:blipFill>
        <p:spPr>
          <a:xfrm>
            <a:off x="5752352" y="122543"/>
            <a:ext cx="6439647" cy="3676787"/>
          </a:xfrm>
          <a:prstGeom prst="rect">
            <a:avLst/>
          </a:prstGeom>
        </p:spPr>
      </p:pic>
      <p:pic>
        <p:nvPicPr>
          <p:cNvPr id="6" name="Picture 5">
            <a:extLst>
              <a:ext uri="{FF2B5EF4-FFF2-40B4-BE49-F238E27FC236}">
                <a16:creationId xmlns:a16="http://schemas.microsoft.com/office/drawing/2014/main" id="{C964C8EF-677C-D958-D07C-A90FCB7B5FD1}"/>
              </a:ext>
            </a:extLst>
          </p:cNvPr>
          <p:cNvPicPr>
            <a:picLocks noChangeAspect="1"/>
          </p:cNvPicPr>
          <p:nvPr/>
        </p:nvPicPr>
        <p:blipFill>
          <a:blip r:embed="rId7"/>
          <a:stretch>
            <a:fillRect/>
          </a:stretch>
        </p:blipFill>
        <p:spPr>
          <a:xfrm>
            <a:off x="838200" y="3799330"/>
            <a:ext cx="4968435" cy="2373351"/>
          </a:xfrm>
          <a:prstGeom prst="rect">
            <a:avLst/>
          </a:prstGeom>
        </p:spPr>
      </p:pic>
      <p:pic>
        <p:nvPicPr>
          <p:cNvPr id="8" name="Picture 7">
            <a:extLst>
              <a:ext uri="{FF2B5EF4-FFF2-40B4-BE49-F238E27FC236}">
                <a16:creationId xmlns:a16="http://schemas.microsoft.com/office/drawing/2014/main" id="{EC323B67-E73D-3858-ABCF-8554887860FC}"/>
              </a:ext>
            </a:extLst>
          </p:cNvPr>
          <p:cNvPicPr>
            <a:picLocks noChangeAspect="1"/>
          </p:cNvPicPr>
          <p:nvPr/>
        </p:nvPicPr>
        <p:blipFill>
          <a:blip r:embed="rId8"/>
          <a:stretch>
            <a:fillRect/>
          </a:stretch>
        </p:blipFill>
        <p:spPr>
          <a:xfrm>
            <a:off x="6622475" y="3949990"/>
            <a:ext cx="5296444" cy="2908010"/>
          </a:xfrm>
          <a:prstGeom prst="rect">
            <a:avLst/>
          </a:prstGeom>
        </p:spPr>
      </p:pic>
      <p:sp>
        <p:nvSpPr>
          <p:cNvPr id="9" name="TextBox 8">
            <a:extLst>
              <a:ext uri="{FF2B5EF4-FFF2-40B4-BE49-F238E27FC236}">
                <a16:creationId xmlns:a16="http://schemas.microsoft.com/office/drawing/2014/main" id="{47879FD1-7969-63D2-6BE4-249FF90E2C9B}"/>
              </a:ext>
            </a:extLst>
          </p:cNvPr>
          <p:cNvSpPr txBox="1"/>
          <p:nvPr/>
        </p:nvSpPr>
        <p:spPr>
          <a:xfrm>
            <a:off x="5818630" y="6354375"/>
            <a:ext cx="791851" cy="276999"/>
          </a:xfrm>
          <a:prstGeom prst="rect">
            <a:avLst/>
          </a:prstGeom>
          <a:noFill/>
        </p:spPr>
        <p:txBody>
          <a:bodyPr wrap="square" rtlCol="0">
            <a:spAutoFit/>
          </a:bodyPr>
          <a:lstStyle/>
          <a:p>
            <a:r>
              <a:rPr lang="en-US" sz="1200">
                <a:hlinkClick r:id="rId9"/>
              </a:rPr>
              <a:t>Source</a:t>
            </a:r>
            <a:endParaRPr lang="sl-SI" sz="1200"/>
          </a:p>
        </p:txBody>
      </p:sp>
      <p:sp>
        <p:nvSpPr>
          <p:cNvPr id="10" name="TextBox 9">
            <a:extLst>
              <a:ext uri="{FF2B5EF4-FFF2-40B4-BE49-F238E27FC236}">
                <a16:creationId xmlns:a16="http://schemas.microsoft.com/office/drawing/2014/main" id="{B6B187D8-5437-B072-3DF2-91C861FC4A45}"/>
              </a:ext>
            </a:extLst>
          </p:cNvPr>
          <p:cNvSpPr txBox="1"/>
          <p:nvPr/>
        </p:nvSpPr>
        <p:spPr>
          <a:xfrm>
            <a:off x="10279080" y="662157"/>
            <a:ext cx="791851" cy="276999"/>
          </a:xfrm>
          <a:prstGeom prst="rect">
            <a:avLst/>
          </a:prstGeom>
          <a:noFill/>
        </p:spPr>
        <p:txBody>
          <a:bodyPr wrap="square" rtlCol="0">
            <a:spAutoFit/>
          </a:bodyPr>
          <a:lstStyle/>
          <a:p>
            <a:r>
              <a:rPr lang="en-US" sz="1200">
                <a:hlinkClick r:id="rId3"/>
              </a:rPr>
              <a:t>Source</a:t>
            </a:r>
            <a:endParaRPr lang="sl-SI" sz="1200"/>
          </a:p>
        </p:txBody>
      </p:sp>
      <p:sp>
        <p:nvSpPr>
          <p:cNvPr id="11" name="TextBox 10">
            <a:extLst>
              <a:ext uri="{FF2B5EF4-FFF2-40B4-BE49-F238E27FC236}">
                <a16:creationId xmlns:a16="http://schemas.microsoft.com/office/drawing/2014/main" id="{1D694A79-E3FB-5653-0CF7-A3E5C416BECF}"/>
              </a:ext>
            </a:extLst>
          </p:cNvPr>
          <p:cNvSpPr txBox="1"/>
          <p:nvPr/>
        </p:nvSpPr>
        <p:spPr>
          <a:xfrm>
            <a:off x="748581" y="6342754"/>
            <a:ext cx="791851" cy="276999"/>
          </a:xfrm>
          <a:prstGeom prst="rect">
            <a:avLst/>
          </a:prstGeom>
          <a:noFill/>
        </p:spPr>
        <p:txBody>
          <a:bodyPr wrap="square" rtlCol="0">
            <a:spAutoFit/>
          </a:bodyPr>
          <a:lstStyle/>
          <a:p>
            <a:r>
              <a:rPr lang="en-US" sz="1200">
                <a:hlinkClick r:id="rId10"/>
              </a:rPr>
              <a:t>Source</a:t>
            </a:r>
            <a:endParaRPr lang="sl-SI" sz="1200"/>
          </a:p>
        </p:txBody>
      </p:sp>
    </p:spTree>
    <p:extLst>
      <p:ext uri="{BB962C8B-B14F-4D97-AF65-F5344CB8AC3E}">
        <p14:creationId xmlns:p14="http://schemas.microsoft.com/office/powerpoint/2010/main" val="40304941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8EA9635-0505-23A9-AB56-F64B44E6A8A8}"/>
              </a:ext>
            </a:extLst>
          </p:cNvPr>
          <p:cNvSpPr>
            <a:spLocks noGrp="1"/>
          </p:cNvSpPr>
          <p:nvPr>
            <p:ph type="title"/>
          </p:nvPr>
        </p:nvSpPr>
        <p:spPr/>
        <p:txBody>
          <a:bodyPr/>
          <a:lstStyle/>
          <a:p>
            <a:r>
              <a:rPr lang="en-US" b="1" dirty="0"/>
              <a:t>Project Impact Summary</a:t>
            </a:r>
            <a:endParaRPr lang="sl-SI" b="1" dirty="0"/>
          </a:p>
        </p:txBody>
      </p:sp>
      <p:sp>
        <p:nvSpPr>
          <p:cNvPr id="6" name="Text Placeholder 5">
            <a:extLst>
              <a:ext uri="{FF2B5EF4-FFF2-40B4-BE49-F238E27FC236}">
                <a16:creationId xmlns:a16="http://schemas.microsoft.com/office/drawing/2014/main" id="{013FF8E8-0A2B-C383-803C-315AEBB56F5D}"/>
              </a:ext>
            </a:extLst>
          </p:cNvPr>
          <p:cNvSpPr>
            <a:spLocks noGrp="1"/>
          </p:cNvSpPr>
          <p:nvPr>
            <p:ph type="body" idx="1"/>
          </p:nvPr>
        </p:nvSpPr>
        <p:spPr>
          <a:xfrm>
            <a:off x="838200" y="1825624"/>
            <a:ext cx="10515600" cy="4764645"/>
          </a:xfrm>
        </p:spPr>
        <p:txBody>
          <a:bodyPr>
            <a:normAutofit fontScale="85000" lnSpcReduction="20000"/>
          </a:bodyPr>
          <a:lstStyle/>
          <a:p>
            <a:pPr marL="114300" indent="0">
              <a:lnSpc>
                <a:spcPct val="150000"/>
              </a:lnSpc>
              <a:spcBef>
                <a:spcPts val="0"/>
              </a:spcBef>
              <a:buNone/>
            </a:pPr>
            <a:r>
              <a:rPr lang="en-US" noProof="0" dirty="0"/>
              <a:t>📅 </a:t>
            </a:r>
            <a:r>
              <a:rPr lang="en-US" b="1" noProof="0" dirty="0"/>
              <a:t>Events Delivered Online:</a:t>
            </a:r>
            <a:r>
              <a:rPr lang="en-US" noProof="0" dirty="0"/>
              <a:t> 4</a:t>
            </a:r>
            <a:br>
              <a:rPr lang="en-US" noProof="0" dirty="0"/>
            </a:br>
            <a:r>
              <a:rPr lang="en-US" noProof="0" dirty="0"/>
              <a:t>🎬 </a:t>
            </a:r>
            <a:r>
              <a:rPr lang="en-US" b="1" noProof="0" dirty="0"/>
              <a:t>Short Videos Created:</a:t>
            </a:r>
            <a:r>
              <a:rPr lang="en-US" noProof="0" dirty="0"/>
              <a:t> 7</a:t>
            </a:r>
            <a:br>
              <a:rPr lang="en-US" noProof="0" dirty="0"/>
            </a:br>
            <a:r>
              <a:rPr lang="en-US" noProof="0" dirty="0"/>
              <a:t>🏫 </a:t>
            </a:r>
            <a:r>
              <a:rPr lang="en-US" b="1" noProof="0" dirty="0"/>
              <a:t>Summer Schools Held:</a:t>
            </a:r>
            <a:r>
              <a:rPr lang="en-US" noProof="0" dirty="0"/>
              <a:t> 3</a:t>
            </a:r>
            <a:br>
              <a:rPr lang="en-US" noProof="0" dirty="0"/>
            </a:br>
            <a:r>
              <a:rPr lang="sl-SI" dirty="0"/>
              <a:t>📖</a:t>
            </a:r>
            <a:r>
              <a:rPr lang="en-US" dirty="0"/>
              <a:t> </a:t>
            </a:r>
            <a:r>
              <a:rPr lang="en-US" b="1" noProof="0" dirty="0"/>
              <a:t>Workshops for Researchers:</a:t>
            </a:r>
            <a:r>
              <a:rPr lang="en-US" noProof="0" dirty="0"/>
              <a:t> 4</a:t>
            </a:r>
            <a:br>
              <a:rPr lang="en-US" noProof="0" dirty="0"/>
            </a:br>
            <a:r>
              <a:rPr lang="en-US" noProof="0" dirty="0"/>
              <a:t>👨‍🏫 </a:t>
            </a:r>
            <a:r>
              <a:rPr lang="en-US" b="1" noProof="0" dirty="0"/>
              <a:t>Train-the-Trainer + National Workshops:</a:t>
            </a:r>
            <a:r>
              <a:rPr lang="en-US" noProof="0" dirty="0"/>
              <a:t> 1 </a:t>
            </a:r>
            <a:r>
              <a:rPr lang="en-US" noProof="0" dirty="0" err="1"/>
              <a:t>TtT</a:t>
            </a:r>
            <a:r>
              <a:rPr lang="en-US" noProof="0" dirty="0"/>
              <a:t> + 17</a:t>
            </a:r>
          </a:p>
          <a:p>
            <a:pPr marL="114300" indent="0">
              <a:lnSpc>
                <a:spcPct val="150000"/>
              </a:lnSpc>
              <a:spcBef>
                <a:spcPts val="0"/>
              </a:spcBef>
              <a:buNone/>
            </a:pPr>
            <a:r>
              <a:rPr lang="sl-SI" dirty="0"/>
              <a:t>💰</a:t>
            </a:r>
            <a:r>
              <a:rPr lang="en-US" dirty="0"/>
              <a:t> </a:t>
            </a:r>
            <a:r>
              <a:rPr lang="en-US" b="1" dirty="0"/>
              <a:t>Budget: </a:t>
            </a:r>
            <a:r>
              <a:rPr lang="en-US" dirty="0"/>
              <a:t>160.000 € +</a:t>
            </a:r>
            <a:r>
              <a:rPr lang="sl-SI" dirty="0"/>
              <a:t>🧑‍💼</a:t>
            </a:r>
            <a:r>
              <a:rPr lang="en-US" dirty="0"/>
              <a:t>~ 23 PM + OH</a:t>
            </a:r>
            <a:endParaRPr lang="en-US" noProof="0" dirty="0"/>
          </a:p>
          <a:p>
            <a:pPr marL="114300" indent="0">
              <a:lnSpc>
                <a:spcPct val="150000"/>
              </a:lnSpc>
              <a:spcBef>
                <a:spcPts val="0"/>
              </a:spcBef>
              <a:buNone/>
            </a:pPr>
            <a:endParaRPr lang="en-US" sz="1300" noProof="0" dirty="0"/>
          </a:p>
          <a:p>
            <a:pPr marL="114300" indent="0">
              <a:lnSpc>
                <a:spcPct val="150000"/>
              </a:lnSpc>
              <a:spcBef>
                <a:spcPts val="0"/>
              </a:spcBef>
              <a:buNone/>
            </a:pPr>
            <a:r>
              <a:rPr lang="en-US" noProof="0" dirty="0"/>
              <a:t>👥 </a:t>
            </a:r>
            <a:r>
              <a:rPr lang="en-US" b="1" noProof="0" dirty="0"/>
              <a:t>Participants Engaged:</a:t>
            </a:r>
            <a:r>
              <a:rPr lang="en-US" noProof="0" dirty="0"/>
              <a:t> 623</a:t>
            </a:r>
            <a:br>
              <a:rPr lang="en-US" noProof="0" dirty="0"/>
            </a:br>
            <a:r>
              <a:rPr lang="en-US" noProof="0" dirty="0"/>
              <a:t>📄 </a:t>
            </a:r>
            <a:r>
              <a:rPr lang="en-US" b="1" noProof="0" dirty="0"/>
              <a:t>Materials Viewed:</a:t>
            </a:r>
            <a:r>
              <a:rPr lang="en-US" noProof="0" dirty="0"/>
              <a:t> 625</a:t>
            </a:r>
            <a:br>
              <a:rPr lang="en-US" noProof="0" dirty="0"/>
            </a:br>
            <a:r>
              <a:rPr lang="en-US" noProof="0" dirty="0"/>
              <a:t>📥 </a:t>
            </a:r>
            <a:r>
              <a:rPr lang="en-US" b="1" noProof="0" dirty="0"/>
              <a:t>Materials Downloaded:</a:t>
            </a:r>
            <a:r>
              <a:rPr lang="en-US" noProof="0" dirty="0"/>
              <a:t> 775</a:t>
            </a:r>
          </a:p>
        </p:txBody>
      </p:sp>
    </p:spTree>
    <p:extLst>
      <p:ext uri="{BB962C8B-B14F-4D97-AF65-F5344CB8AC3E}">
        <p14:creationId xmlns:p14="http://schemas.microsoft.com/office/powerpoint/2010/main" val="3437864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b="1" dirty="0"/>
              <a:t>Recommendations for Future Projects</a:t>
            </a:r>
          </a:p>
        </p:txBody>
      </p:sp>
      <p:sp>
        <p:nvSpPr>
          <p:cNvPr id="2" name="Text Placeholder 1"/>
          <p:cNvSpPr>
            <a:spLocks noGrp="1"/>
          </p:cNvSpPr>
          <p:nvPr>
            <p:ph type="body" idx="1"/>
          </p:nvPr>
        </p:nvSpPr>
        <p:spPr>
          <a:xfrm>
            <a:off x="457200" y="1984782"/>
            <a:ext cx="11329416" cy="4351338"/>
          </a:xfrm>
        </p:spPr>
        <p:txBody>
          <a:bodyPr>
            <a:noAutofit/>
          </a:bodyPr>
          <a:lstStyle/>
          <a:p>
            <a:pPr marL="342900" lvl="0" indent="-342900">
              <a:lnSpc>
                <a:spcPct val="120000"/>
              </a:lnSpc>
              <a:spcBef>
                <a:spcPts val="0"/>
              </a:spcBef>
              <a:buFont typeface="+mj-lt"/>
              <a:buAutoNum type="arabicPeriod"/>
            </a:pPr>
            <a:r>
              <a:rPr lang="en-GB" sz="2000" dirty="0">
                <a:solidFill>
                  <a:srgbClr val="000000"/>
                </a:solidFill>
                <a:effectLst/>
                <a:latin typeface="Calibri" panose="020F0502020204030204" pitchFamily="34" charset="0"/>
                <a:ea typeface="Calibri" panose="020F0502020204030204" pitchFamily="34" charset="0"/>
              </a:rPr>
              <a:t>Expand Training </a:t>
            </a:r>
            <a:r>
              <a:rPr lang="en-GB" sz="2000" b="1" dirty="0">
                <a:solidFill>
                  <a:srgbClr val="0070C0"/>
                </a:solidFill>
                <a:effectLst/>
                <a:latin typeface="Calibri" panose="020F0502020204030204" pitchFamily="34" charset="0"/>
                <a:ea typeface="Calibri" panose="020F0502020204030204" pitchFamily="34" charset="0"/>
              </a:rPr>
              <a:t>Accessibility</a:t>
            </a:r>
            <a:endParaRPr lang="sl-SI" sz="2000" b="1" dirty="0">
              <a:solidFill>
                <a:srgbClr val="0070C0"/>
              </a:solidFill>
              <a:effectLst/>
              <a:latin typeface="Calibri" panose="020F0502020204030204" pitchFamily="34" charset="0"/>
              <a:ea typeface="Calibri" panose="020F0502020204030204" pitchFamily="34" charset="0"/>
            </a:endParaRPr>
          </a:p>
          <a:p>
            <a:pPr marL="742950" lvl="1" indent="-285750">
              <a:lnSpc>
                <a:spcPct val="120000"/>
              </a:lnSpc>
              <a:spcBef>
                <a:spcPts val="0"/>
              </a:spcBef>
              <a:buFont typeface="+mj-lt"/>
              <a:buAutoNum type="alphaLcPeriod"/>
            </a:pPr>
            <a:r>
              <a:rPr lang="en-GB" sz="2000" dirty="0">
                <a:solidFill>
                  <a:srgbClr val="000000"/>
                </a:solidFill>
                <a:effectLst/>
                <a:latin typeface="Calibri" panose="020F0502020204030204" pitchFamily="34" charset="0"/>
                <a:ea typeface="Calibri" panose="020F0502020204030204" pitchFamily="34" charset="0"/>
              </a:rPr>
              <a:t>Develop </a:t>
            </a:r>
            <a:r>
              <a:rPr lang="en-GB" sz="2000" b="1" dirty="0">
                <a:solidFill>
                  <a:srgbClr val="000000"/>
                </a:solidFill>
                <a:effectLst/>
                <a:latin typeface="Calibri" panose="020F0502020204030204" pitchFamily="34" charset="0"/>
                <a:ea typeface="Calibri" panose="020F0502020204030204" pitchFamily="34" charset="0"/>
              </a:rPr>
              <a:t>also online </a:t>
            </a:r>
            <a:r>
              <a:rPr lang="en-GB" sz="2000" dirty="0">
                <a:solidFill>
                  <a:srgbClr val="000000"/>
                </a:solidFill>
                <a:effectLst/>
                <a:latin typeface="Calibri" panose="020F0502020204030204" pitchFamily="34" charset="0"/>
                <a:ea typeface="Calibri" panose="020F0502020204030204" pitchFamily="34" charset="0"/>
              </a:rPr>
              <a:t>and </a:t>
            </a:r>
            <a:r>
              <a:rPr lang="en-GB" sz="2000" b="1" dirty="0">
                <a:solidFill>
                  <a:srgbClr val="000000"/>
                </a:solidFill>
                <a:effectLst/>
                <a:latin typeface="Calibri" panose="020F0502020204030204" pitchFamily="34" charset="0"/>
                <a:ea typeface="Calibri" panose="020F0502020204030204" pitchFamily="34" charset="0"/>
              </a:rPr>
              <a:t>hybrid training formats </a:t>
            </a:r>
            <a:r>
              <a:rPr lang="en-GB" sz="2000" dirty="0">
                <a:solidFill>
                  <a:srgbClr val="000000"/>
                </a:solidFill>
                <a:effectLst/>
                <a:latin typeface="Calibri" panose="020F0502020204030204" pitchFamily="34" charset="0"/>
                <a:ea typeface="Calibri" panose="020F0502020204030204" pitchFamily="34" charset="0"/>
              </a:rPr>
              <a:t>to reach a broader audience, especially researchers from underrepresented regions.</a:t>
            </a:r>
            <a:endParaRPr lang="sl-SI" sz="2000" dirty="0">
              <a:solidFill>
                <a:srgbClr val="000000"/>
              </a:solidFill>
              <a:effectLst/>
              <a:latin typeface="Calibri" panose="020F0502020204030204" pitchFamily="34" charset="0"/>
              <a:ea typeface="Calibri" panose="020F0502020204030204" pitchFamily="34" charset="0"/>
            </a:endParaRPr>
          </a:p>
          <a:p>
            <a:pPr marL="742950" lvl="1" indent="-285750">
              <a:lnSpc>
                <a:spcPct val="120000"/>
              </a:lnSpc>
              <a:spcBef>
                <a:spcPts val="0"/>
              </a:spcBef>
              <a:buFont typeface="+mj-lt"/>
              <a:buAutoNum type="alphaLcPeriod"/>
            </a:pPr>
            <a:r>
              <a:rPr lang="en-GB" sz="2000" dirty="0">
                <a:solidFill>
                  <a:srgbClr val="000000"/>
                </a:solidFill>
                <a:effectLst/>
                <a:latin typeface="Calibri" panose="020F0502020204030204" pitchFamily="34" charset="0"/>
                <a:ea typeface="Calibri" panose="020F0502020204030204" pitchFamily="34" charset="0"/>
              </a:rPr>
              <a:t>Offer </a:t>
            </a:r>
            <a:r>
              <a:rPr lang="en-GB" sz="2000" b="1" dirty="0">
                <a:solidFill>
                  <a:srgbClr val="000000"/>
                </a:solidFill>
                <a:effectLst/>
                <a:latin typeface="Calibri" panose="020F0502020204030204" pitchFamily="34" charset="0"/>
                <a:ea typeface="Calibri" panose="020F0502020204030204" pitchFamily="34" charset="0"/>
              </a:rPr>
              <a:t>self-paced e-learning modules </a:t>
            </a:r>
            <a:r>
              <a:rPr lang="en-GB" sz="2000" dirty="0">
                <a:solidFill>
                  <a:srgbClr val="000000"/>
                </a:solidFill>
                <a:effectLst/>
                <a:latin typeface="Calibri" panose="020F0502020204030204" pitchFamily="34" charset="0"/>
                <a:ea typeface="Calibri" panose="020F0502020204030204" pitchFamily="34" charset="0"/>
              </a:rPr>
              <a:t>covering essential statistical and methodological skills.</a:t>
            </a:r>
            <a:endParaRPr lang="sl-SI" sz="2000" dirty="0">
              <a:solidFill>
                <a:srgbClr val="000000"/>
              </a:solidFill>
              <a:effectLst/>
              <a:latin typeface="Calibri" panose="020F0502020204030204" pitchFamily="34" charset="0"/>
              <a:ea typeface="Calibri" panose="020F0502020204030204" pitchFamily="34" charset="0"/>
            </a:endParaRPr>
          </a:p>
          <a:p>
            <a:pPr marL="342900" lvl="0" indent="-342900">
              <a:lnSpc>
                <a:spcPct val="120000"/>
              </a:lnSpc>
              <a:spcBef>
                <a:spcPts val="0"/>
              </a:spcBef>
              <a:buFont typeface="+mj-lt"/>
              <a:buAutoNum type="arabicPeriod"/>
            </a:pPr>
            <a:r>
              <a:rPr lang="en-GB" sz="2000" dirty="0">
                <a:solidFill>
                  <a:srgbClr val="000000"/>
                </a:solidFill>
                <a:effectLst/>
                <a:latin typeface="Calibri" panose="020F0502020204030204" pitchFamily="34" charset="0"/>
                <a:ea typeface="Calibri" panose="020F0502020204030204" pitchFamily="34" charset="0"/>
              </a:rPr>
              <a:t>Strengthen Interdisciplinary </a:t>
            </a:r>
            <a:r>
              <a:rPr lang="en-GB" sz="2000" b="1" dirty="0">
                <a:solidFill>
                  <a:srgbClr val="0070C0"/>
                </a:solidFill>
                <a:effectLst/>
                <a:latin typeface="Calibri" panose="020F0502020204030204" pitchFamily="34" charset="0"/>
                <a:ea typeface="Calibri" panose="020F0502020204030204" pitchFamily="34" charset="0"/>
              </a:rPr>
              <a:t>Collaboration</a:t>
            </a:r>
            <a:endParaRPr lang="sl-SI" sz="2000" b="1" dirty="0">
              <a:solidFill>
                <a:srgbClr val="0070C0"/>
              </a:solidFill>
              <a:effectLst/>
              <a:latin typeface="Calibri" panose="020F0502020204030204" pitchFamily="34" charset="0"/>
              <a:ea typeface="Calibri" panose="020F0502020204030204" pitchFamily="34" charset="0"/>
            </a:endParaRPr>
          </a:p>
          <a:p>
            <a:pPr marL="742950" lvl="1" indent="-285750">
              <a:lnSpc>
                <a:spcPct val="120000"/>
              </a:lnSpc>
              <a:spcBef>
                <a:spcPts val="0"/>
              </a:spcBef>
              <a:buFont typeface="+mj-lt"/>
              <a:buAutoNum type="alphaLcPeriod"/>
            </a:pPr>
            <a:r>
              <a:rPr lang="en-GB" sz="2000" dirty="0">
                <a:solidFill>
                  <a:srgbClr val="000000"/>
                </a:solidFill>
                <a:effectLst/>
                <a:latin typeface="Calibri" panose="020F0502020204030204" pitchFamily="34" charset="0"/>
                <a:ea typeface="Calibri" panose="020F0502020204030204" pitchFamily="34" charset="0"/>
              </a:rPr>
              <a:t>Encourage </a:t>
            </a:r>
            <a:r>
              <a:rPr lang="en-GB" sz="2000" b="1" dirty="0">
                <a:solidFill>
                  <a:srgbClr val="000000"/>
                </a:solidFill>
                <a:effectLst/>
                <a:latin typeface="Calibri" panose="020F0502020204030204" pitchFamily="34" charset="0"/>
                <a:ea typeface="Calibri" panose="020F0502020204030204" pitchFamily="34" charset="0"/>
              </a:rPr>
              <a:t>partnerships between universities, policy makers </a:t>
            </a:r>
            <a:r>
              <a:rPr lang="en-GB" sz="2000" dirty="0">
                <a:solidFill>
                  <a:srgbClr val="000000"/>
                </a:solidFill>
                <a:effectLst/>
                <a:latin typeface="Calibri" panose="020F0502020204030204" pitchFamily="34" charset="0"/>
                <a:ea typeface="Calibri" panose="020F0502020204030204" pitchFamily="34" charset="0"/>
              </a:rPr>
              <a:t>and non-governmental organizations to ensure that training is aligned with practical needs.</a:t>
            </a:r>
            <a:endParaRPr lang="sl-SI" sz="2000" dirty="0">
              <a:solidFill>
                <a:srgbClr val="000000"/>
              </a:solidFill>
              <a:effectLst/>
              <a:latin typeface="Calibri" panose="020F0502020204030204" pitchFamily="34" charset="0"/>
              <a:ea typeface="Calibri" panose="020F0502020204030204" pitchFamily="34" charset="0"/>
            </a:endParaRPr>
          </a:p>
          <a:p>
            <a:pPr marL="742950" lvl="1" indent="-285750">
              <a:lnSpc>
                <a:spcPct val="120000"/>
              </a:lnSpc>
              <a:spcBef>
                <a:spcPts val="0"/>
              </a:spcBef>
              <a:buFont typeface="+mj-lt"/>
              <a:buAutoNum type="alphaLcPeriod"/>
            </a:pPr>
            <a:r>
              <a:rPr lang="en-GB" sz="2000" dirty="0">
                <a:solidFill>
                  <a:srgbClr val="000000"/>
                </a:solidFill>
                <a:effectLst/>
                <a:latin typeface="Calibri" panose="020F0502020204030204" pitchFamily="34" charset="0"/>
                <a:ea typeface="Calibri" panose="020F0502020204030204" pitchFamily="34" charset="0"/>
              </a:rPr>
              <a:t>Organize </a:t>
            </a:r>
            <a:r>
              <a:rPr lang="en-GB" sz="2000" b="1" dirty="0">
                <a:solidFill>
                  <a:srgbClr val="000000"/>
                </a:solidFill>
                <a:effectLst/>
                <a:latin typeface="Calibri" panose="020F0502020204030204" pitchFamily="34" charset="0"/>
                <a:ea typeface="Calibri" panose="020F0502020204030204" pitchFamily="34" charset="0"/>
              </a:rPr>
              <a:t>thematic workshops </a:t>
            </a:r>
            <a:r>
              <a:rPr lang="en-GB" sz="2000" dirty="0">
                <a:solidFill>
                  <a:srgbClr val="000000"/>
                </a:solidFill>
                <a:effectLst/>
                <a:latin typeface="Calibri" panose="020F0502020204030204" pitchFamily="34" charset="0"/>
                <a:ea typeface="Calibri" panose="020F0502020204030204" pitchFamily="34" charset="0"/>
              </a:rPr>
              <a:t>that focus on cross-disciplinary applications of longitudinal research.</a:t>
            </a:r>
            <a:endParaRPr lang="sl-SI" sz="2000" dirty="0">
              <a:solidFill>
                <a:srgbClr val="000000"/>
              </a:solidFill>
              <a:effectLst/>
              <a:latin typeface="Calibri" panose="020F0502020204030204" pitchFamily="34" charset="0"/>
              <a:ea typeface="Calibri" panose="020F0502020204030204" pitchFamily="34" charset="0"/>
            </a:endParaRPr>
          </a:p>
          <a:p>
            <a:pPr marL="342900" lvl="0" indent="-342900">
              <a:lnSpc>
                <a:spcPct val="120000"/>
              </a:lnSpc>
              <a:spcBef>
                <a:spcPts val="0"/>
              </a:spcBef>
              <a:buFont typeface="+mj-lt"/>
              <a:buAutoNum type="arabicPeriod"/>
            </a:pPr>
            <a:r>
              <a:rPr lang="en-GB" sz="2000" dirty="0">
                <a:solidFill>
                  <a:srgbClr val="000000"/>
                </a:solidFill>
                <a:effectLst/>
                <a:latin typeface="Calibri" panose="020F0502020204030204" pitchFamily="34" charset="0"/>
                <a:ea typeface="Calibri" panose="020F0502020204030204" pitchFamily="34" charset="0"/>
              </a:rPr>
              <a:t>Enhance </a:t>
            </a:r>
            <a:r>
              <a:rPr lang="en-GB" sz="2000" b="1" dirty="0">
                <a:solidFill>
                  <a:srgbClr val="0070C0"/>
                </a:solidFill>
                <a:effectLst/>
                <a:latin typeface="Calibri" panose="020F0502020204030204" pitchFamily="34" charset="0"/>
                <a:ea typeface="Calibri" panose="020F0502020204030204" pitchFamily="34" charset="0"/>
              </a:rPr>
              <a:t>Data Literacy </a:t>
            </a:r>
            <a:r>
              <a:rPr lang="en-GB" sz="2000" dirty="0">
                <a:solidFill>
                  <a:srgbClr val="000000"/>
                </a:solidFill>
                <a:effectLst/>
                <a:latin typeface="Calibri" panose="020F0502020204030204" pitchFamily="34" charset="0"/>
                <a:ea typeface="Calibri" panose="020F0502020204030204" pitchFamily="34" charset="0"/>
              </a:rPr>
              <a:t>and Application</a:t>
            </a:r>
            <a:endParaRPr lang="sl-SI" sz="2000" dirty="0">
              <a:solidFill>
                <a:srgbClr val="000000"/>
              </a:solidFill>
              <a:effectLst/>
              <a:latin typeface="Calibri" panose="020F0502020204030204" pitchFamily="34" charset="0"/>
              <a:ea typeface="Calibri" panose="020F0502020204030204" pitchFamily="34" charset="0"/>
            </a:endParaRPr>
          </a:p>
          <a:p>
            <a:pPr marL="742950" lvl="1" indent="-285750">
              <a:lnSpc>
                <a:spcPct val="120000"/>
              </a:lnSpc>
              <a:spcBef>
                <a:spcPts val="0"/>
              </a:spcBef>
              <a:buFont typeface="+mj-lt"/>
              <a:buAutoNum type="alphaLcPeriod"/>
            </a:pPr>
            <a:r>
              <a:rPr lang="en-GB" sz="2000" dirty="0">
                <a:solidFill>
                  <a:srgbClr val="000000"/>
                </a:solidFill>
                <a:effectLst/>
                <a:latin typeface="Calibri" panose="020F0502020204030204" pitchFamily="34" charset="0"/>
                <a:ea typeface="Calibri" panose="020F0502020204030204" pitchFamily="34" charset="0"/>
              </a:rPr>
              <a:t>Provide hands-on training </a:t>
            </a:r>
            <a:r>
              <a:rPr lang="en-GB" sz="2000" b="1" dirty="0">
                <a:solidFill>
                  <a:srgbClr val="000000"/>
                </a:solidFill>
                <a:effectLst/>
                <a:latin typeface="Calibri" panose="020F0502020204030204" pitchFamily="34" charset="0"/>
                <a:ea typeface="Calibri" panose="020F0502020204030204" pitchFamily="34" charset="0"/>
              </a:rPr>
              <a:t>on data integration, visualization </a:t>
            </a:r>
            <a:r>
              <a:rPr lang="en-GB" sz="2000" dirty="0">
                <a:solidFill>
                  <a:srgbClr val="000000"/>
                </a:solidFill>
                <a:effectLst/>
                <a:latin typeface="Calibri" panose="020F0502020204030204" pitchFamily="34" charset="0"/>
                <a:ea typeface="Calibri" panose="020F0502020204030204" pitchFamily="34" charset="0"/>
              </a:rPr>
              <a:t>and advanced analytics.</a:t>
            </a:r>
            <a:endParaRPr lang="sl-SI" sz="2000" dirty="0">
              <a:solidFill>
                <a:srgbClr val="000000"/>
              </a:solidFill>
              <a:effectLst/>
              <a:latin typeface="Calibri" panose="020F0502020204030204" pitchFamily="34" charset="0"/>
              <a:ea typeface="Calibri" panose="020F0502020204030204" pitchFamily="34" charset="0"/>
            </a:endParaRPr>
          </a:p>
          <a:p>
            <a:pPr marL="742950" lvl="1" indent="-285750">
              <a:lnSpc>
                <a:spcPct val="120000"/>
              </a:lnSpc>
              <a:spcBef>
                <a:spcPts val="0"/>
              </a:spcBef>
              <a:buFont typeface="+mj-lt"/>
              <a:buAutoNum type="alphaLcPeriod"/>
            </a:pPr>
            <a:r>
              <a:rPr lang="en-GB" sz="2000" dirty="0">
                <a:solidFill>
                  <a:srgbClr val="000000"/>
                </a:solidFill>
                <a:effectLst/>
                <a:latin typeface="Calibri" panose="020F0502020204030204" pitchFamily="34" charset="0"/>
                <a:ea typeface="Calibri" panose="020F0502020204030204" pitchFamily="34" charset="0"/>
              </a:rPr>
              <a:t>Develop data access guides and </a:t>
            </a:r>
            <a:r>
              <a:rPr lang="en-GB" sz="2000" b="1" dirty="0">
                <a:solidFill>
                  <a:srgbClr val="000000"/>
                </a:solidFill>
                <a:effectLst/>
                <a:latin typeface="Calibri" panose="020F0502020204030204" pitchFamily="34" charset="0"/>
                <a:ea typeface="Calibri" panose="020F0502020204030204" pitchFamily="34" charset="0"/>
              </a:rPr>
              <a:t>best practices for secondary </a:t>
            </a:r>
            <a:r>
              <a:rPr lang="en-GB" sz="2000" dirty="0">
                <a:solidFill>
                  <a:srgbClr val="000000"/>
                </a:solidFill>
                <a:effectLst/>
                <a:latin typeface="Calibri" panose="020F0502020204030204" pitchFamily="34" charset="0"/>
                <a:ea typeface="Calibri" panose="020F0502020204030204" pitchFamily="34" charset="0"/>
              </a:rPr>
              <a:t>analysis to ensure ethical and efficient use of datasets.</a:t>
            </a:r>
            <a:endParaRPr lang="sl-SI" sz="20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9015584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D8BB5-C652-1E25-EDC8-0D5325D0111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7340243-F388-AA3C-31FC-BCF2FCB0EE1E}"/>
              </a:ext>
            </a:extLst>
          </p:cNvPr>
          <p:cNvSpPr>
            <a:spLocks noGrp="1"/>
          </p:cNvSpPr>
          <p:nvPr>
            <p:ph type="title"/>
          </p:nvPr>
        </p:nvSpPr>
        <p:spPr/>
        <p:txBody>
          <a:bodyPr/>
          <a:lstStyle/>
          <a:p>
            <a:r>
              <a:rPr lang="en-GB" b="1" dirty="0"/>
              <a:t>Recommendations for Future Projects</a:t>
            </a:r>
          </a:p>
        </p:txBody>
      </p:sp>
      <p:sp>
        <p:nvSpPr>
          <p:cNvPr id="2" name="Text Placeholder 1">
            <a:extLst>
              <a:ext uri="{FF2B5EF4-FFF2-40B4-BE49-F238E27FC236}">
                <a16:creationId xmlns:a16="http://schemas.microsoft.com/office/drawing/2014/main" id="{D84A6B27-5A4C-85ED-1646-989CD17065B3}"/>
              </a:ext>
            </a:extLst>
          </p:cNvPr>
          <p:cNvSpPr>
            <a:spLocks noGrp="1"/>
          </p:cNvSpPr>
          <p:nvPr>
            <p:ph type="body" idx="1"/>
          </p:nvPr>
        </p:nvSpPr>
        <p:spPr>
          <a:xfrm>
            <a:off x="283464" y="1690688"/>
            <a:ext cx="11567160" cy="4645432"/>
          </a:xfrm>
        </p:spPr>
        <p:txBody>
          <a:bodyPr>
            <a:noAutofit/>
          </a:bodyPr>
          <a:lstStyle/>
          <a:p>
            <a:pPr marL="0" lvl="0" indent="0">
              <a:lnSpc>
                <a:spcPct val="110000"/>
              </a:lnSpc>
              <a:spcBef>
                <a:spcPts val="0"/>
              </a:spcBef>
              <a:buNone/>
            </a:pPr>
            <a:r>
              <a:rPr lang="en-GB" sz="2000" dirty="0">
                <a:solidFill>
                  <a:srgbClr val="000000"/>
                </a:solidFill>
                <a:effectLst/>
                <a:latin typeface="Calibri" panose="020F0502020204030204" pitchFamily="34" charset="0"/>
                <a:ea typeface="Calibri" panose="020F0502020204030204" pitchFamily="34" charset="0"/>
              </a:rPr>
              <a:t>4. Increase </a:t>
            </a:r>
            <a:r>
              <a:rPr lang="en-GB" sz="2000" b="1" dirty="0">
                <a:solidFill>
                  <a:srgbClr val="0070C0"/>
                </a:solidFill>
                <a:effectLst/>
                <a:latin typeface="Calibri" panose="020F0502020204030204" pitchFamily="34" charset="0"/>
                <a:ea typeface="Calibri" panose="020F0502020204030204" pitchFamily="34" charset="0"/>
              </a:rPr>
              <a:t>Inclusivity and Diversity</a:t>
            </a:r>
            <a:endParaRPr lang="sl-SI" sz="2000" b="1" dirty="0">
              <a:solidFill>
                <a:srgbClr val="0070C0"/>
              </a:solidFill>
              <a:effectLst/>
              <a:latin typeface="Calibri" panose="020F0502020204030204" pitchFamily="34" charset="0"/>
              <a:ea typeface="Calibri" panose="020F0502020204030204" pitchFamily="34" charset="0"/>
            </a:endParaRPr>
          </a:p>
          <a:p>
            <a:pPr marL="715963" lvl="1" indent="-258763">
              <a:lnSpc>
                <a:spcPct val="110000"/>
              </a:lnSpc>
              <a:spcBef>
                <a:spcPts val="0"/>
              </a:spcBef>
              <a:buNone/>
            </a:pPr>
            <a:r>
              <a:rPr lang="en-GB" sz="2000" dirty="0">
                <a:solidFill>
                  <a:srgbClr val="000000"/>
                </a:solidFill>
                <a:effectLst/>
                <a:latin typeface="Calibri" panose="020F0502020204030204" pitchFamily="34" charset="0"/>
                <a:ea typeface="Calibri" panose="020F0502020204030204" pitchFamily="34" charset="0"/>
              </a:rPr>
              <a:t>a. When selecting participants, ensure a </a:t>
            </a:r>
            <a:r>
              <a:rPr lang="en-GB" sz="2000" b="1" dirty="0">
                <a:solidFill>
                  <a:srgbClr val="000000"/>
                </a:solidFill>
                <a:effectLst/>
                <a:latin typeface="Calibri" panose="020F0502020204030204" pitchFamily="34" charset="0"/>
                <a:ea typeface="Calibri" panose="020F0502020204030204" pitchFamily="34" charset="0"/>
              </a:rPr>
              <a:t>regional balance </a:t>
            </a:r>
            <a:r>
              <a:rPr lang="en-GB" sz="2000" dirty="0">
                <a:solidFill>
                  <a:srgbClr val="000000"/>
                </a:solidFill>
                <a:effectLst/>
                <a:latin typeface="Calibri" panose="020F0502020204030204" pitchFamily="34" charset="0"/>
                <a:ea typeface="Calibri" panose="020F0502020204030204" pitchFamily="34" charset="0"/>
              </a:rPr>
              <a:t>in order to guarantee a fair representation of different backgrounds. </a:t>
            </a:r>
            <a:endParaRPr lang="sl-SI" sz="2000" dirty="0">
              <a:solidFill>
                <a:srgbClr val="000000"/>
              </a:solidFill>
              <a:effectLst/>
              <a:latin typeface="Calibri" panose="020F0502020204030204" pitchFamily="34" charset="0"/>
              <a:ea typeface="Calibri" panose="020F0502020204030204" pitchFamily="34" charset="0"/>
            </a:endParaRPr>
          </a:p>
          <a:p>
            <a:pPr marL="715963" lvl="1" indent="-258763">
              <a:lnSpc>
                <a:spcPct val="110000"/>
              </a:lnSpc>
              <a:spcBef>
                <a:spcPts val="0"/>
              </a:spcBef>
              <a:buNone/>
            </a:pPr>
            <a:r>
              <a:rPr lang="en-GB" sz="2000" dirty="0">
                <a:solidFill>
                  <a:srgbClr val="000000"/>
                </a:solidFill>
                <a:effectLst/>
                <a:latin typeface="Calibri" panose="020F0502020204030204" pitchFamily="34" charset="0"/>
                <a:ea typeface="Calibri" panose="020F0502020204030204" pitchFamily="34" charset="0"/>
              </a:rPr>
              <a:t>b. Provide language support and </a:t>
            </a:r>
            <a:r>
              <a:rPr lang="en-GB" sz="2000" b="1" dirty="0">
                <a:solidFill>
                  <a:srgbClr val="000000"/>
                </a:solidFill>
                <a:effectLst/>
                <a:latin typeface="Calibri" panose="020F0502020204030204" pitchFamily="34" charset="0"/>
                <a:ea typeface="Calibri" panose="020F0502020204030204" pitchFamily="34" charset="0"/>
              </a:rPr>
              <a:t>localized materials </a:t>
            </a:r>
            <a:r>
              <a:rPr lang="en-GB" sz="2000" dirty="0">
                <a:solidFill>
                  <a:srgbClr val="000000"/>
                </a:solidFill>
                <a:effectLst/>
                <a:latin typeface="Calibri" panose="020F0502020204030204" pitchFamily="34" charset="0"/>
                <a:ea typeface="Calibri" panose="020F0502020204030204" pitchFamily="34" charset="0"/>
              </a:rPr>
              <a:t>to improve accessibility for non-English speaking researchers.</a:t>
            </a:r>
            <a:endParaRPr lang="sl-SI" sz="2000" dirty="0">
              <a:solidFill>
                <a:srgbClr val="000000"/>
              </a:solidFill>
              <a:effectLst/>
              <a:latin typeface="Calibri" panose="020F0502020204030204" pitchFamily="34" charset="0"/>
              <a:ea typeface="Calibri" panose="020F0502020204030204" pitchFamily="34" charset="0"/>
            </a:endParaRPr>
          </a:p>
          <a:p>
            <a:pPr marL="715963" lvl="1" indent="-258763">
              <a:lnSpc>
                <a:spcPct val="110000"/>
              </a:lnSpc>
              <a:spcBef>
                <a:spcPts val="0"/>
              </a:spcBef>
              <a:buNone/>
            </a:pPr>
            <a:r>
              <a:rPr lang="en-GB" sz="2000" dirty="0">
                <a:solidFill>
                  <a:srgbClr val="000000"/>
                </a:solidFill>
                <a:effectLst/>
                <a:latin typeface="Calibri" panose="020F0502020204030204" pitchFamily="34" charset="0"/>
                <a:ea typeface="Calibri" panose="020F0502020204030204" pitchFamily="34" charset="0"/>
              </a:rPr>
              <a:t>c. Reach out to </a:t>
            </a:r>
            <a:r>
              <a:rPr lang="en-GB" sz="2000" b="1" dirty="0">
                <a:solidFill>
                  <a:srgbClr val="000000"/>
                </a:solidFill>
                <a:effectLst/>
                <a:latin typeface="Calibri" panose="020F0502020204030204" pitchFamily="34" charset="0"/>
                <a:ea typeface="Calibri" panose="020F0502020204030204" pitchFamily="34" charset="0"/>
              </a:rPr>
              <a:t>non-academic data users </a:t>
            </a:r>
            <a:r>
              <a:rPr lang="en-GB" sz="2000" dirty="0">
                <a:solidFill>
                  <a:srgbClr val="000000"/>
                </a:solidFill>
                <a:effectLst/>
                <a:latin typeface="Calibri" panose="020F0502020204030204" pitchFamily="34" charset="0"/>
                <a:ea typeface="Calibri" panose="020F0502020204030204" pitchFamily="34" charset="0"/>
              </a:rPr>
              <a:t>to maximize the impact of the data assets.</a:t>
            </a:r>
            <a:endParaRPr lang="sl-SI" sz="2000" dirty="0">
              <a:solidFill>
                <a:srgbClr val="000000"/>
              </a:solidFill>
              <a:effectLst/>
              <a:latin typeface="Calibri" panose="020F0502020204030204" pitchFamily="34" charset="0"/>
              <a:ea typeface="Calibri" panose="020F0502020204030204" pitchFamily="34" charset="0"/>
            </a:endParaRPr>
          </a:p>
          <a:p>
            <a:pPr marL="0" lvl="0" indent="0">
              <a:lnSpc>
                <a:spcPct val="110000"/>
              </a:lnSpc>
              <a:spcBef>
                <a:spcPts val="0"/>
              </a:spcBef>
              <a:buNone/>
            </a:pPr>
            <a:r>
              <a:rPr lang="en-GB" sz="2000" dirty="0">
                <a:solidFill>
                  <a:srgbClr val="000000"/>
                </a:solidFill>
                <a:effectLst/>
                <a:latin typeface="Calibri" panose="020F0502020204030204" pitchFamily="34" charset="0"/>
                <a:ea typeface="Calibri" panose="020F0502020204030204" pitchFamily="34" charset="0"/>
              </a:rPr>
              <a:t>5. Sustainability and </a:t>
            </a:r>
            <a:r>
              <a:rPr lang="en-GB" sz="2000" b="1" dirty="0">
                <a:solidFill>
                  <a:srgbClr val="0070C0"/>
                </a:solidFill>
                <a:effectLst/>
                <a:latin typeface="Calibri" panose="020F0502020204030204" pitchFamily="34" charset="0"/>
                <a:ea typeface="Calibri" panose="020F0502020204030204" pitchFamily="34" charset="0"/>
              </a:rPr>
              <a:t>Capacity Building</a:t>
            </a:r>
            <a:endParaRPr lang="sl-SI" sz="2000" b="1" dirty="0">
              <a:solidFill>
                <a:srgbClr val="0070C0"/>
              </a:solidFill>
              <a:effectLst/>
              <a:latin typeface="Calibri" panose="020F0502020204030204" pitchFamily="34" charset="0"/>
              <a:ea typeface="Calibri" panose="020F0502020204030204" pitchFamily="34" charset="0"/>
            </a:endParaRPr>
          </a:p>
          <a:p>
            <a:pPr marL="457200" lvl="1" indent="0">
              <a:lnSpc>
                <a:spcPct val="110000"/>
              </a:lnSpc>
              <a:spcBef>
                <a:spcPts val="0"/>
              </a:spcBef>
              <a:buNone/>
            </a:pPr>
            <a:r>
              <a:rPr lang="en-GB" sz="2000" dirty="0">
                <a:solidFill>
                  <a:srgbClr val="000000"/>
                </a:solidFill>
                <a:effectLst/>
                <a:latin typeface="Calibri" panose="020F0502020204030204" pitchFamily="34" charset="0"/>
                <a:ea typeface="Calibri" panose="020F0502020204030204" pitchFamily="34" charset="0"/>
              </a:rPr>
              <a:t>a. Establish a </a:t>
            </a:r>
            <a:r>
              <a:rPr lang="en-GB" sz="2000" b="1" dirty="0">
                <a:solidFill>
                  <a:srgbClr val="000000"/>
                </a:solidFill>
                <a:effectLst/>
                <a:latin typeface="Calibri" panose="020F0502020204030204" pitchFamily="34" charset="0"/>
                <a:ea typeface="Calibri" panose="020F0502020204030204" pitchFamily="34" charset="0"/>
              </a:rPr>
              <a:t>mentoring program </a:t>
            </a:r>
            <a:r>
              <a:rPr lang="en-GB" sz="2000" dirty="0">
                <a:solidFill>
                  <a:srgbClr val="000000"/>
                </a:solidFill>
                <a:effectLst/>
                <a:latin typeface="Calibri" panose="020F0502020204030204" pitchFamily="34" charset="0"/>
                <a:ea typeface="Calibri" panose="020F0502020204030204" pitchFamily="34" charset="0"/>
              </a:rPr>
              <a:t>to support early-career researchers in applying longitudinal methods.</a:t>
            </a:r>
            <a:endParaRPr lang="sl-SI" sz="2000" dirty="0">
              <a:solidFill>
                <a:srgbClr val="000000"/>
              </a:solidFill>
              <a:effectLst/>
              <a:latin typeface="Calibri" panose="020F0502020204030204" pitchFamily="34" charset="0"/>
              <a:ea typeface="Calibri" panose="020F0502020204030204" pitchFamily="34" charset="0"/>
            </a:endParaRPr>
          </a:p>
          <a:p>
            <a:pPr marL="457200" lvl="1" indent="0">
              <a:lnSpc>
                <a:spcPct val="110000"/>
              </a:lnSpc>
              <a:spcBef>
                <a:spcPts val="0"/>
              </a:spcBef>
              <a:buNone/>
            </a:pPr>
            <a:r>
              <a:rPr lang="en-GB" sz="2000" dirty="0">
                <a:solidFill>
                  <a:srgbClr val="000000"/>
                </a:solidFill>
                <a:effectLst/>
                <a:latin typeface="Calibri" panose="020F0502020204030204" pitchFamily="34" charset="0"/>
                <a:ea typeface="Calibri" panose="020F0502020204030204" pitchFamily="34" charset="0"/>
              </a:rPr>
              <a:t>b. Create open-access training resources to enable </a:t>
            </a:r>
            <a:r>
              <a:rPr lang="en-GB" sz="2000" b="1" dirty="0">
                <a:solidFill>
                  <a:srgbClr val="000000"/>
                </a:solidFill>
                <a:effectLst/>
                <a:latin typeface="Calibri" panose="020F0502020204030204" pitchFamily="34" charset="0"/>
                <a:ea typeface="Calibri" panose="020F0502020204030204" pitchFamily="34" charset="0"/>
              </a:rPr>
              <a:t>continuous learning </a:t>
            </a:r>
            <a:r>
              <a:rPr lang="en-GB" sz="2000" dirty="0">
                <a:solidFill>
                  <a:srgbClr val="000000"/>
                </a:solidFill>
                <a:effectLst/>
                <a:latin typeface="Calibri" panose="020F0502020204030204" pitchFamily="34" charset="0"/>
                <a:ea typeface="Calibri" panose="020F0502020204030204" pitchFamily="34" charset="0"/>
              </a:rPr>
              <a:t>beyond the project duration.</a:t>
            </a:r>
            <a:endParaRPr lang="sl-SI" sz="2000" dirty="0">
              <a:solidFill>
                <a:srgbClr val="000000"/>
              </a:solidFill>
              <a:effectLst/>
              <a:latin typeface="Calibri" panose="020F0502020204030204" pitchFamily="34" charset="0"/>
              <a:ea typeface="Calibri" panose="020F0502020204030204" pitchFamily="34" charset="0"/>
            </a:endParaRPr>
          </a:p>
          <a:p>
            <a:pPr marL="0" lvl="0" indent="0">
              <a:lnSpc>
                <a:spcPct val="110000"/>
              </a:lnSpc>
              <a:spcBef>
                <a:spcPts val="0"/>
              </a:spcBef>
              <a:buNone/>
            </a:pPr>
            <a:r>
              <a:rPr lang="en-GB" sz="2000" dirty="0">
                <a:solidFill>
                  <a:srgbClr val="000000"/>
                </a:solidFill>
                <a:effectLst/>
                <a:latin typeface="Calibri" panose="020F0502020204030204" pitchFamily="34" charset="0"/>
                <a:ea typeface="Calibri" panose="020F0502020204030204" pitchFamily="34" charset="0"/>
              </a:rPr>
              <a:t>6. Monitoring and </a:t>
            </a:r>
            <a:r>
              <a:rPr lang="en-GB" sz="2000" b="1" dirty="0">
                <a:solidFill>
                  <a:srgbClr val="0070C0"/>
                </a:solidFill>
                <a:effectLst/>
                <a:latin typeface="Calibri" panose="020F0502020204030204" pitchFamily="34" charset="0"/>
                <a:ea typeface="Calibri" panose="020F0502020204030204" pitchFamily="34" charset="0"/>
              </a:rPr>
              <a:t>Evaluation</a:t>
            </a:r>
            <a:r>
              <a:rPr lang="en-GB" sz="2000" dirty="0">
                <a:solidFill>
                  <a:srgbClr val="000000"/>
                </a:solidFill>
                <a:effectLst/>
                <a:latin typeface="Calibri" panose="020F0502020204030204" pitchFamily="34" charset="0"/>
                <a:ea typeface="Calibri" panose="020F0502020204030204" pitchFamily="34" charset="0"/>
              </a:rPr>
              <a:t> for Continuous Engagement</a:t>
            </a:r>
            <a:endParaRPr lang="sl-SI" sz="2000" dirty="0">
              <a:solidFill>
                <a:srgbClr val="000000"/>
              </a:solidFill>
              <a:effectLst/>
              <a:latin typeface="Calibri" panose="020F0502020204030204" pitchFamily="34" charset="0"/>
              <a:ea typeface="Calibri" panose="020F0502020204030204" pitchFamily="34" charset="0"/>
            </a:endParaRPr>
          </a:p>
          <a:p>
            <a:pPr marL="457200" lvl="1" indent="0">
              <a:lnSpc>
                <a:spcPct val="110000"/>
              </a:lnSpc>
              <a:spcBef>
                <a:spcPts val="0"/>
              </a:spcBef>
              <a:buNone/>
            </a:pPr>
            <a:r>
              <a:rPr lang="en-GB" sz="2000" dirty="0">
                <a:solidFill>
                  <a:srgbClr val="000000"/>
                </a:solidFill>
                <a:effectLst/>
                <a:latin typeface="Calibri" panose="020F0502020204030204" pitchFamily="34" charset="0"/>
                <a:ea typeface="Calibri" panose="020F0502020204030204" pitchFamily="34" charset="0"/>
              </a:rPr>
              <a:t>Conduct post-training impact assessments to measure the effectiveness of training initiatives.</a:t>
            </a:r>
            <a:endParaRPr lang="sl-SI" sz="2000" dirty="0">
              <a:solidFill>
                <a:srgbClr val="000000"/>
              </a:solidFill>
              <a:effectLst/>
              <a:latin typeface="Calibri" panose="020F0502020204030204" pitchFamily="34" charset="0"/>
              <a:ea typeface="Calibri" panose="020F0502020204030204" pitchFamily="34" charset="0"/>
            </a:endParaRPr>
          </a:p>
          <a:p>
            <a:pPr marL="457200" lvl="1" indent="0">
              <a:lnSpc>
                <a:spcPct val="110000"/>
              </a:lnSpc>
              <a:spcBef>
                <a:spcPts val="0"/>
              </a:spcBef>
              <a:buNone/>
            </a:pPr>
            <a:r>
              <a:rPr lang="en-GB" sz="2000" dirty="0">
                <a:solidFill>
                  <a:srgbClr val="000000"/>
                </a:solidFill>
                <a:effectLst/>
                <a:latin typeface="Calibri" panose="020F0502020204030204" pitchFamily="34" charset="0"/>
                <a:ea typeface="Calibri" panose="020F0502020204030204" pitchFamily="34" charset="0"/>
              </a:rPr>
              <a:t>Collect long-term feedback from former participants to improve future training programs.</a:t>
            </a:r>
            <a:endParaRPr lang="sl-SI" sz="2000" dirty="0">
              <a:solidFill>
                <a:srgbClr val="000000"/>
              </a:solidFill>
              <a:effectLst/>
              <a:latin typeface="Calibri" panose="020F0502020204030204" pitchFamily="34" charset="0"/>
              <a:ea typeface="Calibri" panose="020F0502020204030204" pitchFamily="34" charset="0"/>
            </a:endParaRPr>
          </a:p>
          <a:p>
            <a:pPr marL="457200" lvl="1" indent="0">
              <a:lnSpc>
                <a:spcPct val="110000"/>
              </a:lnSpc>
              <a:spcBef>
                <a:spcPts val="0"/>
              </a:spcBef>
              <a:buNone/>
            </a:pPr>
            <a:r>
              <a:rPr lang="en-GB" sz="2000" dirty="0">
                <a:solidFill>
                  <a:srgbClr val="000000"/>
                </a:solidFill>
                <a:effectLst/>
                <a:latin typeface="Calibri" panose="020F0502020204030204" pitchFamily="34" charset="0"/>
                <a:ea typeface="Calibri" panose="020F0502020204030204" pitchFamily="34" charset="0"/>
              </a:rPr>
              <a:t>Involve the training participants in other (project) activities and monitor the impact of the training on engagement.</a:t>
            </a:r>
            <a:endParaRPr lang="sl-SI" sz="20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7821155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Naslov 1"/>
          <p:cNvSpPr>
            <a:spLocks noGrp="1"/>
          </p:cNvSpPr>
          <p:nvPr>
            <p:ph type="title"/>
          </p:nvPr>
        </p:nvSpPr>
        <p:spPr>
          <a:xfrm>
            <a:off x="342900" y="365125"/>
            <a:ext cx="11010900" cy="1325563"/>
          </a:xfrm>
        </p:spPr>
        <p:txBody>
          <a:bodyPr rtlCol="0"/>
          <a:lstStyle/>
          <a:p>
            <a:pPr algn="ctr" rtl="0"/>
            <a:r>
              <a:rPr lang="en-GB" b="1" noProof="0" dirty="0">
                <a:cs typeface="Calibri Light"/>
              </a:rPr>
              <a:t>Objectives of communications and marketing</a:t>
            </a:r>
            <a:endParaRPr lang="en-GB" b="1" noProof="0" dirty="0">
              <a:effectLst>
                <a:outerShdw blurRad="38100" dist="38100" dir="2700000" algn="tl">
                  <a:srgbClr val="000000">
                    <a:alpha val="43137"/>
                  </a:srgbClr>
                </a:outerShdw>
              </a:effectLst>
            </a:endParaRPr>
          </a:p>
        </p:txBody>
      </p:sp>
      <p:sp>
        <p:nvSpPr>
          <p:cNvPr id="3" name="Označba mesta za vsebino 2"/>
          <p:cNvSpPr>
            <a:spLocks noGrp="1"/>
          </p:cNvSpPr>
          <p:nvPr>
            <p:ph idx="1"/>
          </p:nvPr>
        </p:nvSpPr>
        <p:spPr>
          <a:xfrm>
            <a:off x="342900" y="1965552"/>
            <a:ext cx="10801154" cy="4528382"/>
          </a:xfrm>
        </p:spPr>
        <p:txBody>
          <a:bodyPr rtlCol="0">
            <a:normAutofit/>
          </a:bodyPr>
          <a:lstStyle/>
          <a:p>
            <a:pPr>
              <a:lnSpc>
                <a:spcPct val="120000"/>
              </a:lnSpc>
              <a:spcBef>
                <a:spcPts val="600"/>
              </a:spcBef>
            </a:pPr>
            <a:r>
              <a:rPr lang="en-US" sz="1800" dirty="0"/>
              <a:t>To </a:t>
            </a:r>
            <a:r>
              <a:rPr lang="en-US" sz="1800" b="1" dirty="0"/>
              <a:t>promote improved and </a:t>
            </a:r>
            <a:r>
              <a:rPr lang="en-US" sz="1800" b="1" dirty="0" err="1"/>
              <a:t>harmonised</a:t>
            </a:r>
            <a:r>
              <a:rPr lang="en-US" sz="1800" b="1" dirty="0"/>
              <a:t> transnational and virtual access to RI </a:t>
            </a:r>
            <a:r>
              <a:rPr lang="en-US" sz="1800" dirty="0"/>
              <a:t>for scientific community as well as </a:t>
            </a:r>
            <a:r>
              <a:rPr lang="en-US" sz="1800" b="1" dirty="0"/>
              <a:t>training events</a:t>
            </a:r>
            <a:r>
              <a:rPr lang="en-US" sz="1800" dirty="0"/>
              <a:t> and </a:t>
            </a:r>
            <a:r>
              <a:rPr lang="en-US" sz="1800" b="1" dirty="0"/>
              <a:t>conferences</a:t>
            </a:r>
            <a:r>
              <a:rPr lang="en-US" sz="1800" dirty="0"/>
              <a:t>.</a:t>
            </a:r>
          </a:p>
          <a:p>
            <a:pPr>
              <a:lnSpc>
                <a:spcPct val="120000"/>
              </a:lnSpc>
              <a:spcBef>
                <a:spcPts val="600"/>
              </a:spcBef>
            </a:pPr>
            <a:r>
              <a:rPr lang="en-US" sz="1800" dirty="0"/>
              <a:t>To </a:t>
            </a:r>
            <a:r>
              <a:rPr lang="en-US" sz="1800" b="1" dirty="0"/>
              <a:t>enable closer interactions </a:t>
            </a:r>
            <a:r>
              <a:rPr lang="en-US" sz="1800" dirty="0"/>
              <a:t>between larger number of researchers within different infrastructures and enhance cooperation across Europe.</a:t>
            </a:r>
          </a:p>
          <a:p>
            <a:pPr>
              <a:lnSpc>
                <a:spcPct val="120000"/>
              </a:lnSpc>
              <a:spcBef>
                <a:spcPts val="600"/>
              </a:spcBef>
            </a:pPr>
            <a:r>
              <a:rPr lang="en-US" sz="1800" dirty="0"/>
              <a:t>To </a:t>
            </a:r>
            <a:r>
              <a:rPr lang="en-US" sz="1800" b="1" dirty="0"/>
              <a:t>widely publicize knowledge exchange opportunities </a:t>
            </a:r>
            <a:r>
              <a:rPr lang="en-US" sz="1800" dirty="0"/>
              <a:t>to researchers and the existence of the COORDINATE community to a wider user community. </a:t>
            </a:r>
          </a:p>
          <a:p>
            <a:pPr>
              <a:lnSpc>
                <a:spcPct val="120000"/>
              </a:lnSpc>
              <a:spcBef>
                <a:spcPts val="600"/>
              </a:spcBef>
            </a:pPr>
            <a:r>
              <a:rPr lang="en-US" sz="1800" dirty="0"/>
              <a:t>To encourage and </a:t>
            </a:r>
            <a:r>
              <a:rPr lang="en-US" sz="1800" b="1" dirty="0"/>
              <a:t>promote the development of networking activities. </a:t>
            </a:r>
          </a:p>
          <a:p>
            <a:pPr>
              <a:lnSpc>
                <a:spcPct val="120000"/>
              </a:lnSpc>
              <a:spcBef>
                <a:spcPts val="600"/>
              </a:spcBef>
            </a:pPr>
            <a:r>
              <a:rPr lang="en-US" sz="1800" dirty="0"/>
              <a:t>To </a:t>
            </a:r>
            <a:r>
              <a:rPr lang="en-US" sz="1800" b="1" dirty="0"/>
              <a:t>enable wider sharing of information, knowledge and technologies </a:t>
            </a:r>
            <a:r>
              <a:rPr lang="en-US" sz="1800" dirty="0"/>
              <a:t>across fields and to a wide range of audiences, including academics, industries, policymakers, funding bodies, NGOs and children and young people. </a:t>
            </a:r>
          </a:p>
          <a:p>
            <a:pPr>
              <a:lnSpc>
                <a:spcPct val="120000"/>
              </a:lnSpc>
              <a:spcBef>
                <a:spcPts val="600"/>
              </a:spcBef>
            </a:pPr>
            <a:r>
              <a:rPr lang="en-US" sz="1800" dirty="0"/>
              <a:t>To contribute to evidence-based policy making by </a:t>
            </a:r>
            <a:r>
              <a:rPr lang="en-US" sz="1800" b="1" dirty="0"/>
              <a:t>promoting needs of an evidence-based approach and facilitate the use beyond research.</a:t>
            </a:r>
            <a:endParaRPr lang="sl-SI" sz="1800" b="1" dirty="0"/>
          </a:p>
        </p:txBody>
      </p:sp>
    </p:spTree>
    <p:extLst>
      <p:ext uri="{BB962C8B-B14F-4D97-AF65-F5344CB8AC3E}">
        <p14:creationId xmlns:p14="http://schemas.microsoft.com/office/powerpoint/2010/main" val="1372077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217D438-7A4E-47B8-9A02-010D246BA471}"/>
              </a:ext>
            </a:extLst>
          </p:cNvPr>
          <p:cNvSpPr>
            <a:spLocks noGrp="1"/>
          </p:cNvSpPr>
          <p:nvPr>
            <p:ph type="title" idx="4294967295"/>
          </p:nvPr>
        </p:nvSpPr>
        <p:spPr>
          <a:xfrm>
            <a:off x="8772525" y="4032250"/>
            <a:ext cx="3419475" cy="1412875"/>
          </a:xfrm>
        </p:spPr>
        <p:txBody>
          <a:bodyPr>
            <a:normAutofit/>
          </a:bodyPr>
          <a:lstStyle/>
          <a:p>
            <a:pPr algn="ctr"/>
            <a:r>
              <a:rPr lang="sl-SI" b="1">
                <a:latin typeface="+mn-lt"/>
              </a:rPr>
              <a:t> WEBSITE</a:t>
            </a:r>
            <a:r>
              <a:rPr lang="en-US" b="1">
                <a:latin typeface="+mn-lt"/>
              </a:rPr>
              <a:t> </a:t>
            </a:r>
            <a:endParaRPr lang="sl-SI">
              <a:latin typeface="+mn-lt"/>
            </a:endParaRPr>
          </a:p>
        </p:txBody>
      </p:sp>
      <p:sp>
        <p:nvSpPr>
          <p:cNvPr id="7" name="Rectangle 3">
            <a:extLst>
              <a:ext uri="{FF2B5EF4-FFF2-40B4-BE49-F238E27FC236}">
                <a16:creationId xmlns:a16="http://schemas.microsoft.com/office/drawing/2014/main" id="{53B4A37E-0E90-F10C-E565-351981DCE1E8}"/>
              </a:ext>
            </a:extLst>
          </p:cNvPr>
          <p:cNvSpPr>
            <a:spLocks noGrp="1" noChangeArrowheads="1"/>
          </p:cNvSpPr>
          <p:nvPr>
            <p:ph idx="4294967295"/>
          </p:nvPr>
        </p:nvSpPr>
        <p:spPr bwMode="auto">
          <a:xfrm>
            <a:off x="5202238" y="4877961"/>
            <a:ext cx="6989762"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noProof="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2000" b="0" i="0" u="none" strike="noStrike" cap="none" normalizeH="0" baseline="0" noProof="0">
                <a:ln>
                  <a:noFill/>
                </a:ln>
                <a:solidFill>
                  <a:schemeClr val="tx1"/>
                </a:solidFill>
                <a:effectLst/>
              </a:rPr>
              <a:t> Serves as the primary access point/central hub for all public project-related resources</a:t>
            </a:r>
          </a:p>
          <a:p>
            <a:pPr marL="0" marR="0" lvl="0" indent="0" algn="l" defTabSz="914400" rtl="0" eaLnBrk="0" fontAlgn="base" latinLnBrk="0" hangingPunct="0">
              <a:lnSpc>
                <a:spcPct val="100000"/>
              </a:lnSpc>
              <a:spcBef>
                <a:spcPct val="0"/>
              </a:spcBef>
              <a:spcAft>
                <a:spcPct val="0"/>
              </a:spcAft>
              <a:buClrTx/>
              <a:buSzTx/>
              <a:buNone/>
              <a:tabLst/>
            </a:pPr>
            <a:endParaRPr kumimoji="0" lang="en-GB" sz="2000" b="0" i="0" u="none" strike="noStrike" cap="none" normalizeH="0" baseline="0" noProof="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2000" b="0" i="0" u="none" strike="noStrike" cap="none" normalizeH="0" baseline="0" noProof="0">
                <a:ln>
                  <a:noFill/>
                </a:ln>
                <a:solidFill>
                  <a:schemeClr val="tx1"/>
                </a:solidFill>
                <a:effectLst/>
              </a:rPr>
              <a:t> Ensures visibility and long-term accessibility of project outputs </a:t>
            </a:r>
          </a:p>
        </p:txBody>
      </p:sp>
      <p:pic>
        <p:nvPicPr>
          <p:cNvPr id="5" name="Slika 4">
            <a:extLst>
              <a:ext uri="{FF2B5EF4-FFF2-40B4-BE49-F238E27FC236}">
                <a16:creationId xmlns:a16="http://schemas.microsoft.com/office/drawing/2014/main" id="{5A36E6DF-4B96-707C-E428-CFB65D9E3E50}"/>
              </a:ext>
            </a:extLst>
          </p:cNvPr>
          <p:cNvPicPr>
            <a:picLocks noChangeAspect="1"/>
          </p:cNvPicPr>
          <p:nvPr/>
        </p:nvPicPr>
        <p:blipFill rotWithShape="1">
          <a:blip r:embed="rId3"/>
          <a:srcRect t="6524" b="17560"/>
          <a:stretch/>
        </p:blipFill>
        <p:spPr>
          <a:xfrm>
            <a:off x="550047" y="20127"/>
            <a:ext cx="11228998" cy="4198374"/>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p:spPr>
      </p:pic>
      <p:pic>
        <p:nvPicPr>
          <p:cNvPr id="8" name="Označba mesta vsebine 4">
            <a:extLst>
              <a:ext uri="{FF2B5EF4-FFF2-40B4-BE49-F238E27FC236}">
                <a16:creationId xmlns:a16="http://schemas.microsoft.com/office/drawing/2014/main" id="{D405636A-CCDD-077A-D6E4-9B3B37B5CCA0}"/>
              </a:ext>
            </a:extLst>
          </p:cNvPr>
          <p:cNvPicPr>
            <a:picLocks noChangeAspect="1"/>
          </p:cNvPicPr>
          <p:nvPr/>
        </p:nvPicPr>
        <p:blipFill rotWithShape="1">
          <a:blip r:embed="rId4"/>
          <a:srcRect t="4356" b="10782"/>
          <a:stretch/>
        </p:blipFill>
        <p:spPr>
          <a:xfrm>
            <a:off x="24381" y="4590868"/>
            <a:ext cx="4751734" cy="2267132"/>
          </a:xfrm>
          <a:prstGeom prst="rect">
            <a:avLst/>
          </a:prstGeom>
        </p:spPr>
      </p:pic>
    </p:spTree>
    <p:extLst>
      <p:ext uri="{BB962C8B-B14F-4D97-AF65-F5344CB8AC3E}">
        <p14:creationId xmlns:p14="http://schemas.microsoft.com/office/powerpoint/2010/main" val="594836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63C51-2DD0-FBDE-350C-9EE310BE46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DEB327-B086-807E-EC12-1CF86D0CE0F3}"/>
              </a:ext>
            </a:extLst>
          </p:cNvPr>
          <p:cNvSpPr>
            <a:spLocks noGrp="1"/>
          </p:cNvSpPr>
          <p:nvPr>
            <p:ph type="title"/>
          </p:nvPr>
        </p:nvSpPr>
        <p:spPr/>
        <p:txBody>
          <a:bodyPr/>
          <a:lstStyle/>
          <a:p>
            <a:pPr algn="ctr"/>
            <a:r>
              <a:rPr lang="en-US" dirty="0"/>
              <a:t>Supporting researchers with secondary use of data</a:t>
            </a:r>
            <a:endParaRPr lang="sl-SI" dirty="0"/>
          </a:p>
        </p:txBody>
      </p:sp>
      <p:sp>
        <p:nvSpPr>
          <p:cNvPr id="3" name="Text Placeholder 2">
            <a:extLst>
              <a:ext uri="{FF2B5EF4-FFF2-40B4-BE49-F238E27FC236}">
                <a16:creationId xmlns:a16="http://schemas.microsoft.com/office/drawing/2014/main" id="{1FAF0C31-DDF7-34F2-1E53-A77C6186B9B7}"/>
              </a:ext>
            </a:extLst>
          </p:cNvPr>
          <p:cNvSpPr>
            <a:spLocks noGrp="1"/>
          </p:cNvSpPr>
          <p:nvPr>
            <p:ph type="body" idx="1"/>
          </p:nvPr>
        </p:nvSpPr>
        <p:spPr>
          <a:xfrm>
            <a:off x="8365067" y="1825625"/>
            <a:ext cx="2988733" cy="4867804"/>
          </a:xfrm>
        </p:spPr>
        <p:txBody>
          <a:bodyPr>
            <a:normAutofit/>
          </a:bodyPr>
          <a:lstStyle/>
          <a:p>
            <a:pPr>
              <a:buFontTx/>
              <a:buChar char="-"/>
            </a:pPr>
            <a:endParaRPr lang="en-US" dirty="0"/>
          </a:p>
          <a:p>
            <a:pPr>
              <a:buFontTx/>
              <a:buChar char="-"/>
            </a:pPr>
            <a:endParaRPr lang="en-US" dirty="0"/>
          </a:p>
          <a:p>
            <a:pPr marL="114300" indent="0">
              <a:buNone/>
            </a:pPr>
            <a:r>
              <a:rPr lang="en-US" dirty="0"/>
              <a:t>Visits</a:t>
            </a:r>
            <a:endParaRPr lang="sl-SI" dirty="0"/>
          </a:p>
          <a:p>
            <a:pPr marL="114300" indent="0">
              <a:buNone/>
            </a:pPr>
            <a:r>
              <a:rPr lang="en-US" dirty="0"/>
              <a:t>Training </a:t>
            </a:r>
            <a:endParaRPr lang="sl-SI" dirty="0"/>
          </a:p>
          <a:p>
            <a:pPr marL="114300" indent="0">
              <a:buNone/>
            </a:pPr>
            <a:r>
              <a:rPr lang="en-US" dirty="0"/>
              <a:t>Outreach</a:t>
            </a:r>
            <a:endParaRPr lang="sl-SI" dirty="0"/>
          </a:p>
          <a:p>
            <a:pPr marL="114300" indent="0">
              <a:buNone/>
            </a:pPr>
            <a:r>
              <a:rPr lang="en-US" dirty="0"/>
              <a:t>Communication</a:t>
            </a:r>
            <a:endParaRPr lang="sl-SI" dirty="0"/>
          </a:p>
        </p:txBody>
      </p:sp>
      <p:pic>
        <p:nvPicPr>
          <p:cNvPr id="4" name="Picture 3" descr="Illustration of light bulb ideas">
            <a:extLst>
              <a:ext uri="{FF2B5EF4-FFF2-40B4-BE49-F238E27FC236}">
                <a16:creationId xmlns:a16="http://schemas.microsoft.com/office/drawing/2014/main" id="{649338AB-0087-5270-9C7D-C88F09A42D70}"/>
              </a:ext>
            </a:extLst>
          </p:cNvPr>
          <p:cNvPicPr>
            <a:picLocks noChangeAspect="1"/>
          </p:cNvPicPr>
          <p:nvPr/>
        </p:nvPicPr>
        <p:blipFill>
          <a:blip r:embed="rId2"/>
          <a:stretch>
            <a:fillRect/>
          </a:stretch>
        </p:blipFill>
        <p:spPr>
          <a:xfrm>
            <a:off x="211667" y="2193489"/>
            <a:ext cx="7044265" cy="4316755"/>
          </a:xfrm>
          <a:prstGeom prst="rect">
            <a:avLst/>
          </a:prstGeom>
        </p:spPr>
      </p:pic>
      <p:sp>
        <p:nvSpPr>
          <p:cNvPr id="5" name="TextBox 4">
            <a:extLst>
              <a:ext uri="{FF2B5EF4-FFF2-40B4-BE49-F238E27FC236}">
                <a16:creationId xmlns:a16="http://schemas.microsoft.com/office/drawing/2014/main" id="{89570805-99FA-CDAC-1B56-E015F343CEF9}"/>
              </a:ext>
            </a:extLst>
          </p:cNvPr>
          <p:cNvSpPr txBox="1"/>
          <p:nvPr/>
        </p:nvSpPr>
        <p:spPr>
          <a:xfrm>
            <a:off x="3373120" y="6510244"/>
            <a:ext cx="3149600" cy="307777"/>
          </a:xfrm>
          <a:prstGeom prst="rect">
            <a:avLst/>
          </a:prstGeom>
          <a:noFill/>
        </p:spPr>
        <p:txBody>
          <a:bodyPr wrap="square" rtlCol="0">
            <a:spAutoFit/>
          </a:bodyPr>
          <a:lstStyle/>
          <a:p>
            <a:r>
              <a:rPr lang="en-GB" b="0" i="0" noProof="0" dirty="0">
                <a:solidFill>
                  <a:srgbClr val="374957"/>
                </a:solidFill>
                <a:effectLst/>
                <a:latin typeface="Inter"/>
              </a:rPr>
              <a:t>Designed by </a:t>
            </a:r>
            <a:r>
              <a:rPr lang="en-GB" b="0" i="0" noProof="0" dirty="0" err="1">
                <a:solidFill>
                  <a:srgbClr val="374957"/>
                </a:solidFill>
                <a:effectLst/>
                <a:latin typeface="Inter"/>
                <a:hlinkClick r:id="rId3"/>
              </a:rPr>
              <a:t>Freepik</a:t>
            </a:r>
            <a:endParaRPr lang="en-GB" noProof="0" dirty="0"/>
          </a:p>
        </p:txBody>
      </p:sp>
    </p:spTree>
    <p:extLst>
      <p:ext uri="{BB962C8B-B14F-4D97-AF65-F5344CB8AC3E}">
        <p14:creationId xmlns:p14="http://schemas.microsoft.com/office/powerpoint/2010/main" val="35289942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C051234D-741A-433A-8BC0-DFD7E78476EA}"/>
              </a:ext>
            </a:extLst>
          </p:cNvPr>
          <p:cNvSpPr>
            <a:spLocks noGrp="1"/>
          </p:cNvSpPr>
          <p:nvPr>
            <p:ph type="title"/>
          </p:nvPr>
        </p:nvSpPr>
        <p:spPr>
          <a:xfrm>
            <a:off x="422925" y="0"/>
            <a:ext cx="10701319" cy="1800526"/>
          </a:xfrm>
        </p:spPr>
        <p:txBody>
          <a:bodyPr vert="horz" lIns="91440" tIns="45720" rIns="91440" bIns="45720" rtlCol="0" anchor="ctr">
            <a:normAutofit/>
          </a:bodyPr>
          <a:lstStyle/>
          <a:p>
            <a:r>
              <a:rPr lang="en-US"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Additional events and promotional activities</a:t>
            </a:r>
          </a:p>
        </p:txBody>
      </p:sp>
      <p:sp>
        <p:nvSpPr>
          <p:cNvPr id="6" name="Označba mesta vsebine 5">
            <a:extLst>
              <a:ext uri="{FF2B5EF4-FFF2-40B4-BE49-F238E27FC236}">
                <a16:creationId xmlns:a16="http://schemas.microsoft.com/office/drawing/2014/main" id="{DF60EF2D-4917-48B7-A8D4-C217232A8838}"/>
              </a:ext>
            </a:extLst>
          </p:cNvPr>
          <p:cNvSpPr>
            <a:spLocks noGrp="1"/>
          </p:cNvSpPr>
          <p:nvPr>
            <p:ph sz="half" idx="2"/>
          </p:nvPr>
        </p:nvSpPr>
        <p:spPr>
          <a:xfrm>
            <a:off x="422925" y="1942178"/>
            <a:ext cx="10353844" cy="3591847"/>
          </a:xfrm>
        </p:spPr>
        <p:txBody>
          <a:bodyPr vert="horz" lIns="91440" tIns="45720" rIns="91440" bIns="45720" rtlCol="0">
            <a:normAutofit fontScale="92500" lnSpcReduction="10000"/>
          </a:bodyPr>
          <a:lstStyle/>
          <a:p>
            <a:pPr marL="0" indent="0">
              <a:buNone/>
            </a:pPr>
            <a:endParaRPr lang="en-GB" sz="2400" noProof="0" dirty="0"/>
          </a:p>
          <a:p>
            <a:r>
              <a:rPr lang="en-GB" sz="2400" b="1" dirty="0"/>
              <a:t>Introduction</a:t>
            </a:r>
            <a:r>
              <a:rPr lang="en-GB" sz="2400" b="1" noProof="0" dirty="0"/>
              <a:t> video</a:t>
            </a:r>
          </a:p>
          <a:p>
            <a:r>
              <a:rPr lang="en-GB" sz="2400" noProof="0" dirty="0"/>
              <a:t>2 Events for engaging </a:t>
            </a:r>
            <a:r>
              <a:rPr lang="en-GB" sz="2400" b="1" noProof="0" dirty="0"/>
              <a:t>policymakers </a:t>
            </a:r>
            <a:r>
              <a:rPr lang="en-GB" sz="2400" noProof="0" dirty="0"/>
              <a:t>- online</a:t>
            </a:r>
          </a:p>
          <a:p>
            <a:r>
              <a:rPr lang="en-GB" sz="2400" b="1" dirty="0"/>
              <a:t>Conference</a:t>
            </a:r>
            <a:r>
              <a:rPr lang="en-GB" sz="2400" b="1" noProof="0" dirty="0"/>
              <a:t> </a:t>
            </a:r>
            <a:r>
              <a:rPr lang="en-GB" sz="2400" noProof="0" dirty="0"/>
              <a:t>Growing up in digital Europe: evidence for child wellbeing policy making - Florence</a:t>
            </a:r>
          </a:p>
          <a:p>
            <a:r>
              <a:rPr lang="en-GB" sz="2400" b="1" dirty="0"/>
              <a:t>Conference</a:t>
            </a:r>
            <a:r>
              <a:rPr lang="en-GB" sz="2400" b="1" noProof="0" dirty="0"/>
              <a:t> </a:t>
            </a:r>
            <a:r>
              <a:rPr lang="en-GB" sz="2400" noProof="0" dirty="0"/>
              <a:t>Child and Youth Wellbeing: Longitudinal evidence for Research and Policy – University of Essex</a:t>
            </a:r>
          </a:p>
          <a:p>
            <a:r>
              <a:rPr lang="en-GB" sz="2400" noProof="0" dirty="0"/>
              <a:t>2 </a:t>
            </a:r>
            <a:r>
              <a:rPr lang="en-GB" sz="2400" b="1" noProof="0" dirty="0"/>
              <a:t>webinars </a:t>
            </a:r>
            <a:r>
              <a:rPr lang="en-GB" sz="2400" noProof="0" dirty="0"/>
              <a:t>on child centred approach</a:t>
            </a:r>
          </a:p>
          <a:p>
            <a:r>
              <a:rPr lang="en-GB" sz="2400" noProof="0" dirty="0"/>
              <a:t>Final COORDINATE and GUIDE </a:t>
            </a:r>
            <a:r>
              <a:rPr lang="en-GB" sz="2400" b="1" noProof="0" dirty="0"/>
              <a:t>conference </a:t>
            </a:r>
            <a:r>
              <a:rPr lang="en-GB" sz="2400" noProof="0" dirty="0"/>
              <a:t>- Zagreb</a:t>
            </a:r>
          </a:p>
        </p:txBody>
      </p:sp>
    </p:spTree>
    <p:extLst>
      <p:ext uri="{BB962C8B-B14F-4D97-AF65-F5344CB8AC3E}">
        <p14:creationId xmlns:p14="http://schemas.microsoft.com/office/powerpoint/2010/main" val="3394493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31850" y="1717675"/>
            <a:ext cx="10515600" cy="757238"/>
          </a:xfrm>
        </p:spPr>
        <p:txBody>
          <a:bodyPr>
            <a:normAutofit fontScale="90000"/>
          </a:bodyPr>
          <a:lstStyle/>
          <a:p>
            <a:r>
              <a:rPr lang="en-US"/>
              <a:t/>
            </a:r>
            <a:br>
              <a:rPr lang="en-US"/>
            </a:br>
            <a:r>
              <a:rPr lang="en-US"/>
              <a:t> </a:t>
            </a:r>
            <a:endParaRPr lang="sl-SI"/>
          </a:p>
        </p:txBody>
      </p:sp>
      <p:sp>
        <p:nvSpPr>
          <p:cNvPr id="7" name="PoljeZBesedilom 6">
            <a:extLst>
              <a:ext uri="{FF2B5EF4-FFF2-40B4-BE49-F238E27FC236}">
                <a16:creationId xmlns:a16="http://schemas.microsoft.com/office/drawing/2014/main" id="{AA13AFDF-9FB1-6E51-94DE-C70DC0A2DD80}"/>
              </a:ext>
            </a:extLst>
          </p:cNvPr>
          <p:cNvSpPr txBox="1"/>
          <p:nvPr/>
        </p:nvSpPr>
        <p:spPr>
          <a:xfrm>
            <a:off x="844550" y="2083360"/>
            <a:ext cx="4521666" cy="3520964"/>
          </a:xfrm>
          <a:prstGeom prst="rect">
            <a:avLst/>
          </a:prstGeom>
          <a:noFill/>
        </p:spPr>
        <p:txBody>
          <a:bodyPr wrap="square">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81 blogs </a:t>
            </a:r>
            <a:r>
              <a:rPr lang="en-GB" sz="2400" dirty="0">
                <a:solidFill>
                  <a:prstClr val="black"/>
                </a:solidFill>
                <a:latin typeface="Calibri" panose="020F0502020204030204" pitchFamily="34" charset="0"/>
                <a:ea typeface="Calibri" panose="020F0502020204030204" pitchFamily="34" charset="0"/>
                <a:cs typeface="Calibri" panose="020F0502020204030204" pitchFamily="34" charset="0"/>
              </a:rPr>
              <a:t>written and published </a:t>
            </a:r>
            <a:r>
              <a:rPr kumimoji="0" lang="en-GB"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on the website</a:t>
            </a:r>
          </a:p>
          <a:p>
            <a:pPr marR="0" lvl="0" algn="l" defTabSz="914400" rtl="0" eaLnBrk="1" fontAlgn="auto" latinLnBrk="0" hangingPunct="1">
              <a:lnSpc>
                <a:spcPct val="90000"/>
              </a:lnSpc>
              <a:spcBef>
                <a:spcPts val="1000"/>
              </a:spcBef>
              <a:spcAft>
                <a:spcPts val="0"/>
              </a:spcAft>
              <a:buClrTx/>
              <a:buSzTx/>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sz="2400" dirty="0">
                <a:solidFill>
                  <a:prstClr val="black"/>
                </a:solidFill>
                <a:latin typeface="Calibri" panose="020F0502020204030204" pitchFamily="34" charset="0"/>
                <a:ea typeface="Calibri" panose="020F0502020204030204" pitchFamily="34" charset="0"/>
                <a:cs typeface="Calibri" panose="020F0502020204030204" pitchFamily="34" charset="0"/>
              </a:rPr>
              <a:t>Authors: </a:t>
            </a: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GB"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TAV participants</a:t>
            </a:r>
          </a:p>
          <a:p>
            <a:pPr marL="342900" indent="-342900">
              <a:lnSpc>
                <a:spcPct val="90000"/>
              </a:lnSpc>
              <a:spcBef>
                <a:spcPts val="1000"/>
              </a:spcBef>
              <a:buFont typeface="Wingdings" panose="05000000000000000000" pitchFamily="2" charset="2"/>
              <a:buChar char="Ø"/>
              <a:defRPr/>
            </a:pPr>
            <a:r>
              <a:rPr lang="en-GB" sz="2400" dirty="0">
                <a:solidFill>
                  <a:prstClr val="black"/>
                </a:solidFill>
                <a:latin typeface="Calibri" panose="020F0502020204030204" pitchFamily="34" charset="0"/>
                <a:ea typeface="Calibri" panose="020F0502020204030204" pitchFamily="34" charset="0"/>
                <a:cs typeface="Calibri" panose="020F0502020204030204" pitchFamily="34" charset="0"/>
              </a:rPr>
              <a:t>Summer School participants</a:t>
            </a: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lang="en-GB" sz="2400" dirty="0">
                <a:solidFill>
                  <a:prstClr val="black"/>
                </a:solidFill>
                <a:latin typeface="Calibri" panose="020F0502020204030204" pitchFamily="34" charset="0"/>
                <a:ea typeface="Calibri" panose="020F0502020204030204" pitchFamily="34" charset="0"/>
                <a:cs typeface="Calibri" panose="020F0502020204030204" pitchFamily="34" charset="0"/>
              </a:rPr>
              <a:t>Project partners</a:t>
            </a: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 name="Slika 7">
            <a:extLst>
              <a:ext uri="{FF2B5EF4-FFF2-40B4-BE49-F238E27FC236}">
                <a16:creationId xmlns:a16="http://schemas.microsoft.com/office/drawing/2014/main" id="{5FBA5726-73C3-C688-FA93-9CECD25E3F05}"/>
              </a:ext>
            </a:extLst>
          </p:cNvPr>
          <p:cNvPicPr>
            <a:picLocks noChangeAspect="1"/>
          </p:cNvPicPr>
          <p:nvPr/>
        </p:nvPicPr>
        <p:blipFill>
          <a:blip r:embed="rId2"/>
          <a:stretch>
            <a:fillRect/>
          </a:stretch>
        </p:blipFill>
        <p:spPr>
          <a:xfrm>
            <a:off x="6303717" y="0"/>
            <a:ext cx="5888283" cy="6858000"/>
          </a:xfrm>
          <a:prstGeom prst="rect">
            <a:avLst/>
          </a:prstGeom>
        </p:spPr>
      </p:pic>
      <p:sp>
        <p:nvSpPr>
          <p:cNvPr id="4" name="PoljeZBesedilom 3">
            <a:extLst>
              <a:ext uri="{FF2B5EF4-FFF2-40B4-BE49-F238E27FC236}">
                <a16:creationId xmlns:a16="http://schemas.microsoft.com/office/drawing/2014/main" id="{98EA61B8-E746-B9FE-9681-FB19320BC4B3}"/>
              </a:ext>
            </a:extLst>
          </p:cNvPr>
          <p:cNvSpPr txBox="1"/>
          <p:nvPr/>
        </p:nvSpPr>
        <p:spPr>
          <a:xfrm>
            <a:off x="190565" y="674172"/>
            <a:ext cx="6113152" cy="769441"/>
          </a:xfrm>
          <a:prstGeom prst="rect">
            <a:avLst/>
          </a:prstGeom>
          <a:noFill/>
        </p:spPr>
        <p:txBody>
          <a:bodyPr wrap="square">
            <a:spAutoFit/>
          </a:bodyPr>
          <a:lstStyle/>
          <a:p>
            <a:pPr algn="ctr"/>
            <a:r>
              <a:rPr lang="sl-SI" sz="4400" b="1" dirty="0">
                <a:latin typeface="Calibri" panose="020F0502020204030204" pitchFamily="34" charset="0"/>
                <a:ea typeface="Calibri" panose="020F0502020204030204" pitchFamily="34" charset="0"/>
                <a:cs typeface="Calibri" panose="020F0502020204030204" pitchFamily="34" charset="0"/>
              </a:rPr>
              <a:t>B</a:t>
            </a:r>
            <a:r>
              <a:rPr lang="en-US" sz="4400" b="1" dirty="0">
                <a:latin typeface="Calibri" panose="020F0502020204030204" pitchFamily="34" charset="0"/>
                <a:ea typeface="Calibri" panose="020F0502020204030204" pitchFamily="34" charset="0"/>
                <a:cs typeface="Calibri" panose="020F0502020204030204" pitchFamily="34" charset="0"/>
              </a:rPr>
              <a:t>logs</a:t>
            </a:r>
            <a:endParaRPr lang="sl-SI" sz="44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385599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217D438-7A4E-47B8-9A02-010D246BA471}"/>
              </a:ext>
            </a:extLst>
          </p:cNvPr>
          <p:cNvSpPr>
            <a:spLocks noGrp="1"/>
          </p:cNvSpPr>
          <p:nvPr>
            <p:ph type="title"/>
          </p:nvPr>
        </p:nvSpPr>
        <p:spPr>
          <a:xfrm>
            <a:off x="640080" y="325369"/>
            <a:ext cx="4368602" cy="872495"/>
          </a:xfrm>
        </p:spPr>
        <p:txBody>
          <a:bodyPr vert="horz" lIns="91440" tIns="45720" rIns="91440" bIns="45720" rtlCol="0" anchor="b">
            <a:normAutofit/>
          </a:bodyPr>
          <a:lstStyle/>
          <a:p>
            <a:r>
              <a:rPr lang="en-US" b="1" dirty="0">
                <a:latin typeface="Calibri" panose="020F0502020204030204" pitchFamily="34" charset="0"/>
                <a:ea typeface="Calibri" panose="020F0502020204030204" pitchFamily="34" charset="0"/>
                <a:cs typeface="Calibri" panose="020F0502020204030204" pitchFamily="34" charset="0"/>
              </a:rPr>
              <a:t>Newsletters</a:t>
            </a:r>
            <a:endParaRPr lang="en-US" sz="6000" b="1" dirty="0">
              <a:latin typeface="Calibri" panose="020F0502020204030204" pitchFamily="34" charset="0"/>
              <a:ea typeface="Calibri" panose="020F0502020204030204" pitchFamily="34" charset="0"/>
              <a:cs typeface="Calibri" panose="020F0502020204030204" pitchFamily="34" charset="0"/>
            </a:endParaRPr>
          </a:p>
        </p:txBody>
      </p:sp>
      <p:sp>
        <p:nvSpPr>
          <p:cNvPr id="14" name="PoljeZBesedilom 13">
            <a:extLst>
              <a:ext uri="{FF2B5EF4-FFF2-40B4-BE49-F238E27FC236}">
                <a16:creationId xmlns:a16="http://schemas.microsoft.com/office/drawing/2014/main" id="{84E2397E-EF82-548E-527F-B09B926F70CB}"/>
              </a:ext>
            </a:extLst>
          </p:cNvPr>
          <p:cNvSpPr txBox="1"/>
          <p:nvPr/>
        </p:nvSpPr>
        <p:spPr>
          <a:xfrm>
            <a:off x="515068" y="2157984"/>
            <a:ext cx="4368602" cy="4035583"/>
          </a:xfrm>
          <a:prstGeom prst="rect">
            <a:avLst/>
          </a:prstGeom>
        </p:spPr>
        <p:txBody>
          <a:bodyPr vert="horz" lIns="91440" tIns="45720" rIns="91440" bIns="45720" rtlCol="0">
            <a:normAutofit/>
          </a:bodyPr>
          <a:lstStyle/>
          <a:p>
            <a:pPr marL="285750" indent="-228600">
              <a:spcAft>
                <a:spcPts val="600"/>
              </a:spcAft>
              <a:buFont typeface="Arial" panose="020B0604020202020204" pitchFamily="34" charset="0"/>
              <a:buChar char="•"/>
            </a:pPr>
            <a:r>
              <a:rPr lang="en-GB" sz="2000" b="1" noProof="0" dirty="0">
                <a:latin typeface="Calibri" panose="020F0502020204030204" pitchFamily="34" charset="0"/>
                <a:ea typeface="Calibri" panose="020F0502020204030204" pitchFamily="34" charset="0"/>
                <a:cs typeface="Calibri" panose="020F0502020204030204" pitchFamily="34" charset="0"/>
              </a:rPr>
              <a:t>16 Newsletters</a:t>
            </a:r>
            <a:r>
              <a:rPr lang="en-GB" sz="2000" noProof="0" dirty="0">
                <a:latin typeface="Calibri" panose="020F0502020204030204" pitchFamily="34" charset="0"/>
                <a:ea typeface="Calibri" panose="020F0502020204030204" pitchFamily="34" charset="0"/>
                <a:cs typeface="Calibri" panose="020F0502020204030204" pitchFamily="34" charset="0"/>
              </a:rPr>
              <a:t> were published on the COORDINATE website and further disseminated through a monthly recap email campaign</a:t>
            </a:r>
          </a:p>
          <a:p>
            <a:pPr marL="285750" indent="-228600">
              <a:spcAft>
                <a:spcPts val="600"/>
              </a:spcAft>
              <a:buFont typeface="Arial" panose="020B0604020202020204" pitchFamily="34" charset="0"/>
              <a:buChar char="•"/>
            </a:pPr>
            <a:r>
              <a:rPr lang="en-GB" sz="2000" noProof="0" dirty="0">
                <a:latin typeface="Calibri" panose="020F0502020204030204" pitchFamily="34" charset="0"/>
                <a:ea typeface="Calibri" panose="020F0502020204030204" pitchFamily="34" charset="0"/>
                <a:cs typeface="Calibri" panose="020F0502020204030204" pitchFamily="34" charset="0"/>
              </a:rPr>
              <a:t>A range of topics covered, including the launch of the TAV, findings from the GUIDE Pilot Studies across different countries, ethical considerations in child wellbeing research, organised international events, and policy engagement efforts</a:t>
            </a:r>
          </a:p>
          <a:p>
            <a:pPr marL="285750" indent="-228600">
              <a:lnSpc>
                <a:spcPct val="90000"/>
              </a:lnSpc>
              <a:spcAft>
                <a:spcPts val="600"/>
              </a:spcAft>
              <a:buFont typeface="Arial" panose="020B0604020202020204" pitchFamily="34" charset="0"/>
              <a:buChar char="•"/>
            </a:pPr>
            <a:endParaRPr lang="en-GB" sz="2000" noProof="0" dirty="0">
              <a:latin typeface="Calibri" panose="020F0502020204030204" pitchFamily="34" charset="0"/>
              <a:ea typeface="Calibri" panose="020F0502020204030204" pitchFamily="34" charset="0"/>
              <a:cs typeface="Calibri" panose="020F0502020204030204" pitchFamily="34" charset="0"/>
            </a:endParaRPr>
          </a:p>
        </p:txBody>
      </p:sp>
      <p:pic>
        <p:nvPicPr>
          <p:cNvPr id="7" name="Slika 6">
            <a:extLst>
              <a:ext uri="{FF2B5EF4-FFF2-40B4-BE49-F238E27FC236}">
                <a16:creationId xmlns:a16="http://schemas.microsoft.com/office/drawing/2014/main" id="{8593188E-5360-3ABF-F2D8-C38D6CD30229}"/>
              </a:ext>
            </a:extLst>
          </p:cNvPr>
          <p:cNvPicPr>
            <a:picLocks noChangeAspect="1"/>
          </p:cNvPicPr>
          <p:nvPr/>
        </p:nvPicPr>
        <p:blipFill rotWithShape="1">
          <a:blip r:embed="rId3"/>
          <a:srcRect l="19977" r="32631"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7424990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217D438-7A4E-47B8-9A02-010D246BA471}"/>
              </a:ext>
            </a:extLst>
          </p:cNvPr>
          <p:cNvSpPr>
            <a:spLocks noGrp="1"/>
          </p:cNvSpPr>
          <p:nvPr>
            <p:ph type="title"/>
          </p:nvPr>
        </p:nvSpPr>
        <p:spPr>
          <a:xfrm>
            <a:off x="910244" y="287238"/>
            <a:ext cx="3300984" cy="1645920"/>
          </a:xfrm>
        </p:spPr>
        <p:txBody>
          <a:bodyPr vert="horz" lIns="91440" tIns="45720" rIns="91440" bIns="45720" rtlCol="0" anchor="ctr">
            <a:noAutofit/>
          </a:bodyPr>
          <a:lstStyle/>
          <a:p>
            <a:r>
              <a:rPr lang="sl-SI" b="1" dirty="0">
                <a:latin typeface="Calibri" panose="020F0502020204030204" pitchFamily="34" charset="0"/>
                <a:ea typeface="Calibri" panose="020F0502020204030204" pitchFamily="34" charset="0"/>
                <a:cs typeface="Calibri" panose="020F0502020204030204" pitchFamily="34" charset="0"/>
              </a:rPr>
              <a:t>SCIENTIFIC COMMUNITY</a:t>
            </a:r>
            <a:endParaRPr lang="en-US" b="1" dirty="0">
              <a:latin typeface="Calibri" panose="020F0502020204030204" pitchFamily="34" charset="0"/>
              <a:ea typeface="Calibri" panose="020F0502020204030204" pitchFamily="34" charset="0"/>
              <a:cs typeface="Calibri" panose="020F0502020204030204" pitchFamily="34" charset="0"/>
            </a:endParaRPr>
          </a:p>
        </p:txBody>
      </p:sp>
      <p:sp>
        <p:nvSpPr>
          <p:cNvPr id="14" name="PoljeZBesedilom 13">
            <a:extLst>
              <a:ext uri="{FF2B5EF4-FFF2-40B4-BE49-F238E27FC236}">
                <a16:creationId xmlns:a16="http://schemas.microsoft.com/office/drawing/2014/main" id="{84E2397E-EF82-548E-527F-B09B926F70CB}"/>
              </a:ext>
            </a:extLst>
          </p:cNvPr>
          <p:cNvSpPr txBox="1"/>
          <p:nvPr/>
        </p:nvSpPr>
        <p:spPr>
          <a:xfrm>
            <a:off x="4628015" y="264725"/>
            <a:ext cx="6858000" cy="1645920"/>
          </a:xfrm>
          <a:prstGeom prst="rect">
            <a:avLst/>
          </a:prstGeom>
        </p:spPr>
        <p:txBody>
          <a:bodyPr vert="horz" lIns="91440" tIns="45720" rIns="91440" bIns="45720" rtlCol="0" anchor="ctr">
            <a:normAutofit/>
          </a:bodyPr>
          <a:lstStyle/>
          <a:p>
            <a:pPr marL="342900" indent="-228600">
              <a:lnSpc>
                <a:spcPct val="90000"/>
              </a:lnSpc>
              <a:spcAft>
                <a:spcPts val="600"/>
              </a:spcAft>
              <a:buFont typeface="Arial" panose="020B0604020202020204" pitchFamily="34" charset="0"/>
              <a:buChar char="•"/>
            </a:pPr>
            <a:r>
              <a:rPr lang="en-GB" sz="2400" noProof="0" dirty="0" err="1">
                <a:latin typeface="Calibri" panose="020F0502020204030204" pitchFamily="34" charset="0"/>
                <a:ea typeface="Calibri" panose="020F0502020204030204" pitchFamily="34" charset="0"/>
                <a:cs typeface="Calibri" panose="020F0502020204030204" pitchFamily="34" charset="0"/>
              </a:rPr>
              <a:t>LinekdIn</a:t>
            </a:r>
            <a:r>
              <a:rPr lang="en-GB" sz="2400" noProof="0" dirty="0">
                <a:latin typeface="Calibri" panose="020F0502020204030204" pitchFamily="34" charset="0"/>
                <a:ea typeface="Calibri" panose="020F0502020204030204" pitchFamily="34" charset="0"/>
                <a:cs typeface="Calibri" panose="020F0502020204030204" pitchFamily="34" charset="0"/>
              </a:rPr>
              <a:t> and </a:t>
            </a:r>
            <a:r>
              <a:rPr lang="en-GB" sz="2400" noProof="0" dirty="0" err="1">
                <a:latin typeface="Calibri" panose="020F0502020204030204" pitchFamily="34" charset="0"/>
                <a:ea typeface="Calibri" panose="020F0502020204030204" pitchFamily="34" charset="0"/>
                <a:cs typeface="Calibri" panose="020F0502020204030204" pitchFamily="34" charset="0"/>
              </a:rPr>
              <a:t>Zenodo</a:t>
            </a:r>
            <a:endParaRPr lang="en-GB" sz="2400" noProof="0" dirty="0">
              <a:latin typeface="Calibri" panose="020F0502020204030204" pitchFamily="34" charset="0"/>
              <a:ea typeface="Calibri" panose="020F0502020204030204" pitchFamily="34" charset="0"/>
              <a:cs typeface="Calibri" panose="020F0502020204030204" pitchFamily="34" charset="0"/>
            </a:endParaRPr>
          </a:p>
          <a:p>
            <a:pPr marL="342900" indent="-228600">
              <a:lnSpc>
                <a:spcPct val="90000"/>
              </a:lnSpc>
              <a:spcAft>
                <a:spcPts val="600"/>
              </a:spcAft>
              <a:buFont typeface="Arial" panose="020B0604020202020204" pitchFamily="34" charset="0"/>
              <a:buChar char="•"/>
            </a:pPr>
            <a:r>
              <a:rPr lang="en-GB" sz="2400" noProof="0" dirty="0">
                <a:latin typeface="Calibri" panose="020F0502020204030204" pitchFamily="34" charset="0"/>
                <a:ea typeface="Calibri" panose="020F0502020204030204" pitchFamily="34" charset="0"/>
                <a:cs typeface="Calibri" panose="020F0502020204030204" pitchFamily="34" charset="0"/>
              </a:rPr>
              <a:t>Child Wellbeing Variable Database</a:t>
            </a:r>
          </a:p>
          <a:p>
            <a:pPr marL="342900" indent="-228600">
              <a:lnSpc>
                <a:spcPct val="90000"/>
              </a:lnSpc>
              <a:spcAft>
                <a:spcPts val="600"/>
              </a:spcAft>
              <a:buFont typeface="Arial" panose="020B0604020202020204" pitchFamily="34" charset="0"/>
              <a:buChar char="•"/>
            </a:pPr>
            <a:r>
              <a:rPr lang="en-GB" sz="2400" noProof="0" dirty="0">
                <a:latin typeface="Calibri" panose="020F0502020204030204" pitchFamily="34" charset="0"/>
                <a:ea typeface="Calibri" panose="020F0502020204030204" pitchFamily="34" charset="0"/>
                <a:cs typeface="Calibri" panose="020F0502020204030204" pitchFamily="34" charset="0"/>
              </a:rPr>
              <a:t>Safeguarding Manual</a:t>
            </a:r>
          </a:p>
          <a:p>
            <a:pPr marL="114300">
              <a:lnSpc>
                <a:spcPct val="90000"/>
              </a:lnSpc>
              <a:spcAft>
                <a:spcPts val="600"/>
              </a:spcAft>
            </a:pPr>
            <a:endParaRPr lang="en-US" sz="2400" dirty="0">
              <a:latin typeface="Calibri" panose="020F0502020204030204" pitchFamily="34" charset="0"/>
              <a:ea typeface="Calibri" panose="020F0502020204030204" pitchFamily="34" charset="0"/>
              <a:cs typeface="Calibri" panose="020F0502020204030204" pitchFamily="34" charset="0"/>
            </a:endParaRPr>
          </a:p>
        </p:txBody>
      </p:sp>
      <p:pic>
        <p:nvPicPr>
          <p:cNvPr id="8" name="Slika 7">
            <a:extLst>
              <a:ext uri="{FF2B5EF4-FFF2-40B4-BE49-F238E27FC236}">
                <a16:creationId xmlns:a16="http://schemas.microsoft.com/office/drawing/2014/main" id="{CF4C1ECC-C964-40EC-063B-D00B623925B5}"/>
              </a:ext>
            </a:extLst>
          </p:cNvPr>
          <p:cNvPicPr>
            <a:picLocks noChangeAspect="1"/>
          </p:cNvPicPr>
          <p:nvPr/>
        </p:nvPicPr>
        <p:blipFill>
          <a:blip r:embed="rId3"/>
          <a:stretch>
            <a:fillRect/>
          </a:stretch>
        </p:blipFill>
        <p:spPr>
          <a:xfrm>
            <a:off x="100594" y="2503531"/>
            <a:ext cx="3685765" cy="3963188"/>
          </a:xfrm>
          <a:prstGeom prst="rect">
            <a:avLst/>
          </a:prstGeom>
        </p:spPr>
      </p:pic>
      <p:pic>
        <p:nvPicPr>
          <p:cNvPr id="6" name="Slika 5">
            <a:extLst>
              <a:ext uri="{FF2B5EF4-FFF2-40B4-BE49-F238E27FC236}">
                <a16:creationId xmlns:a16="http://schemas.microsoft.com/office/drawing/2014/main" id="{3D946355-0DFB-3C1D-1A6F-C19F4405B1B8}"/>
              </a:ext>
            </a:extLst>
          </p:cNvPr>
          <p:cNvPicPr>
            <a:picLocks noChangeAspect="1"/>
          </p:cNvPicPr>
          <p:nvPr/>
        </p:nvPicPr>
        <p:blipFill>
          <a:blip r:embed="rId4"/>
          <a:stretch>
            <a:fillRect/>
          </a:stretch>
        </p:blipFill>
        <p:spPr>
          <a:xfrm>
            <a:off x="3562489" y="3008704"/>
            <a:ext cx="3584448" cy="1759638"/>
          </a:xfrm>
          <a:prstGeom prst="rect">
            <a:avLst/>
          </a:prstGeom>
        </p:spPr>
      </p:pic>
      <p:pic>
        <p:nvPicPr>
          <p:cNvPr id="10" name="Slika 9">
            <a:extLst>
              <a:ext uri="{FF2B5EF4-FFF2-40B4-BE49-F238E27FC236}">
                <a16:creationId xmlns:a16="http://schemas.microsoft.com/office/drawing/2014/main" id="{FF3F11F5-4CFC-4345-0D0A-02C2B51D8D2C}"/>
              </a:ext>
            </a:extLst>
          </p:cNvPr>
          <p:cNvPicPr>
            <a:picLocks noChangeAspect="1"/>
          </p:cNvPicPr>
          <p:nvPr/>
        </p:nvPicPr>
        <p:blipFill>
          <a:blip r:embed="rId5"/>
          <a:stretch>
            <a:fillRect/>
          </a:stretch>
        </p:blipFill>
        <p:spPr>
          <a:xfrm>
            <a:off x="3683697" y="5173635"/>
            <a:ext cx="5277839" cy="1174318"/>
          </a:xfrm>
          <a:prstGeom prst="rect">
            <a:avLst/>
          </a:prstGeom>
        </p:spPr>
      </p:pic>
      <p:pic>
        <p:nvPicPr>
          <p:cNvPr id="4" name="Slika 3">
            <a:extLst>
              <a:ext uri="{FF2B5EF4-FFF2-40B4-BE49-F238E27FC236}">
                <a16:creationId xmlns:a16="http://schemas.microsoft.com/office/drawing/2014/main" id="{FB7A6922-D539-E2EA-A829-E3C08DCA593A}"/>
              </a:ext>
            </a:extLst>
          </p:cNvPr>
          <p:cNvPicPr>
            <a:picLocks noChangeAspect="1"/>
          </p:cNvPicPr>
          <p:nvPr/>
        </p:nvPicPr>
        <p:blipFill>
          <a:blip r:embed="rId6"/>
          <a:stretch>
            <a:fillRect/>
          </a:stretch>
        </p:blipFill>
        <p:spPr>
          <a:xfrm>
            <a:off x="7284843" y="2986191"/>
            <a:ext cx="4907158" cy="1759638"/>
          </a:xfrm>
          <a:prstGeom prst="rect">
            <a:avLst/>
          </a:prstGeom>
        </p:spPr>
      </p:pic>
      <p:pic>
        <p:nvPicPr>
          <p:cNvPr id="7" name="Slika 6">
            <a:extLst>
              <a:ext uri="{FF2B5EF4-FFF2-40B4-BE49-F238E27FC236}">
                <a16:creationId xmlns:a16="http://schemas.microsoft.com/office/drawing/2014/main" id="{70C842CE-EEBD-389E-048C-3EE0CC1648D6}"/>
              </a:ext>
            </a:extLst>
          </p:cNvPr>
          <p:cNvPicPr>
            <a:picLocks noChangeAspect="1"/>
          </p:cNvPicPr>
          <p:nvPr/>
        </p:nvPicPr>
        <p:blipFill>
          <a:blip r:embed="rId7"/>
          <a:stretch>
            <a:fillRect/>
          </a:stretch>
        </p:blipFill>
        <p:spPr>
          <a:xfrm>
            <a:off x="8921914" y="5173635"/>
            <a:ext cx="3256879" cy="1531255"/>
          </a:xfrm>
          <a:prstGeom prst="rect">
            <a:avLst/>
          </a:prstGeom>
        </p:spPr>
      </p:pic>
    </p:spTree>
    <p:extLst>
      <p:ext uri="{BB962C8B-B14F-4D97-AF65-F5344CB8AC3E}">
        <p14:creationId xmlns:p14="http://schemas.microsoft.com/office/powerpoint/2010/main" val="22880115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FF7A7-F460-8C62-78C8-EC98CA8B5015}"/>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0D874088-B5EA-13AC-BCC7-F9C4BDCDCC45}"/>
              </a:ext>
            </a:extLst>
          </p:cNvPr>
          <p:cNvSpPr>
            <a:spLocks noGrp="1"/>
          </p:cNvSpPr>
          <p:nvPr>
            <p:ph type="title"/>
          </p:nvPr>
        </p:nvSpPr>
        <p:spPr>
          <a:xfrm>
            <a:off x="930564" y="211715"/>
            <a:ext cx="3300984" cy="1645920"/>
          </a:xfrm>
        </p:spPr>
        <p:txBody>
          <a:bodyPr vert="horz" lIns="91440" tIns="45720" rIns="91440" bIns="45720" rtlCol="0" anchor="ctr">
            <a:normAutofit/>
          </a:bodyPr>
          <a:lstStyle/>
          <a:p>
            <a:r>
              <a:rPr lang="sl-SI" sz="4000" b="1" dirty="0">
                <a:latin typeface="Calibri" panose="020F0502020204030204" pitchFamily="34" charset="0"/>
                <a:ea typeface="Calibri" panose="020F0502020204030204" pitchFamily="34" charset="0"/>
                <a:cs typeface="Calibri" panose="020F0502020204030204" pitchFamily="34" charset="0"/>
              </a:rPr>
              <a:t>SCIENTIFIC COMMUNITY</a:t>
            </a:r>
            <a:endParaRPr lang="en-US" sz="2800" b="1" dirty="0">
              <a:latin typeface="Calibri" panose="020F0502020204030204" pitchFamily="34" charset="0"/>
              <a:ea typeface="Calibri" panose="020F0502020204030204" pitchFamily="34" charset="0"/>
              <a:cs typeface="Calibri" panose="020F0502020204030204" pitchFamily="34" charset="0"/>
            </a:endParaRPr>
          </a:p>
        </p:txBody>
      </p:sp>
      <p:sp>
        <p:nvSpPr>
          <p:cNvPr id="14" name="PoljeZBesedilom 13">
            <a:extLst>
              <a:ext uri="{FF2B5EF4-FFF2-40B4-BE49-F238E27FC236}">
                <a16:creationId xmlns:a16="http://schemas.microsoft.com/office/drawing/2014/main" id="{D19BD5BF-A66D-F039-F4FA-763E28C23ADA}"/>
              </a:ext>
            </a:extLst>
          </p:cNvPr>
          <p:cNvSpPr txBox="1"/>
          <p:nvPr/>
        </p:nvSpPr>
        <p:spPr>
          <a:xfrm>
            <a:off x="4607695" y="464854"/>
            <a:ext cx="6858000" cy="1645920"/>
          </a:xfrm>
          <a:prstGeom prst="rect">
            <a:avLst/>
          </a:prstGeom>
        </p:spPr>
        <p:txBody>
          <a:bodyPr vert="horz" lIns="91440" tIns="45720" rIns="91440" bIns="45720" rtlCol="0" anchor="ctr">
            <a:normAutofit/>
          </a:bodyPr>
          <a:lstStyle/>
          <a:p>
            <a:pPr marL="114300">
              <a:lnSpc>
                <a:spcPct val="90000"/>
              </a:lnSpc>
              <a:spcAft>
                <a:spcPts val="600"/>
              </a:spcAft>
            </a:pPr>
            <a:r>
              <a:rPr lang="en-GB" sz="2400" noProof="0" dirty="0">
                <a:latin typeface="Calibri" panose="020F0502020204030204" pitchFamily="34" charset="0"/>
                <a:ea typeface="Calibri" panose="020F0502020204030204" pitchFamily="34" charset="0"/>
                <a:cs typeface="Calibri" panose="020F0502020204030204" pitchFamily="34" charset="0"/>
              </a:rPr>
              <a:t>Scientific Publications links on the website </a:t>
            </a:r>
          </a:p>
        </p:txBody>
      </p:sp>
      <p:pic>
        <p:nvPicPr>
          <p:cNvPr id="5" name="Slika 4">
            <a:extLst>
              <a:ext uri="{FF2B5EF4-FFF2-40B4-BE49-F238E27FC236}">
                <a16:creationId xmlns:a16="http://schemas.microsoft.com/office/drawing/2014/main" id="{28FC5D76-F0C4-9A68-582F-6A1662F09B96}"/>
              </a:ext>
            </a:extLst>
          </p:cNvPr>
          <p:cNvPicPr>
            <a:picLocks noChangeAspect="1"/>
          </p:cNvPicPr>
          <p:nvPr/>
        </p:nvPicPr>
        <p:blipFill>
          <a:blip r:embed="rId3"/>
          <a:stretch>
            <a:fillRect/>
          </a:stretch>
        </p:blipFill>
        <p:spPr>
          <a:xfrm>
            <a:off x="168592" y="2736044"/>
            <a:ext cx="5870777" cy="3910241"/>
          </a:xfrm>
          <a:prstGeom prst="rect">
            <a:avLst/>
          </a:prstGeom>
        </p:spPr>
      </p:pic>
      <p:pic>
        <p:nvPicPr>
          <p:cNvPr id="11" name="Slika 10">
            <a:extLst>
              <a:ext uri="{FF2B5EF4-FFF2-40B4-BE49-F238E27FC236}">
                <a16:creationId xmlns:a16="http://schemas.microsoft.com/office/drawing/2014/main" id="{DC6DBAD9-8A32-076E-9A60-DD8CE4F5CBE4}"/>
              </a:ext>
            </a:extLst>
          </p:cNvPr>
          <p:cNvPicPr>
            <a:picLocks noChangeAspect="1"/>
          </p:cNvPicPr>
          <p:nvPr/>
        </p:nvPicPr>
        <p:blipFill>
          <a:blip r:embed="rId4"/>
          <a:stretch>
            <a:fillRect/>
          </a:stretch>
        </p:blipFill>
        <p:spPr>
          <a:xfrm>
            <a:off x="6152633" y="2736044"/>
            <a:ext cx="5872078" cy="3916324"/>
          </a:xfrm>
          <a:prstGeom prst="rect">
            <a:avLst/>
          </a:prstGeom>
        </p:spPr>
      </p:pic>
    </p:spTree>
    <p:extLst>
      <p:ext uri="{BB962C8B-B14F-4D97-AF65-F5344CB8AC3E}">
        <p14:creationId xmlns:p14="http://schemas.microsoft.com/office/powerpoint/2010/main" val="32396139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16824-A7DF-2412-565A-82B0E93C93CE}"/>
            </a:ext>
          </a:extLst>
        </p:cNvPr>
        <p:cNvGrpSpPr/>
        <p:nvPr/>
      </p:nvGrpSpPr>
      <p:grpSpPr>
        <a:xfrm>
          <a:off x="0" y="0"/>
          <a:ext cx="0" cy="0"/>
          <a:chOff x="0" y="0"/>
          <a:chExt cx="0" cy="0"/>
        </a:xfrm>
      </p:grpSpPr>
      <p:sp>
        <p:nvSpPr>
          <p:cNvPr id="2" name="Naslov 1">
            <a:extLst>
              <a:ext uri="{FF2B5EF4-FFF2-40B4-BE49-F238E27FC236}">
                <a16:creationId xmlns:a16="http://schemas.microsoft.com/office/drawing/2014/main" id="{E84C438D-541B-827D-EEF6-08A12D6FA810}"/>
              </a:ext>
            </a:extLst>
          </p:cNvPr>
          <p:cNvSpPr>
            <a:spLocks noGrp="1"/>
          </p:cNvSpPr>
          <p:nvPr>
            <p:ph type="title"/>
          </p:nvPr>
        </p:nvSpPr>
        <p:spPr>
          <a:xfrm>
            <a:off x="756074" y="349733"/>
            <a:ext cx="4141046" cy="1394300"/>
          </a:xfrm>
        </p:spPr>
        <p:txBody>
          <a:bodyPr vert="horz" lIns="91440" tIns="45720" rIns="91440" bIns="45720" rtlCol="0" anchor="ctr">
            <a:normAutofit/>
          </a:bodyPr>
          <a:lstStyle/>
          <a:p>
            <a:r>
              <a:rPr lang="sl-SI" b="1" dirty="0">
                <a:latin typeface="Calibri" panose="020F0502020204030204" pitchFamily="34" charset="0"/>
                <a:ea typeface="Calibri" panose="020F0502020204030204" pitchFamily="34" charset="0"/>
                <a:cs typeface="Calibri" panose="020F0502020204030204" pitchFamily="34" charset="0"/>
              </a:rPr>
              <a:t>POLICY MAKERS</a:t>
            </a:r>
            <a:endParaRPr lang="en-US" b="1" dirty="0">
              <a:latin typeface="Calibri" panose="020F0502020204030204" pitchFamily="34" charset="0"/>
              <a:ea typeface="Calibri" panose="020F0502020204030204" pitchFamily="34" charset="0"/>
              <a:cs typeface="Calibri" panose="020F0502020204030204" pitchFamily="34" charset="0"/>
            </a:endParaRPr>
          </a:p>
        </p:txBody>
      </p:sp>
      <p:pic>
        <p:nvPicPr>
          <p:cNvPr id="7" name="Slika 6">
            <a:extLst>
              <a:ext uri="{FF2B5EF4-FFF2-40B4-BE49-F238E27FC236}">
                <a16:creationId xmlns:a16="http://schemas.microsoft.com/office/drawing/2014/main" id="{4521D8A3-C5C3-7B44-C969-26E594CD9084}"/>
              </a:ext>
            </a:extLst>
          </p:cNvPr>
          <p:cNvPicPr>
            <a:picLocks noChangeAspect="1"/>
          </p:cNvPicPr>
          <p:nvPr/>
        </p:nvPicPr>
        <p:blipFill>
          <a:blip r:embed="rId3"/>
          <a:stretch>
            <a:fillRect/>
          </a:stretch>
        </p:blipFill>
        <p:spPr>
          <a:xfrm>
            <a:off x="490408" y="1925902"/>
            <a:ext cx="6035416" cy="548674"/>
          </a:xfrm>
          <a:prstGeom prst="rect">
            <a:avLst/>
          </a:prstGeom>
        </p:spPr>
      </p:pic>
      <p:pic>
        <p:nvPicPr>
          <p:cNvPr id="9" name="Slika 8">
            <a:extLst>
              <a:ext uri="{FF2B5EF4-FFF2-40B4-BE49-F238E27FC236}">
                <a16:creationId xmlns:a16="http://schemas.microsoft.com/office/drawing/2014/main" id="{5C0570CD-528A-687F-53FF-FF3184C79727}"/>
              </a:ext>
            </a:extLst>
          </p:cNvPr>
          <p:cNvPicPr>
            <a:picLocks noChangeAspect="1"/>
          </p:cNvPicPr>
          <p:nvPr/>
        </p:nvPicPr>
        <p:blipFill>
          <a:blip r:embed="rId4"/>
          <a:stretch>
            <a:fillRect/>
          </a:stretch>
        </p:blipFill>
        <p:spPr>
          <a:xfrm>
            <a:off x="487267" y="2576800"/>
            <a:ext cx="6035416" cy="515218"/>
          </a:xfrm>
          <a:prstGeom prst="rect">
            <a:avLst/>
          </a:prstGeom>
        </p:spPr>
      </p:pic>
      <p:pic>
        <p:nvPicPr>
          <p:cNvPr id="12" name="Slika 11">
            <a:extLst>
              <a:ext uri="{FF2B5EF4-FFF2-40B4-BE49-F238E27FC236}">
                <a16:creationId xmlns:a16="http://schemas.microsoft.com/office/drawing/2014/main" id="{32D0C906-4FFC-700C-908C-54ACA4B76354}"/>
              </a:ext>
            </a:extLst>
          </p:cNvPr>
          <p:cNvPicPr>
            <a:picLocks noChangeAspect="1"/>
          </p:cNvPicPr>
          <p:nvPr/>
        </p:nvPicPr>
        <p:blipFill>
          <a:blip r:embed="rId5"/>
          <a:stretch>
            <a:fillRect/>
          </a:stretch>
        </p:blipFill>
        <p:spPr>
          <a:xfrm>
            <a:off x="6778964" y="225893"/>
            <a:ext cx="4942899" cy="6405334"/>
          </a:xfrm>
          <a:prstGeom prst="rect">
            <a:avLst/>
          </a:prstGeom>
        </p:spPr>
      </p:pic>
      <p:pic>
        <p:nvPicPr>
          <p:cNvPr id="15" name="Slika 14">
            <a:extLst>
              <a:ext uri="{FF2B5EF4-FFF2-40B4-BE49-F238E27FC236}">
                <a16:creationId xmlns:a16="http://schemas.microsoft.com/office/drawing/2014/main" id="{829C277E-4C37-B516-6BA1-A432270D6EFA}"/>
              </a:ext>
            </a:extLst>
          </p:cNvPr>
          <p:cNvPicPr>
            <a:picLocks noChangeAspect="1"/>
          </p:cNvPicPr>
          <p:nvPr/>
        </p:nvPicPr>
        <p:blipFill>
          <a:blip r:embed="rId6"/>
          <a:stretch>
            <a:fillRect/>
          </a:stretch>
        </p:blipFill>
        <p:spPr>
          <a:xfrm>
            <a:off x="1084140" y="3273888"/>
            <a:ext cx="2305342" cy="3361157"/>
          </a:xfrm>
          <a:prstGeom prst="rect">
            <a:avLst/>
          </a:prstGeom>
        </p:spPr>
      </p:pic>
      <p:pic>
        <p:nvPicPr>
          <p:cNvPr id="17" name="Slika 16">
            <a:extLst>
              <a:ext uri="{FF2B5EF4-FFF2-40B4-BE49-F238E27FC236}">
                <a16:creationId xmlns:a16="http://schemas.microsoft.com/office/drawing/2014/main" id="{EE959460-05DF-5EB9-25BA-3CF9A7254E19}"/>
              </a:ext>
            </a:extLst>
          </p:cNvPr>
          <p:cNvPicPr>
            <a:picLocks noChangeAspect="1"/>
          </p:cNvPicPr>
          <p:nvPr/>
        </p:nvPicPr>
        <p:blipFill>
          <a:blip r:embed="rId7"/>
          <a:stretch>
            <a:fillRect/>
          </a:stretch>
        </p:blipFill>
        <p:spPr>
          <a:xfrm>
            <a:off x="3642622" y="3287655"/>
            <a:ext cx="2251681" cy="3333621"/>
          </a:xfrm>
          <a:prstGeom prst="rect">
            <a:avLst/>
          </a:prstGeom>
        </p:spPr>
      </p:pic>
      <p:sp>
        <p:nvSpPr>
          <p:cNvPr id="21" name="PoljeZBesedilom 20">
            <a:extLst>
              <a:ext uri="{FF2B5EF4-FFF2-40B4-BE49-F238E27FC236}">
                <a16:creationId xmlns:a16="http://schemas.microsoft.com/office/drawing/2014/main" id="{D2381CD3-52A1-69B2-916E-60892203D84E}"/>
              </a:ext>
            </a:extLst>
          </p:cNvPr>
          <p:cNvSpPr txBox="1"/>
          <p:nvPr/>
        </p:nvSpPr>
        <p:spPr>
          <a:xfrm>
            <a:off x="4907280" y="1123127"/>
            <a:ext cx="1820884" cy="461665"/>
          </a:xfrm>
          <a:prstGeom prst="rect">
            <a:avLst/>
          </a:prstGeom>
          <a:noFill/>
        </p:spPr>
        <p:txBody>
          <a:bodyPr wrap="square">
            <a:spAutoFit/>
          </a:bodyPr>
          <a:lstStyle/>
          <a:p>
            <a:r>
              <a:rPr lang="en-GB" sz="2400" noProof="0" dirty="0">
                <a:latin typeface="Calibri" panose="020F0502020204030204" pitchFamily="34" charset="0"/>
                <a:ea typeface="Calibri" panose="020F0502020204030204" pitchFamily="34" charset="0"/>
                <a:cs typeface="Calibri" panose="020F0502020204030204" pitchFamily="34" charset="0"/>
              </a:rPr>
              <a:t>Policy briefs</a:t>
            </a:r>
          </a:p>
        </p:txBody>
      </p:sp>
    </p:spTree>
    <p:extLst>
      <p:ext uri="{BB962C8B-B14F-4D97-AF65-F5344CB8AC3E}">
        <p14:creationId xmlns:p14="http://schemas.microsoft.com/office/powerpoint/2010/main" val="39299230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9329B-D6AC-B96F-8D16-42D6056C259B}"/>
            </a:ext>
          </a:extLst>
        </p:cNvPr>
        <p:cNvGrpSpPr/>
        <p:nvPr/>
      </p:nvGrpSpPr>
      <p:grpSpPr>
        <a:xfrm>
          <a:off x="0" y="0"/>
          <a:ext cx="0" cy="0"/>
          <a:chOff x="0" y="0"/>
          <a:chExt cx="0" cy="0"/>
        </a:xfrm>
      </p:grpSpPr>
      <p:sp>
        <p:nvSpPr>
          <p:cNvPr id="4" name="Naslov 3">
            <a:extLst>
              <a:ext uri="{FF2B5EF4-FFF2-40B4-BE49-F238E27FC236}">
                <a16:creationId xmlns:a16="http://schemas.microsoft.com/office/drawing/2014/main" id="{D42CBD56-4CA0-887E-A441-BB91792BC84F}"/>
              </a:ext>
            </a:extLst>
          </p:cNvPr>
          <p:cNvSpPr>
            <a:spLocks noGrp="1"/>
          </p:cNvSpPr>
          <p:nvPr>
            <p:ph type="title"/>
          </p:nvPr>
        </p:nvSpPr>
        <p:spPr>
          <a:xfrm>
            <a:off x="356616" y="0"/>
            <a:ext cx="9420335" cy="1800526"/>
          </a:xfrm>
        </p:spPr>
        <p:txBody>
          <a:bodyPr vert="horz" lIns="91440" tIns="45720" rIns="91440" bIns="45720" rtlCol="0" anchor="ctr">
            <a:normAutofit/>
          </a:bodyPr>
          <a:lstStyle/>
          <a:p>
            <a:r>
              <a:rPr lang="en-GB" b="1" noProof="0" dirty="0">
                <a:latin typeface="Calibri" panose="020F0502020204030204" pitchFamily="34" charset="0"/>
                <a:ea typeface="Calibri" panose="020F0502020204030204" pitchFamily="34" charset="0"/>
                <a:cs typeface="Calibri" panose="020F0502020204030204" pitchFamily="34" charset="0"/>
              </a:rPr>
              <a:t>COORDINATE to GUIDE</a:t>
            </a:r>
            <a:endParaRPr lang="en-GB" b="1"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6" name="Označba mesta vsebine 5">
            <a:extLst>
              <a:ext uri="{FF2B5EF4-FFF2-40B4-BE49-F238E27FC236}">
                <a16:creationId xmlns:a16="http://schemas.microsoft.com/office/drawing/2014/main" id="{57E60D47-3796-4992-3C04-46E870C6ABF5}"/>
              </a:ext>
            </a:extLst>
          </p:cNvPr>
          <p:cNvSpPr>
            <a:spLocks noGrp="1"/>
          </p:cNvSpPr>
          <p:nvPr>
            <p:ph sz="half" idx="2"/>
          </p:nvPr>
        </p:nvSpPr>
        <p:spPr>
          <a:xfrm>
            <a:off x="441975" y="1037303"/>
            <a:ext cx="10353844" cy="5820697"/>
          </a:xfrm>
        </p:spPr>
        <p:txBody>
          <a:bodyPr vert="horz" lIns="91440" tIns="45720" rIns="91440" bIns="45720" rtlCol="0">
            <a:normAutofit/>
          </a:bodyPr>
          <a:lstStyle/>
          <a:p>
            <a:pPr marL="0" indent="0">
              <a:buNone/>
            </a:pPr>
            <a:endParaRPr lang="en-US" sz="2000" dirty="0"/>
          </a:p>
          <a:p>
            <a:endParaRPr lang="en-US" sz="2000" dirty="0"/>
          </a:p>
          <a:p>
            <a:endParaRPr lang="en-US" sz="2000" dirty="0"/>
          </a:p>
        </p:txBody>
      </p:sp>
      <p:sp>
        <p:nvSpPr>
          <p:cNvPr id="3" name="PoljeZBesedilom 2">
            <a:extLst>
              <a:ext uri="{FF2B5EF4-FFF2-40B4-BE49-F238E27FC236}">
                <a16:creationId xmlns:a16="http://schemas.microsoft.com/office/drawing/2014/main" id="{C18B40C1-6734-C730-29CF-2E3D3B442B7B}"/>
              </a:ext>
            </a:extLst>
          </p:cNvPr>
          <p:cNvSpPr txBox="1"/>
          <p:nvPr/>
        </p:nvSpPr>
        <p:spPr>
          <a:xfrm>
            <a:off x="101600" y="1928220"/>
            <a:ext cx="11640452" cy="4832092"/>
          </a:xfrm>
          <a:prstGeom prst="rect">
            <a:avLst/>
          </a:prstGeom>
          <a:noFill/>
        </p:spPr>
        <p:txBody>
          <a:bodyPr wrap="square">
            <a:spAutoFit/>
          </a:bodyPr>
          <a:lstStyle/>
          <a:p>
            <a:pPr marL="92075"/>
            <a:r>
              <a:rPr lang="en-US" sz="2200" dirty="0">
                <a:latin typeface="Calibri" panose="020F0502020204030204" pitchFamily="34" charset="0"/>
                <a:ea typeface="Calibri" panose="020F0502020204030204" pitchFamily="34" charset="0"/>
                <a:cs typeface="Calibri" panose="020F0502020204030204" pitchFamily="34" charset="0"/>
              </a:rPr>
              <a:t>COORDINATE’s work serves as a strong foundation for future research and for the GUIDE research infrastructure. Our recommendation for GUIDE include:</a:t>
            </a:r>
          </a:p>
          <a:p>
            <a:pPr marL="447675"/>
            <a:r>
              <a:rPr lang="en-US" sz="2200" b="1" dirty="0">
                <a:latin typeface="Calibri" panose="020F0502020204030204" pitchFamily="34" charset="0"/>
                <a:ea typeface="Calibri" panose="020F0502020204030204" pitchFamily="34" charset="0"/>
                <a:cs typeface="Calibri" panose="020F0502020204030204" pitchFamily="34" charset="0"/>
              </a:rPr>
              <a:t>Strengthening GUIDE’s Visibility &amp; Stakeholder Engagement</a:t>
            </a:r>
            <a:endParaRPr lang="en-US" sz="2200" dirty="0">
              <a:latin typeface="Calibri" panose="020F0502020204030204" pitchFamily="34" charset="0"/>
              <a:ea typeface="Calibri" panose="020F0502020204030204" pitchFamily="34" charset="0"/>
              <a:cs typeface="Calibri" panose="020F0502020204030204" pitchFamily="34" charset="0"/>
            </a:endParaRPr>
          </a:p>
          <a:p>
            <a:pPr marL="447675" lvl="1"/>
            <a:r>
              <a:rPr lang="en-US" sz="2200" dirty="0">
                <a:latin typeface="Calibri" panose="020F0502020204030204" pitchFamily="34" charset="0"/>
                <a:ea typeface="Calibri" panose="020F0502020204030204" pitchFamily="34" charset="0"/>
                <a:cs typeface="Calibri" panose="020F0502020204030204" pitchFamily="34" charset="0"/>
              </a:rPr>
              <a:t>- Engaged policymakers, researchers, and institutions, raising awareness of GUIDE’s mission.</a:t>
            </a:r>
          </a:p>
          <a:p>
            <a:pPr marL="447675" lvl="1"/>
            <a:r>
              <a:rPr lang="en-US" sz="2200" dirty="0">
                <a:latin typeface="Calibri" panose="020F0502020204030204" pitchFamily="34" charset="0"/>
                <a:ea typeface="Calibri" panose="020F0502020204030204" pitchFamily="34" charset="0"/>
                <a:cs typeface="Calibri" panose="020F0502020204030204" pitchFamily="34" charset="0"/>
              </a:rPr>
              <a:t>- Built strong relationships with the European research community and policymakers.</a:t>
            </a:r>
          </a:p>
          <a:p>
            <a:pPr marL="447675" lvl="1"/>
            <a:r>
              <a:rPr lang="en-US" sz="2200" dirty="0">
                <a:latin typeface="Calibri" panose="020F0502020204030204" pitchFamily="34" charset="0"/>
                <a:ea typeface="Calibri" panose="020F0502020204030204" pitchFamily="34" charset="0"/>
                <a:cs typeface="Calibri" panose="020F0502020204030204" pitchFamily="34" charset="0"/>
              </a:rPr>
              <a:t>- Published research findings, policy briefs, and newsletters to highlight the importance of longitudinal data, ensuring an informed and engaged audience.</a:t>
            </a:r>
          </a:p>
          <a:p>
            <a:pPr marL="447675"/>
            <a:r>
              <a:rPr lang="en-US" sz="2200" b="1" dirty="0">
                <a:latin typeface="Calibri" panose="020F0502020204030204" pitchFamily="34" charset="0"/>
                <a:ea typeface="Calibri" panose="020F0502020204030204" pitchFamily="34" charset="0"/>
                <a:cs typeface="Calibri" panose="020F0502020204030204" pitchFamily="34" charset="0"/>
              </a:rPr>
              <a:t>Ensuring Long-term Access to COORDINATE Outputs</a:t>
            </a:r>
            <a:endParaRPr lang="en-US" sz="2200" dirty="0">
              <a:latin typeface="Calibri" panose="020F0502020204030204" pitchFamily="34" charset="0"/>
              <a:ea typeface="Calibri" panose="020F0502020204030204" pitchFamily="34" charset="0"/>
              <a:cs typeface="Calibri" panose="020F0502020204030204" pitchFamily="34" charset="0"/>
            </a:endParaRPr>
          </a:p>
          <a:p>
            <a:pPr marL="447675" lvl="1"/>
            <a:r>
              <a:rPr lang="en-US" sz="2200" dirty="0">
                <a:latin typeface="Calibri" panose="020F0502020204030204" pitchFamily="34" charset="0"/>
                <a:ea typeface="Calibri" panose="020F0502020204030204" pitchFamily="34" charset="0"/>
                <a:cs typeface="Calibri" panose="020F0502020204030204" pitchFamily="34" charset="0"/>
              </a:rPr>
              <a:t>- COORDINATE’s website and </a:t>
            </a:r>
            <a:r>
              <a:rPr lang="en-US" sz="2200" dirty="0" err="1">
                <a:latin typeface="Calibri" panose="020F0502020204030204" pitchFamily="34" charset="0"/>
                <a:ea typeface="Calibri" panose="020F0502020204030204" pitchFamily="34" charset="0"/>
                <a:cs typeface="Calibri" panose="020F0502020204030204" pitchFamily="34" charset="0"/>
              </a:rPr>
              <a:t>Zenodo</a:t>
            </a:r>
            <a:r>
              <a:rPr lang="en-US" sz="2200" dirty="0">
                <a:latin typeface="Calibri" panose="020F0502020204030204" pitchFamily="34" charset="0"/>
                <a:ea typeface="Calibri" panose="020F0502020204030204" pitchFamily="34" charset="0"/>
                <a:cs typeface="Calibri" panose="020F0502020204030204" pitchFamily="34" charset="0"/>
              </a:rPr>
              <a:t> community functions as a central repository, enabling GUIDE to reuse and expand on existing materials.</a:t>
            </a:r>
          </a:p>
          <a:p>
            <a:pPr marL="447675" lvl="1"/>
            <a:r>
              <a:rPr lang="en-US" sz="2200" dirty="0">
                <a:latin typeface="Calibri" panose="020F0502020204030204" pitchFamily="34" charset="0"/>
                <a:ea typeface="Calibri" panose="020F0502020204030204" pitchFamily="34" charset="0"/>
                <a:cs typeface="Calibri" panose="020F0502020204030204" pitchFamily="34" charset="0"/>
              </a:rPr>
              <a:t>- A permanent link on GUIDE’s website will ensure continued access to COORDINATE’s outputs.</a:t>
            </a:r>
          </a:p>
          <a:p>
            <a:pPr marL="92075" lvl="1">
              <a:tabLst>
                <a:tab pos="92075" algn="l"/>
              </a:tabLst>
            </a:pPr>
            <a:endParaRPr lang="en-US" sz="2200" dirty="0">
              <a:latin typeface="Calibri" panose="020F0502020204030204" pitchFamily="34" charset="0"/>
              <a:ea typeface="Calibri" panose="020F0502020204030204" pitchFamily="34" charset="0"/>
              <a:cs typeface="Calibri" panose="020F0502020204030204" pitchFamily="34" charset="0"/>
            </a:endParaRPr>
          </a:p>
          <a:p>
            <a:pPr marL="92075" lvl="1">
              <a:tabLst>
                <a:tab pos="92075" algn="l"/>
              </a:tabLst>
            </a:pPr>
            <a:r>
              <a:rPr lang="en-US" sz="2200" dirty="0">
                <a:latin typeface="Calibri" panose="020F0502020204030204" pitchFamily="34" charset="0"/>
                <a:ea typeface="Calibri" panose="020F0502020204030204" pitchFamily="34" charset="0"/>
                <a:cs typeface="Calibri" panose="020F0502020204030204" pitchFamily="34" charset="0"/>
              </a:rPr>
              <a:t>This approach ensures that GUIDE builds upon COORDINATE’s achievements while maintaining accessibility and engagement with stakeholders.</a:t>
            </a:r>
          </a:p>
        </p:txBody>
      </p:sp>
    </p:spTree>
    <p:extLst>
      <p:ext uri="{BB962C8B-B14F-4D97-AF65-F5344CB8AC3E}">
        <p14:creationId xmlns:p14="http://schemas.microsoft.com/office/powerpoint/2010/main" val="6160667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38200" y="1182402"/>
            <a:ext cx="10515600" cy="211793"/>
          </a:xfrm>
        </p:spPr>
        <p:txBody>
          <a:bodyPr>
            <a:noAutofit/>
          </a:bodyPr>
          <a:lstStyle/>
          <a:p>
            <a:r>
              <a:rPr lang="it-IT" sz="4400" b="1" dirty="0">
                <a:latin typeface="Calibri" panose="020F0502020204030204" pitchFamily="34" charset="0"/>
                <a:ea typeface="Calibri" panose="020F0502020204030204" pitchFamily="34" charset="0"/>
                <a:cs typeface="Calibri" panose="020F0502020204030204" pitchFamily="34" charset="0"/>
              </a:rPr>
              <a:t>Networking</a:t>
            </a:r>
            <a:endParaRPr lang="en-GB" sz="44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Ograda besedila 2"/>
          <p:cNvSpPr>
            <a:spLocks noGrp="1"/>
          </p:cNvSpPr>
          <p:nvPr>
            <p:ph type="body" idx="1"/>
          </p:nvPr>
        </p:nvSpPr>
        <p:spPr>
          <a:xfrm>
            <a:off x="844550" y="1823571"/>
            <a:ext cx="10515600" cy="3722687"/>
          </a:xfrm>
        </p:spPr>
        <p:txBody>
          <a:bodyPr>
            <a:normAutofit/>
          </a:bodyPr>
          <a:lstStyle/>
          <a:p>
            <a:pPr marL="457200" indent="-457200" algn="just">
              <a:buFont typeface="+mj-lt"/>
              <a:buAutoNum type="arabicPeriod"/>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Foster an </a:t>
            </a:r>
            <a:r>
              <a:rPr lang="en-US" b="1" dirty="0">
                <a:solidFill>
                  <a:srgbClr val="318440"/>
                </a:solidFill>
                <a:latin typeface="Calibri" panose="020F0502020204030204" pitchFamily="34" charset="0"/>
                <a:ea typeface="Calibri" panose="020F0502020204030204" pitchFamily="34" charset="0"/>
                <a:cs typeface="Calibri" panose="020F0502020204030204" pitchFamily="34" charset="0"/>
              </a:rPr>
              <a:t>integrated European scientific community </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to help deepen the knowledge and capacity for the use of international birth cohort panel survey data, which focus on child and youth wellbeing;</a:t>
            </a:r>
          </a:p>
          <a:p>
            <a:pPr marL="457200" indent="-457200" algn="just">
              <a:buFont typeface="+mj-lt"/>
              <a:buAutoNum type="arabicPeriod"/>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Foster the </a:t>
            </a:r>
            <a:r>
              <a:rPr lang="en-US" b="1" dirty="0">
                <a:solidFill>
                  <a:srgbClr val="318440"/>
                </a:solidFill>
                <a:latin typeface="Calibri" panose="020F0502020204030204" pitchFamily="34" charset="0"/>
                <a:ea typeface="Calibri" panose="020F0502020204030204" pitchFamily="34" charset="0"/>
                <a:cs typeface="Calibri" panose="020F0502020204030204" pitchFamily="34" charset="0"/>
              </a:rPr>
              <a:t>scientific and technical expertise and operational capacity </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required for implementing the GUIDE survey across Europe;</a:t>
            </a:r>
          </a:p>
          <a:p>
            <a:pPr marL="457200" indent="-457200" algn="just">
              <a:buFont typeface="+mj-lt"/>
              <a:buAutoNum type="arabicPeriod"/>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Foster </a:t>
            </a:r>
            <a:r>
              <a:rPr lang="en-US" b="1" dirty="0">
                <a:solidFill>
                  <a:srgbClr val="318440"/>
                </a:solidFill>
                <a:latin typeface="Calibri" panose="020F0502020204030204" pitchFamily="34" charset="0"/>
                <a:ea typeface="Calibri" panose="020F0502020204030204" pitchFamily="34" charset="0"/>
                <a:cs typeface="Calibri" panose="020F0502020204030204" pitchFamily="34" charset="0"/>
              </a:rPr>
              <a:t>long-term sustainability of GUIDE </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research infrastructure by establishing appropriate links with government and research organizations, 3rd sector organizations, and stakeholders involved in national and European policy development networks and funding bodies.</a:t>
            </a:r>
            <a:endParaRPr lang="sl-SI"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26940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76528" y="448057"/>
            <a:ext cx="10515600" cy="918100"/>
          </a:xfrm>
        </p:spPr>
        <p:txBody>
          <a:bodyPr>
            <a:noAutofit/>
          </a:bodyPr>
          <a:lstStyle/>
          <a:p>
            <a:r>
              <a:rPr lang="it-IT" sz="4400" b="1" dirty="0">
                <a:latin typeface="Calibri" panose="020F0502020204030204" pitchFamily="34" charset="0"/>
                <a:ea typeface="Calibri" panose="020F0502020204030204" pitchFamily="34" charset="0"/>
                <a:cs typeface="Calibri" panose="020F0502020204030204" pitchFamily="34" charset="0"/>
              </a:rPr>
              <a:t>Mapping</a:t>
            </a:r>
            <a:endParaRPr lang="sl-SI" sz="44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Ograda besedila 2"/>
          <p:cNvSpPr>
            <a:spLocks noGrp="1"/>
          </p:cNvSpPr>
          <p:nvPr>
            <p:ph type="body" idx="1"/>
          </p:nvPr>
        </p:nvSpPr>
        <p:spPr>
          <a:xfrm>
            <a:off x="423926" y="1997092"/>
            <a:ext cx="10515600" cy="4559155"/>
          </a:xfrm>
        </p:spPr>
        <p:txBody>
          <a:bodyPr>
            <a:noAutofit/>
          </a:bodyPr>
          <a:lstStyle/>
          <a:p>
            <a:pPr algn="just">
              <a:lnSpc>
                <a:spcPct val="100000"/>
              </a:lnSpc>
              <a:spcBef>
                <a:spcPts val="600"/>
              </a:spcBef>
            </a:pPr>
            <a:r>
              <a:rPr lang="en-US" sz="2200" dirty="0">
                <a:solidFill>
                  <a:schemeClr val="tx1"/>
                </a:solidFill>
                <a:latin typeface="Calibri" panose="020F0502020204030204" pitchFamily="34" charset="0"/>
                <a:ea typeface="Calibri" panose="020F0502020204030204" pitchFamily="34" charset="0"/>
                <a:cs typeface="Calibri" panose="020F0502020204030204" pitchFamily="34" charset="0"/>
              </a:rPr>
              <a:t>The </a:t>
            </a:r>
            <a:r>
              <a:rPr lang="en-US" sz="2200" b="1" u="sng" dirty="0">
                <a:solidFill>
                  <a:srgbClr val="318440"/>
                </a:solidFill>
                <a:latin typeface="Calibri" panose="020F0502020204030204" pitchFamily="34" charset="0"/>
                <a:ea typeface="Calibri" panose="020F0502020204030204" pitchFamily="34" charset="0"/>
                <a:cs typeface="Calibri" panose="020F0502020204030204" pitchFamily="34" charset="0"/>
              </a:rPr>
              <a:t>extensive mapping</a:t>
            </a:r>
            <a:r>
              <a:rPr lang="en-US" sz="2200" b="1" dirty="0">
                <a:solidFill>
                  <a:srgbClr val="318440"/>
                </a:solidFill>
                <a:latin typeface="Calibri" panose="020F0502020204030204" pitchFamily="34" charset="0"/>
                <a:ea typeface="Calibri" panose="020F0502020204030204" pitchFamily="34" charset="0"/>
                <a:cs typeface="Calibri" panose="020F0502020204030204" pitchFamily="34" charset="0"/>
              </a:rPr>
              <a:t> </a:t>
            </a:r>
            <a:r>
              <a:rPr lang="en-US" sz="2200" dirty="0">
                <a:solidFill>
                  <a:schemeClr val="tx1"/>
                </a:solidFill>
                <a:latin typeface="Calibri" panose="020F0502020204030204" pitchFamily="34" charset="0"/>
                <a:ea typeface="Calibri" panose="020F0502020204030204" pitchFamily="34" charset="0"/>
                <a:cs typeface="Calibri" panose="020F0502020204030204" pitchFamily="34" charset="0"/>
              </a:rPr>
              <a:t>of the European scientific community involved in children and young adults well-being allowed </a:t>
            </a:r>
          </a:p>
          <a:p>
            <a:pPr marL="342900" indent="-342900" algn="just">
              <a:lnSpc>
                <a:spcPct val="100000"/>
              </a:lnSpc>
              <a:spcBef>
                <a:spcPts val="600"/>
              </a:spcBef>
              <a:buFont typeface="Arial" panose="020B0604020202020204" pitchFamily="34" charset="0"/>
              <a:buChar char="•"/>
            </a:pPr>
            <a:r>
              <a:rPr lang="en-US" sz="2200" dirty="0">
                <a:solidFill>
                  <a:schemeClr val="tx1"/>
                </a:solidFill>
                <a:latin typeface="Calibri" panose="020F0502020204030204" pitchFamily="34" charset="0"/>
                <a:ea typeface="Calibri" panose="020F0502020204030204" pitchFamily="34" charset="0"/>
                <a:cs typeface="Calibri" panose="020F0502020204030204" pitchFamily="34" charset="0"/>
              </a:rPr>
              <a:t>to gather contacts and identify the first national nodes in the GUIDE scientific network; </a:t>
            </a:r>
          </a:p>
          <a:p>
            <a:pPr marL="342900" indent="-342900" algn="just">
              <a:lnSpc>
                <a:spcPct val="100000"/>
              </a:lnSpc>
              <a:spcBef>
                <a:spcPts val="600"/>
              </a:spcBef>
              <a:buFont typeface="Arial" panose="020B0604020202020204" pitchFamily="34" charset="0"/>
              <a:buChar char="•"/>
            </a:pPr>
            <a:r>
              <a:rPr lang="en-US" sz="2200" dirty="0">
                <a:solidFill>
                  <a:schemeClr val="tx1"/>
                </a:solidFill>
                <a:latin typeface="Calibri" panose="020F0502020204030204" pitchFamily="34" charset="0"/>
                <a:ea typeface="Calibri" panose="020F0502020204030204" pitchFamily="34" charset="0"/>
                <a:cs typeface="Calibri" panose="020F0502020204030204" pitchFamily="34" charset="0"/>
              </a:rPr>
              <a:t>to evaluate national needs in terms of training and capacity building in targeted events, workshops and webinars. </a:t>
            </a:r>
          </a:p>
          <a:p>
            <a:pPr algn="just">
              <a:lnSpc>
                <a:spcPct val="100000"/>
              </a:lnSpc>
              <a:spcBef>
                <a:spcPts val="600"/>
              </a:spcBef>
            </a:pPr>
            <a:r>
              <a:rPr lang="en-US" sz="2200" dirty="0">
                <a:solidFill>
                  <a:schemeClr val="tx1"/>
                </a:solidFill>
                <a:latin typeface="Calibri" panose="020F0502020204030204" pitchFamily="34" charset="0"/>
                <a:ea typeface="Calibri" panose="020F0502020204030204" pitchFamily="34" charset="0"/>
                <a:cs typeface="Calibri" panose="020F0502020204030204" pitchFamily="34" charset="0"/>
              </a:rPr>
              <a:t>The mapping template divided stakeholders and potential members of the GUIDE community network in </a:t>
            </a:r>
            <a:r>
              <a:rPr lang="en-US" sz="2200" b="1" u="sng" dirty="0">
                <a:solidFill>
                  <a:schemeClr val="tx1"/>
                </a:solidFill>
                <a:latin typeface="Calibri" panose="020F0502020204030204" pitchFamily="34" charset="0"/>
                <a:ea typeface="Calibri" panose="020F0502020204030204" pitchFamily="34" charset="0"/>
                <a:cs typeface="Calibri" panose="020F0502020204030204" pitchFamily="34" charset="0"/>
              </a:rPr>
              <a:t>4 groups</a:t>
            </a:r>
            <a:r>
              <a:rPr lang="en-US" sz="2200" dirty="0">
                <a:solidFill>
                  <a:schemeClr val="tx1"/>
                </a:solidFill>
                <a:latin typeface="Calibri" panose="020F0502020204030204" pitchFamily="34" charset="0"/>
                <a:ea typeface="Calibri" panose="020F0502020204030204" pitchFamily="34" charset="0"/>
                <a:cs typeface="Calibri" panose="020F0502020204030204" pitchFamily="34" charset="0"/>
              </a:rPr>
              <a:t>: </a:t>
            </a:r>
          </a:p>
          <a:p>
            <a:pPr marL="457200" indent="-457200" algn="just">
              <a:lnSpc>
                <a:spcPct val="100000"/>
              </a:lnSpc>
              <a:spcBef>
                <a:spcPts val="600"/>
              </a:spcBef>
              <a:buFont typeface="+mj-lt"/>
              <a:buAutoNum type="arabicPeriod"/>
            </a:pPr>
            <a:r>
              <a:rPr lang="en-US" sz="2200" b="1" dirty="0">
                <a:solidFill>
                  <a:srgbClr val="318440"/>
                </a:solidFill>
                <a:latin typeface="Calibri" panose="020F0502020204030204" pitchFamily="34" charset="0"/>
                <a:ea typeface="Calibri" panose="020F0502020204030204" pitchFamily="34" charset="0"/>
                <a:cs typeface="Calibri" panose="020F0502020204030204" pitchFamily="34" charset="0"/>
              </a:rPr>
              <a:t>Academics/scientists</a:t>
            </a:r>
            <a:r>
              <a:rPr lang="en-US" sz="2200" dirty="0">
                <a:solidFill>
                  <a:schemeClr val="tx1"/>
                </a:solidFill>
                <a:latin typeface="Calibri" panose="020F0502020204030204" pitchFamily="34" charset="0"/>
                <a:ea typeface="Calibri" panose="020F0502020204030204" pitchFamily="34" charset="0"/>
                <a:cs typeface="Calibri" panose="020F0502020204030204" pitchFamily="34" charset="0"/>
              </a:rPr>
              <a:t> (with a focus on PhD Programs); </a:t>
            </a:r>
          </a:p>
          <a:p>
            <a:pPr marL="457200" indent="-457200" algn="just">
              <a:lnSpc>
                <a:spcPct val="100000"/>
              </a:lnSpc>
              <a:spcBef>
                <a:spcPts val="600"/>
              </a:spcBef>
              <a:buFont typeface="+mj-lt"/>
              <a:buAutoNum type="arabicPeriod"/>
            </a:pPr>
            <a:r>
              <a:rPr lang="en-US" sz="2200" b="1" dirty="0">
                <a:solidFill>
                  <a:srgbClr val="318440"/>
                </a:solidFill>
                <a:latin typeface="Calibri" panose="020F0502020204030204" pitchFamily="34" charset="0"/>
                <a:ea typeface="Calibri" panose="020F0502020204030204" pitchFamily="34" charset="0"/>
                <a:cs typeface="Calibri" panose="020F0502020204030204" pitchFamily="34" charset="0"/>
              </a:rPr>
              <a:t>Institutions/organizations</a:t>
            </a:r>
            <a:r>
              <a:rPr lang="en-US" sz="2200" dirty="0">
                <a:solidFill>
                  <a:schemeClr val="tx1"/>
                </a:solidFill>
                <a:latin typeface="Calibri" panose="020F0502020204030204" pitchFamily="34" charset="0"/>
                <a:ea typeface="Calibri" panose="020F0502020204030204" pitchFamily="34" charset="0"/>
                <a:cs typeface="Calibri" panose="020F0502020204030204" pitchFamily="34" charset="0"/>
              </a:rPr>
              <a:t>; </a:t>
            </a:r>
          </a:p>
          <a:p>
            <a:pPr marL="457200" indent="-457200" algn="just">
              <a:lnSpc>
                <a:spcPct val="100000"/>
              </a:lnSpc>
              <a:spcBef>
                <a:spcPts val="600"/>
              </a:spcBef>
              <a:buFont typeface="+mj-lt"/>
              <a:buAutoNum type="arabicPeriod"/>
            </a:pPr>
            <a:r>
              <a:rPr lang="en-US" sz="2200" b="1" dirty="0">
                <a:solidFill>
                  <a:srgbClr val="318440"/>
                </a:solidFill>
                <a:latin typeface="Calibri" panose="020F0502020204030204" pitchFamily="34" charset="0"/>
                <a:ea typeface="Calibri" panose="020F0502020204030204" pitchFamily="34" charset="0"/>
                <a:cs typeface="Calibri" panose="020F0502020204030204" pitchFamily="34" charset="0"/>
              </a:rPr>
              <a:t>Policy-makers</a:t>
            </a:r>
            <a:r>
              <a:rPr lang="en-US" sz="2200" dirty="0">
                <a:solidFill>
                  <a:schemeClr val="tx1"/>
                </a:solidFill>
                <a:latin typeface="Calibri" panose="020F0502020204030204" pitchFamily="34" charset="0"/>
                <a:ea typeface="Calibri" panose="020F0502020204030204" pitchFamily="34" charset="0"/>
                <a:cs typeface="Calibri" panose="020F0502020204030204" pitchFamily="34" charset="0"/>
              </a:rPr>
              <a:t>; </a:t>
            </a:r>
          </a:p>
          <a:p>
            <a:pPr marL="457200" indent="-457200" algn="just">
              <a:lnSpc>
                <a:spcPct val="100000"/>
              </a:lnSpc>
              <a:spcBef>
                <a:spcPts val="600"/>
              </a:spcBef>
              <a:buFont typeface="+mj-lt"/>
              <a:buAutoNum type="arabicPeriod"/>
            </a:pPr>
            <a:r>
              <a:rPr lang="en-US" sz="2200" b="1" dirty="0">
                <a:solidFill>
                  <a:srgbClr val="318440"/>
                </a:solidFill>
                <a:latin typeface="Calibri" panose="020F0502020204030204" pitchFamily="34" charset="0"/>
                <a:ea typeface="Calibri" panose="020F0502020204030204" pitchFamily="34" charset="0"/>
                <a:cs typeface="Calibri" panose="020F0502020204030204" pitchFamily="34" charset="0"/>
              </a:rPr>
              <a:t>Funding/investment bodies</a:t>
            </a:r>
            <a:endParaRPr lang="en-US" sz="2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158449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58240" y="1077686"/>
            <a:ext cx="10189210" cy="466633"/>
          </a:xfrm>
        </p:spPr>
        <p:txBody>
          <a:bodyPr>
            <a:noAutofit/>
          </a:bodyPr>
          <a:lstStyle/>
          <a:p>
            <a:r>
              <a:rPr lang="it-IT" sz="4400" b="1" dirty="0">
                <a:latin typeface="Calibri" panose="020F0502020204030204" pitchFamily="34" charset="0"/>
                <a:ea typeface="Calibri" panose="020F0502020204030204" pitchFamily="34" charset="0"/>
                <a:cs typeface="Calibri" panose="020F0502020204030204" pitchFamily="34" charset="0"/>
              </a:rPr>
              <a:t>Mapping </a:t>
            </a:r>
            <a:endParaRPr lang="sl-SI" sz="44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Ograda besedila 2"/>
          <p:cNvSpPr>
            <a:spLocks noGrp="1"/>
          </p:cNvSpPr>
          <p:nvPr>
            <p:ph type="body" idx="1"/>
          </p:nvPr>
        </p:nvSpPr>
        <p:spPr>
          <a:xfrm>
            <a:off x="299358" y="1846653"/>
            <a:ext cx="10515600" cy="4435275"/>
          </a:xfrm>
        </p:spPr>
        <p:txBody>
          <a:bodyPr>
            <a:normAutofit/>
          </a:bodyPr>
          <a:lstStyle/>
          <a:p>
            <a:pPr marL="457200" lvl="0" indent="-457200" algn="just">
              <a:lnSpc>
                <a:spcPct val="107000"/>
              </a:lnSpc>
              <a:buFont typeface="+mj-lt"/>
              <a:buAutoNum type="arabicPeriod"/>
            </a:pPr>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The mapping exercise has produced a list of </a:t>
            </a:r>
            <a:r>
              <a:rPr lang="en-GB" b="1" dirty="0">
                <a:solidFill>
                  <a:srgbClr val="318440"/>
                </a:solidFill>
                <a:latin typeface="Calibri" panose="020F0502020204030204" pitchFamily="34" charset="0"/>
                <a:ea typeface="Calibri" panose="020F0502020204030204" pitchFamily="34" charset="0"/>
                <a:cs typeface="Calibri" panose="020F0502020204030204" pitchFamily="34" charset="0"/>
              </a:rPr>
              <a:t>3066 contacts in 44 countries</a:t>
            </a:r>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 There are now 2005 contacts for countries inside the project consortium (COORDINATE and GUIDE) corresponding to 65% of the total, and 1026 contacts outside the consortium corresponding to 34% of the total. The remaining 1% contacts concerns International Organizations.</a:t>
            </a:r>
          </a:p>
          <a:p>
            <a:pPr marL="457200" indent="-457200" algn="just">
              <a:lnSpc>
                <a:spcPct val="107000"/>
              </a:lnSpc>
              <a:buFont typeface="+mj-lt"/>
              <a:buAutoNum type="arabicPeriod"/>
            </a:pPr>
            <a:r>
              <a:rPr lang="en-US" u="sng" dirty="0">
                <a:solidFill>
                  <a:srgbClr val="318440"/>
                </a:solidFill>
                <a:latin typeface="Calibri" panose="020F0502020204030204" pitchFamily="34" charset="0"/>
                <a:ea typeface="Calibri" panose="020F0502020204030204" pitchFamily="34" charset="0"/>
                <a:cs typeface="Calibri" panose="020F0502020204030204" pitchFamily="34" charset="0"/>
              </a:rPr>
              <a:t>Scientists and researchers </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represent 42% of the total, 13% are the contacts of PhD programs. The mapping produced contacts of </a:t>
            </a:r>
            <a:r>
              <a:rPr lang="en-US" u="sng" dirty="0">
                <a:solidFill>
                  <a:srgbClr val="318440"/>
                </a:solidFill>
                <a:latin typeface="Calibri" panose="020F0502020204030204" pitchFamily="34" charset="0"/>
                <a:ea typeface="Calibri" panose="020F0502020204030204" pitchFamily="34" charset="0"/>
                <a:cs typeface="Calibri" panose="020F0502020204030204" pitchFamily="34" charset="0"/>
              </a:rPr>
              <a:t>policy-makers</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(24%), 661 contacts of </a:t>
            </a:r>
            <a:r>
              <a:rPr lang="en-US" u="sng" dirty="0">
                <a:solidFill>
                  <a:srgbClr val="318440"/>
                </a:solidFill>
                <a:latin typeface="Calibri" panose="020F0502020204030204" pitchFamily="34" charset="0"/>
                <a:ea typeface="Calibri" panose="020F0502020204030204" pitchFamily="34" charset="0"/>
                <a:cs typeface="Calibri" panose="020F0502020204030204" pitchFamily="34" charset="0"/>
              </a:rPr>
              <a:t>institutions/organizations </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(22%)  and 380 (12%) of </a:t>
            </a:r>
            <a:r>
              <a:rPr lang="en-US" u="sng" dirty="0">
                <a:solidFill>
                  <a:srgbClr val="318440"/>
                </a:solidFill>
                <a:latin typeface="Calibri" panose="020F0502020204030204" pitchFamily="34" charset="0"/>
                <a:ea typeface="Calibri" panose="020F0502020204030204" pitchFamily="34" charset="0"/>
                <a:cs typeface="Calibri" panose="020F0502020204030204" pitchFamily="34" charset="0"/>
              </a:rPr>
              <a:t>funding bodies</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547346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dirty="0">
                <a:latin typeface="Calibri" pitchFamily="34" charset="0"/>
                <a:cs typeface="Calibri" pitchFamily="34" charset="0"/>
              </a:rPr>
              <a:t>Objectives of Transnational Access Visits</a:t>
            </a:r>
          </a:p>
        </p:txBody>
      </p:sp>
      <p:sp>
        <p:nvSpPr>
          <p:cNvPr id="3" name="Content Placeholder 2"/>
          <p:cNvSpPr>
            <a:spLocks noGrp="1"/>
          </p:cNvSpPr>
          <p:nvPr>
            <p:ph type="body" sz="quarter" idx="10"/>
          </p:nvPr>
        </p:nvSpPr>
        <p:spPr>
          <a:xfrm>
            <a:off x="238125" y="1967865"/>
            <a:ext cx="11715749" cy="3620135"/>
          </a:xfrm>
        </p:spPr>
        <p:txBody>
          <a:bodyPr>
            <a:noAutofit/>
          </a:bodyPr>
          <a:lstStyle/>
          <a:p>
            <a:pPr>
              <a:lnSpc>
                <a:spcPct val="100000"/>
              </a:lnSpc>
              <a:spcBef>
                <a:spcPts val="600"/>
              </a:spcBef>
            </a:pPr>
            <a:r>
              <a:rPr lang="en-GB" sz="2400" dirty="0">
                <a:latin typeface="Calibri" panose="020F0502020204030204" pitchFamily="34" charset="0"/>
                <a:cs typeface="Calibri" panose="020F0502020204030204" pitchFamily="34" charset="0"/>
              </a:rPr>
              <a:t>Facilitate </a:t>
            </a:r>
            <a:r>
              <a:rPr lang="en-GB" sz="2400" b="1" dirty="0">
                <a:latin typeface="Calibri" panose="020F0502020204030204" pitchFamily="34" charset="0"/>
                <a:cs typeface="Calibri" panose="020F0502020204030204" pitchFamily="34" charset="0"/>
              </a:rPr>
              <a:t>access to </a:t>
            </a:r>
            <a:r>
              <a:rPr lang="en-IE" sz="2400" b="1" dirty="0">
                <a:latin typeface="Calibri" panose="020F0502020204030204" pitchFamily="34" charset="0"/>
                <a:cs typeface="Calibri" panose="020F0502020204030204" pitchFamily="34" charset="0"/>
              </a:rPr>
              <a:t>existing </a:t>
            </a:r>
            <a:r>
              <a:rPr lang="en-GB" sz="2400" b="1" dirty="0">
                <a:latin typeface="Calibri" panose="020F0502020204030204" pitchFamily="34" charset="0"/>
                <a:cs typeface="Calibri" panose="020F0502020204030204" pitchFamily="34" charset="0"/>
              </a:rPr>
              <a:t>international birth cohort </a:t>
            </a:r>
            <a:r>
              <a:rPr lang="en-GB" sz="2400" dirty="0">
                <a:latin typeface="Calibri" panose="020F0502020204030204" pitchFamily="34" charset="0"/>
                <a:cs typeface="Calibri" panose="020F0502020204030204" pitchFamily="34" charset="0"/>
              </a:rPr>
              <a:t>and cross</a:t>
            </a:r>
            <a:r>
              <a:rPr lang="en-IE" sz="2400" dirty="0">
                <a:latin typeface="Calibri" panose="020F0502020204030204" pitchFamily="34" charset="0"/>
                <a:cs typeface="Calibri" panose="020F0502020204030204" pitchFamily="34" charset="0"/>
              </a:rPr>
              <a:t>-sectional </a:t>
            </a:r>
            <a:r>
              <a:rPr lang="en-IE" sz="2400" b="1" dirty="0">
                <a:latin typeface="Calibri" panose="020F0502020204030204" pitchFamily="34" charset="0"/>
                <a:cs typeface="Calibri" panose="020F0502020204030204" pitchFamily="34" charset="0"/>
              </a:rPr>
              <a:t>survey data</a:t>
            </a:r>
            <a:r>
              <a:rPr lang="en-IE" sz="2400" dirty="0">
                <a:latin typeface="Calibri" panose="020F0502020204030204" pitchFamily="34" charset="0"/>
                <a:cs typeface="Calibri" panose="020F0502020204030204" pitchFamily="34" charset="0"/>
              </a:rPr>
              <a:t>. </a:t>
            </a:r>
            <a:endParaRPr lang="en-GB" sz="2400" dirty="0">
              <a:latin typeface="Calibri" panose="020F0502020204030204" pitchFamily="34" charset="0"/>
              <a:cs typeface="Calibri" panose="020F0502020204030204" pitchFamily="34" charset="0"/>
            </a:endParaRPr>
          </a:p>
          <a:p>
            <a:pPr>
              <a:lnSpc>
                <a:spcPct val="100000"/>
              </a:lnSpc>
              <a:spcBef>
                <a:spcPts val="600"/>
              </a:spcBef>
            </a:pPr>
            <a:r>
              <a:rPr lang="en-GB" sz="2400" dirty="0">
                <a:latin typeface="Calibri" panose="020F0502020204030204" pitchFamily="34" charset="0"/>
                <a:cs typeface="Calibri" panose="020F0502020204030204" pitchFamily="34" charset="0"/>
              </a:rPr>
              <a:t>Support </a:t>
            </a:r>
            <a:r>
              <a:rPr lang="en-GB" sz="2400" b="1" dirty="0">
                <a:latin typeface="Calibri" panose="020F0502020204030204" pitchFamily="34" charset="0"/>
                <a:cs typeface="Calibri" panose="020F0502020204030204" pitchFamily="34" charset="0"/>
              </a:rPr>
              <a:t>transnational </a:t>
            </a:r>
            <a:r>
              <a:rPr lang="en-GB" sz="2400" dirty="0">
                <a:latin typeface="Calibri" panose="020F0502020204030204" pitchFamily="34" charset="0"/>
                <a:cs typeface="Calibri" panose="020F0502020204030204" pitchFamily="34" charset="0"/>
              </a:rPr>
              <a:t>(physical) </a:t>
            </a:r>
            <a:r>
              <a:rPr lang="en-GB" sz="2400" b="1" dirty="0">
                <a:latin typeface="Calibri" panose="020F0502020204030204" pitchFamily="34" charset="0"/>
                <a:cs typeface="Calibri" panose="020F0502020204030204" pitchFamily="34" charset="0"/>
              </a:rPr>
              <a:t>access visits to research infrastructures </a:t>
            </a:r>
            <a:r>
              <a:rPr lang="en-GB" sz="2400" dirty="0">
                <a:latin typeface="Calibri" panose="020F0502020204030204" pitchFamily="34" charset="0"/>
                <a:cs typeface="Calibri" panose="020F0502020204030204" pitchFamily="34" charset="0"/>
              </a:rPr>
              <a:t>(RI) relevant to </a:t>
            </a:r>
            <a:r>
              <a:rPr lang="en-GB" sz="2400" b="1" dirty="0">
                <a:latin typeface="Calibri" panose="020F0502020204030204" pitchFamily="34" charset="0"/>
                <a:cs typeface="Calibri" panose="020F0502020204030204" pitchFamily="34" charset="0"/>
              </a:rPr>
              <a:t>child wellbeing</a:t>
            </a:r>
            <a:r>
              <a:rPr lang="en-GB" sz="2400" dirty="0">
                <a:latin typeface="Calibri" panose="020F0502020204030204" pitchFamily="34" charset="0"/>
                <a:cs typeface="Calibri" panose="020F0502020204030204" pitchFamily="34" charset="0"/>
              </a:rPr>
              <a:t>.</a:t>
            </a:r>
          </a:p>
          <a:p>
            <a:pPr lvl="1">
              <a:lnSpc>
                <a:spcPct val="100000"/>
              </a:lnSpc>
              <a:spcBef>
                <a:spcPts val="600"/>
              </a:spcBef>
            </a:pPr>
            <a:r>
              <a:rPr lang="en-GB" sz="2000" dirty="0">
                <a:latin typeface="Calibri" panose="020F0502020204030204" pitchFamily="34" charset="0"/>
                <a:cs typeface="Calibri" panose="020F0502020204030204" pitchFamily="34" charset="0"/>
              </a:rPr>
              <a:t>Complex data require experienced researchers to support users  -&gt; access to DATA &amp; PERSONNEL </a:t>
            </a:r>
          </a:p>
          <a:p>
            <a:pPr marL="533400" lvl="1" indent="0">
              <a:lnSpc>
                <a:spcPct val="100000"/>
              </a:lnSpc>
              <a:spcBef>
                <a:spcPts val="600"/>
              </a:spcBef>
              <a:buNone/>
            </a:pPr>
            <a:endParaRPr lang="en-GB" sz="2000" dirty="0">
              <a:latin typeface="Calibri" panose="020F0502020204030204" pitchFamily="34" charset="0"/>
              <a:cs typeface="Calibri" panose="020F0502020204030204" pitchFamily="34" charset="0"/>
            </a:endParaRPr>
          </a:p>
          <a:p>
            <a:pPr marL="447675" lvl="1" indent="-355600">
              <a:lnSpc>
                <a:spcPct val="100000"/>
              </a:lnSpc>
              <a:spcBef>
                <a:spcPts val="0"/>
              </a:spcBef>
            </a:pPr>
            <a:r>
              <a:rPr lang="en-GB" sz="2400" dirty="0">
                <a:latin typeface="Calibri" panose="020F0502020204030204" pitchFamily="34" charset="0"/>
                <a:cs typeface="Calibri" panose="020F0502020204030204" pitchFamily="34" charset="0"/>
              </a:rPr>
              <a:t>The new skills and competencies gained from the </a:t>
            </a:r>
          </a:p>
          <a:p>
            <a:pPr marL="92075" lvl="1" indent="0">
              <a:lnSpc>
                <a:spcPct val="100000"/>
              </a:lnSpc>
              <a:spcBef>
                <a:spcPts val="0"/>
              </a:spcBef>
              <a:buNone/>
            </a:pPr>
            <a:r>
              <a:rPr lang="en-GB" dirty="0">
                <a:latin typeface="Calibri" panose="020F0502020204030204" pitchFamily="34" charset="0"/>
                <a:cs typeface="Calibri" panose="020F0502020204030204" pitchFamily="34" charset="0"/>
              </a:rPr>
              <a:t>v</a:t>
            </a:r>
            <a:r>
              <a:rPr lang="en-GB" sz="2400" dirty="0">
                <a:latin typeface="Calibri" panose="020F0502020204030204" pitchFamily="34" charset="0"/>
                <a:cs typeface="Calibri" panose="020F0502020204030204" pitchFamily="34" charset="0"/>
              </a:rPr>
              <a:t>isits will </a:t>
            </a:r>
            <a:r>
              <a:rPr lang="en-GB" sz="2400" b="1" dirty="0">
                <a:latin typeface="Calibri" panose="020F0502020204030204" pitchFamily="34" charset="0"/>
                <a:cs typeface="Calibri" panose="020F0502020204030204" pitchFamily="34" charset="0"/>
              </a:rPr>
              <a:t>enhance current research </a:t>
            </a:r>
            <a:r>
              <a:rPr lang="en-GB" sz="2400" dirty="0">
                <a:latin typeface="Calibri" panose="020F0502020204030204" pitchFamily="34" charset="0"/>
                <a:cs typeface="Calibri" panose="020F0502020204030204" pitchFamily="34" charset="0"/>
              </a:rPr>
              <a:t>and </a:t>
            </a:r>
            <a:r>
              <a:rPr lang="en-GB" sz="2400" b="1" dirty="0">
                <a:latin typeface="Calibri" panose="020F0502020204030204" pitchFamily="34" charset="0"/>
                <a:cs typeface="Calibri" panose="020F0502020204030204" pitchFamily="34" charset="0"/>
              </a:rPr>
              <a:t>create new </a:t>
            </a:r>
          </a:p>
          <a:p>
            <a:pPr marL="92075" lvl="1" indent="0">
              <a:lnSpc>
                <a:spcPct val="100000"/>
              </a:lnSpc>
              <a:spcBef>
                <a:spcPts val="0"/>
              </a:spcBef>
              <a:buNone/>
            </a:pPr>
            <a:r>
              <a:rPr lang="en-GB" sz="2400" b="1" dirty="0">
                <a:latin typeface="Calibri" panose="020F0502020204030204" pitchFamily="34" charset="0"/>
                <a:cs typeface="Calibri" panose="020F0502020204030204" pitchFamily="34" charset="0"/>
              </a:rPr>
              <a:t>opportunities for future research</a:t>
            </a:r>
            <a:r>
              <a:rPr lang="en-GB" sz="2400" dirty="0">
                <a:latin typeface="Calibri" panose="020F0502020204030204" pitchFamily="34" charset="0"/>
                <a:cs typeface="Calibri" panose="020F0502020204030204" pitchFamily="34" charset="0"/>
              </a:rPr>
              <a:t>, for both the visitor </a:t>
            </a:r>
          </a:p>
          <a:p>
            <a:pPr marL="92075" lvl="1" indent="0">
              <a:lnSpc>
                <a:spcPct val="100000"/>
              </a:lnSpc>
              <a:spcBef>
                <a:spcPts val="0"/>
              </a:spcBef>
              <a:buNone/>
            </a:pPr>
            <a:r>
              <a:rPr lang="en-GB" sz="2400" dirty="0">
                <a:latin typeface="Calibri" panose="020F0502020204030204" pitchFamily="34" charset="0"/>
                <a:cs typeface="Calibri" panose="020F0502020204030204" pitchFamily="34" charset="0"/>
              </a:rPr>
              <a:t>and host.</a:t>
            </a:r>
          </a:p>
        </p:txBody>
      </p:sp>
      <p:pic>
        <p:nvPicPr>
          <p:cNvPr id="1026" name="Picture 2" descr="Business coworkers illustration">
            <a:extLst>
              <a:ext uri="{FF2B5EF4-FFF2-40B4-BE49-F238E27FC236}">
                <a16:creationId xmlns:a16="http://schemas.microsoft.com/office/drawing/2014/main" id="{3BF81F62-DCEB-A63F-3C1F-517C7D44F9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1093" y="3718560"/>
            <a:ext cx="4590907" cy="305816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7EE6209-3508-21A7-22BB-72A8D455F2F4}"/>
              </a:ext>
            </a:extLst>
          </p:cNvPr>
          <p:cNvSpPr txBox="1"/>
          <p:nvPr/>
        </p:nvSpPr>
        <p:spPr>
          <a:xfrm>
            <a:off x="7863840" y="6367026"/>
            <a:ext cx="3149600" cy="307777"/>
          </a:xfrm>
          <a:prstGeom prst="rect">
            <a:avLst/>
          </a:prstGeom>
          <a:noFill/>
        </p:spPr>
        <p:txBody>
          <a:bodyPr wrap="square" rtlCol="0">
            <a:spAutoFit/>
          </a:bodyPr>
          <a:lstStyle/>
          <a:p>
            <a:r>
              <a:rPr lang="en-GB" b="0" i="0" noProof="0" dirty="0">
                <a:solidFill>
                  <a:srgbClr val="374957"/>
                </a:solidFill>
                <a:effectLst/>
                <a:latin typeface="Inter"/>
              </a:rPr>
              <a:t>Designed by </a:t>
            </a:r>
            <a:r>
              <a:rPr lang="en-GB" b="0" i="0" noProof="0" dirty="0" err="1">
                <a:solidFill>
                  <a:srgbClr val="374957"/>
                </a:solidFill>
                <a:effectLst/>
                <a:latin typeface="Inter"/>
                <a:hlinkClick r:id="rId4"/>
              </a:rPr>
              <a:t>Freepik</a:t>
            </a:r>
            <a:endParaRPr lang="en-GB" noProof="0" dirty="0"/>
          </a:p>
        </p:txBody>
      </p:sp>
    </p:spTree>
    <p:extLst>
      <p:ext uri="{BB962C8B-B14F-4D97-AF65-F5344CB8AC3E}">
        <p14:creationId xmlns:p14="http://schemas.microsoft.com/office/powerpoint/2010/main" val="112028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31850" y="439271"/>
            <a:ext cx="10515600" cy="932329"/>
          </a:xfrm>
        </p:spPr>
        <p:txBody>
          <a:bodyPr>
            <a:normAutofit/>
          </a:bodyPr>
          <a:lstStyle/>
          <a:p>
            <a:r>
              <a:rPr lang="it-IT" sz="4400" b="1" dirty="0">
                <a:latin typeface="Calibri" panose="020F0502020204030204" pitchFamily="34" charset="0"/>
                <a:ea typeface="Calibri" panose="020F0502020204030204" pitchFamily="34" charset="0"/>
                <a:cs typeface="Calibri" panose="020F0502020204030204" pitchFamily="34" charset="0"/>
              </a:rPr>
              <a:t> Scientific Community Networking </a:t>
            </a:r>
            <a:endParaRPr lang="sl-SI" sz="44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Ograda besedila 2"/>
          <p:cNvSpPr>
            <a:spLocks noGrp="1" noRot="1" noMove="1" noResize="1" noEditPoints="1" noAdjustHandles="1" noChangeArrowheads="1" noChangeShapeType="1"/>
          </p:cNvSpPr>
          <p:nvPr>
            <p:ph type="body" idx="1"/>
          </p:nvPr>
        </p:nvSpPr>
        <p:spPr>
          <a:xfrm>
            <a:off x="831850" y="2540000"/>
            <a:ext cx="10515600" cy="3722687"/>
          </a:xfrm>
        </p:spPr>
        <p:txBody>
          <a:bodyPr>
            <a:normAutofit/>
          </a:bodyPr>
          <a:lstStyle/>
          <a:p>
            <a:pPr marL="0" indent="0" algn="just"/>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Research Infrastructures and Cluster of Longitudinal Surveys (ESS, SHARE, GGP, GUIDE)</a:t>
            </a:r>
          </a:p>
          <a:p>
            <a:pPr marL="0" indent="0" algn="just"/>
            <a:endParaRPr lang="en-GB"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indent="0" algn="just"/>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ICCRI 2022 (Brno, October 2022)</a:t>
            </a:r>
          </a:p>
          <a:p>
            <a:pPr marL="0" indent="0" algn="just"/>
            <a:endParaRPr lang="en-GB"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indent="0" algn="just"/>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ICCRI 2024 (Brisbane, December 2024)</a:t>
            </a:r>
          </a:p>
          <a:p>
            <a:pPr marL="0" indent="0" algn="just"/>
            <a:endParaRPr lang="en-GB"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indent="0" algn="just"/>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Towards a life-cycle approach (European and global)</a:t>
            </a:r>
          </a:p>
          <a:p>
            <a:pPr algn="just"/>
            <a:endParaRPr lang="en-GB"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l"/>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l"/>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350563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31850" y="439271"/>
            <a:ext cx="10515600" cy="895753"/>
          </a:xfrm>
        </p:spPr>
        <p:txBody>
          <a:bodyPr>
            <a:noAutofit/>
          </a:bodyPr>
          <a:lstStyle/>
          <a:p>
            <a:r>
              <a:rPr lang="it-IT" sz="4400" b="1" dirty="0">
                <a:latin typeface="Calibri" panose="020F0502020204030204" pitchFamily="34" charset="0"/>
                <a:ea typeface="Calibri" panose="020F0502020204030204" pitchFamily="34" charset="0"/>
                <a:cs typeface="Calibri" panose="020F0502020204030204" pitchFamily="34" charset="0"/>
              </a:rPr>
              <a:t/>
            </a:r>
            <a:br>
              <a:rPr lang="it-IT" sz="4400" b="1" dirty="0">
                <a:latin typeface="Calibri" panose="020F0502020204030204" pitchFamily="34" charset="0"/>
                <a:ea typeface="Calibri" panose="020F0502020204030204" pitchFamily="34" charset="0"/>
                <a:cs typeface="Calibri" panose="020F0502020204030204" pitchFamily="34" charset="0"/>
              </a:rPr>
            </a:br>
            <a:r>
              <a:rPr lang="it-IT" sz="4400" b="1" dirty="0">
                <a:latin typeface="Calibri" panose="020F0502020204030204" pitchFamily="34" charset="0"/>
                <a:ea typeface="Calibri" panose="020F0502020204030204" pitchFamily="34" charset="0"/>
                <a:cs typeface="Calibri" panose="020F0502020204030204" pitchFamily="34" charset="0"/>
              </a:rPr>
              <a:t> Scientific Community Networking </a:t>
            </a:r>
            <a:endParaRPr lang="sl-SI" sz="44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Ograda besedila 2"/>
          <p:cNvSpPr>
            <a:spLocks noGrp="1" noRot="1" noMove="1" noResize="1" noEditPoints="1" noAdjustHandles="1" noChangeArrowheads="1" noChangeShapeType="1"/>
          </p:cNvSpPr>
          <p:nvPr>
            <p:ph type="body" idx="1"/>
          </p:nvPr>
        </p:nvSpPr>
        <p:spPr>
          <a:xfrm>
            <a:off x="831850" y="2540000"/>
            <a:ext cx="10515600" cy="3722687"/>
          </a:xfrm>
        </p:spPr>
        <p:txBody>
          <a:bodyPr>
            <a:normAutofit/>
          </a:bodyPr>
          <a:lstStyle/>
          <a:p>
            <a:pPr indent="-457200" algn="just"/>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Research community on longitudinal surveys and well-being</a:t>
            </a:r>
          </a:p>
          <a:p>
            <a:pPr indent="-457200" algn="just"/>
            <a:endParaRPr lang="en-GB"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indent="-457200" algn="just"/>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ESRA (various years)</a:t>
            </a:r>
          </a:p>
          <a:p>
            <a:pPr indent="-457200" algn="just"/>
            <a:endParaRPr lang="en-GB"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indent="-457200" algn="just"/>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COORDINATE International conference (UNICEF Innocenti, Florence, October 2023)</a:t>
            </a:r>
          </a:p>
          <a:p>
            <a:pPr indent="-457200" algn="just"/>
            <a:endParaRPr lang="en-GB"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indent="-457200" algn="just"/>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OECD World forum on Well-Being (Rome, November 2024)</a:t>
            </a:r>
          </a:p>
          <a:p>
            <a:pPr indent="-457200" algn="l"/>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indent="-457200" algn="l"/>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indent="-457200">
              <a:buFont typeface="Arial" panose="020B0604020202020204" pitchFamily="34" charset="0"/>
              <a:buChar char="•"/>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09262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31850" y="439271"/>
            <a:ext cx="10515600" cy="1344705"/>
          </a:xfrm>
        </p:spPr>
        <p:txBody>
          <a:bodyPr spcFirstLastPara="1" wrap="square" lIns="91425" tIns="45700" rIns="91425" bIns="45700" anchor="b" anchorCtr="0">
            <a:noAutofit/>
          </a:bodyPr>
          <a:lstStyle/>
          <a:p>
            <a:pPr algn="ctr"/>
            <a:r>
              <a:rPr lang="it-IT" sz="4400" dirty="0"/>
              <a:t/>
            </a:r>
            <a:br>
              <a:rPr lang="it-IT" sz="4400" dirty="0"/>
            </a:br>
            <a:r>
              <a:rPr lang="it-IT" sz="4400" b="1" dirty="0"/>
              <a:t>COORDINATE  Scientific Community Network Online Site </a:t>
            </a:r>
            <a:endParaRPr lang="sl-SI" sz="4400" b="1" dirty="0"/>
          </a:p>
        </p:txBody>
      </p:sp>
      <p:sp>
        <p:nvSpPr>
          <p:cNvPr id="3" name="Ograda besedila 2"/>
          <p:cNvSpPr>
            <a:spLocks noGrp="1" noRot="1" noMove="1" noResize="1" noEditPoints="1" noAdjustHandles="1" noChangeArrowheads="1" noChangeShapeType="1"/>
          </p:cNvSpPr>
          <p:nvPr>
            <p:ph type="body" idx="1"/>
          </p:nvPr>
        </p:nvSpPr>
        <p:spPr>
          <a:xfrm>
            <a:off x="831850" y="2540000"/>
            <a:ext cx="10515600" cy="3722687"/>
          </a:xfrm>
        </p:spPr>
        <p:txBody>
          <a:bodyPr>
            <a:normAutofit lnSpcReduction="10000"/>
          </a:bodyPr>
          <a:lstStyle/>
          <a:p>
            <a:pPr marL="182563" indent="0" algn="just"/>
            <a:r>
              <a:rPr lang="en-GB" dirty="0">
                <a:solidFill>
                  <a:schemeClr val="tx1"/>
                </a:solidFill>
              </a:rPr>
              <a:t>The network </a:t>
            </a:r>
            <a:r>
              <a:rPr lang="x-none" dirty="0">
                <a:solidFill>
                  <a:schemeClr val="tx1"/>
                </a:solidFill>
              </a:rPr>
              <a:t> </a:t>
            </a:r>
            <a:r>
              <a:rPr lang="en-GB" dirty="0">
                <a:solidFill>
                  <a:schemeClr val="tx1"/>
                </a:solidFill>
              </a:rPr>
              <a:t>has been set up as a group on LinkedIn, which will be regularly updated with content generated from the COORDINATE project, including materials, outputs, briefing papers, blog posts and announcements about events, webinars, and summer schools.</a:t>
            </a:r>
            <a:endParaRPr lang="en-US" dirty="0">
              <a:solidFill>
                <a:schemeClr val="tx1"/>
              </a:solidFill>
            </a:endParaRPr>
          </a:p>
          <a:p>
            <a:pPr marL="182563" indent="0" algn="just"/>
            <a:r>
              <a:rPr lang="en-GB" dirty="0">
                <a:solidFill>
                  <a:schemeClr val="tx1"/>
                </a:solidFill>
              </a:rPr>
              <a:t>This will also be a space to share any other relevant information and ideas, discussing the latest research and trends in child and youth wellbeing, survey research, and data access. </a:t>
            </a:r>
            <a:endParaRPr lang="it-IT" dirty="0">
              <a:solidFill>
                <a:schemeClr val="tx1"/>
              </a:solidFill>
            </a:endParaRPr>
          </a:p>
          <a:p>
            <a:pPr marL="182563" indent="0" algn="just"/>
            <a:r>
              <a:rPr lang="en-GB" dirty="0">
                <a:solidFill>
                  <a:schemeClr val="tx1"/>
                </a:solidFill>
              </a:rPr>
              <a:t>The network is intended to exist beyond the COORDINATE project and the management of the group will be taken over in the future by the GUIDEPREP project and eventually by the GUIDE research infrastructure. </a:t>
            </a:r>
            <a:endParaRPr lang="en-US" dirty="0">
              <a:solidFill>
                <a:schemeClr val="tx1"/>
              </a:solidFill>
            </a:endParaRPr>
          </a:p>
          <a:p>
            <a:pPr marL="182563" indent="0">
              <a:buFont typeface="Arial" panose="020B0604020202020204" pitchFamily="34" charset="0"/>
              <a:buChar char="•"/>
            </a:pPr>
            <a:endParaRPr lang="en-US" dirty="0">
              <a:solidFill>
                <a:schemeClr val="tx1"/>
              </a:solidFill>
            </a:endParaRPr>
          </a:p>
        </p:txBody>
      </p:sp>
    </p:spTree>
    <p:extLst>
      <p:ext uri="{BB962C8B-B14F-4D97-AF65-F5344CB8AC3E}">
        <p14:creationId xmlns:p14="http://schemas.microsoft.com/office/powerpoint/2010/main" val="29140889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31850" y="595313"/>
            <a:ext cx="10515600" cy="748855"/>
          </a:xfrm>
        </p:spPr>
        <p:txBody>
          <a:bodyPr>
            <a:noAutofit/>
          </a:bodyPr>
          <a:lstStyle/>
          <a:p>
            <a:r>
              <a:rPr lang="en-GB" sz="4400" b="1" noProof="0" dirty="0">
                <a:latin typeface="Calibri" panose="020F0502020204030204" pitchFamily="34" charset="0"/>
                <a:ea typeface="Calibri" panose="020F0502020204030204" pitchFamily="34" charset="0"/>
                <a:cs typeface="Calibri" panose="020F0502020204030204" pitchFamily="34" charset="0"/>
              </a:rPr>
              <a:t>GUIDE Partner Forum Member Package</a:t>
            </a:r>
          </a:p>
        </p:txBody>
      </p:sp>
      <p:sp>
        <p:nvSpPr>
          <p:cNvPr id="3" name="Ograda besedila 2"/>
          <p:cNvSpPr>
            <a:spLocks noGrp="1" noRot="1" noMove="1" noResize="1" noEditPoints="1" noAdjustHandles="1" noChangeArrowheads="1" noChangeShapeType="1"/>
          </p:cNvSpPr>
          <p:nvPr>
            <p:ph type="body" idx="1"/>
          </p:nvPr>
        </p:nvSpPr>
        <p:spPr>
          <a:xfrm>
            <a:off x="831850" y="2540000"/>
            <a:ext cx="10515600" cy="3722687"/>
          </a:xfrm>
        </p:spPr>
        <p:txBody>
          <a:bodyPr>
            <a:normAutofit/>
          </a:bodyPr>
          <a:lstStyle/>
          <a:p>
            <a:pPr marL="182563" indent="0" algn="l"/>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82563" indent="0" algn="l"/>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GUIDE Partner Forum Member Package, a dedicated online section in the project area presenting a suite of tools and training resources aimed to support the Guide partner Members to engage and embed in national networks.</a:t>
            </a:r>
          </a:p>
          <a:p>
            <a:pPr marL="182563" indent="0" algn="l"/>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82563" indent="0">
              <a:buFont typeface="Arial" panose="020B0604020202020204" pitchFamily="34" charset="0"/>
              <a:buChar char="•"/>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742616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44376" y="1091373"/>
            <a:ext cx="10515600" cy="211793"/>
          </a:xfrm>
        </p:spPr>
        <p:txBody>
          <a:bodyPr>
            <a:noAutofit/>
          </a:bodyPr>
          <a:lstStyle/>
          <a:p>
            <a:r>
              <a:rPr lang="it-IT" sz="4400" b="1" dirty="0">
                <a:latin typeface="Calibri" panose="020F0502020204030204" pitchFamily="34" charset="0"/>
                <a:ea typeface="Calibri" panose="020F0502020204030204" pitchFamily="34" charset="0"/>
                <a:cs typeface="Calibri" panose="020F0502020204030204" pitchFamily="34" charset="0"/>
              </a:rPr>
              <a:t>Policy briefings</a:t>
            </a:r>
            <a:endParaRPr lang="sl-SI" sz="44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Ograda besedila 2"/>
          <p:cNvSpPr>
            <a:spLocks noGrp="1"/>
          </p:cNvSpPr>
          <p:nvPr>
            <p:ph type="body" idx="1"/>
          </p:nvPr>
        </p:nvSpPr>
        <p:spPr>
          <a:xfrm>
            <a:off x="894480" y="1658665"/>
            <a:ext cx="10515600" cy="2641214"/>
          </a:xfrm>
        </p:spPr>
        <p:txBody>
          <a:bodyPr>
            <a:normAutofit fontScale="77500" lnSpcReduction="20000"/>
          </a:bodyPr>
          <a:lstStyle/>
          <a:p>
            <a:pPr marL="265113" indent="0">
              <a:lnSpc>
                <a:spcPct val="110000"/>
              </a:lnSpc>
            </a:pPr>
            <a:r>
              <a:rPr lang="en-GB" sz="2800" dirty="0">
                <a:solidFill>
                  <a:schemeClr val="tx1"/>
                </a:solidFill>
                <a:latin typeface="Calibri" panose="020F0502020204030204" pitchFamily="34" charset="0"/>
                <a:ea typeface="Calibri" panose="020F0502020204030204" pitchFamily="34" charset="0"/>
                <a:cs typeface="Calibri" panose="020F0502020204030204" pitchFamily="34" charset="0"/>
              </a:rPr>
              <a:t>Policy briefings to illustrate the potential impact of the RI for researchers and other stakeholders</a:t>
            </a:r>
          </a:p>
          <a:p>
            <a:pPr marL="265113" indent="0">
              <a:lnSpc>
                <a:spcPct val="110000"/>
              </a:lnSpc>
            </a:pPr>
            <a:r>
              <a:rPr lang="en-US" sz="2800" b="1" dirty="0">
                <a:solidFill>
                  <a:srgbClr val="318440"/>
                </a:solidFill>
                <a:latin typeface="Calibri" panose="020F0502020204030204" pitchFamily="34" charset="0"/>
                <a:ea typeface="Calibri" panose="020F0502020204030204" pitchFamily="34" charset="0"/>
                <a:cs typeface="Calibri" panose="020F0502020204030204" pitchFamily="34" charset="0"/>
              </a:rPr>
              <a:t>Survey-based briefings</a:t>
            </a:r>
          </a:p>
          <a:p>
            <a:pPr marL="265113" indent="0">
              <a:lnSpc>
                <a:spcPct val="110000"/>
              </a:lnSpc>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Describe </a:t>
            </a:r>
            <a:r>
              <a:rPr lang="en-US" dirty="0" err="1">
                <a:solidFill>
                  <a:schemeClr val="tx1"/>
                </a:solidFill>
                <a:latin typeface="Calibri" panose="020F0502020204030204" pitchFamily="34" charset="0"/>
                <a:ea typeface="Calibri" panose="020F0502020204030204" pitchFamily="34" charset="0"/>
                <a:cs typeface="Calibri" panose="020F0502020204030204" pitchFamily="34" charset="0"/>
              </a:rPr>
              <a:t>realised</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policy impacts from specific national surveys  </a:t>
            </a:r>
          </a:p>
          <a:p>
            <a:pPr marL="265113" indent="0">
              <a:lnSpc>
                <a:spcPct val="110000"/>
              </a:lnSpc>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Describe policy impacts in the areas of: </a:t>
            </a:r>
            <a:r>
              <a:rPr lang="en-US" u="sng" dirty="0">
                <a:solidFill>
                  <a:srgbClr val="318440"/>
                </a:solidFill>
                <a:latin typeface="Calibri" panose="020F0502020204030204" pitchFamily="34" charset="0"/>
                <a:ea typeface="Calibri" panose="020F0502020204030204" pitchFamily="34" charset="0"/>
                <a:cs typeface="Calibri" panose="020F0502020204030204" pitchFamily="34" charset="0"/>
              </a:rPr>
              <a:t>children’s rights</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shaping </a:t>
            </a:r>
            <a:r>
              <a:rPr lang="en-US" u="sng" dirty="0">
                <a:solidFill>
                  <a:srgbClr val="318440"/>
                </a:solidFill>
                <a:latin typeface="Calibri" panose="020F0502020204030204" pitchFamily="34" charset="0"/>
                <a:ea typeface="Calibri" panose="020F0502020204030204" pitchFamily="34" charset="0"/>
                <a:cs typeface="Calibri" panose="020F0502020204030204" pitchFamily="34" charset="0"/>
              </a:rPr>
              <a:t>childcare and educational services</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en-US" u="sng" dirty="0">
                <a:solidFill>
                  <a:srgbClr val="318440"/>
                </a:solidFill>
                <a:latin typeface="Calibri" panose="020F0502020204030204" pitchFamily="34" charset="0"/>
                <a:ea typeface="Calibri" panose="020F0502020204030204" pitchFamily="34" charset="0"/>
                <a:cs typeface="Calibri" panose="020F0502020204030204" pitchFamily="34" charset="0"/>
              </a:rPr>
              <a:t>parental leave </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(specifically </a:t>
            </a:r>
            <a:r>
              <a:rPr lang="en-US" u="sng" dirty="0">
                <a:solidFill>
                  <a:srgbClr val="318440"/>
                </a:solidFill>
                <a:latin typeface="Calibri" panose="020F0502020204030204" pitchFamily="34" charset="0"/>
                <a:ea typeface="Calibri" panose="020F0502020204030204" pitchFamily="34" charset="0"/>
                <a:cs typeface="Calibri" panose="020F0502020204030204" pitchFamily="34" charset="0"/>
              </a:rPr>
              <a:t>paternity leave</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en-US" u="sng" dirty="0">
                <a:solidFill>
                  <a:srgbClr val="318440"/>
                </a:solidFill>
                <a:latin typeface="Calibri" panose="020F0502020204030204" pitchFamily="34" charset="0"/>
                <a:ea typeface="Calibri" panose="020F0502020204030204" pitchFamily="34" charset="0"/>
                <a:cs typeface="Calibri" panose="020F0502020204030204" pitchFamily="34" charset="0"/>
              </a:rPr>
              <a:t>children’s health</a:t>
            </a:r>
            <a:r>
              <a:rPr lang="en-US" dirty="0">
                <a:solidFill>
                  <a:srgbClr val="318440"/>
                </a:solidFill>
                <a:latin typeface="Calibri" panose="020F0502020204030204" pitchFamily="34" charset="0"/>
                <a:ea typeface="Calibri" panose="020F0502020204030204" pitchFamily="34" charset="0"/>
                <a:cs typeface="Calibri" panose="020F0502020204030204" pitchFamily="34" charset="0"/>
              </a:rPr>
              <a:t> </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and </a:t>
            </a:r>
            <a:r>
              <a:rPr lang="en-US" u="sng" dirty="0">
                <a:solidFill>
                  <a:srgbClr val="318440"/>
                </a:solidFill>
                <a:latin typeface="Calibri" panose="020F0502020204030204" pitchFamily="34" charset="0"/>
                <a:ea typeface="Calibri" panose="020F0502020204030204" pitchFamily="34" charset="0"/>
                <a:cs typeface="Calibri" panose="020F0502020204030204" pitchFamily="34" charset="0"/>
              </a:rPr>
              <a:t>inequalities in health and well-being</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a:t>
            </a:r>
          </a:p>
        </p:txBody>
      </p:sp>
      <p:graphicFrame>
        <p:nvGraphicFramePr>
          <p:cNvPr id="4" name="Table 4">
            <a:extLst>
              <a:ext uri="{FF2B5EF4-FFF2-40B4-BE49-F238E27FC236}">
                <a16:creationId xmlns:a16="http://schemas.microsoft.com/office/drawing/2014/main" id="{88E29967-A87E-33F5-6E07-DECBD08960A2}"/>
              </a:ext>
            </a:extLst>
          </p:cNvPr>
          <p:cNvGraphicFramePr>
            <a:graphicFrameLocks noGrp="1"/>
          </p:cNvGraphicFramePr>
          <p:nvPr>
            <p:extLst>
              <p:ext uri="{D42A27DB-BD31-4B8C-83A1-F6EECF244321}">
                <p14:modId xmlns:p14="http://schemas.microsoft.com/office/powerpoint/2010/main" val="1449048350"/>
              </p:ext>
            </p:extLst>
          </p:nvPr>
        </p:nvGraphicFramePr>
        <p:xfrm>
          <a:off x="894480" y="4399589"/>
          <a:ext cx="9603758" cy="2166420"/>
        </p:xfrm>
        <a:graphic>
          <a:graphicData uri="http://schemas.openxmlformats.org/drawingml/2006/table">
            <a:tbl>
              <a:tblPr firstRow="1" bandRow="1">
                <a:tableStyleId>{5940675A-B579-460E-94D1-54222C63F5DA}</a:tableStyleId>
              </a:tblPr>
              <a:tblGrid>
                <a:gridCol w="1929743">
                  <a:extLst>
                    <a:ext uri="{9D8B030D-6E8A-4147-A177-3AD203B41FA5}">
                      <a16:colId xmlns:a16="http://schemas.microsoft.com/office/drawing/2014/main" val="1018425956"/>
                    </a:ext>
                  </a:extLst>
                </a:gridCol>
                <a:gridCol w="5463250">
                  <a:extLst>
                    <a:ext uri="{9D8B030D-6E8A-4147-A177-3AD203B41FA5}">
                      <a16:colId xmlns:a16="http://schemas.microsoft.com/office/drawing/2014/main" val="4158201161"/>
                    </a:ext>
                  </a:extLst>
                </a:gridCol>
                <a:gridCol w="2210765">
                  <a:extLst>
                    <a:ext uri="{9D8B030D-6E8A-4147-A177-3AD203B41FA5}">
                      <a16:colId xmlns:a16="http://schemas.microsoft.com/office/drawing/2014/main" val="4273075090"/>
                    </a:ext>
                  </a:extLst>
                </a:gridCol>
              </a:tblGrid>
              <a:tr h="474479">
                <a:tc>
                  <a:txBody>
                    <a:bodyPr/>
                    <a:lstStyle/>
                    <a:p>
                      <a:pPr algn="ctr"/>
                      <a:r>
                        <a:rPr lang="it-IT" sz="1800" b="1">
                          <a:solidFill>
                            <a:srgbClr val="318440"/>
                          </a:solidFill>
                          <a:latin typeface="Calibri" panose="020F0502020204030204" pitchFamily="34" charset="0"/>
                          <a:ea typeface="Calibri" panose="020F0502020204030204" pitchFamily="34" charset="0"/>
                          <a:cs typeface="Calibri" panose="020F0502020204030204" pitchFamily="34" charset="0"/>
                        </a:rPr>
                        <a:t>Country</a:t>
                      </a:r>
                      <a:endParaRPr lang="en-GB" sz="1800" b="1">
                        <a:solidFill>
                          <a:srgbClr val="318440"/>
                        </a:solidFill>
                        <a:latin typeface="Calibri" panose="020F0502020204030204" pitchFamily="34" charset="0"/>
                        <a:ea typeface="Calibri" panose="020F0502020204030204" pitchFamily="34" charset="0"/>
                        <a:cs typeface="Calibri" panose="020F0502020204030204" pitchFamily="34" charset="0"/>
                      </a:endParaRPr>
                    </a:p>
                  </a:txBody>
                  <a:tcPr anchor="ctr">
                    <a:lnB w="19050" cap="flat" cmpd="sng" algn="ctr">
                      <a:solidFill>
                        <a:schemeClr val="tx1"/>
                      </a:solidFill>
                      <a:prstDash val="solid"/>
                      <a:round/>
                      <a:headEnd type="none" w="med" len="med"/>
                      <a:tailEnd type="none" w="med" len="med"/>
                    </a:lnB>
                  </a:tcPr>
                </a:tc>
                <a:tc>
                  <a:txBody>
                    <a:bodyPr/>
                    <a:lstStyle/>
                    <a:p>
                      <a:pPr algn="ctr"/>
                      <a:r>
                        <a:rPr lang="it-IT" sz="1800" b="1">
                          <a:solidFill>
                            <a:srgbClr val="318440"/>
                          </a:solidFill>
                          <a:latin typeface="Calibri" panose="020F0502020204030204" pitchFamily="34" charset="0"/>
                          <a:ea typeface="Calibri" panose="020F0502020204030204" pitchFamily="34" charset="0"/>
                          <a:cs typeface="Calibri" panose="020F0502020204030204" pitchFamily="34" charset="0"/>
                        </a:rPr>
                        <a:t>Survey</a:t>
                      </a:r>
                    </a:p>
                  </a:txBody>
                  <a:tcPr anchor="ctr">
                    <a:lnB w="19050" cap="flat" cmpd="sng" algn="ctr">
                      <a:solidFill>
                        <a:schemeClr val="tx1"/>
                      </a:solidFill>
                      <a:prstDash val="solid"/>
                      <a:round/>
                      <a:headEnd type="none" w="med" len="med"/>
                      <a:tailEnd type="none" w="med" len="med"/>
                    </a:lnB>
                  </a:tcPr>
                </a:tc>
                <a:tc>
                  <a:txBody>
                    <a:bodyPr/>
                    <a:lstStyle/>
                    <a:p>
                      <a:pPr algn="ctr"/>
                      <a:r>
                        <a:rPr lang="it-IT" sz="1800" b="1">
                          <a:solidFill>
                            <a:srgbClr val="318440"/>
                          </a:solidFill>
                          <a:latin typeface="Calibri" panose="020F0502020204030204" pitchFamily="34" charset="0"/>
                          <a:ea typeface="Calibri" panose="020F0502020204030204" pitchFamily="34" charset="0"/>
                          <a:cs typeface="Calibri" panose="020F0502020204030204" pitchFamily="34" charset="0"/>
                        </a:rPr>
                        <a:t>Policy Impacts</a:t>
                      </a:r>
                      <a:endParaRPr lang="en-GB" sz="1800" b="1">
                        <a:solidFill>
                          <a:srgbClr val="318440"/>
                        </a:solidFill>
                        <a:latin typeface="Calibri" panose="020F0502020204030204" pitchFamily="34" charset="0"/>
                        <a:ea typeface="Calibri" panose="020F0502020204030204" pitchFamily="34" charset="0"/>
                        <a:cs typeface="Calibri" panose="020F0502020204030204" pitchFamily="34" charset="0"/>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3725397"/>
                  </a:ext>
                </a:extLst>
              </a:tr>
              <a:tr h="608731">
                <a:tc>
                  <a:txBody>
                    <a:bodyPr/>
                    <a:lstStyle/>
                    <a:p>
                      <a:pPr algn="ctr"/>
                      <a:r>
                        <a:rPr lang="it-IT" sz="1800">
                          <a:latin typeface="Calibri" panose="020F0502020204030204" pitchFamily="34" charset="0"/>
                          <a:ea typeface="Calibri" panose="020F0502020204030204" pitchFamily="34" charset="0"/>
                          <a:cs typeface="Calibri" panose="020F0502020204030204" pitchFamily="34" charset="0"/>
                        </a:rPr>
                        <a:t>Australia</a:t>
                      </a:r>
                      <a:endParaRPr lang="en-GB" sz="1800">
                        <a:latin typeface="Calibri" panose="020F0502020204030204" pitchFamily="34" charset="0"/>
                        <a:ea typeface="Calibri" panose="020F0502020204030204" pitchFamily="34" charset="0"/>
                        <a:cs typeface="Calibri" panose="020F0502020204030204" pitchFamily="34" charset="0"/>
                      </a:endParaRPr>
                    </a:p>
                  </a:txBody>
                  <a:tcPr anchor="ctr">
                    <a:lnT w="19050" cap="flat" cmpd="sng" algn="ctr">
                      <a:solidFill>
                        <a:schemeClr val="tx1"/>
                      </a:solidFill>
                      <a:prstDash val="solid"/>
                      <a:round/>
                      <a:headEnd type="none" w="med" len="med"/>
                      <a:tailEnd type="none" w="med" len="med"/>
                    </a:lnT>
                  </a:tcPr>
                </a:tc>
                <a:tc>
                  <a:txBody>
                    <a:bodyPr/>
                    <a:lstStyle/>
                    <a:p>
                      <a:pPr marL="73152" marR="73152" algn="ctr" fontAlgn="ctr">
                        <a:lnSpc>
                          <a:spcPct val="107000"/>
                        </a:lnSpc>
                        <a:spcBef>
                          <a:spcPts val="0"/>
                        </a:spcBef>
                        <a:spcAft>
                          <a:spcPts val="300"/>
                        </a:spcAft>
                      </a:pPr>
                      <a:r>
                        <a:rPr lang="en-US" sz="18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Growing Up in Australia: Longitudinal Study of Australian Children (LSAC)</a:t>
                      </a:r>
                    </a:p>
                  </a:txBody>
                  <a:tcPr marL="89616" marR="89616" marT="19203" marB="0" anchor="ctr">
                    <a:lnT w="19050" cap="flat" cmpd="sng" algn="ctr">
                      <a:solidFill>
                        <a:schemeClr val="tx1"/>
                      </a:solidFill>
                      <a:prstDash val="solid"/>
                      <a:round/>
                      <a:headEnd type="none" w="med" len="med"/>
                      <a:tailEnd type="none" w="med" len="med"/>
                    </a:lnT>
                  </a:tcPr>
                </a:tc>
                <a:tc>
                  <a:txBody>
                    <a:bodyPr/>
                    <a:lstStyle/>
                    <a:p>
                      <a:pPr algn="ctr"/>
                      <a:r>
                        <a:rPr lang="it-IT" sz="1800">
                          <a:latin typeface="Calibri" panose="020F0502020204030204" pitchFamily="34" charset="0"/>
                          <a:ea typeface="Calibri" panose="020F0502020204030204" pitchFamily="34" charset="0"/>
                          <a:cs typeface="Calibri" panose="020F0502020204030204" pitchFamily="34" charset="0"/>
                        </a:rPr>
                        <a:t>3</a:t>
                      </a:r>
                      <a:endParaRPr lang="en-GB" sz="1800">
                        <a:latin typeface="Calibri" panose="020F0502020204030204" pitchFamily="34" charset="0"/>
                        <a:ea typeface="Calibri" panose="020F0502020204030204" pitchFamily="34" charset="0"/>
                        <a:cs typeface="Calibri" panose="020F0502020204030204" pitchFamily="34" charset="0"/>
                      </a:endParaRPr>
                    </a:p>
                  </a:txBody>
                  <a:tcPr anchor="ct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501975982"/>
                  </a:ext>
                </a:extLst>
              </a:tr>
              <a:tr h="474479">
                <a:tc>
                  <a:txBody>
                    <a:bodyPr/>
                    <a:lstStyle/>
                    <a:p>
                      <a:pPr algn="ctr"/>
                      <a:r>
                        <a:rPr lang="it-IT" sz="1800">
                          <a:latin typeface="Calibri" panose="020F0502020204030204" pitchFamily="34" charset="0"/>
                          <a:ea typeface="Calibri" panose="020F0502020204030204" pitchFamily="34" charset="0"/>
                          <a:cs typeface="Calibri" panose="020F0502020204030204" pitchFamily="34" charset="0"/>
                        </a:rPr>
                        <a:t>Canada</a:t>
                      </a:r>
                      <a:endParaRPr lang="en-GB" sz="180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73152" marR="73152" algn="ctr" fontAlgn="ctr">
                        <a:lnSpc>
                          <a:spcPct val="107000"/>
                        </a:lnSpc>
                        <a:spcBef>
                          <a:spcPts val="0"/>
                        </a:spcBef>
                        <a:spcAft>
                          <a:spcPts val="300"/>
                        </a:spcAft>
                      </a:pPr>
                      <a:r>
                        <a:rPr lang="en-US" sz="1800" b="0" i="0" u="none" strike="noStrike">
                          <a:solidFill>
                            <a:schemeClr val="tx1"/>
                          </a:solidFill>
                          <a:effectLst/>
                          <a:latin typeface="Calibri" panose="020F0502020204030204" pitchFamily="34" charset="0"/>
                          <a:ea typeface="Calibri" panose="020F0502020204030204" pitchFamily="34" charset="0"/>
                          <a:cs typeface="Calibri" panose="020F0502020204030204" pitchFamily="34" charset="0"/>
                        </a:rPr>
                        <a:t>Quebec Longitudinal Study of Child Development</a:t>
                      </a:r>
                    </a:p>
                  </a:txBody>
                  <a:tcPr marL="89616" marR="89616" marT="19203" marB="0" anchor="ctr"/>
                </a:tc>
                <a:tc>
                  <a:txBody>
                    <a:bodyPr/>
                    <a:lstStyle/>
                    <a:p>
                      <a:pPr algn="ctr"/>
                      <a:r>
                        <a:rPr lang="it-IT" sz="1800">
                          <a:latin typeface="Calibri" panose="020F0502020204030204" pitchFamily="34" charset="0"/>
                          <a:ea typeface="Calibri" panose="020F0502020204030204" pitchFamily="34" charset="0"/>
                          <a:cs typeface="Calibri" panose="020F0502020204030204" pitchFamily="34" charset="0"/>
                        </a:rPr>
                        <a:t>2</a:t>
                      </a:r>
                      <a:endParaRPr lang="en-GB" sz="180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217932873"/>
                  </a:ext>
                </a:extLst>
              </a:tr>
              <a:tr h="608731">
                <a:tc>
                  <a:txBody>
                    <a:bodyPr/>
                    <a:lstStyle/>
                    <a:p>
                      <a:pPr algn="ctr"/>
                      <a:r>
                        <a:rPr lang="it-IT" sz="1800">
                          <a:latin typeface="Calibri" panose="020F0502020204030204" pitchFamily="34" charset="0"/>
                          <a:ea typeface="Calibri" panose="020F0502020204030204" pitchFamily="34" charset="0"/>
                          <a:cs typeface="Calibri" panose="020F0502020204030204" pitchFamily="34" charset="0"/>
                        </a:rPr>
                        <a:t>France</a:t>
                      </a:r>
                      <a:endParaRPr lang="en-GB" sz="1800">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marL="73152" marR="73152" algn="ctr" fontAlgn="ctr">
                        <a:lnSpc>
                          <a:spcPct val="107000"/>
                        </a:lnSpc>
                        <a:spcBef>
                          <a:spcPts val="0"/>
                        </a:spcBef>
                        <a:spcAft>
                          <a:spcPts val="300"/>
                        </a:spcAft>
                      </a:pPr>
                      <a:r>
                        <a:rPr lang="en-US" sz="1800" b="0" i="0" u="none" strike="noStrike">
                          <a:solidFill>
                            <a:schemeClr val="tx1"/>
                          </a:solidFill>
                          <a:effectLst/>
                          <a:latin typeface="Calibri" panose="020F0502020204030204" pitchFamily="34" charset="0"/>
                          <a:ea typeface="Calibri" panose="020F0502020204030204" pitchFamily="34" charset="0"/>
                          <a:cs typeface="Calibri" panose="020F0502020204030204" pitchFamily="34" charset="0"/>
                        </a:rPr>
                        <a:t>Growing up in France: Etude </a:t>
                      </a:r>
                      <a:r>
                        <a:rPr lang="en-US" sz="1800" b="0" i="0" u="none" strike="noStrike" err="1">
                          <a:solidFill>
                            <a:schemeClr val="tx1"/>
                          </a:solidFill>
                          <a:effectLst/>
                          <a:latin typeface="Calibri" panose="020F0502020204030204" pitchFamily="34" charset="0"/>
                          <a:ea typeface="Calibri" panose="020F0502020204030204" pitchFamily="34" charset="0"/>
                          <a:cs typeface="Calibri" panose="020F0502020204030204" pitchFamily="34" charset="0"/>
                        </a:rPr>
                        <a:t>Longitudinale</a:t>
                      </a:r>
                      <a:r>
                        <a:rPr lang="en-US" sz="1800" b="0" i="0" u="none" strike="noStrike">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sz="1800" b="0" i="0" u="none" strike="noStrike" err="1">
                          <a:solidFill>
                            <a:schemeClr val="tx1"/>
                          </a:solidFill>
                          <a:effectLst/>
                          <a:latin typeface="Calibri" panose="020F0502020204030204" pitchFamily="34" charset="0"/>
                          <a:ea typeface="Calibri" panose="020F0502020204030204" pitchFamily="34" charset="0"/>
                          <a:cs typeface="Calibri" panose="020F0502020204030204" pitchFamily="34" charset="0"/>
                        </a:rPr>
                        <a:t>Francaise</a:t>
                      </a:r>
                      <a:r>
                        <a:rPr lang="en-US" sz="1800" b="0" i="0" u="none" strike="noStrike">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sz="1800" b="0" i="0" u="none" strike="noStrike" err="1">
                          <a:solidFill>
                            <a:schemeClr val="tx1"/>
                          </a:solidFill>
                          <a:effectLst/>
                          <a:latin typeface="Calibri" panose="020F0502020204030204" pitchFamily="34" charset="0"/>
                          <a:ea typeface="Calibri" panose="020F0502020204030204" pitchFamily="34" charset="0"/>
                          <a:cs typeface="Calibri" panose="020F0502020204030204" pitchFamily="34" charset="0"/>
                        </a:rPr>
                        <a:t>depuis</a:t>
                      </a:r>
                      <a:r>
                        <a:rPr lang="en-US" sz="1800" b="0" i="0" u="none" strike="noStrike">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sz="1800" b="0" i="0" u="none" strike="noStrike" err="1">
                          <a:solidFill>
                            <a:schemeClr val="tx1"/>
                          </a:solidFill>
                          <a:effectLst/>
                          <a:latin typeface="Calibri" panose="020F0502020204030204" pitchFamily="34" charset="0"/>
                          <a:ea typeface="Calibri" panose="020F0502020204030204" pitchFamily="34" charset="0"/>
                          <a:cs typeface="Calibri" panose="020F0502020204030204" pitchFamily="34" charset="0"/>
                        </a:rPr>
                        <a:t>l'Enfance</a:t>
                      </a:r>
                      <a:r>
                        <a:rPr lang="en-US" sz="1800" b="0" i="0" u="none" strike="noStrike">
                          <a:solidFill>
                            <a:schemeClr val="tx1"/>
                          </a:solidFill>
                          <a:effectLst/>
                          <a:latin typeface="Calibri" panose="020F0502020204030204" pitchFamily="34" charset="0"/>
                          <a:ea typeface="Calibri" panose="020F0502020204030204" pitchFamily="34" charset="0"/>
                          <a:cs typeface="Calibri" panose="020F0502020204030204" pitchFamily="34" charset="0"/>
                        </a:rPr>
                        <a:t> (ELFE)</a:t>
                      </a:r>
                    </a:p>
                  </a:txBody>
                  <a:tcPr marL="89616" marR="89616" marT="19203" marB="0" anchor="ctr"/>
                </a:tc>
                <a:tc>
                  <a:txBody>
                    <a:bodyPr/>
                    <a:lstStyle/>
                    <a:p>
                      <a:pPr algn="ctr"/>
                      <a:r>
                        <a:rPr lang="it-IT" sz="1800" dirty="0">
                          <a:latin typeface="Calibri" panose="020F0502020204030204" pitchFamily="34" charset="0"/>
                          <a:ea typeface="Calibri" panose="020F0502020204030204" pitchFamily="34" charset="0"/>
                          <a:cs typeface="Calibri" panose="020F0502020204030204" pitchFamily="34" charset="0"/>
                        </a:rPr>
                        <a:t>3</a:t>
                      </a:r>
                      <a:endParaRPr lang="en-GB" sz="1800" dirty="0">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98331594"/>
                  </a:ext>
                </a:extLst>
              </a:tr>
            </a:tbl>
          </a:graphicData>
        </a:graphic>
      </p:graphicFrame>
    </p:spTree>
    <p:extLst>
      <p:ext uri="{BB962C8B-B14F-4D97-AF65-F5344CB8AC3E}">
        <p14:creationId xmlns:p14="http://schemas.microsoft.com/office/powerpoint/2010/main" val="42279781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44376" y="1091373"/>
            <a:ext cx="10515600" cy="211793"/>
          </a:xfrm>
        </p:spPr>
        <p:txBody>
          <a:bodyPr>
            <a:noAutofit/>
          </a:bodyPr>
          <a:lstStyle/>
          <a:p>
            <a:r>
              <a:rPr lang="it-IT" sz="4400" b="1" dirty="0">
                <a:latin typeface="Calibri" panose="020F0502020204030204" pitchFamily="34" charset="0"/>
                <a:ea typeface="Calibri" panose="020F0502020204030204" pitchFamily="34" charset="0"/>
                <a:cs typeface="Calibri" panose="020F0502020204030204" pitchFamily="34" charset="0"/>
              </a:rPr>
              <a:t>Policy briefings</a:t>
            </a:r>
            <a:endParaRPr lang="sl-SI" sz="4400" b="1" dirty="0">
              <a:latin typeface="Calibri" panose="020F0502020204030204" pitchFamily="34" charset="0"/>
              <a:ea typeface="Calibri" panose="020F0502020204030204" pitchFamily="34" charset="0"/>
              <a:cs typeface="Calibri" panose="020F0502020204030204" pitchFamily="34" charset="0"/>
            </a:endParaRPr>
          </a:p>
        </p:txBody>
      </p:sp>
      <p:sp>
        <p:nvSpPr>
          <p:cNvPr id="8" name="Ograda besedila 2">
            <a:extLst>
              <a:ext uri="{FF2B5EF4-FFF2-40B4-BE49-F238E27FC236}">
                <a16:creationId xmlns:a16="http://schemas.microsoft.com/office/drawing/2014/main" id="{6CB2C885-4575-29D0-758C-681859128335}"/>
              </a:ext>
            </a:extLst>
          </p:cNvPr>
          <p:cNvSpPr>
            <a:spLocks noGrp="1"/>
          </p:cNvSpPr>
          <p:nvPr>
            <p:ph type="body" idx="1"/>
          </p:nvPr>
        </p:nvSpPr>
        <p:spPr>
          <a:xfrm>
            <a:off x="362712" y="1751028"/>
            <a:ext cx="10515600" cy="5106972"/>
          </a:xfrm>
        </p:spPr>
        <p:txBody>
          <a:bodyPr>
            <a:normAutofit fontScale="92500" lnSpcReduction="10000"/>
          </a:bodyPr>
          <a:lstStyle/>
          <a:p>
            <a:pPr algn="just"/>
            <a:r>
              <a:rPr lang="en-US" sz="2800" b="1" dirty="0">
                <a:solidFill>
                  <a:srgbClr val="318440"/>
                </a:solidFill>
                <a:latin typeface="Calibri" panose="020F0502020204030204" pitchFamily="34" charset="0"/>
                <a:ea typeface="Calibri" panose="020F0502020204030204" pitchFamily="34" charset="0"/>
                <a:cs typeface="Calibri" panose="020F0502020204030204" pitchFamily="34" charset="0"/>
              </a:rPr>
              <a:t>Thematic briefings</a:t>
            </a:r>
          </a:p>
          <a:p>
            <a:pPr marL="457200" indent="-457200" algn="just">
              <a:lnSpc>
                <a:spcPct val="110000"/>
              </a:lnSpc>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Describe where longitudinal data and RIs have influenced (or could influence) policy in a particular area.</a:t>
            </a:r>
          </a:p>
          <a:p>
            <a:pPr marL="914400" lvl="1" indent="-457200" algn="just">
              <a:lnSpc>
                <a:spcPct val="110000"/>
              </a:lnSpc>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Evidence across multiple countries &amp; surveys (3 countries/surveys each brief) </a:t>
            </a:r>
          </a:p>
          <a:p>
            <a:pPr marL="457200" indent="-457200" algn="just">
              <a:lnSpc>
                <a:spcPct val="110000"/>
              </a:lnSpc>
              <a:buFont typeface="Arial" panose="020B0604020202020204" pitchFamily="34" charset="0"/>
              <a:buChar char="•"/>
            </a:pPr>
            <a:r>
              <a:rPr lang="en-US" b="1" u="sng" dirty="0">
                <a:solidFill>
                  <a:srgbClr val="318440"/>
                </a:solidFill>
                <a:latin typeface="Calibri" panose="020F0502020204030204" pitchFamily="34" charset="0"/>
                <a:ea typeface="Calibri" panose="020F0502020204030204" pitchFamily="34" charset="0"/>
                <a:cs typeface="Calibri" panose="020F0502020204030204" pitchFamily="34" charset="0"/>
              </a:rPr>
              <a:t>COVID</a:t>
            </a:r>
          </a:p>
          <a:p>
            <a:pPr marL="914400" lvl="1" indent="-457200" algn="just">
              <a:lnSpc>
                <a:spcPct val="110000"/>
              </a:lnSpc>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Longitudinal surveys had “COVID waves”</a:t>
            </a:r>
          </a:p>
          <a:p>
            <a:pPr marL="914400" lvl="1" indent="-457200" algn="just">
              <a:lnSpc>
                <a:spcPct val="110000"/>
              </a:lnSpc>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Existing RIs </a:t>
            </a:r>
            <a:r>
              <a:rPr lang="en-US" b="1" dirty="0" err="1">
                <a:solidFill>
                  <a:srgbClr val="318440"/>
                </a:solidFill>
                <a:latin typeface="Calibri" panose="020F0502020204030204" pitchFamily="34" charset="0"/>
                <a:ea typeface="Calibri" panose="020F0502020204030204" pitchFamily="34" charset="0"/>
                <a:cs typeface="Calibri" panose="020F0502020204030204" pitchFamily="34" charset="0"/>
              </a:rPr>
              <a:t>indispensible</a:t>
            </a:r>
            <a:r>
              <a:rPr lang="en-US" b="1" dirty="0">
                <a:solidFill>
                  <a:srgbClr val="318440"/>
                </a:solidFill>
                <a:latin typeface="Calibri" panose="020F0502020204030204" pitchFamily="34" charset="0"/>
                <a:ea typeface="Calibri" panose="020F0502020204030204" pitchFamily="34" charset="0"/>
                <a:cs typeface="Calibri" panose="020F0502020204030204" pitchFamily="34" charset="0"/>
              </a:rPr>
              <a:t> </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because</a:t>
            </a:r>
            <a:r>
              <a:rPr lang="en-US" dirty="0">
                <a:solidFill>
                  <a:srgbClr val="318440"/>
                </a:solidFill>
                <a:latin typeface="Calibri" panose="020F0502020204030204" pitchFamily="34" charset="0"/>
                <a:ea typeface="Calibri" panose="020F0502020204030204" pitchFamily="34" charset="0"/>
                <a:cs typeface="Calibri" panose="020F0502020204030204" pitchFamily="34" charset="0"/>
              </a:rPr>
              <a:t> </a:t>
            </a:r>
            <a:r>
              <a:rPr lang="en-US" b="1" dirty="0">
                <a:solidFill>
                  <a:srgbClr val="318440"/>
                </a:solidFill>
                <a:latin typeface="Calibri" panose="020F0502020204030204" pitchFamily="34" charset="0"/>
                <a:ea typeface="Calibri" panose="020F0502020204030204" pitchFamily="34" charset="0"/>
                <a:cs typeface="Calibri" panose="020F0502020204030204" pitchFamily="34" charset="0"/>
              </a:rPr>
              <a:t>necessary</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to gather data quickly and when it was not feasible to contact a new sample </a:t>
            </a:r>
          </a:p>
          <a:p>
            <a:pPr marL="457200" indent="-457200" algn="just">
              <a:lnSpc>
                <a:spcPct val="110000"/>
              </a:lnSpc>
              <a:buFont typeface="Arial" panose="020B0604020202020204" pitchFamily="34" charset="0"/>
              <a:buChar char="•"/>
            </a:pPr>
            <a:r>
              <a:rPr lang="en-US" b="1" u="sng" dirty="0">
                <a:solidFill>
                  <a:srgbClr val="318440"/>
                </a:solidFill>
                <a:latin typeface="Calibri" panose="020F0502020204030204" pitchFamily="34" charset="0"/>
                <a:ea typeface="Calibri" panose="020F0502020204030204" pitchFamily="34" charset="0"/>
                <a:cs typeface="Calibri" panose="020F0502020204030204" pitchFamily="34" charset="0"/>
              </a:rPr>
              <a:t>Digital</a:t>
            </a: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914400" lvl="1" indent="-457200" algn="just">
              <a:lnSpc>
                <a:spcPct val="110000"/>
              </a:lnSpc>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Concerns about “digital” have evolved with technology: from exposure to screen time to exposure to content and networks via social media</a:t>
            </a:r>
          </a:p>
          <a:p>
            <a:pPr marL="914400" lvl="1" indent="-457200" algn="just">
              <a:lnSpc>
                <a:spcPct val="110000"/>
              </a:lnSpc>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Longitudinal survey RIs </a:t>
            </a:r>
            <a:r>
              <a:rPr lang="en-US" b="1" dirty="0">
                <a:solidFill>
                  <a:srgbClr val="318440"/>
                </a:solidFill>
                <a:latin typeface="Calibri" panose="020F0502020204030204" pitchFamily="34" charset="0"/>
                <a:ea typeface="Calibri" panose="020F0502020204030204" pitchFamily="34" charset="0"/>
                <a:cs typeface="Calibri" panose="020F0502020204030204" pitchFamily="34" charset="0"/>
              </a:rPr>
              <a:t>invaluable </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to keep track of rapidly evolving trends</a:t>
            </a:r>
          </a:p>
          <a:p>
            <a:pPr marL="457200" indent="-457200" algn="just">
              <a:lnSpc>
                <a:spcPct val="110000"/>
              </a:lnSpc>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In both cases, utility of data would be enhanced by </a:t>
            </a:r>
            <a:r>
              <a:rPr lang="en-US" b="1" dirty="0">
                <a:solidFill>
                  <a:schemeClr val="tx1"/>
                </a:solidFill>
                <a:latin typeface="Calibri" panose="020F0502020204030204" pitchFamily="34" charset="0"/>
                <a:ea typeface="Calibri" panose="020F0502020204030204" pitchFamily="34" charset="0"/>
                <a:cs typeface="Calibri" panose="020F0502020204030204" pitchFamily="34" charset="0"/>
              </a:rPr>
              <a:t>pan-European comparability </a:t>
            </a:r>
          </a:p>
        </p:txBody>
      </p:sp>
    </p:spTree>
    <p:extLst>
      <p:ext uri="{BB962C8B-B14F-4D97-AF65-F5344CB8AC3E}">
        <p14:creationId xmlns:p14="http://schemas.microsoft.com/office/powerpoint/2010/main" val="8608827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31850" y="585787"/>
            <a:ext cx="10515600" cy="886397"/>
          </a:xfrm>
        </p:spPr>
        <p:txBody>
          <a:bodyPr>
            <a:normAutofit/>
          </a:bodyPr>
          <a:lstStyle/>
          <a:p>
            <a:r>
              <a:rPr lang="it-IT" sz="4400" b="1" dirty="0">
                <a:latin typeface="Calibri" panose="020F0502020204030204" pitchFamily="34" charset="0"/>
                <a:ea typeface="Calibri" panose="020F0502020204030204" pitchFamily="34" charset="0"/>
                <a:cs typeface="Calibri" panose="020F0502020204030204" pitchFamily="34" charset="0"/>
              </a:rPr>
              <a:t>Business Plan</a:t>
            </a:r>
            <a:endParaRPr lang="sl-SI" sz="44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Ograda besedila 2"/>
          <p:cNvSpPr>
            <a:spLocks noGrp="1"/>
          </p:cNvSpPr>
          <p:nvPr>
            <p:ph type="body" idx="1"/>
          </p:nvPr>
        </p:nvSpPr>
        <p:spPr>
          <a:xfrm>
            <a:off x="831850" y="1929469"/>
            <a:ext cx="10515600" cy="4342744"/>
          </a:xfrm>
        </p:spPr>
        <p:txBody>
          <a:bodyPr>
            <a:normAutofit/>
          </a:bodyPr>
          <a:lstStyle/>
          <a:p>
            <a:pPr marL="342900" indent="-342900">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Business plan for the GUIDE research infrastructure </a:t>
            </a:r>
          </a:p>
          <a:p>
            <a:pPr marL="342900" indent="-342900">
              <a:buFont typeface="Arial" panose="020B0604020202020204" pitchFamily="34" charset="0"/>
              <a:buChar char="•"/>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Business canvas model as a reference model</a:t>
            </a:r>
          </a:p>
          <a:p>
            <a:pPr marL="342900" indent="-342900">
              <a:buFont typeface="Arial" panose="020B0604020202020204" pitchFamily="34" charset="0"/>
              <a:buChar char="•"/>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Benefits and Costs</a:t>
            </a:r>
          </a:p>
          <a:p>
            <a:pPr marL="342900" indent="-342900">
              <a:buFont typeface="Arial" panose="020B0604020202020204" pitchFamily="34" charset="0"/>
              <a:buChar char="•"/>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Stakeholders’ engagement</a:t>
            </a:r>
          </a:p>
          <a:p>
            <a:pPr marL="342900" indent="-342900">
              <a:buFont typeface="Arial" panose="020B0604020202020204" pitchFamily="34" charset="0"/>
              <a:buChar char="•"/>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European perspective and national context</a:t>
            </a:r>
          </a:p>
        </p:txBody>
      </p:sp>
    </p:spTree>
    <p:extLst>
      <p:ext uri="{BB962C8B-B14F-4D97-AF65-F5344CB8AC3E}">
        <p14:creationId xmlns:p14="http://schemas.microsoft.com/office/powerpoint/2010/main" val="5614755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31850" y="585789"/>
            <a:ext cx="10515600" cy="904683"/>
          </a:xfrm>
        </p:spPr>
        <p:txBody>
          <a:bodyPr>
            <a:normAutofit/>
          </a:bodyPr>
          <a:lstStyle/>
          <a:p>
            <a:r>
              <a:rPr lang="en-GB" sz="4400" b="1" noProof="0" dirty="0">
                <a:latin typeface="Calibri" panose="020F0502020204030204" pitchFamily="34" charset="0"/>
                <a:ea typeface="Calibri" panose="020F0502020204030204" pitchFamily="34" charset="0"/>
                <a:cs typeface="Calibri" panose="020F0502020204030204" pitchFamily="34" charset="0"/>
              </a:rPr>
              <a:t>Business Plan/Costing exercise</a:t>
            </a:r>
          </a:p>
        </p:txBody>
      </p:sp>
      <p:sp>
        <p:nvSpPr>
          <p:cNvPr id="3" name="Ograda besedila 2"/>
          <p:cNvSpPr>
            <a:spLocks noGrp="1"/>
          </p:cNvSpPr>
          <p:nvPr>
            <p:ph type="body" idx="1"/>
          </p:nvPr>
        </p:nvSpPr>
        <p:spPr>
          <a:xfrm>
            <a:off x="831850" y="2549525"/>
            <a:ext cx="10515600" cy="3722687"/>
          </a:xfrm>
        </p:spPr>
        <p:txBody>
          <a:bodyPr>
            <a:normAutofit/>
          </a:bodyPr>
          <a:lstStyle/>
          <a:p>
            <a:pPr marL="342900" indent="-342900">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Comprehensive cost estimate for the Countries participating in GUIDE.</a:t>
            </a:r>
            <a:endParaRPr lang="it-IT"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Survey design and costs</a:t>
            </a:r>
          </a:p>
          <a:p>
            <a:pPr marL="342900" indent="-342900">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Heterogeneity</a:t>
            </a:r>
          </a:p>
          <a:p>
            <a:pPr marL="342900" indent="-342900">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Flexibility</a:t>
            </a:r>
          </a:p>
          <a:p>
            <a:pPr marL="342900" indent="-342900">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Multimode/mixed modes</a:t>
            </a:r>
          </a:p>
          <a:p>
            <a:pPr marL="342900" indent="-342900">
              <a:buFont typeface="Arial" panose="020B0604020202020204" pitchFamily="34" charset="0"/>
              <a:buChar char="•"/>
            </a:pP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Sustainability. </a:t>
            </a:r>
            <a:endParaRPr lang="it-IT"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54025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96287-F3A3-D372-7D31-B1EE75E9F0C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FFBA1DF-1DEA-1FC9-865D-C107E31EEC18}"/>
              </a:ext>
            </a:extLst>
          </p:cNvPr>
          <p:cNvSpPr>
            <a:spLocks noGrp="1"/>
          </p:cNvSpPr>
          <p:nvPr>
            <p:ph type="subTitle" idx="1"/>
          </p:nvPr>
        </p:nvSpPr>
        <p:spPr/>
        <p:txBody>
          <a:bodyPr/>
          <a:lstStyle/>
          <a:p>
            <a:r>
              <a:rPr lang="en-US"/>
              <a:t>Questions?</a:t>
            </a:r>
          </a:p>
        </p:txBody>
      </p:sp>
      <p:sp>
        <p:nvSpPr>
          <p:cNvPr id="2" name="Google Shape;178;g12f2be86959_0_48">
            <a:extLst>
              <a:ext uri="{FF2B5EF4-FFF2-40B4-BE49-F238E27FC236}">
                <a16:creationId xmlns:a16="http://schemas.microsoft.com/office/drawing/2014/main" id="{8D5FB8EE-CD1C-F635-9735-1AAEE9DECF95}"/>
              </a:ext>
            </a:extLst>
          </p:cNvPr>
          <p:cNvSpPr txBox="1">
            <a:spLocks/>
          </p:cNvSpPr>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Clr>
                <a:srgbClr val="6A6C77"/>
              </a:buClr>
              <a:buSzPts val="990"/>
            </a:pPr>
            <a:r>
              <a:rPr lang="en-GB"/>
              <a:t>Thank you</a:t>
            </a:r>
          </a:p>
        </p:txBody>
      </p:sp>
    </p:spTree>
    <p:extLst>
      <p:ext uri="{BB962C8B-B14F-4D97-AF65-F5344CB8AC3E}">
        <p14:creationId xmlns:p14="http://schemas.microsoft.com/office/powerpoint/2010/main" val="17329398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29768" y="667513"/>
            <a:ext cx="11503152" cy="722376"/>
          </a:xfrm>
        </p:spPr>
        <p:txBody>
          <a:bodyPr>
            <a:noAutofit/>
          </a:bodyPr>
          <a:lstStyle/>
          <a:p>
            <a:r>
              <a:rPr lang="en-GB" sz="4400" b="1" noProof="0" dirty="0">
                <a:latin typeface="Calibri" panose="020F0502020204030204" pitchFamily="34" charset="0"/>
                <a:ea typeface="Calibri" panose="020F0502020204030204" pitchFamily="34" charset="0"/>
                <a:cs typeface="Calibri" panose="020F0502020204030204" pitchFamily="34" charset="0"/>
              </a:rPr>
              <a:t>Classification of countries participating in GUIDE</a:t>
            </a:r>
          </a:p>
        </p:txBody>
      </p:sp>
      <p:graphicFrame>
        <p:nvGraphicFramePr>
          <p:cNvPr id="4" name="Tabella 3">
            <a:extLst>
              <a:ext uri="{FF2B5EF4-FFF2-40B4-BE49-F238E27FC236}">
                <a16:creationId xmlns:a16="http://schemas.microsoft.com/office/drawing/2014/main" id="{A7A84BA9-E6A3-4306-9994-3A1C5FA65965}"/>
              </a:ext>
            </a:extLst>
          </p:cNvPr>
          <p:cNvGraphicFramePr>
            <a:graphicFrameLocks noGrp="1"/>
          </p:cNvGraphicFramePr>
          <p:nvPr>
            <p:extLst>
              <p:ext uri="{D42A27DB-BD31-4B8C-83A1-F6EECF244321}">
                <p14:modId xmlns:p14="http://schemas.microsoft.com/office/powerpoint/2010/main" val="855482911"/>
              </p:ext>
            </p:extLst>
          </p:nvPr>
        </p:nvGraphicFramePr>
        <p:xfrm>
          <a:off x="1993392" y="2369127"/>
          <a:ext cx="7368817" cy="3903084"/>
        </p:xfrm>
        <a:graphic>
          <a:graphicData uri="http://schemas.openxmlformats.org/drawingml/2006/table">
            <a:tbl>
              <a:tblPr firstRow="1" firstCol="1" bandRow="1">
                <a:tableStyleId>{5C22544A-7EE6-4342-B048-85BDC9FD1C3A}</a:tableStyleId>
              </a:tblPr>
              <a:tblGrid>
                <a:gridCol w="2103386">
                  <a:extLst>
                    <a:ext uri="{9D8B030D-6E8A-4147-A177-3AD203B41FA5}">
                      <a16:colId xmlns:a16="http://schemas.microsoft.com/office/drawing/2014/main" val="1905440439"/>
                    </a:ext>
                  </a:extLst>
                </a:gridCol>
                <a:gridCol w="5265431">
                  <a:extLst>
                    <a:ext uri="{9D8B030D-6E8A-4147-A177-3AD203B41FA5}">
                      <a16:colId xmlns:a16="http://schemas.microsoft.com/office/drawing/2014/main" val="139038983"/>
                    </a:ext>
                  </a:extLst>
                </a:gridCol>
              </a:tblGrid>
              <a:tr h="660462">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Group</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Country</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764268242"/>
                  </a:ext>
                </a:extLst>
              </a:tr>
              <a:tr h="540437">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High-cost/Large</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Belgium, France, United Kingdom, Germany</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406805188"/>
                  </a:ext>
                </a:extLst>
              </a:tr>
              <a:tr h="540437">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High-cost/Small</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Austria, Finland, Ireland, Luxembourg, Norway</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969760116"/>
                  </a:ext>
                </a:extLst>
              </a:tr>
              <a:tr h="540437">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Medium-cost/Large</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Greece, Italy, Portugal, Spain</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718812059"/>
                  </a:ext>
                </a:extLst>
              </a:tr>
              <a:tr h="540437">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Medium-cost/Small</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Slovenia, Malta, Estonia</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065101270"/>
                  </a:ext>
                </a:extLst>
              </a:tr>
              <a:tr h="540437">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Low-cost/Large</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Hungary</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291430561"/>
                  </a:ext>
                </a:extLst>
              </a:tr>
              <a:tr h="540437">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Low-cost/Small</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spcBef>
                          <a:spcPts val="600"/>
                        </a:spcBef>
                        <a:spcAft>
                          <a:spcPts val="600"/>
                        </a:spcAft>
                      </a:pPr>
                      <a:r>
                        <a:rPr lang="en-GB" sz="1800" noProof="0" dirty="0">
                          <a:effectLst/>
                          <a:latin typeface="Calibri" panose="020F0502020204030204" pitchFamily="34" charset="0"/>
                          <a:ea typeface="Calibri" panose="020F0502020204030204" pitchFamily="34" charset="0"/>
                          <a:cs typeface="Calibri" panose="020F0502020204030204" pitchFamily="34" charset="0"/>
                        </a:rPr>
                        <a:t>Croatia, Latvia, Slovakia</a:t>
                      </a:r>
                      <a:endParaRPr lang="en-GB" sz="20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384875234"/>
                  </a:ext>
                </a:extLst>
              </a:tr>
            </a:tbl>
          </a:graphicData>
        </a:graphic>
      </p:graphicFrame>
    </p:spTree>
    <p:extLst>
      <p:ext uri="{BB962C8B-B14F-4D97-AF65-F5344CB8AC3E}">
        <p14:creationId xmlns:p14="http://schemas.microsoft.com/office/powerpoint/2010/main" val="1469003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47903-BF16-3ED1-8A30-8BBE50EED2CF}"/>
              </a:ext>
            </a:extLst>
          </p:cNvPr>
          <p:cNvSpPr>
            <a:spLocks noGrp="1"/>
          </p:cNvSpPr>
          <p:nvPr>
            <p:ph type="title"/>
          </p:nvPr>
        </p:nvSpPr>
        <p:spPr/>
        <p:txBody>
          <a:bodyPr/>
          <a:lstStyle/>
          <a:p>
            <a:r>
              <a:rPr lang="en-IE" dirty="0"/>
              <a:t>Setting the grounds for TAV</a:t>
            </a:r>
          </a:p>
        </p:txBody>
      </p:sp>
      <p:sp>
        <p:nvSpPr>
          <p:cNvPr id="3" name="Text Placeholder 2">
            <a:extLst>
              <a:ext uri="{FF2B5EF4-FFF2-40B4-BE49-F238E27FC236}">
                <a16:creationId xmlns:a16="http://schemas.microsoft.com/office/drawing/2014/main" id="{945DA0C4-3523-6F86-EE03-D9D7B8DE7685}"/>
              </a:ext>
            </a:extLst>
          </p:cNvPr>
          <p:cNvSpPr>
            <a:spLocks noGrp="1"/>
          </p:cNvSpPr>
          <p:nvPr>
            <p:ph type="body" sz="quarter" idx="10"/>
          </p:nvPr>
        </p:nvSpPr>
        <p:spPr>
          <a:xfrm>
            <a:off x="285751" y="1925515"/>
            <a:ext cx="11715749" cy="4789610"/>
          </a:xfrm>
        </p:spPr>
        <p:txBody>
          <a:bodyPr>
            <a:normAutofit/>
          </a:bodyPr>
          <a:lstStyle/>
          <a:p>
            <a:pPr>
              <a:lnSpc>
                <a:spcPct val="110000"/>
              </a:lnSpc>
              <a:spcBef>
                <a:spcPts val="0"/>
              </a:spcBef>
            </a:pPr>
            <a:r>
              <a:rPr lang="en-US" sz="2400" dirty="0">
                <a:solidFill>
                  <a:srgbClr val="000000"/>
                </a:solidFill>
              </a:rPr>
              <a:t>Designing p</a:t>
            </a:r>
            <a:r>
              <a:rPr lang="en-US" sz="2400" i="0" u="none" strike="noStrike" dirty="0">
                <a:solidFill>
                  <a:srgbClr val="000000"/>
                </a:solidFill>
                <a:effectLst/>
              </a:rPr>
              <a:t>olicy document detailing the </a:t>
            </a:r>
            <a:r>
              <a:rPr lang="en-US" sz="2400" b="1" i="0" u="none" strike="noStrike" dirty="0">
                <a:solidFill>
                  <a:srgbClr val="000000"/>
                </a:solidFill>
                <a:effectLst/>
              </a:rPr>
              <a:t>terms and conditions of the visits</a:t>
            </a:r>
            <a:r>
              <a:rPr lang="en-US" sz="2400" i="0" u="none" strike="noStrike" dirty="0">
                <a:solidFill>
                  <a:srgbClr val="000000"/>
                </a:solidFill>
                <a:effectLst/>
              </a:rPr>
              <a:t>.</a:t>
            </a:r>
            <a:endParaRPr lang="en-US" sz="2400" dirty="0"/>
          </a:p>
          <a:p>
            <a:pPr>
              <a:lnSpc>
                <a:spcPct val="110000"/>
              </a:lnSpc>
              <a:spcBef>
                <a:spcPts val="0"/>
              </a:spcBef>
            </a:pPr>
            <a:r>
              <a:rPr lang="en-US" sz="2400" i="0" u="none" strike="noStrike" dirty="0">
                <a:solidFill>
                  <a:srgbClr val="000000"/>
                </a:solidFill>
                <a:effectLst/>
              </a:rPr>
              <a:t>Designing </a:t>
            </a:r>
            <a:r>
              <a:rPr lang="en-US" sz="2400" b="1" i="0" u="none" strike="noStrike" dirty="0">
                <a:solidFill>
                  <a:srgbClr val="000000"/>
                </a:solidFill>
                <a:effectLst/>
              </a:rPr>
              <a:t>application procedures </a:t>
            </a:r>
            <a:r>
              <a:rPr lang="en-US" sz="2400" i="0" u="none" strike="noStrike" dirty="0">
                <a:solidFill>
                  <a:srgbClr val="000000"/>
                </a:solidFill>
                <a:effectLst/>
              </a:rPr>
              <a:t>and </a:t>
            </a:r>
            <a:r>
              <a:rPr lang="en-US" sz="2400" b="1" i="0" u="none" strike="noStrike" dirty="0">
                <a:solidFill>
                  <a:srgbClr val="000000"/>
                </a:solidFill>
                <a:effectLst/>
              </a:rPr>
              <a:t>application form</a:t>
            </a:r>
            <a:r>
              <a:rPr lang="en-US" sz="2400" i="0" u="none" strike="noStrike" dirty="0">
                <a:solidFill>
                  <a:srgbClr val="000000"/>
                </a:solidFill>
                <a:effectLst/>
              </a:rPr>
              <a:t>.</a:t>
            </a:r>
            <a:endParaRPr lang="en-US" sz="2400" dirty="0"/>
          </a:p>
          <a:p>
            <a:pPr>
              <a:lnSpc>
                <a:spcPct val="110000"/>
              </a:lnSpc>
              <a:spcBef>
                <a:spcPts val="0"/>
              </a:spcBef>
            </a:pPr>
            <a:r>
              <a:rPr lang="en-US" sz="2400" dirty="0">
                <a:solidFill>
                  <a:srgbClr val="000000"/>
                </a:solidFill>
              </a:rPr>
              <a:t>Developing</a:t>
            </a:r>
            <a:r>
              <a:rPr lang="en-US" sz="2400" i="0" u="none" strike="noStrike" dirty="0">
                <a:solidFill>
                  <a:srgbClr val="000000"/>
                </a:solidFill>
                <a:effectLst/>
              </a:rPr>
              <a:t> </a:t>
            </a:r>
            <a:r>
              <a:rPr lang="en-US" sz="2400" b="1" i="0" u="none" strike="noStrike" dirty="0">
                <a:solidFill>
                  <a:srgbClr val="000000"/>
                </a:solidFill>
                <a:effectLst/>
              </a:rPr>
              <a:t>procedures </a:t>
            </a:r>
            <a:r>
              <a:rPr lang="en-US" sz="2400" i="0" u="none" strike="noStrike" dirty="0">
                <a:solidFill>
                  <a:srgbClr val="000000"/>
                </a:solidFill>
                <a:effectLst/>
              </a:rPr>
              <a:t>&amp; systems for </a:t>
            </a:r>
            <a:r>
              <a:rPr lang="en-US" sz="2400" b="1" i="0" u="none" strike="noStrike" dirty="0">
                <a:solidFill>
                  <a:srgbClr val="000000"/>
                </a:solidFill>
                <a:effectLst/>
              </a:rPr>
              <a:t>managing &amp; reviewing applications</a:t>
            </a:r>
            <a:r>
              <a:rPr lang="en-US" sz="2400" i="0" u="none" strike="noStrike" dirty="0">
                <a:solidFill>
                  <a:srgbClr val="000000"/>
                </a:solidFill>
                <a:effectLst/>
              </a:rPr>
              <a:t>.</a:t>
            </a:r>
            <a:endParaRPr lang="en-US" sz="2400" b="1" dirty="0"/>
          </a:p>
          <a:p>
            <a:pPr>
              <a:lnSpc>
                <a:spcPct val="110000"/>
              </a:lnSpc>
              <a:spcBef>
                <a:spcPts val="0"/>
              </a:spcBef>
            </a:pPr>
            <a:r>
              <a:rPr lang="en-US" sz="2400" i="0" u="none" strike="noStrike" dirty="0">
                <a:solidFill>
                  <a:srgbClr val="000000"/>
                </a:solidFill>
                <a:effectLst/>
              </a:rPr>
              <a:t>Forming </a:t>
            </a:r>
            <a:r>
              <a:rPr lang="en-US" sz="2400" b="1" i="0" u="none" strike="noStrike" dirty="0">
                <a:solidFill>
                  <a:srgbClr val="000000"/>
                </a:solidFill>
                <a:effectLst/>
              </a:rPr>
              <a:t>panel of reviewers </a:t>
            </a:r>
            <a:r>
              <a:rPr lang="en-US" sz="2400" i="0" u="none" strike="noStrike" dirty="0">
                <a:solidFill>
                  <a:srgbClr val="000000"/>
                </a:solidFill>
                <a:effectLst/>
              </a:rPr>
              <a:t>(including internal &amp; external reviewers)</a:t>
            </a:r>
          </a:p>
          <a:p>
            <a:pPr>
              <a:lnSpc>
                <a:spcPct val="110000"/>
              </a:lnSpc>
              <a:spcBef>
                <a:spcPts val="0"/>
              </a:spcBef>
            </a:pPr>
            <a:r>
              <a:rPr lang="en-US" sz="2400" b="1" i="0" u="none" strike="noStrike" dirty="0">
                <a:solidFill>
                  <a:srgbClr val="000000"/>
                </a:solidFill>
                <a:effectLst/>
              </a:rPr>
              <a:t>Managing applications </a:t>
            </a:r>
            <a:r>
              <a:rPr lang="en-US" sz="2400" i="0" u="none" strike="noStrike" dirty="0">
                <a:solidFill>
                  <a:srgbClr val="000000"/>
                </a:solidFill>
                <a:effectLst/>
              </a:rPr>
              <a:t>received &amp; reviewer allocation, including applicants scores</a:t>
            </a:r>
          </a:p>
          <a:p>
            <a:pPr>
              <a:lnSpc>
                <a:spcPct val="110000"/>
              </a:lnSpc>
              <a:spcBef>
                <a:spcPts val="0"/>
              </a:spcBef>
            </a:pPr>
            <a:r>
              <a:rPr lang="en-US" sz="2400" i="0" u="none" strike="noStrike" dirty="0">
                <a:solidFill>
                  <a:srgbClr val="000000"/>
                </a:solidFill>
                <a:effectLst/>
              </a:rPr>
              <a:t>Distributing </a:t>
            </a:r>
            <a:r>
              <a:rPr lang="en-US" sz="2400" b="1" i="0" u="none" strike="noStrike" dirty="0">
                <a:solidFill>
                  <a:srgbClr val="000000"/>
                </a:solidFill>
                <a:effectLst/>
              </a:rPr>
              <a:t>outcomes </a:t>
            </a:r>
            <a:r>
              <a:rPr lang="en-US" sz="2400" i="0" u="none" strike="noStrike" dirty="0">
                <a:solidFill>
                  <a:srgbClr val="000000"/>
                </a:solidFill>
                <a:effectLst/>
              </a:rPr>
              <a:t>of the review process to host institutions &amp; applicants</a:t>
            </a:r>
          </a:p>
          <a:p>
            <a:pPr marL="50800" indent="0">
              <a:lnSpc>
                <a:spcPct val="110000"/>
              </a:lnSpc>
              <a:spcBef>
                <a:spcPts val="0"/>
              </a:spcBef>
              <a:buNone/>
            </a:pPr>
            <a:r>
              <a:rPr lang="en-US" sz="2400" i="0" u="none" strike="noStrike" dirty="0">
                <a:solidFill>
                  <a:srgbClr val="000000"/>
                </a:solidFill>
                <a:effectLst/>
              </a:rPr>
              <a:t>….</a:t>
            </a:r>
          </a:p>
          <a:p>
            <a:pPr marL="50800" indent="0">
              <a:lnSpc>
                <a:spcPct val="110000"/>
              </a:lnSpc>
              <a:spcBef>
                <a:spcPts val="0"/>
              </a:spcBef>
              <a:buNone/>
            </a:pPr>
            <a:r>
              <a:rPr lang="en-US" sz="2400" i="0" u="sng" strike="noStrike" dirty="0">
                <a:solidFill>
                  <a:srgbClr val="000000"/>
                </a:solidFill>
                <a:effectLst/>
              </a:rPr>
              <a:t>Communication</a:t>
            </a:r>
            <a:r>
              <a:rPr lang="en-US" sz="2400" i="0" u="none" strike="noStrike" dirty="0">
                <a:solidFill>
                  <a:srgbClr val="000000"/>
                </a:solidFill>
                <a:effectLst/>
              </a:rPr>
              <a:t>:</a:t>
            </a:r>
          </a:p>
          <a:p>
            <a:pPr>
              <a:lnSpc>
                <a:spcPct val="110000"/>
              </a:lnSpc>
              <a:spcBef>
                <a:spcPts val="0"/>
              </a:spcBef>
              <a:buFontTx/>
              <a:buChar char="-"/>
            </a:pPr>
            <a:r>
              <a:rPr lang="en-US" sz="2400" i="0" u="none" strike="noStrike" dirty="0">
                <a:solidFill>
                  <a:srgbClr val="000000"/>
                </a:solidFill>
                <a:effectLst/>
              </a:rPr>
              <a:t>Webpage about the calls and presenting partners (videos)</a:t>
            </a:r>
          </a:p>
          <a:p>
            <a:pPr>
              <a:lnSpc>
                <a:spcPct val="110000"/>
              </a:lnSpc>
              <a:spcBef>
                <a:spcPts val="0"/>
              </a:spcBef>
              <a:buFontTx/>
              <a:buChar char="-"/>
            </a:pPr>
            <a:r>
              <a:rPr lang="en-US" sz="2400" dirty="0">
                <a:solidFill>
                  <a:srgbClr val="000000"/>
                </a:solidFill>
              </a:rPr>
              <a:t>Promotion of each call via several project’ and partners’ social media channels, newsletter etc.</a:t>
            </a:r>
            <a:endParaRPr lang="en-US" sz="2400" i="0" u="none" strike="noStrike" dirty="0">
              <a:solidFill>
                <a:srgbClr val="000000"/>
              </a:solidFill>
              <a:effectLst/>
            </a:endParaRPr>
          </a:p>
        </p:txBody>
      </p:sp>
    </p:spTree>
    <p:extLst>
      <p:ext uri="{BB962C8B-B14F-4D97-AF65-F5344CB8AC3E}">
        <p14:creationId xmlns:p14="http://schemas.microsoft.com/office/powerpoint/2010/main" val="11384860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107723D-7D62-A2FB-D127-F82C1A498FE1}"/>
              </a:ext>
            </a:extLst>
          </p:cNvPr>
          <p:cNvSpPr>
            <a:spLocks noGrp="1"/>
          </p:cNvSpPr>
          <p:nvPr>
            <p:ph type="subTitle" idx="1"/>
          </p:nvPr>
        </p:nvSpPr>
        <p:spPr/>
        <p:txBody>
          <a:bodyPr/>
          <a:lstStyle/>
          <a:p>
            <a:r>
              <a:rPr lang="en-US"/>
              <a:t>Questions?</a:t>
            </a:r>
          </a:p>
        </p:txBody>
      </p:sp>
      <p:sp>
        <p:nvSpPr>
          <p:cNvPr id="2" name="Google Shape;178;g12f2be86959_0_48">
            <a:extLst>
              <a:ext uri="{FF2B5EF4-FFF2-40B4-BE49-F238E27FC236}">
                <a16:creationId xmlns:a16="http://schemas.microsoft.com/office/drawing/2014/main" id="{093ACB4C-FFD4-AA9E-8F96-C108DBDB3300}"/>
              </a:ext>
            </a:extLst>
          </p:cNvPr>
          <p:cNvSpPr txBox="1">
            <a:spLocks/>
          </p:cNvSpPr>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Clr>
                <a:srgbClr val="6A6C77"/>
              </a:buClr>
              <a:buSzPts val="990"/>
            </a:pPr>
            <a:r>
              <a:rPr lang="en-GB"/>
              <a:t>Thank you</a:t>
            </a:r>
          </a:p>
        </p:txBody>
      </p:sp>
    </p:spTree>
    <p:extLst>
      <p:ext uri="{BB962C8B-B14F-4D97-AF65-F5344CB8AC3E}">
        <p14:creationId xmlns:p14="http://schemas.microsoft.com/office/powerpoint/2010/main" val="3606879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dirty="0">
                <a:latin typeface="Calibri" pitchFamily="34" charset="0"/>
                <a:cs typeface="Calibri" pitchFamily="34" charset="0"/>
              </a:rPr>
              <a:t>TA Visits: Practical Issues  </a:t>
            </a:r>
          </a:p>
        </p:txBody>
      </p:sp>
      <p:sp>
        <p:nvSpPr>
          <p:cNvPr id="3" name="Content Placeholder 2"/>
          <p:cNvSpPr>
            <a:spLocks noGrp="1"/>
          </p:cNvSpPr>
          <p:nvPr>
            <p:ph type="body" sz="quarter" idx="10"/>
          </p:nvPr>
        </p:nvSpPr>
        <p:spPr>
          <a:xfrm>
            <a:off x="238125" y="1967865"/>
            <a:ext cx="11715749" cy="4239895"/>
          </a:xfrm>
        </p:spPr>
        <p:txBody>
          <a:bodyPr>
            <a:noAutofit/>
          </a:bodyPr>
          <a:lstStyle/>
          <a:p>
            <a:pPr marL="228600" lvl="1">
              <a:lnSpc>
                <a:spcPct val="100000"/>
              </a:lnSpc>
              <a:spcBef>
                <a:spcPts val="600"/>
              </a:spcBef>
              <a:buClr>
                <a:schemeClr val="accent1"/>
              </a:buClr>
            </a:pPr>
            <a:r>
              <a:rPr lang="en-GB" b="0" i="0" u="none" strike="noStrike" baseline="0" dirty="0">
                <a:latin typeface="Calibri" panose="020F0502020204030204" pitchFamily="34" charset="0"/>
                <a:cs typeface="Calibri" panose="020F0502020204030204" pitchFamily="34" charset="0"/>
              </a:rPr>
              <a:t>TA visits can be between </a:t>
            </a:r>
            <a:r>
              <a:rPr lang="en-GB" b="1" i="0" u="none" strike="noStrike" baseline="0" dirty="0">
                <a:latin typeface="Calibri" panose="020F0502020204030204" pitchFamily="34" charset="0"/>
                <a:cs typeface="Calibri" panose="020F0502020204030204" pitchFamily="34" charset="0"/>
              </a:rPr>
              <a:t>1 and 3 weeks in length</a:t>
            </a:r>
            <a:r>
              <a:rPr lang="en-GB" i="0" u="none" strike="noStrike" baseline="0" dirty="0">
                <a:latin typeface="Calibri" panose="020F0502020204030204" pitchFamily="34" charset="0"/>
                <a:cs typeface="Calibri" panose="020F0502020204030204" pitchFamily="34" charset="0"/>
              </a:rPr>
              <a:t>.</a:t>
            </a:r>
          </a:p>
          <a:p>
            <a:pPr marL="228600" lvl="1">
              <a:lnSpc>
                <a:spcPct val="100000"/>
              </a:lnSpc>
              <a:spcBef>
                <a:spcPts val="600"/>
              </a:spcBef>
              <a:buClr>
                <a:schemeClr val="accent1"/>
              </a:buClr>
            </a:pPr>
            <a:r>
              <a:rPr lang="en-IE" dirty="0">
                <a:latin typeface="Calibri" panose="020F0502020204030204" pitchFamily="34" charset="0"/>
                <a:cs typeface="Calibri" panose="020F0502020204030204" pitchFamily="34" charset="0"/>
              </a:rPr>
              <a:t>E</a:t>
            </a:r>
            <a:r>
              <a:rPr lang="en-IE" b="0" i="0" u="none" strike="noStrike" baseline="0" dirty="0">
                <a:latin typeface="Calibri" panose="020F0502020204030204" pitchFamily="34" charset="0"/>
                <a:cs typeface="Calibri" panose="020F0502020204030204" pitchFamily="34" charset="0"/>
              </a:rPr>
              <a:t>ach hosting institution has been </a:t>
            </a:r>
            <a:r>
              <a:rPr lang="en-IE" b="1" i="0" u="none" strike="noStrike" baseline="0" dirty="0">
                <a:latin typeface="Calibri" panose="020F0502020204030204" pitchFamily="34" charset="0"/>
                <a:cs typeface="Calibri" panose="020F0502020204030204" pitchFamily="34" charset="0"/>
              </a:rPr>
              <a:t>assigned </a:t>
            </a:r>
            <a:r>
              <a:rPr lang="en-GB" b="1" i="0" u="none" strike="noStrike" baseline="0" dirty="0">
                <a:latin typeface="Calibri" panose="020F0502020204030204" pitchFamily="34" charset="0"/>
                <a:cs typeface="Calibri" panose="020F0502020204030204" pitchFamily="34" charset="0"/>
              </a:rPr>
              <a:t>a set number of weeks</a:t>
            </a:r>
            <a:r>
              <a:rPr lang="en-GB" b="0" i="0" u="none" strike="noStrike" baseline="0" dirty="0">
                <a:latin typeface="Calibri" panose="020F0502020204030204" pitchFamily="34" charset="0"/>
                <a:cs typeface="Calibri" panose="020F0502020204030204" pitchFamily="34" charset="0"/>
              </a:rPr>
              <a:t>,</a:t>
            </a:r>
            <a:r>
              <a:rPr lang="en-GB" b="0" i="0" u="none" strike="noStrike" dirty="0">
                <a:latin typeface="Calibri" panose="020F0502020204030204" pitchFamily="34" charset="0"/>
                <a:cs typeface="Calibri" panose="020F0502020204030204" pitchFamily="34" charset="0"/>
              </a:rPr>
              <a:t> </a:t>
            </a:r>
            <a:r>
              <a:rPr lang="en-GB" b="0" i="0" u="none" strike="noStrike" baseline="0" dirty="0">
                <a:latin typeface="Calibri" panose="020F0502020204030204" pitchFamily="34" charset="0"/>
                <a:cs typeface="Calibri" panose="020F0502020204030204" pitchFamily="34" charset="0"/>
              </a:rPr>
              <a:t>based</a:t>
            </a:r>
            <a:r>
              <a:rPr lang="en-GB" b="0" i="0" u="none" strike="noStrike" dirty="0">
                <a:latin typeface="Calibri" panose="020F0502020204030204" pitchFamily="34" charset="0"/>
                <a:cs typeface="Calibri" panose="020F0502020204030204" pitchFamily="34" charset="0"/>
              </a:rPr>
              <a:t> on </a:t>
            </a:r>
            <a:r>
              <a:rPr lang="en-GB" b="0" i="0" u="none" strike="noStrike" baseline="0" dirty="0">
                <a:latin typeface="Calibri" panose="020F0502020204030204" pitchFamily="34" charset="0"/>
                <a:cs typeface="Calibri" panose="020F0502020204030204" pitchFamily="34" charset="0"/>
              </a:rPr>
              <a:t>their size and activity.</a:t>
            </a:r>
          </a:p>
          <a:p>
            <a:pPr marL="342900" lvl="1" indent="-342900">
              <a:lnSpc>
                <a:spcPct val="100000"/>
              </a:lnSpc>
              <a:spcBef>
                <a:spcPts val="600"/>
              </a:spcBef>
              <a:buClr>
                <a:schemeClr val="accent1"/>
              </a:buClr>
            </a:pPr>
            <a:r>
              <a:rPr lang="en-GB" dirty="0">
                <a:latin typeface="Calibri" panose="020F0502020204030204" pitchFamily="34" charset="0"/>
                <a:cs typeface="Calibri" panose="020F0502020204030204" pitchFamily="34" charset="0"/>
              </a:rPr>
              <a:t>Each hosting institution </a:t>
            </a:r>
            <a:r>
              <a:rPr lang="en-GB" b="1" dirty="0">
                <a:latin typeface="Calibri" panose="020F0502020204030204" pitchFamily="34" charset="0"/>
                <a:cs typeface="Calibri" panose="020F0502020204030204" pitchFamily="34" charset="0"/>
              </a:rPr>
              <a:t>holds their own budget</a:t>
            </a:r>
            <a:r>
              <a:rPr lang="en-GB" dirty="0">
                <a:latin typeface="Calibri" panose="020F0502020204030204" pitchFamily="34" charset="0"/>
                <a:cs typeface="Calibri" panose="020F0502020204030204" pitchFamily="34" charset="0"/>
              </a:rPr>
              <a:t> and is responsible for coordinating and supervising the visits. </a:t>
            </a:r>
          </a:p>
          <a:p>
            <a:pPr marL="228600" lvl="1">
              <a:lnSpc>
                <a:spcPct val="100000"/>
              </a:lnSpc>
              <a:spcBef>
                <a:spcPts val="600"/>
              </a:spcBef>
              <a:buClr>
                <a:schemeClr val="accent1"/>
              </a:buClr>
            </a:pPr>
            <a:r>
              <a:rPr lang="en-GB" dirty="0">
                <a:latin typeface="Calibri" panose="020F0502020204030204" pitchFamily="34" charset="0"/>
                <a:cs typeface="Calibri" panose="020F0502020204030204" pitchFamily="34" charset="0"/>
              </a:rPr>
              <a:t>Visits covered by bursaries of </a:t>
            </a:r>
            <a:r>
              <a:rPr lang="en-GB" b="1" dirty="0">
                <a:latin typeface="Calibri" panose="020F0502020204030204" pitchFamily="34" charset="0"/>
                <a:cs typeface="Calibri" panose="020F0502020204030204" pitchFamily="34" charset="0"/>
              </a:rPr>
              <a:t>€1,250 per week </a:t>
            </a:r>
            <a:r>
              <a:rPr lang="en-GB" dirty="0">
                <a:latin typeface="Calibri" panose="020F0502020204030204" pitchFamily="34" charset="0"/>
                <a:cs typeface="Calibri" panose="020F0502020204030204" pitchFamily="34" charset="0"/>
              </a:rPr>
              <a:t>(travel, accommodation </a:t>
            </a:r>
            <a:r>
              <a:rPr lang="en-IE" dirty="0">
                <a:latin typeface="Calibri" panose="020F0502020204030204" pitchFamily="34" charset="0"/>
                <a:cs typeface="Calibri" panose="020F0502020204030204" pitchFamily="34" charset="0"/>
              </a:rPr>
              <a:t>and subsistence).</a:t>
            </a:r>
          </a:p>
          <a:p>
            <a:pPr marL="228600" lvl="1">
              <a:lnSpc>
                <a:spcPct val="100000"/>
              </a:lnSpc>
              <a:spcBef>
                <a:spcPts val="600"/>
              </a:spcBef>
              <a:buClr>
                <a:schemeClr val="accent1"/>
              </a:buClr>
            </a:pPr>
            <a:r>
              <a:rPr lang="en-GB" dirty="0">
                <a:latin typeface="Calibri" panose="020F0502020204030204" pitchFamily="34" charset="0"/>
                <a:cs typeface="Calibri" panose="020F0502020204030204" pitchFamily="34" charset="0"/>
              </a:rPr>
              <a:t>Shorter visits can be supplemented by follow-up virtual visits to minimise costs and facilitate access for those with limited capacity to travel.</a:t>
            </a:r>
            <a:endParaRPr lang="en-IE" b="1" dirty="0">
              <a:latin typeface="Calibri" panose="020F0502020204030204" pitchFamily="34" charset="0"/>
              <a:cs typeface="Calibri" pitchFamily="34" charset="0"/>
            </a:endParaRPr>
          </a:p>
          <a:p>
            <a:pPr marL="228600" lvl="1">
              <a:lnSpc>
                <a:spcPct val="100000"/>
              </a:lnSpc>
              <a:spcBef>
                <a:spcPts val="600"/>
              </a:spcBef>
              <a:buClr>
                <a:schemeClr val="accent1"/>
              </a:buClr>
            </a:pPr>
            <a:r>
              <a:rPr lang="en-GB" dirty="0">
                <a:latin typeface="Calibri" panose="020F0502020204030204" pitchFamily="34" charset="0"/>
                <a:cs typeface="Calibri" panose="020F0502020204030204" pitchFamily="34" charset="0"/>
              </a:rPr>
              <a:t>Encourage</a:t>
            </a:r>
            <a:r>
              <a:rPr lang="en-GB" b="1" dirty="0">
                <a:latin typeface="Calibri" panose="020F0502020204030204" pitchFamily="34" charset="0"/>
                <a:cs typeface="Calibri" panose="020F0502020204030204" pitchFamily="34" charset="0"/>
              </a:rPr>
              <a:t> simultaneous visits </a:t>
            </a:r>
            <a:r>
              <a:rPr lang="en-GB" dirty="0">
                <a:latin typeface="Calibri" panose="020F0502020204030204" pitchFamily="34" charset="0"/>
                <a:cs typeface="Calibri" panose="020F0502020204030204" pitchFamily="34" charset="0"/>
              </a:rPr>
              <a:t>of multiple researchers at each host institution to facilitate efficient orientation and training and to promote further networking.</a:t>
            </a:r>
          </a:p>
        </p:txBody>
      </p:sp>
    </p:spTree>
    <p:extLst>
      <p:ext uri="{BB962C8B-B14F-4D97-AF65-F5344CB8AC3E}">
        <p14:creationId xmlns:p14="http://schemas.microsoft.com/office/powerpoint/2010/main" val="1886927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6E26A-6371-043B-1F8E-72937EA583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67878D-D564-C81F-EB10-22EE09E2517E}"/>
              </a:ext>
            </a:extLst>
          </p:cNvPr>
          <p:cNvSpPr>
            <a:spLocks noGrp="1"/>
          </p:cNvSpPr>
          <p:nvPr>
            <p:ph type="title"/>
          </p:nvPr>
        </p:nvSpPr>
        <p:spPr/>
        <p:txBody>
          <a:bodyPr/>
          <a:lstStyle/>
          <a:p>
            <a:pPr algn="ctr"/>
            <a:r>
              <a:rPr lang="en-IE" dirty="0">
                <a:latin typeface="Calibri" pitchFamily="34" charset="0"/>
                <a:cs typeface="Calibri" pitchFamily="34" charset="0"/>
              </a:rPr>
              <a:t>Hosting institutions and data</a:t>
            </a:r>
          </a:p>
        </p:txBody>
      </p:sp>
      <p:graphicFrame>
        <p:nvGraphicFramePr>
          <p:cNvPr id="6" name="Table 5">
            <a:extLst>
              <a:ext uri="{FF2B5EF4-FFF2-40B4-BE49-F238E27FC236}">
                <a16:creationId xmlns:a16="http://schemas.microsoft.com/office/drawing/2014/main" id="{D694F99E-267D-3CF6-B857-7560257D9AC4}"/>
              </a:ext>
            </a:extLst>
          </p:cNvPr>
          <p:cNvGraphicFramePr>
            <a:graphicFrameLocks noGrp="1"/>
          </p:cNvGraphicFramePr>
          <p:nvPr>
            <p:extLst>
              <p:ext uri="{D42A27DB-BD31-4B8C-83A1-F6EECF244321}">
                <p14:modId xmlns:p14="http://schemas.microsoft.com/office/powerpoint/2010/main" val="3147662549"/>
              </p:ext>
            </p:extLst>
          </p:nvPr>
        </p:nvGraphicFramePr>
        <p:xfrm>
          <a:off x="568960" y="1812568"/>
          <a:ext cx="11196320" cy="4893033"/>
        </p:xfrm>
        <a:graphic>
          <a:graphicData uri="http://schemas.openxmlformats.org/drawingml/2006/table">
            <a:tbl>
              <a:tblPr firstRow="1" firstCol="1" bandRow="1">
                <a:tableStyleId>{68D230F3-CF80-4859-8CE7-A43EE81993B5}</a:tableStyleId>
              </a:tblPr>
              <a:tblGrid>
                <a:gridCol w="2059094">
                  <a:extLst>
                    <a:ext uri="{9D8B030D-6E8A-4147-A177-3AD203B41FA5}">
                      <a16:colId xmlns:a16="http://schemas.microsoft.com/office/drawing/2014/main" val="2998744331"/>
                    </a:ext>
                  </a:extLst>
                </a:gridCol>
                <a:gridCol w="7704666">
                  <a:extLst>
                    <a:ext uri="{9D8B030D-6E8A-4147-A177-3AD203B41FA5}">
                      <a16:colId xmlns:a16="http://schemas.microsoft.com/office/drawing/2014/main" val="599887658"/>
                    </a:ext>
                  </a:extLst>
                </a:gridCol>
                <a:gridCol w="1432560">
                  <a:extLst>
                    <a:ext uri="{9D8B030D-6E8A-4147-A177-3AD203B41FA5}">
                      <a16:colId xmlns:a16="http://schemas.microsoft.com/office/drawing/2014/main" val="3325157250"/>
                    </a:ext>
                  </a:extLst>
                </a:gridCol>
              </a:tblGrid>
              <a:tr h="906049">
                <a:tc>
                  <a:txBody>
                    <a:bodyPr/>
                    <a:lstStyle/>
                    <a:p>
                      <a:pPr>
                        <a:lnSpc>
                          <a:spcPct val="107000"/>
                        </a:lnSpc>
                        <a:spcAft>
                          <a:spcPts val="800"/>
                        </a:spcAft>
                      </a:pPr>
                      <a:r>
                        <a:rPr lang="en-IE" sz="1800">
                          <a:solidFill>
                            <a:schemeClr val="tx1"/>
                          </a:solidFill>
                          <a:effectLst/>
                        </a:rPr>
                        <a:t>Hosting institution</a:t>
                      </a:r>
                      <a:endParaRPr lang="en-IE" sz="18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solidFill>
                      <a:srgbClr val="FFC000"/>
                    </a:solidFill>
                  </a:tcPr>
                </a:tc>
                <a:tc>
                  <a:txBody>
                    <a:bodyPr/>
                    <a:lstStyle/>
                    <a:p>
                      <a:pPr>
                        <a:lnSpc>
                          <a:spcPct val="107000"/>
                        </a:lnSpc>
                        <a:spcAft>
                          <a:spcPts val="800"/>
                        </a:spcAft>
                      </a:pPr>
                      <a:r>
                        <a:rPr lang="en-IE" sz="1800">
                          <a:solidFill>
                            <a:schemeClr val="tx1"/>
                          </a:solidFill>
                          <a:effectLst/>
                        </a:rPr>
                        <a:t>Research Infrastructure (RI)</a:t>
                      </a:r>
                      <a:endParaRPr lang="en-IE" sz="18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solidFill>
                      <a:srgbClr val="FFC000"/>
                    </a:solidFill>
                  </a:tcPr>
                </a:tc>
                <a:tc>
                  <a:txBody>
                    <a:bodyPr/>
                    <a:lstStyle/>
                    <a:p>
                      <a:pPr>
                        <a:lnSpc>
                          <a:spcPct val="107000"/>
                        </a:lnSpc>
                        <a:spcAft>
                          <a:spcPts val="800"/>
                        </a:spcAft>
                      </a:pPr>
                      <a:r>
                        <a:rPr lang="en-IE" sz="1800">
                          <a:solidFill>
                            <a:schemeClr val="tx1"/>
                          </a:solidFill>
                          <a:effectLst/>
                        </a:rPr>
                        <a:t>Visits (unit of access- 2 weeks)</a:t>
                      </a:r>
                      <a:endParaRPr lang="en-IE" sz="1800">
                        <a:solidFill>
                          <a:schemeClr val="tx1"/>
                        </a:solidFill>
                        <a:effectLst/>
                        <a:latin typeface="Calibri" panose="020F0502020204030204" pitchFamily="34" charset="0"/>
                        <a:cs typeface="Calibri" panose="020F0502020204030204" pitchFamily="34" charset="0"/>
                      </a:endParaRPr>
                    </a:p>
                  </a:txBody>
                  <a:tcPr marL="68580" marR="68580" marT="0" marB="0">
                    <a:solidFill>
                      <a:srgbClr val="FFC000"/>
                    </a:solidFill>
                  </a:tcPr>
                </a:tc>
                <a:extLst>
                  <a:ext uri="{0D108BD9-81ED-4DB2-BD59-A6C34878D82A}">
                    <a16:rowId xmlns:a16="http://schemas.microsoft.com/office/drawing/2014/main" val="2955566243"/>
                  </a:ext>
                </a:extLst>
              </a:tr>
              <a:tr h="1034697">
                <a:tc>
                  <a:txBody>
                    <a:bodyPr/>
                    <a:lstStyle/>
                    <a:p>
                      <a:pPr>
                        <a:lnSpc>
                          <a:spcPct val="107000"/>
                        </a:lnSpc>
                        <a:spcAft>
                          <a:spcPts val="800"/>
                        </a:spcAft>
                      </a:pPr>
                      <a:r>
                        <a:rPr lang="en-IE" sz="1800" dirty="0">
                          <a:effectLst/>
                        </a:rPr>
                        <a:t>MMU / </a:t>
                      </a:r>
                      <a:r>
                        <a:rPr lang="en-IE" sz="1800" b="1" u="none" strike="noStrike" kern="1200" baseline="0" dirty="0">
                          <a:solidFill>
                            <a:schemeClr val="tx1"/>
                          </a:solidFill>
                        </a:rPr>
                        <a:t>Centre for Longitudinal Studies</a:t>
                      </a:r>
                      <a:endParaRPr lang="en-IE"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dirty="0">
                          <a:effectLst/>
                        </a:rPr>
                        <a:t>Children’s Worlds; IPPR Tax-benefit Model; National Child Development Survey; British Cohort Study; Millennium Cohort Study; Next Steps </a:t>
                      </a:r>
                      <a:endParaRPr lang="en-IE"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dirty="0">
                          <a:effectLst/>
                        </a:rPr>
                        <a:t>30</a:t>
                      </a:r>
                      <a:endParaRPr lang="en-IE"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2847851470"/>
                  </a:ext>
                </a:extLst>
              </a:tr>
              <a:tr h="333338">
                <a:tc>
                  <a:txBody>
                    <a:bodyPr/>
                    <a:lstStyle/>
                    <a:p>
                      <a:pPr>
                        <a:lnSpc>
                          <a:spcPct val="107000"/>
                        </a:lnSpc>
                        <a:spcAft>
                          <a:spcPts val="800"/>
                        </a:spcAft>
                      </a:pPr>
                      <a:r>
                        <a:rPr lang="en-IE" sz="1800">
                          <a:effectLst/>
                        </a:rPr>
                        <a:t>KNAW NIDI</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Generation and Gender Programme</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30</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2585418291"/>
                  </a:ext>
                </a:extLst>
              </a:tr>
              <a:tr h="906049">
                <a:tc>
                  <a:txBody>
                    <a:bodyPr/>
                    <a:lstStyle/>
                    <a:p>
                      <a:pPr>
                        <a:lnSpc>
                          <a:spcPct val="107000"/>
                        </a:lnSpc>
                        <a:spcAft>
                          <a:spcPts val="800"/>
                        </a:spcAft>
                      </a:pPr>
                      <a:r>
                        <a:rPr lang="en-IE" sz="1800">
                          <a:effectLst/>
                        </a:rPr>
                        <a:t>UESSEX / ISER</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British Household Panel Survey; Understanding Society; Cross-National Equivalent Files; German Socio-Economic Panel Study; The UK Data Service</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24</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460438131"/>
                  </a:ext>
                </a:extLst>
              </a:tr>
              <a:tr h="379548">
                <a:tc>
                  <a:txBody>
                    <a:bodyPr/>
                    <a:lstStyle/>
                    <a:p>
                      <a:pPr>
                        <a:lnSpc>
                          <a:spcPct val="107000"/>
                        </a:lnSpc>
                        <a:spcAft>
                          <a:spcPts val="800"/>
                        </a:spcAft>
                      </a:pPr>
                      <a:r>
                        <a:rPr lang="en-IE" sz="1800">
                          <a:effectLst/>
                        </a:rPr>
                        <a:t>UCD</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Children’s School Lives; Growing Up in Ireland</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20</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1099864405"/>
                  </a:ext>
                </a:extLst>
              </a:tr>
              <a:tr h="333338">
                <a:tc>
                  <a:txBody>
                    <a:bodyPr/>
                    <a:lstStyle/>
                    <a:p>
                      <a:pPr>
                        <a:lnSpc>
                          <a:spcPct val="107000"/>
                        </a:lnSpc>
                        <a:spcAft>
                          <a:spcPts val="800"/>
                        </a:spcAft>
                      </a:pPr>
                      <a:r>
                        <a:rPr lang="en-IE" sz="1800">
                          <a:effectLst/>
                        </a:rPr>
                        <a:t>CentERdata</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Longitudinal Internet studies for the Social Sciences </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10</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1625339521"/>
                  </a:ext>
                </a:extLst>
              </a:tr>
              <a:tr h="333338">
                <a:tc>
                  <a:txBody>
                    <a:bodyPr/>
                    <a:lstStyle/>
                    <a:p>
                      <a:pPr>
                        <a:lnSpc>
                          <a:spcPct val="107000"/>
                        </a:lnSpc>
                        <a:spcAft>
                          <a:spcPts val="800"/>
                        </a:spcAft>
                      </a:pPr>
                      <a:r>
                        <a:rPr lang="en-IE" sz="1800">
                          <a:effectLst/>
                        </a:rPr>
                        <a:t>ECSW</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Survey of Health, Aging and Retirement in Europe</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20</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3733986728"/>
                  </a:ext>
                </a:extLst>
              </a:tr>
              <a:tr h="333338">
                <a:tc>
                  <a:txBody>
                    <a:bodyPr/>
                    <a:lstStyle/>
                    <a:p>
                      <a:pPr>
                        <a:lnSpc>
                          <a:spcPct val="107000"/>
                        </a:lnSpc>
                        <a:spcAft>
                          <a:spcPts val="800"/>
                        </a:spcAft>
                      </a:pPr>
                      <a:r>
                        <a:rPr lang="en-IE" sz="1800">
                          <a:effectLst/>
                        </a:rPr>
                        <a:t>INED</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Etude </a:t>
                      </a:r>
                      <a:r>
                        <a:rPr lang="en-IE" sz="1800" err="1">
                          <a:effectLst/>
                        </a:rPr>
                        <a:t>Longitudinale</a:t>
                      </a:r>
                      <a:r>
                        <a:rPr lang="en-IE" sz="1800">
                          <a:effectLst/>
                        </a:rPr>
                        <a:t> </a:t>
                      </a:r>
                      <a:r>
                        <a:rPr lang="en-IE" sz="1800" err="1">
                          <a:effectLst/>
                        </a:rPr>
                        <a:t>Francaise</a:t>
                      </a:r>
                      <a:r>
                        <a:rPr lang="en-IE" sz="1800">
                          <a:effectLst/>
                        </a:rPr>
                        <a:t> </a:t>
                      </a:r>
                      <a:r>
                        <a:rPr lang="en-IE" sz="1800" err="1">
                          <a:effectLst/>
                        </a:rPr>
                        <a:t>depuis</a:t>
                      </a:r>
                      <a:r>
                        <a:rPr lang="en-IE" sz="1800">
                          <a:effectLst/>
                        </a:rPr>
                        <a:t> </a:t>
                      </a:r>
                      <a:r>
                        <a:rPr lang="en-IE" sz="1800" err="1">
                          <a:effectLst/>
                        </a:rPr>
                        <a:t>l’Enfance</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10</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3274550657"/>
                  </a:ext>
                </a:extLst>
              </a:tr>
              <a:tr h="333338">
                <a:tc>
                  <a:txBody>
                    <a:bodyPr/>
                    <a:lstStyle/>
                    <a:p>
                      <a:pPr>
                        <a:lnSpc>
                          <a:spcPct val="107000"/>
                        </a:lnSpc>
                        <a:spcAft>
                          <a:spcPts val="800"/>
                        </a:spcAft>
                      </a:pPr>
                      <a:r>
                        <a:rPr lang="en-IE" sz="1800">
                          <a:effectLst/>
                        </a:rPr>
                        <a:t>IPSOS</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a:effectLst/>
                        </a:rPr>
                        <a:t>EU Kids On-line</a:t>
                      </a:r>
                      <a:endParaRPr lang="en-IE"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en-IE" sz="1800" dirty="0">
                          <a:effectLst/>
                        </a:rPr>
                        <a:t>10</a:t>
                      </a:r>
                      <a:endParaRPr lang="en-IE"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3621010783"/>
                  </a:ext>
                </a:extLst>
              </a:tr>
            </a:tbl>
          </a:graphicData>
        </a:graphic>
      </p:graphicFrame>
      <p:sp>
        <p:nvSpPr>
          <p:cNvPr id="7" name="TextBox 6">
            <a:extLst>
              <a:ext uri="{FF2B5EF4-FFF2-40B4-BE49-F238E27FC236}">
                <a16:creationId xmlns:a16="http://schemas.microsoft.com/office/drawing/2014/main" id="{34AFC282-94D9-A046-D56A-51032E95187B}"/>
              </a:ext>
            </a:extLst>
          </p:cNvPr>
          <p:cNvSpPr txBox="1"/>
          <p:nvPr/>
        </p:nvSpPr>
        <p:spPr>
          <a:xfrm>
            <a:off x="10200640" y="731520"/>
            <a:ext cx="1564640" cy="830997"/>
          </a:xfrm>
          <a:prstGeom prst="rect">
            <a:avLst/>
          </a:prstGeom>
          <a:noFill/>
        </p:spPr>
        <p:txBody>
          <a:bodyPr wrap="square" rtlCol="0">
            <a:spAutoFit/>
          </a:bodyPr>
          <a:lstStyle/>
          <a:p>
            <a:r>
              <a:rPr lang="en-US" sz="2400" dirty="0">
                <a:solidFill>
                  <a:srgbClr val="FF0000"/>
                </a:solidFill>
              </a:rPr>
              <a:t>35 PM for support</a:t>
            </a:r>
            <a:endParaRPr lang="sl-SI" sz="2400" dirty="0">
              <a:solidFill>
                <a:srgbClr val="FF0000"/>
              </a:solidFill>
            </a:endParaRPr>
          </a:p>
        </p:txBody>
      </p:sp>
    </p:spTree>
    <p:extLst>
      <p:ext uri="{BB962C8B-B14F-4D97-AF65-F5344CB8AC3E}">
        <p14:creationId xmlns:p14="http://schemas.microsoft.com/office/powerpoint/2010/main" val="1451659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E">
                <a:latin typeface="Calibri" pitchFamily="34" charset="0"/>
                <a:cs typeface="Calibri" pitchFamily="34" charset="0"/>
              </a:rPr>
              <a:t>Role of the Host Institution</a:t>
            </a:r>
          </a:p>
        </p:txBody>
      </p:sp>
      <p:sp>
        <p:nvSpPr>
          <p:cNvPr id="3" name="Content Placeholder 2"/>
          <p:cNvSpPr>
            <a:spLocks noGrp="1"/>
          </p:cNvSpPr>
          <p:nvPr>
            <p:ph type="body" sz="quarter" idx="10"/>
          </p:nvPr>
        </p:nvSpPr>
        <p:spPr>
          <a:xfrm>
            <a:off x="356871" y="2089785"/>
            <a:ext cx="11715749" cy="4067175"/>
          </a:xfrm>
        </p:spPr>
        <p:txBody>
          <a:bodyPr>
            <a:noAutofit/>
          </a:bodyPr>
          <a:lstStyle/>
          <a:p>
            <a:pPr>
              <a:lnSpc>
                <a:spcPct val="100000"/>
              </a:lnSpc>
              <a:spcBef>
                <a:spcPts val="600"/>
              </a:spcBef>
            </a:pPr>
            <a:r>
              <a:rPr lang="en-GB" sz="2400" b="1" dirty="0">
                <a:latin typeface="Calibri" panose="020F0502020204030204" pitchFamily="34" charset="0"/>
                <a:cs typeface="Calibri" panose="020F0502020204030204" pitchFamily="34" charset="0"/>
              </a:rPr>
              <a:t>Make a staff member </a:t>
            </a:r>
            <a:r>
              <a:rPr lang="en-GB" sz="2400" dirty="0">
                <a:latin typeface="Calibri" panose="020F0502020204030204" pitchFamily="34" charset="0"/>
                <a:cs typeface="Calibri" panose="020F0502020204030204" pitchFamily="34" charset="0"/>
              </a:rPr>
              <a:t>available to orientate the visitor to the institution and datasets</a:t>
            </a:r>
          </a:p>
          <a:p>
            <a:pPr>
              <a:lnSpc>
                <a:spcPct val="100000"/>
              </a:lnSpc>
              <a:spcBef>
                <a:spcPts val="600"/>
              </a:spcBef>
            </a:pPr>
            <a:r>
              <a:rPr lang="en-GB" sz="2400" b="1" dirty="0">
                <a:latin typeface="Calibri" panose="020F0502020204030204" pitchFamily="34" charset="0"/>
                <a:cs typeface="Calibri" panose="020F0502020204030204" pitchFamily="34" charset="0"/>
              </a:rPr>
              <a:t>Provide a workspace and computer </a:t>
            </a:r>
          </a:p>
          <a:p>
            <a:pPr>
              <a:lnSpc>
                <a:spcPct val="100000"/>
              </a:lnSpc>
              <a:spcBef>
                <a:spcPts val="600"/>
              </a:spcBef>
            </a:pPr>
            <a:r>
              <a:rPr lang="en-GB" sz="2400" dirty="0">
                <a:latin typeface="Calibri" panose="020F0502020204030204" pitchFamily="34" charset="0"/>
                <a:cs typeface="Calibri" panose="020F0502020204030204" pitchFamily="34" charset="0"/>
              </a:rPr>
              <a:t>Provide details on </a:t>
            </a:r>
            <a:r>
              <a:rPr lang="en-GB" sz="2400" b="1" dirty="0">
                <a:latin typeface="Calibri" panose="020F0502020204030204" pitchFamily="34" charset="0"/>
                <a:cs typeface="Calibri" panose="020F0502020204030204" pitchFamily="34" charset="0"/>
              </a:rPr>
              <a:t>physical access requirements </a:t>
            </a:r>
            <a:r>
              <a:rPr lang="en-GB" sz="2400" dirty="0">
                <a:latin typeface="Calibri" panose="020F0502020204030204" pitchFamily="34" charset="0"/>
                <a:cs typeface="Calibri" panose="020F0502020204030204" pitchFamily="34" charset="0"/>
              </a:rPr>
              <a:t>(especially where there are secure data environments)</a:t>
            </a:r>
          </a:p>
          <a:p>
            <a:pPr algn="l">
              <a:lnSpc>
                <a:spcPct val="100000"/>
              </a:lnSpc>
              <a:spcBef>
                <a:spcPts val="600"/>
              </a:spcBef>
            </a:pPr>
            <a:r>
              <a:rPr lang="en-GB" sz="2400" b="1" dirty="0">
                <a:latin typeface="Calibri" panose="020F0502020204030204" pitchFamily="34" charset="0"/>
                <a:cs typeface="Calibri" panose="020F0502020204030204" pitchFamily="34" charset="0"/>
              </a:rPr>
              <a:t>Invite visitors </a:t>
            </a:r>
            <a:r>
              <a:rPr lang="en-GB" sz="2400" dirty="0">
                <a:latin typeface="Calibri" panose="020F0502020204030204" pitchFamily="34" charset="0"/>
                <a:cs typeface="Calibri" panose="020F0502020204030204" pitchFamily="34" charset="0"/>
              </a:rPr>
              <a:t>to attend any events or relevant meetings organised during their stay which are relevant </a:t>
            </a:r>
          </a:p>
          <a:p>
            <a:pPr algn="l">
              <a:lnSpc>
                <a:spcPct val="100000"/>
              </a:lnSpc>
              <a:spcBef>
                <a:spcPts val="600"/>
              </a:spcBef>
            </a:pPr>
            <a:r>
              <a:rPr lang="en-GB" sz="2400" b="1" dirty="0">
                <a:latin typeface="Calibri" panose="020F0502020204030204" pitchFamily="34" charset="0"/>
                <a:cs typeface="Calibri" panose="020F0502020204030204" pitchFamily="34" charset="0"/>
              </a:rPr>
              <a:t>Liaise with the visitor on their proposed project </a:t>
            </a:r>
            <a:r>
              <a:rPr lang="en-GB" sz="2400" dirty="0">
                <a:latin typeface="Calibri" panose="020F0502020204030204" pitchFamily="34" charset="0"/>
                <a:cs typeface="Calibri" panose="020F0502020204030204" pitchFamily="34" charset="0"/>
              </a:rPr>
              <a:t>to ensure the innovativeness of the topic and to avoid overlap with other researchers and explore potential collaboration opportunities.</a:t>
            </a:r>
          </a:p>
        </p:txBody>
      </p:sp>
    </p:spTree>
    <p:extLst>
      <p:ext uri="{BB962C8B-B14F-4D97-AF65-F5344CB8AC3E}">
        <p14:creationId xmlns:p14="http://schemas.microsoft.com/office/powerpoint/2010/main" val="4069458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038A3-FF5B-FBDB-A5B1-D8D88641E301}"/>
              </a:ext>
            </a:extLst>
          </p:cNvPr>
          <p:cNvSpPr>
            <a:spLocks noGrp="1"/>
          </p:cNvSpPr>
          <p:nvPr>
            <p:ph type="title"/>
          </p:nvPr>
        </p:nvSpPr>
        <p:spPr/>
        <p:txBody>
          <a:bodyPr/>
          <a:lstStyle/>
          <a:p>
            <a:r>
              <a:rPr lang="en-IE" b="1" dirty="0">
                <a:solidFill>
                  <a:schemeClr val="tx1"/>
                </a:solidFill>
              </a:rPr>
              <a:t>TAV Update </a:t>
            </a:r>
          </a:p>
        </p:txBody>
      </p:sp>
      <p:sp>
        <p:nvSpPr>
          <p:cNvPr id="8" name="Text Placeholder 7">
            <a:extLst>
              <a:ext uri="{FF2B5EF4-FFF2-40B4-BE49-F238E27FC236}">
                <a16:creationId xmlns:a16="http://schemas.microsoft.com/office/drawing/2014/main" id="{A990A473-5AB4-2F23-2DA8-2AEAB459BCE0}"/>
              </a:ext>
            </a:extLst>
          </p:cNvPr>
          <p:cNvSpPr>
            <a:spLocks noGrp="1"/>
          </p:cNvSpPr>
          <p:nvPr>
            <p:ph type="body" idx="1"/>
          </p:nvPr>
        </p:nvSpPr>
        <p:spPr>
          <a:xfrm>
            <a:off x="838200" y="1825624"/>
            <a:ext cx="11128022" cy="4855261"/>
          </a:xfrm>
        </p:spPr>
        <p:txBody>
          <a:bodyPr>
            <a:normAutofit/>
          </a:bodyPr>
          <a:lstStyle/>
          <a:p>
            <a:pPr marL="114300" indent="0">
              <a:buNone/>
            </a:pPr>
            <a:r>
              <a:rPr lang="en-US" sz="2400" b="1" dirty="0"/>
              <a:t>Since Jan 2022 (Calls 1-6):</a:t>
            </a:r>
          </a:p>
          <a:p>
            <a:pPr marL="114300" indent="0">
              <a:buNone/>
            </a:pPr>
            <a:endParaRPr lang="en-US" sz="900" b="1" dirty="0"/>
          </a:p>
          <a:p>
            <a:pPr lvl="1"/>
            <a:r>
              <a:rPr lang="en-US" b="1" dirty="0"/>
              <a:t>196</a:t>
            </a:r>
            <a:r>
              <a:rPr lang="en-US" dirty="0"/>
              <a:t> applications have been received </a:t>
            </a:r>
          </a:p>
          <a:p>
            <a:pPr lvl="1"/>
            <a:endParaRPr lang="en-US" dirty="0"/>
          </a:p>
          <a:p>
            <a:pPr lvl="1"/>
            <a:r>
              <a:rPr lang="en-US" b="1" dirty="0"/>
              <a:t>189</a:t>
            </a:r>
            <a:r>
              <a:rPr lang="en-US" dirty="0"/>
              <a:t> applications were eligible</a:t>
            </a:r>
          </a:p>
          <a:p>
            <a:pPr marL="1028700" lvl="2" indent="0">
              <a:buNone/>
            </a:pPr>
            <a:endParaRPr lang="en-US" sz="2400" dirty="0">
              <a:sym typeface="Wingdings" panose="05000000000000000000" pitchFamily="2" charset="2"/>
            </a:endParaRPr>
          </a:p>
          <a:p>
            <a:pPr lvl="1"/>
            <a:r>
              <a:rPr lang="en-US" b="1" dirty="0"/>
              <a:t>139</a:t>
            </a:r>
            <a:r>
              <a:rPr lang="en-US" dirty="0"/>
              <a:t> awards have been made </a:t>
            </a:r>
            <a:r>
              <a:rPr lang="en-US" i="1" dirty="0"/>
              <a:t>(avg. per call 23 / avg. acceptance rate 72%)</a:t>
            </a:r>
          </a:p>
          <a:p>
            <a:pPr lvl="1"/>
            <a:endParaRPr lang="en-US" dirty="0"/>
          </a:p>
          <a:p>
            <a:pPr lvl="1"/>
            <a:r>
              <a:rPr lang="en-US" b="1" dirty="0"/>
              <a:t>90</a:t>
            </a:r>
            <a:r>
              <a:rPr lang="en-US" dirty="0"/>
              <a:t> </a:t>
            </a:r>
            <a:r>
              <a:rPr lang="en-US" b="1" dirty="0"/>
              <a:t>visits </a:t>
            </a:r>
            <a:r>
              <a:rPr lang="en-US" dirty="0"/>
              <a:t>have taken place (&amp; 39 due to take place)</a:t>
            </a:r>
          </a:p>
          <a:p>
            <a:pPr lvl="1"/>
            <a:endParaRPr lang="en-US" b="1" dirty="0"/>
          </a:p>
          <a:p>
            <a:pPr lvl="1"/>
            <a:r>
              <a:rPr lang="en-US" b="1" dirty="0"/>
              <a:t>51 blog posts </a:t>
            </a:r>
            <a:r>
              <a:rPr lang="en-US" dirty="0"/>
              <a:t>have been published.</a:t>
            </a:r>
          </a:p>
        </p:txBody>
      </p:sp>
    </p:spTree>
    <p:extLst>
      <p:ext uri="{BB962C8B-B14F-4D97-AF65-F5344CB8AC3E}">
        <p14:creationId xmlns:p14="http://schemas.microsoft.com/office/powerpoint/2010/main" val="15248870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EmOMFQCFl5aUInQCf7iZZ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ova tema">
  <a:themeElements>
    <a:clrScheme name="Pisarna">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0a1f4bb-ee82-4093-a80a-c2b2de445ba4">
      <Terms xmlns="http://schemas.microsoft.com/office/infopath/2007/PartnerControls"/>
    </lcf76f155ced4ddcb4097134ff3c332f>
    <TaxCatchAll xmlns="4b3eb4ed-7edf-4df3-8538-76afc1841af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3A435EBDD9D0F4FB6D9A29AE5A5AC38" ma:contentTypeVersion="18" ma:contentTypeDescription="Create a new document." ma:contentTypeScope="" ma:versionID="2390a317c00434ea6cd26adb25cc9e23">
  <xsd:schema xmlns:xsd="http://www.w3.org/2001/XMLSchema" xmlns:xs="http://www.w3.org/2001/XMLSchema" xmlns:p="http://schemas.microsoft.com/office/2006/metadata/properties" xmlns:ns2="b0a1f4bb-ee82-4093-a80a-c2b2de445ba4" xmlns:ns3="4b3eb4ed-7edf-4df3-8538-76afc1841af4" targetNamespace="http://schemas.microsoft.com/office/2006/metadata/properties" ma:root="true" ma:fieldsID="c41a9c83c6c3e023575f231f53bb41ee" ns2:_="" ns3:_="">
    <xsd:import namespace="b0a1f4bb-ee82-4093-a80a-c2b2de445ba4"/>
    <xsd:import namespace="4b3eb4ed-7edf-4df3-8538-76afc1841af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a1f4bb-ee82-4093-a80a-c2b2de445ba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9d4c506-e2aa-436a-9dbd-af2c157961c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b3eb4ed-7edf-4df3-8538-76afc1841af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83ad9f5-18ba-46bd-9c67-6d25b52380c2}" ma:internalName="TaxCatchAll" ma:showField="CatchAllData" ma:web="4b3eb4ed-7edf-4df3-8538-76afc1841a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70C31B8-F531-4DE7-9EF4-8D5E23C8D2AC}">
  <ds:schemaRefs>
    <ds:schemaRef ds:uri="http://schemas.microsoft.com/sharepoint/v3/contenttype/forms"/>
  </ds:schemaRefs>
</ds:datastoreItem>
</file>

<file path=customXml/itemProps2.xml><?xml version="1.0" encoding="utf-8"?>
<ds:datastoreItem xmlns:ds="http://schemas.openxmlformats.org/officeDocument/2006/customXml" ds:itemID="{C383267D-29A0-41C3-AFB2-5A014952F2B9}">
  <ds:schemaRefs>
    <ds:schemaRef ds:uri="http://schemas.microsoft.com/office/2006/documentManagement/types"/>
    <ds:schemaRef ds:uri="http://purl.org/dc/terms/"/>
    <ds:schemaRef ds:uri="4b3eb4ed-7edf-4df3-8538-76afc1841af4"/>
    <ds:schemaRef ds:uri="http://purl.org/dc/elements/1.1/"/>
    <ds:schemaRef ds:uri="http://www.w3.org/XML/1998/namespace"/>
    <ds:schemaRef ds:uri="http://schemas.openxmlformats.org/package/2006/metadata/core-properties"/>
    <ds:schemaRef ds:uri="b0a1f4bb-ee82-4093-a80a-c2b2de445ba4"/>
    <ds:schemaRef ds:uri="http://purl.org/dc/dcmitype/"/>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1F2E1E7D-981C-43D3-A11E-A1DCC72063FF}">
  <ds:schemaRefs>
    <ds:schemaRef ds:uri="4b3eb4ed-7edf-4df3-8538-76afc1841af4"/>
    <ds:schemaRef ds:uri="b0a1f4bb-ee82-4093-a80a-c2b2de445ba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137</TotalTime>
  <Words>4035</Words>
  <Application>Microsoft Office PowerPoint</Application>
  <PresentationFormat>Widescreen</PresentationFormat>
  <Paragraphs>652</Paragraphs>
  <Slides>50</Slides>
  <Notes>26</Notes>
  <HiddenSlides>2</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50</vt:i4>
      </vt:variant>
    </vt:vector>
  </HeadingPairs>
  <TitlesOfParts>
    <vt:vector size="59" baseType="lpstr">
      <vt:lpstr>Arial</vt:lpstr>
      <vt:lpstr>Calibri</vt:lpstr>
      <vt:lpstr>Calibri Light</vt:lpstr>
      <vt:lpstr>Inter</vt:lpstr>
      <vt:lpstr>Times New Roman</vt:lpstr>
      <vt:lpstr>Wingdings</vt:lpstr>
      <vt:lpstr>Officeova tema</vt:lpstr>
      <vt:lpstr>Office Theme</vt:lpstr>
      <vt:lpstr>think-cell Slide</vt:lpstr>
      <vt:lpstr>Child Wellbeing Research and Policy Community</vt:lpstr>
      <vt:lpstr>Contribution</vt:lpstr>
      <vt:lpstr>Supporting researchers with secondary use of data</vt:lpstr>
      <vt:lpstr>Objectives of Transnational Access Visits</vt:lpstr>
      <vt:lpstr>Setting the grounds for TAV</vt:lpstr>
      <vt:lpstr>TA Visits: Practical Issues  </vt:lpstr>
      <vt:lpstr>Hosting institutions and data</vt:lpstr>
      <vt:lpstr>Role of the Host Institution</vt:lpstr>
      <vt:lpstr>TAV Update </vt:lpstr>
      <vt:lpstr>TAV Visitors on Tour! </vt:lpstr>
      <vt:lpstr>TAV Applications by Country</vt:lpstr>
      <vt:lpstr>Main Benefits</vt:lpstr>
      <vt:lpstr>Research Outcomes</vt:lpstr>
      <vt:lpstr>Training  &amp; Outreach activities</vt:lpstr>
      <vt:lpstr>PowerPoint Presentation</vt:lpstr>
      <vt:lpstr>PITCH Online Events </vt:lpstr>
      <vt:lpstr>Short promotional videos </vt:lpstr>
      <vt:lpstr>Training on Data Management (Ljubljana)</vt:lpstr>
      <vt:lpstr>Interactive training statistical courses (Zagreb) </vt:lpstr>
      <vt:lpstr>Summer schools</vt:lpstr>
      <vt:lpstr>Summer Schools</vt:lpstr>
      <vt:lpstr>Training for non-scientific, national stakeholders</vt:lpstr>
      <vt:lpstr>Lessons learned </vt:lpstr>
      <vt:lpstr>Publication of  materials</vt:lpstr>
      <vt:lpstr>Project Impact Summary</vt:lpstr>
      <vt:lpstr>Recommendations for Future Projects</vt:lpstr>
      <vt:lpstr>Recommendations for Future Projects</vt:lpstr>
      <vt:lpstr>Objectives of communications and marketing</vt:lpstr>
      <vt:lpstr> WEBSITE </vt:lpstr>
      <vt:lpstr>Additional events and promotional activities</vt:lpstr>
      <vt:lpstr>  </vt:lpstr>
      <vt:lpstr>Newsletters</vt:lpstr>
      <vt:lpstr>SCIENTIFIC COMMUNITY</vt:lpstr>
      <vt:lpstr>SCIENTIFIC COMMUNITY</vt:lpstr>
      <vt:lpstr>POLICY MAKERS</vt:lpstr>
      <vt:lpstr>COORDINATE to GUIDE</vt:lpstr>
      <vt:lpstr>Networking</vt:lpstr>
      <vt:lpstr>Mapping</vt:lpstr>
      <vt:lpstr>Mapping </vt:lpstr>
      <vt:lpstr> Scientific Community Networking </vt:lpstr>
      <vt:lpstr>  Scientific Community Networking </vt:lpstr>
      <vt:lpstr> COORDINATE  Scientific Community Network Online Site </vt:lpstr>
      <vt:lpstr>GUIDE Partner Forum Member Package</vt:lpstr>
      <vt:lpstr>Policy briefings</vt:lpstr>
      <vt:lpstr>Policy briefings</vt:lpstr>
      <vt:lpstr>Business Plan</vt:lpstr>
      <vt:lpstr>Business Plan/Costing exercise</vt:lpstr>
      <vt:lpstr>PowerPoint Presentation</vt:lpstr>
      <vt:lpstr>Classification of countries participating in GUIDE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WP3 Transnational Access Visits</dc:title>
  <dc:creator>irena vipavc brvar</dc:creator>
  <cp:lastModifiedBy>Vipavc Brvar, Irena</cp:lastModifiedBy>
  <cp:revision>42</cp:revision>
  <dcterms:created xsi:type="dcterms:W3CDTF">2022-01-21T21:45:17Z</dcterms:created>
  <dcterms:modified xsi:type="dcterms:W3CDTF">2025-03-28T13:54:17Z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0x01010023A435EBDD9D0F4FB6D9A29AE5A5AC38</vt:lpwstr>
  </property>
  <property fmtid="{D5CDD505-2E9C-101B-9397-08002B2CF9AE}" pid="3" name="MediaServiceImageTags">
    <vt:lpwstr/>
  </property>
</Properties>
</file>