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notesSlides/notesSlide20.xml" ContentType="application/vnd.openxmlformats-officedocument.presentationml.notesSlide+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74"/>
  </p:notesMasterIdLst>
  <p:sldIdLst>
    <p:sldId id="522" r:id="rId5"/>
    <p:sldId id="523" r:id="rId6"/>
    <p:sldId id="306" r:id="rId7"/>
    <p:sldId id="393" r:id="rId8"/>
    <p:sldId id="447" r:id="rId9"/>
    <p:sldId id="537" r:id="rId10"/>
    <p:sldId id="433" r:id="rId11"/>
    <p:sldId id="524" r:id="rId12"/>
    <p:sldId id="471" r:id="rId13"/>
    <p:sldId id="525" r:id="rId14"/>
    <p:sldId id="277" r:id="rId15"/>
    <p:sldId id="441" r:id="rId16"/>
    <p:sldId id="304" r:id="rId17"/>
    <p:sldId id="468" r:id="rId18"/>
    <p:sldId id="526" r:id="rId19"/>
    <p:sldId id="466" r:id="rId20"/>
    <p:sldId id="459" r:id="rId21"/>
    <p:sldId id="453" r:id="rId22"/>
    <p:sldId id="467" r:id="rId23"/>
    <p:sldId id="462" r:id="rId24"/>
    <p:sldId id="397" r:id="rId25"/>
    <p:sldId id="456" r:id="rId26"/>
    <p:sldId id="442" r:id="rId27"/>
    <p:sldId id="300" r:id="rId28"/>
    <p:sldId id="308" r:id="rId29"/>
    <p:sldId id="327" r:id="rId30"/>
    <p:sldId id="328" r:id="rId31"/>
    <p:sldId id="527" r:id="rId32"/>
    <p:sldId id="503" r:id="rId33"/>
    <p:sldId id="402" r:id="rId34"/>
    <p:sldId id="410" r:id="rId35"/>
    <p:sldId id="395" r:id="rId36"/>
    <p:sldId id="405" r:id="rId37"/>
    <p:sldId id="406" r:id="rId38"/>
    <p:sldId id="403" r:id="rId39"/>
    <p:sldId id="528" r:id="rId40"/>
    <p:sldId id="413" r:id="rId41"/>
    <p:sldId id="487" r:id="rId42"/>
    <p:sldId id="489" r:id="rId43"/>
    <p:sldId id="495" r:id="rId44"/>
    <p:sldId id="490" r:id="rId45"/>
    <p:sldId id="494" r:id="rId46"/>
    <p:sldId id="409" r:id="rId47"/>
    <p:sldId id="415" r:id="rId48"/>
    <p:sldId id="411" r:id="rId49"/>
    <p:sldId id="529" r:id="rId50"/>
    <p:sldId id="421" r:id="rId51"/>
    <p:sldId id="422" r:id="rId52"/>
    <p:sldId id="423" r:id="rId53"/>
    <p:sldId id="424" r:id="rId54"/>
    <p:sldId id="492" r:id="rId55"/>
    <p:sldId id="428" r:id="rId56"/>
    <p:sldId id="449" r:id="rId57"/>
    <p:sldId id="465" r:id="rId58"/>
    <p:sldId id="530" r:id="rId59"/>
    <p:sldId id="464" r:id="rId60"/>
    <p:sldId id="497" r:id="rId61"/>
    <p:sldId id="531" r:id="rId62"/>
    <p:sldId id="426" r:id="rId63"/>
    <p:sldId id="470" r:id="rId64"/>
    <p:sldId id="496" r:id="rId65"/>
    <p:sldId id="532" r:id="rId66"/>
    <p:sldId id="533" r:id="rId67"/>
    <p:sldId id="534" r:id="rId68"/>
    <p:sldId id="535" r:id="rId69"/>
    <p:sldId id="536" r:id="rId70"/>
    <p:sldId id="419" r:id="rId71"/>
    <p:sldId id="485" r:id="rId72"/>
    <p:sldId id="305" r:id="rId73"/>
  </p:sldIdLst>
  <p:sldSz cx="12192000" cy="6858000"/>
  <p:notesSz cx="12192000" cy="6858000"/>
  <p:embeddedFontLst>
    <p:embeddedFont>
      <p:font typeface="Oswald SemiBold" panose="00000700000000000000" pitchFamily="50" charset="0"/>
      <p:regular r:id="rId75"/>
      <p:bold r:id="rId76"/>
    </p:embeddedFont>
    <p:embeddedFont>
      <p:font typeface="Roboto" panose="02000000000000000000" pitchFamily="2" charset="0"/>
      <p:regular r:id="rId77"/>
      <p:bold r:id="rId78"/>
      <p:italic r:id="rId79"/>
      <p:boldItalic r:id="rId8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2" pos="6096" userDrawn="1">
          <p15:clr>
            <a:srgbClr val="A4A3A4"/>
          </p15:clr>
        </p15:guide>
        <p15:guide id="3" orient="horz" pos="456"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5" roundtripDataSignature="AMtx7mg7Cl3UMv7hUuj+w+vXNFiUqsMvV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426D04-6C2A-216C-6B03-8AEA824E90BF}" name="Kendra Brown" initials="KB" userId="S::Kendra.Brown@unil.ch::042f2b31-ec03-4362-8e5d-3667a4260553" providerId="AD"/>
  <p188:author id="{7642BD3C-5629-F665-6085-F6FD799F6519}" name="Robin Tecon" initials="RT" userId="S::Robin.Tecon@unil.ch::43f1d761-d4fb-43f8-9613-56a39587047a" providerId="AD"/>
  <p188:author id="{1B5C835A-ED85-9258-0060-4CE0FE2BDAFB}" name="Eavan Dorcey" initials="ED" userId="S::Eavan.Dorcey@unil.ch::ebc93959-3db7-48a9-946c-047d8b4c2af1" providerId="AD"/>
  <p188:author id="{EA9F905B-74E2-F95E-88BE-E9D98D737A52}" name="Kendra Brown" initials="KB" userId="f8c319698a0cea49" providerId="Windows Live"/>
  <p188:author id="{4E79DBAD-5E69-FC14-B5E4-876F8FFB72E2}" name="Jordan Vacheron" initials="JV" userId="S::jordan.vacheron@unil.ch::58f90137-a524-4be8-b6ce-9123deb1860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E6C77"/>
    <a:srgbClr val="A1A09B"/>
    <a:srgbClr val="ABAAA5"/>
    <a:srgbClr val="AAABA6"/>
    <a:srgbClr val="B3B0AD"/>
    <a:srgbClr val="A6A5A0"/>
    <a:srgbClr val="AEAAA7"/>
    <a:srgbClr val="ADA9A6"/>
    <a:srgbClr val="FFFFFF"/>
    <a:srgbClr val="A5A4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FE41A3-DD61-44C7-AFF8-3DEED947FFAF}">
  <a:tblStyle styleId="{5EFE41A3-DD61-44C7-AFF8-3DEED947FFAF}"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4F0F5"/>
          </a:solidFill>
        </a:fill>
      </a:tcStyle>
    </a:wholeTbl>
    <a:band1H>
      <a:tcTxStyle b="off" i="off"/>
      <a:tcStyle>
        <a:tcBdr/>
        <a:fill>
          <a:solidFill>
            <a:srgbClr val="E8DFEA"/>
          </a:solidFill>
        </a:fill>
      </a:tcStyle>
    </a:band1H>
    <a:band2H>
      <a:tcTxStyle b="off" i="off"/>
      <a:tcStyle>
        <a:tcBdr/>
      </a:tcStyle>
    </a:band2H>
    <a:band1V>
      <a:tcTxStyle b="off" i="off"/>
      <a:tcStyle>
        <a:tcBdr/>
        <a:fill>
          <a:solidFill>
            <a:srgbClr val="E8DF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61" autoAdjust="0"/>
    <p:restoredTop sz="84504" autoAdjust="0"/>
  </p:normalViewPr>
  <p:slideViewPr>
    <p:cSldViewPr snapToGrid="0">
      <p:cViewPr varScale="1">
        <p:scale>
          <a:sx n="89" d="100"/>
          <a:sy n="89" d="100"/>
        </p:scale>
        <p:origin x="102" y="102"/>
      </p:cViewPr>
      <p:guideLst>
        <p:guide pos="6096"/>
        <p:guide orient="horz" pos="456"/>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viewProps" Target="view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font" Target="fonts/font5.fnt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3.fntdata"/><Relationship Id="rId118"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6.fntdata"/><Relationship Id="rId12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1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19"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2.fntdata"/><Relationship Id="rId120"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115" Type="http://customschemas.google.com/relationships/presentationmetadata" Target="metadata"/><Relationship Id="rId61" Type="http://schemas.openxmlformats.org/officeDocument/2006/relationships/slide" Target="slides/slide5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Brown" userId="042f2b31-ec03-4362-8e5d-3667a4260553" providerId="ADAL" clId="{B672AFFD-8755-444C-A3D5-78F009073CAE}"/>
    <pc:docChg chg="modSld">
      <pc:chgData name="Kendra Brown" userId="042f2b31-ec03-4362-8e5d-3667a4260553" providerId="ADAL" clId="{B672AFFD-8755-444C-A3D5-78F009073CAE}" dt="2025-03-17T13:33:25.043" v="73" actId="20577"/>
      <pc:docMkLst>
        <pc:docMk/>
      </pc:docMkLst>
      <pc:sldChg chg="modSp mod">
        <pc:chgData name="Kendra Brown" userId="042f2b31-ec03-4362-8e5d-3667a4260553" providerId="ADAL" clId="{B672AFFD-8755-444C-A3D5-78F009073CAE}" dt="2025-03-17T13:33:25.043" v="73" actId="20577"/>
        <pc:sldMkLst>
          <pc:docMk/>
          <pc:sldMk cId="2457180605" sldId="277"/>
        </pc:sldMkLst>
        <pc:spChg chg="mod">
          <ac:chgData name="Kendra Brown" userId="042f2b31-ec03-4362-8e5d-3667a4260553" providerId="ADAL" clId="{B672AFFD-8755-444C-A3D5-78F009073CAE}" dt="2025-03-17T13:33:25.043" v="73" actId="20577"/>
          <ac:spMkLst>
            <pc:docMk/>
            <pc:sldMk cId="2457180605" sldId="277"/>
            <ac:spMk id="692" creationId="{00000000-0000-0000-0000-000000000000}"/>
          </ac:spMkLst>
        </pc:spChg>
      </pc:sldChg>
      <pc:sldChg chg="modSp mod">
        <pc:chgData name="Kendra Brown" userId="042f2b31-ec03-4362-8e5d-3667a4260553" providerId="ADAL" clId="{B672AFFD-8755-444C-A3D5-78F009073CAE}" dt="2025-03-17T13:10:36.814" v="67" actId="20577"/>
        <pc:sldMkLst>
          <pc:docMk/>
          <pc:sldMk cId="938316921" sldId="411"/>
        </pc:sldMkLst>
        <pc:spChg chg="mod">
          <ac:chgData name="Kendra Brown" userId="042f2b31-ec03-4362-8e5d-3667a4260553" providerId="ADAL" clId="{B672AFFD-8755-444C-A3D5-78F009073CAE}" dt="2025-03-17T13:10:36.814" v="67" actId="20577"/>
          <ac:spMkLst>
            <pc:docMk/>
            <pc:sldMk cId="938316921" sldId="411"/>
            <ac:spMk id="2" creationId="{0FA5436E-EB27-9F23-B7CB-1A42E4D114A9}"/>
          </ac:spMkLst>
        </pc:spChg>
      </pc:sldChg>
      <pc:sldChg chg="modSp mod">
        <pc:chgData name="Kendra Brown" userId="042f2b31-ec03-4362-8e5d-3667a4260553" providerId="ADAL" clId="{B672AFFD-8755-444C-A3D5-78F009073CAE}" dt="2025-03-17T13:33:08.329" v="71" actId="20577"/>
        <pc:sldMkLst>
          <pc:docMk/>
          <pc:sldMk cId="407880058" sldId="441"/>
        </pc:sldMkLst>
        <pc:spChg chg="mod">
          <ac:chgData name="Kendra Brown" userId="042f2b31-ec03-4362-8e5d-3667a4260553" providerId="ADAL" clId="{B672AFFD-8755-444C-A3D5-78F009073CAE}" dt="2025-03-17T13:33:08.329" v="71" actId="20577"/>
          <ac:spMkLst>
            <pc:docMk/>
            <pc:sldMk cId="407880058" sldId="441"/>
            <ac:spMk id="811" creationId="{00000000-0000-0000-0000-000000000000}"/>
          </ac:spMkLst>
        </pc:spChg>
      </pc:sldChg>
      <pc:sldChg chg="modSp mod">
        <pc:chgData name="Kendra Brown" userId="042f2b31-ec03-4362-8e5d-3667a4260553" providerId="ADAL" clId="{B672AFFD-8755-444C-A3D5-78F009073CAE}" dt="2025-03-17T13:33:03.626" v="70" actId="20577"/>
        <pc:sldMkLst>
          <pc:docMk/>
          <pc:sldMk cId="2642587100" sldId="524"/>
        </pc:sldMkLst>
        <pc:spChg chg="mod">
          <ac:chgData name="Kendra Brown" userId="042f2b31-ec03-4362-8e5d-3667a4260553" providerId="ADAL" clId="{B672AFFD-8755-444C-A3D5-78F009073CAE}" dt="2025-03-17T13:33:03.626" v="70" actId="20577"/>
          <ac:spMkLst>
            <pc:docMk/>
            <pc:sldMk cId="2642587100" sldId="524"/>
            <ac:spMk id="811" creationId="{00000000-0000-0000-0000-000000000000}"/>
          </ac:spMkLst>
        </pc:spChg>
      </pc:sldChg>
      <pc:sldChg chg="modSp mod">
        <pc:chgData name="Kendra Brown" userId="042f2b31-ec03-4362-8e5d-3667a4260553" providerId="ADAL" clId="{B672AFFD-8755-444C-A3D5-78F009073CAE}" dt="2025-03-17T13:10:48.266" v="68"/>
        <pc:sldMkLst>
          <pc:docMk/>
          <pc:sldMk cId="2686513977" sldId="529"/>
        </pc:sldMkLst>
        <pc:spChg chg="mod">
          <ac:chgData name="Kendra Brown" userId="042f2b31-ec03-4362-8e5d-3667a4260553" providerId="ADAL" clId="{B672AFFD-8755-444C-A3D5-78F009073CAE}" dt="2025-03-17T13:10:48.266" v="68"/>
          <ac:spMkLst>
            <pc:docMk/>
            <pc:sldMk cId="2686513977" sldId="529"/>
            <ac:spMk id="2" creationId="{14F071FC-36C1-8EB3-1103-DBD57B737FAD}"/>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3:46.748"/>
    </inkml:context>
    <inkml:brush xml:id="br0">
      <inkml:brushProperty name="width" value="0.05" units="cm"/>
      <inkml:brushProperty name="height" value="0.05" units="cm"/>
      <inkml:brushProperty name="color" value="#FF0000"/>
    </inkml:brush>
  </inkml:definitions>
  <inkml:trace contextRef="#ctx0" brushRef="#br0">0 0 24575,'3'2'0,"-1"1"0,-1-1 0,2 1 0,0 0 0,0 0 0,0 0 0,-2 0 0,2 0 0,-1 0 0,1-1 0,-1 1 0,0-1 0,0 2 0,0-2 0,0 0 0,1-1 0,-1 2 0,0-1 0,0 2 0,0-2 0,0 1 0,1 1 0,0-1 0,-1-1 0,1 2 0,0 0 0,-1-1 0,0-1 0,0 2 0,0-1 0,0 1 0,1-1 0,0 1 0,-2-2 0,1 1 0,1-1 0,-2 1 0,2 0 0,0 0 0,-1 1 0,1 4 0,0-3 0,1 0 0,-1 1 0,0-2 0,1 1 0,-1 1 0,-1-2 0,0 1 0,0 0 0,0 0 0,1-2 0,0 2 0,-1-1 0,2 0 0,-3-1 0,2 1 0,0-2 0,-2 1 0,1 1 0,1 1 0,-1-3 0,0 2 0,1 0 0,-2-1 0,1 0 0,1 2 0,-2-2 0,1 3 0,0-2 0,0 0 0,-1-1 0,1 2 0,0-1 0,0 3 0,1-1 0,0-1 0,-2-1 0,0-2 0,0 3 0,1 0 0,-1-1 0,1 3 0,1-3 0,-1 0 0,-2-1 0,3 3 0,-1-2 0,0 1 0,-1-3 0,0 2 0,1 2 0,-2-3 0,2 4 0,-2-1 0,0 1 0,3 0 0,-3-3 0,2 1 0,-2-1 0,1 2 0,0-2 0,1 2 0,0-1 0,-1-2 0,0 3 0,-1-2 0,0 1 0,2 0 0,-2-3 0,1 5 0,0-4 0,0 2 0,-1-3 0,1 4 0,0-3 0,1 4 0,-1-5 0,1 3 0,-2-2 0,1 0 0,-1-1 0,0-1 0,0 3 0,0 0 0,0-2 0,0 1 0,0 1 0,0-1 0,0 1 0,0 0 0,0 0 0,0-1 0,0-2 0,0 2 0,0-1 0,0-1 0,0 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4.383"/>
    </inkml:context>
    <inkml:brush xml:id="br0">
      <inkml:brushProperty name="width" value="0.05" units="cm"/>
      <inkml:brushProperty name="height" value="0.05" units="cm"/>
      <inkml:brushProperty name="color" value="#C00000"/>
    </inkml:brush>
  </inkml:definitions>
  <inkml:trace contextRef="#ctx0" brushRef="#br0">94 0 24575,'0'4'0,"0"2"0,0-1 0,0 1 0,0-1 0,-2 3 0,0 1 0,0-1 0,-1-3 0,2-1 0,-1-1 0,2 1 0,0-2 0,-1 4 0,0-1 0,-2 1 0,1-2 0,1 0 0,-1 0 0,1-2 0,1 1 0,-1-1 0,0 1 0,0 0 0,0-2 0,1 2 0,-1-1 0,1 0 0,-2 2 0,1-1 0,0-1 0,-1 2 0,1-1 0,0-1 0,-1 1 0,2-3 0,0 2 0,-1 1 0,1 0 0,-1-1 0,-1 1 0,2-3 0,-1 3 0,0-1 0,1 0 0,-1 0 0,1 1 0,-2-1 0,0 2 0,0 1 0,1 0 0,-2-1 0,1-1 0,0-1 0,0 1 0,2 0 0,-3 1 0,3-2 0,-1 0 0,-1 1 0,1-2 0,0 1 0,1 1 0,-1-3 0,1 3 0,0-2 0,-1 3 0,1-2 0,-2 1 0,1-1 0,-1 0 0,1 1 0,0-1 0,1 0 0,0-1 0,0 1 0,-1 3 0,1-3 0,-2 2 0,1 0 0,1 0 0,-1 0 0,1-2 0,0 1 0,-1 0 0,0-1 0,0 0 0,0 1 0,1 0 0,-1 2 0,1-3 0,-2 3 0,2-3 0,-1 1 0,1-1 0,0-1 0,0 2 0,0 0 0,-1 0 0,1-1 0,-1 2 0,1-2 0,0 1 0,0-1 0,0 1 0,0 0 0,0 1 0,0-1 0,0-1 0,0 1 0,0-1 0,0 1 0,0-1 0,0 0 0,0 1 0,0-1 0,0 0 0,0 0 0,0 0 0,0 0 0,0 1 0,0-1 0,0 2 0,0-3 0,0 4 0,0-4 0,0 2 0,0-1 0,0 0 0,0 0 0,0 1 0,0-2 0,0 2 0,0-2 0,0 2 0,0-1 0,0 1 0,0-2 0,0 3 0,0-3 0,0 2 0,0-1 0,0 0 0,0 0 0,0 0 0,0-1 0,0 1 0,0 0 0,0 0 0,0 0 0,0 1 0,0-3 0,0 3 0,0-2 0,1 3 0,0-3 0,0 3 0,0-2 0,0 1 0,-1 0 0,1 0 0,-1-1 0,0 0 0,3 4 0,-2-4 0,1 3 0,0-1 0,0-2 0,-1 1 0,-1-1 0,2 2 0,-1-1 0,1-1 0,0 1 0,0 0 0,0 1 0,0-2 0,0 2 0,-1-3 0,0 1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4.380"/>
    </inkml:context>
    <inkml:brush xml:id="br0">
      <inkml:brushProperty name="width" value="0.05" units="cm"/>
      <inkml:brushProperty name="height" value="0.05" units="cm"/>
      <inkml:brushProperty name="color" value="#0070C0"/>
    </inkml:brush>
  </inkml:definitions>
  <inkml:trace contextRef="#ctx0" brushRef="#br0">10 0 24575,'-1'3'0,"0"0"0,1-2 0,0 2 0,-1-1 0,1 1 0,-1-1 0,1 0 0,0 0 0,0 0 0,-1 0 0,0 1 0,0-1 0,1 0 0,0 0 0,0 0 0,0 0 0,0 0 0,0 0 0,0-1 0,0 1 0,0 1 0,0-2 0,-1 3 0,0-3 0,0 2 0,1-2 0,0 2 0,0-2 0,0 2 0,0-2 0,0 1 0,0 0 0,0-1 0,0 2 0,0-1 0,0 1 0,0-2 0,0 2 0,0-1 0,0 0 0,0 0 0,0 0 0,0-1 0,0 1 0,0 1 0,0-1 0,0 2 0,0-4 0,2 5 0,-2-2 0,1 1 0,-1-2 0,1 2 0,-1-1 0,1 0 0,-1-1 0,1 2 0,-1-2 0,0 1 0,0-1 0,1 0 0,1 0 0,-1 1 0,-1-1 0,0 0 0,1 0 0,0 0 0,0 1 0,-1-1 0,0 1 0,1 0 0,-1 0 0,2 2 0,-2-3 0,2 2 0,-1-3 0,0 3 0,1 0 0,-1-1 0,0 1 0,2 0 0,-2-1 0,0 0 0,2 0 0,-3 0 0,2 0 0,-1-1 0,0 2 0,0-1 0,2 0 0,-1-1 0,-2 0 0,2 1 0,-2-1 0,2 2 0,-1-1 0,1-1 0,-1 2 0,0-3 0,0 1 0,0 0 0,1 1 0,-2 0 0,2 0 0,0 0 0,0 1 0,-1-2 0,1 1 0,-1 0 0,2 1 0,-2 0 0,1-2 0,0 1 0,-1-1 0,-1 0 0,2 2 0,-1-2 0,1 1 0,0 0 0,-1 1 0,-1-1 0,2 2 0,-2-3 0,2 1 0,-1 0 0,-1-1 0,0 1 0,0-2 0,1 2 0,0-2 0,1 3 0,-1-3 0,-1 2 0,1-1 0,-1 0 0,1 1 0,-1-1 0,0 0 0,0 0 0,0-1 0,0 2 0,0-1 0,1 1 0,-1-1 0,0 0 0,0 0 0,1 0 0,-1 1 0,1-1 0,-1 0 0,0 0 0,0 0 0,1 0 0,0 1 0,0 1 0,0-2 0,-1 0 0,0 0 0,0 0 0,0 0 0,0 0 0,0 0 0,0-1 0,0 1 0,0 0 0,0 0 0,0 0 0,0 0 0,0-1 0,0 1 0,0 0 0,0 1 0,0-2 0,0 2 0,0-2 0,0 0 0,0 2 0,0-2 0,0 2 0,0-2 0,0 2 0,0-2 0,0 1 0,0 0 0,0-1 0,0 2 0,0-1 0,0-1 0,-1 1 0,1 0 0,-1 0 0,1 0 0,0 0 0,-1 0 0,1-1 0,-1 1 0,1 0 0,0 0 0,-1 0 0,0 0 0,0 0 0,1-2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4.381"/>
    </inkml:context>
    <inkml:brush xml:id="br0">
      <inkml:brushProperty name="width" value="0.05" units="cm"/>
      <inkml:brushProperty name="height" value="0.05" units="cm"/>
      <inkml:brushProperty name="color" value="#0070C0"/>
    </inkml:brush>
  </inkml:definitions>
  <inkml:trace contextRef="#ctx0" brushRef="#br0">488 1 24575,'-2'0'0,"-1"0"0,-2 2 0,0-1 0,-5 2 0,4-3 0,-7 3 0,7-1 0,-2-1 0,-2 2 0,7-2 0,-7 0 0,6 0 0,0-1 0,1 0 0,0 1 0,1 0 0,-2 0 0,3 0 0,-4 2 0,3-3 0,0 1 0,-1 0 0,1-1 0,-3 2 0,3-1 0,-1 0 0,-3 2 0,3-1 0,-3 0 0,4 0 0,-2 0 0,2-1 0,-1 1 0,-1 1 0,-2-2 0,3 2 0,-2-1 0,2-1 0,0 0 0,1-1 0,-1 1 0,1 0 0,-1 0 0,2 1 0,-3 0 0,2 0 0,-2 0 0,1-1 0,-2 2 0,3-2 0,-4 2 0,4-2 0,-4 1 0,3-1 0,0 0 0,-2 1 0,2-1 0,0 1 0,1-2 0,-3 2 0,1 0 0,0-1 0,0 1 0,1-1 0,-1 1 0,1-2 0,-3 2 0,4-1 0,-1 0 0,-1 0 0,0 2 0,1-3 0,1 1 0,-3 2 0,3-3 0,-3 2 0,1-1 0,1 1 0,-1 0 0,2-1 0,-1 0 0,0 0 0,-2-1 0,3 2 0,-2 0 0,2-1 0,-2 1 0,1-1 0,-3 0 0,2 1 0,-1-1 0,1 1 0,-1 0 0,1 0 0,0-2 0,0 0 0,3 0 0,-3 0 0,0 0 0,1 1 0,0 0 0,-1 0 0,1-1 0,-1 1 0,1 0 0,-1-1 0,1 1 0,0-1 0,-1 0 0,-1 0 0,1 0 0,0 0 0,-1 0 0,1 0 0,0 0 0,1 0 0,1 0 0,-1 0 0,1 0 0,0 0 0,-1 0 0,1 0 0,0 0 0,0 0 0,0 0 0,1 0 0,-2 0 0,0-1 0,1 1 0,0-1 0,-1-1 0,2 1 0,-1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6.701"/>
    </inkml:context>
    <inkml:brush xml:id="br0">
      <inkml:brushProperty name="width" value="0.05" units="cm"/>
      <inkml:brushProperty name="height" value="0.05" units="cm"/>
      <inkml:brushProperty name="color" value="#FF0000"/>
    </inkml:brush>
  </inkml:definitions>
  <inkml:trace contextRef="#ctx0" brushRef="#br0">0 0 24575,'3'2'0,"-2"0"0,1 1 0,0-2 0,0 2 0,1 0 0,0 0 0,-1 0 0,-1 0 0,2-1 0,-2-1 0,2 3 0,-1-3 0,0 2 0,0-1 0,-1 0 0,2 0 0,-2 0 0,2-1 0,-1 2 0,0-1 0,-1 2 0,2-1 0,-1-1 0,1 2 0,-1-2 0,0 1 0,0 0 0,0-1 0,0 2 0,0-1 0,1 0 0,-2 1 0,1-2 0,0 0 0,0 0 0,0 0 0,1 0 0,-2 1 0,1 0 0,0 1 0,1 3 0,0-2 0,1-1 0,-1 1 0,-1-1 0,2 1 0,-2 0 0,0-2 0,0 2 0,0-1 0,-1-1 0,2 1 0,0 0 0,-1 0 0,1 0 0,-1-1 0,-1-1 0,2 1 0,-1 0 0,-1 0 0,1 1 0,1-2 0,-2 2 0,2 0 0,-1-2 0,-1 1 0,1 1 0,-1-1 0,2 2 0,-2-2 0,1 2 0,-1-3 0,2 2 0,-3 1 0,2 0 0,1 0 0,-1 0 0,0-2 0,-1 0 0,0 0 0,1 1 0,-2 1 0,2 1 0,0-3 0,1 2 0,-3-3 0,2 3 0,0-2 0,0 2 0,-2-2 0,1-1 0,0 3 0,0-2 0,0 4 0,0-2 0,0 0 0,1 3 0,-2-6 0,1 4 0,-1-3 0,2 1 0,-1 1 0,0-1 0,0 1 0,0-2 0,0 2 0,0 0 0,0-2 0,0 2 0,-1-3 0,1 3 0,-1-2 0,1 2 0,-1-3 0,1 3 0,1-2 0,0 3 0,-2-3 0,0 0 0,0-1 0,1 1 0,-1-1 0,0 0 0,0 0 0,0 2 0,0-1 0,0-1 0,0 1 0,0-1 0,0 2 0,0 1 0,0-3 0,0 1 0,0-1 0,0 0 0,0 0 0,0-1 0,0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6.702"/>
    </inkml:context>
    <inkml:brush xml:id="br0">
      <inkml:brushProperty name="width" value="0.05" units="cm"/>
      <inkml:brushProperty name="height" value="0.05" units="cm"/>
      <inkml:brushProperty name="color" value="#FF0000"/>
    </inkml:brush>
  </inkml:definitions>
  <inkml:trace contextRef="#ctx0" brushRef="#br0">208 1 24575,'-1'2'0,"-1"2"0,1-2 0,-1 1 0,0-1 0,1 0 0,0 1 0,1-1 0,0 0 0,0 1 0,-1-2 0,1 1 0,-1 0 0,-1-1 0,0 2 0,0 0 0,0 0 0,0 0 0,1 0 0,-1-1 0,-1 1 0,2-1 0,-1 0 0,-1 0 0,2 1 0,-1-1 0,0 0 0,1 0 0,-1-1 0,1 1 0,-1 1 0,-1 1 0,2 0 0,0-1 0,-2-1 0,1 2 0,1-2 0,-2 0 0,1 3 0,1-2 0,-2 1 0,1-2 0,0 3 0,0-2 0,-1 2 0,2-2 0,-1 0 0,-1-1 0,1 1 0,-1 1 0,1-2 0,0 1 0,-1-1 0,1 1 0,-1 1 0,1 0 0,1-2 0,-1 1 0,0 1 0,-1-1 0,2 0 0,-2 0 0,2 1 0,0-1 0,-2 0 0,1 1 0,0 0 0,0-3 0,0 4 0,1-3 0,0 1 0,1 0 0,-2 2 0,0 1 0,-1-1 0,1 1 0,1-5 0,0 2 0,1-1 0,0 2 0,-2-1 0,1 1 0,-1 0 0,-1 0 0,2-2 0,0 0 0,-1 3 0,1-3 0,1 0 0,-1 2 0,0-1 0,-1 1 0,1-3 0,0 3 0,1-1 0,-1 1 0,1-1 0,-1 0 0,0 0 0,1 1 0,-1-2 0,1 1 0,-1 1 0,0-2 0,0 0 0,1 1 0,0-1 0,-2 4 0,2-5 0,-1 4 0,1-2 0,-1 0 0,1-1 0,-1 2 0,1-2 0,-1 2 0,1-1 0,-1 0 0,0 0 0,0 0 0,0-1 0,0 1 0,1-1 0,-1 4 0,1-5 0,-1 4 0,1-1 0,-1-1 0,0 1 0,1-1 0,0 0 0,0-2 0,-1 1 0,1 1 0,-1-2 0,1 2 0,-1-1 0,0 0 0,-1 1 0,2-1 0,0-1 0,0 2 0,-1-2 0,1 1 0,-1 0 0,1 0 0,0 0 0,0 0 0,0 0 0,-1 0 0,1 1 0,-1 0 0,1 0 0,-1-1 0,1 0 0,-1-1 0,1 2 0,0-2 0,-1 3 0,1-3 0,-2 2 0,1-2 0,1 2 0,0-1 0,-1 0 0,1 0 0,-1-2 0,1 3 0,0-1 0,0 0 0,0 0 0,-1 0 0,1 0 0,-1-1 0,1 1 0,0 0 0,0 0 0,-1 0 0,1 0 0,-1-1 0,1 2 0,-1-2 0,1 2 0,-3-2 0,2 1 0,0 0 0,0-2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6.695"/>
    </inkml:context>
    <inkml:brush xml:id="br0">
      <inkml:brushProperty name="width" value="0.05" units="cm"/>
      <inkml:brushProperty name="height" value="0.05" units="cm"/>
      <inkml:brushProperty name="color" value="#00B0F0"/>
    </inkml:brush>
  </inkml:definitions>
  <inkml:trace contextRef="#ctx0" brushRef="#br0">0 1 24575,'4'6'0,"-2"-1"0,2 1 0,0-1 0,-2-1 0,1-1 0,-1 2 0,0-3 0,0 4 0,0-5 0,0 3 0,0-1 0,0 0 0,0-1 0,0 1 0,0 0 0,0-1 0,0 1 0,-1-2 0,2 1 0,-2 0 0,2 0 0,-1 0 0,0-1 0,0 2 0,0-2 0,0 1 0,3 0 0,-3 0 0,0 0 0,2 0 0,-3-1 0,3 1 0,-2 0 0,0 0 0,0 0 0,0-1 0,2 1 0,-1-1 0,-1 0 0,1 2 0,0-2 0,1 1 0,-2 0 0,1-1 0,-1 0 0,1 1 0,-1-1 0,0-1 0,2 2 0,0-1 0,1 1 0,-2 0 0,1 0 0,-1 0 0,0 0 0,0-1 0,0 1 0,0 0 0,0 0 0,0 1 0,1-3 0,0 3 0,-1-2 0,1 2 0,0-1 0,-1-1 0,-1 2 0,3-3 0,-4 3 0,4-1 0,-3 0 0,2 0 0,-2 0 0,4-1 0,-5 1 0,4 0 0,-2 0 0,-1-1 0,0 0 0,0 2 0,3-2 0,-1 1 0,0 0 0,0 0 0,-2 0 0,3 0 0,-3 0 0,1-1 0,0 2 0,0-1 0,-1 0 0,3 0 0,-1-1 0,-1 1 0,-1 0 0,2 0 0,-1 0 0,0 0 0,-1 0 0,0-1 0,2 0 0,-2 0 0,2 1 0,-3 0 0,2 0 0,0 0 0,-2 0 0,3 0 0,-3-1 0,2 2 0,-1-2 0,1 3 0,0-3 0,-1 2 0,0-1 0,0 1 0,0 1 0,0-2 0,0 1 0,0-1 0,-1 1 0,2 0 0,-1 0 0,0 1 0,-1-1 0,1-1 0,-2 1 0,1-1 0,-1 1 0,1 0 0,0-2 0,-1 3 0,1-2 0,1 1 0,-1-1 0,-1 0 0,0-1 0,1 2 0,-1-1 0,1 1 0,-1-1 0,0-1 0,0 2 0,0-2 0,0 1 0,1 1 0,-1 0 0,1-2 0,0 2 0,-1-3 0,1 1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6.696"/>
    </inkml:context>
    <inkml:brush xml:id="br0">
      <inkml:brushProperty name="width" value="0.05" units="cm"/>
      <inkml:brushProperty name="height" value="0.05" units="cm"/>
      <inkml:brushProperty name="color" value="#00B0F0"/>
    </inkml:brush>
  </inkml:definitions>
  <inkml:trace contextRef="#ctx0" brushRef="#br0">449 0 24575,'0'4'0,"1"-1"0,-1-1 0,0 0 0,0 0 0,0 1 0,0-2 0,0 1 0,0 0 0,0 1 0,0-1 0,0 1 0,0-2 0,0 1 0,-1 0 0,1 1 0,0 0 0,0-1 0,-1 0 0,1 0 0,-2 1 0,1-1 0,0 0 0,0 0 0,1 0 0,-3 2 0,2-3 0,-1 3 0,0-3 0,0 3 0,-1-1 0,2-1 0,-1 0 0,0 0 0,0 0 0,0 1 0,0-1 0,0 0 0,-1 0 0,-1-1 0,1 1 0,0 0 0,-3 0 0,3-1 0,-3 2 0,4-2 0,-1 0 0,-1 0 0,0 1 0,2-1 0,-3-1 0,2 0 0,0 1 0,0 0 0,1 0 0,0-1 0,-1 0 0,1 1 0,0-1 0,-1 1 0,1 1 0,0-2 0,-1 0 0,2 0 0,-2 1 0,1-1 0,-1 0 0,0 0 0,1 0 0,-1 1 0,1-1 0,-2 0 0,2 0 0,1 0 0,-2 2 0,1-2 0,-2 1 0,1-1 0,1 0 0,-2 0 0,0 0 0,0 0 0,1 0 0,-1 0 0,-1 0 0,3 0 0,-2 0 0,1 0 0,-1 0 0,1 0 0,0 0 0,-1 0 0,1 0 0,-2 0 0,1 0 0,0 0 0,2 0 0,-3 0 0,4 0 0,-4 0 0,2 0 0,-1 0 0,1 0 0,0 0 0,3 0 0,-2 0 0,-1 0 0,2 0 0,-2 0 0,0 1 0,2-1 0,-2 2 0,-2 0 0,2-1 0,0-1 0,-1 0 0,1 1 0,0-1 0,0 1 0,1-1 0,-2 0 0,0 1 0,-1 0 0,2 1 0,-2-1 0,3 0 0,-1 0 0,0-1 0,-2 1 0,3-1 0,-4 1 0,1 0 0,1 0 0,0 0 0,-1-1 0,2 0 0,-1 2 0,-1 0 0,3-1 0,-4 1 0,5-1 0,-3 0 0,2-1 0,-4 3 0,4-2 0,-3 0 0,3 0 0,-2 1 0,0-1 0,1 1 0,0 1 0,-1-2 0,2 0 0,-1 1 0,-1 0 0,1 1 0,0-2 0,2 2 0,-2-3 0,1 3 0,-1-1 0,0 0 0,1 0 0,1-1 0,-2 2 0,1-2 0,-1 1 0,1 0 0,0 0 0,2 0 0,0 0 0,-1-1 0,1 1 0,-1 0 0,0 1 0,1-1 0,-2 1 0,1-3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1:18.116"/>
    </inkml:context>
    <inkml:brush xml:id="br0">
      <inkml:brushProperty name="width" value="0.05" units="cm"/>
      <inkml:brushProperty name="height" value="0.05" units="cm"/>
      <inkml:brushProperty name="color" value="#C00000"/>
    </inkml:brush>
  </inkml:definitions>
  <inkml:trace contextRef="#ctx0" brushRef="#br0">88 0 24575,'0'4'0,"0"2"0,0-1 0,0 0 0,0 0 0,-2 4 0,1-1 0,-1 0 0,0-3 0,0-1 0,1-1 0,0 1 0,1-2 0,-2 3 0,2 0 0,-3 1 0,2-1 0,-1-2 0,2 0 0,-1 0 0,1-1 0,-2 1 0,1-1 0,0 1 0,0-1 0,1 0 0,-1 1 0,1-1 0,-2 1 0,1 0 0,0 0 0,0 0 0,0-1 0,0 1 0,-1-1 0,2 0 0,-1 0 0,0 0 0,1 0 0,-1 1 0,0-1 0,1 0 0,-1 0 0,0-1 0,1 1 0,-1 0 0,0 1 0,1 0 0,-2 0 0,0 2 0,0-1 0,0 1 0,0-2 0,0-1 0,1 1 0,-1 0 0,1 0 0,0 0 0,0 0 0,-1-2 0,2 1 0,-1 0 0,1 0 0,0 0 0,-1 0 0,0-1 0,0 2 0,1-2 0,-1 3 0,0-2 0,-1 1 0,1-1 0,0 0 0,1-1 0,0 2 0,0-1 0,-1 2 0,1-2 0,-2 2 0,1 0 0,1-1 0,0 1 0,0-1 0,0-1 0,-1 1 0,-1-1 0,1 1 0,1-1 0,0 0 0,-1 4 0,0-4 0,0 2 0,1-1 0,-1-1 0,1 1 0,0-2 0,0 3 0,0-3 0,-1 3 0,1-2 0,-1 1 0,1-1 0,0 1 0,0 0 0,0-1 0,0 2 0,0-1 0,0 0 0,0 0 0,0 0 0,0-2 0,0 1 0,0 1 0,0-1 0,0 1 0,0-1 0,0-1 0,0 0 0,0 3 0,0-3 0,0 3 0,0-4 0,0 5 0,0-3 0,0 1 0,0 0 0,0-2 0,0 2 0,0-1 0,0 1 0,0-2 0,0 1 0,0 0 0,0-1 0,0 3 0,0-3 0,0 3 0,0-4 0,0 4 0,0-3 0,0 3 0,0-3 0,0 2 0,0-2 0,0 1 0,0 0 0,0-1 0,0 2 0,0-2 0,0 1 0,0 0 0,0-1 0,0 2 0,0-2 0,1 3 0,0-3 0,0 3 0,-1-3 0,1 3 0,-1-1 0,1-2 0,0 3 0,-1-3 0,2 5 0,-1-3 0,1 2 0,0-2 0,0-2 0,-1 3 0,-1-2 0,2 2 0,-1-2 0,0 0 0,2 1 0,-2 0 0,1 1 0,1-1 0,-2 0 0,0-1 0,0-1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1:18.118"/>
    </inkml:context>
    <inkml:brush xml:id="br0">
      <inkml:brushProperty name="width" value="0.05" units="cm"/>
      <inkml:brushProperty name="height" value="0.05" units="cm"/>
      <inkml:brushProperty name="color" value="#0070C0"/>
    </inkml:brush>
  </inkml:definitions>
  <inkml:trace contextRef="#ctx0" brushRef="#br0">459 1 24575,'-2'0'0,"0"0"0,-3 2 0,0-1 0,-4 2 0,4-3 0,-8 3 0,7-2 0,-1 1 0,-2 1 0,5-3 0,-4 1 0,4 0 0,0 0 0,1-1 0,0 1 0,1-1 0,-1 2 0,1-2 0,-1 3 0,0-2 0,0-1 0,1 1 0,0 0 0,-1 1 0,-1-1 0,1-1 0,-1 3 0,1-1 0,-3 0 0,4 0 0,-1 0 0,0 0 0,0-1 0,0 1 0,-2 0 0,1 0 0,0 1 0,1-3 0,0 2 0,0-2 0,1 1 0,1 0 0,-2-1 0,0 3 0,1-1 0,-1-1 0,1 2 0,-3-2 0,2 1 0,-1 0 0,0 0 0,1-1 0,-2 1 0,4-1 0,-4 1 0,2-1 0,-1 0 0,2 1 0,-1-2 0,-2 2 0,2-1 0,-1 2 0,0-2 0,2 0 0,-2 1 0,1-2 0,-2 2 0,2-2 0,1 2 0,-2-1 0,1 1 0,-1 0 0,2-1 0,-2 0 0,2-1 0,-4 3 0,4-2 0,-2 1 0,1 0 0,0-2 0,1 1 0,-1 0 0,0 1 0,-1-1 0,1 0 0,1 1 0,-2-1 0,1-1 0,-1 3 0,-1-2 0,0 1 0,2-1 0,-3 1 0,3-1 0,0 1 0,-1-2 0,2 0 0,-1 0 0,0 0 0,0 1 0,-1-1 0,1 1 0,0-1 0,0 0 0,-2 1 0,3 1 0,-2-1 0,2-1 0,-3 0 0,2 0 0,0 0 0,-3 0 0,2 0 0,0 0 0,0 0 0,3 0 0,-3 0 0,3 0 0,-1 0 0,-1 0 0,0 0 0,2 0 0,-2 0 0,2 0 0,-1 0 0,1 0 0,-2 0 0,1-1 0,0-1 0,-1 1 0,1 0 0,1 1 0,-1-2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3:12.713"/>
    </inkml:context>
    <inkml:brush xml:id="br0">
      <inkml:brushProperty name="width" value="0.05" units="cm"/>
      <inkml:brushProperty name="height" value="0.05" units="cm"/>
      <inkml:brushProperty name="color" value="#FF0000"/>
    </inkml:brush>
  </inkml:definitions>
  <inkml:trace contextRef="#ctx0" brushRef="#br0">0 0 24575,'3'2'0,"-2"0"0,1 1 0,0-2 0,0 2 0,1 0 0,0 0 0,-1 0 0,-1 0 0,2-1 0,-2-1 0,2 3 0,-1-3 0,0 2 0,0-1 0,-1 0 0,2 0 0,-2 0 0,2-1 0,-1 2 0,0-1 0,-1 2 0,2-1 0,-1-1 0,1 2 0,-1-2 0,0 1 0,0 0 0,0-1 0,0 2 0,0-1 0,1 0 0,-2 1 0,1-2 0,0 0 0,0 0 0,0 0 0,1 0 0,-2 1 0,1 0 0,0 1 0,1 3 0,0-2 0,1-1 0,-1 1 0,-1-1 0,2 1 0,-2 0 0,0-2 0,0 2 0,0-1 0,-1-1 0,2 1 0,0 0 0,-1 0 0,1 0 0,-1-1 0,-1-1 0,2 1 0,-1 0 0,-1 0 0,1 1 0,1-2 0,-2 2 0,2 0 0,-1-2 0,-1 1 0,1 1 0,-1-1 0,2 2 0,-2-2 0,1 2 0,-1-3 0,2 1 0,-3 3 0,2-1 0,1 0 0,-1 0 0,0-2 0,-1 0 0,0 0 0,1 1 0,-2 1 0,2 1 0,0-3 0,1 2 0,-3-3 0,2 3 0,0-2 0,0 2 0,-2-2 0,1-1 0,0 3 0,0-2 0,0 4 0,0-2 0,0 0 0,1 3 0,-2-6 0,1 4 0,-1-3 0,2 1 0,-1 1 0,0-1 0,0 1 0,0-2 0,0 2 0,0 0 0,0-2 0,0 2 0,-1-3 0,1 3 0,-1-2 0,1 2 0,-1-3 0,1 3 0,1-2 0,0 3 0,-2-3 0,0 0 0,0-1 0,1 1 0,-1-1 0,0 0 0,0 0 0,0 2 0,0-1 0,0-1 0,0 1 0,0-1 0,0 2 0,0 1 0,0-3 0,0 1 0,0-1 0,0 0 0,0 0 0,0-1 0,0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3:52.628"/>
    </inkml:context>
    <inkml:brush xml:id="br0">
      <inkml:brushProperty name="width" value="0.05" units="cm"/>
      <inkml:brushProperty name="height" value="0.05" units="cm"/>
      <inkml:brushProperty name="color" value="#FF0000"/>
    </inkml:brush>
  </inkml:definitions>
  <inkml:trace contextRef="#ctx0" brushRef="#br0">230 1 24575,'0'3'0,"-2"0"0,0 0 0,0 0 0,2 0 0,-1-1 0,0 1 0,0-1 0,-1 1 0,2 0 0,-2-1 0,2-1 0,0 2 0,-1-1 0,-2 1 0,1 0 0,1 0 0,-2 0 0,1 2 0,0-3 0,-1 0 0,1 0 0,1 1 0,-2 0 0,1-1 0,0 1 0,-1-1 0,2 0 0,0 0 0,0 1 0,-2-1 0,1 2 0,0 0 0,-1 0 0,2 0 0,-1-1 0,-1 0 0,1-1 0,0 4 0,-1-3 0,1 1 0,0-1 0,-1 2 0,1-2 0,-1 3 0,1-2 0,1-2 0,-3 1 0,2 1 0,-2-1 0,2-1 0,0 2 0,-1 0 0,0-1 0,0 0 0,2 2 0,-1-2 0,-1 0 0,1 0 0,0 1 0,0 0 0,0-1 0,0 2 0,0-1 0,-1-1 0,1 1 0,0 0 0,0-1 0,0 1 0,1-1 0,-2 1 0,3-2 0,-2 5 0,1-2 0,-2 2 0,1-2 0,1-3 0,0 2 0,0-1 0,0-1 0,-1 3 0,1 0 0,-1-1 0,0-1 0,0 2 0,1-4 0,-1 4 0,1-3 0,0 2 0,0-1 0,0 1 0,-1 0 0,0-2 0,2 2 0,0 0 0,-1 0 0,1-1 0,-1 1 0,0-1 0,1 1 0,-1 0 0,1-2 0,-1 2 0,-1-2 0,1 1 0,0 1 0,1-2 0,-1 3 0,1-2 0,-2 2 0,2-2 0,-1 1 0,1-1 0,0 1 0,0-2 0,-2 2 0,2 0 0,0-2 0,-1 3 0,-1-3 0,1 1 0,0 0 0,1-1 0,-1 5 0,1-4 0,-2 2 0,2-2 0,-1 1 0,1 0 0,-1 1 0,1-2 0,0-2 0,-1 1 0,1 1 0,-1-1 0,1 0 0,-1 0 0,0 1 0,0 0 0,-1-1 0,2 1 0,0-2 0,-1 1 0,1 1 0,-1-1 0,1 0 0,0 0 0,0 0 0,0 0 0,0 2 0,-1-1 0,0 0 0,1 0 0,-1-1 0,1 0 0,-1 1 0,1-1 0,0-1 0,-1 2 0,0 0 0,0 0 0,0 0 0,1-2 0,0 2 0,-1-2 0,1 2 0,-1-1 0,1 0 0,0 0 0,0 0 0,0 1 0,-2-1 0,2 0 0,-1-1 0,1 2 0,0-1 0,0 0 0,0 0 0,-1 1 0,0-2 0,1 1 0,-1 1 0,0-1 0,-1 0 0,0 0 0,1-1 0,0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3:12.711"/>
    </inkml:context>
    <inkml:brush xml:id="br0">
      <inkml:brushProperty name="width" value="0.05" units="cm"/>
      <inkml:brushProperty name="height" value="0.05" units="cm"/>
      <inkml:brushProperty name="color" value="#00B0F0"/>
    </inkml:brush>
  </inkml:definitions>
  <inkml:trace contextRef="#ctx0" brushRef="#br0">0 1 24575,'4'6'0,"-2"-1"0,2 1 0,0-1 0,-2-1 0,1-1 0,-1 2 0,0-3 0,0 4 0,0-5 0,0 3 0,0-1 0,0 0 0,0-1 0,0 1 0,0 0 0,0-1 0,0 1 0,-1-2 0,2 1 0,-2 0 0,2 0 0,-1 0 0,0-1 0,0 2 0,0-2 0,0 1 0,3 0 0,-3 0 0,0 0 0,2 0 0,-3-1 0,3 1 0,-2 0 0,0 0 0,0 0 0,0-1 0,2 1 0,-1-1 0,-1 0 0,1 2 0,0-2 0,1 1 0,-2 0 0,1-1 0,-1 0 0,1 1 0,-1-1 0,0-1 0,2 2 0,0-1 0,1 1 0,-2 0 0,1 0 0,-1 0 0,0 0 0,0-1 0,0 1 0,0 0 0,0 0 0,0 1 0,1-3 0,0 3 0,-1-2 0,1 2 0,0-1 0,-1-1 0,-1 2 0,3-3 0,-4 3 0,4-1 0,-3 0 0,2 0 0,-2 0 0,4-1 0,-5 1 0,4 0 0,-2 0 0,-1-1 0,0 0 0,0 2 0,3-2 0,-1 1 0,0 0 0,0 0 0,-2 0 0,3 0 0,-3 0 0,1-1 0,0 2 0,0-1 0,-1 0 0,3 0 0,-1-1 0,-1 1 0,-1 0 0,2 0 0,-1 0 0,0 0 0,-1 0 0,0-1 0,2 0 0,-2 0 0,2 1 0,-3 0 0,2 0 0,0 0 0,-2 0 0,3 0 0,-3-1 0,2 2 0,-1-2 0,1 3 0,0-3 0,-1 2 0,0-1 0,0 1 0,0 1 0,0-2 0,0 1 0,0-1 0,-1 1 0,2 0 0,-1 0 0,0 1 0,-1-1 0,1-1 0,-2 1 0,1-1 0,-1 1 0,1 0 0,0-2 0,-1 3 0,1-2 0,1 1 0,-1-1 0,-1 0 0,0-1 0,1 2 0,-1-1 0,1 1 0,-1-1 0,0-1 0,0 2 0,0-2 0,0 1 0,1 1 0,-1 0 0,1-2 0,0 2 0,-1-3 0,1 1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3:16.663"/>
    </inkml:context>
    <inkml:brush xml:id="br0">
      <inkml:brushProperty name="width" value="0.05" units="cm"/>
      <inkml:brushProperty name="height" value="0.05" units="cm"/>
      <inkml:brushProperty name="color" value="#FF0000"/>
    </inkml:brush>
  </inkml:definitions>
  <inkml:trace contextRef="#ctx0" brushRef="#br0">208 1 24575,'-1'2'0,"-1"2"0,1-2 0,-1 1 0,0-1 0,1 0 0,0 1 0,1-1 0,0 0 0,0 1 0,-1-2 0,1 1 0,-1 0 0,-1-1 0,0 2 0,0 0 0,0 0 0,0 0 0,1 0 0,-1-1 0,-1 1 0,2-1 0,-1 0 0,-1 0 0,2 1 0,-1-1 0,0 0 0,1 0 0,-1-1 0,1 1 0,-1 1 0,-1 1 0,2 0 0,0-1 0,-2-1 0,1 2 0,1-2 0,-2 0 0,1 3 0,1-2 0,-2 1 0,1-2 0,0 3 0,0-2 0,-1 2 0,2-2 0,-1 0 0,-1-1 0,1 1 0,-1 1 0,1-2 0,0 1 0,-1-1 0,1 1 0,-1 1 0,1 0 0,1-2 0,-1 1 0,0 1 0,-1-1 0,2 0 0,-2 0 0,2 1 0,0-1 0,-2 0 0,1 1 0,0 0 0,0-3 0,0 4 0,1-3 0,0 1 0,1 0 0,-2 2 0,0 1 0,-1-1 0,1 1 0,1-5 0,0 2 0,1-1 0,0 2 0,-2-1 0,1 1 0,-1 0 0,-1 0 0,2-2 0,0 0 0,-1 3 0,1-3 0,1 0 0,-1 2 0,0-1 0,-1 1 0,1-3 0,0 3 0,1-1 0,-1 1 0,1-1 0,-1 0 0,0 0 0,1 1 0,-1-2 0,1 1 0,-1 1 0,0-2 0,0 0 0,1 1 0,0-1 0,-2 4 0,2-5 0,-1 4 0,1-2 0,-1 0 0,1-1 0,-1 2 0,1-2 0,-1 2 0,1-1 0,-1 0 0,0 0 0,0 0 0,0-1 0,0 1 0,1-1 0,-1 4 0,1-5 0,-1 4 0,1-1 0,-1-1 0,0 1 0,1-1 0,0 0 0,0-2 0,-1 1 0,1 1 0,-1-2 0,1 2 0,-1-1 0,0 0 0,-1 1 0,2-1 0,0-1 0,0 2 0,-1-2 0,1 1 0,-1 0 0,1 0 0,0 0 0,0 0 0,0 0 0,-1 0 0,1 1 0,-1 0 0,1 0 0,-1-1 0,1 0 0,-1-1 0,1 2 0,0-2 0,-1 3 0,1-3 0,-2 2 0,1-2 0,1 2 0,0-1 0,-1 0 0,1 0 0,-1-2 0,1 3 0,0-1 0,0 0 0,0 0 0,-1 0 0,1 0 0,-1-1 0,1 1 0,0 0 0,0 0 0,-1 0 0,1 0 0,-1-1 0,1 2 0,-1-2 0,1 2 0,-3-2 0,2 1 0,0 0 0,0-2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3:16.661"/>
    </inkml:context>
    <inkml:brush xml:id="br0">
      <inkml:brushProperty name="width" value="0.05" units="cm"/>
      <inkml:brushProperty name="height" value="0.05" units="cm"/>
      <inkml:brushProperty name="color" value="#00B0F0"/>
    </inkml:brush>
  </inkml:definitions>
  <inkml:trace contextRef="#ctx0" brushRef="#br0">449 0 24575,'0'4'0,"1"-1"0,-1-1 0,0 0 0,0 0 0,0 1 0,0-2 0,0 1 0,0 0 0,0 1 0,0-1 0,0 1 0,0-2 0,0 1 0,-1 0 0,1 1 0,0 0 0,0-1 0,-1 0 0,1 0 0,-2 1 0,1-1 0,0 0 0,0 0 0,1 0 0,-3 2 0,2-3 0,-1 3 0,0-3 0,0 3 0,-1-1 0,2-1 0,-1 0 0,0 0 0,0 0 0,0 1 0,0-1 0,0 0 0,-1 0 0,-1-1 0,1 1 0,0 0 0,-3 0 0,3-1 0,-3 2 0,4-2 0,-1 0 0,-1 0 0,0 1 0,2-1 0,-3-1 0,2 0 0,0 1 0,0 0 0,1 0 0,0-1 0,-1 0 0,1 1 0,0-1 0,-1 1 0,1 1 0,0-2 0,-1 0 0,2 0 0,-2 1 0,1-1 0,-1 0 0,0 0 0,1 0 0,-1 1 0,1-1 0,-2 0 0,2 0 0,1 0 0,-2 2 0,1-2 0,-2 1 0,1-1 0,1 0 0,-2 0 0,0 0 0,0 0 0,1 0 0,-1 0 0,-1 0 0,3 0 0,-2 0 0,1 0 0,-1 0 0,1 0 0,0 0 0,-1 0 0,1 0 0,-2 0 0,1 0 0,0 0 0,2 0 0,-3 0 0,4 0 0,-4 0 0,2 0 0,-1 0 0,1 0 0,0 0 0,3 0 0,-2 0 0,-1 0 0,2 0 0,-2 0 0,0 1 0,2-1 0,-2 2 0,-2 0 0,2-1 0,0-1 0,-1 0 0,1 1 0,0-1 0,0 1 0,1-1 0,-2 0 0,0 1 0,-1 0 0,2 1 0,-2-1 0,3 0 0,-1 0 0,0-1 0,-2 1 0,3-1 0,-4 1 0,1 0 0,1 0 0,0 0 0,-1-1 0,2 0 0,-1 2 0,-1 0 0,3-1 0,-4 1 0,5-1 0,-3 0 0,2-1 0,-4 3 0,4-2 0,-3 0 0,3 0 0,-2 1 0,0-1 0,1 1 0,0 1 0,-1-2 0,2 0 0,-1 1 0,-1 0 0,1 1 0,0-2 0,2 2 0,-2-3 0,1 3 0,-1-1 0,0 0 0,1 0 0,1-1 0,-2 2 0,1-2 0,-1 1 0,1 0 0,0 0 0,2 0 0,0 0 0,-1-1 0,1 1 0,-1 0 0,0 1 0,1-1 0,-2 1 0,1-3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3:38.995"/>
    </inkml:context>
    <inkml:brush xml:id="br0">
      <inkml:brushProperty name="width" value="0.05" units="cm"/>
      <inkml:brushProperty name="height" value="0.05" units="cm"/>
      <inkml:brushProperty name="color" value="#C00000"/>
    </inkml:brush>
  </inkml:definitions>
  <inkml:trace contextRef="#ctx0" brushRef="#br0">1 1 24575,'3'0'0,"-1"2"0,0 1 0,1-1 0,-2 0 0,3 0 0,-3 0 0,2 1 0,-1-1 0,0 0 0,0 3 0,1-3 0,-1 2 0,0-2 0,0 1 0,0 0 0,-1 0 0,2 0 0,-1 0 0,0 2 0,-1-2 0,2 0 0,-2 0 0,2 0 0,-1 0 0,-1-1 0,1 2 0,0-1 0,0 0 0,-1-1 0,2 3 0,-2-3 0,1 2 0,0-2 0,0 0 0,0 1 0,-2 0 0,2-1 0,0 1 0,0 0 0,0-1 0,-1 1 0,2 1 0,-2 0 0,1-1 0,1 0 0,-2-1 0,0 1 0,-1 0 0,1-1 0,2 0 0,-1 0 0,2-1 0,-1 1 0,-1 0 0,2-1 0,-1 1 0,1-1 0,-3-1 0,1 3 0,1-1 0,-1-1 0,2 1 0,-3 0 0,2-2 0,0 2 0,0 0 0,0 0 0,1 0 0,-1 1 0,1-1 0,-1 0 0,-2 0 0,2 0 0,-1 0 0,1 0 0,0 1 0,-1-2 0,2 3 0,-2-3 0,3 3 0,-4-3 0,2 2 0,0-2 0,-2 3 0,2-1 0,-1 0 0,0 0 0,1 1 0,-1 0 0,0-2 0,1 2 0,-2 1 0,2-2 0,-1-1 0,1 2 0,-1 1 0,1-1 0,-2 1 0,1-2 0,1-2 0,-2 3 0,1 0 0,1-1 0,-2 0 0,1 0 0,0-1 0,0 0 0,-2 0 0,1 0 0,0 3 0,2-2 0,-1 2 0,-1-2 0,1 1 0,0-2 0,-1 2 0,1-1 0,0 1 0,0-2 0,-1 0 0,0 1 0,0 1 0,1 0 0,-1-3 0,0 2 0,1 0 0,-2-1 0,2 3 0,0-2 0,-1 2 0,-1-3 0,0 1 0,0-1 0,1 2 0,0-2 0,2 3 0,-2-2 0,1 2 0,-1-2 0,-1-1 0,1 1 0,-1 1 0,1-3 0,-1 1 0,0-1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3:38.993"/>
    </inkml:context>
    <inkml:brush xml:id="br0">
      <inkml:brushProperty name="width" value="0.05" units="cm"/>
      <inkml:brushProperty name="height" value="0.05" units="cm"/>
      <inkml:brushProperty name="color" value="#0070C0"/>
    </inkml:brush>
  </inkml:definitions>
  <inkml:trace contextRef="#ctx0" brushRef="#br0">10 0 24575,'-1'3'0,"0"0"0,1-2 0,0 2 0,-1-1 0,1 1 0,-1-1 0,1 0 0,0 0 0,0 0 0,-1 0 0,0 1 0,0-1 0,1 0 0,0 0 0,0 0 0,0 0 0,0 0 0,0 0 0,0-1 0,0 1 0,0 1 0,0-2 0,-1 3 0,0-3 0,0 2 0,1-2 0,0 2 0,0-2 0,0 2 0,0-2 0,0 1 0,0 0 0,0-1 0,0 2 0,0-1 0,0 1 0,0-2 0,0 2 0,0-1 0,0 0 0,0 0 0,0 0 0,0-1 0,0 1 0,0 1 0,0-1 0,0 2 0,0-4 0,2 5 0,-2-2 0,1 1 0,-1-2 0,1 2 0,-1-1 0,1 0 0,-1-1 0,1 2 0,-1-2 0,0 1 0,0-1 0,1 0 0,1 0 0,-1 1 0,-1-1 0,0 0 0,1 0 0,0 0 0,0 1 0,-1-1 0,0 1 0,1 0 0,-1 0 0,2 2 0,-2-3 0,2 2 0,-1-3 0,0 3 0,1 0 0,-1-1 0,0 1 0,2 0 0,-2-1 0,0 0 0,2 0 0,-3 0 0,2 0 0,-1-1 0,0 2 0,0-1 0,2 0 0,-1-1 0,-2 0 0,2 1 0,-2-1 0,2 2 0,-1-1 0,1-1 0,-1 2 0,0-3 0,0 1 0,0 0 0,1 1 0,-2 0 0,2 0 0,0 0 0,0 1 0,-1-2 0,1 1 0,-1 0 0,2 1 0,-2 0 0,1-2 0,0 1 0,-1-1 0,-1 0 0,2 2 0,-1-2 0,1 1 0,0 0 0,-1 1 0,-1-1 0,2 2 0,-2-3 0,2 1 0,-1 0 0,-1-1 0,0 1 0,0-2 0,1 2 0,0-2 0,1 3 0,-1-3 0,-1 2 0,1-1 0,-1 0 0,1 1 0,-1-1 0,0 0 0,0 0 0,0-1 0,0 2 0,0-1 0,1 1 0,-1-1 0,0 0 0,0 0 0,1 0 0,-1 1 0,1-1 0,-1 0 0,0 0 0,0 0 0,1 0 0,0 1 0,0 1 0,0-2 0,-1 0 0,0 0 0,0 0 0,0 0 0,0 0 0,0 0 0,0-1 0,0 1 0,0 0 0,0 0 0,0 0 0,0 0 0,0-1 0,0 1 0,0 0 0,0 1 0,0-2 0,0 2 0,0-2 0,0 0 0,0 2 0,0-2 0,0 2 0,0-2 0,0 2 0,0-2 0,0 1 0,0 0 0,0-1 0,0 2 0,0-1 0,0-1 0,-1 1 0,1 0 0,-1 0 0,1 0 0,0 0 0,-1 0 0,1-1 0,-1 1 0,1 0 0,0 0 0,-1 0 0,0 0 0,0 0 0,1-2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5:56.865"/>
    </inkml:context>
    <inkml:brush xml:id="br0">
      <inkml:brushProperty name="width" value="0.05" units="cm"/>
      <inkml:brushProperty name="height" value="0.05" units="cm"/>
      <inkml:brushProperty name="color" value="#92D050"/>
    </inkml:brush>
  </inkml:definitions>
  <inkml:trace contextRef="#ctx0" brushRef="#br0">0 0 24575,'3'2'0,"-2"0"0,1 1 0,0-2 0,0 2 0,1 0 0,0 0 0,-1 0 0,-1 0 0,2-1 0,-2-1 0,2 3 0,-1-3 0,0 2 0,0-1 0,-1 0 0,2 0 0,-2 0 0,2-1 0,-1 2 0,0-1 0,-1 2 0,2-1 0,-1-1 0,1 2 0,-1-2 0,0 1 0,0 0 0,0-1 0,0 2 0,0-1 0,1 0 0,-2 1 0,1-2 0,0 0 0,0 0 0,0 0 0,1 0 0,-2 1 0,1 0 0,0 1 0,1 3 0,0-2 0,1-1 0,-1 1 0,-1-1 0,2 1 0,-2 0 0,0-2 0,0 2 0,0-1 0,-1-1 0,2 1 0,0 0 0,-1 0 0,1 0 0,-1-1 0,-1-1 0,2 1 0,-1 0 0,-1 0 0,1 1 0,1-2 0,-2 2 0,2 0 0,-1-2 0,-1 1 0,1 1 0,-1-1 0,2 2 0,-2-2 0,1 2 0,-1-3 0,2 1 0,-3 3 0,2-1 0,1 0 0,-1 0 0,0-2 0,-1 0 0,0 0 0,1 1 0,-2 1 0,2 1 0,0-3 0,1 2 0,-3-3 0,2 3 0,0-2 0,0 2 0,-2-2 0,1-1 0,0 3 0,0-2 0,0 4 0,0-2 0,0 0 0,1 3 0,-2-6 0,1 4 0,-1-3 0,2 1 0,-1 1 0,0-1 0,0 1 0,0-2 0,0 2 0,0 0 0,0-2 0,0 2 0,-1-3 0,1 3 0,-1-2 0,1 2 0,-1-3 0,1 3 0,1-2 0,0 3 0,-2-3 0,0 0 0,0-1 0,1 1 0,-1-1 0,0 0 0,0 0 0,0 2 0,0-1 0,0-1 0,0 1 0,0-1 0,0 2 0,0 1 0,0-3 0,0 1 0,0-1 0,0 0 0,0 0 0,0-1 0,0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5:56.866"/>
    </inkml:context>
    <inkml:brush xml:id="br0">
      <inkml:brushProperty name="width" value="0.05" units="cm"/>
      <inkml:brushProperty name="height" value="0.05" units="cm"/>
      <inkml:brushProperty name="color" value="#FFFF00"/>
    </inkml:brush>
  </inkml:definitions>
  <inkml:trace contextRef="#ctx0" brushRef="#br0">0 1 24575,'4'6'0,"-2"-1"0,2 1 0,0-1 0,-2-1 0,1-1 0,-1 2 0,0-3 0,0 4 0,0-5 0,0 3 0,0-1 0,0 0 0,0-1 0,0 1 0,0 0 0,0-1 0,0 1 0,-1-2 0,2 1 0,-2 0 0,2 0 0,-1 0 0,0-1 0,0 2 0,0-2 0,0 1 0,3 0 0,-3 0 0,0 0 0,2 0 0,-3-1 0,3 1 0,-2 0 0,0 0 0,0 0 0,0-1 0,2 1 0,-1-1 0,-1 0 0,1 2 0,0-2 0,1 1 0,-2 0 0,1-1 0,-1 0 0,1 1 0,-1-1 0,0-1 0,2 2 0,0-1 0,1 1 0,-2 0 0,1 0 0,-1 0 0,0 0 0,0-1 0,0 1 0,0 0 0,0 0 0,0 1 0,1-3 0,0 3 0,-1-2 0,1 2 0,0-1 0,-1-1 0,-1 2 0,3-3 0,-4 3 0,4-1 0,-3 0 0,2 0 0,-2 0 0,4-1 0,-5 1 0,4 0 0,-2 0 0,-1-1 0,0 0 0,0 2 0,3-2 0,-1 1 0,0 0 0,0 0 0,-2 0 0,3 0 0,-3 0 0,1-1 0,0 2 0,0-1 0,-1 0 0,3 0 0,-1-1 0,-1 1 0,-1 0 0,2 0 0,-1 0 0,0 0 0,-1 0 0,0-1 0,2 0 0,-2 0 0,2 1 0,-3 0 0,2 0 0,0 0 0,-2 0 0,3 0 0,-3-1 0,2 2 0,-1-2 0,1 3 0,0-3 0,-1 2 0,0-1 0,0 1 0,0 1 0,0-2 0,0 1 0,0-1 0,-1 1 0,2 1 0,-1-2 0,0 2 0,-1-1 0,1-1 0,-2 1 0,1-1 0,-1 1 0,1 0 0,0-2 0,-1 3 0,1-2 0,1 1 0,-1-1 0,-1 0 0,0-1 0,1 2 0,-1-1 0,1 1 0,-1-1 0,0-1 0,0 2 0,0-2 0,0 1 0,1 1 0,-1 0 0,1-2 0,0 2 0,-1-3 0,1 1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6:12.044"/>
    </inkml:context>
    <inkml:brush xml:id="br0">
      <inkml:brushProperty name="width" value="0.05" units="cm"/>
      <inkml:brushProperty name="height" value="0.05" units="cm"/>
      <inkml:brushProperty name="color" value="#FF0000"/>
    </inkml:brush>
  </inkml:definitions>
  <inkml:trace contextRef="#ctx0" brushRef="#br0">0 0 24575,'3'2'0,"-1"1"0,-1-1 0,2 1 0,0 0 0,0 0 0,0 0 0,-2 0 0,2 0 0,-1 0 0,1-1 0,-1 1 0,0-1 0,0 2 0,0-2 0,0 0 0,1-1 0,-1 2 0,0-1 0,0 2 0,0-2 0,0 1 0,1 1 0,0-1 0,-1-1 0,1 2 0,0 0 0,-1-1 0,0-1 0,0 2 0,0-1 0,0 1 0,1-1 0,0 1 0,-2-2 0,1 1 0,1-1 0,-2 1 0,2 0 0,0 0 0,-1 1 0,1 4 0,0-3 0,1 0 0,-1 1 0,0-2 0,1 1 0,-1 1 0,-1-2 0,0 1 0,0 0 0,0 0 0,1-2 0,0 2 0,-1-1 0,2 0 0,-3-1 0,2 1 0,0-2 0,-2 1 0,1 1 0,1 1 0,-1-3 0,0 2 0,1 0 0,-2-1 0,1 0 0,1 2 0,-2-2 0,1 3 0,0-2 0,0 0 0,-1-1 0,1 2 0,0-1 0,0 3 0,1-1 0,0-1 0,-2-1 0,0-2 0,0 3 0,1 0 0,-1-1 0,1 3 0,1-3 0,-1 0 0,-2-1 0,3 3 0,-1-2 0,0 1 0,-1-3 0,0 2 0,1 2 0,-2-3 0,2 4 0,-2-1 0,0 1 0,3 0 0,-3-3 0,2 1 0,-2-1 0,1 2 0,0-2 0,1 2 0,0-1 0,-1-2 0,0 3 0,-1-2 0,0 1 0,2 0 0,-2-3 0,1 5 0,0-4 0,0 2 0,-1-3 0,1 4 0,0-3 0,1 4 0,-1-5 0,1 3 0,-2-2 0,1 0 0,-1-1 0,0-1 0,0 3 0,0 0 0,0-2 0,0 1 0,0 1 0,0-1 0,0 1 0,0 0 0,0 0 0,0-1 0,0-2 0,0 2 0,0-1 0,0-1 0,0 1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6:12.038"/>
    </inkml:context>
    <inkml:brush xml:id="br0">
      <inkml:brushProperty name="width" value="0.05" units="cm"/>
      <inkml:brushProperty name="height" value="0.05" units="cm"/>
      <inkml:brushProperty name="color" value="#00B0F0"/>
    </inkml:brush>
  </inkml:definitions>
  <inkml:trace contextRef="#ctx0" brushRef="#br0">0 1 24575,'5'6'0,"-3"1"0,2-1 0,1 0 0,-3-1 0,1-3 0,-1 5 0,0-5 0,1 4 0,-1-4 0,0 2 0,1-1 0,-2 1 0,2-1 0,0 0 0,-2-1 0,1 1 0,1-1 0,-2 1 0,2-1 0,0 0 0,-1-1 0,-1 2 0,2-1 0,-1 1 0,2-2 0,-2 1 0,2 0 0,-2 1 0,2-2 0,-1 2 0,-1-1 0,1 0 0,-1 0 0,1 0 0,0 1 0,-1-3 0,2 3 0,-1-2 0,0 0 0,0 2 0,0-1 0,1 0 0,-1 0 0,0-1 0,0 0 0,0 1 0,0-1 0,-2 0 0,4 1 0,-1-1 0,2 2 0,-2-1 0,0-1 0,-2 2 0,2-1 0,-1 0 0,2 0 0,-3 1 0,1-2 0,1 1 0,1 0 0,-2 1 0,2-1 0,-1 0 0,-1 0 0,1 0 0,0 1 0,-1-2 0,0 2 0,1-2 0,0 2 0,-2-2 0,2 2 0,1-1 0,-1 1 0,0-2 0,-1 0 0,0 1 0,0 0 0,-2 1 0,4-1 0,0-1 0,0 2 0,-1-1 0,-1 0 0,0 1 0,1-1 0,-1-1 0,1 2 0,-2-1 0,2 1 0,1-2 0,-1 2 0,-1-2 0,0 2 0,1-2 0,-2 2 0,2-1 0,-1 0 0,0-1 0,0 0 0,-1 1 0,3 1 0,-3-1 0,1 0 0,-1-1 0,0 2 0,2-1 0,-2 0 0,1 0 0,-1 1 0,2-1 0,-2 1 0,2 0 0,-2 0 0,-1 0 0,2 0 0,0 0 0,-2 1 0,2-3 0,-1 4 0,-1-2 0,2 1 0,0 0 0,-3-2 0,3 2 0,-3-2 0,1 1 0,-1 1 0,1-2 0,0 1 0,-1 0 0,2-1 0,-1 2 0,0-2 0,-1 0 0,0-1 0,2 3 0,-2-2 0,0 1 0,0-1 0,0 0 0,0 1 0,0-1 0,0 0 0,1 0 0,0 1 0,0 0 0,0 0 0,-1-2 0,1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8:10.045"/>
    </inkml:context>
    <inkml:brush xml:id="br0">
      <inkml:brushProperty name="width" value="0.05" units="cm"/>
      <inkml:brushProperty name="height" value="0.05" units="cm"/>
      <inkml:brushProperty name="color" value="#92D050"/>
    </inkml:brush>
  </inkml:definitions>
  <inkml:trace contextRef="#ctx0" brushRef="#br0">0 0 24575,'3'2'0,"-2"0"0,1 1 0,0-2 0,0 2 0,1 0 0,0 0 0,-1 0 0,-1 0 0,2-1 0,-2-1 0,2 3 0,-1-3 0,0 2 0,0-1 0,-1 0 0,2 0 0,-2 0 0,2-1 0,-1 2 0,0-1 0,-1 2 0,2-1 0,-1-1 0,1 2 0,-1-2 0,0 1 0,0 0 0,0-1 0,0 2 0,0-1 0,1 0 0,-2 1 0,1-2 0,0 0 0,0 0 0,0 0 0,1 0 0,-2 1 0,1 0 0,0 1 0,1 3 0,0-2 0,1-1 0,-1 1 0,-1-1 0,2 1 0,-2 0 0,0-2 0,0 2 0,0-1 0,-1-1 0,2 1 0,0 0 0,-1 0 0,1 0 0,-1-1 0,-1-1 0,2 1 0,-1 0 0,-1 0 0,1 1 0,1-2 0,-2 2 0,2 0 0,-1-2 0,-1 1 0,1 1 0,-1-1 0,2 2 0,-2-2 0,1 2 0,-1-3 0,2 1 0,-3 3 0,2-1 0,1 0 0,-1 0 0,0-2 0,-1 0 0,0 0 0,1 1 0,-2 1 0,2 1 0,0-3 0,1 2 0,-3-3 0,2 3 0,0-2 0,0 2 0,-2-2 0,1-1 0,0 3 0,0-2 0,0 4 0,0-2 0,0 0 0,1 3 0,-2-6 0,1 4 0,-1-3 0,2 1 0,-1 1 0,0-1 0,0 1 0,0-2 0,0 2 0,0 0 0,0-2 0,0 2 0,-1-3 0,1 3 0,-1-2 0,1 2 0,-1-3 0,1 3 0,1-2 0,0 3 0,-2-3 0,0 0 0,0-1 0,1 1 0,-1-1 0,0 0 0,0 0 0,0 2 0,0-1 0,0-1 0,0 1 0,0-1 0,0 2 0,0 1 0,0-3 0,0 1 0,0-1 0,0 0 0,0 0 0,0-1 0,0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3:58.892"/>
    </inkml:context>
    <inkml:brush xml:id="br0">
      <inkml:brushProperty name="width" value="0.05" units="cm"/>
      <inkml:brushProperty name="height" value="0.05" units="cm"/>
      <inkml:brushProperty name="color" value="#C00000"/>
    </inkml:brush>
  </inkml:definitions>
  <inkml:trace contextRef="#ctx0" brushRef="#br0">1 1 24575,'3'0'0,"0"2"0,-1 2 0,0-2 0,1 0 0,0 0 0,0 1 0,0 0 0,-2-1 0,2 1 0,0 2 0,-1-3 0,0 3 0,1-2 0,-2 0 0,2-1 0,-1 2 0,0 1 0,0-2 0,0 0 0,1 2 0,-1-2 0,0 2 0,0-3 0,0 2 0,0-1 0,1 0 0,0 0 0,-2 1 0,1-1 0,-1 2 0,1-2 0,0 1 0,1-1 0,-1-2 0,0 2 0,-1 0 0,1 1 0,0-2 0,-1 2 0,2-1 0,0-1 0,-2 3 0,1 0 0,1-3 0,-1 3 0,-1-3 0,0 2 0,0-2 0,1 1 0,0 0 0,1-1 0,0-1 0,1 0 0,-2 1 0,3 0 0,-1-1 0,-2 1 0,0-1 0,1 2 0,0-2 0,0 1 0,0 0 0,0-1 0,0 1 0,-1 0 0,2 0 0,-1 0 0,1 0 0,1 1 0,-2 0 0,1 0 0,-3-1 0,2-1 0,0 2 0,-1-1 0,2 2 0,-1-3 0,1 2 0,-2 0 0,3 0 0,-3 0 0,2-1 0,-3 1 0,2 0 0,-1 0 0,1 0 0,0 2 0,-1-1 0,1 0 0,-1-1 0,0 1 0,1 0 0,-1 0 0,1 0 0,0 0 0,0 2 0,0-2 0,-2 1 0,1-2 0,1 0 0,-1 0 0,0 1 0,1 1 0,-2-2 0,2 0 0,-1 0 0,-1-2 0,0 2 0,0-1 0,1 4 0,0-2 0,0 1 0,0-2 0,1 1 0,-2-1 0,1 2 0,0-3 0,0 3 0,0-3 0,-1 1 0,2 1 0,-3-1 0,1 1 0,1-2 0,-1 1 0,1 0 0,-2-1 0,2 5 0,-1-4 0,1 2 0,-1-2 0,-1 1 0,0-3 0,1 4 0,0-2 0,2 2 0,-1-1 0,-1 2 0,0-4 0,-1 0 0,1 3 0,-1-2 0,2-1 0,-2 0 0,0-1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8:17.354"/>
    </inkml:context>
    <inkml:brush xml:id="br0">
      <inkml:brushProperty name="width" value="0.05" units="cm"/>
      <inkml:brushProperty name="height" value="0.05" units="cm"/>
      <inkml:brushProperty name="color" value="#FFFF00"/>
    </inkml:brush>
  </inkml:definitions>
  <inkml:trace contextRef="#ctx0" brushRef="#br0">0 1 24575,'4'6'0,"-2"-1"0,2 1 0,0-1 0,-2-1 0,1-1 0,-1 2 0,0-3 0,0 4 0,0-5 0,0 3 0,0-1 0,0 0 0,0-1 0,0 1 0,0 0 0,0-1 0,0 1 0,-1-2 0,2 1 0,-2 0 0,2 0 0,-1 0 0,0-1 0,0 2 0,0-2 0,0 1 0,3 0 0,-3 0 0,0 0 0,2 0 0,-3-1 0,3 1 0,-2 0 0,0 0 0,0 0 0,0-1 0,2 1 0,-1-1 0,-1 0 0,1 2 0,0-2 0,1 1 0,-2 0 0,1-1 0,-1 0 0,1 1 0,-1-1 0,0-1 0,2 2 0,0-1 0,1 1 0,-2 0 0,1 0 0,-1 0 0,0 0 0,0-1 0,0 1 0,0 0 0,0 0 0,0 1 0,1-3 0,0 3 0,-1-2 0,1 2 0,0-1 0,-1-1 0,-1 2 0,3-3 0,-4 3 0,4-1 0,-3 0 0,2 0 0,-2 0 0,4-1 0,-5 1 0,4 0 0,-2 0 0,-1-1 0,0 0 0,0 2 0,3-2 0,-1 1 0,0 0 0,0 0 0,-2 0 0,3 0 0,-3 0 0,1-1 0,0 2 0,0-1 0,-1 0 0,3 0 0,-1-1 0,-1 1 0,-1 0 0,2 0 0,-1 0 0,0 0 0,-1 0 0,0-1 0,2 0 0,-2 0 0,2 1 0,-3 0 0,2 0 0,0 0 0,-2 0 0,3 0 0,-3-1 0,2 2 0,-1-2 0,1 3 0,0-3 0,-1 2 0,0-1 0,0 1 0,0 1 0,0-2 0,0 1 0,0-1 0,-1 1 0,2 1 0,-1-2 0,0 2 0,-1-1 0,1-1 0,-2 1 0,1-1 0,-1 1 0,1 0 0,0-2 0,-1 3 0,1-2 0,1 1 0,-1-1 0,-1 0 0,0-1 0,1 2 0,-1-1 0,1 1 0,-1-1 0,0-1 0,0 2 0,0-2 0,0 1 0,1 1 0,-1 0 0,1-2 0,0 2 0,-1-3 0,1 1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3:00:25.212"/>
    </inkml:context>
    <inkml:brush xml:id="br0">
      <inkml:brushProperty name="width" value="0.035" units="cm"/>
      <inkml:brushProperty name="height" value="0.035" units="cm"/>
      <inkml:brushProperty name="color" value="#66CC00"/>
    </inkml:brush>
  </inkml:definitions>
  <inkml:trace contextRef="#ctx0" brushRef="#br0">399 76 24575,'0'-4'0,"1"0"0,0 0 0,1 1 0,-1-1 0,1 0 0,-1 1 0,1-1 0,0 1 0,0 0 0,0 0 0,1 0 0,-1 0 0,1 0 0,0 0 0,0 0 0,0 1 0,0 0 0,0-1 0,1 1 0,-1 0 0,0 1 0,1-1 0,0 1 0,-1-1 0,1 1 0,0 0 0,0 0 0,0 1 0,-1-1 0,1 1 0,0 0 0,0 0 0,0 0 0,0 1 0,0-1 0,0 1 0,-1 0 0,1 0 0,0 0 0,0 0 0,3 3 0,-2 0 0,0 0 0,0 0 0,-1 0 0,1 1 0,-1 0 0,0 0 0,-1 0 0,1 0 0,-1 1 0,0 0 0,0-1 0,-1 1 0,0 0 0,0 0 0,0 0 0,-1 0 0,1 1 0,-2-1 0,1 0 0,-1 10 0,0-7 0,-1-1 0,0 0 0,-1 0 0,0 0 0,0 0 0,-1 0 0,0-1 0,0 1 0,0-1 0,-1 1 0,-1-1 0,1 0 0,-1-1 0,0 1 0,-8 7 0,-17 20 0,2 1 0,2 1 0,1 1 0,-28 55 0,-12 19 0,47-78 0,1 1 0,-22 64 0,2-6 0,1 7 0,5 54 0,21-105 0,5-25 0,0 0 0,1 0 0,2 1 0,0-1 0,1 1 0,5 41 0,-3-61 0,0 0 0,0-1 0,1 1 0,-1 0 0,1 0 0,0 0 0,0-1 0,0 1 0,0-1 0,0 0 0,1 0 0,0 1 0,0-2 0,0 1 0,0 0 0,0-1 0,0 1 0,1-1 0,-1 0 0,1 0 0,-1 0 0,1 0 0,0-1 0,0 0 0,0 0 0,8 2 0,8 0 0,1-2 0,0 0 0,0 0 0,26-5 0,6 2 0,-48 2 0,-1 0 0,1 0 0,0 0 0,0 1 0,-1 0 0,1 0 0,-1 0 0,1 0 0,-1 1 0,1 0 0,-1 0 0,0 0 0,0 0 0,0 1 0,0 0 0,0 0 0,-1 0 0,4 4 0,-3-3 0,-1 0 0,0 1 0,-1 0 0,1 0 0,-1 0 0,0 0 0,0 0 0,-1 0 0,1 0 0,-1 1 0,0-1 0,-1 0 0,1 1 0,-1-1 0,-1 8 0,0 9 0,2-7 0,-2-1 0,0 1 0,-1-1 0,-7 28 0,7-37 0,0 0 0,0 0 0,-1 0 0,0-1 0,0 1 0,0-1 0,0 1 0,-1-1 0,0 0 0,0 0 0,0-1 0,0 1 0,0-1 0,-1 0 0,0 0 0,-9 4 0,1-1 0,0 0 0,-1-1 0,1 0 0,-1-1 0,0 0 0,-1-1 0,1-1 0,-1-1 0,1 0 0,-21-1 0,16 0 0,4 0 0,0 0 0,0-2 0,0 1 0,-28-8 0,38 8 0,0-1 0,1 0 0,-1 0 0,1-1 0,0 1 0,0-1 0,0 0 0,0 0 0,0-1 0,1 1 0,-1-1 0,1 1 0,0-1 0,0 0 0,0 0 0,1-1 0,-1 1 0,1-1 0,-2-4 0,-1-6-170,0-1-1,1 1 0,0-1 1,1 0-1,1 0 0,0 0 1,2-25-1,0 32-6655</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3:03:21.508"/>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2T14:39:29.525"/>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2T14:39:58.609"/>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2T14:40:03.270"/>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2T14:40:03.538"/>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2T14:40:03.801"/>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2T14:40:41.659"/>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5:14.558"/>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4:03.532"/>
    </inkml:context>
    <inkml:brush xml:id="br0">
      <inkml:brushProperty name="width" value="0.05" units="cm"/>
      <inkml:brushProperty name="height" value="0.05" units="cm"/>
      <inkml:brushProperty name="color" value="#C00000"/>
    </inkml:brush>
  </inkml:definitions>
  <inkml:trace contextRef="#ctx0" brushRef="#br0">104 0 24575,'0'5'0,"0"1"0,0-1 0,0 2 0,0 0 0,-2 2 0,1 0 0,-3 0 0,2-3 0,0-2 0,1 0 0,0 0 0,1 0 0,-2 2 0,1-2 0,-2 4 0,1-3 0,1-1 0,0-1 0,0 0 0,1 0 0,-2 1 0,0-2 0,1 2 0,0-3 0,1 1 0,-1 1 0,1 0 0,-2 1 0,1-1 0,0 0 0,-1 2 0,1-3 0,-1 0 0,0 1 0,2-1 0,-1 1 0,0 0 0,1-1 0,-1 1 0,0-1 0,1 0 0,-1 1 0,0-2 0,1 1 0,-1 0 0,0 2 0,0-1 0,-2 1 0,1 3 0,-1-3 0,1 1 0,1-2 0,-2-1 0,1 2 0,1 0 0,-1 0 0,1-2 0,0 1 0,-1-1 0,2 1 0,-1-1 0,1-1 0,-1 1 0,0 1 0,0-1 0,0 2 0,1-3 0,-2 3 0,1-1 0,-1-1 0,1 1 0,0-2 0,1 2 0,0-1 0,0 1 0,-1 1 0,1-1 0,-2 2 0,1-1 0,0 0 0,0 0 0,1 0 0,0-3 0,-1 3 0,0-1 0,0 0 0,-1 0 0,2-1 0,0 5 0,0-6 0,-3 6 0,3-5 0,-1 2 0,1-3 0,0 1 0,0 1 0,0 0 0,-1 1 0,1-2 0,-1 2 0,1-1 0,0-1 0,0 2 0,0-1 0,0 1 0,0-1 0,0 1 0,0-1 0,0 0 0,0-1 0,0 0 0,0 1 0,0 0 0,0-1 0,0 1 0,0-1 0,0 0 0,0 1 0,0 0 0,0-1 0,0 1 0,0 1 0,0-1 0,0 0 0,0 0 0,0-2 0,0 3 0,0-3 0,0 3 0,0-2 0,0 1 0,0-1 0,0-1 0,0 2 0,0 0 0,0 0 0,0-1 0,0 1 0,0-1 0,0 2 0,0-2 0,0 0 0,0 0 0,0 0 0,0 0 0,0 1 0,0-1 0,0 0 0,0-1 0,0 2 0,0-1 0,0 0 0,0 0 0,1 1 0,0-1 0,0 2 0,0-1 0,0 1 0,0-2 0,-1 2 0,1-1 0,-1-1 0,3 3 0,-2 0 0,2-1 0,-1 1 0,-1-3 0,1 1 0,-2 0 0,2 1 0,0-1 0,-1-1 0,2 1 0,-1 1 0,0 0 0,0 0 0,1 0 0,-3-3 0,1 1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5:25.977"/>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5:40.168"/>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5:43.370"/>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9:42.656"/>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9:46.199"/>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9:49.039"/>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39:52.679"/>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40:00.456"/>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40:04.192"/>
    </inkml:context>
    <inkml:brush xml:id="br0">
      <inkml:brushProperty name="width" value="0.035" units="cm"/>
      <inkml:brushProperty name="height" value="0.035" units="cm"/>
      <inkml:brushProperty name="color" value="#66CC00"/>
    </inkml:brush>
  </inkml:definitions>
  <inkml:trace contextRef="#ctx0" brushRef="#br0">1 20 24575,'9'0'0,"1"-1"0,0 0 0,-1-1 0,14-4 0,-18 4 0,-1 0 0,1 1 0,0-1 0,0 1 0,0 0 0,0 1 0,0-1 0,0 1 0,0 0 0,0 0 0,0 1 0,0 0 0,-1-1 0,1 2 0,0-1 0,0 0 0,0 1 0,-1 0 0,1 0 0,4 3 0,-4-2 0,-1 1 0,1-1 0,-1 1 0,0 0 0,0 0 0,-1 0 0,1 1 0,-1 0 0,0-1 0,0 1 0,0 0 0,-1 0 0,1 0 0,-1 1 0,-1-1 0,1 1 0,-1-1 0,0 1 0,1 5 0,-2-7 0,0-1 0,0 0 0,-1 0 0,1 1 0,-1-1 0,0 0 0,1 0 0,-1 1 0,-1-1 0,1 0 0,0 0 0,-1 0 0,0 0 0,1-1 0,-1 1 0,0 0 0,-1-1 0,1 1 0,0-1 0,-1 0 0,1 0 0,-1 0 0,0 0 0,1 0 0,-1-1 0,0 1 0,0-1 0,0 1 0,0-1 0,-1 0 0,1-1 0,0 1 0,0 0 0,-4-1 0,-2 2 0,1-2 0,-1 1 0,0-1 0,1 0 0,-1-1 0,1 0 0,-1-1 0,0 1 0,-12-6 0,19 7 0,-1-1 0,1 0 0,-1 0 0,1 0 0,-1-1 0,1 1 0,0-1 0,0 1 0,-1-1 0,1 0 0,0 1 0,1-1 0,-1 0 0,0-1 0,1 1 0,-1 0 0,1 0 0,-1-1 0,1 1 0,0 0 0,0-1 0,0 1 0,0-1 0,1 0 0,-1 1 0,1-1 0,0 0 0,-1 1 0,1-1 0,0 0 0,1 1 0,-1-1 0,0 0 0,1 1 0,0-3 0,2 0 0,-1 0 0,1 1 0,1-1 0,-1 1 0,1 0 0,-1 0 0,1 0 0,0 1 0,0-1 0,1 1 0,-1 0 0,1 0 0,9-4 0,-12 6 0,1 0 0,-1 0 0,1 0 0,0 0 0,-1 0 0,1 0 0,0 1 0,-1 0 0,1-1 0,0 1 0,0 0 0,4 1 0,-6-1 0,0 0 0,0 1 0,0-1 0,1 1 0,-1-1 0,0 1 0,0 0 0,0 0 0,-1-1 0,1 1 0,0 0 0,0 0 0,0 0 0,-1 0 0,1 0 0,0 0 0,-1 0 0,1 0 0,0 0 0,-1 0 0,0 0 0,1 0 0,-1 0 0,0 0 0,1 1 0,-1-1 0,0 0 0,0 0 0,0 2 0,-3 15-1365,0-10-5461</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59"/>
    </inkml:context>
    <inkml:brush xml:id="br0">
      <inkml:brushProperty name="width" value="0.035" units="cm"/>
      <inkml:brushProperty name="height" value="0.035" units="cm"/>
      <inkml:brushProperty name="color" value="#66CC00"/>
    </inkml:brush>
  </inkml:definitions>
  <inkml:trace contextRef="#ctx0" brushRef="#br0">0 109 24575,'25'-2'0,"0"-2"0,0 0 0,0-1 0,-1-2 0,0 0 0,0-2 0,22-11 0,-12 6 0,2 1 0,38-9 0,-71 22 0,0-1 0,0 1 0,0 0 0,-1-1 0,1 1 0,0 1 0,0-1 0,0 0 0,0 1 0,0-1 0,-1 1 0,1 0 0,0 0 0,0 0 0,-1 1 0,1-1 0,-1 0 0,1 1 0,-1 0 0,0-1 0,0 1 0,1 0 0,-1 0 0,0 1 0,-1-1 0,1 0 0,0 0 0,-1 1 0,1-1 0,-1 1 0,0 0 0,0-1 0,0 1 0,0 0 0,0 0 0,0 5 0,3 11 0,0 0 0,-2 1 0,0-1 0,-2 24 0,0-33 0,-2 65 0,2 38 0,0-111 0,0 0 0,0 0 0,0 0 0,1 0 0,-1 0 0,1 0 0,-1 0 0,1 0 0,0-1 0,0 1 0,0 0 0,0 0 0,0-1 0,0 1 0,0 0 0,0-1 0,1 1 0,-1-1 0,1 0 0,-1 1 0,4 1 0,-2-2 0,0 1 0,0-1 0,1 0 0,-1 0 0,0-1 0,1 1 0,-1-1 0,0 0 0,1 1 0,-1-1 0,7-1 0,2-1 0,-1-1 0,1 0 0,-1 0 0,1-1 0,-1 0 0,14-8 0,-5-1 0,0-1 0,20-18 0,-25 19 0,1 0 0,1 1 0,25-13 0,-41 24 0,1 0 0,0 0 0,0 0 0,0 0 0,0 0 0,0 1 0,0-1 0,0 1 0,0 0 0,0 0 0,1-1 0,-1 1 0,0 0 0,0 1 0,0-1 0,0 0 0,0 1 0,0-1 0,0 1 0,0-1 0,0 1 0,0 0 0,0 0 0,0 0 0,0 0 0,-1 0 0,1 1 0,0-1 0,-1 0 0,1 1 0,-1-1 0,1 1 0,-1 0 0,0-1 0,0 1 0,0 0 0,0 0 0,0 0 0,0 0 0,0 0 0,0 2 0,1 2 0,0-1 0,0 2 0,-1-1 0,1 0 0,-2 0 0,1 0 0,-1 1 0,0-1 0,0 0 0,0 0 0,-1 1 0,-3 10 0,1-9 0,-1 0 0,0 1 0,-1-1 0,0-1 0,0 1 0,-1-1 0,0 0 0,0 0 0,0 0 0,-1-1 0,0 0 0,0-1 0,-1 1 0,0-1 0,0-1 0,0 0 0,-14 6 0,-7 1 0,-1-2 0,0-1 0,-59 8 0,76-14 0,1-2 0,-1 1 0,0-2 0,0 0 0,1 0 0,-1-1 0,1-1 0,-23-7 0,-4-5 0,-51-28 0,-15-5 0,96 44 0,-1 1 0,1-2 0,0 1 0,0-1 0,0-1 0,1 1 0,-1-1 0,1-1 0,1 0 0,-12-13 0,16 16 0,1 1 0,-1-1 0,1 0 0,0-1 0,1 1 0,-1 0 0,1-1 0,-1 1 0,1-1 0,1 1 0,-1-1 0,1 1 0,0-1 0,0 1 0,0-1 0,0 0 0,1 1 0,0-1 0,0 1 0,0-1 0,0 1 0,1 0 0,0 0 0,0-1 0,4-5 0,-2 4 0,-1 0 0,2 0 0,-1 1 0,1-1 0,0 1 0,0 0 0,0 1 0,1-1 0,0 1 0,-1 0 0,13-5 0,-13 6 0,0 1 0,-1 0 0,1 0 0,0 1 0,0 0 0,0-1 0,0 2 0,1-1 0,-1 1 0,0-1 0,0 1 0,0 1 0,0-1 0,0 1 0,1 0 0,-1 0 0,5 2 0,-8-2-66,-1 0 0,1 0 0,0 1 0,-1-1-1,1 0 1,-1 1 0,0-1 0,1 1 0,-1-1 0,0 1-1,0 0 1,0 0 0,0-1 0,0 1 0,1 3 0,-2-4-241,5 11-6519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4:12.164"/>
    </inkml:context>
    <inkml:brush xml:id="br0">
      <inkml:brushProperty name="width" value="0.05" units="cm"/>
      <inkml:brushProperty name="height" value="0.05" units="cm"/>
      <inkml:brushProperty name="color" value="#0070C0"/>
    </inkml:brush>
  </inkml:definitions>
  <inkml:trace contextRef="#ctx0" brushRef="#br0">11 0 24575,'-1'4'0,"0"-1"0,1-2 0,0 2 0,-1 0 0,1-1 0,-2 1 0,2-1 0,0 1 0,0-2 0,0 3 0,-1-2 0,-1 1 0,2-1 0,0 1 0,0-1 0,0 0 0,0-1 0,0 2 0,0-1 0,0 1 0,0-2 0,0 1 0,-1 1 0,1 0 0,-2 0 0,2-1 0,0 0 0,0 0 0,0 0 0,0 1 0,0-1 0,0 0 0,0-1 0,0 2 0,0-1 0,0 2 0,0-2 0,0 1 0,0-2 0,0 2 0,0-1 0,0 1 0,0-3 0,0 3 0,0 0 0,0 0 0,0 0 0,0-1 0,2 2 0,-2 0 0,1 0 0,-1-1 0,1 0 0,-1 2 0,2-2 0,-2-1 0,0 2 0,0-1 0,1-1 0,-1 1 0,1 0 0,1 0 0,-2-1 0,2 0 0,-2 1 0,1-1 0,-1 2 0,1-2 0,-1 0 0,0 0 0,2 3 0,-2-2 0,2 2 0,-2-2 0,2 1 0,-1-2 0,1 2 0,-1 1 0,1-2 0,0 2 0,-1 0 0,1-3 0,-1 1 0,2 2 0,-2-3 0,1 2 0,-2-1 0,3 1 0,-2-2 0,1 2 0,0 0 0,-1-3 0,1 2 0,-2-1 0,2 3 0,0-2 0,0 0 0,-1 0 0,0 0 0,-1-1 0,1 0 0,1 1 0,-1 0 0,1 1 0,1 0 0,-1 0 0,-1-2 0,1 2 0,-1 0 0,1 0 0,1-1 0,-1-1 0,0 2 0,0-2 0,-2 1 0,1 1 0,0-1 0,1 0 0,0 1 0,0 0 0,-1-1 0,1 3 0,-2-5 0,1 4 0,-1-2 0,2 0 0,-2-2 0,0 1 0,1 2 0,0-2 0,0 1 0,0-1 0,-1 0 0,1 2 0,0-2 0,0 1 0,-1-1 0,0 0 0,0 0 0,0 1 0,1 0 0,-1-1 0,2 1 0,-2-1 0,0 0 0,0 0 0,0 1 0,0-1 0,1 2 0,-1-2 0,0 1 0,0-3 0,0 4 0,2 0 0,-1-1 0,1-1 0,-2 1 0,0-1 0,0 0 0,0 1 0,0-2 0,0 2 0,0-2 0,0 2 0,0-1 0,0 1 0,0-3 0,0 3 0,0-1 0,0 1 0,0-2 0,0 2 0,0-1 0,0 0 0,0 0 0,0 0 0,0 1 0,0-1 0,0-1 0,0 1 0,0 1 0,0-1 0,0 0 0,0 0 0,0 0 0,0 0 0,0 0 0,0 1 0,-2-1 0,2 0 0,-1-1 0,1 2 0,0-1 0,-1 1 0,0-2 0,1 1 0,0 0 0,0 1 0,-1-1 0,1 0 0,-2 0 0,1-1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0"/>
    </inkml:context>
    <inkml:brush xml:id="br0">
      <inkml:brushProperty name="width" value="0.035" units="cm"/>
      <inkml:brushProperty name="height" value="0.035" units="cm"/>
      <inkml:brushProperty name="color" value="#66CC00"/>
    </inkml:brush>
  </inkml:definitions>
  <inkml:trace contextRef="#ctx0" brushRef="#br0">110 78 24575,'0'1'0,"0"-1"0,0 1 0,1-1 0,-1 1 0,1-1 0,-1 1 0,0-1 0,1 1 0,-1-1 0,1 0 0,-1 1 0,1-1 0,-1 0 0,1 0 0,0 1 0,-1-1 0,1 0 0,-1 0 0,1 0 0,-1 1 0,1-1 0,0 0 0,-1 0 0,1 0 0,-1 0 0,1 0 0,0 0 0,-1 0 0,1 0 0,-1-1 0,1 1 0,0 0 0,-1 0 0,1 0 0,-1-1 0,1 1 0,-1 0 0,1-1 0,-1 1 0,1 0 0,0-1 0,26-11 0,-27 12 0,25-13 0,-11 4 0,0 1 0,1 1 0,-1 1 0,1 0 0,1 0 0,-1 2 0,1 0 0,24-3 0,-38 7 0,-1 0 0,0 0 0,1 0 0,-1 1 0,0-1 0,0 0 0,1 0 0,-1 1 0,0-1 0,0 1 0,0-1 0,0 1 0,1 0 0,-1-1 0,0 1 0,0 0 0,0 0 0,0 0 0,-1 0 0,1 0 0,0 0 0,0 0 0,0 0 0,0 2 0,1 1 0,-1 0 0,1-1 0,-1 1 0,0 1 0,0-1 0,0 0 0,-1 8 0,0 5 0,0-1 0,-6 32 0,-9 14 0,11-49 0,0 1 0,0-1 0,2 1 0,-1 0 0,2 0 0,0 0 0,0 0 0,2 1 0,0-1 0,4 23 0,-4-35 0,-1-1 0,1 1 0,-1 0 0,1-1 0,0 1 0,0-1 0,0 1 0,0-1 0,0 0 0,0 1 0,0-1 0,0 0 0,0 0 0,1 0 0,-1 0 0,0 0 0,1 0 0,-1 0 0,1 0 0,-1 0 0,1-1 0,0 1 0,2 0 0,-1 0 0,1-1 0,0 0 0,-1 0 0,1 0 0,-1-1 0,1 1 0,-1-1 0,1 0 0,-1 0 0,7-2 0,1-2 0,1-1 0,-1 0 0,0-1 0,-1 0 0,14-11 0,23-31 0,-42 42 0,0 0 0,0 1 0,1 0 0,0 0 0,0 0 0,0 1 0,1 0 0,0 0 0,0 1 0,0 0 0,0 0 0,1 0 0,-1 1 0,1 0 0,0 1 0,0 0 0,0 0 0,9 0 0,-16 1 0,1 1 0,-1-1 0,1 1 0,-1 0 0,1 0 0,-1 0 0,1-1 0,0 2 0,-1-1 0,1 0 0,-1 0 0,1 0 0,-1 1 0,1-1 0,-1 1 0,1-1 0,-1 1 0,1 0 0,-1 0 0,1-1 0,-1 1 0,0 0 0,0 0 0,1 0 0,-1 0 0,0 1 0,0-1 0,0 0 0,0 0 0,0 1 0,-1-1 0,1 0 0,0 1 0,-1-1 0,1 1 0,-1-1 0,1 1 0,-1-1 0,1 1 0,-1 0 0,0-1 0,0 1 0,0-1 0,0 1 0,0-1 0,0 1 0,-1 0 0,1-1 0,0 1 0,-2 2 0,0 5 0,-1 0 0,-1-1 0,1 1 0,-1-1 0,-1 0 0,1 0 0,-11 12 0,-2-1 0,0-1 0,-1-1 0,-2 0 0,1-1 0,-2-1 0,0-1 0,0-1 0,-2-1 0,-32 13 0,25-14 0,0-1 0,-1-2 0,0-1 0,0-1 0,-1-2 0,-63 1 0,82-5 0,1 0 0,-1-1 0,1 0 0,-23-6 0,31 5 0,-1 1 0,1-1 0,0-1 0,0 1 0,-1-1 0,1 1 0,1-1 0,-1 0 0,0 0 0,1-1 0,0 1 0,-1-1 0,1 0 0,1 0 0,-4-6 0,1 4-50,1-1-1,1 0 1,0 0-1,0 0 0,0 0 1,0-1-1,1 1 1,1-1-1,-1 1 1,1-1-1,1 0 0,-1 0 1,1 1-1,0-1 1,1 0-1,0 1 1,0-1-1,1 0 0,0 1 1,0-1-1,1 1 1,0 0-1,0 0 1,1 0-1,-1 0 1,9-9-1,-2 4-6775</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1"/>
    </inkml:context>
    <inkml:brush xml:id="br0">
      <inkml:brushProperty name="width" value="0.035" units="cm"/>
      <inkml:brushProperty name="height" value="0.035" units="cm"/>
      <inkml:brushProperty name="color" value="#66CC00"/>
    </inkml:brush>
  </inkml:definitions>
  <inkml:trace contextRef="#ctx0" brushRef="#br0">0 170 24575,'11'-2'0,"0"-1"0,0 0 0,0 0 0,-1-1 0,1 0 0,-1-1 0,0 0 0,-1-1 0,1 0 0,8-7 0,6-2 0,10-7 0,-5 3 0,0 2 0,48-21 0,-75 37 0,0 0 0,0 1 0,-1-1 0,1 1 0,0-1 0,0 1 0,0 0 0,-1 0 0,1 0 0,0 0 0,0 0 0,0 0 0,0 1 0,-1-1 0,1 1 0,0-1 0,0 1 0,-1-1 0,1 1 0,0 0 0,2 2 0,-1-1 0,0 1 0,0 0 0,0 0 0,-1 0 0,1 0 0,-1 1 0,0-1 0,0 0 0,3 8 0,2 8 0,-1 0 0,-1 0 0,4 27 0,-7-32 0,-1-11 0,2 15 0,1 1 0,1-1 0,0-1 0,13 29 0,-17-43 0,0-1 0,0 0 0,0 1 0,1-1 0,-1 0 0,0 0 0,1 0 0,-1 0 0,1 0 0,0 0 0,0 0 0,0-1 0,0 1 0,0-1 0,0 1 0,0-1 0,0 0 0,1 1 0,-1-1 0,0-1 0,1 1 0,-1 0 0,1 0 0,-1-1 0,1 0 0,-1 1 0,1-1 0,-1 0 0,1 0 0,-1 0 0,1-1 0,-1 1 0,1-1 0,-1 1 0,1-1 0,-1 0 0,1 0 0,-1 0 0,0 0 0,0 0 0,1-1 0,-1 1 0,0 0 0,0-1 0,1-2 0,7-3 0,-1-1 0,-1-1 0,1 0 0,-2 0 0,1 0 0,10-18 0,31-67 0,-43 82 0,0 4 0,-2 11 0,1 23 0,-6 36 0,-3-43 0,0-1 0,-1 0 0,-1 0 0,-1 0 0,0-1 0,-1 0 0,-1 0 0,-1-1 0,0 0 0,-1 0 0,-1-1 0,0-1 0,-1 0 0,-27 22 0,30-30 0,-1-1 0,0 0 0,0 0 0,-1-1 0,1 0 0,-1-1 0,0 0 0,0-1 0,0 0 0,-15 0 0,-18-1 0,-59-7 0,60-3-1365,30 7-5461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2"/>
    </inkml:context>
    <inkml:brush xml:id="br0">
      <inkml:brushProperty name="width" value="0.035" units="cm"/>
      <inkml:brushProperty name="height" value="0.035" units="cm"/>
      <inkml:brushProperty name="color" value="#66CC00"/>
    </inkml:brush>
  </inkml:definitions>
  <inkml:trace contextRef="#ctx0" brushRef="#br0">422 428 24575,'-25'2'0,"0"0"0,0 2 0,-41 12 0,46-11 0,0 0 0,-1 0 0,1-2 0,-1-1 0,0-1 0,-21-1 0,36-1 0,1-1 0,-1 1 0,1-1 0,0-1 0,0 1 0,0-1 0,0 0 0,0 0 0,1 0 0,-1-1 0,1 0 0,0 0 0,0 0 0,1 0 0,-1 0 0,1-1 0,0 1 0,0-1 0,-4-9 0,3 7 0,1 0 0,0 0 0,0 0 0,0 0 0,1-1 0,0 1 0,1-1 0,-1 1 0,1-1 0,1 0 0,0 0 0,0 1 0,2-16 0,0 19 0,-1 0 0,1 0 0,0 0 0,0 1 0,0-1 0,0 1 0,1-1 0,-1 1 0,1 0 0,0 0 0,0 0 0,0 0 0,1 0 0,-1 1 0,0 0 0,1-1 0,0 1 0,0 1 0,-1-1 0,1 0 0,0 1 0,0 0 0,0 0 0,1 0 0,3 0 0,15-2 0,0 1 0,0 1 0,34 4 0,-18-2 0,-38-1 0,7 1 0,0-1 0,0 0 0,1-1 0,-1 0 0,0 0 0,12-4 0,-17 4 0,0-1 0,0 1 0,-1-1 0,1 0 0,0 0 0,-1 0 0,0-1 0,1 1 0,-1-1 0,0 1 0,0-1 0,0 0 0,-1 1 0,1-1 0,-1 0 0,1 0 0,-1 0 0,0-1 0,1-2 0,2-6 0,1 0 0,0 0 0,1 1 0,1 0 0,0 0 0,0 1 0,1-1 0,16-16 0,-21 24 0,1 0 0,-1 0 0,0 0 0,1 1 0,-1-1 0,1 1 0,0 0 0,-1 0 0,1 0 0,0 0 0,1 1 0,-1 0 0,0-1 0,0 1 0,0 1 0,1-1 0,-1 1 0,0 0 0,1 0 0,-1 0 0,0 0 0,1 1 0,-1 0 0,0 0 0,1 0 0,-1 0 0,0 1 0,0-1 0,6 5 0,-5-2 0,0 0 0,0 1 0,-1 0 0,0-1 0,0 2 0,0-1 0,-1 0 0,1 1 0,-1 0 0,-1-1 0,1 1 0,-1 0 0,3 12 0,-3-11 0,0 0 0,-1 0 0,1 1 0,-2-1 0,1 0 0,-1 0 0,0 0 0,0 1 0,-1-1 0,0 0 0,0 0 0,-3 8 0,3-12 0,-1 0 0,1-1 0,-1 1 0,1-1 0,-1 1 0,0-1 0,0 0 0,0 0 0,0 0 0,-1 0 0,1 0 0,-1 0 0,1 0 0,-1-1 0,1 1 0,-1-1 0,0 0 0,0 0 0,1 0 0,-6 1 0,-5 0 0,1-1 0,0 0 0,-25-2 0,26 0 0,1 0 0,-1 1 0,0 1 0,-17 3 0,-34 18 0,59-21 0,1 0 0,-1 0 0,1 0 0,0 0 0,-1 1 0,1 0 0,0-1 0,0 1 0,0 0 0,0 0 0,0 0 0,0 0 0,1 0 0,-1 0 0,1 1 0,-1-1 0,1 0 0,0 1 0,0-1 0,0 1 0,-1 3 0,3-4 0,-1-1 0,0 0 0,0 1 0,1-1 0,-1 0 0,1 1 0,-1-1 0,1 0 0,-1 1 0,1-1 0,0 0 0,0 0 0,0 0 0,0 0 0,0 0 0,0 0 0,0 0 0,0 0 0,0 0 0,0 0 0,0 0 0,0-1 0,1 1 0,-1-1 0,0 1 0,1-1 0,-1 1 0,0-1 0,1 1 0,-1-1 0,2 0 0,51 7 0,-43-7 0,43 6-41,72 2-1283,-113-8-5502</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3"/>
    </inkml:context>
    <inkml:brush xml:id="br0">
      <inkml:brushProperty name="width" value="0.035" units="cm"/>
      <inkml:brushProperty name="height" value="0.035" units="cm"/>
      <inkml:brushProperty name="color" value="#66CC00"/>
    </inkml:brush>
  </inkml:definitions>
  <inkml:trace contextRef="#ctx0" brushRef="#br0">356 0 24575,'-22'2'0,"0"1"0,1 1 0,-1 0 0,-41 16 0,25-8 0,19-6 0,5-3 0,1 1 0,-1 1 0,1 0 0,-16 10 0,25-12 0,-1 0 0,1 0 0,0 0 0,1 1 0,-1 0 0,1 0 0,-1 0 0,1 0 0,0 0 0,1 0 0,-1 1 0,1 0 0,0-1 0,0 1 0,-2 7 0,1-1 0,0-1 0,0 1 0,1 0 0,1 0 0,0 0 0,0 0 0,1 1 0,1-1 0,2 14 0,-2-18 0,1 0 0,1-1 0,-1 1 0,1 0 0,0-1 0,1 0 0,0 1 0,0-1 0,0-1 0,0 1 0,1-1 0,0 1 0,0-1 0,1-1 0,7 6 0,7 4 0,1-1 0,1-1 0,-1-1 0,2-2 0,0 0 0,35 10 0,-5-7 0,100 10 0,-137-22 0,0-1 0,0 0 0,0-1 0,0 0 0,-1-2 0,0 0 0,1 0 0,-1-1 0,-1-1 0,23-13 0,-17 9 0,-1-2 0,0 0 0,-1-1 0,0-1 0,-1 0 0,29-33 0,-41 39 0,-1 0 0,0 0 0,0 0 0,-1-1 0,0 1 0,-1-1 0,0 0 0,0 0 0,-1 0 0,0 0 0,0 0 0,-1 0 0,-1 0 0,1 0 0,-1 1 0,-1-1 0,0 0 0,0 0 0,0 0 0,-1 1 0,-1 0 0,1-1 0,-1 1 0,-1 0 0,0 1 0,0-1 0,-10-11 0,13 17 0,0 0 0,1 0 0,-1 0 0,0 1 0,0-1 0,0 1 0,-1-1 0,1 1 0,0 0 0,-1 0 0,1 0 0,0 0 0,-1 0 0,1 0 0,-1 1 0,1-1 0,-1 1 0,1 0 0,-1 0 0,0 0 0,1 0 0,-1 0 0,1 0 0,-1 1 0,1-1 0,-1 1 0,1 0 0,-1 0 0,1-1 0,-1 2 0,1-1 0,0 0 0,0 0 0,0 1 0,-1-1 0,-2 4 0,-3 5 0,-1 1 0,2-1 0,-1 2 0,2-1 0,-11 24 0,-4 4 0,9-22 0,-1-2 0,-1 0 0,0 0 0,-1-1 0,-1-1 0,0 0 0,-1-1 0,0-1 0,-1-1 0,0 0 0,0-2 0,-1 0 0,-1-1 0,1 0 0,-23 3 0,35-8 0,-1-1 0,0 0 0,0 0 0,0-1 0,0 0 0,0-1 0,0 1 0,0-1 0,0-1 0,0 0 0,-8-2 0,13 2 0,0 1 0,1-1 0,-1 0 0,0 0 0,1 0 0,0 0 0,-1-1 0,1 1 0,0-1 0,0 1 0,0-1 0,0 0 0,1 1 0,-1-1 0,1 0 0,0 0 0,-1 0 0,1 0 0,1-1 0,-1 1 0,0 0 0,1 0 0,0 0 0,-1-1 0,1 1 0,1 0 0,-1 0 0,0-1 0,2-3 0,-2 4 3,1 0-1,1-1 0,-1 1 1,0 0-1,1-1 1,-1 1-1,1 0 1,0 0-1,0 0 0,0 1 1,1-1-1,-1 0 1,1 1-1,-1-1 0,1 1 1,0 0-1,5-3 1,64-33-230,-40 23-955,-19 7-5644</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4"/>
    </inkml:context>
    <inkml:brush xml:id="br0">
      <inkml:brushProperty name="width" value="0.035" units="cm"/>
      <inkml:brushProperty name="height" value="0.035" units="cm"/>
      <inkml:brushProperty name="color" value="#66CC00"/>
    </inkml:brush>
  </inkml:definitions>
  <inkml:trace contextRef="#ctx0" brushRef="#br0">0 109 24575,'25'-2'0,"0"-2"0,0 0 0,0-1 0,-1-2 0,0 0 0,0-2 0,22-11 0,-12 6 0,2 1 0,38-9 0,-71 22 0,0-1 0,0 1 0,0 0 0,-1-1 0,1 1 0,0 1 0,0-1 0,0 0 0,0 1 0,0-1 0,-1 1 0,1 0 0,0 0 0,0 0 0,-1 1 0,1-1 0,-1 0 0,1 1 0,-1 0 0,0-1 0,0 1 0,1 0 0,-1 0 0,0 1 0,-1-1 0,1 0 0,0 0 0,-1 1 0,1-1 0,-1 1 0,0 0 0,0-1 0,0 1 0,0 0 0,0 0 0,0 5 0,3 11 0,0 0 0,-2 1 0,0-1 0,-2 24 0,0-33 0,-2 65 0,2 38 0,0-111 0,0 0 0,0 0 0,0 0 0,1 0 0,-1 0 0,1 0 0,-1 0 0,1 0 0,0-1 0,0 1 0,0 0 0,0 0 0,0-1 0,0 1 0,0 0 0,0-1 0,1 1 0,-1-1 0,1 0 0,-1 1 0,4 1 0,-2-2 0,0 1 0,0-1 0,1 0 0,-1 0 0,0-1 0,1 1 0,-1-1 0,0 0 0,1 1 0,-1-1 0,7-1 0,2-1 0,-1-1 0,1 0 0,-1 0 0,1-1 0,-1 0 0,14-8 0,-5-1 0,0-1 0,20-18 0,-25 19 0,1 0 0,1 1 0,25-13 0,-41 24 0,1 0 0,0 0 0,0 0 0,0 0 0,0 0 0,0 1 0,0-1 0,0 1 0,0 0 0,0 0 0,1-1 0,-1 1 0,0 0 0,0 1 0,0-1 0,0 0 0,0 1 0,0-1 0,0 1 0,0-1 0,0 1 0,0 0 0,0 0 0,0 0 0,0 0 0,-1 0 0,1 1 0,0-1 0,-1 0 0,1 1 0,-1-1 0,1 1 0,-1 0 0,0-1 0,0 1 0,0 0 0,0 0 0,0 0 0,0 0 0,0 0 0,0 2 0,1 2 0,0-1 0,0 2 0,-1-1 0,1 0 0,-2 0 0,1 0 0,-1 1 0,0-1 0,0 0 0,0 0 0,-1 1 0,-3 10 0,1-9 0,-1 0 0,0 1 0,-1-1 0,0-1 0,0 1 0,-1-1 0,0 0 0,0 0 0,0 0 0,-1-1 0,0 0 0,0-1 0,-1 1 0,0-1 0,0-1 0,0 0 0,-14 6 0,-7 1 0,-1-2 0,0-1 0,-59 8 0,76-14 0,1-2 0,-1 1 0,0-2 0,0 0 0,1 0 0,-1-1 0,1-1 0,-23-7 0,-4-5 0,-51-28 0,-15-5 0,96 44 0,-1 1 0,1-2 0,0 1 0,0-1 0,0-1 0,1 1 0,-1-1 0,1-1 0,1 0 0,-12-13 0,16 16 0,1 1 0,-1-1 0,1 0 0,0-1 0,1 1 0,-1 0 0,1-1 0,-1 1 0,1-1 0,1 1 0,-1-1 0,1 1 0,0-1 0,0 1 0,0-1 0,0 0 0,1 1 0,0-1 0,0 1 0,0-1 0,0 1 0,1 0 0,0 0 0,0-1 0,4-5 0,-2 4 0,-1 0 0,2 0 0,-1 1 0,1-1 0,0 1 0,0 0 0,0 1 0,1-1 0,0 1 0,-1 0 0,13-5 0,-13 6 0,0 1 0,-1 0 0,1 0 0,0 1 0,0 0 0,0-1 0,0 2 0,1-1 0,-1 1 0,0-1 0,0 1 0,0 1 0,0-1 0,0 1 0,1 0 0,-1 0 0,5 2 0,-8-2-66,-1 0 0,1 0 0,0 1 0,-1-1-1,1 0 1,-1 1 0,0-1 0,1 1 0,-1-1 0,0 1-1,0 0 1,0 0 0,0-1 0,0 1 0,1 3 0,-2-4-241,5 11-6519</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5"/>
    </inkml:context>
    <inkml:brush xml:id="br0">
      <inkml:brushProperty name="width" value="0.035" units="cm"/>
      <inkml:brushProperty name="height" value="0.035" units="cm"/>
      <inkml:brushProperty name="color" value="#66CC00"/>
    </inkml:brush>
  </inkml:definitions>
  <inkml:trace contextRef="#ctx0" brushRef="#br0">110 78 24575,'0'1'0,"0"-1"0,0 1 0,1-1 0,-1 1 0,1-1 0,-1 1 0,0-1 0,1 1 0,-1-1 0,1 0 0,-1 1 0,1-1 0,-1 0 0,1 0 0,0 1 0,-1-1 0,1 0 0,-1 0 0,1 0 0,-1 1 0,1-1 0,0 0 0,-1 0 0,1 0 0,-1 0 0,1 0 0,0 0 0,-1 0 0,1 0 0,-1-1 0,1 1 0,0 0 0,-1 0 0,1 0 0,-1-1 0,1 1 0,-1 0 0,1-1 0,-1 1 0,1 0 0,0-1 0,26-11 0,-27 12 0,25-13 0,-11 4 0,0 1 0,1 1 0,-1 1 0,1 0 0,1 0 0,-1 2 0,1 0 0,24-3 0,-38 7 0,-1 0 0,0 0 0,1 0 0,-1 1 0,0-1 0,0 0 0,1 0 0,-1 1 0,0-1 0,0 1 0,0-1 0,0 1 0,1 0 0,-1-1 0,0 1 0,0 0 0,0 0 0,0 0 0,-1 0 0,1 0 0,0 0 0,0 0 0,0 0 0,0 2 0,1 1 0,-1 0 0,1-1 0,-1 1 0,0 1 0,0-1 0,0 0 0,-1 8 0,0 5 0,0-1 0,-6 32 0,-9 14 0,11-49 0,0 1 0,0-1 0,2 1 0,-1 0 0,2 0 0,0 0 0,0 0 0,2 1 0,0-1 0,4 23 0,-4-35 0,-1-1 0,1 1 0,-1 0 0,1-1 0,0 1 0,0-1 0,0 1 0,0-1 0,0 0 0,0 1 0,0-1 0,0 0 0,0 0 0,1 0 0,-1 0 0,0 0 0,1 0 0,-1 0 0,1 0 0,-1 0 0,1-1 0,0 1 0,2 0 0,-1 0 0,1-1 0,0 0 0,-1 0 0,1 0 0,-1-1 0,1 1 0,-1-1 0,1 0 0,-1 0 0,7-2 0,1-2 0,1-1 0,-1 0 0,0-1 0,-1 0 0,14-11 0,23-31 0,-42 42 0,0 0 0,0 1 0,1 0 0,0 0 0,0 0 0,0 1 0,1 0 0,0 0 0,0 1 0,0 0 0,0 0 0,1 0 0,-1 1 0,1 0 0,0 1 0,0 0 0,0 0 0,9 0 0,-16 1 0,1 1 0,-1-1 0,1 1 0,-1 0 0,1 0 0,-1 0 0,1-1 0,0 2 0,-1-1 0,1 0 0,-1 0 0,1 0 0,-1 1 0,1-1 0,-1 1 0,1-1 0,-1 1 0,1 0 0,-1 0 0,1-1 0,-1 1 0,0 0 0,0 0 0,1 0 0,-1 0 0,0 1 0,0-1 0,0 0 0,0 0 0,0 1 0,-1-1 0,1 0 0,0 1 0,-1-1 0,1 1 0,-1-1 0,1 1 0,-1-1 0,1 1 0,-1 0 0,0-1 0,0 1 0,0-1 0,0 1 0,0-1 0,0 1 0,-1 0 0,1-1 0,0 1 0,-2 2 0,0 5 0,-1 0 0,-1-1 0,1 1 0,-1-1 0,-1 0 0,1 0 0,-11 12 0,-2-1 0,0-1 0,-1-1 0,-2 0 0,1-1 0,-2-1 0,0-1 0,0-1 0,-2-1 0,-32 13 0,25-14 0,0-1 0,-1-2 0,0-1 0,0-1 0,-1-2 0,-63 1 0,82-5 0,1 0 0,-1-1 0,1 0 0,-23-6 0,31 5 0,-1 1 0,1-1 0,0-1 0,0 1 0,-1-1 0,1 1 0,1-1 0,-1 0 0,0 0 0,1-1 0,0 1 0,-1-1 0,1 0 0,1 0 0,-4-6 0,1 4-50,1-1-1,1 0 1,0 0-1,0 0 0,0 0 1,0-1-1,1 1 1,1-1-1,-1 1 1,1-1-1,1 0 0,-1 0 1,1 1-1,0-1 1,1 0-1,0 1 1,0-1-1,1 0 0,0 1 1,0-1-1,1 1 1,0 0-1,0 0 1,1 0-1,-1 0 1,9-9-1,-2 4-6775</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6"/>
    </inkml:context>
    <inkml:brush xml:id="br0">
      <inkml:brushProperty name="width" value="0.035" units="cm"/>
      <inkml:brushProperty name="height" value="0.035" units="cm"/>
      <inkml:brushProperty name="color" value="#66CC00"/>
    </inkml:brush>
  </inkml:definitions>
  <inkml:trace contextRef="#ctx0" brushRef="#br0">0 170 24575,'11'-2'0,"0"-1"0,0 0 0,0 0 0,-1-1 0,1 0 0,-1-1 0,0 0 0,-1-1 0,1 0 0,8-7 0,6-2 0,10-7 0,-5 3 0,0 2 0,48-21 0,-75 37 0,0 0 0,0 1 0,-1-1 0,1 1 0,0-1 0,0 1 0,0 0 0,-1 0 0,1 0 0,0 0 0,0 0 0,0 0 0,0 1 0,-1-1 0,1 1 0,0-1 0,0 1 0,-1-1 0,1 1 0,0 0 0,2 2 0,-1-1 0,0 1 0,0 0 0,0 0 0,-1 0 0,1 0 0,-1 1 0,0-1 0,0 0 0,3 8 0,2 8 0,-1 0 0,-1 0 0,4 27 0,-7-32 0,-1-11 0,2 15 0,1 1 0,1-1 0,0-1 0,13 29 0,-17-43 0,0-1 0,0 0 0,0 1 0,1-1 0,-1 0 0,0 0 0,1 0 0,-1 0 0,1 0 0,0 0 0,0 0 0,0-1 0,0 1 0,0-1 0,0 1 0,0-1 0,0 0 0,1 1 0,-1-1 0,0-1 0,1 1 0,-1 0 0,1 0 0,-1-1 0,1 0 0,-1 1 0,1-1 0,-1 0 0,1 0 0,-1 0 0,1-1 0,-1 1 0,1-1 0,-1 1 0,1-1 0,-1 0 0,1 0 0,-1 0 0,0 0 0,0 0 0,1-1 0,-1 1 0,0 0 0,0-1 0,1-2 0,7-3 0,-1-1 0,-1-1 0,1 0 0,-2 0 0,1 0 0,10-18 0,31-67 0,-43 82 0,0 4 0,-2 11 0,1 23 0,-6 36 0,-3-43 0,0-1 0,-1 0 0,-1 0 0,-1 0 0,0-1 0,-1 0 0,-1 0 0,-1-1 0,0 0 0,-1 0 0,-1-1 0,0-1 0,-1 0 0,-27 22 0,30-30 0,-1-1 0,0 0 0,0 0 0,-1-1 0,1 0 0,-1-1 0,0 0 0,0-1 0,0 0 0,-15 0 0,-18-1 0,-59-7 0,60-3-1365,30 7-5461</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7"/>
    </inkml:context>
    <inkml:brush xml:id="br0">
      <inkml:brushProperty name="width" value="0.035" units="cm"/>
      <inkml:brushProperty name="height" value="0.035" units="cm"/>
      <inkml:brushProperty name="color" value="#66CC00"/>
    </inkml:brush>
  </inkml:definitions>
  <inkml:trace contextRef="#ctx0" brushRef="#br0">356 0 24575,'-22'2'0,"0"1"0,1 1 0,-1 0 0,-41 16 0,25-8 0,19-6 0,5-3 0,1 1 0,-1 1 0,1 0 0,-16 10 0,25-12 0,-1 0 0,1 0 0,0 0 0,1 1 0,-1 0 0,1 0 0,-1 0 0,1 0 0,0 0 0,1 0 0,-1 1 0,1 0 0,0-1 0,0 1 0,-2 7 0,1-1 0,0-1 0,0 1 0,1 0 0,1 0 0,0 0 0,0 0 0,1 1 0,1-1 0,2 14 0,-2-18 0,1 0 0,1-1 0,-1 1 0,1 0 0,0-1 0,1 0 0,0 1 0,0-1 0,0-1 0,0 1 0,1-1 0,0 1 0,0-1 0,1-1 0,7 6 0,7 4 0,1-1 0,1-1 0,-1-1 0,2-2 0,0 0 0,35 10 0,-5-7 0,100 10 0,-137-22 0,0-1 0,0 0 0,0-1 0,0 0 0,-1-2 0,0 0 0,1 0 0,-1-1 0,-1-1 0,23-13 0,-17 9 0,-1-2 0,0 0 0,-1-1 0,0-1 0,-1 0 0,29-33 0,-41 39 0,-1 0 0,0 0 0,0 0 0,-1-1 0,0 1 0,-1-1 0,0 0 0,0 0 0,-1 0 0,0 0 0,0 0 0,-1 0 0,-1 0 0,1 0 0,-1 1 0,-1-1 0,0 0 0,0 0 0,0 0 0,-1 1 0,-1 0 0,1-1 0,-1 1 0,-1 0 0,0 1 0,0-1 0,-10-11 0,13 17 0,0 0 0,1 0 0,-1 0 0,0 1 0,0-1 0,0 1 0,-1-1 0,1 1 0,0 0 0,-1 0 0,1 0 0,0 0 0,-1 0 0,1 0 0,-1 1 0,1-1 0,-1 1 0,1 0 0,-1 0 0,0 0 0,1 0 0,-1 0 0,1 0 0,-1 1 0,1-1 0,-1 1 0,1 0 0,-1 0 0,1-1 0,-1 2 0,1-1 0,0 0 0,0 0 0,0 1 0,-1-1 0,-2 4 0,-3 5 0,-1 1 0,2-1 0,-1 2 0,2-1 0,-11 24 0,-4 4 0,9-22 0,-1-2 0,-1 0 0,0 0 0,-1-1 0,-1-1 0,0 0 0,-1-1 0,0-1 0,-1-1 0,0 0 0,0-2 0,-1 0 0,-1-1 0,1 0 0,-23 3 0,35-8 0,-1-1 0,0 0 0,0 0 0,0-1 0,0 0 0,0-1 0,0 1 0,0-1 0,0-1 0,0 0 0,-8-2 0,13 2 0,0 1 0,1-1 0,-1 0 0,0 0 0,1 0 0,0 0 0,-1-1 0,1 1 0,0-1 0,0 1 0,0-1 0,0 0 0,1 1 0,-1-1 0,1 0 0,0 0 0,-1 0 0,1 0 0,1-1 0,-1 1 0,0 0 0,1 0 0,0 0 0,-1-1 0,1 1 0,1 0 0,-1 0 0,0-1 0,2-3 0,-2 4 3,1 0-1,1-1 0,-1 1 1,0 0-1,1-1 1,-1 1-1,1 0 1,0 0-1,0 0 0,0 1 1,1-1-1,-1 0 1,1 1-1,-1-1 0,1 1 1,0 0-1,5-3 1,64-33-230,-40 23-955,-19 7-5644</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5T14:04:31.968"/>
    </inkml:context>
    <inkml:brush xml:id="br0">
      <inkml:brushProperty name="width" value="0.035" units="cm"/>
      <inkml:brushProperty name="height" value="0.035" units="cm"/>
      <inkml:brushProperty name="color" value="#66CC00"/>
    </inkml:brush>
  </inkml:definitions>
  <inkml:trace contextRef="#ctx0" brushRef="#br0">422 428 24575,'-25'2'0,"0"0"0,0 2 0,-41 12 0,46-11 0,0 0 0,-1 0 0,1-2 0,-1-1 0,0-1 0,-21-1 0,36-1 0,1-1 0,-1 1 0,1-1 0,0-1 0,0 1 0,0-1 0,0 0 0,0 0 0,1 0 0,-1-1 0,1 0 0,0 0 0,0 0 0,1 0 0,-1 0 0,1-1 0,0 1 0,0-1 0,-4-9 0,3 7 0,1 0 0,0 0 0,0 0 0,0 0 0,1-1 0,0 1 0,1-1 0,-1 1 0,1-1 0,1 0 0,0 0 0,0 1 0,2-16 0,0 19 0,-1 0 0,1 0 0,0 0 0,0 1 0,0-1 0,0 1 0,1-1 0,-1 1 0,1 0 0,0 0 0,0 0 0,0 0 0,1 0 0,-1 1 0,0 0 0,1-1 0,0 1 0,0 1 0,-1-1 0,1 0 0,0 1 0,0 0 0,0 0 0,1 0 0,3 0 0,15-2 0,0 1 0,0 1 0,34 4 0,-18-2 0,-38-1 0,7 1 0,0-1 0,0 0 0,1-1 0,-1 0 0,0 0 0,12-4 0,-17 4 0,0-1 0,0 1 0,-1-1 0,1 0 0,0 0 0,-1 0 0,0-1 0,1 1 0,-1-1 0,0 1 0,0-1 0,0 0 0,-1 1 0,1-1 0,-1 0 0,1 0 0,-1 0 0,0-1 0,1-2 0,2-6 0,1 0 0,0 0 0,1 1 0,1 0 0,0 0 0,0 1 0,1-1 0,16-16 0,-21 24 0,1 0 0,-1 0 0,0 0 0,1 1 0,-1-1 0,1 1 0,0 0 0,-1 0 0,1 0 0,0 0 0,1 1 0,-1 0 0,0-1 0,0 1 0,0 1 0,1-1 0,-1 1 0,0 0 0,1 0 0,-1 0 0,0 0 0,1 1 0,-1 0 0,0 0 0,1 0 0,-1 0 0,0 1 0,0-1 0,6 5 0,-5-2 0,0 0 0,0 1 0,-1 0 0,0-1 0,0 2 0,0-1 0,-1 0 0,1 1 0,-1 0 0,-1-1 0,1 1 0,-1 0 0,3 12 0,-3-11 0,0 0 0,-1 0 0,1 1 0,-2-1 0,1 0 0,-1 0 0,0 0 0,0 1 0,-1-1 0,0 0 0,0 0 0,-3 8 0,3-12 0,-1 0 0,1-1 0,-1 1 0,1-1 0,-1 1 0,0-1 0,0 0 0,0 0 0,0 0 0,-1 0 0,1 0 0,-1 0 0,1 0 0,-1-1 0,1 1 0,-1-1 0,0 0 0,0 0 0,1 0 0,-6 1 0,-5 0 0,1-1 0,0 0 0,-25-2 0,26 0 0,1 0 0,-1 1 0,0 1 0,-17 3 0,-34 18 0,59-21 0,1 0 0,-1 0 0,1 0 0,0 0 0,-1 1 0,1 0 0,0-1 0,0 1 0,0 0 0,0 0 0,0 0 0,0 0 0,1 0 0,-1 0 0,1 1 0,-1-1 0,1 0 0,0 1 0,0-1 0,0 1 0,-1 3 0,3-4 0,-1-1 0,0 0 0,0 1 0,1-1 0,-1 0 0,1 1 0,-1-1 0,1 0 0,-1 1 0,1-1 0,0 0 0,0 0 0,0 0 0,0 0 0,0 0 0,0 0 0,0 0 0,0 0 0,0 0 0,0 0 0,0 0 0,0-1 0,1 1 0,-1-1 0,0 1 0,1-1 0,-1 1 0,0-1 0,1 1 0,-1-1 0,2 0 0,51 7 0,-43-7 0,43 6-41,72 2-1283,-113-8-5502</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2.200"/>
    </inkml:context>
    <inkml:brush xml:id="br0">
      <inkml:brushProperty name="width" value="0.035" units="cm"/>
      <inkml:brushProperty name="height" value="0.035" units="cm"/>
      <inkml:brushProperty name="color" value="#66CC00"/>
    </inkml:brush>
  </inkml:definitions>
  <inkml:trace contextRef="#ctx0" brushRef="#br0">855 390 24575,'-40'1'0,"20"1"0,1-2 0,0-1 0,-31-4 0,45 4 0,-1 0 0,1-1 0,0 1 0,1-1 0,-1 0 0,0-1 0,1 1 0,-1-1 0,1 0 0,-1 0 0,1 0 0,0 0 0,1-1 0,-1 0 0,1 0 0,-1 0 0,1 0 0,-3-5 0,0-4 0,-1-1 0,2 0 0,0 0 0,1 0 0,0-1 0,1 0 0,1 1 0,-1-20 0,2 23 0,1 0 0,0 1 0,1-1 0,0 0 0,0 0 0,1 1 0,1-1 0,0 1 0,0 0 0,1 0 0,0 0 0,8-12 0,-11 19 0,1 1 0,0-1 0,1 1 0,-1 0 0,0-1 0,1 1 0,-1 0 0,1 0 0,-1 1 0,1-1 0,0 0 0,0 1 0,0 0 0,0 0 0,0 0 0,0 0 0,0 0 0,0 0 0,0 1 0,1-1 0,-1 1 0,0 0 0,0 0 0,1 1 0,-1-1 0,0 0 0,0 1 0,0 0 0,0 0 0,0 0 0,4 2 0,11 5 0,0 1 0,-1 0 0,0 2 0,19 14 0,6 4 0,-29-22 0,0 2 0,-1 0 0,0 0 0,0 1 0,-1 0 0,0 1 0,-1 1 0,0-1 0,-1 2 0,12 19 0,-18-25 0,0-1 0,0 1 0,-1 0 0,1-1 0,-1 1 0,-1 0 0,0 0 0,0 0 0,0 0 0,0 1 0,-1-1 0,-1 0 0,1 0 0,-1 0 0,0 0 0,-1 0 0,1 0 0,-2 0 0,1 0 0,-1-1 0,0 1 0,0-1 0,0 1 0,-7 8 0,-22 24 0,-1-1 0,-1-2 0,-42 34 0,-28 28 0,79-67 0,1 0 0,2 1 0,1 1 0,-18 40 0,-15 21 0,-43 98 0,51-95 0,25-49 0,-15 52 0,-2 5 0,-32 66 0,57-131 0,9-24 0,-1-1 0,-12 26 0,-9 14 0,3 2 0,-28 99 0,45-128 0,-5 45 0,-4 22 0,6-60 0,2-1 0,-3 38 0,5-29 0,3-33 0,0 0 0,1 0 0,0 0 0,1 0 0,0 0 0,0 0 0,1 0 0,1 0 0,-1-1 0,2 1 0,-1 0 0,1-1 0,1 1 0,4 9 0,-2-9-227,-1 0-1,0 0 1,0 1-1,-1 0 1,4 17-1,-6-15-6598</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4:16.876"/>
    </inkml:context>
    <inkml:brush xml:id="br0">
      <inkml:brushProperty name="width" value="0.05" units="cm"/>
      <inkml:brushProperty name="height" value="0.05" units="cm"/>
      <inkml:brushProperty name="color" value="#0070C0"/>
    </inkml:brush>
  </inkml:definitions>
  <inkml:trace contextRef="#ctx0" brushRef="#br0">542 1 24575,'-1'0'0,"-3"0"0,-3 2 0,3 0 0,-8 0 0,6-1 0,-8 2 0,7-2 0,-2 2 0,-2 0 0,7-3 0,-6 2 0,6-1 0,-2-1 0,3 1 0,0 0 0,1-1 0,-3 2 0,3-1 0,-2 2 0,1-2 0,0 0 0,0-1 0,1 0 0,-2 2 0,0 0 0,1 0 0,-3 1 0,2-2 0,-2 2 0,3-2 0,-1 2 0,2-1 0,-2 1 0,0-2 0,-2 1 0,2 0 0,-2 1 0,4-1 0,-2-1 0,1 0 0,-1 0 0,3 0 0,-2 0 0,1 0 0,-2 2 0,1-1 0,0 1 0,-2-2 0,0 2 0,3-2 0,-4 2 0,2-2 0,-1 1 0,2 0 0,-2 0 0,1-1 0,1 1 0,-2-1 0,3 0 0,-4 1 0,3-1 0,-2 2 0,1-2 0,1 0 0,-3 2 0,3-2 0,-3 0 0,4 0 0,-2 1 0,0-1 0,-1 1 0,3 0 0,-2-1 0,-1 1 0,3-1 0,-4 1 0,2-1 0,1 1 0,-1 0 0,1-1 0,-1 0 0,2 0 0,-4 0 0,3 2 0,-1-1 0,2-1 0,-2 1 0,0-2 0,-2 2 0,2-1 0,-2 1 0,1 1 0,-2-1 0,4 0 0,-2-1 0,2-1 0,1 0 0,-3 0 0,2 0 0,-1 0 0,1 0 0,-2 1 0,2-1 0,-1 1 0,-1 1 0,2-1 0,-1 0 0,0-1 0,0 0 0,0 0 0,-1 0 0,-1 0 0,2 0 0,-2 0 0,2 0 0,2 0 0,-1 0 0,0 0 0,0 0 0,1 0 0,-1 0 0,1 0 0,-1 0 0,1 0 0,0 0 0,0 0 0,0 0 0,-1-1 0,1 0 0,-2-1 0,1 0 0,2 2 0,-1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6.077"/>
    </inkml:context>
    <inkml:brush xml:id="br0">
      <inkml:brushProperty name="width" value="0.07938" units="cm"/>
      <inkml:brushProperty name="height" value="0.07938" units="cm"/>
      <inkml:brushProperty name="color" value="#66CC00"/>
    </inkml:brush>
  </inkml:definitions>
  <inkml:trace contextRef="#ctx0" brushRef="#br0">0 1 24575,'5'3'0,"0"-1"0,1 1 0,-2 1 0,1-2 0,-1 2 0,0 0 0,0 0 0,0 0 0,4 7 0,1-1 0,13 15 37,-1 3 0,22 33 0,-26-34-529,3-1 0,38 43 0,-46-58-6334</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6.763"/>
    </inkml:context>
    <inkml:brush xml:id="br0">
      <inkml:brushProperty name="width" value="0.07938" units="cm"/>
      <inkml:brushProperty name="height" value="0.07938" units="cm"/>
      <inkml:brushProperty name="color" value="#66CC00"/>
    </inkml:brush>
  </inkml:definitions>
  <inkml:trace contextRef="#ctx0" brushRef="#br0">0 1 24575,'4'4'0,"-1"1"0,0-1 0,3 0 0,-2 0 0,0 0 0,1 0 0,-1-2 0,9 6 0,7 7 0,19 23 17,-1 3 0,32 46 0,-6-7-1433,-50-64-5410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7.402"/>
    </inkml:context>
    <inkml:brush xml:id="br0">
      <inkml:brushProperty name="width" value="0.07938" units="cm"/>
      <inkml:brushProperty name="height" value="0.07938" units="cm"/>
      <inkml:brushProperty name="color" value="#66CC00"/>
    </inkml:brush>
  </inkml:definitions>
  <inkml:trace contextRef="#ctx0" brushRef="#br0">1 0 24575,'4'0'0,"4"4"0,8 4 0,5 1 0,1 3 0,1-2 0,1 2 0,2 3 0,2 0 0,1 4 0,4-1 0,-1-1 0,-5 3 0,-8-2-8191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7.991"/>
    </inkml:context>
    <inkml:brush xml:id="br0">
      <inkml:brushProperty name="width" value="0.07938" units="cm"/>
      <inkml:brushProperty name="height" value="0.07938" units="cm"/>
      <inkml:brushProperty name="color" value="#66CC00"/>
    </inkml:brush>
  </inkml:definitions>
  <inkml:trace contextRef="#ctx0" brushRef="#br0">115 0 24575,'0'4'0,"0"4"0,0 5 0,0 3 0,0 2 0,0 6 0,0 5 0,0 2 0,-2-2 0,-4 1 0,-2 0 0,-3 2 0,-4-3 0,-2-1 0,0-3 0,1-1 0,3-2 0,4-5-8191</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8.614"/>
    </inkml:context>
    <inkml:brush xml:id="br0">
      <inkml:brushProperty name="width" value="0.07938" units="cm"/>
      <inkml:brushProperty name="height" value="0.07938" units="cm"/>
      <inkml:brushProperty name="color" value="#66CC00"/>
    </inkml:brush>
  </inkml:definitions>
  <inkml:trace contextRef="#ctx0" brushRef="#br0">949 1 24575,'-16'12'0,"1"-2"0,-2 1 0,2-1 0,-2-1 0,-1-1 0,1 0 0,-1-1 0,0-2 0,-36 8 0,5 0 0,-45 12-273,-2-5 0,0-4 0,-1-6 0,-190-1 0,262-9-6553</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09.583"/>
    </inkml:context>
    <inkml:brush xml:id="br0">
      <inkml:brushProperty name="width" value="0.07938" units="cm"/>
      <inkml:brushProperty name="height" value="0.07938" units="cm"/>
      <inkml:brushProperty name="color" value="#66CC00"/>
    </inkml:brush>
  </inkml:definitions>
  <inkml:trace contextRef="#ctx0" brushRef="#br0">619 864 24575,'-10'-2'0,"1"-1"0,-1-1 0,0 1 0,1-2 0,0 1 0,-1-1 0,2 0 0,-1 0 0,-13-14 0,-7-2 0,-13-8 15,1-1 0,1-3 0,2-2 0,1 0 0,2-4 0,2 0 0,-31-47 0,43 55-150,1-1 0,1-1 0,4 0 0,-1-1 0,3-2 0,1 1 0,2-2 0,0 2 0,4-2 0,-6-57 0,12 70-6691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10.365"/>
    </inkml:context>
    <inkml:brush xml:id="br0">
      <inkml:brushProperty name="width" value="0.07938" units="cm"/>
      <inkml:brushProperty name="height" value="0.07938" units="cm"/>
      <inkml:brushProperty name="color" value="#66CC00"/>
    </inkml:brush>
  </inkml:definitions>
  <inkml:trace contextRef="#ctx0" brushRef="#br0">1 463 24575,'79'-85'0,"-29"28"0,3 3 0,64-51 0,-83 79-119,6-7-296,2 3-1,57-33 1,-80 54-6411</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11.139"/>
    </inkml:context>
    <inkml:brush xml:id="br0">
      <inkml:brushProperty name="width" value="0.07938" units="cm"/>
      <inkml:brushProperty name="height" value="0.07938" units="cm"/>
      <inkml:brushProperty name="color" value="#66CC00"/>
    </inkml:brush>
  </inkml:definitions>
  <inkml:trace contextRef="#ctx0" brushRef="#br0">28 382 24575,'0'-8'0,"0"-4"0,0-9 0,0-6 0,0-8 0,0-1 0,0-2 0,0 1 0,-3-1 0,-2 2 0,1 5 0,0 3 0,-1 7 0,-2 7-8191</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11.859"/>
    </inkml:context>
    <inkml:brush xml:id="br0">
      <inkml:brushProperty name="width" value="0.07938" units="cm"/>
      <inkml:brushProperty name="height" value="0.07938" units="cm"/>
      <inkml:brushProperty name="color" value="#66CC00"/>
    </inkml:brush>
  </inkml:definitions>
  <inkml:trace contextRef="#ctx0" brushRef="#br0">1 124 24575,'4'0'0,"8"-4"0,7 0 0,14-3 0,9-5 0,9 0 0,7-1 0,0-2 0,-3-2 0,-8 2 0,-7 3 0,-9 4 0,-9 4-8191</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1:13.899"/>
    </inkml:context>
    <inkml:brush xml:id="br0">
      <inkml:brushProperty name="width" value="0.07938" units="cm"/>
      <inkml:brushProperty name="height" value="0.07938" units="cm"/>
      <inkml:brushProperty name="color" value="#66CC00"/>
    </inkml:brush>
  </inkml:definitions>
  <inkml:trace contextRef="#ctx0" brushRef="#br0">0 158 24575,'4'0'0,"4"-2"0,8-3 0,5-3 0,5-4 0,5-3 0,6 1 0,9-2 0,4 4 0,6-1 0,-1 3 0,0-2 0,-2 3 0,-5 1 0,-2 0 0,-1 0 0,-11 3-8191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4:21.811"/>
    </inkml:context>
    <inkml:brush xml:id="br0">
      <inkml:brushProperty name="width" value="0.05" units="cm"/>
      <inkml:brushProperty name="height" value="0.05" units="cm"/>
      <inkml:brushProperty name="color" value="#00B0F0"/>
    </inkml:brush>
  </inkml:definitions>
  <inkml:trace contextRef="#ctx0" brushRef="#br0">0 1 24575,'5'6'0,"-3"1"0,2-1 0,1 0 0,-3-1 0,1-3 0,-1 5 0,0-5 0,1 4 0,-1-4 0,0 2 0,1-1 0,-2 1 0,2-1 0,0 0 0,-2-1 0,1 1 0,1-1 0,-2 1 0,2-1 0,0 0 0,-1-1 0,-1 2 0,2-1 0,-1 1 0,2-2 0,-2 1 0,2 0 0,-2 1 0,2-2 0,-1 2 0,-1-1 0,1 0 0,-1 0 0,1 0 0,0 1 0,-1-3 0,2 3 0,-1-2 0,0 0 0,0 2 0,0-1 0,1 0 0,-1 0 0,0-1 0,0 0 0,0 1 0,0-1 0,-2 0 0,4 1 0,-1-1 0,2 2 0,-2-1 0,0-1 0,-2 2 0,2-1 0,-1 0 0,2 0 0,-3 1 0,1-2 0,1 1 0,1 0 0,-2 1 0,2-1 0,-1 0 0,-1 0 0,1 0 0,0 1 0,-1-2 0,0 2 0,1-2 0,0 2 0,-2-2 0,2 2 0,1-1 0,-1 1 0,0-2 0,-1 0 0,0 1 0,0 0 0,-2 1 0,4-1 0,0-1 0,0 2 0,-1-1 0,-1 0 0,0 1 0,1-1 0,-1-1 0,1 2 0,-2-1 0,2 1 0,1-2 0,-1 2 0,-1-2 0,0 2 0,1-2 0,-2 2 0,2-1 0,-1 0 0,0-1 0,0 0 0,-1 1 0,3 1 0,-3-1 0,1 0 0,-1-1 0,0 2 0,2-1 0,-2 0 0,1 0 0,-1 1 0,2-1 0,-2 1 0,2 0 0,-2 0 0,-1 0 0,2 0 0,0 0 0,-2 1 0,2-3 0,-1 4 0,-1-2 0,2 1 0,0 0 0,-3-2 0,3 2 0,-3-2 0,1 1 0,-1 1 0,1-2 0,0 1 0,-1 0 0,2-1 0,-1 2 0,0-2 0,-1 0 0,0-1 0,2 3 0,-2-2 0,0 1 0,0-1 0,0 0 0,0 1 0,0-1 0,0 0 0,1 0 0,0 1 0,0 0 0,0 0 0,-1-2 0,1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06T11:02:01.730"/>
    </inkml:context>
    <inkml:brush xml:id="br0">
      <inkml:brushProperty name="width" value="0.035" units="cm"/>
      <inkml:brushProperty name="height" value="0.035" units="cm"/>
      <inkml:brushProperty name="color" value="#66CC00"/>
    </inkml:brush>
  </inkml:definitions>
  <inkml:trace contextRef="#ctx0" brushRef="#br0">1 0 24575</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5"/>
    </inkml:context>
    <inkml:brush xml:id="br0">
      <inkml:brushProperty name="width" value="0.035" units="cm"/>
      <inkml:brushProperty name="height" value="0.035" units="cm"/>
      <inkml:brushProperty name="color" value="#66CC00"/>
    </inkml:brush>
  </inkml:definitions>
  <inkml:trace contextRef="#ctx0" brushRef="#br0">0 194 24575,'44'-4'0,"1"-3"0,-1 0 0,1-2 0,-2-3 0,-1-1 0,1-3 0,39-19 0,-22 10 0,4 2 0,68-16 0,-127 39 0,1-2 0,-1 2 0,0 0 0,-1-2 0,1 2 0,0 2 0,1-2 0,-1 0 0,0 2 0,1-2 0,-3 1 0,3 1 0,-1 0 0,0 0 0,-1 1 0,1-1 0,-1 0 0,1 1 0,-1 1 0,-1-2 0,1 1 0,1 1 0,-1-1 0,-1 3 0,-1-3 0,2 1 0,-1-1 0,-1 3 0,1-3 0,-1 3 0,0-1 0,0-2 0,0 3 0,-1-1 0,1 0 0,0 10 0,5 19 0,0-1 0,-3 3 0,-1-2 0,-3 42 0,0-58 0,-3 115 0,3 68 0,0-197 0,0-1 0,0 1 0,0 0 0,1-1 0,-1 1 0,2-1 0,-2 1 0,2-1 0,0-1 0,0 2 0,-1-1 0,1 1 0,0-2 0,0 1 0,-1 1 0,1-3 0,2 3 0,-2-2 0,1 0 0,-1 1 0,7 2 0,-4-3 0,0 2 0,1-2 0,1-1 0,-2 1 0,1-2 0,1 2 0,-2-2 0,0 0 0,3 2 0,-3-2 0,13-2 0,3-2 0,-1-1 0,1 0 0,-2-1 0,3-1 0,-3 0 0,26-14 0,-10-2 0,1-2 0,35-32 0,-44 34 0,1 0 0,2 1 0,45-22 0,-73 42 0,2 0 0,-1 0 0,1 1 0,-1-1 0,1 0 0,-1 2 0,1-2 0,-1 2 0,1 0 0,0 0 0,1-1 0,-2 1 0,1 0 0,0 1 0,-1-1 0,1 0 0,-1 2 0,1-2 0,-1 2 0,1-2 0,-1 2 0,1-1 0,0 1 0,-1 0 0,1 0 0,-3 0 0,3 1 0,0-1 0,-3 0 0,3 1 0,-2-1 0,1 2 0,-1-1 0,0-1 0,0 1 0,-1 1 0,1 0 0,0-1 0,0 1 0,-1-1 0,1 4 0,2 4 0,-1-2 0,1 3 0,-2-1 0,1 0 0,-3-1 0,2 1 0,-2 2 0,0-3 0,0 1 0,0 0 0,-2 1 0,-5 18 0,2-16 0,-2 1 0,0 1 0,-2-2 0,0-2 0,0 3 0,-2-3 0,1 0 0,-1 1 0,0-1 0,-1-1 0,-1 0 0,1-2 0,-2 1 0,-1-1 0,1-2 0,0 0 0,-25 11 0,-13 2 0,-1-4 0,0-2 0,-106 14 0,136-24 0,2-4 0,-2 2 0,0-4 0,-1 0 0,3 0 0,-2-1 0,2-2 0,-42-13 0,-6-9 0,-91-49 0,-27-10 0,171 79 0,-2 2 0,2-4 0,0 2 0,0-2 0,0-2 0,2 2 0,-2-1 0,2-3 0,1 1 0,-20-24 0,27 29 0,3 2 0,-3-2 0,3 0 0,-1-2 0,3 1 0,-3 1 0,2-2 0,-1 2 0,1-2 0,2 2 0,-2-2 0,2 2 0,0-2 0,0 2 0,0-2 0,0 1 0,2 0 0,0 0 0,-1 0 0,1 0 0,0 0 0,2 1 0,-1 0 0,1-2 0,6-8 0,-3 6 0,-1 0 0,3 1 0,-2 1 0,2-2 0,0 2 0,-1 0 0,1 2 0,2-2 0,0 2 0,-2 0 0,23-9 0,-24 11 0,1 1 0,-2 0 0,2 1 0,0 1 0,0 0 0,0-1 0,0 3 0,2-2 0,-3 2 0,1-2 0,0 2 0,0 2 0,0-2 0,0 2 0,2 0 0,-2-1 0,8 5 0,-13-5-66,-2 1 0,1 0 0,1 2 0,-2-3-1,1 1 1,-1 2 0,0-3 0,1 3 0,-1-2 0,0 1-1,0 1 1,-1-1 0,1-1 0,0 2 0,1 5 0,-3-8-241,9 21-6519</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6"/>
    </inkml:context>
    <inkml:brush xml:id="br0">
      <inkml:brushProperty name="width" value="0.035" units="cm"/>
      <inkml:brushProperty name="height" value="0.035" units="cm"/>
      <inkml:brushProperty name="color" value="#66CC00"/>
    </inkml:brush>
  </inkml:definitions>
  <inkml:trace contextRef="#ctx0" brushRef="#br0">196 139 24575,'0'2'0,"0"-2"0,0 1 0,1-1 0,-1 2 0,2-2 0,-2 2 0,0-2 0,2 2 0,-2-2 0,2 0 0,-2 1 0,2-1 0,-2 0 0,1 0 0,1 2 0,-2-2 0,2 0 0,-2 0 0,2 0 0,-2 2 0,1-2 0,1 0 0,-2 0 0,2 0 0,-2 0 0,2 0 0,0 0 0,-2 0 0,1 0 0,-1-2 0,2 2 0,0 0 0,-2 0 0,2 0 0,-2-2 0,1 2 0,-1 0 0,2-1 0,-2 1 0,2 0 0,0-2 0,46-19 0,-48 21 0,44-24 0,-19 8 0,0 2 0,2 2 0,-2 1 0,1 0 0,3 1 0,-3 3 0,3-1 0,42-4 0,-67 12 0,-3 0 0,1 0 0,2 0 0,-2 2 0,-1-2 0,1 0 0,2 0 0,-3 2 0,1-2 0,0 1 0,0-1 0,0 2 0,1 0 0,-1-2 0,0 2 0,-1-1 0,1 1 0,0 0 0,-2 0 0,2 0 0,0-1 0,-1 1 0,1 0 0,0 3 0,1 2 0,-1 0 0,2-1 0,-2 1 0,-1 2 0,1-2 0,0 0 0,-2 14 0,0 10 0,0-3 0,-11 57 0,-15 26 0,18-88 0,1 2 0,0-2 0,4 2 0,-3 0 0,4 0 0,1-1 0,-1 1 0,4 2 0,-1-2 0,8 41 0,-7-63 0,-2-1 0,2 2 0,-2-1 0,2-1 0,0 2 0,-1-3 0,1 3 0,0-2 0,0-1 0,-1 3 0,1-2 0,0 0 0,0-1 0,1 1 0,-1 0 0,0 0 0,1-1 0,-1 1 0,2 0 0,-2 0 0,1-2 0,1 2 0,3-1 0,-2 1 0,2-2 0,0 0 0,-1 0 0,1 0 0,-2-2 0,2 2 0,-1-1 0,1-1 0,-2 0 0,13-3 0,1-4 0,3-2 0,-3 0 0,1-1 0,-2 0 0,24-20 0,42-56 0,-75 76 0,0-1 0,0 3 0,1-1 0,1 0 0,0 1 0,-1 1 0,3 0 0,-1 0 0,1 2 0,-1 0 0,1 0 0,1 0 0,-2 1 0,2 1 0,1 1 0,-1 1 0,0-1 0,16 1 0,-28 1 0,2 2 0,-3-2 0,3 2 0,-2 0 0,1 0 0,-1 0 0,2-2 0,-1 4 0,-1-2 0,2 0 0,-3 0 0,3 0 0,-2 2 0,1-2 0,-1 2 0,2-2 0,-3 2 0,3-1 0,-2 1 0,1-2 0,-1 2 0,0 0 0,0-1 0,1 1 0,-1 0 0,0 2 0,-1-3 0,1 1 0,0 0 0,0 1 0,-2-1 0,2 0 0,-1 2 0,-1-3 0,2 3 0,-2-2 0,2 1 0,-2-1 0,2 2 0,-2-1 0,0-1 0,0 1 0,0-1 0,0 2 0,0-2 0,0 1 0,-2 1 0,2-3 0,0 3 0,-4 3 0,1 9 0,-3 0 0,-1-2 0,2 2 0,-2-1 0,-2-1 0,2 0 0,-20 22 0,-3-3 0,0-1 0,-2-1 0,-4-1 0,2-2 0,-3-1 0,0-2 0,-1-2 0,-3-2 0,-56 24 0,43-26 0,1-1 0,-2-4 0,0-1 0,-1-2 0,0-4 0,-113 2 0,145-9 0,3 0 0,-2-2 0,2 0 0,-42-10 0,56 8 0,-2 2 0,2-1 0,0-3 0,0 3 0,-2-3 0,2 3 0,2-2 0,-2-1 0,-1 1 0,3-2 0,0 1 0,-2-1 0,1 0 0,3 0 0,-8-11 0,2 8-50,2-3-1,2 1 1,-1-1-1,1 1 0,0-1 1,-1-1-1,3 2 1,1-3-1,-1 3 1,1-2-1,2 0 0,-2-1 1,2 3-1,0-2 1,2-1-1,0 3 1,-1-2-1,3 0 0,-1 1 1,1-1-1,1 1 1,1 1-1,-1-1 1,2 1-1,-2 0 1,17-17-1,-4 8-6775</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57"/>
    </inkml:context>
    <inkml:brush xml:id="br0">
      <inkml:brushProperty name="width" value="0.035" units="cm"/>
      <inkml:brushProperty name="height" value="0.035" units="cm"/>
      <inkml:brushProperty name="color" value="#66CC00"/>
    </inkml:brush>
  </inkml:definitions>
  <inkml:trace contextRef="#ctx0" brushRef="#br0">0 302 24575,'20'-4'0,"-1"-1"0,1-1 0,-1 1 0,-1-2 0,2 0 0,-3-2 0,1 0 0,-2-2 0,2 1 0,14-13 0,11-4 0,17-12 0,-8 5 0,-1 4 0,86-38 0,-133 66 0,-1 1 0,1 1 0,-2-2 0,1 2 0,1-2 0,-1 2 0,1 0 0,-2 0 0,1 0 0,1 0 0,-1 0 0,1 0 0,-1 2 0,-1-2 0,2 2 0,-1-2 0,1 1 0,-2-1 0,1 2 0,1 0 0,3 3 0,-2-1 0,1 1 0,-1 0 0,0 1 0,-1-1 0,1 0 0,-1 3 0,-1-3 0,1 0 0,5 15 0,3 14 0,-1-1 0,-2 1 0,7 48 0,-13-57 0,-1-20 0,3 27 0,3 2 0,0-2 0,1-2 0,23 52 0,-30-77 0,0-1 0,0 0 0,-1 1 0,3-2 0,-2 1 0,0 0 0,1-1 0,-1 1 0,1-1 0,1 1 0,0-1 0,-1-1 0,1 2 0,-1-3 0,1 3 0,-1-2 0,1 0 0,1 1 0,-1-1 0,-1-2 0,3 2 0,-3-1 0,3 1 0,-3-2 0,3 0 0,-3 2 0,2-2 0,-1 0 0,1 0 0,-1 0 0,1-2 0,-1 2 0,1-2 0,-1 2 0,1-1 0,-1-1 0,1 0 0,-2 0 0,1 1 0,0-1 0,1-2 0,-2 2 0,1 1 0,0-3 0,1-3 0,13-5 0,-2-3 0,-2-1 0,2 0 0,-4 0 0,3 0 0,17-32 0,55-119 0,-77 146 0,1 7 0,-4 19 0,2 41 0,-11 64 0,-5-76 0,0-2 0,-2 0 0,-1 0 0,-3 0 0,1-2 0,-3 1 0,-1-1 0,-1-2 0,-1 1 0,-2-1 0,-1-1 0,0-2 0,-3 0 0,-47 39 0,54-54 0,-3-1 0,0 0 0,1 0 0,-3-2 0,3 0 0,-2-1 0,-1-1 0,1-1 0,0-1 0,-27 1 0,-33-2 0,-103-13 0,105-5-1365,54 12-5461</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58"/>
    </inkml:context>
    <inkml:brush xml:id="br0">
      <inkml:brushProperty name="width" value="0.035" units="cm"/>
      <inkml:brushProperty name="height" value="0.035" units="cm"/>
      <inkml:brushProperty name="color" value="#66CC00"/>
    </inkml:brush>
  </inkml:definitions>
  <inkml:trace contextRef="#ctx0" brushRef="#br0">750 760 24575,'-45'4'0,"1"0"0,-1 3 0,-72 21 0,81-19 0,1 0 0,-2 0 0,1-4 0,-1-1 0,-1-3 0,-36-1 0,63-1 0,2-3 0,-2 2 0,2-1 0,1-3 0,-1 3 0,0-2 0,0-1 0,0 1 0,2 0 0,-2-3 0,2 1 0,0 0 0,0 0 0,1 0 0,-1 0 0,2-2 0,-1 2 0,1-2 0,-7-16 0,5 13 0,1-1 0,1 1 0,0-1 0,-1 1 0,3-2 0,-1 1 0,2-1 0,-1 1 0,1-1 0,2 0 0,0 0 0,0 1 0,4-28 0,-1 34 0,-1 0 0,1 0 0,1 0 0,0 2 0,-1-2 0,1 1 0,1-1 0,-1 2 0,1-1 0,0 1 0,1 0 0,-1-1 0,2 1 0,-2 2 0,1-1 0,1-1 0,0 1 0,0 2 0,-2-1 0,2-1 0,1 2 0,-1 1 0,0-1 0,2 0 0,5 0 0,27-3 0,0 1 0,0 3 0,60 6 0,-32-3 0,-67-2 0,12 2 0,1-2 0,-1 0 0,2-2 0,-2 0 0,0 0 0,22-7 0,-31 7 0,1-1 0,-1 1 0,-2-1 0,3-1 0,-1 0 0,-1 1 0,-1-2 0,3 1 0,-3-1 0,1 1 0,-1-1 0,1-1 0,-2 3 0,1-2 0,-1-1 0,2 1 0,-3 0 0,1-3 0,2-2 0,3-12 0,2 1 0,0 0 0,1 1 0,3 1 0,-1-1 0,1 2 0,1-1 0,28-29 0,-36 42 0,1 1 0,-2 0 0,1-1 0,1 3 0,-2-3 0,2 3 0,0-1 0,-1 1 0,1-1 0,0 1 0,2 1 0,-2 0 0,0-1 0,0 1 0,0 2 0,2-2 0,-2 2 0,0 0 0,2 0 0,-2 0 0,0 0 0,2 2 0,-2 0 0,1-1 0,0 1 0,0 0 0,-1 1 0,0-1 0,11 9 0,-10-4 0,1 0 0,0 2 0,-2 0 0,0-2 0,1 4 0,-1-2 0,-2-1 0,2 3 0,-2 0 0,-1-2 0,1 1 0,-1 1 0,5 21 0,-6-19 0,1-1 0,-2 0 0,1 3 0,-3-3 0,2 1 0,-2-1 0,0 0 0,0 3 0,-2-3 0,0 1 0,1-1 0,-6 15 0,5-22 0,-2 0 0,2-1 0,-1 1 0,1-1 0,-1 1 0,-1-1 0,0-1 0,1 1 0,-1-1 0,-1 1 0,1 0 0,-1-1 0,2 1 0,-3-3 0,3 3 0,-3-2 0,1 0 0,0-1 0,1 1 0,-10 2 0,-9-1 0,1-1 0,1 0 0,-45-4 0,47 0 0,1 0 0,-2 2 0,1 2 0,-31 5 0,-60 32 0,104-37 0,3 0 0,-2 0 0,1 0 0,0-1 0,-1 3 0,1-1 0,1-1 0,-1 2 0,1-1 0,-1 1 0,1-1 0,-1 1 0,2 0 0,-1-1 0,1 2 0,-2-1 0,3 0 0,-1 1 0,0-2 0,0 3 0,-1 4 0,5-6 0,-2-2 0,0 0 0,0 1 0,1-1 0,-1 0 0,2 1 0,-2-1 0,2 0 0,-2 1 0,2-1 0,-1 0 0,1 0 0,0-1 0,0 1 0,0 0 0,-1 0 0,1 0 0,0-1 0,0 1 0,-1 0 0,1 0 0,0-2 0,2 1 0,-3-1 0,1 2 0,2-2 0,-3 2 0,1-2 0,2 2 0,-2-2 0,3 0 0,91 12 0,-76-12 0,76 11-41,128 3-1283,-201-14-5502</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59"/>
    </inkml:context>
    <inkml:brush xml:id="br0">
      <inkml:brushProperty name="width" value="0.035" units="cm"/>
      <inkml:brushProperty name="height" value="0.035" units="cm"/>
      <inkml:brushProperty name="color" value="#66CC00"/>
    </inkml:brush>
  </inkml:definitions>
  <inkml:trace contextRef="#ctx0" brushRef="#br0">633 0 24575,'-39'4'0,"0"1"0,2 2 0,-3 0 0,-72 29 0,45-15 0,33-10 0,9-6 0,2 2 0,-2 2 0,2 0 0,-29 18 0,45-22 0,-2 0 0,2 1 0,0-1 0,2 2 0,-2 0 0,1 0 0,-1 0 0,2 1 0,0-1 0,1 0 0,-1 2 0,1 0 0,1-2 0,-1 2 0,-3 12 0,2-2 0,-1-1 0,1 2 0,1-1 0,3 1 0,-1 0 0,0-1 0,2 2 0,2-1 0,3 24 0,-3-31 0,1-1 0,3-1 0,-3 1 0,3 1 0,-1-2 0,2-1 0,0 3 0,0-3 0,0-1 0,1 2 0,0-2 0,1 2 0,0-3 0,2 0 0,12 9 0,13 8 0,1-2 0,2-1 0,-2-3 0,4-3 0,0 0 0,62 18 0,-8-13 0,177 19 0,-244-40 0,1-2 0,-1 0 0,1-2 0,-1 1 0,-1-4 0,-1 0 0,3-1 0,-2 0 0,-2-3 0,40-23 0,-29 16 0,-2-3 0,-1 0 0,-1-2 0,0-2 0,-1 0 0,51-59 0,-74 70 0,0 0 0,-1-1 0,0 1 0,-2-2 0,0 2 0,-1-2 0,0 0 0,-1 0 0,-1 0 0,0 0 0,-1 0 0,-1 0 0,-1 0 0,1 0 0,-2 2 0,-2-2 0,1 0 0,-1 0 0,1 0 0,-3 1 0,-1 1 0,2-2 0,-2 2 0,-2 0 0,0 1 0,0-1 0,-18-20 0,24 31 0,-1-1 0,3 1 0,-3-1 0,0 2 0,1-1 0,-1 1 0,-1-2 0,1 3 0,1-1 0,-2 0 0,1 0 0,0 0 0,-1 1 0,2-1 0,-3 2 0,3-2 0,-3 2 0,3 0 0,-3 0 0,1 0 0,1 0 0,-1 0 0,2 0 0,-3 2 0,3-2 0,-3 2 0,3-1 0,-3 1 0,3-2 0,-2 4 0,1-2 0,0-1 0,1 1 0,-1 2 0,-1-2 0,-4 6 0,-5 10 0,-2 2 0,3-2 0,-1 3 0,4-2 0,-21 44 0,-6 6 0,16-39 0,-3-3 0,0 0 0,-1-1 0,-2-1 0,-1-2 0,-1 0 0,-1-1 0,0-3 0,-2-1 0,0 0 0,0-4 0,-2 0 0,-2-1 0,2-1 0,-40 6 0,61-14 0,-1-3 0,0 1 0,0 0 0,-1-2 0,1 0 0,0-2 0,0 2 0,-1-2 0,1-1 0,0-1 0,-14-3 0,22 4 0,1 1 0,1-2 0,-1 1 0,0-1 0,1 1 0,1-1 0,-3-1 0,3 1 0,-1-1 0,1 1 0,-1-1 0,0 0 0,3 1 0,-3-1 0,2-1 0,0 1 0,-1 0 0,1-1 0,2-1 0,-2 2 0,1 0 0,1-1 0,0 1 0,-2-2 0,2 1 0,2 1 0,-2 0 0,0-2 0,3-6 0,-3 8 3,2 0-1,1-3 0,-1 3 1,0 0-1,2-2 1,-3 1-1,3 1 1,0 0-1,-1-1 0,1 3 1,1-3-1,-1 1 1,1 2-1,-2-3 0,3 3 1,-1-1-1,9-5 1,114-58-230,-71 40-955,-34 13-5644</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3"/>
    </inkml:context>
    <inkml:brush xml:id="br0">
      <inkml:brushProperty name="width" value="0.035" units="cm"/>
      <inkml:brushProperty name="height" value="0.035" units="cm"/>
      <inkml:brushProperty name="color" value="#66CC00"/>
    </inkml:brush>
  </inkml:definitions>
  <inkml:trace contextRef="#ctx0" brushRef="#br0">0 194 24575,'44'-4'0,"1"-3"0,-1 0 0,1-2 0,-2-3 0,-1-1 0,1-3 0,39-19 0,-22 10 0,4 2 0,68-16 0,-127 39 0,1-2 0,-1 2 0,0 0 0,-1-2 0,1 2 0,0 2 0,1-2 0,-1 0 0,0 2 0,1-2 0,-3 1 0,3 1 0,-1 0 0,0 0 0,-1 1 0,1-1 0,-1 0 0,1 1 0,-1 1 0,-1-2 0,1 1 0,1 1 0,-1-1 0,-1 3 0,-1-3 0,2 1 0,-1-1 0,-1 3 0,1-3 0,-1 3 0,0-1 0,0-2 0,0 3 0,-1-1 0,1 0 0,0 10 0,5 19 0,0-1 0,-3 3 0,-1-2 0,-3 42 0,0-58 0,-3 115 0,3 68 0,0-197 0,0-1 0,0 1 0,0 0 0,1-1 0,-1 1 0,2-1 0,-2 1 0,2-1 0,0-1 0,0 2 0,-1-1 0,1 1 0,0-2 0,0 1 0,-1 1 0,1-3 0,2 3 0,-2-2 0,1 0 0,-1 1 0,7 2 0,-4-3 0,0 2 0,1-2 0,1-1 0,-2 1 0,1-2 0,1 2 0,-2-2 0,0 0 0,3 2 0,-3-2 0,13-2 0,3-2 0,-1-1 0,1 0 0,-2-1 0,3-1 0,-3 0 0,26-14 0,-10-2 0,1-2 0,35-32 0,-44 34 0,1 0 0,2 1 0,45-22 0,-73 42 0,2 0 0,-1 0 0,1 1 0,-1-1 0,1 0 0,-1 2 0,1-2 0,-1 2 0,1 0 0,0 0 0,1-1 0,-2 1 0,1 0 0,0 1 0,-1-1 0,1 0 0,-1 2 0,1-2 0,-1 2 0,1-2 0,-1 2 0,1-1 0,0 1 0,-1 0 0,1 0 0,-3 0 0,3 1 0,0-1 0,-3 0 0,3 1 0,-2-1 0,1 2 0,-1-1 0,0-1 0,0 1 0,-1 1 0,1 0 0,0-1 0,0 1 0,-1-1 0,1 4 0,2 4 0,-1-2 0,1 3 0,-2-1 0,1 0 0,-3-1 0,2 1 0,-2 2 0,0-3 0,0 1 0,0 0 0,-2 1 0,-5 18 0,2-16 0,-2 1 0,0 1 0,-2-2 0,0-2 0,0 3 0,-2-3 0,1 0 0,-1 1 0,0-1 0,-1-1 0,-1 0 0,1-2 0,-2 1 0,-1-1 0,1-2 0,0 0 0,-25 11 0,-13 2 0,-1-4 0,0-2 0,-106 14 0,136-24 0,2-4 0,-2 2 0,0-4 0,-1 0 0,3 0 0,-2-1 0,2-2 0,-42-13 0,-6-9 0,-91-49 0,-27-10 0,171 79 0,-2 2 0,2-4 0,0 2 0,0-2 0,0-2 0,2 2 0,-2-1 0,2-3 0,1 1 0,-20-24 0,27 29 0,3 2 0,-3-2 0,3 0 0,-1-2 0,3 1 0,-3 1 0,2-2 0,-1 2 0,1-2 0,2 2 0,-2-2 0,2 2 0,0-2 0,0 2 0,0-2 0,0 1 0,2 0 0,0 0 0,-1 0 0,1 0 0,0 0 0,2 1 0,-1 0 0,1-2 0,6-8 0,-3 6 0,-1 0 0,3 1 0,-2 1 0,2-2 0,0 2 0,-1 0 0,1 2 0,2-2 0,0 2 0,-2 0 0,23-9 0,-24 11 0,1 1 0,-2 0 0,2 1 0,0 1 0,0 0 0,0-1 0,0 3 0,2-2 0,-3 2 0,1-2 0,0 2 0,0 2 0,0-2 0,0 2 0,2 0 0,-2-1 0,8 5 0,-13-5-66,-2 1 0,1 0 0,1 2 0,-2-3-1,1 1 1,-1 2 0,0-3 0,1 3 0,-1-2 0,0 1-1,0 1 1,-1-1 0,1-1 0,0 2 0,1 5 0,-3-8-241,9 21-6519</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4"/>
    </inkml:context>
    <inkml:brush xml:id="br0">
      <inkml:brushProperty name="width" value="0.035" units="cm"/>
      <inkml:brushProperty name="height" value="0.035" units="cm"/>
      <inkml:brushProperty name="color" value="#66CC00"/>
    </inkml:brush>
  </inkml:definitions>
  <inkml:trace contextRef="#ctx0" brushRef="#br0">196 139 24575,'0'2'0,"0"-2"0,0 1 0,1-1 0,-1 2 0,2-2 0,-2 2 0,0-2 0,2 2 0,-2-2 0,2 0 0,-2 1 0,2-1 0,-2 0 0,1 0 0,1 2 0,-2-2 0,2 0 0,-2 0 0,2 0 0,-2 2 0,1-2 0,1 0 0,-2 0 0,2 0 0,-2 0 0,2 0 0,0 0 0,-2 0 0,1 0 0,-1-2 0,2 2 0,0 0 0,-2 0 0,2 0 0,-2-2 0,1 2 0,-1 0 0,2-1 0,-2 1 0,2 0 0,0-2 0,46-19 0,-48 21 0,44-24 0,-19 8 0,0 2 0,2 2 0,-2 1 0,1 0 0,3 1 0,-3 3 0,3-1 0,42-4 0,-67 12 0,-3 0 0,1 0 0,2 0 0,-2 2 0,-1-2 0,1 0 0,2 0 0,-3 2 0,1-2 0,0 1 0,0-1 0,0 2 0,1 0 0,-1-2 0,0 2 0,-1-1 0,1 1 0,0 0 0,-2 0 0,2 0 0,0-1 0,-1 1 0,1 0 0,0 3 0,1 2 0,-1 0 0,2-1 0,-2 1 0,-1 2 0,1-2 0,0 0 0,-2 14 0,0 10 0,0-3 0,-11 57 0,-15 26 0,18-88 0,1 2 0,0-2 0,4 2 0,-3 0 0,4 0 0,1-1 0,-1 1 0,4 2 0,-1-2 0,8 41 0,-7-63 0,-2-1 0,2 2 0,-2-1 0,2-1 0,0 2 0,-1-3 0,1 3 0,0-2 0,0-1 0,-1 3 0,1-2 0,0 0 0,0-1 0,1 1 0,-1 0 0,0 0 0,1-1 0,-1 1 0,2 0 0,-2 0 0,1-2 0,1 2 0,3-1 0,-2 1 0,2-2 0,0 0 0,-1 0 0,1 0 0,-2-2 0,2 2 0,-1-1 0,1-1 0,-2 0 0,13-3 0,1-4 0,3-2 0,-3 0 0,1-1 0,-2 0 0,24-20 0,42-56 0,-75 76 0,0-1 0,0 3 0,1-1 0,1 0 0,0 1 0,-1 1 0,3 0 0,-1 0 0,1 2 0,-1 0 0,1 0 0,1 0 0,-2 1 0,2 1 0,1 1 0,-1 1 0,0-1 0,16 1 0,-28 1 0,2 2 0,-3-2 0,3 2 0,-2 0 0,1 0 0,-1 0 0,2-2 0,-1 4 0,-1-2 0,2 0 0,-3 0 0,3 0 0,-2 2 0,1-2 0,-1 2 0,2-2 0,-3 2 0,3-1 0,-2 1 0,1-2 0,-1 2 0,0 0 0,0-1 0,1 1 0,-1 0 0,0 2 0,-1-3 0,1 1 0,0 0 0,0 1 0,-2-1 0,2 0 0,-1 2 0,-1-3 0,2 3 0,-2-2 0,2 1 0,-2-1 0,2 2 0,-2-1 0,0-1 0,0 1 0,0-1 0,0 2 0,0-2 0,0 1 0,-2 1 0,2-3 0,0 3 0,-4 3 0,1 9 0,-3 0 0,-1-2 0,2 2 0,-2-1 0,-2-1 0,2 0 0,-20 22 0,-3-3 0,0-1 0,-2-1 0,-4-1 0,2-2 0,-3-1 0,0-2 0,-1-2 0,-3-2 0,-56 24 0,43-26 0,1-1 0,-2-4 0,0-1 0,-1-2 0,0-4 0,-113 2 0,145-9 0,3 0 0,-2-2 0,2 0 0,-42-10 0,56 8 0,-2 2 0,2-1 0,0-3 0,0 3 0,-2-3 0,2 3 0,2-2 0,-2-1 0,-1 1 0,3-2 0,0 1 0,-2-1 0,1 0 0,3 0 0,-8-11 0,2 8-50,2-3-1,2 1 1,-1-1-1,1 1 0,0-1 1,-1-1-1,3 2 1,1-3-1,-1 3 1,1-2-1,2 0 0,-2-1 1,2 3-1,0-2 1,2-1-1,0 3 1,-1-2-1,3 0 0,-1 1 1,1-1-1,1 1 1,1 1-1,-1-1 1,2 1-1,-2 0 1,17-17-1,-4 8-6775</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0"/>
    </inkml:context>
    <inkml:brush xml:id="br0">
      <inkml:brushProperty name="width" value="0.035" units="cm"/>
      <inkml:brushProperty name="height" value="0.035" units="cm"/>
      <inkml:brushProperty name="color" value="#66CC00"/>
    </inkml:brush>
  </inkml:definitions>
  <inkml:trace contextRef="#ctx0" brushRef="#br0">0 302 24575,'20'-4'0,"-1"-1"0,1-1 0,-1 1 0,-1-2 0,2 0 0,-3-2 0,1 0 0,-2-2 0,2 1 0,14-13 0,11-4 0,17-12 0,-8 5 0,-1 4 0,86-38 0,-133 66 0,-1 1 0,1 1 0,-2-2 0,1 2 0,1-2 0,-1 2 0,1 0 0,-2 0 0,1 0 0,1 0 0,-1 0 0,1 0 0,-1 2 0,-1-2 0,2 2 0,-1-2 0,1 1 0,-2-1 0,1 2 0,1 0 0,3 3 0,-2-1 0,1 1 0,-1 0 0,0 1 0,-1-1 0,1 0 0,-1 3 0,-1-3 0,1 0 0,5 15 0,3 14 0,-1-1 0,-2 1 0,7 48 0,-13-57 0,-1-20 0,3 27 0,3 2 0,0-2 0,1-2 0,23 52 0,-30-77 0,0-1 0,0 0 0,-1 1 0,3-2 0,-2 1 0,0 0 0,1-1 0,-1 1 0,1-1 0,1 1 0,0-1 0,-1-1 0,1 2 0,-1-3 0,1 3 0,-1-2 0,1 0 0,1 1 0,-1-1 0,-1-2 0,3 2 0,-3-1 0,3 1 0,-3-2 0,3 0 0,-3 2 0,2-2 0,-1 0 0,1 0 0,-1 0 0,1-2 0,-1 2 0,1-2 0,-1 2 0,1-1 0,-1-1 0,1 0 0,-2 0 0,1 1 0,0-1 0,1-2 0,-2 2 0,1 1 0,0-3 0,1-3 0,13-5 0,-2-3 0,-2-1 0,2 0 0,-4 0 0,3 0 0,17-32 0,55-119 0,-77 146 0,1 7 0,-4 19 0,2 41 0,-11 64 0,-5-76 0,0-2 0,-2 0 0,-1 0 0,-3 0 0,1-2 0,-3 1 0,-1-1 0,-1-2 0,-1 1 0,-2-1 0,-1-1 0,0-2 0,-3 0 0,-47 39 0,54-54 0,-3-1 0,0 0 0,1 0 0,-3-2 0,3 0 0,-2-1 0,-1-1 0,1-1 0,0-1 0,-27 1 0,-33-2 0,-103-13 0,105-5-1365,54 12-5461</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1"/>
    </inkml:context>
    <inkml:brush xml:id="br0">
      <inkml:brushProperty name="width" value="0.035" units="cm"/>
      <inkml:brushProperty name="height" value="0.035" units="cm"/>
      <inkml:brushProperty name="color" value="#66CC00"/>
    </inkml:brush>
  </inkml:definitions>
  <inkml:trace contextRef="#ctx0" brushRef="#br0">633 0 24575,'-39'4'0,"0"1"0,2 2 0,-3 0 0,-72 29 0,45-15 0,33-10 0,9-6 0,2 2 0,-2 2 0,2 0 0,-29 18 0,45-22 0,-2 0 0,2 1 0,0-1 0,2 2 0,-2 0 0,1 0 0,-1 0 0,2 1 0,0-1 0,1 0 0,-1 2 0,1 0 0,1-2 0,-1 2 0,-3 12 0,2-2 0,-1-1 0,1 2 0,1-1 0,3 1 0,-1 0 0,0-1 0,2 2 0,2-1 0,3 24 0,-3-31 0,1-1 0,3-1 0,-3 1 0,3 1 0,-1-2 0,2-1 0,0 3 0,0-3 0,0-1 0,1 2 0,0-2 0,1 2 0,0-3 0,2 0 0,12 9 0,13 8 0,1-2 0,2-1 0,-2-3 0,4-3 0,0 0 0,62 18 0,-8-13 0,177 19 0,-244-40 0,1-2 0,-1 0 0,1-2 0,-1 1 0,-1-4 0,-1 0 0,3-1 0,-2 0 0,-2-3 0,40-23 0,-29 16 0,-2-3 0,-1 0 0,-1-2 0,0-2 0,-1 0 0,51-59 0,-74 70 0,0 0 0,-1-1 0,0 1 0,-2-2 0,0 2 0,-1-2 0,0 0 0,-1 0 0,-1 0 0,0 0 0,-1 0 0,-1 0 0,-1 0 0,1 0 0,-2 2 0,-2-2 0,1 0 0,-1 0 0,1 0 0,-3 1 0,-1 1 0,2-2 0,-2 2 0,-2 0 0,0 1 0,0-1 0,-18-20 0,24 31 0,-1-1 0,3 1 0,-3-1 0,0 2 0,1-1 0,-1 1 0,-1-2 0,1 3 0,1-1 0,-2 0 0,1 0 0,0 0 0,-1 1 0,2-1 0,-3 2 0,3-2 0,-3 2 0,3 0 0,-3 0 0,1 0 0,1 0 0,-1 0 0,2 0 0,-3 2 0,3-2 0,-3 2 0,3-1 0,-3 1 0,3-2 0,-2 4 0,1-2 0,0-1 0,1 1 0,-1 2 0,-1-2 0,-4 6 0,-5 10 0,-2 2 0,3-2 0,-1 3 0,4-2 0,-21 44 0,-6 6 0,16-39 0,-3-3 0,0 0 0,-1-1 0,-2-1 0,-1-2 0,-1 0 0,-1-1 0,0-3 0,-2-1 0,0 0 0,0-4 0,-2 0 0,-2-1 0,2-1 0,-40 6 0,61-14 0,-1-3 0,0 1 0,0 0 0,-1-2 0,1 0 0,0-2 0,0 2 0,-1-2 0,1-1 0,0-1 0,-14-3 0,22 4 0,1 1 0,1-2 0,-1 1 0,0-1 0,1 1 0,1-1 0,-3-1 0,3 1 0,-1-1 0,1 1 0,-1-1 0,0 0 0,3 1 0,-3-1 0,2-1 0,0 1 0,-1 0 0,1-1 0,2-1 0,-2 2 0,1 0 0,1-1 0,0 1 0,-2-2 0,2 1 0,2 1 0,-2 0 0,0-2 0,3-6 0,-3 8 3,2 0-1,1-3 0,-1 3 1,0 0-1,2-2 1,-3 1-1,3 1 1,0 0-1,-1-1 0,1 3 1,1-3-1,-1 1 1,1 2-1,-2-3 0,3 3 1,-1-1-1,9-5 1,114-58-230,-71 40-955,-34 13-5644</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1:54:29.196"/>
    </inkml:context>
    <inkml:brush xml:id="br0">
      <inkml:brushProperty name="width" value="0.05" units="cm"/>
      <inkml:brushProperty name="height" value="0.05" units="cm"/>
      <inkml:brushProperty name="color" value="#00B0F0"/>
    </inkml:brush>
  </inkml:definitions>
  <inkml:trace contextRef="#ctx0" brushRef="#br0">498 0 24575,'2'5'0,"-1"-3"0,-1 2 0,0-2 0,0 0 0,0 0 0,0 0 0,0 0 0,0 2 0,0-2 0,0 1 0,0-2 0,0 2 0,0-1 0,-1 1 0,1 0 0,-2-1 0,2 1 0,-1 0 0,1 0 0,-2-1 0,1 0 0,1 0 0,-1 1 0,-1 0 0,1-1 0,-1 1 0,-1 0 0,1 0 0,0 1 0,-1-1 0,2-1 0,-1 0 0,0 1 0,-1-1 0,1 1 0,0 0 0,-1-1 0,0 1 0,-1-3 0,0 3 0,1-1 0,-3 1 0,2-2 0,-2 1 0,2 0 0,1-1 0,0 0 0,-3 2 0,4-3 0,-3 1 0,2-1 0,0 1 0,0-1 0,-1 2 0,2-2 0,0 0 0,-1 1 0,1-1 0,-1 2 0,0-2 0,1 0 0,0 0 0,0 0 0,-2 1 0,2 0 0,-1-1 0,0 0 0,1 0 0,-2 1 0,1-1 0,0 2 0,1-2 0,0 0 0,-1 1 0,0-1 0,-1 1 0,2-1 0,-2 0 0,-1 0 0,2 0 0,-1 0 0,-2 0 0,3 0 0,-1 0 0,-1 0 0,2 0 0,-1 0 0,1 0 0,-1 0 0,1 0 0,-2 0 0,0 0 0,2 0 0,-2 0 0,0 0 0,3 0 0,-3 0 0,3 0 0,-2 0 0,-1 0 0,1 0 0,0 0 0,3 0 0,-1 0 0,-1 0 0,1 0 0,0 0 0,-1 0 0,1 1 0,-1 0 0,0 1 0,-2-1 0,3-1 0,-3 1 0,1-1 0,2 2 0,-3-2 0,1 1 0,1-1 0,0 0 0,-1 1 0,-2 1 0,3 0 0,-2-1 0,1 0 0,2 0 0,-2 0 0,0-1 0,0 0 0,-2 0 0,1 1 0,0 0 0,0 1 0,1-2 0,0 1 0,0 1 0,-2 1 0,4-2 0,-5 0 0,4 0 0,0 0 0,0-1 0,-3 3 0,4-1 0,-3 0 0,2-1 0,0 0 0,-2 0 0,1 2 0,0-1 0,2 1 0,-2-2 0,1 2 0,-2-2 0,2 2 0,-1-1 0,3 0 0,-2 0 0,0 0 0,1 0 0,-2 0 0,3 1 0,-2-1 0,0 0 0,1-1 0,-2 2 0,3-1 0,-1 0 0,1 0 0,1 1 0,0-1 0,0-1 0,-2 2 0,1 0 0,1-1 0,-2 0 0,1-1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6-19T12:52:59.762"/>
    </inkml:context>
    <inkml:brush xml:id="br0">
      <inkml:brushProperty name="width" value="0.035" units="cm"/>
      <inkml:brushProperty name="height" value="0.035" units="cm"/>
      <inkml:brushProperty name="color" value="#66CC00"/>
    </inkml:brush>
  </inkml:definitions>
  <inkml:trace contextRef="#ctx0" brushRef="#br0">750 760 24575,'-45'4'0,"1"0"0,-1 3 0,-72 21 0,81-19 0,1 0 0,-2 0 0,1-4 0,-1-1 0,-1-3 0,-36-1 0,63-1 0,2-3 0,-2 2 0,2-1 0,1-3 0,-1 3 0,0-2 0,0-1 0,0 1 0,2 0 0,-2-3 0,2 1 0,0 0 0,0 0 0,1 0 0,-1 0 0,2-2 0,-1 2 0,1-2 0,-7-16 0,5 13 0,1-1 0,1 1 0,0-1 0,-1 1 0,3-2 0,-1 1 0,2-1 0,-1 1 0,1-1 0,2 0 0,0 0 0,0 1 0,4-28 0,-1 34 0,-1 0 0,1 0 0,1 0 0,0 2 0,-1-2 0,1 1 0,1-1 0,-1 2 0,1-1 0,0 1 0,1 0 0,-1-1 0,2 1 0,-2 2 0,1-1 0,1-1 0,0 1 0,0 2 0,-2-1 0,2-1 0,1 2 0,-1 1 0,0-1 0,2 0 0,5 0 0,27-3 0,0 1 0,0 3 0,60 6 0,-32-3 0,-67-2 0,12 2 0,1-2 0,-1 0 0,2-2 0,-2 0 0,0 0 0,22-7 0,-31 7 0,1-1 0,-1 1 0,-2-1 0,3-1 0,-1 0 0,-1 1 0,-1-2 0,3 1 0,-3-1 0,1 1 0,-1-1 0,1-1 0,-2 3 0,1-2 0,-1-1 0,2 1 0,-3 0 0,1-3 0,2-2 0,3-12 0,2 1 0,0 0 0,1 1 0,3 1 0,-1-1 0,1 2 0,1-1 0,28-29 0,-36 42 0,1 1 0,-2 0 0,1-1 0,1 3 0,-2-3 0,2 3 0,0-1 0,-1 1 0,1-1 0,0 1 0,2 1 0,-2 0 0,0-1 0,0 1 0,0 2 0,2-2 0,-2 2 0,0 0 0,2 0 0,-2 0 0,0 0 0,2 2 0,-2 0 0,1-1 0,0 1 0,0 0 0,-1 1 0,0-1 0,11 9 0,-10-4 0,1 0 0,0 2 0,-2 0 0,0-2 0,1 4 0,-1-2 0,-2-1 0,2 3 0,-2 0 0,-1-2 0,1 1 0,-1 1 0,5 21 0,-6-19 0,1-1 0,-2 0 0,1 3 0,-3-3 0,2 1 0,-2-1 0,0 0 0,0 3 0,-2-3 0,1 1 0,-1-1 0,-5 15 0,5-22 0,-2 0 0,2-1 0,-1 1 0,1-1 0,-1 1 0,-1-1 0,0-1 0,1 1 0,-1-1 0,-1 1 0,1 0 0,-1-1 0,2 1 0,-3-3 0,3 3 0,-3-2 0,1 0 0,0-1 0,1 1 0,-10 2 0,-9-1 0,1-1 0,1 0 0,-45-4 0,47 0 0,1 0 0,-2 2 0,1 2 0,-31 5 0,-60 32 0,104-37 0,3 0 0,-2 0 0,1 0 0,0-1 0,-1 3 0,1-1 0,1-1 0,-1 2 0,1-1 0,-1 1 0,1-1 0,-1 1 0,2 0 0,-1-1 0,1 2 0,-2-1 0,3 0 0,-1 1 0,0-2 0,0 3 0,-1 4 0,5-6 0,-2-2 0,0 0 0,0 1 0,1-1 0,-1 0 0,2 1 0,-2-1 0,2 0 0,-2 1 0,2-1 0,-1 0 0,1 0 0,0-1 0,0 1 0,0 0 0,-1 0 0,1 0 0,0-1 0,0 1 0,-1 0 0,1 0 0,0-2 0,2 1 0,-3-1 0,1 2 0,2-2 0,-3 2 0,1-2 0,2 2 0,-2-2 0,3 0 0,91 12 0,-76-12 0,76 11-41,128 3-1283,-201-14-5502</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18T12:00:14.382"/>
    </inkml:context>
    <inkml:brush xml:id="br0">
      <inkml:brushProperty name="width" value="0.05" units="cm"/>
      <inkml:brushProperty name="height" value="0.05" units="cm"/>
      <inkml:brushProperty name="color" value="#C00000"/>
    </inkml:brush>
  </inkml:definitions>
  <inkml:trace contextRef="#ctx0" brushRef="#br0">1 1 24575,'3'0'0,"-1"2"0,0 1 0,1-1 0,-2 0 0,3 0 0,-3 0 0,2 1 0,-1-1 0,0 0 0,0 3 0,1-3 0,-1 2 0,0-2 0,0 1 0,0 0 0,-1 0 0,2 0 0,-1 0 0,0 2 0,-1-2 0,2 0 0,-2 0 0,2 0 0,-1 0 0,-1-1 0,1 2 0,0-1 0,0 0 0,-1-1 0,2 3 0,-2-3 0,1 2 0,0-2 0,0 0 0,0 1 0,-2 0 0,2-1 0,0 1 0,0 0 0,0-1 0,-1 1 0,2 1 0,-2 0 0,1-1 0,1 0 0,-2-1 0,0 1 0,-1 0 0,1-1 0,2 0 0,-1 0 0,2-1 0,-1 1 0,-1 0 0,2-1 0,-1 1 0,1-1 0,-3-1 0,1 3 0,1-1 0,-1-1 0,2 1 0,-3 0 0,2-2 0,0 2 0,0 0 0,0 0 0,1 0 0,-1 1 0,1-1 0,-1 0 0,-2 0 0,2 0 0,-1 0 0,1 0 0,0 1 0,-1-2 0,2 3 0,-2-3 0,3 3 0,-4-3 0,2 2 0,0-2 0,-2 3 0,2-1 0,-1 0 0,0 0 0,1 1 0,-1 0 0,0-2 0,1 2 0,-2 1 0,2-2 0,-1-1 0,1 2 0,-1 1 0,1-1 0,-2 1 0,1-2 0,1-2 0,-2 3 0,1 0 0,1-1 0,-2 0 0,1 0 0,0-1 0,0 0 0,-2 0 0,1 0 0,0 3 0,2-2 0,-1 2 0,-1-2 0,1 1 0,0-2 0,-1 2 0,1-1 0,0 1 0,0-2 0,-1 0 0,0 1 0,0 1 0,1 0 0,-1-3 0,0 2 0,1 0 0,-2-1 0,2 3 0,0-2 0,-1 2 0,-1-3 0,0 1 0,0-1 0,1 2 0,0-2 0,2 3 0,-2-2 0,1 2 0,-1-2 0,-1-1 0,1 1 0,-1 1 0,1-3 0,-1 1 0,0-1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6111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6111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1580813"/>
            <a:ext cx="2971800" cy="6111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2782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40615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Bagmet</a:t>
            </a:r>
            <a:r>
              <a:rPr lang="en-US" dirty="0"/>
              <a:t>, V.B.; </a:t>
            </a:r>
            <a:r>
              <a:rPr lang="en-US" dirty="0" err="1"/>
              <a:t>Abdullin</a:t>
            </a:r>
            <a:r>
              <a:rPr lang="en-US" dirty="0"/>
              <a:t>, S.R.; </a:t>
            </a:r>
            <a:r>
              <a:rPr lang="en-US" dirty="0" err="1"/>
              <a:t>Nikulin</a:t>
            </a:r>
            <a:r>
              <a:rPr lang="en-US" dirty="0"/>
              <a:t>, A.Y.; </a:t>
            </a:r>
            <a:r>
              <a:rPr lang="en-US" dirty="0" err="1"/>
              <a:t>Nikulin</a:t>
            </a:r>
            <a:r>
              <a:rPr lang="en-US" dirty="0"/>
              <a:t>, V.Y.; </a:t>
            </a:r>
            <a:r>
              <a:rPr lang="en-US" dirty="0" err="1"/>
              <a:t>Gontcharov</a:t>
            </a:r>
            <a:r>
              <a:rPr lang="en-US" dirty="0"/>
              <a:t>, A.A. </a:t>
            </a:r>
            <a:r>
              <a:rPr lang="en-US" i="1" dirty="0" err="1"/>
              <a:t>Luticola</a:t>
            </a:r>
            <a:r>
              <a:rPr lang="en-US" i="1" dirty="0"/>
              <a:t> </a:t>
            </a:r>
            <a:r>
              <a:rPr lang="en-US" i="1" dirty="0" err="1"/>
              <a:t>tenera</a:t>
            </a:r>
            <a:r>
              <a:rPr lang="en-US" dirty="0"/>
              <a:t> sp. </a:t>
            </a:r>
            <a:r>
              <a:rPr lang="en-US" dirty="0" err="1"/>
              <a:t>nov.</a:t>
            </a:r>
            <a:r>
              <a:rPr lang="en-US" dirty="0"/>
              <a:t> (</a:t>
            </a:r>
            <a:r>
              <a:rPr lang="en-US" dirty="0" err="1"/>
              <a:t>Diadesmidaceae</a:t>
            </a:r>
            <a:r>
              <a:rPr lang="en-US" dirty="0"/>
              <a:t>, </a:t>
            </a:r>
            <a:r>
              <a:rPr lang="en-US" dirty="0" err="1"/>
              <a:t>Naviculales</a:t>
            </a:r>
            <a:r>
              <a:rPr lang="en-US" dirty="0"/>
              <a:t>)—A New Diatom from the Soil of the State Nature Reserve “</a:t>
            </a:r>
            <a:r>
              <a:rPr lang="en-US" dirty="0" err="1"/>
              <a:t>Bastak</a:t>
            </a:r>
            <a:r>
              <a:rPr lang="en-US" dirty="0"/>
              <a:t>” (Jewish Autonomous Region, Russia). </a:t>
            </a:r>
            <a:r>
              <a:rPr lang="en-US" i="1" dirty="0"/>
              <a:t>Life</a:t>
            </a:r>
            <a:r>
              <a:rPr lang="en-US" dirty="0"/>
              <a:t> </a:t>
            </a:r>
            <a:r>
              <a:rPr lang="en-US" b="1" dirty="0"/>
              <a:t>2023</a:t>
            </a:r>
            <a:r>
              <a:rPr lang="en-US" dirty="0"/>
              <a:t>, </a:t>
            </a:r>
            <a:r>
              <a:rPr lang="en-US" i="1" dirty="0"/>
              <a:t>13</a:t>
            </a:r>
            <a:r>
              <a:rPr lang="en-US" dirty="0"/>
              <a:t>, 1937. https://doi.org/10.3390/life13091937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9210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50: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50: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dirty="0"/>
          </a:p>
        </p:txBody>
      </p:sp>
      <p:sp>
        <p:nvSpPr>
          <p:cNvPr id="807" name="Google Shape;807;p50: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3563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17: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17: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87" name="Google Shape;587;p17: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extLst>
      <p:ext uri="{BB962C8B-B14F-4D97-AF65-F5344CB8AC3E}">
        <p14:creationId xmlns:p14="http://schemas.microsoft.com/office/powerpoint/2010/main" val="1199419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17: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17: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587" name="Google Shape;587;p17: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extLst>
      <p:ext uri="{BB962C8B-B14F-4D97-AF65-F5344CB8AC3E}">
        <p14:creationId xmlns:p14="http://schemas.microsoft.com/office/powerpoint/2010/main" val="23262201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17: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17: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More </a:t>
            </a:r>
            <a:r>
              <a:rPr lang="en-US" dirty="0"/>
              <a:t>phage videos from Ramsey lab: https://www.youtube.com/channel/UCbx2uA1Sk8PouwLoGrlQuug</a:t>
            </a:r>
          </a:p>
          <a:p>
            <a:pPr marL="0" lvl="0" indent="0" algn="l" rtl="0">
              <a:lnSpc>
                <a:spcPct val="100000"/>
              </a:lnSpc>
              <a:spcBef>
                <a:spcPts val="0"/>
              </a:spcBef>
              <a:spcAft>
                <a:spcPts val="0"/>
              </a:spcAft>
              <a:buSzPts val="1400"/>
              <a:buNone/>
            </a:pPr>
            <a:endParaRPr dirty="0"/>
          </a:p>
        </p:txBody>
      </p:sp>
      <p:sp>
        <p:nvSpPr>
          <p:cNvPr id="587" name="Google Shape;587;p17: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extLst>
      <p:ext uri="{BB962C8B-B14F-4D97-AF65-F5344CB8AC3E}">
        <p14:creationId xmlns:p14="http://schemas.microsoft.com/office/powerpoint/2010/main" val="3728581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0375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626540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a:extLst>
            <a:ext uri="{FF2B5EF4-FFF2-40B4-BE49-F238E27FC236}">
              <a16:creationId xmlns:a16="http://schemas.microsoft.com/office/drawing/2014/main" id="{01E223F2-264A-5AFA-1D7C-68FE70BD7957}"/>
            </a:ext>
          </a:extLst>
        </p:cNvPr>
        <p:cNvGrpSpPr/>
        <p:nvPr/>
      </p:nvGrpSpPr>
      <p:grpSpPr>
        <a:xfrm>
          <a:off x="0" y="0"/>
          <a:ext cx="0" cy="0"/>
          <a:chOff x="0" y="0"/>
          <a:chExt cx="0" cy="0"/>
        </a:xfrm>
      </p:grpSpPr>
      <p:sp>
        <p:nvSpPr>
          <p:cNvPr id="839" name="Google Shape;839;p51:notes">
            <a:extLst>
              <a:ext uri="{FF2B5EF4-FFF2-40B4-BE49-F238E27FC236}">
                <a16:creationId xmlns:a16="http://schemas.microsoft.com/office/drawing/2014/main" id="{7A0277D1-F970-FFF2-E86A-74AEE5172E12}"/>
              </a:ext>
            </a:extLst>
          </p:cNvPr>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a:extLst>
              <a:ext uri="{FF2B5EF4-FFF2-40B4-BE49-F238E27FC236}">
                <a16:creationId xmlns:a16="http://schemas.microsoft.com/office/drawing/2014/main" id="{0E9BF129-7FCA-54E9-ABF7-5F4D3B573062}"/>
              </a:ext>
            </a:extLst>
          </p:cNvPr>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81426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6266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50: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50: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dirty="0"/>
          </a:p>
        </p:txBody>
      </p:sp>
      <p:sp>
        <p:nvSpPr>
          <p:cNvPr id="807" name="Google Shape;807;p50: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3608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6020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8399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https://www.who.int/fr/emergencies/diseases/novel-coronavirus-2019/covid-19-vaccines/how-do-vaccines-work</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0154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https://www.who.int/fr/emergencies/diseases/novel-coronavirus-2019/covid-19-vaccines/how-do-vaccines-work</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5748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https://www.who.int/fr/emergencies/diseases/novel-coronavirus-2019/covid-19-vaccines/how-do-vaccines-work</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31699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https://www.news-medical.net/news/20211022/Bacteria-defend-themselves-against-viral-predators-with-exchangeable-genetic-elements.aspx</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7881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2BA5DC-55FA-6797-BCB4-258F7CD73A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F551F7-F64C-3E9C-128E-8C1706559D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9D9620-4263-1795-DEFF-A72FD842D193}"/>
              </a:ext>
            </a:extLst>
          </p:cNvPr>
          <p:cNvSpPr>
            <a:spLocks noGrp="1"/>
          </p:cNvSpPr>
          <p:nvPr>
            <p:ph type="body" idx="1"/>
          </p:nvPr>
        </p:nvSpPr>
        <p:spPr/>
        <p:txBody>
          <a:bodyPr/>
          <a:lstStyle/>
          <a:p>
            <a:r>
              <a:rPr lang="en-US" dirty="0"/>
              <a:t>https://www.news-medical.net/news/20211022/Bacteria-defend-themselves-against-viral-predators-with-exchangeable-genetic-elements.aspx</a:t>
            </a:r>
          </a:p>
        </p:txBody>
      </p:sp>
      <p:sp>
        <p:nvSpPr>
          <p:cNvPr id="4" name="Slide Number Placeholder 3">
            <a:extLst>
              <a:ext uri="{FF2B5EF4-FFF2-40B4-BE49-F238E27FC236}">
                <a16:creationId xmlns:a16="http://schemas.microsoft.com/office/drawing/2014/main" id="{999DB9A0-BF51-6497-5739-44A42C86FA34}"/>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4619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1683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11395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1510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50: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50: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dirty="0"/>
          </a:p>
        </p:txBody>
      </p:sp>
      <p:sp>
        <p:nvSpPr>
          <p:cNvPr id="807" name="Google Shape;807;p50: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73356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6726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9265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08048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p42: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9" name="Google Shape;689;p42: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90" name="Google Shape;690;p42: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extLst>
      <p:ext uri="{BB962C8B-B14F-4D97-AF65-F5344CB8AC3E}">
        <p14:creationId xmlns:p14="http://schemas.microsoft.com/office/powerpoint/2010/main" val="2100733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4"/>
        <p:cNvGrpSpPr/>
        <p:nvPr/>
      </p:nvGrpSpPr>
      <p:grpSpPr>
        <a:xfrm>
          <a:off x="0" y="0"/>
          <a:ext cx="0" cy="0"/>
          <a:chOff x="0" y="0"/>
          <a:chExt cx="0" cy="0"/>
        </a:xfrm>
      </p:grpSpPr>
      <p:sp>
        <p:nvSpPr>
          <p:cNvPr id="805" name="Google Shape;805;p50: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6" name="Google Shape;806;p50: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dirty="0"/>
          </a:p>
        </p:txBody>
      </p:sp>
      <p:sp>
        <p:nvSpPr>
          <p:cNvPr id="807" name="Google Shape;807;p50: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2930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43: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43: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dirty="0"/>
          </a:p>
        </p:txBody>
      </p:sp>
      <p:sp>
        <p:nvSpPr>
          <p:cNvPr id="698" name="Google Shape;698;p43:notes"/>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extLst>
      <p:ext uri="{BB962C8B-B14F-4D97-AF65-F5344CB8AC3E}">
        <p14:creationId xmlns:p14="http://schemas.microsoft.com/office/powerpoint/2010/main" val="1402272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68310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accent1"/>
              </a:buClr>
              <a:buSzPts val="6000"/>
              <a:buFont typeface="Oswald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2"/>
              </a:buClr>
              <a:buSzPts val="2400"/>
              <a:buNone/>
              <a:defRPr sz="2400"/>
            </a:lvl1pPr>
            <a:lvl2pPr lvl="1" algn="ctr">
              <a:lnSpc>
                <a:spcPct val="90000"/>
              </a:lnSpc>
              <a:spcBef>
                <a:spcPts val="500"/>
              </a:spcBef>
              <a:spcAft>
                <a:spcPts val="0"/>
              </a:spcAft>
              <a:buClr>
                <a:schemeClr val="accent4"/>
              </a:buClr>
              <a:buSzPts val="2000"/>
              <a:buNone/>
              <a:defRPr sz="2000"/>
            </a:lvl2pPr>
            <a:lvl3pPr lvl="2" algn="ctr">
              <a:lnSpc>
                <a:spcPct val="90000"/>
              </a:lnSpc>
              <a:spcBef>
                <a:spcPts val="500"/>
              </a:spcBef>
              <a:spcAft>
                <a:spcPts val="0"/>
              </a:spcAft>
              <a:buClr>
                <a:schemeClr val="accent4"/>
              </a:buClr>
              <a:buSzPts val="1800"/>
              <a:buNone/>
              <a:defRPr sz="1800"/>
            </a:lvl3pPr>
            <a:lvl4pPr lvl="3" algn="ctr">
              <a:lnSpc>
                <a:spcPct val="90000"/>
              </a:lnSpc>
              <a:spcBef>
                <a:spcPts val="500"/>
              </a:spcBef>
              <a:spcAft>
                <a:spcPts val="0"/>
              </a:spcAft>
              <a:buClr>
                <a:schemeClr val="accent4"/>
              </a:buClr>
              <a:buSzPts val="1600"/>
              <a:buNone/>
              <a:defRPr sz="1600"/>
            </a:lvl4pPr>
            <a:lvl5pPr lvl="4" algn="ctr">
              <a:lnSpc>
                <a:spcPct val="90000"/>
              </a:lnSpc>
              <a:spcBef>
                <a:spcPts val="500"/>
              </a:spcBef>
              <a:spcAft>
                <a:spcPts val="0"/>
              </a:spcAft>
              <a:buClr>
                <a:schemeClr val="accent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3200"/>
              <a:buFont typeface="Oswald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3200"/>
              <a:buNone/>
              <a:defRPr sz="3200"/>
            </a:lvl1pPr>
            <a:lvl2pPr marL="914400" lvl="1" indent="-406400" algn="l">
              <a:lnSpc>
                <a:spcPct val="90000"/>
              </a:lnSpc>
              <a:spcBef>
                <a:spcPts val="500"/>
              </a:spcBef>
              <a:spcAft>
                <a:spcPts val="0"/>
              </a:spcAft>
              <a:buClr>
                <a:schemeClr val="accent4"/>
              </a:buClr>
              <a:buSzPts val="2800"/>
              <a:buChar char="•"/>
              <a:defRPr sz="2800"/>
            </a:lvl2pPr>
            <a:lvl3pPr marL="1371600" lvl="2" indent="-381000" algn="l">
              <a:lnSpc>
                <a:spcPct val="90000"/>
              </a:lnSpc>
              <a:spcBef>
                <a:spcPts val="500"/>
              </a:spcBef>
              <a:spcAft>
                <a:spcPts val="0"/>
              </a:spcAft>
              <a:buClr>
                <a:schemeClr val="accent4"/>
              </a:buClr>
              <a:buSzPts val="2400"/>
              <a:buChar char="•"/>
              <a:defRPr sz="2400"/>
            </a:lvl3pPr>
            <a:lvl4pPr marL="1828800" lvl="3" indent="-355600" algn="l">
              <a:lnSpc>
                <a:spcPct val="90000"/>
              </a:lnSpc>
              <a:spcBef>
                <a:spcPts val="500"/>
              </a:spcBef>
              <a:spcAft>
                <a:spcPts val="0"/>
              </a:spcAft>
              <a:buClr>
                <a:schemeClr val="accent4"/>
              </a:buClr>
              <a:buSzPts val="2000"/>
              <a:buChar char="•"/>
              <a:defRPr sz="2000"/>
            </a:lvl4pPr>
            <a:lvl5pPr marL="2286000" lvl="4" indent="-355600" algn="l">
              <a:lnSpc>
                <a:spcPct val="90000"/>
              </a:lnSpc>
              <a:spcBef>
                <a:spcPts val="500"/>
              </a:spcBef>
              <a:spcAft>
                <a:spcPts val="0"/>
              </a:spcAft>
              <a:buClr>
                <a:schemeClr val="accent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0" name="Google Shape;80;p3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600"/>
              <a:buNone/>
              <a:defRPr sz="1600"/>
            </a:lvl1pPr>
            <a:lvl2pPr marL="914400" lvl="1" indent="-228600" algn="l">
              <a:lnSpc>
                <a:spcPct val="90000"/>
              </a:lnSpc>
              <a:spcBef>
                <a:spcPts val="500"/>
              </a:spcBef>
              <a:spcAft>
                <a:spcPts val="0"/>
              </a:spcAft>
              <a:buClr>
                <a:schemeClr val="accent4"/>
              </a:buClr>
              <a:buSzPts val="1400"/>
              <a:buNone/>
              <a:defRPr sz="1400"/>
            </a:lvl2pPr>
            <a:lvl3pPr marL="1371600" lvl="2" indent="-228600" algn="l">
              <a:lnSpc>
                <a:spcPct val="90000"/>
              </a:lnSpc>
              <a:spcBef>
                <a:spcPts val="500"/>
              </a:spcBef>
              <a:spcAft>
                <a:spcPts val="0"/>
              </a:spcAft>
              <a:buClr>
                <a:schemeClr val="accent4"/>
              </a:buClr>
              <a:buSzPts val="1200"/>
              <a:buNone/>
              <a:defRPr sz="1200"/>
            </a:lvl3pPr>
            <a:lvl4pPr marL="1828800" lvl="3" indent="-228600" algn="l">
              <a:lnSpc>
                <a:spcPct val="90000"/>
              </a:lnSpc>
              <a:spcBef>
                <a:spcPts val="500"/>
              </a:spcBef>
              <a:spcAft>
                <a:spcPts val="0"/>
              </a:spcAft>
              <a:buClr>
                <a:schemeClr val="accent4"/>
              </a:buClr>
              <a:buSzPts val="1000"/>
              <a:buNone/>
              <a:defRPr sz="1000"/>
            </a:lvl4pPr>
            <a:lvl5pPr marL="2286000" lvl="4" indent="-228600" algn="l">
              <a:lnSpc>
                <a:spcPct val="90000"/>
              </a:lnSpc>
              <a:spcBef>
                <a:spcPts val="500"/>
              </a:spcBef>
              <a:spcAft>
                <a:spcPts val="0"/>
              </a:spcAft>
              <a:buClr>
                <a:schemeClr val="accent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1" name="Google Shape;8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4"/>
        <p:cNvGrpSpPr/>
        <p:nvPr/>
      </p:nvGrpSpPr>
      <p:grpSpPr>
        <a:xfrm>
          <a:off x="0" y="0"/>
          <a:ext cx="0" cy="0"/>
          <a:chOff x="0" y="0"/>
          <a:chExt cx="0" cy="0"/>
        </a:xfrm>
      </p:grpSpPr>
      <p:sp>
        <p:nvSpPr>
          <p:cNvPr id="85" name="Google Shape;85;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3200"/>
              <a:buFont typeface="Oswald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3"/>
          <p:cNvSpPr>
            <a:spLocks noGrp="1"/>
          </p:cNvSpPr>
          <p:nvPr>
            <p:ph type="pic" idx="2"/>
          </p:nvPr>
        </p:nvSpPr>
        <p:spPr>
          <a:xfrm>
            <a:off x="5183188" y="987425"/>
            <a:ext cx="6172200" cy="4873625"/>
          </a:xfrm>
          <a:prstGeom prst="rect">
            <a:avLst/>
          </a:prstGeom>
          <a:noFill/>
          <a:ln>
            <a:noFill/>
          </a:ln>
        </p:spPr>
      </p:sp>
      <p:sp>
        <p:nvSpPr>
          <p:cNvPr id="87" name="Google Shape;87;p3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600"/>
              <a:buNone/>
              <a:defRPr sz="1600"/>
            </a:lvl1pPr>
            <a:lvl2pPr marL="914400" lvl="1" indent="-228600" algn="l">
              <a:lnSpc>
                <a:spcPct val="90000"/>
              </a:lnSpc>
              <a:spcBef>
                <a:spcPts val="500"/>
              </a:spcBef>
              <a:spcAft>
                <a:spcPts val="0"/>
              </a:spcAft>
              <a:buClr>
                <a:schemeClr val="accent4"/>
              </a:buClr>
              <a:buSzPts val="1400"/>
              <a:buNone/>
              <a:defRPr sz="1400"/>
            </a:lvl2pPr>
            <a:lvl3pPr marL="1371600" lvl="2" indent="-228600" algn="l">
              <a:lnSpc>
                <a:spcPct val="90000"/>
              </a:lnSpc>
              <a:spcBef>
                <a:spcPts val="500"/>
              </a:spcBef>
              <a:spcAft>
                <a:spcPts val="0"/>
              </a:spcAft>
              <a:buClr>
                <a:schemeClr val="accent4"/>
              </a:buClr>
              <a:buSzPts val="1200"/>
              <a:buNone/>
              <a:defRPr sz="1200"/>
            </a:lvl3pPr>
            <a:lvl4pPr marL="1828800" lvl="3" indent="-228600" algn="l">
              <a:lnSpc>
                <a:spcPct val="90000"/>
              </a:lnSpc>
              <a:spcBef>
                <a:spcPts val="500"/>
              </a:spcBef>
              <a:spcAft>
                <a:spcPts val="0"/>
              </a:spcAft>
              <a:buClr>
                <a:schemeClr val="accent4"/>
              </a:buClr>
              <a:buSzPts val="1000"/>
              <a:buNone/>
              <a:defRPr sz="1000"/>
            </a:lvl4pPr>
            <a:lvl5pPr marL="2286000" lvl="4" indent="-228600" algn="l">
              <a:lnSpc>
                <a:spcPct val="90000"/>
              </a:lnSpc>
              <a:spcBef>
                <a:spcPts val="500"/>
              </a:spcBef>
              <a:spcAft>
                <a:spcPts val="0"/>
              </a:spcAft>
              <a:buClr>
                <a:schemeClr val="accent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8" name="Google Shape;8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1"/>
        <p:cNvGrpSpPr/>
        <p:nvPr/>
      </p:nvGrpSpPr>
      <p:grpSpPr>
        <a:xfrm>
          <a:off x="0" y="0"/>
          <a:ext cx="0" cy="0"/>
          <a:chOff x="0" y="0"/>
          <a:chExt cx="0" cy="0"/>
        </a:xfrm>
      </p:grpSpPr>
      <p:sp>
        <p:nvSpPr>
          <p:cNvPr id="92" name="Google Shape;9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3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7"/>
        <p:cNvGrpSpPr/>
        <p:nvPr/>
      </p:nvGrpSpPr>
      <p:grpSpPr>
        <a:xfrm>
          <a:off x="0" y="0"/>
          <a:ext cx="0" cy="0"/>
          <a:chOff x="0" y="0"/>
          <a:chExt cx="0" cy="0"/>
        </a:xfrm>
      </p:grpSpPr>
      <p:sp>
        <p:nvSpPr>
          <p:cNvPr id="98" name="Google Shape;98;p3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3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51"/>
        <p:cNvGrpSpPr/>
        <p:nvPr/>
      </p:nvGrpSpPr>
      <p:grpSpPr>
        <a:xfrm>
          <a:off x="0" y="0"/>
          <a:ext cx="0" cy="0"/>
          <a:chOff x="0" y="0"/>
          <a:chExt cx="0" cy="0"/>
        </a:xfrm>
      </p:grpSpPr>
      <p:sp>
        <p:nvSpPr>
          <p:cNvPr id="52" name="Google Shape;5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4" name="Google Shape;54;p28"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cxnSp>
        <p:nvCxnSpPr>
          <p:cNvPr id="55" name="Google Shape;55;p28"/>
          <p:cNvCxnSpPr/>
          <p:nvPr/>
        </p:nvCxnSpPr>
        <p:spPr>
          <a:xfrm>
            <a:off x="1856232" y="1298448"/>
            <a:ext cx="9497568" cy="0"/>
          </a:xfrm>
          <a:prstGeom prst="straightConnector1">
            <a:avLst/>
          </a:prstGeom>
          <a:noFill/>
          <a:ln w="57150" cap="flat" cmpd="sng">
            <a:solidFill>
              <a:srgbClr val="9AA6B0"/>
            </a:solidFill>
            <a:prstDash val="solid"/>
            <a:miter lim="800000"/>
            <a:headEnd type="none" w="sm" len="sm"/>
            <a:tailEnd type="none" w="sm" len="sm"/>
          </a:ln>
        </p:spPr>
      </p:cxnSp>
      <p:sp>
        <p:nvSpPr>
          <p:cNvPr id="56" name="Google Shape;56;p28"/>
          <p:cNvSpPr txBox="1">
            <a:spLocks noGrp="1"/>
          </p:cNvSpPr>
          <p:nvPr>
            <p:ph type="title"/>
          </p:nvPr>
        </p:nvSpPr>
        <p:spPr>
          <a:xfrm>
            <a:off x="2638675" y="163553"/>
            <a:ext cx="8715125"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8"/>
          <p:cNvSpPr txBox="1">
            <a:spLocks noGrp="1"/>
          </p:cNvSpPr>
          <p:nvPr>
            <p:ph type="body" idx="1"/>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59" name="Google Shape;59;p28"/>
          <p:cNvSpPr txBox="1">
            <a:spLocks noGrp="1"/>
          </p:cNvSpPr>
          <p:nvPr>
            <p:ph type="body" idx="2"/>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5896829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21"/>
        <p:cNvGrpSpPr/>
        <p:nvPr/>
      </p:nvGrpSpPr>
      <p:grpSpPr>
        <a:xfrm>
          <a:off x="0" y="0"/>
          <a:ext cx="0" cy="0"/>
          <a:chOff x="0" y="0"/>
          <a:chExt cx="0" cy="0"/>
        </a:xfrm>
      </p:grpSpPr>
      <p:sp>
        <p:nvSpPr>
          <p:cNvPr id="22" name="Google Shape;2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25" name="Google Shape;25;p24"/>
          <p:cNvPicPr preferRelativeResize="0"/>
          <p:nvPr/>
        </p:nvPicPr>
        <p:blipFill rotWithShape="1">
          <a:blip r:embed="rId2">
            <a:alphaModFix/>
          </a:blip>
          <a:srcRect/>
          <a:stretch/>
        </p:blipFill>
        <p:spPr>
          <a:xfrm>
            <a:off x="6078" y="-128589"/>
            <a:ext cx="2203722" cy="7129463"/>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1"/>
        <p:cNvGrpSpPr/>
        <p:nvPr/>
      </p:nvGrpSpPr>
      <p:grpSpPr>
        <a:xfrm>
          <a:off x="0" y="0"/>
          <a:ext cx="0" cy="0"/>
          <a:chOff x="0" y="0"/>
          <a:chExt cx="0" cy="0"/>
        </a:xfrm>
      </p:grpSpPr>
      <p:pic>
        <p:nvPicPr>
          <p:cNvPr id="32" name="Google Shape;32;p29"/>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33" name="Google Shape;33;p29"/>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4" name="Google Shape;34;p29"/>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cxnSp>
        <p:nvCxnSpPr>
          <p:cNvPr id="2" name="Google Shape;38;p29"/>
          <p:cNvCxnSpPr/>
          <p:nvPr userDrawn="1"/>
        </p:nvCxnSpPr>
        <p:spPr>
          <a:xfrm>
            <a:off x="1856232" y="1298448"/>
            <a:ext cx="9497568" cy="0"/>
          </a:xfrm>
          <a:prstGeom prst="straightConnector1">
            <a:avLst/>
          </a:prstGeom>
          <a:noFill/>
          <a:ln w="57150" cap="flat" cmpd="sng">
            <a:solidFill>
              <a:srgbClr val="9AA6B0"/>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preserve="1">
  <p:cSld name="2_Blank">
    <p:spTree>
      <p:nvGrpSpPr>
        <p:cNvPr id="1" name="Shape 31"/>
        <p:cNvGrpSpPr/>
        <p:nvPr/>
      </p:nvGrpSpPr>
      <p:grpSpPr>
        <a:xfrm>
          <a:off x="0" y="0"/>
          <a:ext cx="0" cy="0"/>
          <a:chOff x="0" y="0"/>
          <a:chExt cx="0" cy="0"/>
        </a:xfrm>
      </p:grpSpPr>
      <p:pic>
        <p:nvPicPr>
          <p:cNvPr id="32" name="Google Shape;32;p29"/>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33" name="Google Shape;33;p29"/>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4" name="Google Shape;34;p29"/>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8370700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39"/>
        <p:cNvGrpSpPr/>
        <p:nvPr/>
      </p:nvGrpSpPr>
      <p:grpSpPr>
        <a:xfrm>
          <a:off x="0" y="0"/>
          <a:ext cx="0" cy="0"/>
          <a:chOff x="0" y="0"/>
          <a:chExt cx="0" cy="0"/>
        </a:xfrm>
      </p:grpSpPr>
      <p:sp>
        <p:nvSpPr>
          <p:cNvPr id="40" name="Google Shape;4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43" name="Google Shape;43;p26"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sp>
        <p:nvSpPr>
          <p:cNvPr id="44" name="Google Shape;44;p26"/>
          <p:cNvSpPr txBox="1">
            <a:spLocks noGrp="1"/>
          </p:cNvSpPr>
          <p:nvPr>
            <p:ph type="title"/>
          </p:nvPr>
        </p:nvSpPr>
        <p:spPr>
          <a:xfrm>
            <a:off x="2638675" y="163553"/>
            <a:ext cx="8715125"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45" name="Google Shape;45;p26"/>
          <p:cNvCxnSpPr/>
          <p:nvPr/>
        </p:nvCxnSpPr>
        <p:spPr>
          <a:xfrm>
            <a:off x="1856232" y="1298448"/>
            <a:ext cx="9497568" cy="0"/>
          </a:xfrm>
          <a:prstGeom prst="straightConnector1">
            <a:avLst/>
          </a:prstGeom>
          <a:noFill/>
          <a:ln w="57150" cap="flat" cmpd="sng">
            <a:solidFill>
              <a:srgbClr val="9AA6B0"/>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5_Blank">
  <p:cSld name="5_Blank">
    <p:spTree>
      <p:nvGrpSpPr>
        <p:cNvPr id="1" name="Shape 46"/>
        <p:cNvGrpSpPr/>
        <p:nvPr/>
      </p:nvGrpSpPr>
      <p:grpSpPr>
        <a:xfrm>
          <a:off x="0" y="0"/>
          <a:ext cx="0" cy="0"/>
          <a:chOff x="0" y="0"/>
          <a:chExt cx="0" cy="0"/>
        </a:xfrm>
      </p:grpSpPr>
      <p:sp>
        <p:nvSpPr>
          <p:cNvPr id="47" name="Google Shape;47;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50" name="Google Shape;50;p27"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60"/>
        <p:cNvGrpSpPr/>
        <p:nvPr/>
      </p:nvGrpSpPr>
      <p:grpSpPr>
        <a:xfrm>
          <a:off x="0" y="0"/>
          <a:ext cx="0" cy="0"/>
          <a:chOff x="0" y="0"/>
          <a:chExt cx="0" cy="0"/>
        </a:xfrm>
      </p:grpSpPr>
      <p:pic>
        <p:nvPicPr>
          <p:cNvPr id="61" name="Google Shape;61;p30"/>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62" name="Google Shape;62;p30"/>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63" name="Google Shape;63;p30"/>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cxnSp>
        <p:nvCxnSpPr>
          <p:cNvPr id="67" name="Google Shape;67;p30"/>
          <p:cNvCxnSpPr/>
          <p:nvPr/>
        </p:nvCxnSpPr>
        <p:spPr>
          <a:xfrm>
            <a:off x="1856232" y="1700808"/>
            <a:ext cx="9497568" cy="0"/>
          </a:xfrm>
          <a:prstGeom prst="straightConnector1">
            <a:avLst/>
          </a:prstGeom>
          <a:noFill/>
          <a:ln w="57150" cap="flat" cmpd="sng">
            <a:solidFill>
              <a:srgbClr val="9AA6B0"/>
            </a:solidFill>
            <a:prstDash val="solid"/>
            <a:miter lim="800000"/>
            <a:headEnd type="none" w="sm" len="sm"/>
            <a:tailEnd type="none" w="sm" len="sm"/>
          </a:ln>
        </p:spPr>
      </p:cxn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2"/>
              </a:buClr>
              <a:buSzPts val="2400"/>
              <a:buNone/>
              <a:defRPr sz="2400" b="1"/>
            </a:lvl1pPr>
            <a:lvl2pPr marL="914400" lvl="1" indent="-228600" algn="l">
              <a:lnSpc>
                <a:spcPct val="90000"/>
              </a:lnSpc>
              <a:spcBef>
                <a:spcPts val="500"/>
              </a:spcBef>
              <a:spcAft>
                <a:spcPts val="0"/>
              </a:spcAft>
              <a:buClr>
                <a:schemeClr val="accent4"/>
              </a:buClr>
              <a:buSzPts val="2000"/>
              <a:buNone/>
              <a:defRPr sz="2000" b="1"/>
            </a:lvl2pPr>
            <a:lvl3pPr marL="1371600" lvl="2" indent="-228600" algn="l">
              <a:lnSpc>
                <a:spcPct val="90000"/>
              </a:lnSpc>
              <a:spcBef>
                <a:spcPts val="500"/>
              </a:spcBef>
              <a:spcAft>
                <a:spcPts val="0"/>
              </a:spcAft>
              <a:buClr>
                <a:schemeClr val="accent4"/>
              </a:buClr>
              <a:buSzPts val="1800"/>
              <a:buNone/>
              <a:defRPr sz="1800" b="1"/>
            </a:lvl3pPr>
            <a:lvl4pPr marL="1828800" lvl="3" indent="-228600" algn="l">
              <a:lnSpc>
                <a:spcPct val="90000"/>
              </a:lnSpc>
              <a:spcBef>
                <a:spcPts val="500"/>
              </a:spcBef>
              <a:spcAft>
                <a:spcPts val="0"/>
              </a:spcAft>
              <a:buClr>
                <a:schemeClr val="accent4"/>
              </a:buClr>
              <a:buSzPts val="1600"/>
              <a:buNone/>
              <a:defRPr sz="1600" b="1"/>
            </a:lvl4pPr>
            <a:lvl5pPr marL="2286000" lvl="4" indent="-228600" algn="l">
              <a:lnSpc>
                <a:spcPct val="90000"/>
              </a:lnSpc>
              <a:spcBef>
                <a:spcPts val="500"/>
              </a:spcBef>
              <a:spcAft>
                <a:spcPts val="0"/>
              </a:spcAft>
              <a:buClr>
                <a:schemeClr val="accent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 name="Google Shape;71;p31"/>
          <p:cNvSpPr txBox="1">
            <a:spLocks noGrp="1"/>
          </p:cNvSpPr>
          <p:nvPr>
            <p:ph type="body" idx="2"/>
          </p:nvPr>
        </p:nvSpPr>
        <p:spPr>
          <a:xfrm>
            <a:off x="839788" y="2505074"/>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2"/>
              </a:buClr>
              <a:buSzPts val="2400"/>
              <a:buNone/>
              <a:defRPr sz="2400" b="1"/>
            </a:lvl1pPr>
            <a:lvl2pPr marL="914400" lvl="1" indent="-228600" algn="l">
              <a:lnSpc>
                <a:spcPct val="90000"/>
              </a:lnSpc>
              <a:spcBef>
                <a:spcPts val="500"/>
              </a:spcBef>
              <a:spcAft>
                <a:spcPts val="0"/>
              </a:spcAft>
              <a:buClr>
                <a:schemeClr val="accent4"/>
              </a:buClr>
              <a:buSzPts val="2000"/>
              <a:buNone/>
              <a:defRPr sz="2000" b="1"/>
            </a:lvl2pPr>
            <a:lvl3pPr marL="1371600" lvl="2" indent="-228600" algn="l">
              <a:lnSpc>
                <a:spcPct val="90000"/>
              </a:lnSpc>
              <a:spcBef>
                <a:spcPts val="500"/>
              </a:spcBef>
              <a:spcAft>
                <a:spcPts val="0"/>
              </a:spcAft>
              <a:buClr>
                <a:schemeClr val="accent4"/>
              </a:buClr>
              <a:buSzPts val="1800"/>
              <a:buNone/>
              <a:defRPr sz="1800" b="1"/>
            </a:lvl3pPr>
            <a:lvl4pPr marL="1828800" lvl="3" indent="-228600" algn="l">
              <a:lnSpc>
                <a:spcPct val="90000"/>
              </a:lnSpc>
              <a:spcBef>
                <a:spcPts val="500"/>
              </a:spcBef>
              <a:spcAft>
                <a:spcPts val="0"/>
              </a:spcAft>
              <a:buClr>
                <a:schemeClr val="accent4"/>
              </a:buClr>
              <a:buSzPts val="1600"/>
              <a:buNone/>
              <a:defRPr sz="1600" b="1"/>
            </a:lvl4pPr>
            <a:lvl5pPr marL="2286000" lvl="4" indent="-228600" algn="l">
              <a:lnSpc>
                <a:spcPct val="90000"/>
              </a:lnSpc>
              <a:spcBef>
                <a:spcPts val="500"/>
              </a:spcBef>
              <a:spcAft>
                <a:spcPts val="0"/>
              </a:spcAft>
              <a:buClr>
                <a:schemeClr val="accent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3" name="Google Shape;73;p31"/>
          <p:cNvSpPr txBox="1">
            <a:spLocks noGrp="1"/>
          </p:cNvSpPr>
          <p:nvPr>
            <p:ph type="body" idx="4"/>
          </p:nvPr>
        </p:nvSpPr>
        <p:spPr>
          <a:xfrm>
            <a:off x="6172200" y="2505074"/>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accent1"/>
              </a:buClr>
              <a:buSzPts val="4400"/>
              <a:buFont typeface="Oswald SemiBold"/>
              <a:buNone/>
              <a:defRPr sz="4400" b="0" i="0" u="none" strike="noStrike" cap="none">
                <a:solidFill>
                  <a:schemeClr val="accent1"/>
                </a:solidFill>
                <a:latin typeface="Oswald SemiBold"/>
                <a:ea typeface="Oswald SemiBold"/>
                <a:cs typeface="Oswald SemiBold"/>
                <a:sym typeface="Oswald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2"/>
              </a:buClr>
              <a:buSzPts val="2800"/>
              <a:buFont typeface="Arial"/>
              <a:buNone/>
              <a:defRPr sz="2800" b="1"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accent4"/>
              </a:buClr>
              <a:buSzPts val="2400"/>
              <a:buFont typeface="Arial"/>
              <a:buChar char="•"/>
              <a:defRPr sz="2400" b="0" i="0" u="none" strike="noStrike" cap="none">
                <a:solidFill>
                  <a:schemeClr val="accent4"/>
                </a:solidFill>
                <a:latin typeface="Roboto"/>
                <a:ea typeface="Roboto"/>
                <a:cs typeface="Roboto"/>
                <a:sym typeface="Roboto"/>
              </a:defRPr>
            </a:lvl2pPr>
            <a:lvl3pPr marL="1371600" marR="0" lvl="2" indent="-355600" algn="l" rtl="0">
              <a:lnSpc>
                <a:spcPct val="90000"/>
              </a:lnSpc>
              <a:spcBef>
                <a:spcPts val="500"/>
              </a:spcBef>
              <a:spcAft>
                <a:spcPts val="0"/>
              </a:spcAft>
              <a:buClr>
                <a:schemeClr val="accent4"/>
              </a:buClr>
              <a:buSzPts val="2000"/>
              <a:buFont typeface="Arial"/>
              <a:buChar char="•"/>
              <a:defRPr sz="2000" b="0" i="0" u="none" strike="noStrike" cap="none">
                <a:solidFill>
                  <a:schemeClr val="accent4"/>
                </a:solidFill>
                <a:latin typeface="Roboto"/>
                <a:ea typeface="Roboto"/>
                <a:cs typeface="Roboto"/>
                <a:sym typeface="Roboto"/>
              </a:defRPr>
            </a:lvl3pPr>
            <a:lvl4pPr marL="1828800" marR="0" lvl="3" indent="-342900" algn="l" rtl="0">
              <a:lnSpc>
                <a:spcPct val="90000"/>
              </a:lnSpc>
              <a:spcBef>
                <a:spcPts val="500"/>
              </a:spcBef>
              <a:spcAft>
                <a:spcPts val="0"/>
              </a:spcAft>
              <a:buClr>
                <a:schemeClr val="accent4"/>
              </a:buClr>
              <a:buSzPts val="1800"/>
              <a:buFont typeface="Arial"/>
              <a:buChar char="•"/>
              <a:defRPr sz="1800" b="0" i="0" u="none" strike="noStrike" cap="none">
                <a:solidFill>
                  <a:schemeClr val="accent4"/>
                </a:solidFill>
                <a:latin typeface="Roboto"/>
                <a:ea typeface="Roboto"/>
                <a:cs typeface="Roboto"/>
                <a:sym typeface="Roboto"/>
              </a:defRPr>
            </a:lvl4pPr>
            <a:lvl5pPr marL="2286000" marR="0" lvl="4" indent="-342900" algn="l" rtl="0">
              <a:lnSpc>
                <a:spcPct val="90000"/>
              </a:lnSpc>
              <a:spcBef>
                <a:spcPts val="500"/>
              </a:spcBef>
              <a:spcAft>
                <a:spcPts val="0"/>
              </a:spcAft>
              <a:buClr>
                <a:schemeClr val="accent4"/>
              </a:buClr>
              <a:buSzPts val="1800"/>
              <a:buFont typeface="Arial"/>
              <a:buChar char="•"/>
              <a:defRPr sz="1800" b="0" i="0" u="none" strike="noStrike" cap="none">
                <a:solidFill>
                  <a:schemeClr val="accent4"/>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2" r:id="rId5"/>
    <p:sldLayoutId id="2147483653" r:id="rId6"/>
    <p:sldLayoutId id="2147483654" r:id="rId7"/>
    <p:sldLayoutId id="2147483656" r:id="rId8"/>
    <p:sldLayoutId id="2147483657" r:id="rId9"/>
    <p:sldLayoutId id="2147483658" r:id="rId10"/>
    <p:sldLayoutId id="2147483659" r:id="rId11"/>
    <p:sldLayoutId id="2147483660" r:id="rId12"/>
    <p:sldLayoutId id="2147483661" r:id="rId13"/>
    <p:sldLayoutId id="2147483663"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0"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3" Type="http://schemas.openxmlformats.org/officeDocument/2006/relationships/image" Target="../media/image220.png"/><Relationship Id="rId18" Type="http://schemas.openxmlformats.org/officeDocument/2006/relationships/customXml" Target="../ink/ink8.xml"/><Relationship Id="rId26" Type="http://schemas.openxmlformats.org/officeDocument/2006/relationships/customXml" Target="../ink/ink12.xml"/><Relationship Id="rId39" Type="http://schemas.openxmlformats.org/officeDocument/2006/relationships/image" Target="../media/image350.png"/><Relationship Id="rId21" Type="http://schemas.openxmlformats.org/officeDocument/2006/relationships/image" Target="../media/image26.png"/><Relationship Id="rId34" Type="http://schemas.openxmlformats.org/officeDocument/2006/relationships/customXml" Target="../ink/ink16.xml"/><Relationship Id="rId42" Type="http://schemas.openxmlformats.org/officeDocument/2006/relationships/customXml" Target="../ink/ink20.xml"/><Relationship Id="rId47" Type="http://schemas.openxmlformats.org/officeDocument/2006/relationships/image" Target="../media/image39.png"/><Relationship Id="rId50" Type="http://schemas.openxmlformats.org/officeDocument/2006/relationships/customXml" Target="../ink/ink24.xml"/><Relationship Id="rId55" Type="http://schemas.openxmlformats.org/officeDocument/2006/relationships/image" Target="../media/image43.png"/><Relationship Id="rId7" Type="http://schemas.openxmlformats.org/officeDocument/2006/relationships/image" Target="../media/image190.png"/><Relationship Id="rId2" Type="http://schemas.openxmlformats.org/officeDocument/2006/relationships/notesSlide" Target="../notesSlides/notesSlide8.xml"/><Relationship Id="rId16" Type="http://schemas.openxmlformats.org/officeDocument/2006/relationships/customXml" Target="../ink/ink7.xml"/><Relationship Id="rId29" Type="http://schemas.openxmlformats.org/officeDocument/2006/relationships/image" Target="../media/image30.png"/><Relationship Id="rId11" Type="http://schemas.openxmlformats.org/officeDocument/2006/relationships/image" Target="../media/image210.png"/><Relationship Id="rId24" Type="http://schemas.openxmlformats.org/officeDocument/2006/relationships/customXml" Target="../ink/ink11.xml"/><Relationship Id="rId32" Type="http://schemas.openxmlformats.org/officeDocument/2006/relationships/customXml" Target="../ink/ink15.xml"/><Relationship Id="rId37" Type="http://schemas.openxmlformats.org/officeDocument/2006/relationships/image" Target="../media/image34.png"/><Relationship Id="rId40" Type="http://schemas.openxmlformats.org/officeDocument/2006/relationships/customXml" Target="../ink/ink19.xml"/><Relationship Id="rId45" Type="http://schemas.openxmlformats.org/officeDocument/2006/relationships/image" Target="../media/image380.png"/><Relationship Id="rId53" Type="http://schemas.openxmlformats.org/officeDocument/2006/relationships/image" Target="../media/image420.png"/><Relationship Id="rId58" Type="http://schemas.openxmlformats.org/officeDocument/2006/relationships/customXml" Target="../ink/ink28.xml"/><Relationship Id="rId5" Type="http://schemas.openxmlformats.org/officeDocument/2006/relationships/image" Target="../media/image180.png"/><Relationship Id="rId61" Type="http://schemas.openxmlformats.org/officeDocument/2006/relationships/customXml" Target="../ink/ink30.xml"/><Relationship Id="rId19" Type="http://schemas.openxmlformats.org/officeDocument/2006/relationships/image" Target="../media/image250.png"/><Relationship Id="rId9" Type="http://schemas.openxmlformats.org/officeDocument/2006/relationships/image" Target="../media/image200.png"/><Relationship Id="rId14" Type="http://schemas.openxmlformats.org/officeDocument/2006/relationships/customXml" Target="../ink/ink6.xml"/><Relationship Id="rId22" Type="http://schemas.openxmlformats.org/officeDocument/2006/relationships/customXml" Target="../ink/ink10.xml"/><Relationship Id="rId27" Type="http://schemas.openxmlformats.org/officeDocument/2006/relationships/image" Target="../media/image290.png"/><Relationship Id="rId30" Type="http://schemas.openxmlformats.org/officeDocument/2006/relationships/customXml" Target="../ink/ink14.xml"/><Relationship Id="rId35" Type="http://schemas.openxmlformats.org/officeDocument/2006/relationships/image" Target="../media/image330.png"/><Relationship Id="rId43" Type="http://schemas.openxmlformats.org/officeDocument/2006/relationships/image" Target="../media/image37.png"/><Relationship Id="rId48" Type="http://schemas.openxmlformats.org/officeDocument/2006/relationships/customXml" Target="../ink/ink23.xml"/><Relationship Id="rId56" Type="http://schemas.openxmlformats.org/officeDocument/2006/relationships/customXml" Target="../ink/ink27.xml"/><Relationship Id="rId8" Type="http://schemas.openxmlformats.org/officeDocument/2006/relationships/customXml" Target="../ink/ink3.xml"/><Relationship Id="rId51" Type="http://schemas.openxmlformats.org/officeDocument/2006/relationships/image" Target="../media/image41.png"/><Relationship Id="rId3" Type="http://schemas.openxmlformats.org/officeDocument/2006/relationships/customXml" Target="../ink/ink1.xml"/><Relationship Id="rId12" Type="http://schemas.openxmlformats.org/officeDocument/2006/relationships/customXml" Target="../ink/ink5.xml"/><Relationship Id="rId17" Type="http://schemas.openxmlformats.org/officeDocument/2006/relationships/image" Target="../media/image240.png"/><Relationship Id="rId25" Type="http://schemas.openxmlformats.org/officeDocument/2006/relationships/image" Target="../media/image280.png"/><Relationship Id="rId33" Type="http://schemas.openxmlformats.org/officeDocument/2006/relationships/image" Target="../media/image320.png"/><Relationship Id="rId38" Type="http://schemas.openxmlformats.org/officeDocument/2006/relationships/customXml" Target="../ink/ink18.xml"/><Relationship Id="rId46" Type="http://schemas.openxmlformats.org/officeDocument/2006/relationships/customXml" Target="../ink/ink22.xml"/><Relationship Id="rId59" Type="http://schemas.openxmlformats.org/officeDocument/2006/relationships/image" Target="../media/image45.png"/><Relationship Id="rId20" Type="http://schemas.openxmlformats.org/officeDocument/2006/relationships/customXml" Target="../ink/ink9.xml"/><Relationship Id="rId41" Type="http://schemas.openxmlformats.org/officeDocument/2006/relationships/image" Target="../media/image36.png"/><Relationship Id="rId54" Type="http://schemas.openxmlformats.org/officeDocument/2006/relationships/customXml" Target="../ink/ink26.xml"/><Relationship Id="rId1" Type="http://schemas.openxmlformats.org/officeDocument/2006/relationships/slideLayout" Target="../slideLayouts/slideLayout3.xml"/><Relationship Id="rId6" Type="http://schemas.openxmlformats.org/officeDocument/2006/relationships/customXml" Target="../ink/ink2.xml"/><Relationship Id="rId15" Type="http://schemas.openxmlformats.org/officeDocument/2006/relationships/image" Target="../media/image230.png"/><Relationship Id="rId23" Type="http://schemas.openxmlformats.org/officeDocument/2006/relationships/image" Target="../media/image270.png"/><Relationship Id="rId28" Type="http://schemas.openxmlformats.org/officeDocument/2006/relationships/customXml" Target="../ink/ink13.xml"/><Relationship Id="rId36" Type="http://schemas.openxmlformats.org/officeDocument/2006/relationships/customXml" Target="../ink/ink17.xml"/><Relationship Id="rId49" Type="http://schemas.openxmlformats.org/officeDocument/2006/relationships/image" Target="../media/image40.png"/><Relationship Id="rId57" Type="http://schemas.openxmlformats.org/officeDocument/2006/relationships/image" Target="../media/image44.png"/><Relationship Id="rId10" Type="http://schemas.openxmlformats.org/officeDocument/2006/relationships/customXml" Target="../ink/ink4.xml"/><Relationship Id="rId31" Type="http://schemas.openxmlformats.org/officeDocument/2006/relationships/image" Target="../media/image310.png"/><Relationship Id="rId44" Type="http://schemas.openxmlformats.org/officeDocument/2006/relationships/customXml" Target="../ink/ink21.xml"/><Relationship Id="rId52" Type="http://schemas.openxmlformats.org/officeDocument/2006/relationships/customXml" Target="../ink/ink25.xml"/><Relationship Id="rId60" Type="http://schemas.openxmlformats.org/officeDocument/2006/relationships/customXml" Target="../ink/ink29.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jp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shorts/rlEg--vfsZ4"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hyperlink" Target="https://www.youtube.com/shorts/N-hQpggNC-k"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3" Type="http://schemas.openxmlformats.org/officeDocument/2006/relationships/customXml" Target="../ink/ink36.xml"/><Relationship Id="rId18" Type="http://schemas.openxmlformats.org/officeDocument/2006/relationships/customXml" Target="../ink/ink41.xml"/><Relationship Id="rId26" Type="http://schemas.openxmlformats.org/officeDocument/2006/relationships/image" Target="../media/image33.png"/><Relationship Id="rId39" Type="http://schemas.openxmlformats.org/officeDocument/2006/relationships/customXml" Target="../ink/ink56.xml"/><Relationship Id="rId21" Type="http://schemas.openxmlformats.org/officeDocument/2006/relationships/customXml" Target="../ink/ink44.xml"/><Relationship Id="rId34" Type="http://schemas.openxmlformats.org/officeDocument/2006/relationships/image" Target="../media/image54.png"/><Relationship Id="rId42" Type="http://schemas.openxmlformats.org/officeDocument/2006/relationships/image" Target="../media/image35.png"/><Relationship Id="rId7" Type="http://schemas.openxmlformats.org/officeDocument/2006/relationships/customXml" Target="../ink/ink32.xml"/><Relationship Id="rId2" Type="http://schemas.openxmlformats.org/officeDocument/2006/relationships/notesSlide" Target="../notesSlides/notesSlide19.xml"/><Relationship Id="rId16" Type="http://schemas.openxmlformats.org/officeDocument/2006/relationships/customXml" Target="../ink/ink39.xml"/><Relationship Id="rId20" Type="http://schemas.openxmlformats.org/officeDocument/2006/relationships/customXml" Target="../ink/ink43.xml"/><Relationship Id="rId29" Type="http://schemas.openxmlformats.org/officeDocument/2006/relationships/customXml" Target="../ink/ink50.xml"/><Relationship Id="rId41" Type="http://schemas.openxmlformats.org/officeDocument/2006/relationships/customXml" Target="../ink/ink58.xml"/><Relationship Id="rId1" Type="http://schemas.openxmlformats.org/officeDocument/2006/relationships/slideLayout" Target="../slideLayouts/slideLayout3.xml"/><Relationship Id="rId6" Type="http://schemas.openxmlformats.org/officeDocument/2006/relationships/image" Target="../media/image47.png"/><Relationship Id="rId11" Type="http://schemas.openxmlformats.org/officeDocument/2006/relationships/customXml" Target="../ink/ink34.xml"/><Relationship Id="rId24" Type="http://schemas.openxmlformats.org/officeDocument/2006/relationships/customXml" Target="../ink/ink47.xml"/><Relationship Id="rId32" Type="http://schemas.openxmlformats.org/officeDocument/2006/relationships/image" Target="../media/image53.png"/><Relationship Id="rId37" Type="http://schemas.openxmlformats.org/officeDocument/2006/relationships/customXml" Target="../ink/ink54.xml"/><Relationship Id="rId40" Type="http://schemas.openxmlformats.org/officeDocument/2006/relationships/customXml" Target="../ink/ink57.xml"/><Relationship Id="rId5" Type="http://schemas.openxmlformats.org/officeDocument/2006/relationships/customXml" Target="../ink/ink31.xml"/><Relationship Id="rId15" Type="http://schemas.openxmlformats.org/officeDocument/2006/relationships/customXml" Target="../ink/ink38.xml"/><Relationship Id="rId23" Type="http://schemas.openxmlformats.org/officeDocument/2006/relationships/customXml" Target="../ink/ink46.xml"/><Relationship Id="rId28" Type="http://schemas.openxmlformats.org/officeDocument/2006/relationships/image" Target="../media/image51.png"/><Relationship Id="rId36" Type="http://schemas.openxmlformats.org/officeDocument/2006/relationships/image" Target="../media/image55.png"/><Relationship Id="rId10" Type="http://schemas.openxmlformats.org/officeDocument/2006/relationships/customXml" Target="../ink/ink33.xml"/><Relationship Id="rId19" Type="http://schemas.openxmlformats.org/officeDocument/2006/relationships/customXml" Target="../ink/ink42.xml"/><Relationship Id="rId31" Type="http://schemas.openxmlformats.org/officeDocument/2006/relationships/customXml" Target="../ink/ink51.xml"/><Relationship Id="rId4" Type="http://schemas.openxmlformats.org/officeDocument/2006/relationships/image" Target="../media/image31.png"/><Relationship Id="rId9" Type="http://schemas.openxmlformats.org/officeDocument/2006/relationships/image" Target="../media/image32.png"/><Relationship Id="rId14" Type="http://schemas.openxmlformats.org/officeDocument/2006/relationships/customXml" Target="../ink/ink37.xml"/><Relationship Id="rId22" Type="http://schemas.openxmlformats.org/officeDocument/2006/relationships/customXml" Target="../ink/ink45.xml"/><Relationship Id="rId27" Type="http://schemas.openxmlformats.org/officeDocument/2006/relationships/customXml" Target="../ink/ink49.xml"/><Relationship Id="rId30" Type="http://schemas.openxmlformats.org/officeDocument/2006/relationships/image" Target="../media/image52.png"/><Relationship Id="rId35" Type="http://schemas.openxmlformats.org/officeDocument/2006/relationships/customXml" Target="../ink/ink53.xml"/><Relationship Id="rId8" Type="http://schemas.openxmlformats.org/officeDocument/2006/relationships/image" Target="../media/image48.png"/><Relationship Id="rId3" Type="http://schemas.openxmlformats.org/officeDocument/2006/relationships/image" Target="../media/image29.png"/><Relationship Id="rId12" Type="http://schemas.openxmlformats.org/officeDocument/2006/relationships/customXml" Target="../ink/ink35.xml"/><Relationship Id="rId17" Type="http://schemas.openxmlformats.org/officeDocument/2006/relationships/customXml" Target="../ink/ink40.xml"/><Relationship Id="rId25" Type="http://schemas.openxmlformats.org/officeDocument/2006/relationships/customXml" Target="../ink/ink48.xml"/><Relationship Id="rId33" Type="http://schemas.openxmlformats.org/officeDocument/2006/relationships/customXml" Target="../ink/ink52.xml"/><Relationship Id="rId38" Type="http://schemas.openxmlformats.org/officeDocument/2006/relationships/customXml" Target="../ink/ink55.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8" Type="http://schemas.openxmlformats.org/officeDocument/2006/relationships/customXml" Target="../ink/ink61.xml"/><Relationship Id="rId13" Type="http://schemas.openxmlformats.org/officeDocument/2006/relationships/image" Target="../media/image61.png"/><Relationship Id="rId18" Type="http://schemas.openxmlformats.org/officeDocument/2006/relationships/customXml" Target="../ink/ink66.xml"/><Relationship Id="rId26" Type="http://schemas.openxmlformats.org/officeDocument/2006/relationships/customXml" Target="../ink/ink70.xml"/><Relationship Id="rId3" Type="http://schemas.openxmlformats.org/officeDocument/2006/relationships/image" Target="../media/image31.png"/><Relationship Id="rId21" Type="http://schemas.openxmlformats.org/officeDocument/2006/relationships/image" Target="../media/image65.png"/><Relationship Id="rId7" Type="http://schemas.openxmlformats.org/officeDocument/2006/relationships/image" Target="../media/image58.png"/><Relationship Id="rId12" Type="http://schemas.openxmlformats.org/officeDocument/2006/relationships/customXml" Target="../ink/ink63.xml"/><Relationship Id="rId17" Type="http://schemas.openxmlformats.org/officeDocument/2006/relationships/image" Target="../media/image63.png"/><Relationship Id="rId25" Type="http://schemas.openxmlformats.org/officeDocument/2006/relationships/image" Target="../media/image67.png"/><Relationship Id="rId2" Type="http://schemas.openxmlformats.org/officeDocument/2006/relationships/image" Target="../media/image29.png"/><Relationship Id="rId16" Type="http://schemas.openxmlformats.org/officeDocument/2006/relationships/customXml" Target="../ink/ink65.xml"/><Relationship Id="rId20" Type="http://schemas.openxmlformats.org/officeDocument/2006/relationships/customXml" Target="../ink/ink67.xml"/><Relationship Id="rId1" Type="http://schemas.openxmlformats.org/officeDocument/2006/relationships/slideLayout" Target="../slideLayouts/slideLayout7.xml"/><Relationship Id="rId6" Type="http://schemas.openxmlformats.org/officeDocument/2006/relationships/customXml" Target="../ink/ink60.xml"/><Relationship Id="rId11" Type="http://schemas.openxmlformats.org/officeDocument/2006/relationships/image" Target="../media/image60.png"/><Relationship Id="rId24" Type="http://schemas.openxmlformats.org/officeDocument/2006/relationships/customXml" Target="../ink/ink69.xml"/><Relationship Id="rId5" Type="http://schemas.openxmlformats.org/officeDocument/2006/relationships/image" Target="../media/image57.png"/><Relationship Id="rId15" Type="http://schemas.openxmlformats.org/officeDocument/2006/relationships/image" Target="../media/image62.png"/><Relationship Id="rId23" Type="http://schemas.openxmlformats.org/officeDocument/2006/relationships/image" Target="../media/image66.png"/><Relationship Id="rId10" Type="http://schemas.openxmlformats.org/officeDocument/2006/relationships/customXml" Target="../ink/ink62.xml"/><Relationship Id="rId19" Type="http://schemas.openxmlformats.org/officeDocument/2006/relationships/image" Target="../media/image64.png"/><Relationship Id="rId4" Type="http://schemas.openxmlformats.org/officeDocument/2006/relationships/customXml" Target="../ink/ink59.xml"/><Relationship Id="rId9" Type="http://schemas.openxmlformats.org/officeDocument/2006/relationships/image" Target="../media/image59.png"/><Relationship Id="rId14" Type="http://schemas.openxmlformats.org/officeDocument/2006/relationships/customXml" Target="../ink/ink64.xml"/><Relationship Id="rId22" Type="http://schemas.openxmlformats.org/officeDocument/2006/relationships/customXml" Target="../ink/ink68.xml"/><Relationship Id="rId27" Type="http://schemas.openxmlformats.org/officeDocument/2006/relationships/image" Target="../media/image68.png"/></Relationships>
</file>

<file path=ppt/slides/_rels/slide34.xml.rels><?xml version="1.0" encoding="UTF-8" standalone="yes"?>
<Relationships xmlns="http://schemas.openxmlformats.org/package/2006/relationships"><Relationship Id="rId8" Type="http://schemas.openxmlformats.org/officeDocument/2006/relationships/customXml" Target="../ink/ink73.xml"/><Relationship Id="rId13" Type="http://schemas.openxmlformats.org/officeDocument/2006/relationships/image" Target="../media/image73.png"/><Relationship Id="rId18" Type="http://schemas.openxmlformats.org/officeDocument/2006/relationships/customXml" Target="../ink/ink80.xml"/><Relationship Id="rId3" Type="http://schemas.openxmlformats.org/officeDocument/2006/relationships/customXml" Target="../ink/ink71.xml"/><Relationship Id="rId7" Type="http://schemas.openxmlformats.org/officeDocument/2006/relationships/image" Target="../media/image70.png"/><Relationship Id="rId12" Type="http://schemas.openxmlformats.org/officeDocument/2006/relationships/customXml" Target="../ink/ink75.xml"/><Relationship Id="rId17" Type="http://schemas.openxmlformats.org/officeDocument/2006/relationships/customXml" Target="../ink/ink79.xml"/><Relationship Id="rId2" Type="http://schemas.openxmlformats.org/officeDocument/2006/relationships/image" Target="../media/image33.png"/><Relationship Id="rId16" Type="http://schemas.openxmlformats.org/officeDocument/2006/relationships/customXml" Target="../ink/ink78.xml"/><Relationship Id="rId20"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customXml" Target="../ink/ink72.xml"/><Relationship Id="rId11" Type="http://schemas.openxmlformats.org/officeDocument/2006/relationships/image" Target="../media/image72.png"/><Relationship Id="rId5" Type="http://schemas.openxmlformats.org/officeDocument/2006/relationships/image" Target="../media/image69.png"/><Relationship Id="rId15" Type="http://schemas.openxmlformats.org/officeDocument/2006/relationships/customXml" Target="../ink/ink77.xml"/><Relationship Id="rId10" Type="http://schemas.openxmlformats.org/officeDocument/2006/relationships/customXml" Target="../ink/ink74.xml"/><Relationship Id="rId19" Type="http://schemas.openxmlformats.org/officeDocument/2006/relationships/image" Target="../media/image35.png"/><Relationship Id="rId9" Type="http://schemas.openxmlformats.org/officeDocument/2006/relationships/image" Target="../media/image71.png"/><Relationship Id="rId14" Type="http://schemas.openxmlformats.org/officeDocument/2006/relationships/customXml" Target="../ink/ink7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49.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80.png"/><Relationship Id="rId3" Type="http://schemas.openxmlformats.org/officeDocument/2006/relationships/image" Target="../media/image74.png"/><Relationship Id="rId7" Type="http://schemas.openxmlformats.org/officeDocument/2006/relationships/image" Target="../media/image7.svg"/><Relationship Id="rId12"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79.emf"/><Relationship Id="rId5" Type="http://schemas.openxmlformats.org/officeDocument/2006/relationships/image" Target="../media/image76.svg"/><Relationship Id="rId10" Type="http://schemas.openxmlformats.org/officeDocument/2006/relationships/image" Target="../media/image78.tiff"/><Relationship Id="rId4" Type="http://schemas.openxmlformats.org/officeDocument/2006/relationships/image" Target="../media/image75.png"/><Relationship Id="rId9" Type="http://schemas.openxmlformats.org/officeDocument/2006/relationships/image" Target="../media/image77.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2.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F637-C6EB-ED8C-CF2C-C1F91FEAB052}"/>
              </a:ext>
            </a:extLst>
          </p:cNvPr>
          <p:cNvSpPr>
            <a:spLocks noGrp="1"/>
          </p:cNvSpPr>
          <p:nvPr>
            <p:ph type="title"/>
          </p:nvPr>
        </p:nvSpPr>
        <p:spPr/>
        <p:txBody>
          <a:bodyPr/>
          <a:lstStyle/>
          <a:p>
            <a:r>
              <a:rPr lang="en-US" dirty="0"/>
              <a:t>Copyright notice</a:t>
            </a:r>
          </a:p>
        </p:txBody>
      </p:sp>
      <p:sp>
        <p:nvSpPr>
          <p:cNvPr id="3" name="Text Placeholder 2">
            <a:extLst>
              <a:ext uri="{FF2B5EF4-FFF2-40B4-BE49-F238E27FC236}">
                <a16:creationId xmlns:a16="http://schemas.microsoft.com/office/drawing/2014/main" id="{5E257B67-8CE8-50E8-E4B7-6B3906AEF26D}"/>
              </a:ext>
            </a:extLst>
          </p:cNvPr>
          <p:cNvSpPr>
            <a:spLocks noGrp="1"/>
          </p:cNvSpPr>
          <p:nvPr>
            <p:ph type="body" idx="1"/>
          </p:nvPr>
        </p:nvSpPr>
        <p:spPr/>
        <p:txBody>
          <a:bodyPr/>
          <a:lstStyle/>
          <a:p>
            <a:pPr marL="0"/>
            <a:r>
              <a:rPr lang="en-US" dirty="0"/>
              <a:t>All images in this slide deck are subject to copyright and are used here with express permission from the creators. Copying and using any of the images in separate materials, without obtaining independent permission, would be a violation of copyright</a:t>
            </a:r>
            <a:r>
              <a:rPr lang="en-US"/>
              <a:t>.</a:t>
            </a:r>
            <a:endParaRPr lang="en-US" dirty="0"/>
          </a:p>
        </p:txBody>
      </p:sp>
    </p:spTree>
    <p:extLst>
      <p:ext uri="{BB962C8B-B14F-4D97-AF65-F5344CB8AC3E}">
        <p14:creationId xmlns:p14="http://schemas.microsoft.com/office/powerpoint/2010/main" val="1494818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sz="3200" dirty="0"/>
              <a:t>Play </a:t>
            </a:r>
            <a:r>
              <a:rPr lang="fr-CH" sz="3200" dirty="0" err="1"/>
              <a:t>levels</a:t>
            </a:r>
            <a:r>
              <a:rPr lang="fr-CH" sz="3200" dirty="0"/>
              <a:t> 34 et 35 and </a:t>
            </a:r>
            <a:r>
              <a:rPr lang="fr-CH" sz="3200" dirty="0" err="1"/>
              <a:t>take</a:t>
            </a:r>
            <a:r>
              <a:rPr lang="fr-CH" sz="3200" dirty="0"/>
              <a:t> note of how </a:t>
            </a:r>
            <a:r>
              <a:rPr lang="fr-CH" sz="3200" dirty="0" err="1"/>
              <a:t>Foodie</a:t>
            </a:r>
            <a:r>
              <a:rPr lang="fr-CH" sz="3200" dirty="0"/>
              <a:t>, </a:t>
            </a:r>
            <a:r>
              <a:rPr lang="fr-CH" sz="3200" dirty="0" err="1"/>
              <a:t>Extremo</a:t>
            </a:r>
            <a:r>
              <a:rPr lang="fr-CH" sz="3200" dirty="0"/>
              <a:t> and I </a:t>
            </a:r>
            <a:r>
              <a:rPr lang="fr-CH" sz="3200" dirty="0" err="1"/>
              <a:t>reproduce</a:t>
            </a:r>
            <a:r>
              <a:rPr lang="fr-CH" sz="3200" dirty="0"/>
              <a:t>. </a:t>
            </a:r>
          </a:p>
          <a:p>
            <a:pPr marL="0" marR="0" lvl="0" indent="0" algn="l" rtl="0">
              <a:lnSpc>
                <a:spcPct val="120000"/>
              </a:lnSpc>
              <a:spcBef>
                <a:spcPts val="0"/>
              </a:spcBef>
              <a:spcAft>
                <a:spcPts val="0"/>
              </a:spcAft>
              <a:buSzPts val="2800"/>
              <a:buNone/>
            </a:pPr>
            <a:endParaRPr lang="fr-CH" sz="3200" dirty="0"/>
          </a:p>
          <a:p>
            <a:pPr marL="0" marR="0" lvl="0" indent="0" algn="l" rtl="0">
              <a:lnSpc>
                <a:spcPct val="120000"/>
              </a:lnSpc>
              <a:spcBef>
                <a:spcPts val="0"/>
              </a:spcBef>
              <a:spcAft>
                <a:spcPts val="0"/>
              </a:spcAft>
              <a:buSzPts val="2800"/>
              <a:buNone/>
            </a:pPr>
            <a:endParaRPr lang="fr-CH" sz="3200" dirty="0"/>
          </a:p>
          <a:p>
            <a:pPr marL="0" marR="0" lvl="0" indent="0" algn="l" rtl="0">
              <a:lnSpc>
                <a:spcPct val="120000"/>
              </a:lnSpc>
              <a:spcBef>
                <a:spcPts val="0"/>
              </a:spcBef>
              <a:spcAft>
                <a:spcPts val="0"/>
              </a:spcAft>
              <a:buSzPts val="2800"/>
              <a:buNone/>
            </a:pPr>
            <a:endParaRPr lang="fr-CH" sz="3200" dirty="0"/>
          </a:p>
          <a:p>
            <a:pPr marL="0" marR="0" lvl="0" indent="0" algn="l" rtl="0">
              <a:lnSpc>
                <a:spcPct val="120000"/>
              </a:lnSpc>
              <a:spcBef>
                <a:spcPts val="0"/>
              </a:spcBef>
              <a:spcAft>
                <a:spcPts val="0"/>
              </a:spcAft>
              <a:buSzPts val="2800"/>
              <a:buNone/>
            </a:pPr>
            <a:r>
              <a:rPr lang="fr-CH" sz="3200" i="1" dirty="0" err="1"/>
              <a:t>We</a:t>
            </a:r>
            <a:r>
              <a:rPr lang="fr-CH" sz="3200" i="1" dirty="0"/>
              <a:t> stretch </a:t>
            </a:r>
            <a:r>
              <a:rPr lang="fr-CH" sz="3200" i="1" dirty="0" err="1"/>
              <a:t>ourselves</a:t>
            </a:r>
            <a:r>
              <a:rPr lang="fr-CH" sz="3200" i="1" dirty="0"/>
              <a:t> out and </a:t>
            </a:r>
            <a:r>
              <a:rPr lang="fr-CH" sz="3200" i="1" dirty="0" err="1"/>
              <a:t>divide</a:t>
            </a:r>
            <a:r>
              <a:rPr lang="fr-CH" sz="3200" i="1" dirty="0"/>
              <a:t> </a:t>
            </a:r>
            <a:r>
              <a:rPr lang="fr-CH" sz="3200" i="1" dirty="0" err="1"/>
              <a:t>into</a:t>
            </a:r>
            <a:r>
              <a:rPr lang="fr-CH" sz="3200" i="1" dirty="0"/>
              <a:t> </a:t>
            </a:r>
            <a:r>
              <a:rPr lang="fr-CH" sz="3200" i="1" dirty="0" err="1"/>
              <a:t>two</a:t>
            </a:r>
            <a:r>
              <a:rPr lang="fr-CH" sz="3200" i="1" dirty="0"/>
              <a:t> </a:t>
            </a:r>
            <a:r>
              <a:rPr lang="fr-CH" sz="3200" i="1" dirty="0" err="1"/>
              <a:t>identical</a:t>
            </a:r>
            <a:r>
              <a:rPr lang="fr-CH" sz="3200" i="1" dirty="0"/>
              <a:t> </a:t>
            </a:r>
            <a:r>
              <a:rPr lang="fr-CH" sz="3200" i="1" dirty="0" err="1"/>
              <a:t>organisms</a:t>
            </a:r>
            <a:r>
              <a:rPr lang="fr-CH" sz="3200" i="1" dirty="0"/>
              <a:t>.</a:t>
            </a:r>
          </a:p>
          <a:p>
            <a:pPr marL="0" marR="0" lvl="0" indent="0" algn="l" rtl="0">
              <a:lnSpc>
                <a:spcPct val="120000"/>
              </a:lnSpc>
              <a:spcBef>
                <a:spcPts val="0"/>
              </a:spcBef>
              <a:spcAft>
                <a:spcPts val="0"/>
              </a:spcAft>
              <a:buSzPts val="2800"/>
              <a:buNone/>
            </a:pPr>
            <a:endParaRPr lang="fr-CH" sz="3200" dirty="0">
              <a:solidFill>
                <a:schemeClr val="dk1"/>
              </a:solidFill>
            </a:endParaRPr>
          </a:p>
          <a:p>
            <a:pPr marL="0" marR="0" lvl="0" indent="0" algn="l" rtl="0">
              <a:lnSpc>
                <a:spcPct val="120000"/>
              </a:lnSpc>
              <a:spcBef>
                <a:spcPts val="0"/>
              </a:spcBef>
              <a:spcAft>
                <a:spcPts val="0"/>
              </a:spcAft>
              <a:buSzPts val="2800"/>
              <a:buNone/>
            </a:pPr>
            <a:endParaRPr lang="fr-CH" sz="3200" dirty="0">
              <a:solidFill>
                <a:schemeClr val="dk1"/>
              </a:solidFill>
            </a:endParaRPr>
          </a:p>
          <a:p>
            <a:pPr marL="0" marR="0" lvl="0" indent="0" algn="l" rtl="0">
              <a:lnSpc>
                <a:spcPct val="120000"/>
              </a:lnSpc>
              <a:spcBef>
                <a:spcPts val="0"/>
              </a:spcBef>
              <a:spcAft>
                <a:spcPts val="0"/>
              </a:spcAft>
              <a:buSzPts val="2800"/>
              <a:buNone/>
            </a:pPr>
            <a:endParaRPr sz="3200"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15" name="Picture 14" descr="A picture containing toy&#10;&#10;Description automatically generated">
            <a:extLst>
              <a:ext uri="{FF2B5EF4-FFF2-40B4-BE49-F238E27FC236}">
                <a16:creationId xmlns:a16="http://schemas.microsoft.com/office/drawing/2014/main" id="{1E1F8D7D-4D93-D6AE-DA54-DD512E943FBC}"/>
              </a:ext>
            </a:extLst>
          </p:cNvPr>
          <p:cNvPicPr>
            <a:picLocks noChangeAspect="1"/>
          </p:cNvPicPr>
          <p:nvPr/>
        </p:nvPicPr>
        <p:blipFill>
          <a:blip r:embed="rId4"/>
          <a:stretch>
            <a:fillRect/>
          </a:stretch>
        </p:blipFill>
        <p:spPr>
          <a:xfrm>
            <a:off x="2360751" y="2814679"/>
            <a:ext cx="1123841" cy="1123841"/>
          </a:xfrm>
          <a:prstGeom prst="rect">
            <a:avLst/>
          </a:prstGeom>
        </p:spPr>
      </p:pic>
      <p:pic>
        <p:nvPicPr>
          <p:cNvPr id="2" name="Picture 1" descr="Logo&#10;&#10;Description automatically generated">
            <a:extLst>
              <a:ext uri="{FF2B5EF4-FFF2-40B4-BE49-F238E27FC236}">
                <a16:creationId xmlns:a16="http://schemas.microsoft.com/office/drawing/2014/main" id="{993B4B09-9722-BE2C-864A-97B93573775D}"/>
              </a:ext>
            </a:extLst>
          </p:cNvPr>
          <p:cNvPicPr>
            <a:picLocks noChangeAspect="1"/>
          </p:cNvPicPr>
          <p:nvPr/>
        </p:nvPicPr>
        <p:blipFill>
          <a:blip r:embed="rId5"/>
          <a:stretch>
            <a:fillRect/>
          </a:stretch>
        </p:blipFill>
        <p:spPr>
          <a:xfrm>
            <a:off x="3842855" y="2742689"/>
            <a:ext cx="1171339" cy="1171339"/>
          </a:xfrm>
          <a:prstGeom prst="rect">
            <a:avLst/>
          </a:prstGeom>
        </p:spPr>
      </p:pic>
      <p:pic>
        <p:nvPicPr>
          <p:cNvPr id="3" name="Picture 2" descr="A white object with black spots&#10;&#10;Description automatically generated">
            <a:extLst>
              <a:ext uri="{FF2B5EF4-FFF2-40B4-BE49-F238E27FC236}">
                <a16:creationId xmlns:a16="http://schemas.microsoft.com/office/drawing/2014/main" id="{158BE4E1-2F34-C3B4-5009-6C7F65AAE819}"/>
              </a:ext>
            </a:extLst>
          </p:cNvPr>
          <p:cNvPicPr>
            <a:picLocks noChangeAspect="1"/>
          </p:cNvPicPr>
          <p:nvPr/>
        </p:nvPicPr>
        <p:blipFill>
          <a:blip r:embed="rId6"/>
          <a:stretch>
            <a:fillRect/>
          </a:stretch>
        </p:blipFill>
        <p:spPr>
          <a:xfrm>
            <a:off x="5372457" y="2737335"/>
            <a:ext cx="1176693" cy="1176693"/>
          </a:xfrm>
          <a:prstGeom prst="rect">
            <a:avLst/>
          </a:prstGeom>
        </p:spPr>
      </p:pic>
    </p:spTree>
    <p:extLst>
      <p:ext uri="{BB962C8B-B14F-4D97-AF65-F5344CB8AC3E}">
        <p14:creationId xmlns:p14="http://schemas.microsoft.com/office/powerpoint/2010/main" val="2222000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Google Shape;692;p42"/>
          <p:cNvSpPr txBox="1"/>
          <p:nvPr/>
        </p:nvSpPr>
        <p:spPr>
          <a:xfrm>
            <a:off x="6549297" y="985104"/>
            <a:ext cx="5224581" cy="37856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What you’re observing is asexual reproduction. This is how prokaryotes reproduce. </a:t>
            </a:r>
          </a:p>
          <a:p>
            <a:pPr marL="0" marR="0" lvl="0" indent="0" algn="l" rtl="0">
              <a:lnSpc>
                <a:spcPct val="100000"/>
              </a:lnSpc>
              <a:spcBef>
                <a:spcPts val="0"/>
              </a:spcBef>
              <a:spcAft>
                <a:spcPts val="0"/>
              </a:spcAft>
              <a:buClr>
                <a:schemeClr val="dk1"/>
              </a:buClr>
              <a:buSzPts val="1100"/>
              <a:buFont typeface="Arial"/>
              <a:buNone/>
            </a:pPr>
            <a:endParaRPr lang="en-US"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Sometimes, we develop on both sides and divide in the middle, like in the game.</a:t>
            </a:r>
          </a:p>
          <a:p>
            <a:pPr marL="0" marR="0" lvl="0" indent="0" algn="l" rtl="0">
              <a:lnSpc>
                <a:spcPct val="100000"/>
              </a:lnSpc>
              <a:spcBef>
                <a:spcPts val="0"/>
              </a:spcBef>
              <a:spcAft>
                <a:spcPts val="0"/>
              </a:spcAft>
              <a:buClr>
                <a:schemeClr val="dk1"/>
              </a:buClr>
              <a:buSzPts val="1100"/>
              <a:buFont typeface="Arial"/>
              <a:buNone/>
            </a:pPr>
            <a:endParaRPr lang="en-US"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In other cases, we develop in one direction and then separate.</a:t>
            </a:r>
            <a:endParaRPr sz="2400" b="1" dirty="0">
              <a:solidFill>
                <a:schemeClr val="accent6">
                  <a:lumMod val="75000"/>
                </a:schemeClr>
              </a:solidFill>
              <a:latin typeface="Roboto"/>
              <a:ea typeface="Roboto"/>
              <a:cs typeface="Roboto"/>
              <a:sym typeface="Roboto"/>
            </a:endParaRPr>
          </a:p>
        </p:txBody>
      </p:sp>
      <p:pic>
        <p:nvPicPr>
          <p:cNvPr id="693" name="Google Shape;693;p42" descr="A picture containing toy&#10;&#10;Description automatically generated"/>
          <p:cNvPicPr preferRelativeResize="0"/>
          <p:nvPr/>
        </p:nvPicPr>
        <p:blipFill rotWithShape="1">
          <a:blip r:embed="rId3">
            <a:alphaModFix/>
          </a:blip>
          <a:srcRect/>
          <a:stretch/>
        </p:blipFill>
        <p:spPr>
          <a:xfrm>
            <a:off x="418122" y="233086"/>
            <a:ext cx="996458" cy="998973"/>
          </a:xfrm>
          <a:prstGeom prst="rect">
            <a:avLst/>
          </a:prstGeom>
          <a:noFill/>
          <a:ln>
            <a:noFill/>
          </a:ln>
        </p:spPr>
      </p:pic>
      <p:pic>
        <p:nvPicPr>
          <p:cNvPr id="694" name="Google Shape;694;p42"/>
          <p:cNvPicPr preferRelativeResize="0"/>
          <p:nvPr/>
        </p:nvPicPr>
        <p:blipFill rotWithShape="1">
          <a:blip r:embed="rId4">
            <a:alphaModFix/>
          </a:blip>
          <a:srcRect/>
          <a:stretch/>
        </p:blipFill>
        <p:spPr>
          <a:xfrm>
            <a:off x="342285" y="1087680"/>
            <a:ext cx="6282849" cy="4892400"/>
          </a:xfrm>
          <a:prstGeom prst="rect">
            <a:avLst/>
          </a:prstGeom>
          <a:noFill/>
          <a:ln>
            <a:noFill/>
          </a:ln>
        </p:spPr>
      </p:pic>
      <p:sp>
        <p:nvSpPr>
          <p:cNvPr id="6" name="Rectangle 5">
            <a:extLst>
              <a:ext uri="{FF2B5EF4-FFF2-40B4-BE49-F238E27FC236}">
                <a16:creationId xmlns:a16="http://schemas.microsoft.com/office/drawing/2014/main" id="{47C47BB8-5B17-A830-78F1-7186E65B26E9}"/>
              </a:ext>
            </a:extLst>
          </p:cNvPr>
          <p:cNvSpPr/>
          <p:nvPr/>
        </p:nvSpPr>
        <p:spPr>
          <a:xfrm>
            <a:off x="2906767" y="5280717"/>
            <a:ext cx="3614057" cy="8371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7" name="TextBox 6">
            <a:extLst>
              <a:ext uri="{FF2B5EF4-FFF2-40B4-BE49-F238E27FC236}">
                <a16:creationId xmlns:a16="http://schemas.microsoft.com/office/drawing/2014/main" id="{BEE70C68-1D5B-3576-5C90-F4796D07A5E4}"/>
              </a:ext>
            </a:extLst>
          </p:cNvPr>
          <p:cNvSpPr txBox="1"/>
          <p:nvPr/>
        </p:nvSpPr>
        <p:spPr>
          <a:xfrm>
            <a:off x="342285" y="6317137"/>
            <a:ext cx="2739853" cy="307777"/>
          </a:xfrm>
          <a:prstGeom prst="rect">
            <a:avLst/>
          </a:prstGeom>
          <a:noFill/>
        </p:spPr>
        <p:txBody>
          <a:bodyPr wrap="none" rtlCol="0">
            <a:spAutoFit/>
          </a:bodyPr>
          <a:lstStyle/>
          <a:p>
            <a:r>
              <a:rPr lang="en-US" i="1" dirty="0"/>
              <a:t>Image: Jan Roelof van der Meer</a:t>
            </a:r>
            <a:endParaRPr lang="fr-CH" i="1" dirty="0"/>
          </a:p>
        </p:txBody>
      </p:sp>
    </p:spTree>
    <p:extLst>
      <p:ext uri="{BB962C8B-B14F-4D97-AF65-F5344CB8AC3E}">
        <p14:creationId xmlns:p14="http://schemas.microsoft.com/office/powerpoint/2010/main" val="2457180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sp>
        <p:nvSpPr>
          <p:cNvPr id="811" name="Google Shape;811;p50"/>
          <p:cNvSpPr txBox="1"/>
          <p:nvPr/>
        </p:nvSpPr>
        <p:spPr>
          <a:xfrm>
            <a:off x="666028" y="308196"/>
            <a:ext cx="11130471" cy="212361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1200"/>
              </a:spcAft>
              <a:buClr>
                <a:srgbClr val="000000"/>
              </a:buClr>
              <a:buSzPts val="1400"/>
              <a:buFont typeface="Arial"/>
              <a:buNone/>
              <a:tabLst/>
              <a:defRPr/>
            </a:pPr>
            <a:r>
              <a:rPr lang="en-US" sz="2800" b="1" i="0" u="none" strike="noStrike" cap="none" dirty="0">
                <a:solidFill>
                  <a:schemeClr val="accent6">
                    <a:lumMod val="75000"/>
                  </a:schemeClr>
                </a:solidFill>
                <a:latin typeface="Roboto"/>
                <a:ea typeface="Roboto"/>
                <a:cs typeface="Roboto"/>
                <a:sym typeface="Roboto"/>
              </a:rPr>
              <a:t>Eukaryotes like Planty also reproduce asexually, by cell division or budding.</a:t>
            </a:r>
          </a:p>
          <a:p>
            <a:pPr marL="0" marR="0" lvl="0" indent="0" algn="l" defTabSz="914400" rtl="0" eaLnBrk="1" fontAlgn="auto" latinLnBrk="0" hangingPunct="1">
              <a:lnSpc>
                <a:spcPct val="100000"/>
              </a:lnSpc>
              <a:spcBef>
                <a:spcPts val="0"/>
              </a:spcBef>
              <a:spcAft>
                <a:spcPts val="1200"/>
              </a:spcAft>
              <a:buClr>
                <a:srgbClr val="000000"/>
              </a:buClr>
              <a:buSzPts val="1400"/>
              <a:buFont typeface="Arial"/>
              <a:buNone/>
              <a:tabLst/>
              <a:defRPr/>
            </a:pPr>
            <a:r>
              <a:rPr lang="en-US" sz="2800" b="1" dirty="0">
                <a:solidFill>
                  <a:schemeClr val="accent6">
                    <a:lumMod val="75000"/>
                  </a:schemeClr>
                </a:solidFill>
                <a:latin typeface="Roboto"/>
                <a:ea typeface="Roboto"/>
                <a:cs typeface="Roboto"/>
                <a:sym typeface="Roboto"/>
              </a:rPr>
              <a:t>But they can also reproduce sexually, mixing their DNA with the DNA of another cell.</a:t>
            </a:r>
          </a:p>
        </p:txBody>
      </p:sp>
      <p:sp>
        <p:nvSpPr>
          <p:cNvPr id="2" name="TextBox 1">
            <a:extLst>
              <a:ext uri="{FF2B5EF4-FFF2-40B4-BE49-F238E27FC236}">
                <a16:creationId xmlns:a16="http://schemas.microsoft.com/office/drawing/2014/main" id="{86B4E30D-DDEF-A9A7-2522-738F445B820F}"/>
              </a:ext>
            </a:extLst>
          </p:cNvPr>
          <p:cNvSpPr txBox="1"/>
          <p:nvPr/>
        </p:nvSpPr>
        <p:spPr>
          <a:xfrm rot="16200000">
            <a:off x="10654239" y="5257092"/>
            <a:ext cx="2552302" cy="523220"/>
          </a:xfrm>
          <a:prstGeom prst="rect">
            <a:avLst/>
          </a:prstGeom>
          <a:noFill/>
        </p:spPr>
        <p:txBody>
          <a:bodyPr wrap="none" rtlCol="0">
            <a:spAutoFit/>
          </a:bodyPr>
          <a:lstStyle/>
          <a:p>
            <a:r>
              <a:rPr lang="fr-CH" i="1" dirty="0">
                <a:effectLst/>
              </a:rPr>
              <a:t>http://commons.wikimedia.org</a:t>
            </a:r>
            <a:endParaRPr lang="fr-CH" dirty="0">
              <a:effectLst/>
            </a:endParaRPr>
          </a:p>
          <a:p>
            <a:endParaRPr lang="fr-CH" dirty="0"/>
          </a:p>
        </p:txBody>
      </p:sp>
      <p:pic>
        <p:nvPicPr>
          <p:cNvPr id="11" name="Picture 10" descr="A diagram of a tree&#10;&#10;Description automatically generated">
            <a:extLst>
              <a:ext uri="{FF2B5EF4-FFF2-40B4-BE49-F238E27FC236}">
                <a16:creationId xmlns:a16="http://schemas.microsoft.com/office/drawing/2014/main" id="{C654B85B-115E-262E-49F0-A697D9EEC562}"/>
              </a:ext>
            </a:extLst>
          </p:cNvPr>
          <p:cNvPicPr>
            <a:picLocks noChangeAspect="1"/>
          </p:cNvPicPr>
          <p:nvPr/>
        </p:nvPicPr>
        <p:blipFill>
          <a:blip r:embed="rId3"/>
          <a:srcRect t="14703"/>
          <a:stretch/>
        </p:blipFill>
        <p:spPr>
          <a:xfrm>
            <a:off x="1512873" y="2557121"/>
            <a:ext cx="9554605" cy="5388430"/>
          </a:xfrm>
          <a:prstGeom prst="rect">
            <a:avLst/>
          </a:prstGeom>
        </p:spPr>
      </p:pic>
      <p:sp>
        <p:nvSpPr>
          <p:cNvPr id="12" name="Rectangle 11">
            <a:extLst>
              <a:ext uri="{FF2B5EF4-FFF2-40B4-BE49-F238E27FC236}">
                <a16:creationId xmlns:a16="http://schemas.microsoft.com/office/drawing/2014/main" id="{C50D7353-C179-6111-64B1-7120B2BAB8EB}"/>
              </a:ext>
            </a:extLst>
          </p:cNvPr>
          <p:cNvSpPr/>
          <p:nvPr/>
        </p:nvSpPr>
        <p:spPr>
          <a:xfrm>
            <a:off x="2447755" y="4548138"/>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F21D0D6-291A-FED5-1AB2-AA3ABDA83542}"/>
              </a:ext>
            </a:extLst>
          </p:cNvPr>
          <p:cNvSpPr/>
          <p:nvPr/>
        </p:nvSpPr>
        <p:spPr>
          <a:xfrm>
            <a:off x="1533779" y="4837725"/>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C965307-3593-112D-3F7A-C72832F9D873}"/>
              </a:ext>
            </a:extLst>
          </p:cNvPr>
          <p:cNvSpPr/>
          <p:nvPr/>
        </p:nvSpPr>
        <p:spPr>
          <a:xfrm>
            <a:off x="9547500" y="4518748"/>
            <a:ext cx="895340"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Logo&#10;&#10;Description automatically generated">
            <a:extLst>
              <a:ext uri="{FF2B5EF4-FFF2-40B4-BE49-F238E27FC236}">
                <a16:creationId xmlns:a16="http://schemas.microsoft.com/office/drawing/2014/main" id="{0FB1062C-DF12-30DC-EC4A-42CB4BAD53BF}"/>
              </a:ext>
            </a:extLst>
          </p:cNvPr>
          <p:cNvPicPr>
            <a:picLocks noChangeAspect="1"/>
          </p:cNvPicPr>
          <p:nvPr/>
        </p:nvPicPr>
        <p:blipFill>
          <a:blip r:embed="rId4"/>
          <a:stretch>
            <a:fillRect/>
          </a:stretch>
        </p:blipFill>
        <p:spPr>
          <a:xfrm>
            <a:off x="1397108" y="3892329"/>
            <a:ext cx="691782" cy="691782"/>
          </a:xfrm>
          <a:prstGeom prst="rect">
            <a:avLst/>
          </a:prstGeom>
        </p:spPr>
      </p:pic>
      <p:pic>
        <p:nvPicPr>
          <p:cNvPr id="20" name="Picture 19" descr="Icon&#10;&#10;Description automatically generated">
            <a:extLst>
              <a:ext uri="{FF2B5EF4-FFF2-40B4-BE49-F238E27FC236}">
                <a16:creationId xmlns:a16="http://schemas.microsoft.com/office/drawing/2014/main" id="{DA0D9266-DA40-B487-3F33-1850750B382F}"/>
              </a:ext>
            </a:extLst>
          </p:cNvPr>
          <p:cNvPicPr>
            <a:picLocks noChangeAspect="1"/>
          </p:cNvPicPr>
          <p:nvPr/>
        </p:nvPicPr>
        <p:blipFill>
          <a:blip r:embed="rId5"/>
          <a:stretch>
            <a:fillRect/>
          </a:stretch>
        </p:blipFill>
        <p:spPr>
          <a:xfrm>
            <a:off x="666028" y="4772541"/>
            <a:ext cx="663730" cy="663730"/>
          </a:xfrm>
          <a:prstGeom prst="rect">
            <a:avLst/>
          </a:prstGeom>
        </p:spPr>
      </p:pic>
      <p:pic>
        <p:nvPicPr>
          <p:cNvPr id="21" name="Picture 20" descr="A picture containing chart&#10;&#10;Description automatically generated">
            <a:extLst>
              <a:ext uri="{FF2B5EF4-FFF2-40B4-BE49-F238E27FC236}">
                <a16:creationId xmlns:a16="http://schemas.microsoft.com/office/drawing/2014/main" id="{9BC5A99C-7C73-1AB8-E00A-62CE70E70889}"/>
              </a:ext>
            </a:extLst>
          </p:cNvPr>
          <p:cNvPicPr>
            <a:picLocks noChangeAspect="1"/>
          </p:cNvPicPr>
          <p:nvPr/>
        </p:nvPicPr>
        <p:blipFill>
          <a:blip r:embed="rId6"/>
          <a:stretch>
            <a:fillRect/>
          </a:stretch>
        </p:blipFill>
        <p:spPr>
          <a:xfrm>
            <a:off x="10537461" y="4415255"/>
            <a:ext cx="691782" cy="691782"/>
          </a:xfrm>
          <a:prstGeom prst="rect">
            <a:avLst/>
          </a:prstGeom>
        </p:spPr>
      </p:pic>
      <p:pic>
        <p:nvPicPr>
          <p:cNvPr id="22" name="Picture 21" descr="A white object with black spots&#10;&#10;Description automatically generated">
            <a:extLst>
              <a:ext uri="{FF2B5EF4-FFF2-40B4-BE49-F238E27FC236}">
                <a16:creationId xmlns:a16="http://schemas.microsoft.com/office/drawing/2014/main" id="{89F09B9C-1607-B6B5-D177-1A7EF3DD5DA0}"/>
              </a:ext>
            </a:extLst>
          </p:cNvPr>
          <p:cNvPicPr>
            <a:picLocks noChangeAspect="1"/>
          </p:cNvPicPr>
          <p:nvPr/>
        </p:nvPicPr>
        <p:blipFill>
          <a:blip r:embed="rId7"/>
          <a:stretch>
            <a:fillRect/>
          </a:stretch>
        </p:blipFill>
        <p:spPr>
          <a:xfrm>
            <a:off x="6162978" y="3513829"/>
            <a:ext cx="694944" cy="694944"/>
          </a:xfrm>
          <a:prstGeom prst="rect">
            <a:avLst/>
          </a:prstGeom>
        </p:spPr>
      </p:pic>
      <p:sp>
        <p:nvSpPr>
          <p:cNvPr id="23" name="Rectangle 22">
            <a:extLst>
              <a:ext uri="{FF2B5EF4-FFF2-40B4-BE49-F238E27FC236}">
                <a16:creationId xmlns:a16="http://schemas.microsoft.com/office/drawing/2014/main" id="{DD27532F-68C6-96F3-865C-9D6EA3DCF01F}"/>
              </a:ext>
            </a:extLst>
          </p:cNvPr>
          <p:cNvSpPr/>
          <p:nvPr/>
        </p:nvSpPr>
        <p:spPr>
          <a:xfrm>
            <a:off x="5743295" y="4083889"/>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descr="A picture containing toy&#10;&#10;Description automatically generated">
            <a:extLst>
              <a:ext uri="{FF2B5EF4-FFF2-40B4-BE49-F238E27FC236}">
                <a16:creationId xmlns:a16="http://schemas.microsoft.com/office/drawing/2014/main" id="{92F056F3-9A08-8FA6-8770-B31579E55820}"/>
              </a:ext>
            </a:extLst>
          </p:cNvPr>
          <p:cNvPicPr>
            <a:picLocks noChangeAspect="1"/>
          </p:cNvPicPr>
          <p:nvPr/>
        </p:nvPicPr>
        <p:blipFill>
          <a:blip r:embed="rId8"/>
          <a:stretch>
            <a:fillRect/>
          </a:stretch>
        </p:blipFill>
        <p:spPr>
          <a:xfrm>
            <a:off x="647700" y="5617541"/>
            <a:ext cx="663730" cy="663730"/>
          </a:xfrm>
          <a:prstGeom prst="rect">
            <a:avLst/>
          </a:prstGeom>
        </p:spPr>
      </p:pic>
      <p:sp>
        <p:nvSpPr>
          <p:cNvPr id="25" name="Rectangle 24">
            <a:extLst>
              <a:ext uri="{FF2B5EF4-FFF2-40B4-BE49-F238E27FC236}">
                <a16:creationId xmlns:a16="http://schemas.microsoft.com/office/drawing/2014/main" id="{F2DE22F6-895D-D12A-46C0-D41EC3BE7EBE}"/>
              </a:ext>
            </a:extLst>
          </p:cNvPr>
          <p:cNvSpPr/>
          <p:nvPr/>
        </p:nvSpPr>
        <p:spPr>
          <a:xfrm>
            <a:off x="1544053" y="5737830"/>
            <a:ext cx="1251628" cy="63749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880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2" name="Google Shape;692;p42">
            <a:extLst>
              <a:ext uri="{FF2B5EF4-FFF2-40B4-BE49-F238E27FC236}">
                <a16:creationId xmlns:a16="http://schemas.microsoft.com/office/drawing/2014/main" id="{D861AE9C-CE53-5CB4-1325-E5A7E9611C2E}"/>
              </a:ext>
            </a:extLst>
          </p:cNvPr>
          <p:cNvSpPr txBox="1"/>
          <p:nvPr/>
        </p:nvSpPr>
        <p:spPr>
          <a:xfrm>
            <a:off x="7283558" y="469422"/>
            <a:ext cx="4464841" cy="6001603"/>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2400" b="1" i="0" u="none" strike="noStrike" cap="none" dirty="0" err="1">
                <a:solidFill>
                  <a:schemeClr val="accent6">
                    <a:lumMod val="75000"/>
                  </a:schemeClr>
                </a:solidFill>
                <a:latin typeface="Roboto"/>
                <a:ea typeface="Roboto"/>
                <a:cs typeface="Roboto"/>
                <a:sym typeface="Roboto"/>
              </a:rPr>
              <a:t>Sexual</a:t>
            </a:r>
            <a:r>
              <a:rPr lang="fr-CH" sz="2400" b="1" i="0" u="none" strike="noStrike" cap="none" dirty="0">
                <a:solidFill>
                  <a:schemeClr val="accent6">
                    <a:lumMod val="75000"/>
                  </a:schemeClr>
                </a:solidFill>
                <a:latin typeface="Roboto"/>
                <a:ea typeface="Roboto"/>
                <a:cs typeface="Roboto"/>
                <a:sym typeface="Roboto"/>
              </a:rPr>
              <a:t> reproduction uses a type of </a:t>
            </a:r>
            <a:r>
              <a:rPr lang="fr-CH" sz="2400" b="1" i="0" u="none" strike="noStrike" cap="none" dirty="0" err="1">
                <a:solidFill>
                  <a:schemeClr val="accent6">
                    <a:lumMod val="75000"/>
                  </a:schemeClr>
                </a:solidFill>
                <a:latin typeface="Roboto"/>
                <a:ea typeface="Roboto"/>
                <a:cs typeface="Roboto"/>
                <a:sym typeface="Roboto"/>
              </a:rPr>
              <a:t>cell</a:t>
            </a:r>
            <a:r>
              <a:rPr lang="fr-CH" sz="2400" b="1" i="0" u="none" strike="noStrike" cap="none" dirty="0">
                <a:solidFill>
                  <a:schemeClr val="accent6">
                    <a:lumMod val="75000"/>
                  </a:schemeClr>
                </a:solidFill>
                <a:latin typeface="Roboto"/>
                <a:ea typeface="Roboto"/>
                <a:cs typeface="Roboto"/>
                <a:sym typeface="Roboto"/>
              </a:rPr>
              <a:t> division </a:t>
            </a:r>
            <a:r>
              <a:rPr lang="fr-CH" sz="2400" b="1" i="0" u="none" strike="noStrike" cap="none" dirty="0" err="1">
                <a:solidFill>
                  <a:schemeClr val="accent6">
                    <a:lumMod val="75000"/>
                  </a:schemeClr>
                </a:solidFill>
                <a:latin typeface="Roboto"/>
                <a:ea typeface="Roboto"/>
                <a:cs typeface="Roboto"/>
                <a:sym typeface="Roboto"/>
              </a:rPr>
              <a:t>called</a:t>
            </a:r>
            <a:r>
              <a:rPr lang="fr-CH" sz="2400" b="1" i="0" u="none" strike="noStrike" cap="none"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meiosis</a:t>
            </a:r>
            <a:r>
              <a:rPr lang="fr-CH" sz="2400" b="1" dirty="0">
                <a:solidFill>
                  <a:schemeClr val="accent6">
                    <a:lumMod val="75000"/>
                  </a:schemeClr>
                </a:solidFill>
                <a:latin typeface="Roboto"/>
                <a:ea typeface="Roboto"/>
                <a:cs typeface="Roboto"/>
                <a:sym typeface="Roboto"/>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H" sz="2400" b="1" dirty="0">
              <a:solidFill>
                <a:schemeClr val="accent6">
                  <a:lumMod val="75000"/>
                </a:schemeClr>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2400" b="1" dirty="0">
                <a:solidFill>
                  <a:schemeClr val="accent6">
                    <a:lumMod val="75000"/>
                  </a:schemeClr>
                </a:solidFill>
                <a:latin typeface="Roboto"/>
                <a:ea typeface="Roboto"/>
                <a:cs typeface="Roboto"/>
                <a:sym typeface="Roboto"/>
              </a:rPr>
              <a:t>The </a:t>
            </a:r>
            <a:r>
              <a:rPr lang="fr-CH" sz="2400" b="1" dirty="0" err="1">
                <a:solidFill>
                  <a:schemeClr val="accent6">
                    <a:lumMod val="75000"/>
                  </a:schemeClr>
                </a:solidFill>
                <a:latin typeface="Roboto"/>
                <a:ea typeface="Roboto"/>
                <a:cs typeface="Roboto"/>
                <a:sym typeface="Roboto"/>
              </a:rPr>
              <a:t>cell</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divides</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twice</a:t>
            </a:r>
            <a:r>
              <a:rPr lang="fr-CH" sz="2400" b="1" dirty="0">
                <a:solidFill>
                  <a:schemeClr val="accent6">
                    <a:lumMod val="75000"/>
                  </a:schemeClr>
                </a:solidFill>
                <a:latin typeface="Roboto"/>
                <a:ea typeface="Roboto"/>
                <a:cs typeface="Roboto"/>
                <a:sym typeface="Roboto"/>
              </a:rPr>
              <a:t> to </a:t>
            </a:r>
            <a:r>
              <a:rPr lang="fr-CH" sz="2400" b="1" dirty="0" err="1">
                <a:solidFill>
                  <a:schemeClr val="accent6">
                    <a:lumMod val="75000"/>
                  </a:schemeClr>
                </a:solidFill>
                <a:latin typeface="Roboto"/>
                <a:ea typeface="Roboto"/>
                <a:cs typeface="Roboto"/>
                <a:sym typeface="Roboto"/>
              </a:rPr>
              <a:t>make</a:t>
            </a:r>
            <a:r>
              <a:rPr lang="fr-CH" sz="2400" b="1" dirty="0">
                <a:solidFill>
                  <a:schemeClr val="accent6">
                    <a:lumMod val="75000"/>
                  </a:schemeClr>
                </a:solidFill>
                <a:latin typeface="Roboto"/>
                <a:ea typeface="Roboto"/>
                <a:cs typeface="Roboto"/>
                <a:sym typeface="Roboto"/>
              </a:rPr>
              <a:t> four </a:t>
            </a:r>
            <a:r>
              <a:rPr lang="fr-CH" sz="2400" b="1" dirty="0" err="1">
                <a:solidFill>
                  <a:schemeClr val="accent6">
                    <a:lumMod val="75000"/>
                  </a:schemeClr>
                </a:solidFill>
                <a:latin typeface="Roboto"/>
                <a:ea typeface="Roboto"/>
                <a:cs typeface="Roboto"/>
                <a:sym typeface="Roboto"/>
              </a:rPr>
              <a:t>gametes</a:t>
            </a:r>
            <a:r>
              <a:rPr lang="fr-CH" sz="2400" b="1" dirty="0">
                <a:solidFill>
                  <a:schemeClr val="accent6">
                    <a:lumMod val="75000"/>
                  </a:schemeClr>
                </a:solidFill>
                <a:latin typeface="Roboto"/>
                <a:ea typeface="Roboto"/>
                <a:cs typeface="Roboto"/>
                <a:sym typeface="Roboto"/>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H" sz="2400" b="1" dirty="0">
              <a:solidFill>
                <a:schemeClr val="accent6">
                  <a:lumMod val="75000"/>
                </a:schemeClr>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2400" b="1" i="0" u="none" strike="noStrike" cap="none" dirty="0" err="1">
                <a:solidFill>
                  <a:schemeClr val="accent6">
                    <a:lumMod val="75000"/>
                  </a:schemeClr>
                </a:solidFill>
                <a:latin typeface="Roboto"/>
                <a:ea typeface="Roboto"/>
                <a:cs typeface="Roboto"/>
                <a:sym typeface="Roboto"/>
              </a:rPr>
              <a:t>Each</a:t>
            </a:r>
            <a:r>
              <a:rPr lang="fr-CH" sz="2400" b="1" i="0" u="none" strike="noStrike" cap="none" dirty="0">
                <a:solidFill>
                  <a:schemeClr val="accent6">
                    <a:lumMod val="75000"/>
                  </a:schemeClr>
                </a:solidFill>
                <a:latin typeface="Roboto"/>
                <a:ea typeface="Roboto"/>
                <a:cs typeface="Roboto"/>
                <a:sym typeface="Roboto"/>
              </a:rPr>
              <a:t> </a:t>
            </a:r>
            <a:r>
              <a:rPr lang="fr-CH" sz="2400" b="1" i="0" u="none" strike="noStrike" cap="none" dirty="0" err="1">
                <a:solidFill>
                  <a:schemeClr val="accent6">
                    <a:lumMod val="75000"/>
                  </a:schemeClr>
                </a:solidFill>
                <a:latin typeface="Roboto"/>
                <a:ea typeface="Roboto"/>
                <a:cs typeface="Roboto"/>
                <a:sym typeface="Roboto"/>
              </a:rPr>
              <a:t>gamete</a:t>
            </a:r>
            <a:r>
              <a:rPr lang="fr-CH" sz="2400" b="1" i="0" u="none" strike="noStrike" cap="none" dirty="0">
                <a:solidFill>
                  <a:schemeClr val="accent6">
                    <a:lumMod val="75000"/>
                  </a:schemeClr>
                </a:solidFill>
                <a:latin typeface="Roboto"/>
                <a:ea typeface="Roboto"/>
                <a:cs typeface="Roboto"/>
                <a:sym typeface="Roboto"/>
              </a:rPr>
              <a:t> has </a:t>
            </a:r>
            <a:r>
              <a:rPr lang="fr-CH" sz="2400" b="1" i="0" u="none" strike="noStrike" cap="none" dirty="0" err="1">
                <a:solidFill>
                  <a:schemeClr val="accent6">
                    <a:lumMod val="75000"/>
                  </a:schemeClr>
                </a:solidFill>
                <a:latin typeface="Roboto"/>
                <a:ea typeface="Roboto"/>
                <a:cs typeface="Roboto"/>
                <a:sym typeface="Roboto"/>
              </a:rPr>
              <a:t>half</a:t>
            </a:r>
            <a:r>
              <a:rPr lang="fr-CH" sz="2400" b="1" i="0" u="none" strike="noStrike" cap="none" dirty="0">
                <a:solidFill>
                  <a:schemeClr val="accent6">
                    <a:lumMod val="75000"/>
                  </a:schemeClr>
                </a:solidFill>
                <a:latin typeface="Roboto"/>
                <a:ea typeface="Roboto"/>
                <a:cs typeface="Roboto"/>
                <a:sym typeface="Roboto"/>
              </a:rPr>
              <a:t> the </a:t>
            </a:r>
            <a:r>
              <a:rPr lang="fr-CH" sz="2400" b="1" i="0" u="none" strike="noStrike" cap="none" dirty="0" err="1">
                <a:solidFill>
                  <a:schemeClr val="accent6">
                    <a:lumMod val="75000"/>
                  </a:schemeClr>
                </a:solidFill>
                <a:latin typeface="Roboto"/>
                <a:ea typeface="Roboto"/>
                <a:cs typeface="Roboto"/>
                <a:sym typeface="Roboto"/>
              </a:rPr>
              <a:t>number</a:t>
            </a:r>
            <a:r>
              <a:rPr lang="fr-CH" sz="2400" b="1" i="0" u="none" strike="noStrike" cap="none" dirty="0">
                <a:solidFill>
                  <a:schemeClr val="accent6">
                    <a:lumMod val="75000"/>
                  </a:schemeClr>
                </a:solidFill>
                <a:latin typeface="Roboto"/>
                <a:ea typeface="Roboto"/>
                <a:cs typeface="Roboto"/>
                <a:sym typeface="Roboto"/>
              </a:rPr>
              <a:t> of chromosomes </a:t>
            </a:r>
            <a:r>
              <a:rPr lang="fr-CH" sz="2400" b="1" dirty="0">
                <a:solidFill>
                  <a:schemeClr val="accent6">
                    <a:lumMod val="75000"/>
                  </a:schemeClr>
                </a:solidFill>
                <a:latin typeface="Roboto"/>
                <a:ea typeface="Roboto"/>
                <a:cs typeface="Roboto"/>
                <a:sym typeface="Roboto"/>
              </a:rPr>
              <a:t>as a normal </a:t>
            </a:r>
            <a:r>
              <a:rPr lang="fr-CH" sz="2400" b="1" dirty="0" err="1">
                <a:solidFill>
                  <a:schemeClr val="accent6">
                    <a:lumMod val="75000"/>
                  </a:schemeClr>
                </a:solidFill>
                <a:latin typeface="Roboto"/>
                <a:ea typeface="Roboto"/>
                <a:cs typeface="Roboto"/>
                <a:sym typeface="Roboto"/>
              </a:rPr>
              <a:t>cell</a:t>
            </a:r>
            <a:r>
              <a:rPr lang="fr-CH" sz="2400" b="1" dirty="0">
                <a:solidFill>
                  <a:schemeClr val="accent6">
                    <a:lumMod val="75000"/>
                  </a:schemeClr>
                </a:solidFill>
                <a:latin typeface="Roboto"/>
                <a:ea typeface="Roboto"/>
                <a:cs typeface="Roboto"/>
                <a:sym typeface="Roboto"/>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H" sz="2400" b="1" dirty="0">
              <a:solidFill>
                <a:schemeClr val="accent6">
                  <a:lumMod val="75000"/>
                </a:schemeClr>
              </a:solidFill>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2400" b="1" dirty="0" err="1">
                <a:solidFill>
                  <a:schemeClr val="accent6">
                    <a:lumMod val="75000"/>
                  </a:schemeClr>
                </a:solidFill>
                <a:latin typeface="Roboto"/>
                <a:ea typeface="Roboto"/>
                <a:cs typeface="Roboto"/>
                <a:sym typeface="Roboto"/>
              </a:rPr>
              <a:t>When</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two</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gametes</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from</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two</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different</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organisms</a:t>
            </a:r>
            <a:r>
              <a:rPr lang="fr-CH" sz="2400" b="1" dirty="0">
                <a:solidFill>
                  <a:schemeClr val="accent6">
                    <a:lumMod val="75000"/>
                  </a:schemeClr>
                </a:solidFill>
                <a:latin typeface="Roboto"/>
                <a:ea typeface="Roboto"/>
                <a:cs typeface="Roboto"/>
                <a:sym typeface="Roboto"/>
              </a:rPr>
              <a:t> come </a:t>
            </a:r>
            <a:r>
              <a:rPr lang="fr-CH" sz="2400" b="1" dirty="0" err="1">
                <a:solidFill>
                  <a:schemeClr val="accent6">
                    <a:lumMod val="75000"/>
                  </a:schemeClr>
                </a:solidFill>
                <a:latin typeface="Roboto"/>
                <a:ea typeface="Roboto"/>
                <a:cs typeface="Roboto"/>
                <a:sym typeface="Roboto"/>
              </a:rPr>
              <a:t>together</a:t>
            </a:r>
            <a:r>
              <a:rPr lang="fr-CH" sz="2400" b="1" dirty="0">
                <a:solidFill>
                  <a:schemeClr val="accent6">
                    <a:lumMod val="75000"/>
                  </a:schemeClr>
                </a:solidFill>
                <a:latin typeface="Roboto"/>
                <a:ea typeface="Roboto"/>
                <a:cs typeface="Roboto"/>
                <a:sym typeface="Roboto"/>
              </a:rPr>
              <a:t>, the new </a:t>
            </a:r>
            <a:r>
              <a:rPr lang="fr-CH" sz="2400" b="1" dirty="0" err="1">
                <a:solidFill>
                  <a:schemeClr val="accent6">
                    <a:lumMod val="75000"/>
                  </a:schemeClr>
                </a:solidFill>
                <a:latin typeface="Roboto"/>
                <a:ea typeface="Roboto"/>
                <a:cs typeface="Roboto"/>
                <a:sym typeface="Roboto"/>
              </a:rPr>
              <a:t>cell</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is</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different</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from</a:t>
            </a:r>
            <a:r>
              <a:rPr lang="fr-CH" sz="2400" b="1" dirty="0">
                <a:solidFill>
                  <a:schemeClr val="accent6">
                    <a:lumMod val="75000"/>
                  </a:schemeClr>
                </a:solidFill>
                <a:latin typeface="Roboto"/>
                <a:ea typeface="Roboto"/>
                <a:cs typeface="Roboto"/>
                <a:sym typeface="Roboto"/>
              </a:rPr>
              <a:t> the </a:t>
            </a:r>
            <a:r>
              <a:rPr lang="fr-CH" sz="2400" b="1" dirty="0" err="1">
                <a:solidFill>
                  <a:schemeClr val="accent6">
                    <a:lumMod val="75000"/>
                  </a:schemeClr>
                </a:solidFill>
                <a:latin typeface="Roboto"/>
                <a:ea typeface="Roboto"/>
                <a:cs typeface="Roboto"/>
                <a:sym typeface="Roboto"/>
              </a:rPr>
              <a:t>two</a:t>
            </a:r>
            <a:r>
              <a:rPr lang="fr-CH" sz="2400" b="1" dirty="0">
                <a:solidFill>
                  <a:schemeClr val="accent6">
                    <a:lumMod val="75000"/>
                  </a:schemeClr>
                </a:solidFill>
                <a:latin typeface="Roboto"/>
                <a:ea typeface="Roboto"/>
                <a:cs typeface="Roboto"/>
                <a:sym typeface="Roboto"/>
              </a:rPr>
              <a:t> parent </a:t>
            </a:r>
            <a:r>
              <a:rPr lang="fr-CH" sz="2400" b="1" dirty="0" err="1">
                <a:solidFill>
                  <a:schemeClr val="accent6">
                    <a:lumMod val="75000"/>
                  </a:schemeClr>
                </a:solidFill>
                <a:latin typeface="Roboto"/>
                <a:ea typeface="Roboto"/>
                <a:cs typeface="Roboto"/>
                <a:sym typeface="Roboto"/>
              </a:rPr>
              <a:t>cells</a:t>
            </a:r>
            <a:r>
              <a:rPr lang="fr-CH" sz="2400" b="1" dirty="0">
                <a:solidFill>
                  <a:schemeClr val="accent6">
                    <a:lumMod val="75000"/>
                  </a:schemeClr>
                </a:solidFill>
                <a:latin typeface="Roboto"/>
                <a:ea typeface="Roboto"/>
                <a:cs typeface="Roboto"/>
                <a:sym typeface="Roboto"/>
              </a:rPr>
              <a:t>.</a:t>
            </a:r>
          </a:p>
        </p:txBody>
      </p:sp>
      <p:sp>
        <p:nvSpPr>
          <p:cNvPr id="773" name="TextBox 772">
            <a:extLst>
              <a:ext uri="{FF2B5EF4-FFF2-40B4-BE49-F238E27FC236}">
                <a16:creationId xmlns:a16="http://schemas.microsoft.com/office/drawing/2014/main" id="{5FB065D2-1F44-50E6-84B8-D612289F3A8F}"/>
              </a:ext>
            </a:extLst>
          </p:cNvPr>
          <p:cNvSpPr txBox="1"/>
          <p:nvPr/>
        </p:nvSpPr>
        <p:spPr>
          <a:xfrm>
            <a:off x="4207883" y="292267"/>
            <a:ext cx="2741456" cy="369332"/>
          </a:xfrm>
          <a:prstGeom prst="rect">
            <a:avLst/>
          </a:prstGeom>
          <a:noFill/>
        </p:spPr>
        <p:txBody>
          <a:bodyPr wrap="none" rtlCol="0">
            <a:spAutoFit/>
          </a:bodyPr>
          <a:lstStyle/>
          <a:p>
            <a:r>
              <a:rPr lang="en-US" sz="1800" b="1" dirty="0">
                <a:latin typeface="Roboto" panose="02000000000000000000" pitchFamily="2" charset="0"/>
                <a:ea typeface="Roboto" panose="02000000000000000000" pitchFamily="2" charset="0"/>
                <a:cs typeface="Roboto" panose="02000000000000000000" pitchFamily="2" charset="0"/>
              </a:rPr>
              <a:t>Gametes of 1</a:t>
            </a:r>
            <a:r>
              <a:rPr lang="en-US" sz="1800" b="1" baseline="30000" dirty="0">
                <a:latin typeface="Roboto" panose="02000000000000000000" pitchFamily="2" charset="0"/>
                <a:ea typeface="Roboto" panose="02000000000000000000" pitchFamily="2" charset="0"/>
                <a:cs typeface="Roboto" panose="02000000000000000000" pitchFamily="2" charset="0"/>
              </a:rPr>
              <a:t>st</a:t>
            </a:r>
            <a:r>
              <a:rPr lang="en-US" sz="1800" b="1" dirty="0">
                <a:latin typeface="Roboto" panose="02000000000000000000" pitchFamily="2" charset="0"/>
                <a:ea typeface="Roboto" panose="02000000000000000000" pitchFamily="2" charset="0"/>
                <a:cs typeface="Roboto" panose="02000000000000000000" pitchFamily="2" charset="0"/>
              </a:rPr>
              <a:t> organism</a:t>
            </a:r>
          </a:p>
        </p:txBody>
      </p:sp>
      <p:sp>
        <p:nvSpPr>
          <p:cNvPr id="774" name="TextBox 773">
            <a:extLst>
              <a:ext uri="{FF2B5EF4-FFF2-40B4-BE49-F238E27FC236}">
                <a16:creationId xmlns:a16="http://schemas.microsoft.com/office/drawing/2014/main" id="{F1CAF7C1-AB2F-5B4B-5CB8-2A8F98FBFEFE}"/>
              </a:ext>
            </a:extLst>
          </p:cNvPr>
          <p:cNvSpPr txBox="1"/>
          <p:nvPr/>
        </p:nvSpPr>
        <p:spPr>
          <a:xfrm>
            <a:off x="258761" y="706075"/>
            <a:ext cx="1587813" cy="646331"/>
          </a:xfrm>
          <a:prstGeom prst="rect">
            <a:avLst/>
          </a:prstGeom>
          <a:noFill/>
        </p:spPr>
        <p:txBody>
          <a:bodyPr wrap="square" rtlCol="0">
            <a:spAutoFit/>
          </a:bodyPr>
          <a:lstStyle/>
          <a:p>
            <a:pPr algn="ctr"/>
            <a:r>
              <a:rPr lang="en-US" sz="1800" b="1" dirty="0">
                <a:latin typeface="Roboto" panose="02000000000000000000" pitchFamily="2" charset="0"/>
                <a:ea typeface="Roboto" panose="02000000000000000000" pitchFamily="2" charset="0"/>
                <a:cs typeface="Roboto" panose="02000000000000000000" pitchFamily="2" charset="0"/>
              </a:rPr>
              <a:t>Cell of 1</a:t>
            </a:r>
            <a:r>
              <a:rPr lang="en-US" sz="1800" b="1" baseline="30000" dirty="0">
                <a:latin typeface="Roboto" panose="02000000000000000000" pitchFamily="2" charset="0"/>
                <a:ea typeface="Roboto" panose="02000000000000000000" pitchFamily="2" charset="0"/>
                <a:cs typeface="Roboto" panose="02000000000000000000" pitchFamily="2" charset="0"/>
              </a:rPr>
              <a:t>st</a:t>
            </a:r>
            <a:r>
              <a:rPr lang="en-US" sz="1800" b="1" dirty="0">
                <a:latin typeface="Roboto" panose="02000000000000000000" pitchFamily="2" charset="0"/>
                <a:ea typeface="Roboto" panose="02000000000000000000" pitchFamily="2" charset="0"/>
                <a:cs typeface="Roboto" panose="02000000000000000000" pitchFamily="2" charset="0"/>
              </a:rPr>
              <a:t> organism</a:t>
            </a:r>
          </a:p>
        </p:txBody>
      </p:sp>
      <p:sp>
        <p:nvSpPr>
          <p:cNvPr id="775" name="TextBox 774">
            <a:extLst>
              <a:ext uri="{FF2B5EF4-FFF2-40B4-BE49-F238E27FC236}">
                <a16:creationId xmlns:a16="http://schemas.microsoft.com/office/drawing/2014/main" id="{49CC34A8-7ED0-A640-B455-CBD1DDD2C2FB}"/>
              </a:ext>
            </a:extLst>
          </p:cNvPr>
          <p:cNvSpPr txBox="1"/>
          <p:nvPr/>
        </p:nvSpPr>
        <p:spPr>
          <a:xfrm>
            <a:off x="873980" y="5541725"/>
            <a:ext cx="2951449" cy="369332"/>
          </a:xfrm>
          <a:prstGeom prst="rect">
            <a:avLst/>
          </a:prstGeom>
          <a:noFill/>
        </p:spPr>
        <p:txBody>
          <a:bodyPr wrap="none" rtlCol="0">
            <a:spAutoFit/>
          </a:bodyPr>
          <a:lstStyle/>
          <a:p>
            <a:r>
              <a:rPr lang="en-US" sz="1800" b="1" dirty="0">
                <a:solidFill>
                  <a:schemeClr val="tx1"/>
                </a:solidFill>
                <a:latin typeface="Roboto" panose="02000000000000000000" pitchFamily="2" charset="0"/>
                <a:ea typeface="Roboto" panose="02000000000000000000" pitchFamily="2" charset="0"/>
                <a:cs typeface="Roboto" panose="02000000000000000000" pitchFamily="2" charset="0"/>
              </a:rPr>
              <a:t>Gamete from 2</a:t>
            </a:r>
            <a:r>
              <a:rPr lang="en-US" sz="1800" b="1" baseline="30000" dirty="0">
                <a:solidFill>
                  <a:schemeClr val="tx1"/>
                </a:solidFill>
                <a:latin typeface="Roboto" panose="02000000000000000000" pitchFamily="2" charset="0"/>
                <a:ea typeface="Roboto" panose="02000000000000000000" pitchFamily="2" charset="0"/>
                <a:cs typeface="Roboto" panose="02000000000000000000" pitchFamily="2" charset="0"/>
              </a:rPr>
              <a:t>nd</a:t>
            </a:r>
            <a:r>
              <a:rPr lang="en-US" sz="1800" b="1" dirty="0">
                <a:solidFill>
                  <a:schemeClr val="tx1"/>
                </a:solidFill>
                <a:latin typeface="Roboto" panose="02000000000000000000" pitchFamily="2" charset="0"/>
                <a:ea typeface="Roboto" panose="02000000000000000000" pitchFamily="2" charset="0"/>
                <a:cs typeface="Roboto" panose="02000000000000000000" pitchFamily="2" charset="0"/>
              </a:rPr>
              <a:t> organism</a:t>
            </a:r>
          </a:p>
        </p:txBody>
      </p:sp>
      <p:grpSp>
        <p:nvGrpSpPr>
          <p:cNvPr id="5" name="Group 4">
            <a:extLst>
              <a:ext uri="{FF2B5EF4-FFF2-40B4-BE49-F238E27FC236}">
                <a16:creationId xmlns:a16="http://schemas.microsoft.com/office/drawing/2014/main" id="{13D013C7-BCE9-A017-D630-285E891374FD}"/>
              </a:ext>
            </a:extLst>
          </p:cNvPr>
          <p:cNvGrpSpPr/>
          <p:nvPr/>
        </p:nvGrpSpPr>
        <p:grpSpPr>
          <a:xfrm>
            <a:off x="258761" y="720384"/>
            <a:ext cx="6705914" cy="5063703"/>
            <a:chOff x="300566" y="-290476"/>
            <a:chExt cx="8270139" cy="6584950"/>
          </a:xfrm>
        </p:grpSpPr>
        <p:sp>
          <p:nvSpPr>
            <p:cNvPr id="772" name="Right Brace 771">
              <a:extLst>
                <a:ext uri="{FF2B5EF4-FFF2-40B4-BE49-F238E27FC236}">
                  <a16:creationId xmlns:a16="http://schemas.microsoft.com/office/drawing/2014/main" id="{AD15D7C7-2A4C-21C3-1C2C-F7F51DF553C5}"/>
                </a:ext>
              </a:extLst>
            </p:cNvPr>
            <p:cNvSpPr/>
            <p:nvPr/>
          </p:nvSpPr>
          <p:spPr>
            <a:xfrm rot="16200000">
              <a:off x="6435858" y="-1525909"/>
              <a:ext cx="549015" cy="3019881"/>
            </a:xfrm>
            <a:prstGeom prst="rightBrace">
              <a:avLst>
                <a:gd name="adj1" fmla="val 3692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 name="Group 3">
              <a:extLst>
                <a:ext uri="{FF2B5EF4-FFF2-40B4-BE49-F238E27FC236}">
                  <a16:creationId xmlns:a16="http://schemas.microsoft.com/office/drawing/2014/main" id="{28DED8FD-650D-2ADC-42AA-FE39AF44D700}"/>
                </a:ext>
              </a:extLst>
            </p:cNvPr>
            <p:cNvGrpSpPr/>
            <p:nvPr/>
          </p:nvGrpSpPr>
          <p:grpSpPr>
            <a:xfrm>
              <a:off x="300566" y="244832"/>
              <a:ext cx="8270139" cy="6049642"/>
              <a:chOff x="300566" y="244832"/>
              <a:chExt cx="8270139" cy="6049642"/>
            </a:xfrm>
          </p:grpSpPr>
          <p:grpSp>
            <p:nvGrpSpPr>
              <p:cNvPr id="3" name="Group 2">
                <a:extLst>
                  <a:ext uri="{FF2B5EF4-FFF2-40B4-BE49-F238E27FC236}">
                    <a16:creationId xmlns:a16="http://schemas.microsoft.com/office/drawing/2014/main" id="{BD3A32E5-CE2B-A38C-F996-72758F76E30F}"/>
                  </a:ext>
                </a:extLst>
              </p:cNvPr>
              <p:cNvGrpSpPr/>
              <p:nvPr/>
            </p:nvGrpSpPr>
            <p:grpSpPr>
              <a:xfrm>
                <a:off x="300566" y="244832"/>
                <a:ext cx="8270139" cy="6049642"/>
                <a:chOff x="300566" y="244832"/>
                <a:chExt cx="8270139" cy="6049642"/>
              </a:xfrm>
            </p:grpSpPr>
            <p:sp>
              <p:nvSpPr>
                <p:cNvPr id="768" name="Freeform 767">
                  <a:extLst>
                    <a:ext uri="{FF2B5EF4-FFF2-40B4-BE49-F238E27FC236}">
                      <a16:creationId xmlns:a16="http://schemas.microsoft.com/office/drawing/2014/main" id="{56FF0311-B540-B718-27A3-9B41521D6612}"/>
                    </a:ext>
                  </a:extLst>
                </p:cNvPr>
                <p:cNvSpPr/>
                <p:nvPr/>
              </p:nvSpPr>
              <p:spPr>
                <a:xfrm>
                  <a:off x="5571460" y="4784651"/>
                  <a:ext cx="1477926" cy="1509823"/>
                </a:xfrm>
                <a:custGeom>
                  <a:avLst/>
                  <a:gdLst>
                    <a:gd name="connsiteX0" fmla="*/ 10633 w 1477926"/>
                    <a:gd name="connsiteY0" fmla="*/ 988828 h 1509823"/>
                    <a:gd name="connsiteX1" fmla="*/ 21266 w 1477926"/>
                    <a:gd name="connsiteY1" fmla="*/ 1041991 h 1509823"/>
                    <a:gd name="connsiteX2" fmla="*/ 63796 w 1477926"/>
                    <a:gd name="connsiteY2" fmla="*/ 1105786 h 1509823"/>
                    <a:gd name="connsiteX3" fmla="*/ 85061 w 1477926"/>
                    <a:gd name="connsiteY3" fmla="*/ 1137684 h 1509823"/>
                    <a:gd name="connsiteX4" fmla="*/ 148856 w 1477926"/>
                    <a:gd name="connsiteY4" fmla="*/ 1233377 h 1509823"/>
                    <a:gd name="connsiteX5" fmla="*/ 191387 w 1477926"/>
                    <a:gd name="connsiteY5" fmla="*/ 1286540 h 1509823"/>
                    <a:gd name="connsiteX6" fmla="*/ 255182 w 1477926"/>
                    <a:gd name="connsiteY6" fmla="*/ 1329070 h 1509823"/>
                    <a:gd name="connsiteX7" fmla="*/ 287080 w 1477926"/>
                    <a:gd name="connsiteY7" fmla="*/ 1350335 h 1509823"/>
                    <a:gd name="connsiteX8" fmla="*/ 318977 w 1477926"/>
                    <a:gd name="connsiteY8" fmla="*/ 1360968 h 1509823"/>
                    <a:gd name="connsiteX9" fmla="*/ 350875 w 1477926"/>
                    <a:gd name="connsiteY9" fmla="*/ 1382233 h 1509823"/>
                    <a:gd name="connsiteX10" fmla="*/ 446568 w 1477926"/>
                    <a:gd name="connsiteY10" fmla="*/ 1414130 h 1509823"/>
                    <a:gd name="connsiteX11" fmla="*/ 499731 w 1477926"/>
                    <a:gd name="connsiteY11" fmla="*/ 1435396 h 1509823"/>
                    <a:gd name="connsiteX12" fmla="*/ 552893 w 1477926"/>
                    <a:gd name="connsiteY12" fmla="*/ 1446028 h 1509823"/>
                    <a:gd name="connsiteX13" fmla="*/ 584791 w 1477926"/>
                    <a:gd name="connsiteY13" fmla="*/ 1456661 h 1509823"/>
                    <a:gd name="connsiteX14" fmla="*/ 648587 w 1477926"/>
                    <a:gd name="connsiteY14" fmla="*/ 1467293 h 1509823"/>
                    <a:gd name="connsiteX15" fmla="*/ 701749 w 1477926"/>
                    <a:gd name="connsiteY15" fmla="*/ 1477926 h 1509823"/>
                    <a:gd name="connsiteX16" fmla="*/ 744280 w 1477926"/>
                    <a:gd name="connsiteY16" fmla="*/ 1488558 h 1509823"/>
                    <a:gd name="connsiteX17" fmla="*/ 818707 w 1477926"/>
                    <a:gd name="connsiteY17" fmla="*/ 1499191 h 1509823"/>
                    <a:gd name="connsiteX18" fmla="*/ 850605 w 1477926"/>
                    <a:gd name="connsiteY18" fmla="*/ 1509823 h 1509823"/>
                    <a:gd name="connsiteX19" fmla="*/ 1031359 w 1477926"/>
                    <a:gd name="connsiteY19" fmla="*/ 1488558 h 1509823"/>
                    <a:gd name="connsiteX20" fmla="*/ 1095154 w 1477926"/>
                    <a:gd name="connsiteY20" fmla="*/ 1477926 h 1509823"/>
                    <a:gd name="connsiteX21" fmla="*/ 1201480 w 1477926"/>
                    <a:gd name="connsiteY21" fmla="*/ 1446028 h 1509823"/>
                    <a:gd name="connsiteX22" fmla="*/ 1233377 w 1477926"/>
                    <a:gd name="connsiteY22" fmla="*/ 1435396 h 1509823"/>
                    <a:gd name="connsiteX23" fmla="*/ 1265275 w 1477926"/>
                    <a:gd name="connsiteY23" fmla="*/ 1414130 h 1509823"/>
                    <a:gd name="connsiteX24" fmla="*/ 1329070 w 1477926"/>
                    <a:gd name="connsiteY24" fmla="*/ 1382233 h 1509823"/>
                    <a:gd name="connsiteX25" fmla="*/ 1392866 w 1477926"/>
                    <a:gd name="connsiteY25" fmla="*/ 1297172 h 1509823"/>
                    <a:gd name="connsiteX26" fmla="*/ 1403498 w 1477926"/>
                    <a:gd name="connsiteY26" fmla="*/ 1265275 h 1509823"/>
                    <a:gd name="connsiteX27" fmla="*/ 1424763 w 1477926"/>
                    <a:gd name="connsiteY27" fmla="*/ 1222744 h 1509823"/>
                    <a:gd name="connsiteX28" fmla="*/ 1435396 w 1477926"/>
                    <a:gd name="connsiteY28" fmla="*/ 1158949 h 1509823"/>
                    <a:gd name="connsiteX29" fmla="*/ 1446028 w 1477926"/>
                    <a:gd name="connsiteY29" fmla="*/ 1127051 h 1509823"/>
                    <a:gd name="connsiteX30" fmla="*/ 1456661 w 1477926"/>
                    <a:gd name="connsiteY30" fmla="*/ 1063256 h 1509823"/>
                    <a:gd name="connsiteX31" fmla="*/ 1477926 w 1477926"/>
                    <a:gd name="connsiteY31" fmla="*/ 956930 h 1509823"/>
                    <a:gd name="connsiteX32" fmla="*/ 1467293 w 1477926"/>
                    <a:gd name="connsiteY32" fmla="*/ 478465 h 1509823"/>
                    <a:gd name="connsiteX33" fmla="*/ 1456661 w 1477926"/>
                    <a:gd name="connsiteY33" fmla="*/ 446568 h 1509823"/>
                    <a:gd name="connsiteX34" fmla="*/ 1435396 w 1477926"/>
                    <a:gd name="connsiteY34" fmla="*/ 340242 h 1509823"/>
                    <a:gd name="connsiteX35" fmla="*/ 1414131 w 1477926"/>
                    <a:gd name="connsiteY35" fmla="*/ 276447 h 1509823"/>
                    <a:gd name="connsiteX36" fmla="*/ 1382233 w 1477926"/>
                    <a:gd name="connsiteY36" fmla="*/ 244549 h 1509823"/>
                    <a:gd name="connsiteX37" fmla="*/ 1307805 w 1477926"/>
                    <a:gd name="connsiteY37" fmla="*/ 202019 h 1509823"/>
                    <a:gd name="connsiteX38" fmla="*/ 1265275 w 1477926"/>
                    <a:gd name="connsiteY38" fmla="*/ 191386 h 1509823"/>
                    <a:gd name="connsiteX39" fmla="*/ 1180214 w 1477926"/>
                    <a:gd name="connsiteY39" fmla="*/ 148856 h 1509823"/>
                    <a:gd name="connsiteX40" fmla="*/ 1105787 w 1477926"/>
                    <a:gd name="connsiteY40" fmla="*/ 127591 h 1509823"/>
                    <a:gd name="connsiteX41" fmla="*/ 1063256 w 1477926"/>
                    <a:gd name="connsiteY41" fmla="*/ 116958 h 1509823"/>
                    <a:gd name="connsiteX42" fmla="*/ 988828 w 1477926"/>
                    <a:gd name="connsiteY42" fmla="*/ 74428 h 1509823"/>
                    <a:gd name="connsiteX43" fmla="*/ 914400 w 1477926"/>
                    <a:gd name="connsiteY43" fmla="*/ 53163 h 1509823"/>
                    <a:gd name="connsiteX44" fmla="*/ 850605 w 1477926"/>
                    <a:gd name="connsiteY44" fmla="*/ 31898 h 1509823"/>
                    <a:gd name="connsiteX45" fmla="*/ 776177 w 1477926"/>
                    <a:gd name="connsiteY45" fmla="*/ 10633 h 1509823"/>
                    <a:gd name="connsiteX46" fmla="*/ 701749 w 1477926"/>
                    <a:gd name="connsiteY46" fmla="*/ 0 h 1509823"/>
                    <a:gd name="connsiteX47" fmla="*/ 499731 w 1477926"/>
                    <a:gd name="connsiteY47" fmla="*/ 10633 h 1509823"/>
                    <a:gd name="connsiteX48" fmla="*/ 457200 w 1477926"/>
                    <a:gd name="connsiteY48" fmla="*/ 21265 h 1509823"/>
                    <a:gd name="connsiteX49" fmla="*/ 361507 w 1477926"/>
                    <a:gd name="connsiteY49" fmla="*/ 42530 h 1509823"/>
                    <a:gd name="connsiteX50" fmla="*/ 265814 w 1477926"/>
                    <a:gd name="connsiteY50" fmla="*/ 74428 h 1509823"/>
                    <a:gd name="connsiteX51" fmla="*/ 233917 w 1477926"/>
                    <a:gd name="connsiteY51" fmla="*/ 85061 h 1509823"/>
                    <a:gd name="connsiteX52" fmla="*/ 202019 w 1477926"/>
                    <a:gd name="connsiteY52" fmla="*/ 95693 h 1509823"/>
                    <a:gd name="connsiteX53" fmla="*/ 138224 w 1477926"/>
                    <a:gd name="connsiteY53" fmla="*/ 148856 h 1509823"/>
                    <a:gd name="connsiteX54" fmla="*/ 95693 w 1477926"/>
                    <a:gd name="connsiteY54" fmla="*/ 233916 h 1509823"/>
                    <a:gd name="connsiteX55" fmla="*/ 42531 w 1477926"/>
                    <a:gd name="connsiteY55" fmla="*/ 393405 h 1509823"/>
                    <a:gd name="connsiteX56" fmla="*/ 21266 w 1477926"/>
                    <a:gd name="connsiteY56" fmla="*/ 457200 h 1509823"/>
                    <a:gd name="connsiteX57" fmla="*/ 10633 w 1477926"/>
                    <a:gd name="connsiteY57" fmla="*/ 489098 h 1509823"/>
                    <a:gd name="connsiteX58" fmla="*/ 0 w 1477926"/>
                    <a:gd name="connsiteY58" fmla="*/ 818707 h 1509823"/>
                    <a:gd name="connsiteX59" fmla="*/ 10633 w 1477926"/>
                    <a:gd name="connsiteY59" fmla="*/ 967563 h 1509823"/>
                    <a:gd name="connsiteX60" fmla="*/ 10633 w 1477926"/>
                    <a:gd name="connsiteY60" fmla="*/ 988828 h 1509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477926" h="1509823">
                      <a:moveTo>
                        <a:pt x="10633" y="988828"/>
                      </a:moveTo>
                      <a:cubicBezTo>
                        <a:pt x="12405" y="1001233"/>
                        <a:pt x="13788" y="1025539"/>
                        <a:pt x="21266" y="1041991"/>
                      </a:cubicBezTo>
                      <a:cubicBezTo>
                        <a:pt x="31842" y="1065258"/>
                        <a:pt x="49619" y="1084521"/>
                        <a:pt x="63796" y="1105786"/>
                      </a:cubicBezTo>
                      <a:lnTo>
                        <a:pt x="85061" y="1137684"/>
                      </a:lnTo>
                      <a:lnTo>
                        <a:pt x="148856" y="1233377"/>
                      </a:lnTo>
                      <a:cubicBezTo>
                        <a:pt x="162808" y="1254306"/>
                        <a:pt x="171184" y="1271388"/>
                        <a:pt x="191387" y="1286540"/>
                      </a:cubicBezTo>
                      <a:cubicBezTo>
                        <a:pt x="211833" y="1301874"/>
                        <a:pt x="233917" y="1314893"/>
                        <a:pt x="255182" y="1329070"/>
                      </a:cubicBezTo>
                      <a:cubicBezTo>
                        <a:pt x="265815" y="1336158"/>
                        <a:pt x="274957" y="1346294"/>
                        <a:pt x="287080" y="1350335"/>
                      </a:cubicBezTo>
                      <a:cubicBezTo>
                        <a:pt x="297712" y="1353879"/>
                        <a:pt x="308953" y="1355956"/>
                        <a:pt x="318977" y="1360968"/>
                      </a:cubicBezTo>
                      <a:cubicBezTo>
                        <a:pt x="330407" y="1366683"/>
                        <a:pt x="339198" y="1377043"/>
                        <a:pt x="350875" y="1382233"/>
                      </a:cubicBezTo>
                      <a:cubicBezTo>
                        <a:pt x="398801" y="1403533"/>
                        <a:pt x="406656" y="1398165"/>
                        <a:pt x="446568" y="1414130"/>
                      </a:cubicBezTo>
                      <a:cubicBezTo>
                        <a:pt x="464289" y="1421219"/>
                        <a:pt x="481450" y="1429912"/>
                        <a:pt x="499731" y="1435396"/>
                      </a:cubicBezTo>
                      <a:cubicBezTo>
                        <a:pt x="517040" y="1440589"/>
                        <a:pt x="535361" y="1441645"/>
                        <a:pt x="552893" y="1446028"/>
                      </a:cubicBezTo>
                      <a:cubicBezTo>
                        <a:pt x="563766" y="1448746"/>
                        <a:pt x="573850" y="1454230"/>
                        <a:pt x="584791" y="1456661"/>
                      </a:cubicBezTo>
                      <a:cubicBezTo>
                        <a:pt x="605836" y="1461338"/>
                        <a:pt x="627376" y="1463436"/>
                        <a:pt x="648587" y="1467293"/>
                      </a:cubicBezTo>
                      <a:cubicBezTo>
                        <a:pt x="666367" y="1470526"/>
                        <a:pt x="684108" y="1474006"/>
                        <a:pt x="701749" y="1477926"/>
                      </a:cubicBezTo>
                      <a:cubicBezTo>
                        <a:pt x="716014" y="1481096"/>
                        <a:pt x="729902" y="1485944"/>
                        <a:pt x="744280" y="1488558"/>
                      </a:cubicBezTo>
                      <a:cubicBezTo>
                        <a:pt x="768937" y="1493041"/>
                        <a:pt x="793898" y="1495647"/>
                        <a:pt x="818707" y="1499191"/>
                      </a:cubicBezTo>
                      <a:cubicBezTo>
                        <a:pt x="829340" y="1502735"/>
                        <a:pt x="839397" y="1509823"/>
                        <a:pt x="850605" y="1509823"/>
                      </a:cubicBezTo>
                      <a:cubicBezTo>
                        <a:pt x="1013709" y="1509823"/>
                        <a:pt x="940737" y="1506682"/>
                        <a:pt x="1031359" y="1488558"/>
                      </a:cubicBezTo>
                      <a:cubicBezTo>
                        <a:pt x="1052499" y="1484330"/>
                        <a:pt x="1074014" y="1482154"/>
                        <a:pt x="1095154" y="1477926"/>
                      </a:cubicBezTo>
                      <a:cubicBezTo>
                        <a:pt x="1135320" y="1469893"/>
                        <a:pt x="1160804" y="1459586"/>
                        <a:pt x="1201480" y="1446028"/>
                      </a:cubicBezTo>
                      <a:lnTo>
                        <a:pt x="1233377" y="1435396"/>
                      </a:lnTo>
                      <a:cubicBezTo>
                        <a:pt x="1244010" y="1428307"/>
                        <a:pt x="1253845" y="1419845"/>
                        <a:pt x="1265275" y="1414130"/>
                      </a:cubicBezTo>
                      <a:cubicBezTo>
                        <a:pt x="1353319" y="1370108"/>
                        <a:pt x="1237654" y="1443178"/>
                        <a:pt x="1329070" y="1382233"/>
                      </a:cubicBezTo>
                      <a:cubicBezTo>
                        <a:pt x="1377161" y="1310096"/>
                        <a:pt x="1353528" y="1336509"/>
                        <a:pt x="1392866" y="1297172"/>
                      </a:cubicBezTo>
                      <a:cubicBezTo>
                        <a:pt x="1396410" y="1286540"/>
                        <a:pt x="1399083" y="1275576"/>
                        <a:pt x="1403498" y="1265275"/>
                      </a:cubicBezTo>
                      <a:cubicBezTo>
                        <a:pt x="1409742" y="1250706"/>
                        <a:pt x="1420208" y="1237926"/>
                        <a:pt x="1424763" y="1222744"/>
                      </a:cubicBezTo>
                      <a:cubicBezTo>
                        <a:pt x="1430958" y="1202095"/>
                        <a:pt x="1430719" y="1179994"/>
                        <a:pt x="1435396" y="1158949"/>
                      </a:cubicBezTo>
                      <a:cubicBezTo>
                        <a:pt x="1437827" y="1148008"/>
                        <a:pt x="1443597" y="1137992"/>
                        <a:pt x="1446028" y="1127051"/>
                      </a:cubicBezTo>
                      <a:cubicBezTo>
                        <a:pt x="1450705" y="1106006"/>
                        <a:pt x="1452688" y="1084445"/>
                        <a:pt x="1456661" y="1063256"/>
                      </a:cubicBezTo>
                      <a:cubicBezTo>
                        <a:pt x="1463322" y="1027731"/>
                        <a:pt x="1477926" y="956930"/>
                        <a:pt x="1477926" y="956930"/>
                      </a:cubicBezTo>
                      <a:cubicBezTo>
                        <a:pt x="1474382" y="797442"/>
                        <a:pt x="1473934" y="637854"/>
                        <a:pt x="1467293" y="478465"/>
                      </a:cubicBezTo>
                      <a:cubicBezTo>
                        <a:pt x="1466826" y="467267"/>
                        <a:pt x="1459181" y="457488"/>
                        <a:pt x="1456661" y="446568"/>
                      </a:cubicBezTo>
                      <a:cubicBezTo>
                        <a:pt x="1448534" y="411350"/>
                        <a:pt x="1446826" y="374531"/>
                        <a:pt x="1435396" y="340242"/>
                      </a:cubicBezTo>
                      <a:cubicBezTo>
                        <a:pt x="1428308" y="318977"/>
                        <a:pt x="1429981" y="292297"/>
                        <a:pt x="1414131" y="276447"/>
                      </a:cubicBezTo>
                      <a:cubicBezTo>
                        <a:pt x="1403498" y="265814"/>
                        <a:pt x="1393785" y="254175"/>
                        <a:pt x="1382233" y="244549"/>
                      </a:cubicBezTo>
                      <a:cubicBezTo>
                        <a:pt x="1365407" y="230528"/>
                        <a:pt x="1326712" y="209109"/>
                        <a:pt x="1307805" y="202019"/>
                      </a:cubicBezTo>
                      <a:cubicBezTo>
                        <a:pt x="1294122" y="196888"/>
                        <a:pt x="1278764" y="197006"/>
                        <a:pt x="1265275" y="191386"/>
                      </a:cubicBezTo>
                      <a:cubicBezTo>
                        <a:pt x="1236013" y="179194"/>
                        <a:pt x="1210968" y="156545"/>
                        <a:pt x="1180214" y="148856"/>
                      </a:cubicBezTo>
                      <a:cubicBezTo>
                        <a:pt x="1047241" y="115611"/>
                        <a:pt x="1212573" y="158101"/>
                        <a:pt x="1105787" y="127591"/>
                      </a:cubicBezTo>
                      <a:cubicBezTo>
                        <a:pt x="1091736" y="123576"/>
                        <a:pt x="1076939" y="122089"/>
                        <a:pt x="1063256" y="116958"/>
                      </a:cubicBezTo>
                      <a:cubicBezTo>
                        <a:pt x="988693" y="88997"/>
                        <a:pt x="1050525" y="105276"/>
                        <a:pt x="988828" y="74428"/>
                      </a:cubicBezTo>
                      <a:cubicBezTo>
                        <a:pt x="970965" y="65497"/>
                        <a:pt x="931429" y="58272"/>
                        <a:pt x="914400" y="53163"/>
                      </a:cubicBezTo>
                      <a:cubicBezTo>
                        <a:pt x="892930" y="46722"/>
                        <a:pt x="871870" y="38986"/>
                        <a:pt x="850605" y="31898"/>
                      </a:cubicBezTo>
                      <a:cubicBezTo>
                        <a:pt x="823270" y="22786"/>
                        <a:pt x="805556" y="15975"/>
                        <a:pt x="776177" y="10633"/>
                      </a:cubicBezTo>
                      <a:cubicBezTo>
                        <a:pt x="751520" y="6150"/>
                        <a:pt x="726558" y="3544"/>
                        <a:pt x="701749" y="0"/>
                      </a:cubicBezTo>
                      <a:cubicBezTo>
                        <a:pt x="634410" y="3544"/>
                        <a:pt x="566910" y="4791"/>
                        <a:pt x="499731" y="10633"/>
                      </a:cubicBezTo>
                      <a:cubicBezTo>
                        <a:pt x="485173" y="11899"/>
                        <a:pt x="471465" y="18095"/>
                        <a:pt x="457200" y="21265"/>
                      </a:cubicBezTo>
                      <a:cubicBezTo>
                        <a:pt x="422321" y="29016"/>
                        <a:pt x="395198" y="32163"/>
                        <a:pt x="361507" y="42530"/>
                      </a:cubicBezTo>
                      <a:cubicBezTo>
                        <a:pt x="329371" y="52418"/>
                        <a:pt x="297712" y="63795"/>
                        <a:pt x="265814" y="74428"/>
                      </a:cubicBezTo>
                      <a:lnTo>
                        <a:pt x="233917" y="85061"/>
                      </a:lnTo>
                      <a:lnTo>
                        <a:pt x="202019" y="95693"/>
                      </a:lnTo>
                      <a:cubicBezTo>
                        <a:pt x="182164" y="108929"/>
                        <a:pt x="150264" y="127183"/>
                        <a:pt x="138224" y="148856"/>
                      </a:cubicBezTo>
                      <a:cubicBezTo>
                        <a:pt x="77140" y="258808"/>
                        <a:pt x="149199" y="180412"/>
                        <a:pt x="95693" y="233916"/>
                      </a:cubicBezTo>
                      <a:lnTo>
                        <a:pt x="42531" y="393405"/>
                      </a:lnTo>
                      <a:lnTo>
                        <a:pt x="21266" y="457200"/>
                      </a:lnTo>
                      <a:lnTo>
                        <a:pt x="10633" y="489098"/>
                      </a:lnTo>
                      <a:cubicBezTo>
                        <a:pt x="7089" y="598968"/>
                        <a:pt x="0" y="708780"/>
                        <a:pt x="0" y="818707"/>
                      </a:cubicBezTo>
                      <a:cubicBezTo>
                        <a:pt x="0" y="868452"/>
                        <a:pt x="7530" y="917915"/>
                        <a:pt x="10633" y="967563"/>
                      </a:cubicBezTo>
                      <a:cubicBezTo>
                        <a:pt x="11075" y="974638"/>
                        <a:pt x="8861" y="976423"/>
                        <a:pt x="10633" y="988828"/>
                      </a:cubicBez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7" name="Freeform 766">
                  <a:extLst>
                    <a:ext uri="{FF2B5EF4-FFF2-40B4-BE49-F238E27FC236}">
                      <a16:creationId xmlns:a16="http://schemas.microsoft.com/office/drawing/2014/main" id="{98802B1D-1883-BB2A-EF1C-11134898DAEC}"/>
                    </a:ext>
                  </a:extLst>
                </p:cNvPr>
                <p:cNvSpPr/>
                <p:nvPr/>
              </p:nvSpPr>
              <p:spPr>
                <a:xfrm>
                  <a:off x="2137144" y="4221105"/>
                  <a:ext cx="1658679" cy="1520476"/>
                </a:xfrm>
                <a:custGeom>
                  <a:avLst/>
                  <a:gdLst>
                    <a:gd name="connsiteX0" fmla="*/ 754912 w 1658679"/>
                    <a:gd name="connsiteY0" fmla="*/ 10653 h 1520476"/>
                    <a:gd name="connsiteX1" fmla="*/ 701749 w 1658679"/>
                    <a:gd name="connsiteY1" fmla="*/ 42551 h 1520476"/>
                    <a:gd name="connsiteX2" fmla="*/ 606056 w 1658679"/>
                    <a:gd name="connsiteY2" fmla="*/ 63816 h 1520476"/>
                    <a:gd name="connsiteX3" fmla="*/ 574158 w 1658679"/>
                    <a:gd name="connsiteY3" fmla="*/ 74448 h 1520476"/>
                    <a:gd name="connsiteX4" fmla="*/ 531628 w 1658679"/>
                    <a:gd name="connsiteY4" fmla="*/ 85081 h 1520476"/>
                    <a:gd name="connsiteX5" fmla="*/ 467833 w 1658679"/>
                    <a:gd name="connsiteY5" fmla="*/ 106346 h 1520476"/>
                    <a:gd name="connsiteX6" fmla="*/ 435935 w 1658679"/>
                    <a:gd name="connsiteY6" fmla="*/ 116979 h 1520476"/>
                    <a:gd name="connsiteX7" fmla="*/ 372140 w 1658679"/>
                    <a:gd name="connsiteY7" fmla="*/ 148876 h 1520476"/>
                    <a:gd name="connsiteX8" fmla="*/ 308344 w 1658679"/>
                    <a:gd name="connsiteY8" fmla="*/ 191407 h 1520476"/>
                    <a:gd name="connsiteX9" fmla="*/ 255182 w 1658679"/>
                    <a:gd name="connsiteY9" fmla="*/ 233937 h 1520476"/>
                    <a:gd name="connsiteX10" fmla="*/ 202019 w 1658679"/>
                    <a:gd name="connsiteY10" fmla="*/ 276467 h 1520476"/>
                    <a:gd name="connsiteX11" fmla="*/ 138223 w 1658679"/>
                    <a:gd name="connsiteY11" fmla="*/ 329630 h 1520476"/>
                    <a:gd name="connsiteX12" fmla="*/ 116958 w 1658679"/>
                    <a:gd name="connsiteY12" fmla="*/ 361528 h 1520476"/>
                    <a:gd name="connsiteX13" fmla="*/ 85061 w 1658679"/>
                    <a:gd name="connsiteY13" fmla="*/ 393425 h 1520476"/>
                    <a:gd name="connsiteX14" fmla="*/ 63796 w 1658679"/>
                    <a:gd name="connsiteY14" fmla="*/ 457221 h 1520476"/>
                    <a:gd name="connsiteX15" fmla="*/ 53163 w 1658679"/>
                    <a:gd name="connsiteY15" fmla="*/ 489118 h 1520476"/>
                    <a:gd name="connsiteX16" fmla="*/ 21265 w 1658679"/>
                    <a:gd name="connsiteY16" fmla="*/ 563546 h 1520476"/>
                    <a:gd name="connsiteX17" fmla="*/ 0 w 1658679"/>
                    <a:gd name="connsiteY17" fmla="*/ 637974 h 1520476"/>
                    <a:gd name="connsiteX18" fmla="*/ 10633 w 1658679"/>
                    <a:gd name="connsiteY18" fmla="*/ 861258 h 1520476"/>
                    <a:gd name="connsiteX19" fmla="*/ 21265 w 1658679"/>
                    <a:gd name="connsiteY19" fmla="*/ 903788 h 1520476"/>
                    <a:gd name="connsiteX20" fmla="*/ 42530 w 1658679"/>
                    <a:gd name="connsiteY20" fmla="*/ 988848 h 1520476"/>
                    <a:gd name="connsiteX21" fmla="*/ 53163 w 1658679"/>
                    <a:gd name="connsiteY21" fmla="*/ 1031379 h 1520476"/>
                    <a:gd name="connsiteX22" fmla="*/ 74428 w 1658679"/>
                    <a:gd name="connsiteY22" fmla="*/ 1063276 h 1520476"/>
                    <a:gd name="connsiteX23" fmla="*/ 85061 w 1658679"/>
                    <a:gd name="connsiteY23" fmla="*/ 1095174 h 1520476"/>
                    <a:gd name="connsiteX24" fmla="*/ 148856 w 1658679"/>
                    <a:gd name="connsiteY24" fmla="*/ 1180235 h 1520476"/>
                    <a:gd name="connsiteX25" fmla="*/ 191386 w 1658679"/>
                    <a:gd name="connsiteY25" fmla="*/ 1244030 h 1520476"/>
                    <a:gd name="connsiteX26" fmla="*/ 212651 w 1658679"/>
                    <a:gd name="connsiteY26" fmla="*/ 1275928 h 1520476"/>
                    <a:gd name="connsiteX27" fmla="*/ 244549 w 1658679"/>
                    <a:gd name="connsiteY27" fmla="*/ 1297193 h 1520476"/>
                    <a:gd name="connsiteX28" fmla="*/ 276447 w 1658679"/>
                    <a:gd name="connsiteY28" fmla="*/ 1329090 h 1520476"/>
                    <a:gd name="connsiteX29" fmla="*/ 308344 w 1658679"/>
                    <a:gd name="connsiteY29" fmla="*/ 1350355 h 1520476"/>
                    <a:gd name="connsiteX30" fmla="*/ 329609 w 1658679"/>
                    <a:gd name="connsiteY30" fmla="*/ 1371621 h 1520476"/>
                    <a:gd name="connsiteX31" fmla="*/ 361507 w 1658679"/>
                    <a:gd name="connsiteY31" fmla="*/ 1382253 h 1520476"/>
                    <a:gd name="connsiteX32" fmla="*/ 393405 w 1658679"/>
                    <a:gd name="connsiteY32" fmla="*/ 1403518 h 1520476"/>
                    <a:gd name="connsiteX33" fmla="*/ 457200 w 1658679"/>
                    <a:gd name="connsiteY33" fmla="*/ 1424783 h 1520476"/>
                    <a:gd name="connsiteX34" fmla="*/ 552893 w 1658679"/>
                    <a:gd name="connsiteY34" fmla="*/ 1467314 h 1520476"/>
                    <a:gd name="connsiteX35" fmla="*/ 616689 w 1658679"/>
                    <a:gd name="connsiteY35" fmla="*/ 1488579 h 1520476"/>
                    <a:gd name="connsiteX36" fmla="*/ 648586 w 1658679"/>
                    <a:gd name="connsiteY36" fmla="*/ 1499211 h 1520476"/>
                    <a:gd name="connsiteX37" fmla="*/ 776177 w 1658679"/>
                    <a:gd name="connsiteY37" fmla="*/ 1520476 h 1520476"/>
                    <a:gd name="connsiteX38" fmla="*/ 1116419 w 1658679"/>
                    <a:gd name="connsiteY38" fmla="*/ 1509844 h 1520476"/>
                    <a:gd name="connsiteX39" fmla="*/ 1265275 w 1658679"/>
                    <a:gd name="connsiteY39" fmla="*/ 1477946 h 1520476"/>
                    <a:gd name="connsiteX40" fmla="*/ 1318437 w 1658679"/>
                    <a:gd name="connsiteY40" fmla="*/ 1467314 h 1520476"/>
                    <a:gd name="connsiteX41" fmla="*/ 1392865 w 1658679"/>
                    <a:gd name="connsiteY41" fmla="*/ 1435416 h 1520476"/>
                    <a:gd name="connsiteX42" fmla="*/ 1467293 w 1658679"/>
                    <a:gd name="connsiteY42" fmla="*/ 1403518 h 1520476"/>
                    <a:gd name="connsiteX43" fmla="*/ 1531089 w 1658679"/>
                    <a:gd name="connsiteY43" fmla="*/ 1360988 h 1520476"/>
                    <a:gd name="connsiteX44" fmla="*/ 1562986 w 1658679"/>
                    <a:gd name="connsiteY44" fmla="*/ 1339723 h 1520476"/>
                    <a:gd name="connsiteX45" fmla="*/ 1584251 w 1658679"/>
                    <a:gd name="connsiteY45" fmla="*/ 1307825 h 1520476"/>
                    <a:gd name="connsiteX46" fmla="*/ 1605516 w 1658679"/>
                    <a:gd name="connsiteY46" fmla="*/ 1244030 h 1520476"/>
                    <a:gd name="connsiteX47" fmla="*/ 1626782 w 1658679"/>
                    <a:gd name="connsiteY47" fmla="*/ 1201500 h 1520476"/>
                    <a:gd name="connsiteX48" fmla="*/ 1637414 w 1658679"/>
                    <a:gd name="connsiteY48" fmla="*/ 1158969 h 1520476"/>
                    <a:gd name="connsiteX49" fmla="*/ 1658679 w 1658679"/>
                    <a:gd name="connsiteY49" fmla="*/ 1095174 h 1520476"/>
                    <a:gd name="connsiteX50" fmla="*/ 1648047 w 1658679"/>
                    <a:gd name="connsiteY50" fmla="*/ 882523 h 1520476"/>
                    <a:gd name="connsiteX51" fmla="*/ 1626782 w 1658679"/>
                    <a:gd name="connsiteY51" fmla="*/ 776197 h 1520476"/>
                    <a:gd name="connsiteX52" fmla="*/ 1616149 w 1658679"/>
                    <a:gd name="connsiteY52" fmla="*/ 744300 h 1520476"/>
                    <a:gd name="connsiteX53" fmla="*/ 1573619 w 1658679"/>
                    <a:gd name="connsiteY53" fmla="*/ 595444 h 1520476"/>
                    <a:gd name="connsiteX54" fmla="*/ 1562986 w 1658679"/>
                    <a:gd name="connsiteY54" fmla="*/ 563546 h 1520476"/>
                    <a:gd name="connsiteX55" fmla="*/ 1552354 w 1658679"/>
                    <a:gd name="connsiteY55" fmla="*/ 531648 h 1520476"/>
                    <a:gd name="connsiteX56" fmla="*/ 1531089 w 1658679"/>
                    <a:gd name="connsiteY56" fmla="*/ 499751 h 1520476"/>
                    <a:gd name="connsiteX57" fmla="*/ 1520456 w 1658679"/>
                    <a:gd name="connsiteY57" fmla="*/ 467853 h 1520476"/>
                    <a:gd name="connsiteX58" fmla="*/ 1456661 w 1658679"/>
                    <a:gd name="connsiteY58" fmla="*/ 361528 h 1520476"/>
                    <a:gd name="connsiteX59" fmla="*/ 1382233 w 1658679"/>
                    <a:gd name="connsiteY59" fmla="*/ 287100 h 1520476"/>
                    <a:gd name="connsiteX60" fmla="*/ 1286540 w 1658679"/>
                    <a:gd name="connsiteY60" fmla="*/ 212672 h 1520476"/>
                    <a:gd name="connsiteX61" fmla="*/ 1222744 w 1658679"/>
                    <a:gd name="connsiteY61" fmla="*/ 180774 h 1520476"/>
                    <a:gd name="connsiteX62" fmla="*/ 1158949 w 1658679"/>
                    <a:gd name="connsiteY62" fmla="*/ 138244 h 1520476"/>
                    <a:gd name="connsiteX63" fmla="*/ 1127051 w 1658679"/>
                    <a:gd name="connsiteY63" fmla="*/ 116979 h 1520476"/>
                    <a:gd name="connsiteX64" fmla="*/ 1063256 w 1658679"/>
                    <a:gd name="connsiteY64" fmla="*/ 95714 h 1520476"/>
                    <a:gd name="connsiteX65" fmla="*/ 1010093 w 1658679"/>
                    <a:gd name="connsiteY65" fmla="*/ 63816 h 1520476"/>
                    <a:gd name="connsiteX66" fmla="*/ 978196 w 1658679"/>
                    <a:gd name="connsiteY66" fmla="*/ 42551 h 1520476"/>
                    <a:gd name="connsiteX67" fmla="*/ 956930 w 1658679"/>
                    <a:gd name="connsiteY67" fmla="*/ 21286 h 1520476"/>
                    <a:gd name="connsiteX68" fmla="*/ 754912 w 1658679"/>
                    <a:gd name="connsiteY68" fmla="*/ 10653 h 1520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658679" h="1520476">
                      <a:moveTo>
                        <a:pt x="754912" y="10653"/>
                      </a:moveTo>
                      <a:cubicBezTo>
                        <a:pt x="712382" y="14197"/>
                        <a:pt x="720233" y="33309"/>
                        <a:pt x="701749" y="42551"/>
                      </a:cubicBezTo>
                      <a:cubicBezTo>
                        <a:pt x="673031" y="56910"/>
                        <a:pt x="635450" y="57284"/>
                        <a:pt x="606056" y="63816"/>
                      </a:cubicBezTo>
                      <a:cubicBezTo>
                        <a:pt x="595115" y="66247"/>
                        <a:pt x="584935" y="71369"/>
                        <a:pt x="574158" y="74448"/>
                      </a:cubicBezTo>
                      <a:cubicBezTo>
                        <a:pt x="560107" y="78462"/>
                        <a:pt x="545625" y="80882"/>
                        <a:pt x="531628" y="85081"/>
                      </a:cubicBezTo>
                      <a:cubicBezTo>
                        <a:pt x="510158" y="91522"/>
                        <a:pt x="489098" y="99258"/>
                        <a:pt x="467833" y="106346"/>
                      </a:cubicBezTo>
                      <a:cubicBezTo>
                        <a:pt x="457200" y="109890"/>
                        <a:pt x="445261" y="110762"/>
                        <a:pt x="435935" y="116979"/>
                      </a:cubicBezTo>
                      <a:cubicBezTo>
                        <a:pt x="394712" y="144461"/>
                        <a:pt x="416160" y="134203"/>
                        <a:pt x="372140" y="148876"/>
                      </a:cubicBezTo>
                      <a:cubicBezTo>
                        <a:pt x="350875" y="163053"/>
                        <a:pt x="322521" y="170142"/>
                        <a:pt x="308344" y="191407"/>
                      </a:cubicBezTo>
                      <a:cubicBezTo>
                        <a:pt x="280862" y="232629"/>
                        <a:pt x="299202" y="219263"/>
                        <a:pt x="255182" y="233937"/>
                      </a:cubicBezTo>
                      <a:cubicBezTo>
                        <a:pt x="193304" y="295812"/>
                        <a:pt x="282508" y="209393"/>
                        <a:pt x="202019" y="276467"/>
                      </a:cubicBezTo>
                      <a:cubicBezTo>
                        <a:pt x="120157" y="344686"/>
                        <a:pt x="217414" y="276837"/>
                        <a:pt x="138223" y="329630"/>
                      </a:cubicBezTo>
                      <a:cubicBezTo>
                        <a:pt x="131135" y="340263"/>
                        <a:pt x="125139" y="351711"/>
                        <a:pt x="116958" y="361528"/>
                      </a:cubicBezTo>
                      <a:cubicBezTo>
                        <a:pt x="107332" y="373079"/>
                        <a:pt x="92363" y="380281"/>
                        <a:pt x="85061" y="393425"/>
                      </a:cubicBezTo>
                      <a:cubicBezTo>
                        <a:pt x="74175" y="413020"/>
                        <a:pt x="70885" y="435956"/>
                        <a:pt x="63796" y="457221"/>
                      </a:cubicBezTo>
                      <a:lnTo>
                        <a:pt x="53163" y="489118"/>
                      </a:lnTo>
                      <a:cubicBezTo>
                        <a:pt x="28222" y="563938"/>
                        <a:pt x="60688" y="471556"/>
                        <a:pt x="21265" y="563546"/>
                      </a:cubicBezTo>
                      <a:cubicBezTo>
                        <a:pt x="12115" y="584895"/>
                        <a:pt x="5394" y="616400"/>
                        <a:pt x="0" y="637974"/>
                      </a:cubicBezTo>
                      <a:cubicBezTo>
                        <a:pt x="3544" y="712402"/>
                        <a:pt x="4691" y="786983"/>
                        <a:pt x="10633" y="861258"/>
                      </a:cubicBezTo>
                      <a:cubicBezTo>
                        <a:pt x="11798" y="875824"/>
                        <a:pt x="18095" y="889523"/>
                        <a:pt x="21265" y="903788"/>
                      </a:cubicBezTo>
                      <a:cubicBezTo>
                        <a:pt x="53687" y="1049686"/>
                        <a:pt x="14034" y="889112"/>
                        <a:pt x="42530" y="988848"/>
                      </a:cubicBezTo>
                      <a:cubicBezTo>
                        <a:pt x="46545" y="1002899"/>
                        <a:pt x="47406" y="1017947"/>
                        <a:pt x="53163" y="1031379"/>
                      </a:cubicBezTo>
                      <a:cubicBezTo>
                        <a:pt x="58197" y="1043124"/>
                        <a:pt x="68713" y="1051847"/>
                        <a:pt x="74428" y="1063276"/>
                      </a:cubicBezTo>
                      <a:cubicBezTo>
                        <a:pt x="79440" y="1073301"/>
                        <a:pt x="79618" y="1085377"/>
                        <a:pt x="85061" y="1095174"/>
                      </a:cubicBezTo>
                      <a:cubicBezTo>
                        <a:pt x="115117" y="1149274"/>
                        <a:pt x="116594" y="1147971"/>
                        <a:pt x="148856" y="1180235"/>
                      </a:cubicBezTo>
                      <a:cubicBezTo>
                        <a:pt x="167543" y="1236291"/>
                        <a:pt x="147139" y="1190932"/>
                        <a:pt x="191386" y="1244030"/>
                      </a:cubicBezTo>
                      <a:cubicBezTo>
                        <a:pt x="199567" y="1253847"/>
                        <a:pt x="203615" y="1266892"/>
                        <a:pt x="212651" y="1275928"/>
                      </a:cubicBezTo>
                      <a:cubicBezTo>
                        <a:pt x="221687" y="1284964"/>
                        <a:pt x="234732" y="1289012"/>
                        <a:pt x="244549" y="1297193"/>
                      </a:cubicBezTo>
                      <a:cubicBezTo>
                        <a:pt x="256101" y="1306819"/>
                        <a:pt x="264895" y="1319464"/>
                        <a:pt x="276447" y="1329090"/>
                      </a:cubicBezTo>
                      <a:cubicBezTo>
                        <a:pt x="286264" y="1337271"/>
                        <a:pt x="298366" y="1342372"/>
                        <a:pt x="308344" y="1350355"/>
                      </a:cubicBezTo>
                      <a:cubicBezTo>
                        <a:pt x="316172" y="1356617"/>
                        <a:pt x="321013" y="1366463"/>
                        <a:pt x="329609" y="1371621"/>
                      </a:cubicBezTo>
                      <a:cubicBezTo>
                        <a:pt x="339220" y="1377387"/>
                        <a:pt x="350874" y="1378709"/>
                        <a:pt x="361507" y="1382253"/>
                      </a:cubicBezTo>
                      <a:cubicBezTo>
                        <a:pt x="372140" y="1389341"/>
                        <a:pt x="381728" y="1398328"/>
                        <a:pt x="393405" y="1403518"/>
                      </a:cubicBezTo>
                      <a:cubicBezTo>
                        <a:pt x="413888" y="1412622"/>
                        <a:pt x="457200" y="1424783"/>
                        <a:pt x="457200" y="1424783"/>
                      </a:cubicBezTo>
                      <a:cubicBezTo>
                        <a:pt x="507747" y="1458481"/>
                        <a:pt x="476978" y="1442009"/>
                        <a:pt x="552893" y="1467314"/>
                      </a:cubicBezTo>
                      <a:lnTo>
                        <a:pt x="616689" y="1488579"/>
                      </a:lnTo>
                      <a:cubicBezTo>
                        <a:pt x="627321" y="1492123"/>
                        <a:pt x="637491" y="1497626"/>
                        <a:pt x="648586" y="1499211"/>
                      </a:cubicBezTo>
                      <a:cubicBezTo>
                        <a:pt x="740904" y="1512400"/>
                        <a:pt x="698439" y="1504929"/>
                        <a:pt x="776177" y="1520476"/>
                      </a:cubicBezTo>
                      <a:cubicBezTo>
                        <a:pt x="889591" y="1516932"/>
                        <a:pt x="1003106" y="1515808"/>
                        <a:pt x="1116419" y="1509844"/>
                      </a:cubicBezTo>
                      <a:cubicBezTo>
                        <a:pt x="1163887" y="1507346"/>
                        <a:pt x="1220516" y="1486898"/>
                        <a:pt x="1265275" y="1477946"/>
                      </a:cubicBezTo>
                      <a:cubicBezTo>
                        <a:pt x="1282996" y="1474402"/>
                        <a:pt x="1300905" y="1471697"/>
                        <a:pt x="1318437" y="1467314"/>
                      </a:cubicBezTo>
                      <a:cubicBezTo>
                        <a:pt x="1358330" y="1457341"/>
                        <a:pt x="1350268" y="1453672"/>
                        <a:pt x="1392865" y="1435416"/>
                      </a:cubicBezTo>
                      <a:cubicBezTo>
                        <a:pt x="1444196" y="1413417"/>
                        <a:pt x="1408521" y="1438781"/>
                        <a:pt x="1467293" y="1403518"/>
                      </a:cubicBezTo>
                      <a:cubicBezTo>
                        <a:pt x="1489209" y="1390369"/>
                        <a:pt x="1509824" y="1375165"/>
                        <a:pt x="1531089" y="1360988"/>
                      </a:cubicBezTo>
                      <a:lnTo>
                        <a:pt x="1562986" y="1339723"/>
                      </a:lnTo>
                      <a:cubicBezTo>
                        <a:pt x="1570074" y="1329090"/>
                        <a:pt x="1579061" y="1319502"/>
                        <a:pt x="1584251" y="1307825"/>
                      </a:cubicBezTo>
                      <a:cubicBezTo>
                        <a:pt x="1593355" y="1287342"/>
                        <a:pt x="1595491" y="1264079"/>
                        <a:pt x="1605516" y="1244030"/>
                      </a:cubicBezTo>
                      <a:lnTo>
                        <a:pt x="1626782" y="1201500"/>
                      </a:lnTo>
                      <a:cubicBezTo>
                        <a:pt x="1630326" y="1187323"/>
                        <a:pt x="1633215" y="1172966"/>
                        <a:pt x="1637414" y="1158969"/>
                      </a:cubicBezTo>
                      <a:cubicBezTo>
                        <a:pt x="1643855" y="1137499"/>
                        <a:pt x="1658679" y="1095174"/>
                        <a:pt x="1658679" y="1095174"/>
                      </a:cubicBezTo>
                      <a:cubicBezTo>
                        <a:pt x="1655135" y="1024290"/>
                        <a:pt x="1653490" y="953286"/>
                        <a:pt x="1648047" y="882523"/>
                      </a:cubicBezTo>
                      <a:cubicBezTo>
                        <a:pt x="1645849" y="853951"/>
                        <a:pt x="1635296" y="805996"/>
                        <a:pt x="1626782" y="776197"/>
                      </a:cubicBezTo>
                      <a:cubicBezTo>
                        <a:pt x="1623703" y="765421"/>
                        <a:pt x="1619098" y="755113"/>
                        <a:pt x="1616149" y="744300"/>
                      </a:cubicBezTo>
                      <a:cubicBezTo>
                        <a:pt x="1576095" y="597437"/>
                        <a:pt x="1614367" y="717687"/>
                        <a:pt x="1573619" y="595444"/>
                      </a:cubicBezTo>
                      <a:lnTo>
                        <a:pt x="1562986" y="563546"/>
                      </a:lnTo>
                      <a:cubicBezTo>
                        <a:pt x="1559442" y="552913"/>
                        <a:pt x="1558571" y="540973"/>
                        <a:pt x="1552354" y="531648"/>
                      </a:cubicBezTo>
                      <a:cubicBezTo>
                        <a:pt x="1545266" y="521016"/>
                        <a:pt x="1536804" y="511180"/>
                        <a:pt x="1531089" y="499751"/>
                      </a:cubicBezTo>
                      <a:cubicBezTo>
                        <a:pt x="1526077" y="489726"/>
                        <a:pt x="1524871" y="478155"/>
                        <a:pt x="1520456" y="467853"/>
                      </a:cubicBezTo>
                      <a:cubicBezTo>
                        <a:pt x="1507871" y="438487"/>
                        <a:pt x="1475558" y="380425"/>
                        <a:pt x="1456661" y="361528"/>
                      </a:cubicBezTo>
                      <a:lnTo>
                        <a:pt x="1382233" y="287100"/>
                      </a:lnTo>
                      <a:cubicBezTo>
                        <a:pt x="1332264" y="237131"/>
                        <a:pt x="1362846" y="263542"/>
                        <a:pt x="1286540" y="212672"/>
                      </a:cubicBezTo>
                      <a:cubicBezTo>
                        <a:pt x="1245317" y="185190"/>
                        <a:pt x="1266764" y="195448"/>
                        <a:pt x="1222744" y="180774"/>
                      </a:cubicBezTo>
                      <a:cubicBezTo>
                        <a:pt x="1162279" y="120307"/>
                        <a:pt x="1220499" y="169018"/>
                        <a:pt x="1158949" y="138244"/>
                      </a:cubicBezTo>
                      <a:cubicBezTo>
                        <a:pt x="1147519" y="132529"/>
                        <a:pt x="1138728" y="122169"/>
                        <a:pt x="1127051" y="116979"/>
                      </a:cubicBezTo>
                      <a:cubicBezTo>
                        <a:pt x="1106568" y="107875"/>
                        <a:pt x="1063256" y="95714"/>
                        <a:pt x="1063256" y="95714"/>
                      </a:cubicBezTo>
                      <a:cubicBezTo>
                        <a:pt x="1021721" y="54177"/>
                        <a:pt x="1065304" y="91421"/>
                        <a:pt x="1010093" y="63816"/>
                      </a:cubicBezTo>
                      <a:cubicBezTo>
                        <a:pt x="998663" y="58101"/>
                        <a:pt x="988174" y="50534"/>
                        <a:pt x="978196" y="42551"/>
                      </a:cubicBezTo>
                      <a:cubicBezTo>
                        <a:pt x="970368" y="36289"/>
                        <a:pt x="965896" y="25769"/>
                        <a:pt x="956930" y="21286"/>
                      </a:cubicBezTo>
                      <a:cubicBezTo>
                        <a:pt x="880776" y="-16791"/>
                        <a:pt x="797442" y="7109"/>
                        <a:pt x="754912" y="10653"/>
                      </a:cubicBez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a:extLst>
                    <a:ext uri="{FF2B5EF4-FFF2-40B4-BE49-F238E27FC236}">
                      <a16:creationId xmlns:a16="http://schemas.microsoft.com/office/drawing/2014/main" id="{A8393AB5-F990-31DF-F065-9EE3A3B4E7D0}"/>
                    </a:ext>
                  </a:extLst>
                </p:cNvPr>
                <p:cNvGrpSpPr/>
                <p:nvPr/>
              </p:nvGrpSpPr>
              <p:grpSpPr>
                <a:xfrm>
                  <a:off x="300566" y="1069140"/>
                  <a:ext cx="1748422" cy="1560702"/>
                  <a:chOff x="1883759" y="540410"/>
                  <a:chExt cx="2393934" cy="2066591"/>
                </a:xfrm>
              </p:grpSpPr>
              <p:sp>
                <p:nvSpPr>
                  <p:cNvPr id="26" name="Freeform 25">
                    <a:extLst>
                      <a:ext uri="{FF2B5EF4-FFF2-40B4-BE49-F238E27FC236}">
                        <a16:creationId xmlns:a16="http://schemas.microsoft.com/office/drawing/2014/main" id="{889FC3EB-5E50-E747-2474-BE0C610E151C}"/>
                      </a:ext>
                    </a:extLst>
                  </p:cNvPr>
                  <p:cNvSpPr/>
                  <p:nvPr/>
                </p:nvSpPr>
                <p:spPr>
                  <a:xfrm>
                    <a:off x="1883759" y="540410"/>
                    <a:ext cx="2393934" cy="2066591"/>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090F0A21-10A1-22E6-73EB-A2829AB60B91}"/>
                      </a:ext>
                    </a:extLst>
                  </p:cNvPr>
                  <p:cNvSpPr/>
                  <p:nvPr/>
                </p:nvSpPr>
                <p:spPr>
                  <a:xfrm>
                    <a:off x="2384146" y="882053"/>
                    <a:ext cx="1421558" cy="13566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E044E471-11AD-7F33-86D7-C9EA1166382C}"/>
                      </a:ext>
                    </a:extLst>
                  </p:cNvPr>
                  <p:cNvGrpSpPr/>
                  <p:nvPr/>
                </p:nvGrpSpPr>
                <p:grpSpPr>
                  <a:xfrm>
                    <a:off x="2595605" y="1233146"/>
                    <a:ext cx="149400" cy="364325"/>
                    <a:chOff x="2595605" y="1233146"/>
                    <a:chExt cx="149400" cy="364325"/>
                  </a:xfrm>
                </p:grpSpPr>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3BB2219B-ECB0-8A4D-C210-3DB2B2986830}"/>
                            </a:ext>
                          </a:extLst>
                        </p14:cNvPr>
                        <p14:cNvContentPartPr/>
                        <p14:nvPr/>
                      </p14:nvContentPartPr>
                      <p14:xfrm>
                        <a:off x="2601725" y="1233146"/>
                        <a:ext cx="143280" cy="327240"/>
                      </p14:xfrm>
                    </p:contentPart>
                  </mc:Choice>
                  <mc:Fallback xmlns="">
                    <p:pic>
                      <p:nvPicPr>
                        <p:cNvPr id="12" name="Ink 11">
                          <a:extLst>
                            <a:ext uri="{FF2B5EF4-FFF2-40B4-BE49-F238E27FC236}">
                              <a16:creationId xmlns:a16="http://schemas.microsoft.com/office/drawing/2014/main" id="{3BB2219B-ECB0-8A4D-C210-3DB2B2986830}"/>
                            </a:ext>
                          </a:extLst>
                        </p:cNvPr>
                        <p:cNvPicPr/>
                        <p:nvPr/>
                      </p:nvPicPr>
                      <p:blipFill>
                        <a:blip r:embed="rId5"/>
                        <a:stretch>
                          <a:fillRect/>
                        </a:stretch>
                      </p:blipFill>
                      <p:spPr>
                        <a:xfrm>
                          <a:off x="2589416" y="1221238"/>
                          <a:ext cx="167406" cy="3505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0C7F454B-8BD5-DB1C-8E0F-DDA693B35714}"/>
                            </a:ext>
                          </a:extLst>
                        </p14:cNvPr>
                        <p14:cNvContentPartPr/>
                        <p14:nvPr/>
                      </p14:nvContentPartPr>
                      <p14:xfrm>
                        <a:off x="2595605" y="1244311"/>
                        <a:ext cx="140400" cy="353160"/>
                      </p14:xfrm>
                    </p:contentPart>
                  </mc:Choice>
                  <mc:Fallback xmlns="">
                    <p:pic>
                      <p:nvPicPr>
                        <p:cNvPr id="13" name="Ink 12">
                          <a:extLst>
                            <a:ext uri="{FF2B5EF4-FFF2-40B4-BE49-F238E27FC236}">
                              <a16:creationId xmlns:a16="http://schemas.microsoft.com/office/drawing/2014/main" id="{0C7F454B-8BD5-DB1C-8E0F-DDA693B35714}"/>
                            </a:ext>
                          </a:extLst>
                        </p:cNvPr>
                        <p:cNvPicPr/>
                        <p:nvPr/>
                      </p:nvPicPr>
                      <p:blipFill>
                        <a:blip r:embed="rId7"/>
                        <a:stretch>
                          <a:fillRect/>
                        </a:stretch>
                      </p:blipFill>
                      <p:spPr>
                        <a:xfrm>
                          <a:off x="2583782" y="1232873"/>
                          <a:ext cx="164539" cy="376513"/>
                        </a:xfrm>
                        <a:prstGeom prst="rect">
                          <a:avLst/>
                        </a:prstGeom>
                      </p:spPr>
                    </p:pic>
                  </mc:Fallback>
                </mc:AlternateContent>
              </p:grpSp>
              <p:grpSp>
                <p:nvGrpSpPr>
                  <p:cNvPr id="21" name="Group 20">
                    <a:extLst>
                      <a:ext uri="{FF2B5EF4-FFF2-40B4-BE49-F238E27FC236}">
                        <a16:creationId xmlns:a16="http://schemas.microsoft.com/office/drawing/2014/main" id="{D181BA0E-2ED6-6DC5-AFC6-90C7D2171837}"/>
                      </a:ext>
                    </a:extLst>
                  </p:cNvPr>
                  <p:cNvGrpSpPr/>
                  <p:nvPr/>
                </p:nvGrpSpPr>
                <p:grpSpPr>
                  <a:xfrm>
                    <a:off x="3059285" y="1124786"/>
                    <a:ext cx="193680" cy="357840"/>
                    <a:chOff x="3059285" y="1124786"/>
                    <a:chExt cx="193680" cy="357840"/>
                  </a:xfrm>
                </p:grpSpPr>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4D5CDC0D-30EB-E242-41DC-9F2CA5CA6126}"/>
                            </a:ext>
                          </a:extLst>
                        </p14:cNvPr>
                        <p14:cNvContentPartPr/>
                        <p14:nvPr/>
                      </p14:nvContentPartPr>
                      <p14:xfrm>
                        <a:off x="3059285" y="1142426"/>
                        <a:ext cx="193680" cy="279360"/>
                      </p14:xfrm>
                    </p:contentPart>
                  </mc:Choice>
                  <mc:Fallback xmlns="">
                    <p:pic>
                      <p:nvPicPr>
                        <p:cNvPr id="14" name="Ink 13">
                          <a:extLst>
                            <a:ext uri="{FF2B5EF4-FFF2-40B4-BE49-F238E27FC236}">
                              <a16:creationId xmlns:a16="http://schemas.microsoft.com/office/drawing/2014/main" id="{4D5CDC0D-30EB-E242-41DC-9F2CA5CA6126}"/>
                            </a:ext>
                          </a:extLst>
                        </p:cNvPr>
                        <p:cNvPicPr/>
                        <p:nvPr/>
                      </p:nvPicPr>
                      <p:blipFill>
                        <a:blip r:embed="rId9"/>
                        <a:stretch>
                          <a:fillRect/>
                        </a:stretch>
                      </p:blipFill>
                      <p:spPr>
                        <a:xfrm>
                          <a:off x="3047457" y="1130985"/>
                          <a:ext cx="217828" cy="302719"/>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8FD870BB-9C1A-8879-10E5-2037F875500B}"/>
                            </a:ext>
                          </a:extLst>
                        </p14:cNvPr>
                        <p14:cNvContentPartPr/>
                        <p14:nvPr/>
                      </p14:nvContentPartPr>
                      <p14:xfrm>
                        <a:off x="3094925" y="1124786"/>
                        <a:ext cx="63000" cy="357840"/>
                      </p14:xfrm>
                    </p:contentPart>
                  </mc:Choice>
                  <mc:Fallback xmlns="">
                    <p:pic>
                      <p:nvPicPr>
                        <p:cNvPr id="15" name="Ink 14">
                          <a:extLst>
                            <a:ext uri="{FF2B5EF4-FFF2-40B4-BE49-F238E27FC236}">
                              <a16:creationId xmlns:a16="http://schemas.microsoft.com/office/drawing/2014/main" id="{8FD870BB-9C1A-8879-10E5-2037F875500B}"/>
                            </a:ext>
                          </a:extLst>
                        </p:cNvPr>
                        <p:cNvPicPr/>
                        <p:nvPr/>
                      </p:nvPicPr>
                      <p:blipFill>
                        <a:blip r:embed="rId11"/>
                        <a:stretch>
                          <a:fillRect/>
                        </a:stretch>
                      </p:blipFill>
                      <p:spPr>
                        <a:xfrm>
                          <a:off x="3083112" y="1112874"/>
                          <a:ext cx="87117" cy="381188"/>
                        </a:xfrm>
                        <a:prstGeom prst="rect">
                          <a:avLst/>
                        </a:prstGeom>
                      </p:spPr>
                    </p:pic>
                  </mc:Fallback>
                </mc:AlternateContent>
              </p:grpSp>
              <p:grpSp>
                <p:nvGrpSpPr>
                  <p:cNvPr id="22" name="Group 21">
                    <a:extLst>
                      <a:ext uri="{FF2B5EF4-FFF2-40B4-BE49-F238E27FC236}">
                        <a16:creationId xmlns:a16="http://schemas.microsoft.com/office/drawing/2014/main" id="{6D9ACBAD-86A5-81F0-7A37-26E0A8EFBB28}"/>
                      </a:ext>
                    </a:extLst>
                  </p:cNvPr>
                  <p:cNvGrpSpPr/>
                  <p:nvPr/>
                </p:nvGrpSpPr>
                <p:grpSpPr>
                  <a:xfrm>
                    <a:off x="3326045" y="1392266"/>
                    <a:ext cx="329400" cy="336240"/>
                    <a:chOff x="3462845" y="1362386"/>
                    <a:chExt cx="329400" cy="336240"/>
                  </a:xfrm>
                </p:grpSpPr>
                <mc:AlternateContent xmlns:mc="http://schemas.openxmlformats.org/markup-compatibility/2006" xmlns:p14="http://schemas.microsoft.com/office/powerpoint/2010/main">
                  <mc:Choice Requires="p14">
                    <p:contentPart p14:bwMode="auto" r:id="rId12">
                      <p14:nvContentPartPr>
                        <p14:cNvPr id="16" name="Ink 15">
                          <a:extLst>
                            <a:ext uri="{FF2B5EF4-FFF2-40B4-BE49-F238E27FC236}">
                              <a16:creationId xmlns:a16="http://schemas.microsoft.com/office/drawing/2014/main" id="{8822B37D-0559-F524-ED5D-3175B0C08210}"/>
                            </a:ext>
                          </a:extLst>
                        </p14:cNvPr>
                        <p14:cNvContentPartPr/>
                        <p14:nvPr/>
                      </p14:nvContentPartPr>
                      <p14:xfrm>
                        <a:off x="3666605" y="1362386"/>
                        <a:ext cx="68400" cy="336240"/>
                      </p14:xfrm>
                    </p:contentPart>
                  </mc:Choice>
                  <mc:Fallback xmlns="">
                    <p:pic>
                      <p:nvPicPr>
                        <p:cNvPr id="16" name="Ink 15">
                          <a:extLst>
                            <a:ext uri="{FF2B5EF4-FFF2-40B4-BE49-F238E27FC236}">
                              <a16:creationId xmlns:a16="http://schemas.microsoft.com/office/drawing/2014/main" id="{8822B37D-0559-F524-ED5D-3175B0C08210}"/>
                            </a:ext>
                          </a:extLst>
                        </p:cNvPr>
                        <p:cNvPicPr/>
                        <p:nvPr/>
                      </p:nvPicPr>
                      <p:blipFill>
                        <a:blip r:embed="rId13"/>
                        <a:stretch>
                          <a:fillRect/>
                        </a:stretch>
                      </p:blipFill>
                      <p:spPr>
                        <a:xfrm>
                          <a:off x="3654303" y="1350463"/>
                          <a:ext cx="92512" cy="35961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B676ECA1-D231-45AA-9031-FA113DFEF673}"/>
                            </a:ext>
                          </a:extLst>
                        </p14:cNvPr>
                        <p14:cNvContentPartPr/>
                        <p14:nvPr/>
                      </p14:nvContentPartPr>
                      <p14:xfrm>
                        <a:off x="3462845" y="1444826"/>
                        <a:ext cx="329400" cy="99000"/>
                      </p14:xfrm>
                    </p:contentPart>
                  </mc:Choice>
                  <mc:Fallback xmlns="">
                    <p:pic>
                      <p:nvPicPr>
                        <p:cNvPr id="17" name="Ink 16">
                          <a:extLst>
                            <a:ext uri="{FF2B5EF4-FFF2-40B4-BE49-F238E27FC236}">
                              <a16:creationId xmlns:a16="http://schemas.microsoft.com/office/drawing/2014/main" id="{B676ECA1-D231-45AA-9031-FA113DFEF673}"/>
                            </a:ext>
                          </a:extLst>
                        </p:cNvPr>
                        <p:cNvPicPr/>
                        <p:nvPr/>
                      </p:nvPicPr>
                      <p:blipFill>
                        <a:blip r:embed="rId15"/>
                        <a:stretch>
                          <a:fillRect/>
                        </a:stretch>
                      </p:blipFill>
                      <p:spPr>
                        <a:xfrm>
                          <a:off x="3451028" y="1433403"/>
                          <a:ext cx="353526" cy="122322"/>
                        </a:xfrm>
                        <a:prstGeom prst="rect">
                          <a:avLst/>
                        </a:prstGeom>
                      </p:spPr>
                    </p:pic>
                  </mc:Fallback>
                </mc:AlternateContent>
              </p:grpSp>
              <p:grpSp>
                <p:nvGrpSpPr>
                  <p:cNvPr id="23" name="Group 22">
                    <a:extLst>
                      <a:ext uri="{FF2B5EF4-FFF2-40B4-BE49-F238E27FC236}">
                        <a16:creationId xmlns:a16="http://schemas.microsoft.com/office/drawing/2014/main" id="{C37F81BB-17D3-DD64-86F2-6A3FED343D0A}"/>
                      </a:ext>
                    </a:extLst>
                  </p:cNvPr>
                  <p:cNvGrpSpPr/>
                  <p:nvPr/>
                </p:nvGrpSpPr>
                <p:grpSpPr>
                  <a:xfrm>
                    <a:off x="2832244" y="1676532"/>
                    <a:ext cx="334800" cy="229680"/>
                    <a:chOff x="2991245" y="1643906"/>
                    <a:chExt cx="334800" cy="229680"/>
                  </a:xfrm>
                </p:grpSpPr>
                <mc:AlternateContent xmlns:mc="http://schemas.openxmlformats.org/markup-compatibility/2006" xmlns:p14="http://schemas.microsoft.com/office/powerpoint/2010/main">
                  <mc:Choice Requires="p14">
                    <p:contentPart p14:bwMode="auto" r:id="rId16">
                      <p14:nvContentPartPr>
                        <p14:cNvPr id="18" name="Ink 17">
                          <a:extLst>
                            <a:ext uri="{FF2B5EF4-FFF2-40B4-BE49-F238E27FC236}">
                              <a16:creationId xmlns:a16="http://schemas.microsoft.com/office/drawing/2014/main" id="{47426AD2-56E2-55EB-4F06-670AA1C2D646}"/>
                            </a:ext>
                          </a:extLst>
                        </p14:cNvPr>
                        <p14:cNvContentPartPr/>
                        <p14:nvPr/>
                      </p14:nvContentPartPr>
                      <p14:xfrm>
                        <a:off x="3081605" y="1643906"/>
                        <a:ext cx="244440" cy="229680"/>
                      </p14:xfrm>
                    </p:contentPart>
                  </mc:Choice>
                  <mc:Fallback xmlns="">
                    <p:pic>
                      <p:nvPicPr>
                        <p:cNvPr id="18" name="Ink 17">
                          <a:extLst>
                            <a:ext uri="{FF2B5EF4-FFF2-40B4-BE49-F238E27FC236}">
                              <a16:creationId xmlns:a16="http://schemas.microsoft.com/office/drawing/2014/main" id="{47426AD2-56E2-55EB-4F06-670AA1C2D646}"/>
                            </a:ext>
                          </a:extLst>
                        </p:cNvPr>
                        <p:cNvPicPr/>
                        <p:nvPr/>
                      </p:nvPicPr>
                      <p:blipFill>
                        <a:blip r:embed="rId17"/>
                        <a:stretch>
                          <a:fillRect/>
                        </a:stretch>
                      </p:blipFill>
                      <p:spPr>
                        <a:xfrm>
                          <a:off x="3069284" y="1632470"/>
                          <a:ext cx="268588" cy="253029"/>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 name="Ink 18">
                          <a:extLst>
                            <a:ext uri="{FF2B5EF4-FFF2-40B4-BE49-F238E27FC236}">
                              <a16:creationId xmlns:a16="http://schemas.microsoft.com/office/drawing/2014/main" id="{CCC4793A-FC48-1D19-C864-FAE70B009423}"/>
                            </a:ext>
                          </a:extLst>
                        </p14:cNvPr>
                        <p14:cNvContentPartPr/>
                        <p14:nvPr/>
                      </p14:nvContentPartPr>
                      <p14:xfrm>
                        <a:off x="2991245" y="1669466"/>
                        <a:ext cx="304560" cy="148680"/>
                      </p14:xfrm>
                    </p:contentPart>
                  </mc:Choice>
                  <mc:Fallback xmlns="">
                    <p:pic>
                      <p:nvPicPr>
                        <p:cNvPr id="19" name="Ink 18">
                          <a:extLst>
                            <a:ext uri="{FF2B5EF4-FFF2-40B4-BE49-F238E27FC236}">
                              <a16:creationId xmlns:a16="http://schemas.microsoft.com/office/drawing/2014/main" id="{CCC4793A-FC48-1D19-C864-FAE70B009423}"/>
                            </a:ext>
                          </a:extLst>
                        </p:cNvPr>
                        <p:cNvPicPr/>
                        <p:nvPr/>
                      </p:nvPicPr>
                      <p:blipFill>
                        <a:blip r:embed="rId19"/>
                        <a:stretch>
                          <a:fillRect/>
                        </a:stretch>
                      </p:blipFill>
                      <p:spPr>
                        <a:xfrm>
                          <a:off x="2978925" y="1657553"/>
                          <a:ext cx="328708" cy="172030"/>
                        </a:xfrm>
                        <a:prstGeom prst="rect">
                          <a:avLst/>
                        </a:prstGeom>
                      </p:spPr>
                    </p:pic>
                  </mc:Fallback>
                </mc:AlternateContent>
              </p:grpSp>
            </p:grpSp>
            <p:grpSp>
              <p:nvGrpSpPr>
                <p:cNvPr id="670" name="Group 669">
                  <a:extLst>
                    <a:ext uri="{FF2B5EF4-FFF2-40B4-BE49-F238E27FC236}">
                      <a16:creationId xmlns:a16="http://schemas.microsoft.com/office/drawing/2014/main" id="{FF2F24FA-6168-4AAC-B5D1-D84F1039E413}"/>
                    </a:ext>
                  </a:extLst>
                </p:cNvPr>
                <p:cNvGrpSpPr/>
                <p:nvPr/>
              </p:nvGrpSpPr>
              <p:grpSpPr>
                <a:xfrm>
                  <a:off x="2648429" y="244832"/>
                  <a:ext cx="1573651" cy="1387526"/>
                  <a:chOff x="3141225" y="887599"/>
                  <a:chExt cx="2039312" cy="1711177"/>
                </a:xfrm>
              </p:grpSpPr>
              <p:sp>
                <p:nvSpPr>
                  <p:cNvPr id="57" name="Freeform 56">
                    <a:extLst>
                      <a:ext uri="{FF2B5EF4-FFF2-40B4-BE49-F238E27FC236}">
                        <a16:creationId xmlns:a16="http://schemas.microsoft.com/office/drawing/2014/main" id="{DAA57436-D3A5-2301-93D0-8C132C00A7C2}"/>
                      </a:ext>
                    </a:extLst>
                  </p:cNvPr>
                  <p:cNvSpPr/>
                  <p:nvPr/>
                </p:nvSpPr>
                <p:spPr>
                  <a:xfrm>
                    <a:off x="3141225" y="887599"/>
                    <a:ext cx="2039312" cy="1711177"/>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F9FC1D27-3549-9379-A690-D334234DCF97}"/>
                      </a:ext>
                    </a:extLst>
                  </p:cNvPr>
                  <p:cNvSpPr/>
                  <p:nvPr/>
                </p:nvSpPr>
                <p:spPr>
                  <a:xfrm>
                    <a:off x="3558913" y="1170486"/>
                    <a:ext cx="1210978" cy="1123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Group 59">
                    <a:extLst>
                      <a:ext uri="{FF2B5EF4-FFF2-40B4-BE49-F238E27FC236}">
                        <a16:creationId xmlns:a16="http://schemas.microsoft.com/office/drawing/2014/main" id="{0196C523-F540-D4B1-2CEF-015FA93CBD20}"/>
                      </a:ext>
                    </a:extLst>
                  </p:cNvPr>
                  <p:cNvGrpSpPr/>
                  <p:nvPr/>
                </p:nvGrpSpPr>
                <p:grpSpPr>
                  <a:xfrm>
                    <a:off x="4134041" y="1371474"/>
                    <a:ext cx="164989" cy="296298"/>
                    <a:chOff x="3059285" y="1124786"/>
                    <a:chExt cx="193680" cy="357840"/>
                  </a:xfrm>
                </p:grpSpPr>
                <mc:AlternateContent xmlns:mc="http://schemas.openxmlformats.org/markup-compatibility/2006" xmlns:p14="http://schemas.microsoft.com/office/powerpoint/2010/main">
                  <mc:Choice Requires="p14">
                    <p:contentPart p14:bwMode="auto" r:id="rId20">
                      <p14:nvContentPartPr>
                        <p14:cNvPr id="643" name="Ink 642">
                          <a:extLst>
                            <a:ext uri="{FF2B5EF4-FFF2-40B4-BE49-F238E27FC236}">
                              <a16:creationId xmlns:a16="http://schemas.microsoft.com/office/drawing/2014/main" id="{6A1FE168-0307-8C1F-A2B3-B3E639600C96}"/>
                            </a:ext>
                          </a:extLst>
                        </p14:cNvPr>
                        <p14:cNvContentPartPr/>
                        <p14:nvPr/>
                      </p14:nvContentPartPr>
                      <p14:xfrm>
                        <a:off x="3059285" y="1142426"/>
                        <a:ext cx="193680" cy="279360"/>
                      </p14:xfrm>
                    </p:contentPart>
                  </mc:Choice>
                  <mc:Fallback xmlns="">
                    <p:pic>
                      <p:nvPicPr>
                        <p:cNvPr id="643" name="Ink 642">
                          <a:extLst>
                            <a:ext uri="{FF2B5EF4-FFF2-40B4-BE49-F238E27FC236}">
                              <a16:creationId xmlns:a16="http://schemas.microsoft.com/office/drawing/2014/main" id="{6A1FE168-0307-8C1F-A2B3-B3E639600C96}"/>
                            </a:ext>
                          </a:extLst>
                        </p:cNvPr>
                        <p:cNvPicPr/>
                        <p:nvPr/>
                      </p:nvPicPr>
                      <p:blipFill>
                        <a:blip r:embed="rId21"/>
                        <a:stretch>
                          <a:fillRect/>
                        </a:stretch>
                      </p:blipFill>
                      <p:spPr>
                        <a:xfrm>
                          <a:off x="3046154" y="1129557"/>
                          <a:ext cx="220489" cy="305634"/>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644" name="Ink 643">
                          <a:extLst>
                            <a:ext uri="{FF2B5EF4-FFF2-40B4-BE49-F238E27FC236}">
                              <a16:creationId xmlns:a16="http://schemas.microsoft.com/office/drawing/2014/main" id="{16C6808D-D559-A18B-AB6C-B5D128FDD1EC}"/>
                            </a:ext>
                          </a:extLst>
                        </p14:cNvPr>
                        <p14:cNvContentPartPr/>
                        <p14:nvPr/>
                      </p14:nvContentPartPr>
                      <p14:xfrm>
                        <a:off x="3094925" y="1124786"/>
                        <a:ext cx="63000" cy="357840"/>
                      </p14:xfrm>
                    </p:contentPart>
                  </mc:Choice>
                  <mc:Fallback xmlns="">
                    <p:pic>
                      <p:nvPicPr>
                        <p:cNvPr id="644" name="Ink 643">
                          <a:extLst>
                            <a:ext uri="{FF2B5EF4-FFF2-40B4-BE49-F238E27FC236}">
                              <a16:creationId xmlns:a16="http://schemas.microsoft.com/office/drawing/2014/main" id="{16C6808D-D559-A18B-AB6C-B5D128FDD1EC}"/>
                            </a:ext>
                          </a:extLst>
                        </p:cNvPr>
                        <p:cNvPicPr/>
                        <p:nvPr/>
                      </p:nvPicPr>
                      <p:blipFill>
                        <a:blip r:embed="rId23"/>
                        <a:stretch>
                          <a:fillRect/>
                        </a:stretch>
                      </p:blipFill>
                      <p:spPr>
                        <a:xfrm>
                          <a:off x="3081777" y="1111394"/>
                          <a:ext cx="89843" cy="384089"/>
                        </a:xfrm>
                        <a:prstGeom prst="rect">
                          <a:avLst/>
                        </a:prstGeom>
                      </p:spPr>
                    </p:pic>
                  </mc:Fallback>
                </mc:AlternateContent>
              </p:grpSp>
              <p:grpSp>
                <p:nvGrpSpPr>
                  <p:cNvPr id="61" name="Group 60">
                    <a:extLst>
                      <a:ext uri="{FF2B5EF4-FFF2-40B4-BE49-F238E27FC236}">
                        <a16:creationId xmlns:a16="http://schemas.microsoft.com/office/drawing/2014/main" id="{38904FC8-E7AD-5D57-74D2-8D829B4663D1}"/>
                      </a:ext>
                    </a:extLst>
                  </p:cNvPr>
                  <p:cNvGrpSpPr/>
                  <p:nvPr/>
                </p:nvGrpSpPr>
                <p:grpSpPr>
                  <a:xfrm>
                    <a:off x="4361285" y="1592952"/>
                    <a:ext cx="280605" cy="278413"/>
                    <a:chOff x="3462845" y="1362386"/>
                    <a:chExt cx="329400" cy="336240"/>
                  </a:xfrm>
                </p:grpSpPr>
                <mc:AlternateContent xmlns:mc="http://schemas.openxmlformats.org/markup-compatibility/2006" xmlns:p14="http://schemas.microsoft.com/office/powerpoint/2010/main">
                  <mc:Choice Requires="p14">
                    <p:contentPart p14:bwMode="auto" r:id="rId24">
                      <p14:nvContentPartPr>
                        <p14:cNvPr id="641" name="Ink 640">
                          <a:extLst>
                            <a:ext uri="{FF2B5EF4-FFF2-40B4-BE49-F238E27FC236}">
                              <a16:creationId xmlns:a16="http://schemas.microsoft.com/office/drawing/2014/main" id="{0AB0772D-9988-040C-2410-62A46D6573D7}"/>
                            </a:ext>
                          </a:extLst>
                        </p14:cNvPr>
                        <p14:cNvContentPartPr/>
                        <p14:nvPr/>
                      </p14:nvContentPartPr>
                      <p14:xfrm>
                        <a:off x="3666605" y="1362386"/>
                        <a:ext cx="68400" cy="336240"/>
                      </p14:xfrm>
                    </p:contentPart>
                  </mc:Choice>
                  <mc:Fallback xmlns="">
                    <p:pic>
                      <p:nvPicPr>
                        <p:cNvPr id="641" name="Ink 640">
                          <a:extLst>
                            <a:ext uri="{FF2B5EF4-FFF2-40B4-BE49-F238E27FC236}">
                              <a16:creationId xmlns:a16="http://schemas.microsoft.com/office/drawing/2014/main" id="{0AB0772D-9988-040C-2410-62A46D6573D7}"/>
                            </a:ext>
                          </a:extLst>
                        </p:cNvPr>
                        <p:cNvPicPr/>
                        <p:nvPr/>
                      </p:nvPicPr>
                      <p:blipFill>
                        <a:blip r:embed="rId25"/>
                        <a:stretch>
                          <a:fillRect/>
                        </a:stretch>
                      </p:blipFill>
                      <p:spPr>
                        <a:xfrm>
                          <a:off x="3652925" y="1348979"/>
                          <a:ext cx="95213" cy="362517"/>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42" name="Ink 641">
                          <a:extLst>
                            <a:ext uri="{FF2B5EF4-FFF2-40B4-BE49-F238E27FC236}">
                              <a16:creationId xmlns:a16="http://schemas.microsoft.com/office/drawing/2014/main" id="{474CABFD-5C27-A754-D153-9F91A22ECDB1}"/>
                            </a:ext>
                          </a:extLst>
                        </p14:cNvPr>
                        <p14:cNvContentPartPr/>
                        <p14:nvPr/>
                      </p14:nvContentPartPr>
                      <p14:xfrm>
                        <a:off x="3462845" y="1444826"/>
                        <a:ext cx="329400" cy="99000"/>
                      </p14:xfrm>
                    </p:contentPart>
                  </mc:Choice>
                  <mc:Fallback xmlns="">
                    <p:pic>
                      <p:nvPicPr>
                        <p:cNvPr id="642" name="Ink 641">
                          <a:extLst>
                            <a:ext uri="{FF2B5EF4-FFF2-40B4-BE49-F238E27FC236}">
                              <a16:creationId xmlns:a16="http://schemas.microsoft.com/office/drawing/2014/main" id="{474CABFD-5C27-A754-D153-9F91A22ECDB1}"/>
                            </a:ext>
                          </a:extLst>
                        </p:cNvPr>
                        <p:cNvPicPr/>
                        <p:nvPr/>
                      </p:nvPicPr>
                      <p:blipFill>
                        <a:blip r:embed="rId27"/>
                        <a:stretch>
                          <a:fillRect/>
                        </a:stretch>
                      </p:blipFill>
                      <p:spPr>
                        <a:xfrm>
                          <a:off x="3449713" y="1431983"/>
                          <a:ext cx="356212" cy="125222"/>
                        </a:xfrm>
                        <a:prstGeom prst="rect">
                          <a:avLst/>
                        </a:prstGeom>
                      </p:spPr>
                    </p:pic>
                  </mc:Fallback>
                </mc:AlternateContent>
              </p:grpSp>
            </p:grpSp>
            <p:grpSp>
              <p:nvGrpSpPr>
                <p:cNvPr id="671" name="Group 670">
                  <a:extLst>
                    <a:ext uri="{FF2B5EF4-FFF2-40B4-BE49-F238E27FC236}">
                      <a16:creationId xmlns:a16="http://schemas.microsoft.com/office/drawing/2014/main" id="{45CDA34A-371C-CDFA-C9DB-E58B7024388C}"/>
                    </a:ext>
                  </a:extLst>
                </p:cNvPr>
                <p:cNvGrpSpPr/>
                <p:nvPr/>
              </p:nvGrpSpPr>
              <p:grpSpPr>
                <a:xfrm>
                  <a:off x="2612400" y="1979087"/>
                  <a:ext cx="1573651" cy="1387527"/>
                  <a:chOff x="3050699" y="3089504"/>
                  <a:chExt cx="2039312" cy="1711177"/>
                </a:xfrm>
              </p:grpSpPr>
              <p:sp>
                <p:nvSpPr>
                  <p:cNvPr id="648" name="Freeform 647">
                    <a:extLst>
                      <a:ext uri="{FF2B5EF4-FFF2-40B4-BE49-F238E27FC236}">
                        <a16:creationId xmlns:a16="http://schemas.microsoft.com/office/drawing/2014/main" id="{DE3BDE8A-B120-8667-C072-C47DF7323BD7}"/>
                      </a:ext>
                    </a:extLst>
                  </p:cNvPr>
                  <p:cNvSpPr/>
                  <p:nvPr/>
                </p:nvSpPr>
                <p:spPr>
                  <a:xfrm>
                    <a:off x="3050699" y="3089504"/>
                    <a:ext cx="2039312" cy="1711177"/>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9" name="Oval 648">
                    <a:extLst>
                      <a:ext uri="{FF2B5EF4-FFF2-40B4-BE49-F238E27FC236}">
                        <a16:creationId xmlns:a16="http://schemas.microsoft.com/office/drawing/2014/main" id="{CFF56DAC-C874-78DE-4E6C-DFA7F3C6CA0E}"/>
                      </a:ext>
                    </a:extLst>
                  </p:cNvPr>
                  <p:cNvSpPr/>
                  <p:nvPr/>
                </p:nvSpPr>
                <p:spPr>
                  <a:xfrm>
                    <a:off x="3476962" y="3372391"/>
                    <a:ext cx="1210978" cy="1123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0" name="Group 649">
                    <a:extLst>
                      <a:ext uri="{FF2B5EF4-FFF2-40B4-BE49-F238E27FC236}">
                        <a16:creationId xmlns:a16="http://schemas.microsoft.com/office/drawing/2014/main" id="{8AD50183-0519-C85A-854C-0739D39BC27A}"/>
                      </a:ext>
                    </a:extLst>
                  </p:cNvPr>
                  <p:cNvGrpSpPr/>
                  <p:nvPr/>
                </p:nvGrpSpPr>
                <p:grpSpPr>
                  <a:xfrm>
                    <a:off x="3657097" y="3663103"/>
                    <a:ext cx="127269" cy="301668"/>
                    <a:chOff x="2595605" y="1233146"/>
                    <a:chExt cx="149400" cy="364325"/>
                  </a:xfrm>
                </p:grpSpPr>
                <mc:AlternateContent xmlns:mc="http://schemas.openxmlformats.org/markup-compatibility/2006" xmlns:p14="http://schemas.microsoft.com/office/powerpoint/2010/main">
                  <mc:Choice Requires="p14">
                    <p:contentPart p14:bwMode="auto" r:id="rId28">
                      <p14:nvContentPartPr>
                        <p14:cNvPr id="660" name="Ink 659">
                          <a:extLst>
                            <a:ext uri="{FF2B5EF4-FFF2-40B4-BE49-F238E27FC236}">
                              <a16:creationId xmlns:a16="http://schemas.microsoft.com/office/drawing/2014/main" id="{B5191207-3E97-A49A-9C4C-DF8903782C75}"/>
                            </a:ext>
                          </a:extLst>
                        </p14:cNvPr>
                        <p14:cNvContentPartPr/>
                        <p14:nvPr/>
                      </p14:nvContentPartPr>
                      <p14:xfrm>
                        <a:off x="2601725" y="1233146"/>
                        <a:ext cx="143280" cy="327240"/>
                      </p14:xfrm>
                    </p:contentPart>
                  </mc:Choice>
                  <mc:Fallback xmlns="">
                    <p:pic>
                      <p:nvPicPr>
                        <p:cNvPr id="660" name="Ink 659">
                          <a:extLst>
                            <a:ext uri="{FF2B5EF4-FFF2-40B4-BE49-F238E27FC236}">
                              <a16:creationId xmlns:a16="http://schemas.microsoft.com/office/drawing/2014/main" id="{B5191207-3E97-A49A-9C4C-DF8903782C75}"/>
                            </a:ext>
                          </a:extLst>
                        </p:cNvPr>
                        <p:cNvPicPr/>
                        <p:nvPr/>
                      </p:nvPicPr>
                      <p:blipFill>
                        <a:blip r:embed="rId29"/>
                        <a:stretch>
                          <a:fillRect/>
                        </a:stretch>
                      </p:blipFill>
                      <p:spPr>
                        <a:xfrm>
                          <a:off x="2588053" y="1219735"/>
                          <a:ext cx="170077" cy="353526"/>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661" name="Ink 660">
                          <a:extLst>
                            <a:ext uri="{FF2B5EF4-FFF2-40B4-BE49-F238E27FC236}">
                              <a16:creationId xmlns:a16="http://schemas.microsoft.com/office/drawing/2014/main" id="{011FE77A-67D9-1651-CCE2-AD876421D0C6}"/>
                            </a:ext>
                          </a:extLst>
                        </p14:cNvPr>
                        <p14:cNvContentPartPr/>
                        <p14:nvPr/>
                      </p14:nvContentPartPr>
                      <p14:xfrm>
                        <a:off x="2595605" y="1244311"/>
                        <a:ext cx="140400" cy="353160"/>
                      </p14:xfrm>
                    </p:contentPart>
                  </mc:Choice>
                  <mc:Fallback xmlns="">
                    <p:pic>
                      <p:nvPicPr>
                        <p:cNvPr id="661" name="Ink 660">
                          <a:extLst>
                            <a:ext uri="{FF2B5EF4-FFF2-40B4-BE49-F238E27FC236}">
                              <a16:creationId xmlns:a16="http://schemas.microsoft.com/office/drawing/2014/main" id="{011FE77A-67D9-1651-CCE2-AD876421D0C6}"/>
                            </a:ext>
                          </a:extLst>
                        </p:cNvPr>
                        <p:cNvPicPr/>
                        <p:nvPr/>
                      </p:nvPicPr>
                      <p:blipFill>
                        <a:blip r:embed="rId31"/>
                        <a:stretch>
                          <a:fillRect/>
                        </a:stretch>
                      </p:blipFill>
                      <p:spPr>
                        <a:xfrm>
                          <a:off x="2582442" y="1231449"/>
                          <a:ext cx="167273" cy="379419"/>
                        </a:xfrm>
                        <a:prstGeom prst="rect">
                          <a:avLst/>
                        </a:prstGeom>
                      </p:spPr>
                    </p:pic>
                  </mc:Fallback>
                </mc:AlternateContent>
              </p:grpSp>
              <p:grpSp>
                <p:nvGrpSpPr>
                  <p:cNvPr id="653" name="Group 652">
                    <a:extLst>
                      <a:ext uri="{FF2B5EF4-FFF2-40B4-BE49-F238E27FC236}">
                        <a16:creationId xmlns:a16="http://schemas.microsoft.com/office/drawing/2014/main" id="{5FDCD346-7A32-32A8-ED7F-16FF32B55E2E}"/>
                      </a:ext>
                    </a:extLst>
                  </p:cNvPr>
                  <p:cNvGrpSpPr/>
                  <p:nvPr/>
                </p:nvGrpSpPr>
                <p:grpSpPr>
                  <a:xfrm>
                    <a:off x="3858682" y="4030235"/>
                    <a:ext cx="285205" cy="190179"/>
                    <a:chOff x="2991245" y="1643906"/>
                    <a:chExt cx="334800" cy="229680"/>
                  </a:xfrm>
                </p:grpSpPr>
                <mc:AlternateContent xmlns:mc="http://schemas.openxmlformats.org/markup-compatibility/2006" xmlns:p14="http://schemas.microsoft.com/office/powerpoint/2010/main">
                  <mc:Choice Requires="p14">
                    <p:contentPart p14:bwMode="auto" r:id="rId32">
                      <p14:nvContentPartPr>
                        <p14:cNvPr id="654" name="Ink 653">
                          <a:extLst>
                            <a:ext uri="{FF2B5EF4-FFF2-40B4-BE49-F238E27FC236}">
                              <a16:creationId xmlns:a16="http://schemas.microsoft.com/office/drawing/2014/main" id="{03F7B010-D409-1468-2428-3D52747DF74D}"/>
                            </a:ext>
                          </a:extLst>
                        </p14:cNvPr>
                        <p14:cNvContentPartPr/>
                        <p14:nvPr/>
                      </p14:nvContentPartPr>
                      <p14:xfrm>
                        <a:off x="3081605" y="1643906"/>
                        <a:ext cx="244440" cy="229680"/>
                      </p14:xfrm>
                    </p:contentPart>
                  </mc:Choice>
                  <mc:Fallback xmlns="">
                    <p:pic>
                      <p:nvPicPr>
                        <p:cNvPr id="654" name="Ink 653">
                          <a:extLst>
                            <a:ext uri="{FF2B5EF4-FFF2-40B4-BE49-F238E27FC236}">
                              <a16:creationId xmlns:a16="http://schemas.microsoft.com/office/drawing/2014/main" id="{03F7B010-D409-1468-2428-3D52747DF74D}"/>
                            </a:ext>
                          </a:extLst>
                        </p:cNvPr>
                        <p:cNvPicPr/>
                        <p:nvPr/>
                      </p:nvPicPr>
                      <p:blipFill>
                        <a:blip r:embed="rId33"/>
                        <a:stretch>
                          <a:fillRect/>
                        </a:stretch>
                      </p:blipFill>
                      <p:spPr>
                        <a:xfrm>
                          <a:off x="3067934" y="1631057"/>
                          <a:ext cx="271235" cy="255914"/>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655" name="Ink 654">
                          <a:extLst>
                            <a:ext uri="{FF2B5EF4-FFF2-40B4-BE49-F238E27FC236}">
                              <a16:creationId xmlns:a16="http://schemas.microsoft.com/office/drawing/2014/main" id="{1B3BA3E9-7EA5-8B02-34B5-63D46BD03C2A}"/>
                            </a:ext>
                          </a:extLst>
                        </p14:cNvPr>
                        <p14:cNvContentPartPr/>
                        <p14:nvPr/>
                      </p14:nvContentPartPr>
                      <p14:xfrm>
                        <a:off x="2991245" y="1669466"/>
                        <a:ext cx="304560" cy="148680"/>
                      </p14:xfrm>
                    </p:contentPart>
                  </mc:Choice>
                  <mc:Fallback xmlns="">
                    <p:pic>
                      <p:nvPicPr>
                        <p:cNvPr id="655" name="Ink 654">
                          <a:extLst>
                            <a:ext uri="{FF2B5EF4-FFF2-40B4-BE49-F238E27FC236}">
                              <a16:creationId xmlns:a16="http://schemas.microsoft.com/office/drawing/2014/main" id="{1B3BA3E9-7EA5-8B02-34B5-63D46BD03C2A}"/>
                            </a:ext>
                          </a:extLst>
                        </p:cNvPr>
                        <p:cNvPicPr/>
                        <p:nvPr/>
                      </p:nvPicPr>
                      <p:blipFill>
                        <a:blip r:embed="rId35"/>
                        <a:stretch>
                          <a:fillRect/>
                        </a:stretch>
                      </p:blipFill>
                      <p:spPr>
                        <a:xfrm>
                          <a:off x="2977551" y="1656095"/>
                          <a:ext cx="331401" cy="174886"/>
                        </a:xfrm>
                        <a:prstGeom prst="rect">
                          <a:avLst/>
                        </a:prstGeom>
                      </p:spPr>
                    </p:pic>
                  </mc:Fallback>
                </mc:AlternateContent>
              </p:grpSp>
            </p:grpSp>
            <p:grpSp>
              <p:nvGrpSpPr>
                <p:cNvPr id="728" name="Group 727">
                  <a:extLst>
                    <a:ext uri="{FF2B5EF4-FFF2-40B4-BE49-F238E27FC236}">
                      <a16:creationId xmlns:a16="http://schemas.microsoft.com/office/drawing/2014/main" id="{9D8E3BDD-9A2A-F701-643B-6E2DAE2D618B}"/>
                    </a:ext>
                  </a:extLst>
                </p:cNvPr>
                <p:cNvGrpSpPr/>
                <p:nvPr/>
              </p:nvGrpSpPr>
              <p:grpSpPr>
                <a:xfrm>
                  <a:off x="5155021" y="295122"/>
                  <a:ext cx="1481956" cy="1358432"/>
                  <a:chOff x="5927227" y="203507"/>
                  <a:chExt cx="1728513" cy="1489405"/>
                </a:xfrm>
              </p:grpSpPr>
              <p:sp>
                <p:nvSpPr>
                  <p:cNvPr id="662" name="Freeform 661">
                    <a:extLst>
                      <a:ext uri="{FF2B5EF4-FFF2-40B4-BE49-F238E27FC236}">
                        <a16:creationId xmlns:a16="http://schemas.microsoft.com/office/drawing/2014/main" id="{A4B9DE86-AC64-8212-D9A7-73E9A13DDA49}"/>
                      </a:ext>
                    </a:extLst>
                  </p:cNvPr>
                  <p:cNvSpPr/>
                  <p:nvPr/>
                </p:nvSpPr>
                <p:spPr>
                  <a:xfrm>
                    <a:off x="5927227" y="203507"/>
                    <a:ext cx="1728513" cy="1489405"/>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3" name="Oval 662">
                    <a:extLst>
                      <a:ext uri="{FF2B5EF4-FFF2-40B4-BE49-F238E27FC236}">
                        <a16:creationId xmlns:a16="http://schemas.microsoft.com/office/drawing/2014/main" id="{409697CC-E113-A322-D008-39371E2F4BAE}"/>
                      </a:ext>
                    </a:extLst>
                  </p:cNvPr>
                  <p:cNvSpPr/>
                  <p:nvPr/>
                </p:nvSpPr>
                <p:spPr>
                  <a:xfrm>
                    <a:off x="6223334" y="421614"/>
                    <a:ext cx="1026420" cy="9777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6">
                    <p14:nvContentPartPr>
                      <p14:cNvPr id="666" name="Ink 665">
                        <a:extLst>
                          <a:ext uri="{FF2B5EF4-FFF2-40B4-BE49-F238E27FC236}">
                            <a16:creationId xmlns:a16="http://schemas.microsoft.com/office/drawing/2014/main" id="{87BE13DA-E7DA-804F-E84D-484CAF9386FA}"/>
                          </a:ext>
                        </a:extLst>
                      </p14:cNvPr>
                      <p14:cNvContentPartPr/>
                      <p14:nvPr/>
                    </p14:nvContentPartPr>
                    <p14:xfrm>
                      <a:off x="6581778" y="652596"/>
                      <a:ext cx="45489" cy="257897"/>
                    </p14:xfrm>
                  </p:contentPart>
                </mc:Choice>
                <mc:Fallback xmlns="">
                  <p:pic>
                    <p:nvPicPr>
                      <p:cNvPr id="666" name="Ink 665">
                        <a:extLst>
                          <a:ext uri="{FF2B5EF4-FFF2-40B4-BE49-F238E27FC236}">
                            <a16:creationId xmlns:a16="http://schemas.microsoft.com/office/drawing/2014/main" id="{87BE13DA-E7DA-804F-E84D-484CAF9386FA}"/>
                          </a:ext>
                        </a:extLst>
                      </p:cNvPr>
                      <p:cNvPicPr/>
                      <p:nvPr/>
                    </p:nvPicPr>
                    <p:blipFill>
                      <a:blip r:embed="rId37"/>
                      <a:stretch>
                        <a:fillRect/>
                      </a:stretch>
                    </p:blipFill>
                    <p:spPr>
                      <a:xfrm>
                        <a:off x="6570518" y="642078"/>
                        <a:ext cx="67558" cy="278512"/>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669" name="Ink 668">
                        <a:extLst>
                          <a:ext uri="{FF2B5EF4-FFF2-40B4-BE49-F238E27FC236}">
                            <a16:creationId xmlns:a16="http://schemas.microsoft.com/office/drawing/2014/main" id="{E15D3C17-CCE3-2FE8-D40C-2F2085516563}"/>
                          </a:ext>
                        </a:extLst>
                      </p14:cNvPr>
                      <p14:cNvContentPartPr/>
                      <p14:nvPr/>
                    </p14:nvContentPartPr>
                    <p14:xfrm>
                      <a:off x="6845864" y="969908"/>
                      <a:ext cx="237840" cy="71350"/>
                    </p14:xfrm>
                  </p:contentPart>
                </mc:Choice>
                <mc:Fallback xmlns="">
                  <p:pic>
                    <p:nvPicPr>
                      <p:cNvPr id="669" name="Ink 668">
                        <a:extLst>
                          <a:ext uri="{FF2B5EF4-FFF2-40B4-BE49-F238E27FC236}">
                            <a16:creationId xmlns:a16="http://schemas.microsoft.com/office/drawing/2014/main" id="{E15D3C17-CCE3-2FE8-D40C-2F2085516563}"/>
                          </a:ext>
                        </a:extLst>
                      </p:cNvPr>
                      <p:cNvPicPr/>
                      <p:nvPr/>
                    </p:nvPicPr>
                    <p:blipFill>
                      <a:blip r:embed="rId39"/>
                      <a:stretch>
                        <a:fillRect/>
                      </a:stretch>
                    </p:blipFill>
                    <p:spPr>
                      <a:xfrm>
                        <a:off x="6834645" y="959415"/>
                        <a:ext cx="259829" cy="91916"/>
                      </a:xfrm>
                      <a:prstGeom prst="rect">
                        <a:avLst/>
                      </a:prstGeom>
                    </p:spPr>
                  </p:pic>
                </mc:Fallback>
              </mc:AlternateContent>
            </p:grpSp>
            <p:grpSp>
              <p:nvGrpSpPr>
                <p:cNvPr id="680" name="Group 679">
                  <a:extLst>
                    <a:ext uri="{FF2B5EF4-FFF2-40B4-BE49-F238E27FC236}">
                      <a16:creationId xmlns:a16="http://schemas.microsoft.com/office/drawing/2014/main" id="{340603AB-F10A-A8AF-43C5-1E6EF650C6E3}"/>
                    </a:ext>
                  </a:extLst>
                </p:cNvPr>
                <p:cNvGrpSpPr/>
                <p:nvPr/>
              </p:nvGrpSpPr>
              <p:grpSpPr>
                <a:xfrm>
                  <a:off x="5155021" y="1970143"/>
                  <a:ext cx="1573651" cy="1387527"/>
                  <a:chOff x="3050699" y="3089504"/>
                  <a:chExt cx="2039312" cy="1711177"/>
                </a:xfrm>
              </p:grpSpPr>
              <p:sp>
                <p:nvSpPr>
                  <p:cNvPr id="681" name="Freeform 680">
                    <a:extLst>
                      <a:ext uri="{FF2B5EF4-FFF2-40B4-BE49-F238E27FC236}">
                        <a16:creationId xmlns:a16="http://schemas.microsoft.com/office/drawing/2014/main" id="{DE5CE535-EE29-06A8-D47A-D27556A2A9C0}"/>
                      </a:ext>
                    </a:extLst>
                  </p:cNvPr>
                  <p:cNvSpPr/>
                  <p:nvPr/>
                </p:nvSpPr>
                <p:spPr>
                  <a:xfrm>
                    <a:off x="3050699" y="3089504"/>
                    <a:ext cx="2039312" cy="1711177"/>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2" name="Oval 681">
                    <a:extLst>
                      <a:ext uri="{FF2B5EF4-FFF2-40B4-BE49-F238E27FC236}">
                        <a16:creationId xmlns:a16="http://schemas.microsoft.com/office/drawing/2014/main" id="{48351F1B-E00D-8810-9C3C-61CCA242A8B3}"/>
                      </a:ext>
                    </a:extLst>
                  </p:cNvPr>
                  <p:cNvSpPr/>
                  <p:nvPr/>
                </p:nvSpPr>
                <p:spPr>
                  <a:xfrm>
                    <a:off x="3476962" y="3372391"/>
                    <a:ext cx="1210978" cy="1123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0">
                    <p14:nvContentPartPr>
                      <p14:cNvPr id="687" name="Ink 686">
                        <a:extLst>
                          <a:ext uri="{FF2B5EF4-FFF2-40B4-BE49-F238E27FC236}">
                            <a16:creationId xmlns:a16="http://schemas.microsoft.com/office/drawing/2014/main" id="{60FF7F2E-ABC6-8633-8FC5-2FBF179EDCE9}"/>
                          </a:ext>
                        </a:extLst>
                      </p14:cNvPr>
                      <p14:cNvContentPartPr/>
                      <p14:nvPr/>
                    </p14:nvContentPartPr>
                    <p14:xfrm>
                      <a:off x="3662309" y="3663104"/>
                      <a:ext cx="122055" cy="270961"/>
                    </p14:xfrm>
                  </p:contentPart>
                </mc:Choice>
                <mc:Fallback xmlns="">
                  <p:pic>
                    <p:nvPicPr>
                      <p:cNvPr id="687" name="Ink 686">
                        <a:extLst>
                          <a:ext uri="{FF2B5EF4-FFF2-40B4-BE49-F238E27FC236}">
                            <a16:creationId xmlns:a16="http://schemas.microsoft.com/office/drawing/2014/main" id="{60FF7F2E-ABC6-8633-8FC5-2FBF179EDCE9}"/>
                          </a:ext>
                        </a:extLst>
                      </p:cNvPr>
                      <p:cNvPicPr/>
                      <p:nvPr/>
                    </p:nvPicPr>
                    <p:blipFill>
                      <a:blip r:embed="rId41"/>
                      <a:stretch>
                        <a:fillRect/>
                      </a:stretch>
                    </p:blipFill>
                    <p:spPr>
                      <a:xfrm>
                        <a:off x="3649854" y="3651282"/>
                        <a:ext cx="146466" cy="294132"/>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685" name="Ink 684">
                        <a:extLst>
                          <a:ext uri="{FF2B5EF4-FFF2-40B4-BE49-F238E27FC236}">
                            <a16:creationId xmlns:a16="http://schemas.microsoft.com/office/drawing/2014/main" id="{A7AB14E8-1D7A-F857-94F3-27BBB7D18E6E}"/>
                          </a:ext>
                        </a:extLst>
                      </p14:cNvPr>
                      <p14:cNvContentPartPr/>
                      <p14:nvPr/>
                    </p14:nvContentPartPr>
                    <p14:xfrm>
                      <a:off x="3935657" y="4030235"/>
                      <a:ext cx="208231" cy="190179"/>
                    </p14:xfrm>
                  </p:contentPart>
                </mc:Choice>
                <mc:Fallback xmlns="">
                  <p:pic>
                    <p:nvPicPr>
                      <p:cNvPr id="685" name="Ink 684">
                        <a:extLst>
                          <a:ext uri="{FF2B5EF4-FFF2-40B4-BE49-F238E27FC236}">
                            <a16:creationId xmlns:a16="http://schemas.microsoft.com/office/drawing/2014/main" id="{A7AB14E8-1D7A-F857-94F3-27BBB7D18E6E}"/>
                          </a:ext>
                        </a:extLst>
                      </p:cNvPr>
                      <p:cNvPicPr/>
                      <p:nvPr/>
                    </p:nvPicPr>
                    <p:blipFill>
                      <a:blip r:embed="rId43"/>
                      <a:stretch>
                        <a:fillRect/>
                      </a:stretch>
                    </p:blipFill>
                    <p:spPr>
                      <a:xfrm>
                        <a:off x="3923233" y="4018378"/>
                        <a:ext cx="232583" cy="213418"/>
                      </a:xfrm>
                      <a:prstGeom prst="rect">
                        <a:avLst/>
                      </a:prstGeom>
                    </p:spPr>
                  </p:pic>
                </mc:Fallback>
              </mc:AlternateContent>
            </p:grpSp>
            <p:grpSp>
              <p:nvGrpSpPr>
                <p:cNvPr id="689" name="Group 688">
                  <a:extLst>
                    <a:ext uri="{FF2B5EF4-FFF2-40B4-BE49-F238E27FC236}">
                      <a16:creationId xmlns:a16="http://schemas.microsoft.com/office/drawing/2014/main" id="{6D3B7C67-248B-CC30-B486-42C8E3194FA8}"/>
                    </a:ext>
                  </a:extLst>
                </p:cNvPr>
                <p:cNvGrpSpPr/>
                <p:nvPr/>
              </p:nvGrpSpPr>
              <p:grpSpPr>
                <a:xfrm>
                  <a:off x="6880351" y="1961199"/>
                  <a:ext cx="1573651" cy="1387527"/>
                  <a:chOff x="3050699" y="3089504"/>
                  <a:chExt cx="2039312" cy="1711177"/>
                </a:xfrm>
              </p:grpSpPr>
              <p:sp>
                <p:nvSpPr>
                  <p:cNvPr id="690" name="Freeform 689">
                    <a:extLst>
                      <a:ext uri="{FF2B5EF4-FFF2-40B4-BE49-F238E27FC236}">
                        <a16:creationId xmlns:a16="http://schemas.microsoft.com/office/drawing/2014/main" id="{CC667907-96E1-4073-BB7A-673EA4F89446}"/>
                      </a:ext>
                    </a:extLst>
                  </p:cNvPr>
                  <p:cNvSpPr/>
                  <p:nvPr/>
                </p:nvSpPr>
                <p:spPr>
                  <a:xfrm>
                    <a:off x="3050699" y="3089504"/>
                    <a:ext cx="2039312" cy="1711177"/>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1" name="Oval 690">
                    <a:extLst>
                      <a:ext uri="{FF2B5EF4-FFF2-40B4-BE49-F238E27FC236}">
                        <a16:creationId xmlns:a16="http://schemas.microsoft.com/office/drawing/2014/main" id="{B46BB9F5-3D23-104E-EF37-024041DB82DA}"/>
                      </a:ext>
                    </a:extLst>
                  </p:cNvPr>
                  <p:cNvSpPr/>
                  <p:nvPr/>
                </p:nvSpPr>
                <p:spPr>
                  <a:xfrm>
                    <a:off x="3476962" y="3372391"/>
                    <a:ext cx="1210978" cy="1123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4">
                    <p14:nvContentPartPr>
                      <p14:cNvPr id="697" name="Ink 696">
                        <a:extLst>
                          <a:ext uri="{FF2B5EF4-FFF2-40B4-BE49-F238E27FC236}">
                            <a16:creationId xmlns:a16="http://schemas.microsoft.com/office/drawing/2014/main" id="{05ED7891-0FEE-35AC-430C-91B2FDEEF212}"/>
                          </a:ext>
                        </a:extLst>
                      </p14:cNvPr>
                      <p14:cNvContentPartPr/>
                      <p14:nvPr/>
                    </p14:nvContentPartPr>
                    <p14:xfrm>
                      <a:off x="3657095" y="3672349"/>
                      <a:ext cx="119602" cy="292422"/>
                    </p14:xfrm>
                  </p:contentPart>
                </mc:Choice>
                <mc:Fallback xmlns="">
                  <p:pic>
                    <p:nvPicPr>
                      <p:cNvPr id="697" name="Ink 696">
                        <a:extLst>
                          <a:ext uri="{FF2B5EF4-FFF2-40B4-BE49-F238E27FC236}">
                            <a16:creationId xmlns:a16="http://schemas.microsoft.com/office/drawing/2014/main" id="{05ED7891-0FEE-35AC-430C-91B2FDEEF212}"/>
                          </a:ext>
                        </a:extLst>
                      </p:cNvPr>
                      <p:cNvPicPr/>
                      <p:nvPr/>
                    </p:nvPicPr>
                    <p:blipFill>
                      <a:blip r:embed="rId45"/>
                      <a:stretch>
                        <a:fillRect/>
                      </a:stretch>
                    </p:blipFill>
                    <p:spPr>
                      <a:xfrm>
                        <a:off x="3644636" y="3660520"/>
                        <a:ext cx="144021" cy="315608"/>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695" name="Ink 694">
                        <a:extLst>
                          <a:ext uri="{FF2B5EF4-FFF2-40B4-BE49-F238E27FC236}">
                            <a16:creationId xmlns:a16="http://schemas.microsoft.com/office/drawing/2014/main" id="{FB9DD6A9-C688-DF4B-F674-29EAF27BD0DC}"/>
                          </a:ext>
                        </a:extLst>
                      </p14:cNvPr>
                      <p14:cNvContentPartPr/>
                      <p14:nvPr/>
                    </p14:nvContentPartPr>
                    <p14:xfrm>
                      <a:off x="3858682" y="4051400"/>
                      <a:ext cx="259445" cy="123110"/>
                    </p14:xfrm>
                  </p:contentPart>
                </mc:Choice>
                <mc:Fallback xmlns="">
                  <p:pic>
                    <p:nvPicPr>
                      <p:cNvPr id="695" name="Ink 694">
                        <a:extLst>
                          <a:ext uri="{FF2B5EF4-FFF2-40B4-BE49-F238E27FC236}">
                            <a16:creationId xmlns:a16="http://schemas.microsoft.com/office/drawing/2014/main" id="{FB9DD6A9-C688-DF4B-F674-29EAF27BD0DC}"/>
                          </a:ext>
                        </a:extLst>
                      </p:cNvPr>
                      <p:cNvPicPr/>
                      <p:nvPr/>
                    </p:nvPicPr>
                    <p:blipFill>
                      <a:blip r:embed="rId47"/>
                      <a:stretch>
                        <a:fillRect/>
                      </a:stretch>
                    </p:blipFill>
                    <p:spPr>
                      <a:xfrm>
                        <a:off x="3846233" y="4039608"/>
                        <a:ext cx="283846" cy="146223"/>
                      </a:xfrm>
                      <a:prstGeom prst="rect">
                        <a:avLst/>
                      </a:prstGeom>
                    </p:spPr>
                  </p:pic>
                </mc:Fallback>
              </mc:AlternateContent>
            </p:grpSp>
            <p:grpSp>
              <p:nvGrpSpPr>
                <p:cNvPr id="698" name="Group 697">
                  <a:extLst>
                    <a:ext uri="{FF2B5EF4-FFF2-40B4-BE49-F238E27FC236}">
                      <a16:creationId xmlns:a16="http://schemas.microsoft.com/office/drawing/2014/main" id="{8E450DCF-FD6F-D5B4-CE2A-FCBD0E75C4B8}"/>
                    </a:ext>
                  </a:extLst>
                </p:cNvPr>
                <p:cNvGrpSpPr/>
                <p:nvPr/>
              </p:nvGrpSpPr>
              <p:grpSpPr>
                <a:xfrm>
                  <a:off x="6743658" y="291277"/>
                  <a:ext cx="1573651" cy="1387526"/>
                  <a:chOff x="3141225" y="887599"/>
                  <a:chExt cx="2039312" cy="1711177"/>
                </a:xfrm>
              </p:grpSpPr>
              <p:sp>
                <p:nvSpPr>
                  <p:cNvPr id="699" name="Freeform 698">
                    <a:extLst>
                      <a:ext uri="{FF2B5EF4-FFF2-40B4-BE49-F238E27FC236}">
                        <a16:creationId xmlns:a16="http://schemas.microsoft.com/office/drawing/2014/main" id="{913C5BA6-5FDD-8B05-4EFA-E61F155D4F93}"/>
                      </a:ext>
                    </a:extLst>
                  </p:cNvPr>
                  <p:cNvSpPr/>
                  <p:nvPr/>
                </p:nvSpPr>
                <p:spPr>
                  <a:xfrm>
                    <a:off x="3141225" y="887599"/>
                    <a:ext cx="2039312" cy="1711177"/>
                  </a:xfrm>
                  <a:custGeom>
                    <a:avLst/>
                    <a:gdLst>
                      <a:gd name="connsiteX0" fmla="*/ 429514 w 2422332"/>
                      <a:gd name="connsiteY0" fmla="*/ 69708 h 2066591"/>
                      <a:gd name="connsiteX1" fmla="*/ 450016 w 2422332"/>
                      <a:gd name="connsiteY1" fmla="*/ 65607 h 2066591"/>
                      <a:gd name="connsiteX2" fmla="*/ 462318 w 2422332"/>
                      <a:gd name="connsiteY2" fmla="*/ 61507 h 2066591"/>
                      <a:gd name="connsiteX3" fmla="*/ 486921 w 2422332"/>
                      <a:gd name="connsiteY3" fmla="*/ 57407 h 2066591"/>
                      <a:gd name="connsiteX4" fmla="*/ 540226 w 2422332"/>
                      <a:gd name="connsiteY4" fmla="*/ 45105 h 2066591"/>
                      <a:gd name="connsiteX5" fmla="*/ 560729 w 2422332"/>
                      <a:gd name="connsiteY5" fmla="*/ 41005 h 2066591"/>
                      <a:gd name="connsiteX6" fmla="*/ 597633 w 2422332"/>
                      <a:gd name="connsiteY6" fmla="*/ 32804 h 2066591"/>
                      <a:gd name="connsiteX7" fmla="*/ 622235 w 2422332"/>
                      <a:gd name="connsiteY7" fmla="*/ 28703 h 2066591"/>
                      <a:gd name="connsiteX8" fmla="*/ 650938 w 2422332"/>
                      <a:gd name="connsiteY8" fmla="*/ 24603 h 2066591"/>
                      <a:gd name="connsiteX9" fmla="*/ 691943 w 2422332"/>
                      <a:gd name="connsiteY9" fmla="*/ 16402 h 2066591"/>
                      <a:gd name="connsiteX10" fmla="*/ 753450 w 2422332"/>
                      <a:gd name="connsiteY10" fmla="*/ 4101 h 2066591"/>
                      <a:gd name="connsiteX11" fmla="*/ 765751 w 2422332"/>
                      <a:gd name="connsiteY11" fmla="*/ 0 h 2066591"/>
                      <a:gd name="connsiteX12" fmla="*/ 1581740 w 2422332"/>
                      <a:gd name="connsiteY12" fmla="*/ 4101 h 2066591"/>
                      <a:gd name="connsiteX13" fmla="*/ 1614544 w 2422332"/>
                      <a:gd name="connsiteY13" fmla="*/ 12302 h 2066591"/>
                      <a:gd name="connsiteX14" fmla="*/ 1643247 w 2422332"/>
                      <a:gd name="connsiteY14" fmla="*/ 16402 h 2066591"/>
                      <a:gd name="connsiteX15" fmla="*/ 1684251 w 2422332"/>
                      <a:gd name="connsiteY15" fmla="*/ 24603 h 2066591"/>
                      <a:gd name="connsiteX16" fmla="*/ 1712955 w 2422332"/>
                      <a:gd name="connsiteY16" fmla="*/ 28703 h 2066591"/>
                      <a:gd name="connsiteX17" fmla="*/ 1729356 w 2422332"/>
                      <a:gd name="connsiteY17" fmla="*/ 32804 h 2066591"/>
                      <a:gd name="connsiteX18" fmla="*/ 1766260 w 2422332"/>
                      <a:gd name="connsiteY18" fmla="*/ 41005 h 2066591"/>
                      <a:gd name="connsiteX19" fmla="*/ 1782662 w 2422332"/>
                      <a:gd name="connsiteY19" fmla="*/ 45105 h 2066591"/>
                      <a:gd name="connsiteX20" fmla="*/ 1844169 w 2422332"/>
                      <a:gd name="connsiteY20" fmla="*/ 57407 h 2066591"/>
                      <a:gd name="connsiteX21" fmla="*/ 1909776 w 2422332"/>
                      <a:gd name="connsiteY21" fmla="*/ 69708 h 2066591"/>
                      <a:gd name="connsiteX22" fmla="*/ 1942580 w 2422332"/>
                      <a:gd name="connsiteY22" fmla="*/ 77909 h 2066591"/>
                      <a:gd name="connsiteX23" fmla="*/ 1983584 w 2422332"/>
                      <a:gd name="connsiteY23" fmla="*/ 90210 h 2066591"/>
                      <a:gd name="connsiteX24" fmla="*/ 2012287 w 2422332"/>
                      <a:gd name="connsiteY24" fmla="*/ 102511 h 2066591"/>
                      <a:gd name="connsiteX25" fmla="*/ 2069694 w 2422332"/>
                      <a:gd name="connsiteY25" fmla="*/ 135315 h 2066591"/>
                      <a:gd name="connsiteX26" fmla="*/ 2102497 w 2422332"/>
                      <a:gd name="connsiteY26" fmla="*/ 155817 h 2066591"/>
                      <a:gd name="connsiteX27" fmla="*/ 2135301 w 2422332"/>
                      <a:gd name="connsiteY27" fmla="*/ 176320 h 2066591"/>
                      <a:gd name="connsiteX28" fmla="*/ 2155803 w 2422332"/>
                      <a:gd name="connsiteY28" fmla="*/ 188621 h 2066591"/>
                      <a:gd name="connsiteX29" fmla="*/ 2209109 w 2422332"/>
                      <a:gd name="connsiteY29" fmla="*/ 229625 h 2066591"/>
                      <a:gd name="connsiteX30" fmla="*/ 2233712 w 2422332"/>
                      <a:gd name="connsiteY30" fmla="*/ 258328 h 2066591"/>
                      <a:gd name="connsiteX31" fmla="*/ 2262415 w 2422332"/>
                      <a:gd name="connsiteY31" fmla="*/ 295233 h 2066591"/>
                      <a:gd name="connsiteX32" fmla="*/ 2274716 w 2422332"/>
                      <a:gd name="connsiteY32" fmla="*/ 311634 h 2066591"/>
                      <a:gd name="connsiteX33" fmla="*/ 2291118 w 2422332"/>
                      <a:gd name="connsiteY33" fmla="*/ 328036 h 2066591"/>
                      <a:gd name="connsiteX34" fmla="*/ 2299319 w 2422332"/>
                      <a:gd name="connsiteY34" fmla="*/ 344438 h 2066591"/>
                      <a:gd name="connsiteX35" fmla="*/ 2315721 w 2422332"/>
                      <a:gd name="connsiteY35" fmla="*/ 369041 h 2066591"/>
                      <a:gd name="connsiteX36" fmla="*/ 2319821 w 2422332"/>
                      <a:gd name="connsiteY36" fmla="*/ 381342 h 2066591"/>
                      <a:gd name="connsiteX37" fmla="*/ 2328022 w 2422332"/>
                      <a:gd name="connsiteY37" fmla="*/ 393643 h 2066591"/>
                      <a:gd name="connsiteX38" fmla="*/ 2336223 w 2422332"/>
                      <a:gd name="connsiteY38" fmla="*/ 426447 h 2066591"/>
                      <a:gd name="connsiteX39" fmla="*/ 2344424 w 2422332"/>
                      <a:gd name="connsiteY39" fmla="*/ 438748 h 2066591"/>
                      <a:gd name="connsiteX40" fmla="*/ 2356725 w 2422332"/>
                      <a:gd name="connsiteY40" fmla="*/ 475652 h 2066591"/>
                      <a:gd name="connsiteX41" fmla="*/ 2364926 w 2422332"/>
                      <a:gd name="connsiteY41" fmla="*/ 492054 h 2066591"/>
                      <a:gd name="connsiteX42" fmla="*/ 2369026 w 2422332"/>
                      <a:gd name="connsiteY42" fmla="*/ 504355 h 2066591"/>
                      <a:gd name="connsiteX43" fmla="*/ 2377227 w 2422332"/>
                      <a:gd name="connsiteY43" fmla="*/ 524858 h 2066591"/>
                      <a:gd name="connsiteX44" fmla="*/ 2389529 w 2422332"/>
                      <a:gd name="connsiteY44" fmla="*/ 586364 h 2066591"/>
                      <a:gd name="connsiteX45" fmla="*/ 2393629 w 2422332"/>
                      <a:gd name="connsiteY45" fmla="*/ 610967 h 2066591"/>
                      <a:gd name="connsiteX46" fmla="*/ 2397729 w 2422332"/>
                      <a:gd name="connsiteY46" fmla="*/ 627369 h 2066591"/>
                      <a:gd name="connsiteX47" fmla="*/ 2401830 w 2422332"/>
                      <a:gd name="connsiteY47" fmla="*/ 651972 h 2066591"/>
                      <a:gd name="connsiteX48" fmla="*/ 2405930 w 2422332"/>
                      <a:gd name="connsiteY48" fmla="*/ 672474 h 2066591"/>
                      <a:gd name="connsiteX49" fmla="*/ 2414131 w 2422332"/>
                      <a:gd name="connsiteY49" fmla="*/ 725780 h 2066591"/>
                      <a:gd name="connsiteX50" fmla="*/ 2418232 w 2422332"/>
                      <a:gd name="connsiteY50" fmla="*/ 738081 h 2066591"/>
                      <a:gd name="connsiteX51" fmla="*/ 2422332 w 2422332"/>
                      <a:gd name="connsiteY51" fmla="*/ 754483 h 2066591"/>
                      <a:gd name="connsiteX52" fmla="*/ 2414131 w 2422332"/>
                      <a:gd name="connsiteY52" fmla="*/ 1004610 h 2066591"/>
                      <a:gd name="connsiteX53" fmla="*/ 2410031 w 2422332"/>
                      <a:gd name="connsiteY53" fmla="*/ 1021012 h 2066591"/>
                      <a:gd name="connsiteX54" fmla="*/ 2405930 w 2422332"/>
                      <a:gd name="connsiteY54" fmla="*/ 1045615 h 2066591"/>
                      <a:gd name="connsiteX55" fmla="*/ 2401830 w 2422332"/>
                      <a:gd name="connsiteY55" fmla="*/ 1111222 h 2066591"/>
                      <a:gd name="connsiteX56" fmla="*/ 2397729 w 2422332"/>
                      <a:gd name="connsiteY56" fmla="*/ 1152226 h 2066591"/>
                      <a:gd name="connsiteX57" fmla="*/ 2393629 w 2422332"/>
                      <a:gd name="connsiteY57" fmla="*/ 1246537 h 2066591"/>
                      <a:gd name="connsiteX58" fmla="*/ 2377227 w 2422332"/>
                      <a:gd name="connsiteY58" fmla="*/ 1320345 h 2066591"/>
                      <a:gd name="connsiteX59" fmla="*/ 2373127 w 2422332"/>
                      <a:gd name="connsiteY59" fmla="*/ 1340847 h 2066591"/>
                      <a:gd name="connsiteX60" fmla="*/ 2369026 w 2422332"/>
                      <a:gd name="connsiteY60" fmla="*/ 1373650 h 2066591"/>
                      <a:gd name="connsiteX61" fmla="*/ 2360825 w 2422332"/>
                      <a:gd name="connsiteY61" fmla="*/ 1394153 h 2066591"/>
                      <a:gd name="connsiteX62" fmla="*/ 2352625 w 2422332"/>
                      <a:gd name="connsiteY62" fmla="*/ 1447459 h 2066591"/>
                      <a:gd name="connsiteX63" fmla="*/ 2348524 w 2422332"/>
                      <a:gd name="connsiteY63" fmla="*/ 1467961 h 2066591"/>
                      <a:gd name="connsiteX64" fmla="*/ 2340323 w 2422332"/>
                      <a:gd name="connsiteY64" fmla="*/ 1484363 h 2066591"/>
                      <a:gd name="connsiteX65" fmla="*/ 2323921 w 2422332"/>
                      <a:gd name="connsiteY65" fmla="*/ 1533568 h 2066591"/>
                      <a:gd name="connsiteX66" fmla="*/ 2311620 w 2422332"/>
                      <a:gd name="connsiteY66" fmla="*/ 1566372 h 2066591"/>
                      <a:gd name="connsiteX67" fmla="*/ 2307520 w 2422332"/>
                      <a:gd name="connsiteY67" fmla="*/ 1578673 h 2066591"/>
                      <a:gd name="connsiteX68" fmla="*/ 2299319 w 2422332"/>
                      <a:gd name="connsiteY68" fmla="*/ 1595075 h 2066591"/>
                      <a:gd name="connsiteX69" fmla="*/ 2295218 w 2422332"/>
                      <a:gd name="connsiteY69" fmla="*/ 1611476 h 2066591"/>
                      <a:gd name="connsiteX70" fmla="*/ 2287017 w 2422332"/>
                      <a:gd name="connsiteY70" fmla="*/ 1623778 h 2066591"/>
                      <a:gd name="connsiteX71" fmla="*/ 2278816 w 2422332"/>
                      <a:gd name="connsiteY71" fmla="*/ 1640180 h 2066591"/>
                      <a:gd name="connsiteX72" fmla="*/ 2274716 w 2422332"/>
                      <a:gd name="connsiteY72" fmla="*/ 1652481 h 2066591"/>
                      <a:gd name="connsiteX73" fmla="*/ 2254214 w 2422332"/>
                      <a:gd name="connsiteY73" fmla="*/ 1681184 h 2066591"/>
                      <a:gd name="connsiteX74" fmla="*/ 2233712 w 2422332"/>
                      <a:gd name="connsiteY74" fmla="*/ 1713988 h 2066591"/>
                      <a:gd name="connsiteX75" fmla="*/ 2205008 w 2422332"/>
                      <a:gd name="connsiteY75" fmla="*/ 1746791 h 2066591"/>
                      <a:gd name="connsiteX76" fmla="*/ 2188607 w 2422332"/>
                      <a:gd name="connsiteY76" fmla="*/ 1767293 h 2066591"/>
                      <a:gd name="connsiteX77" fmla="*/ 2180406 w 2422332"/>
                      <a:gd name="connsiteY77" fmla="*/ 1779595 h 2066591"/>
                      <a:gd name="connsiteX78" fmla="*/ 2143502 w 2422332"/>
                      <a:gd name="connsiteY78" fmla="*/ 1804198 h 2066591"/>
                      <a:gd name="connsiteX79" fmla="*/ 2131200 w 2422332"/>
                      <a:gd name="connsiteY79" fmla="*/ 1812398 h 2066591"/>
                      <a:gd name="connsiteX80" fmla="*/ 2086095 w 2422332"/>
                      <a:gd name="connsiteY80" fmla="*/ 1832901 h 2066591"/>
                      <a:gd name="connsiteX81" fmla="*/ 2053292 w 2422332"/>
                      <a:gd name="connsiteY81" fmla="*/ 1857503 h 2066591"/>
                      <a:gd name="connsiteX82" fmla="*/ 2004086 w 2422332"/>
                      <a:gd name="connsiteY82" fmla="*/ 1878006 h 2066591"/>
                      <a:gd name="connsiteX83" fmla="*/ 1983584 w 2422332"/>
                      <a:gd name="connsiteY83" fmla="*/ 1886207 h 2066591"/>
                      <a:gd name="connsiteX84" fmla="*/ 1967182 w 2422332"/>
                      <a:gd name="connsiteY84" fmla="*/ 1894407 h 2066591"/>
                      <a:gd name="connsiteX85" fmla="*/ 1946680 w 2422332"/>
                      <a:gd name="connsiteY85" fmla="*/ 1906709 h 2066591"/>
                      <a:gd name="connsiteX86" fmla="*/ 1930278 w 2422332"/>
                      <a:gd name="connsiteY86" fmla="*/ 1910809 h 2066591"/>
                      <a:gd name="connsiteX87" fmla="*/ 1889274 w 2422332"/>
                      <a:gd name="connsiteY87" fmla="*/ 1927211 h 2066591"/>
                      <a:gd name="connsiteX88" fmla="*/ 1872872 w 2422332"/>
                      <a:gd name="connsiteY88" fmla="*/ 1935412 h 2066591"/>
                      <a:gd name="connsiteX89" fmla="*/ 1852370 w 2422332"/>
                      <a:gd name="connsiteY89" fmla="*/ 1939512 h 2066591"/>
                      <a:gd name="connsiteX90" fmla="*/ 1815466 w 2422332"/>
                      <a:gd name="connsiteY90" fmla="*/ 1960015 h 2066591"/>
                      <a:gd name="connsiteX91" fmla="*/ 1799064 w 2422332"/>
                      <a:gd name="connsiteY91" fmla="*/ 1964115 h 2066591"/>
                      <a:gd name="connsiteX92" fmla="*/ 1762160 w 2422332"/>
                      <a:gd name="connsiteY92" fmla="*/ 1980517 h 2066591"/>
                      <a:gd name="connsiteX93" fmla="*/ 1725256 w 2422332"/>
                      <a:gd name="connsiteY93" fmla="*/ 1988718 h 2066591"/>
                      <a:gd name="connsiteX94" fmla="*/ 1667850 w 2422332"/>
                      <a:gd name="connsiteY94" fmla="*/ 2001019 h 2066591"/>
                      <a:gd name="connsiteX95" fmla="*/ 1647347 w 2422332"/>
                      <a:gd name="connsiteY95" fmla="*/ 2009220 h 2066591"/>
                      <a:gd name="connsiteX96" fmla="*/ 1614544 w 2422332"/>
                      <a:gd name="connsiteY96" fmla="*/ 2013320 h 2066591"/>
                      <a:gd name="connsiteX97" fmla="*/ 1594042 w 2422332"/>
                      <a:gd name="connsiteY97" fmla="*/ 2017421 h 2066591"/>
                      <a:gd name="connsiteX98" fmla="*/ 1557138 w 2422332"/>
                      <a:gd name="connsiteY98" fmla="*/ 2025622 h 2066591"/>
                      <a:gd name="connsiteX99" fmla="*/ 1540736 w 2422332"/>
                      <a:gd name="connsiteY99" fmla="*/ 2029722 h 2066591"/>
                      <a:gd name="connsiteX100" fmla="*/ 1503832 w 2422332"/>
                      <a:gd name="connsiteY100" fmla="*/ 2033823 h 2066591"/>
                      <a:gd name="connsiteX101" fmla="*/ 1462827 w 2422332"/>
                      <a:gd name="connsiteY101" fmla="*/ 2042024 h 2066591"/>
                      <a:gd name="connsiteX102" fmla="*/ 1446425 w 2422332"/>
                      <a:gd name="connsiteY102" fmla="*/ 2046124 h 2066591"/>
                      <a:gd name="connsiteX103" fmla="*/ 1405421 w 2422332"/>
                      <a:gd name="connsiteY103" fmla="*/ 2050224 h 2066591"/>
                      <a:gd name="connsiteX104" fmla="*/ 946171 w 2422332"/>
                      <a:gd name="connsiteY104" fmla="*/ 2050224 h 2066591"/>
                      <a:gd name="connsiteX105" fmla="*/ 929769 w 2422332"/>
                      <a:gd name="connsiteY105" fmla="*/ 2046124 h 2066591"/>
                      <a:gd name="connsiteX106" fmla="*/ 892865 w 2422332"/>
                      <a:gd name="connsiteY106" fmla="*/ 2042024 h 2066591"/>
                      <a:gd name="connsiteX107" fmla="*/ 831358 w 2422332"/>
                      <a:gd name="connsiteY107" fmla="*/ 2029722 h 2066591"/>
                      <a:gd name="connsiteX108" fmla="*/ 782153 w 2422332"/>
                      <a:gd name="connsiteY108" fmla="*/ 2021521 h 2066591"/>
                      <a:gd name="connsiteX109" fmla="*/ 757550 w 2422332"/>
                      <a:gd name="connsiteY109" fmla="*/ 2017421 h 2066591"/>
                      <a:gd name="connsiteX110" fmla="*/ 708345 w 2422332"/>
                      <a:gd name="connsiteY110" fmla="*/ 2005120 h 2066591"/>
                      <a:gd name="connsiteX111" fmla="*/ 679642 w 2422332"/>
                      <a:gd name="connsiteY111" fmla="*/ 2001019 h 2066591"/>
                      <a:gd name="connsiteX112" fmla="*/ 655039 w 2422332"/>
                      <a:gd name="connsiteY112" fmla="*/ 1996919 h 2066591"/>
                      <a:gd name="connsiteX113" fmla="*/ 634537 w 2422332"/>
                      <a:gd name="connsiteY113" fmla="*/ 1988718 h 2066591"/>
                      <a:gd name="connsiteX114" fmla="*/ 609934 w 2422332"/>
                      <a:gd name="connsiteY114" fmla="*/ 1984617 h 2066591"/>
                      <a:gd name="connsiteX115" fmla="*/ 593532 w 2422332"/>
                      <a:gd name="connsiteY115" fmla="*/ 1980517 h 2066591"/>
                      <a:gd name="connsiteX116" fmla="*/ 573030 w 2422332"/>
                      <a:gd name="connsiteY116" fmla="*/ 1976416 h 2066591"/>
                      <a:gd name="connsiteX117" fmla="*/ 536126 w 2422332"/>
                      <a:gd name="connsiteY117" fmla="*/ 1960015 h 2066591"/>
                      <a:gd name="connsiteX118" fmla="*/ 519724 w 2422332"/>
                      <a:gd name="connsiteY118" fmla="*/ 1955914 h 2066591"/>
                      <a:gd name="connsiteX119" fmla="*/ 482820 w 2422332"/>
                      <a:gd name="connsiteY119" fmla="*/ 1939512 h 2066591"/>
                      <a:gd name="connsiteX120" fmla="*/ 445916 w 2422332"/>
                      <a:gd name="connsiteY120" fmla="*/ 1927211 h 2066591"/>
                      <a:gd name="connsiteX121" fmla="*/ 400811 w 2422332"/>
                      <a:gd name="connsiteY121" fmla="*/ 1906709 h 2066591"/>
                      <a:gd name="connsiteX122" fmla="*/ 363907 w 2422332"/>
                      <a:gd name="connsiteY122" fmla="*/ 1886207 h 2066591"/>
                      <a:gd name="connsiteX123" fmla="*/ 339304 w 2422332"/>
                      <a:gd name="connsiteY123" fmla="*/ 1869805 h 2066591"/>
                      <a:gd name="connsiteX124" fmla="*/ 298300 w 2422332"/>
                      <a:gd name="connsiteY124" fmla="*/ 1837001 h 2066591"/>
                      <a:gd name="connsiteX125" fmla="*/ 285999 w 2422332"/>
                      <a:gd name="connsiteY125" fmla="*/ 1828800 h 2066591"/>
                      <a:gd name="connsiteX126" fmla="*/ 273697 w 2422332"/>
                      <a:gd name="connsiteY126" fmla="*/ 1812398 h 2066591"/>
                      <a:gd name="connsiteX127" fmla="*/ 261396 w 2422332"/>
                      <a:gd name="connsiteY127" fmla="*/ 1800097 h 2066591"/>
                      <a:gd name="connsiteX128" fmla="*/ 249094 w 2422332"/>
                      <a:gd name="connsiteY128" fmla="*/ 1779595 h 2066591"/>
                      <a:gd name="connsiteX129" fmla="*/ 232693 w 2422332"/>
                      <a:gd name="connsiteY129" fmla="*/ 1763193 h 2066591"/>
                      <a:gd name="connsiteX130" fmla="*/ 224492 w 2422332"/>
                      <a:gd name="connsiteY130" fmla="*/ 1750892 h 2066591"/>
                      <a:gd name="connsiteX131" fmla="*/ 195789 w 2422332"/>
                      <a:gd name="connsiteY131" fmla="*/ 1713988 h 2066591"/>
                      <a:gd name="connsiteX132" fmla="*/ 187588 w 2422332"/>
                      <a:gd name="connsiteY132" fmla="*/ 1701686 h 2066591"/>
                      <a:gd name="connsiteX133" fmla="*/ 175286 w 2422332"/>
                      <a:gd name="connsiteY133" fmla="*/ 1685285 h 2066591"/>
                      <a:gd name="connsiteX134" fmla="*/ 158885 w 2422332"/>
                      <a:gd name="connsiteY134" fmla="*/ 1652481 h 2066591"/>
                      <a:gd name="connsiteX135" fmla="*/ 154784 w 2422332"/>
                      <a:gd name="connsiteY135" fmla="*/ 1640180 h 2066591"/>
                      <a:gd name="connsiteX136" fmla="*/ 142483 w 2422332"/>
                      <a:gd name="connsiteY136" fmla="*/ 1623778 h 2066591"/>
                      <a:gd name="connsiteX137" fmla="*/ 130181 w 2422332"/>
                      <a:gd name="connsiteY137" fmla="*/ 1582773 h 2066591"/>
                      <a:gd name="connsiteX138" fmla="*/ 126081 w 2422332"/>
                      <a:gd name="connsiteY138" fmla="*/ 1570472 h 2066591"/>
                      <a:gd name="connsiteX139" fmla="*/ 117880 w 2422332"/>
                      <a:gd name="connsiteY139" fmla="*/ 1549970 h 2066591"/>
                      <a:gd name="connsiteX140" fmla="*/ 113780 w 2422332"/>
                      <a:gd name="connsiteY140" fmla="*/ 1533568 h 2066591"/>
                      <a:gd name="connsiteX141" fmla="*/ 105579 w 2422332"/>
                      <a:gd name="connsiteY141" fmla="*/ 1508965 h 2066591"/>
                      <a:gd name="connsiteX142" fmla="*/ 101478 w 2422332"/>
                      <a:gd name="connsiteY142" fmla="*/ 1496664 h 2066591"/>
                      <a:gd name="connsiteX143" fmla="*/ 97378 w 2422332"/>
                      <a:gd name="connsiteY143" fmla="*/ 1463860 h 2066591"/>
                      <a:gd name="connsiteX144" fmla="*/ 89177 w 2422332"/>
                      <a:gd name="connsiteY144" fmla="*/ 1439258 h 2066591"/>
                      <a:gd name="connsiteX145" fmla="*/ 85077 w 2422332"/>
                      <a:gd name="connsiteY145" fmla="*/ 1414655 h 2066591"/>
                      <a:gd name="connsiteX146" fmla="*/ 80976 w 2422332"/>
                      <a:gd name="connsiteY146" fmla="*/ 1394153 h 2066591"/>
                      <a:gd name="connsiteX147" fmla="*/ 76876 w 2422332"/>
                      <a:gd name="connsiteY147" fmla="*/ 1353148 h 2066591"/>
                      <a:gd name="connsiteX148" fmla="*/ 72775 w 2422332"/>
                      <a:gd name="connsiteY148" fmla="*/ 1336746 h 2066591"/>
                      <a:gd name="connsiteX149" fmla="*/ 64574 w 2422332"/>
                      <a:gd name="connsiteY149" fmla="*/ 1295742 h 2066591"/>
                      <a:gd name="connsiteX150" fmla="*/ 60474 w 2422332"/>
                      <a:gd name="connsiteY150" fmla="*/ 1275240 h 2066591"/>
                      <a:gd name="connsiteX151" fmla="*/ 56373 w 2422332"/>
                      <a:gd name="connsiteY151" fmla="*/ 1258838 h 2066591"/>
                      <a:gd name="connsiteX152" fmla="*/ 52273 w 2422332"/>
                      <a:gd name="connsiteY152" fmla="*/ 1234235 h 2066591"/>
                      <a:gd name="connsiteX153" fmla="*/ 48173 w 2422332"/>
                      <a:gd name="connsiteY153" fmla="*/ 1213733 h 2066591"/>
                      <a:gd name="connsiteX154" fmla="*/ 44072 w 2422332"/>
                      <a:gd name="connsiteY154" fmla="*/ 1189130 h 2066591"/>
                      <a:gd name="connsiteX155" fmla="*/ 35871 w 2422332"/>
                      <a:gd name="connsiteY155" fmla="*/ 1148126 h 2066591"/>
                      <a:gd name="connsiteX156" fmla="*/ 27670 w 2422332"/>
                      <a:gd name="connsiteY156" fmla="*/ 1098920 h 2066591"/>
                      <a:gd name="connsiteX157" fmla="*/ 23570 w 2422332"/>
                      <a:gd name="connsiteY157" fmla="*/ 1086619 h 2066591"/>
                      <a:gd name="connsiteX158" fmla="*/ 11268 w 2422332"/>
                      <a:gd name="connsiteY158" fmla="*/ 1025112 h 2066591"/>
                      <a:gd name="connsiteX159" fmla="*/ 11268 w 2422332"/>
                      <a:gd name="connsiteY159" fmla="*/ 713478 h 2066591"/>
                      <a:gd name="connsiteX160" fmla="*/ 19469 w 2422332"/>
                      <a:gd name="connsiteY160" fmla="*/ 680675 h 2066591"/>
                      <a:gd name="connsiteX161" fmla="*/ 27670 w 2422332"/>
                      <a:gd name="connsiteY161" fmla="*/ 647871 h 2066591"/>
                      <a:gd name="connsiteX162" fmla="*/ 31771 w 2422332"/>
                      <a:gd name="connsiteY162" fmla="*/ 631469 h 2066591"/>
                      <a:gd name="connsiteX163" fmla="*/ 35871 w 2422332"/>
                      <a:gd name="connsiteY163" fmla="*/ 602766 h 2066591"/>
                      <a:gd name="connsiteX164" fmla="*/ 44072 w 2422332"/>
                      <a:gd name="connsiteY164" fmla="*/ 574063 h 2066591"/>
                      <a:gd name="connsiteX165" fmla="*/ 48173 w 2422332"/>
                      <a:gd name="connsiteY165" fmla="*/ 557661 h 2066591"/>
                      <a:gd name="connsiteX166" fmla="*/ 52273 w 2422332"/>
                      <a:gd name="connsiteY166" fmla="*/ 545360 h 2066591"/>
                      <a:gd name="connsiteX167" fmla="*/ 60474 w 2422332"/>
                      <a:gd name="connsiteY167" fmla="*/ 512556 h 2066591"/>
                      <a:gd name="connsiteX168" fmla="*/ 72775 w 2422332"/>
                      <a:gd name="connsiteY168" fmla="*/ 483853 h 2066591"/>
                      <a:gd name="connsiteX169" fmla="*/ 76876 w 2422332"/>
                      <a:gd name="connsiteY169" fmla="*/ 471552 h 2066591"/>
                      <a:gd name="connsiteX170" fmla="*/ 80976 w 2422332"/>
                      <a:gd name="connsiteY170" fmla="*/ 455150 h 2066591"/>
                      <a:gd name="connsiteX171" fmla="*/ 89177 w 2422332"/>
                      <a:gd name="connsiteY171" fmla="*/ 442849 h 2066591"/>
                      <a:gd name="connsiteX172" fmla="*/ 101478 w 2422332"/>
                      <a:gd name="connsiteY172" fmla="*/ 405945 h 2066591"/>
                      <a:gd name="connsiteX173" fmla="*/ 105579 w 2422332"/>
                      <a:gd name="connsiteY173" fmla="*/ 393643 h 2066591"/>
                      <a:gd name="connsiteX174" fmla="*/ 109679 w 2422332"/>
                      <a:gd name="connsiteY174" fmla="*/ 381342 h 2066591"/>
                      <a:gd name="connsiteX175" fmla="*/ 130181 w 2422332"/>
                      <a:gd name="connsiteY175" fmla="*/ 336237 h 2066591"/>
                      <a:gd name="connsiteX176" fmla="*/ 138382 w 2422332"/>
                      <a:gd name="connsiteY176" fmla="*/ 307534 h 2066591"/>
                      <a:gd name="connsiteX177" fmla="*/ 146583 w 2422332"/>
                      <a:gd name="connsiteY177" fmla="*/ 291132 h 2066591"/>
                      <a:gd name="connsiteX178" fmla="*/ 150684 w 2422332"/>
                      <a:gd name="connsiteY178" fmla="*/ 278831 h 2066591"/>
                      <a:gd name="connsiteX179" fmla="*/ 162985 w 2422332"/>
                      <a:gd name="connsiteY179" fmla="*/ 258328 h 2066591"/>
                      <a:gd name="connsiteX180" fmla="*/ 167086 w 2422332"/>
                      <a:gd name="connsiteY180" fmla="*/ 241927 h 2066591"/>
                      <a:gd name="connsiteX181" fmla="*/ 187588 w 2422332"/>
                      <a:gd name="connsiteY181" fmla="*/ 213224 h 2066591"/>
                      <a:gd name="connsiteX182" fmla="*/ 195789 w 2422332"/>
                      <a:gd name="connsiteY182" fmla="*/ 196822 h 2066591"/>
                      <a:gd name="connsiteX183" fmla="*/ 203990 w 2422332"/>
                      <a:gd name="connsiteY183" fmla="*/ 184520 h 2066591"/>
                      <a:gd name="connsiteX184" fmla="*/ 208090 w 2422332"/>
                      <a:gd name="connsiteY184" fmla="*/ 172219 h 2066591"/>
                      <a:gd name="connsiteX185" fmla="*/ 244994 w 2422332"/>
                      <a:gd name="connsiteY185" fmla="*/ 143516 h 2066591"/>
                      <a:gd name="connsiteX186" fmla="*/ 257295 w 2422332"/>
                      <a:gd name="connsiteY186" fmla="*/ 139415 h 2066591"/>
                      <a:gd name="connsiteX187" fmla="*/ 269597 w 2422332"/>
                      <a:gd name="connsiteY187" fmla="*/ 131215 h 2066591"/>
                      <a:gd name="connsiteX188" fmla="*/ 294199 w 2422332"/>
                      <a:gd name="connsiteY188" fmla="*/ 123014 h 2066591"/>
                      <a:gd name="connsiteX189" fmla="*/ 306501 w 2422332"/>
                      <a:gd name="connsiteY189" fmla="*/ 118913 h 2066591"/>
                      <a:gd name="connsiteX190" fmla="*/ 318802 w 2422332"/>
                      <a:gd name="connsiteY190" fmla="*/ 110712 h 2066591"/>
                      <a:gd name="connsiteX191" fmla="*/ 343405 w 2422332"/>
                      <a:gd name="connsiteY191" fmla="*/ 102511 h 2066591"/>
                      <a:gd name="connsiteX192" fmla="*/ 368007 w 2422332"/>
                      <a:gd name="connsiteY192" fmla="*/ 94311 h 2066591"/>
                      <a:gd name="connsiteX193" fmla="*/ 392610 w 2422332"/>
                      <a:gd name="connsiteY193" fmla="*/ 86110 h 2066591"/>
                      <a:gd name="connsiteX194" fmla="*/ 404912 w 2422332"/>
                      <a:gd name="connsiteY194" fmla="*/ 82009 h 2066591"/>
                      <a:gd name="connsiteX195" fmla="*/ 429514 w 2422332"/>
                      <a:gd name="connsiteY195" fmla="*/ 69708 h 206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2422332" h="2066591">
                        <a:moveTo>
                          <a:pt x="429514" y="69708"/>
                        </a:moveTo>
                        <a:cubicBezTo>
                          <a:pt x="436348" y="68341"/>
                          <a:pt x="443255" y="67297"/>
                          <a:pt x="450016" y="65607"/>
                        </a:cubicBezTo>
                        <a:cubicBezTo>
                          <a:pt x="454209" y="64559"/>
                          <a:pt x="458098" y="62445"/>
                          <a:pt x="462318" y="61507"/>
                        </a:cubicBezTo>
                        <a:cubicBezTo>
                          <a:pt x="470434" y="59704"/>
                          <a:pt x="478720" y="58774"/>
                          <a:pt x="486921" y="57407"/>
                        </a:cubicBezTo>
                        <a:cubicBezTo>
                          <a:pt x="512444" y="48898"/>
                          <a:pt x="494988" y="54152"/>
                          <a:pt x="540226" y="45105"/>
                        </a:cubicBezTo>
                        <a:cubicBezTo>
                          <a:pt x="547060" y="43738"/>
                          <a:pt x="553968" y="42696"/>
                          <a:pt x="560729" y="41005"/>
                        </a:cubicBezTo>
                        <a:cubicBezTo>
                          <a:pt x="578293" y="36613"/>
                          <a:pt x="578529" y="36278"/>
                          <a:pt x="597633" y="32804"/>
                        </a:cubicBezTo>
                        <a:cubicBezTo>
                          <a:pt x="605813" y="31317"/>
                          <a:pt x="614018" y="29967"/>
                          <a:pt x="622235" y="28703"/>
                        </a:cubicBezTo>
                        <a:cubicBezTo>
                          <a:pt x="631787" y="27233"/>
                          <a:pt x="641420" y="26283"/>
                          <a:pt x="650938" y="24603"/>
                        </a:cubicBezTo>
                        <a:cubicBezTo>
                          <a:pt x="664665" y="22181"/>
                          <a:pt x="678194" y="18693"/>
                          <a:pt x="691943" y="16402"/>
                        </a:cubicBezTo>
                        <a:cubicBezTo>
                          <a:pt x="712555" y="12967"/>
                          <a:pt x="733314" y="9854"/>
                          <a:pt x="753450" y="4101"/>
                        </a:cubicBezTo>
                        <a:cubicBezTo>
                          <a:pt x="757606" y="2914"/>
                          <a:pt x="761651" y="1367"/>
                          <a:pt x="765751" y="0"/>
                        </a:cubicBezTo>
                        <a:lnTo>
                          <a:pt x="1581740" y="4101"/>
                        </a:lnTo>
                        <a:cubicBezTo>
                          <a:pt x="1593010" y="4264"/>
                          <a:pt x="1603492" y="10092"/>
                          <a:pt x="1614544" y="12302"/>
                        </a:cubicBezTo>
                        <a:cubicBezTo>
                          <a:pt x="1624021" y="14197"/>
                          <a:pt x="1633729" y="14722"/>
                          <a:pt x="1643247" y="16402"/>
                        </a:cubicBezTo>
                        <a:cubicBezTo>
                          <a:pt x="1656974" y="18824"/>
                          <a:pt x="1670524" y="22181"/>
                          <a:pt x="1684251" y="24603"/>
                        </a:cubicBezTo>
                        <a:cubicBezTo>
                          <a:pt x="1693769" y="26283"/>
                          <a:pt x="1703446" y="26974"/>
                          <a:pt x="1712955" y="28703"/>
                        </a:cubicBezTo>
                        <a:cubicBezTo>
                          <a:pt x="1718499" y="29711"/>
                          <a:pt x="1723865" y="31537"/>
                          <a:pt x="1729356" y="32804"/>
                        </a:cubicBezTo>
                        <a:lnTo>
                          <a:pt x="1766260" y="41005"/>
                        </a:lnTo>
                        <a:cubicBezTo>
                          <a:pt x="1771751" y="42272"/>
                          <a:pt x="1777147" y="43944"/>
                          <a:pt x="1782662" y="45105"/>
                        </a:cubicBezTo>
                        <a:cubicBezTo>
                          <a:pt x="1803122" y="49412"/>
                          <a:pt x="1823545" y="53970"/>
                          <a:pt x="1844169" y="57407"/>
                        </a:cubicBezTo>
                        <a:cubicBezTo>
                          <a:pt x="1864935" y="60868"/>
                          <a:pt x="1890103" y="64790"/>
                          <a:pt x="1909776" y="69708"/>
                        </a:cubicBezTo>
                        <a:lnTo>
                          <a:pt x="1942580" y="77909"/>
                        </a:lnTo>
                        <a:cubicBezTo>
                          <a:pt x="1954353" y="80852"/>
                          <a:pt x="1973599" y="85218"/>
                          <a:pt x="1983584" y="90210"/>
                        </a:cubicBezTo>
                        <a:cubicBezTo>
                          <a:pt x="2037985" y="117410"/>
                          <a:pt x="1970053" y="84411"/>
                          <a:pt x="2012287" y="102511"/>
                        </a:cubicBezTo>
                        <a:cubicBezTo>
                          <a:pt x="2027500" y="109031"/>
                          <a:pt x="2063726" y="130540"/>
                          <a:pt x="2069694" y="135315"/>
                        </a:cubicBezTo>
                        <a:cubicBezTo>
                          <a:pt x="2093571" y="154417"/>
                          <a:pt x="2081893" y="148950"/>
                          <a:pt x="2102497" y="155817"/>
                        </a:cubicBezTo>
                        <a:lnTo>
                          <a:pt x="2135301" y="176320"/>
                        </a:lnTo>
                        <a:cubicBezTo>
                          <a:pt x="2142088" y="180497"/>
                          <a:pt x="2149580" y="183642"/>
                          <a:pt x="2155803" y="188621"/>
                        </a:cubicBezTo>
                        <a:cubicBezTo>
                          <a:pt x="2200655" y="224503"/>
                          <a:pt x="2182243" y="211715"/>
                          <a:pt x="2209109" y="229625"/>
                        </a:cubicBezTo>
                        <a:cubicBezTo>
                          <a:pt x="2255179" y="291054"/>
                          <a:pt x="2190875" y="206924"/>
                          <a:pt x="2233712" y="258328"/>
                        </a:cubicBezTo>
                        <a:cubicBezTo>
                          <a:pt x="2243689" y="270300"/>
                          <a:pt x="2252913" y="282880"/>
                          <a:pt x="2262415" y="295233"/>
                        </a:cubicBezTo>
                        <a:cubicBezTo>
                          <a:pt x="2266582" y="300650"/>
                          <a:pt x="2269884" y="306802"/>
                          <a:pt x="2274716" y="311634"/>
                        </a:cubicBezTo>
                        <a:cubicBezTo>
                          <a:pt x="2280183" y="317101"/>
                          <a:pt x="2286479" y="321850"/>
                          <a:pt x="2291118" y="328036"/>
                        </a:cubicBezTo>
                        <a:cubicBezTo>
                          <a:pt x="2294786" y="332926"/>
                          <a:pt x="2296174" y="339196"/>
                          <a:pt x="2299319" y="344438"/>
                        </a:cubicBezTo>
                        <a:cubicBezTo>
                          <a:pt x="2304390" y="352890"/>
                          <a:pt x="2315721" y="369041"/>
                          <a:pt x="2315721" y="369041"/>
                        </a:cubicBezTo>
                        <a:cubicBezTo>
                          <a:pt x="2317088" y="373141"/>
                          <a:pt x="2317888" y="377476"/>
                          <a:pt x="2319821" y="381342"/>
                        </a:cubicBezTo>
                        <a:cubicBezTo>
                          <a:pt x="2322025" y="385750"/>
                          <a:pt x="2326292" y="389029"/>
                          <a:pt x="2328022" y="393643"/>
                        </a:cubicBezTo>
                        <a:cubicBezTo>
                          <a:pt x="2335043" y="412368"/>
                          <a:pt x="2328632" y="411265"/>
                          <a:pt x="2336223" y="426447"/>
                        </a:cubicBezTo>
                        <a:cubicBezTo>
                          <a:pt x="2338427" y="430855"/>
                          <a:pt x="2342220" y="434340"/>
                          <a:pt x="2344424" y="438748"/>
                        </a:cubicBezTo>
                        <a:cubicBezTo>
                          <a:pt x="2362372" y="474644"/>
                          <a:pt x="2344979" y="444329"/>
                          <a:pt x="2356725" y="475652"/>
                        </a:cubicBezTo>
                        <a:cubicBezTo>
                          <a:pt x="2358871" y="481375"/>
                          <a:pt x="2362518" y="486436"/>
                          <a:pt x="2364926" y="492054"/>
                        </a:cubicBezTo>
                        <a:cubicBezTo>
                          <a:pt x="2366629" y="496027"/>
                          <a:pt x="2367508" y="500308"/>
                          <a:pt x="2369026" y="504355"/>
                        </a:cubicBezTo>
                        <a:cubicBezTo>
                          <a:pt x="2371610" y="511247"/>
                          <a:pt x="2374493" y="518024"/>
                          <a:pt x="2377227" y="524858"/>
                        </a:cubicBezTo>
                        <a:cubicBezTo>
                          <a:pt x="2386139" y="578326"/>
                          <a:pt x="2380169" y="558289"/>
                          <a:pt x="2389529" y="586364"/>
                        </a:cubicBezTo>
                        <a:cubicBezTo>
                          <a:pt x="2390896" y="594565"/>
                          <a:pt x="2391999" y="602814"/>
                          <a:pt x="2393629" y="610967"/>
                        </a:cubicBezTo>
                        <a:cubicBezTo>
                          <a:pt x="2394734" y="616493"/>
                          <a:pt x="2396624" y="621843"/>
                          <a:pt x="2397729" y="627369"/>
                        </a:cubicBezTo>
                        <a:cubicBezTo>
                          <a:pt x="2399360" y="635522"/>
                          <a:pt x="2400343" y="643792"/>
                          <a:pt x="2401830" y="651972"/>
                        </a:cubicBezTo>
                        <a:cubicBezTo>
                          <a:pt x="2403077" y="658829"/>
                          <a:pt x="2404784" y="665600"/>
                          <a:pt x="2405930" y="672474"/>
                        </a:cubicBezTo>
                        <a:cubicBezTo>
                          <a:pt x="2408105" y="685526"/>
                          <a:pt x="2411110" y="712187"/>
                          <a:pt x="2414131" y="725780"/>
                        </a:cubicBezTo>
                        <a:cubicBezTo>
                          <a:pt x="2415069" y="729999"/>
                          <a:pt x="2417045" y="733925"/>
                          <a:pt x="2418232" y="738081"/>
                        </a:cubicBezTo>
                        <a:cubicBezTo>
                          <a:pt x="2419780" y="743500"/>
                          <a:pt x="2420965" y="749016"/>
                          <a:pt x="2422332" y="754483"/>
                        </a:cubicBezTo>
                        <a:cubicBezTo>
                          <a:pt x="2421604" y="787955"/>
                          <a:pt x="2421168" y="937759"/>
                          <a:pt x="2414131" y="1004610"/>
                        </a:cubicBezTo>
                        <a:cubicBezTo>
                          <a:pt x="2413541" y="1010215"/>
                          <a:pt x="2411136" y="1015486"/>
                          <a:pt x="2410031" y="1021012"/>
                        </a:cubicBezTo>
                        <a:cubicBezTo>
                          <a:pt x="2408400" y="1029165"/>
                          <a:pt x="2407297" y="1037414"/>
                          <a:pt x="2405930" y="1045615"/>
                        </a:cubicBezTo>
                        <a:cubicBezTo>
                          <a:pt x="2404563" y="1067484"/>
                          <a:pt x="2403511" y="1089375"/>
                          <a:pt x="2401830" y="1111222"/>
                        </a:cubicBezTo>
                        <a:cubicBezTo>
                          <a:pt x="2400776" y="1124918"/>
                          <a:pt x="2398560" y="1138515"/>
                          <a:pt x="2397729" y="1152226"/>
                        </a:cubicBezTo>
                        <a:cubicBezTo>
                          <a:pt x="2395825" y="1183635"/>
                          <a:pt x="2396478" y="1215200"/>
                          <a:pt x="2393629" y="1246537"/>
                        </a:cubicBezTo>
                        <a:cubicBezTo>
                          <a:pt x="2391872" y="1265866"/>
                          <a:pt x="2381810" y="1300483"/>
                          <a:pt x="2377227" y="1320345"/>
                        </a:cubicBezTo>
                        <a:cubicBezTo>
                          <a:pt x="2375660" y="1327136"/>
                          <a:pt x="2374187" y="1333959"/>
                          <a:pt x="2373127" y="1340847"/>
                        </a:cubicBezTo>
                        <a:cubicBezTo>
                          <a:pt x="2371451" y="1351738"/>
                          <a:pt x="2371504" y="1362913"/>
                          <a:pt x="2369026" y="1373650"/>
                        </a:cubicBezTo>
                        <a:cubicBezTo>
                          <a:pt x="2367371" y="1380822"/>
                          <a:pt x="2363559" y="1387319"/>
                          <a:pt x="2360825" y="1394153"/>
                        </a:cubicBezTo>
                        <a:cubicBezTo>
                          <a:pt x="2354372" y="1452236"/>
                          <a:pt x="2360515" y="1411957"/>
                          <a:pt x="2352625" y="1447459"/>
                        </a:cubicBezTo>
                        <a:cubicBezTo>
                          <a:pt x="2351113" y="1454262"/>
                          <a:pt x="2350728" y="1461349"/>
                          <a:pt x="2348524" y="1467961"/>
                        </a:cubicBezTo>
                        <a:cubicBezTo>
                          <a:pt x="2346591" y="1473760"/>
                          <a:pt x="2343057" y="1478896"/>
                          <a:pt x="2340323" y="1484363"/>
                        </a:cubicBezTo>
                        <a:cubicBezTo>
                          <a:pt x="2330639" y="1523096"/>
                          <a:pt x="2337162" y="1507085"/>
                          <a:pt x="2323921" y="1533568"/>
                        </a:cubicBezTo>
                        <a:cubicBezTo>
                          <a:pt x="2316362" y="1563808"/>
                          <a:pt x="2324485" y="1536352"/>
                          <a:pt x="2311620" y="1566372"/>
                        </a:cubicBezTo>
                        <a:cubicBezTo>
                          <a:pt x="2309917" y="1570345"/>
                          <a:pt x="2309223" y="1574700"/>
                          <a:pt x="2307520" y="1578673"/>
                        </a:cubicBezTo>
                        <a:cubicBezTo>
                          <a:pt x="2305112" y="1584291"/>
                          <a:pt x="2301465" y="1589352"/>
                          <a:pt x="2299319" y="1595075"/>
                        </a:cubicBezTo>
                        <a:cubicBezTo>
                          <a:pt x="2297340" y="1600351"/>
                          <a:pt x="2297438" y="1606296"/>
                          <a:pt x="2295218" y="1611476"/>
                        </a:cubicBezTo>
                        <a:cubicBezTo>
                          <a:pt x="2293277" y="1616006"/>
                          <a:pt x="2289462" y="1619499"/>
                          <a:pt x="2287017" y="1623778"/>
                        </a:cubicBezTo>
                        <a:cubicBezTo>
                          <a:pt x="2283984" y="1629085"/>
                          <a:pt x="2281224" y="1634562"/>
                          <a:pt x="2278816" y="1640180"/>
                        </a:cubicBezTo>
                        <a:cubicBezTo>
                          <a:pt x="2277113" y="1644153"/>
                          <a:pt x="2276649" y="1648615"/>
                          <a:pt x="2274716" y="1652481"/>
                        </a:cubicBezTo>
                        <a:cubicBezTo>
                          <a:pt x="2271720" y="1658473"/>
                          <a:pt x="2256997" y="1677474"/>
                          <a:pt x="2254214" y="1681184"/>
                        </a:cubicBezTo>
                        <a:cubicBezTo>
                          <a:pt x="2246873" y="1703202"/>
                          <a:pt x="2253768" y="1687246"/>
                          <a:pt x="2233712" y="1713988"/>
                        </a:cubicBezTo>
                        <a:cubicBezTo>
                          <a:pt x="2203872" y="1753776"/>
                          <a:pt x="2260919" y="1684668"/>
                          <a:pt x="2205008" y="1746791"/>
                        </a:cubicBezTo>
                        <a:cubicBezTo>
                          <a:pt x="2199153" y="1753296"/>
                          <a:pt x="2193858" y="1760292"/>
                          <a:pt x="2188607" y="1767293"/>
                        </a:cubicBezTo>
                        <a:cubicBezTo>
                          <a:pt x="2185650" y="1771236"/>
                          <a:pt x="2184220" y="1776474"/>
                          <a:pt x="2180406" y="1779595"/>
                        </a:cubicBezTo>
                        <a:cubicBezTo>
                          <a:pt x="2168964" y="1788957"/>
                          <a:pt x="2155803" y="1795997"/>
                          <a:pt x="2143502" y="1804198"/>
                        </a:cubicBezTo>
                        <a:cubicBezTo>
                          <a:pt x="2139401" y="1806932"/>
                          <a:pt x="2135875" y="1810839"/>
                          <a:pt x="2131200" y="1812398"/>
                        </a:cubicBezTo>
                        <a:cubicBezTo>
                          <a:pt x="2115081" y="1817772"/>
                          <a:pt x="2100760" y="1821902"/>
                          <a:pt x="2086095" y="1832901"/>
                        </a:cubicBezTo>
                        <a:cubicBezTo>
                          <a:pt x="2075161" y="1841102"/>
                          <a:pt x="2066552" y="1854188"/>
                          <a:pt x="2053292" y="1857503"/>
                        </a:cubicBezTo>
                        <a:cubicBezTo>
                          <a:pt x="2013399" y="1867478"/>
                          <a:pt x="2067161" y="1852775"/>
                          <a:pt x="2004086" y="1878006"/>
                        </a:cubicBezTo>
                        <a:cubicBezTo>
                          <a:pt x="1997252" y="1880740"/>
                          <a:pt x="1990310" y="1883218"/>
                          <a:pt x="1983584" y="1886207"/>
                        </a:cubicBezTo>
                        <a:cubicBezTo>
                          <a:pt x="1977998" y="1888689"/>
                          <a:pt x="1972525" y="1891439"/>
                          <a:pt x="1967182" y="1894407"/>
                        </a:cubicBezTo>
                        <a:cubicBezTo>
                          <a:pt x="1960215" y="1898277"/>
                          <a:pt x="1953963" y="1903472"/>
                          <a:pt x="1946680" y="1906709"/>
                        </a:cubicBezTo>
                        <a:cubicBezTo>
                          <a:pt x="1941530" y="1908998"/>
                          <a:pt x="1935585" y="1908914"/>
                          <a:pt x="1930278" y="1910809"/>
                        </a:cubicBezTo>
                        <a:cubicBezTo>
                          <a:pt x="1916415" y="1915760"/>
                          <a:pt x="1902441" y="1920628"/>
                          <a:pt x="1889274" y="1927211"/>
                        </a:cubicBezTo>
                        <a:cubicBezTo>
                          <a:pt x="1883807" y="1929945"/>
                          <a:pt x="1878671" y="1933479"/>
                          <a:pt x="1872872" y="1935412"/>
                        </a:cubicBezTo>
                        <a:cubicBezTo>
                          <a:pt x="1866260" y="1937616"/>
                          <a:pt x="1859204" y="1938145"/>
                          <a:pt x="1852370" y="1939512"/>
                        </a:cubicBezTo>
                        <a:cubicBezTo>
                          <a:pt x="1843669" y="1944733"/>
                          <a:pt x="1825926" y="1956093"/>
                          <a:pt x="1815466" y="1960015"/>
                        </a:cubicBezTo>
                        <a:cubicBezTo>
                          <a:pt x="1810189" y="1961994"/>
                          <a:pt x="1804410" y="1962333"/>
                          <a:pt x="1799064" y="1964115"/>
                        </a:cubicBezTo>
                        <a:cubicBezTo>
                          <a:pt x="1731733" y="1986558"/>
                          <a:pt x="1819322" y="1959082"/>
                          <a:pt x="1762160" y="1980517"/>
                        </a:cubicBezTo>
                        <a:cubicBezTo>
                          <a:pt x="1749552" y="1985245"/>
                          <a:pt x="1738230" y="1984825"/>
                          <a:pt x="1725256" y="1988718"/>
                        </a:cubicBezTo>
                        <a:cubicBezTo>
                          <a:pt x="1676329" y="2003397"/>
                          <a:pt x="1740544" y="1992943"/>
                          <a:pt x="1667850" y="2001019"/>
                        </a:cubicBezTo>
                        <a:cubicBezTo>
                          <a:pt x="1661016" y="2003753"/>
                          <a:pt x="1654519" y="2007565"/>
                          <a:pt x="1647347" y="2009220"/>
                        </a:cubicBezTo>
                        <a:cubicBezTo>
                          <a:pt x="1636610" y="2011698"/>
                          <a:pt x="1625435" y="2011644"/>
                          <a:pt x="1614544" y="2013320"/>
                        </a:cubicBezTo>
                        <a:cubicBezTo>
                          <a:pt x="1607656" y="2014380"/>
                          <a:pt x="1600857" y="2015961"/>
                          <a:pt x="1594042" y="2017421"/>
                        </a:cubicBezTo>
                        <a:lnTo>
                          <a:pt x="1557138" y="2025622"/>
                        </a:lnTo>
                        <a:cubicBezTo>
                          <a:pt x="1551647" y="2026889"/>
                          <a:pt x="1546306" y="2028865"/>
                          <a:pt x="1540736" y="2029722"/>
                        </a:cubicBezTo>
                        <a:cubicBezTo>
                          <a:pt x="1528503" y="2031604"/>
                          <a:pt x="1516058" y="2031893"/>
                          <a:pt x="1503832" y="2033823"/>
                        </a:cubicBezTo>
                        <a:cubicBezTo>
                          <a:pt x="1490064" y="2035997"/>
                          <a:pt x="1476350" y="2038644"/>
                          <a:pt x="1462827" y="2042024"/>
                        </a:cubicBezTo>
                        <a:cubicBezTo>
                          <a:pt x="1457360" y="2043391"/>
                          <a:pt x="1452004" y="2045327"/>
                          <a:pt x="1446425" y="2046124"/>
                        </a:cubicBezTo>
                        <a:cubicBezTo>
                          <a:pt x="1432827" y="2048066"/>
                          <a:pt x="1419089" y="2048857"/>
                          <a:pt x="1405421" y="2050224"/>
                        </a:cubicBezTo>
                        <a:cubicBezTo>
                          <a:pt x="1242349" y="2082843"/>
                          <a:pt x="1374163" y="2057936"/>
                          <a:pt x="946171" y="2050224"/>
                        </a:cubicBezTo>
                        <a:cubicBezTo>
                          <a:pt x="940536" y="2050122"/>
                          <a:pt x="935339" y="2046981"/>
                          <a:pt x="929769" y="2046124"/>
                        </a:cubicBezTo>
                        <a:cubicBezTo>
                          <a:pt x="917536" y="2044242"/>
                          <a:pt x="905074" y="2044059"/>
                          <a:pt x="892865" y="2042024"/>
                        </a:cubicBezTo>
                        <a:cubicBezTo>
                          <a:pt x="872241" y="2038587"/>
                          <a:pt x="851982" y="2033159"/>
                          <a:pt x="831358" y="2029722"/>
                        </a:cubicBezTo>
                        <a:lnTo>
                          <a:pt x="782153" y="2021521"/>
                        </a:lnTo>
                        <a:cubicBezTo>
                          <a:pt x="773952" y="2020154"/>
                          <a:pt x="765616" y="2019437"/>
                          <a:pt x="757550" y="2017421"/>
                        </a:cubicBezTo>
                        <a:cubicBezTo>
                          <a:pt x="741148" y="2013321"/>
                          <a:pt x="724889" y="2008603"/>
                          <a:pt x="708345" y="2005120"/>
                        </a:cubicBezTo>
                        <a:cubicBezTo>
                          <a:pt x="698887" y="2003129"/>
                          <a:pt x="689194" y="2002489"/>
                          <a:pt x="679642" y="2001019"/>
                        </a:cubicBezTo>
                        <a:cubicBezTo>
                          <a:pt x="671425" y="1999755"/>
                          <a:pt x="663240" y="1998286"/>
                          <a:pt x="655039" y="1996919"/>
                        </a:cubicBezTo>
                        <a:cubicBezTo>
                          <a:pt x="648205" y="1994185"/>
                          <a:pt x="641638" y="1990655"/>
                          <a:pt x="634537" y="1988718"/>
                        </a:cubicBezTo>
                        <a:cubicBezTo>
                          <a:pt x="626516" y="1986530"/>
                          <a:pt x="618087" y="1986248"/>
                          <a:pt x="609934" y="1984617"/>
                        </a:cubicBezTo>
                        <a:cubicBezTo>
                          <a:pt x="604408" y="1983512"/>
                          <a:pt x="599033" y="1981740"/>
                          <a:pt x="593532" y="1980517"/>
                        </a:cubicBezTo>
                        <a:cubicBezTo>
                          <a:pt x="586729" y="1979005"/>
                          <a:pt x="579705" y="1978419"/>
                          <a:pt x="573030" y="1976416"/>
                        </a:cubicBezTo>
                        <a:cubicBezTo>
                          <a:pt x="535633" y="1965196"/>
                          <a:pt x="568429" y="1972128"/>
                          <a:pt x="536126" y="1960015"/>
                        </a:cubicBezTo>
                        <a:cubicBezTo>
                          <a:pt x="530849" y="1958036"/>
                          <a:pt x="524984" y="1957937"/>
                          <a:pt x="519724" y="1955914"/>
                        </a:cubicBezTo>
                        <a:cubicBezTo>
                          <a:pt x="507160" y="1951081"/>
                          <a:pt x="495366" y="1944391"/>
                          <a:pt x="482820" y="1939512"/>
                        </a:cubicBezTo>
                        <a:cubicBezTo>
                          <a:pt x="470735" y="1934812"/>
                          <a:pt x="457906" y="1932148"/>
                          <a:pt x="445916" y="1927211"/>
                        </a:cubicBezTo>
                        <a:cubicBezTo>
                          <a:pt x="368003" y="1895129"/>
                          <a:pt x="439291" y="1919535"/>
                          <a:pt x="400811" y="1906709"/>
                        </a:cubicBezTo>
                        <a:cubicBezTo>
                          <a:pt x="365294" y="1883030"/>
                          <a:pt x="421919" y="1920047"/>
                          <a:pt x="363907" y="1886207"/>
                        </a:cubicBezTo>
                        <a:cubicBezTo>
                          <a:pt x="355393" y="1881241"/>
                          <a:pt x="347189" y="1875719"/>
                          <a:pt x="339304" y="1869805"/>
                        </a:cubicBezTo>
                        <a:cubicBezTo>
                          <a:pt x="325301" y="1859303"/>
                          <a:pt x="312864" y="1846711"/>
                          <a:pt x="298300" y="1837001"/>
                        </a:cubicBezTo>
                        <a:cubicBezTo>
                          <a:pt x="294200" y="1834267"/>
                          <a:pt x="289484" y="1832285"/>
                          <a:pt x="285999" y="1828800"/>
                        </a:cubicBezTo>
                        <a:cubicBezTo>
                          <a:pt x="281166" y="1823967"/>
                          <a:pt x="278145" y="1817587"/>
                          <a:pt x="273697" y="1812398"/>
                        </a:cubicBezTo>
                        <a:cubicBezTo>
                          <a:pt x="269923" y="1807995"/>
                          <a:pt x="264875" y="1804736"/>
                          <a:pt x="261396" y="1800097"/>
                        </a:cubicBezTo>
                        <a:cubicBezTo>
                          <a:pt x="256614" y="1793721"/>
                          <a:pt x="253987" y="1785886"/>
                          <a:pt x="249094" y="1779595"/>
                        </a:cubicBezTo>
                        <a:cubicBezTo>
                          <a:pt x="244347" y="1773492"/>
                          <a:pt x="237725" y="1769063"/>
                          <a:pt x="232693" y="1763193"/>
                        </a:cubicBezTo>
                        <a:cubicBezTo>
                          <a:pt x="229486" y="1759451"/>
                          <a:pt x="227449" y="1754834"/>
                          <a:pt x="224492" y="1750892"/>
                        </a:cubicBezTo>
                        <a:cubicBezTo>
                          <a:pt x="215142" y="1738425"/>
                          <a:pt x="204433" y="1726955"/>
                          <a:pt x="195789" y="1713988"/>
                        </a:cubicBezTo>
                        <a:cubicBezTo>
                          <a:pt x="193055" y="1709887"/>
                          <a:pt x="190453" y="1705696"/>
                          <a:pt x="187588" y="1701686"/>
                        </a:cubicBezTo>
                        <a:cubicBezTo>
                          <a:pt x="183616" y="1696125"/>
                          <a:pt x="178729" y="1691188"/>
                          <a:pt x="175286" y="1685285"/>
                        </a:cubicBezTo>
                        <a:cubicBezTo>
                          <a:pt x="169126" y="1674725"/>
                          <a:pt x="162752" y="1664079"/>
                          <a:pt x="158885" y="1652481"/>
                        </a:cubicBezTo>
                        <a:cubicBezTo>
                          <a:pt x="157518" y="1648381"/>
                          <a:pt x="156928" y="1643933"/>
                          <a:pt x="154784" y="1640180"/>
                        </a:cubicBezTo>
                        <a:cubicBezTo>
                          <a:pt x="151393" y="1634246"/>
                          <a:pt x="146583" y="1629245"/>
                          <a:pt x="142483" y="1623778"/>
                        </a:cubicBezTo>
                        <a:cubicBezTo>
                          <a:pt x="136285" y="1598987"/>
                          <a:pt x="140165" y="1612726"/>
                          <a:pt x="130181" y="1582773"/>
                        </a:cubicBezTo>
                        <a:cubicBezTo>
                          <a:pt x="128814" y="1578673"/>
                          <a:pt x="127686" y="1574485"/>
                          <a:pt x="126081" y="1570472"/>
                        </a:cubicBezTo>
                        <a:cubicBezTo>
                          <a:pt x="123347" y="1563638"/>
                          <a:pt x="120208" y="1556953"/>
                          <a:pt x="117880" y="1549970"/>
                        </a:cubicBezTo>
                        <a:cubicBezTo>
                          <a:pt x="116098" y="1544624"/>
                          <a:pt x="115399" y="1538966"/>
                          <a:pt x="113780" y="1533568"/>
                        </a:cubicBezTo>
                        <a:cubicBezTo>
                          <a:pt x="111296" y="1525288"/>
                          <a:pt x="108313" y="1517166"/>
                          <a:pt x="105579" y="1508965"/>
                        </a:cubicBezTo>
                        <a:lnTo>
                          <a:pt x="101478" y="1496664"/>
                        </a:lnTo>
                        <a:cubicBezTo>
                          <a:pt x="100111" y="1485729"/>
                          <a:pt x="99687" y="1474635"/>
                          <a:pt x="97378" y="1463860"/>
                        </a:cubicBezTo>
                        <a:cubicBezTo>
                          <a:pt x="95567" y="1455408"/>
                          <a:pt x="89177" y="1439258"/>
                          <a:pt x="89177" y="1439258"/>
                        </a:cubicBezTo>
                        <a:cubicBezTo>
                          <a:pt x="87810" y="1431057"/>
                          <a:pt x="86564" y="1422835"/>
                          <a:pt x="85077" y="1414655"/>
                        </a:cubicBezTo>
                        <a:cubicBezTo>
                          <a:pt x="83830" y="1407798"/>
                          <a:pt x="81897" y="1401061"/>
                          <a:pt x="80976" y="1394153"/>
                        </a:cubicBezTo>
                        <a:cubicBezTo>
                          <a:pt x="79161" y="1380537"/>
                          <a:pt x="78819" y="1366746"/>
                          <a:pt x="76876" y="1353148"/>
                        </a:cubicBezTo>
                        <a:cubicBezTo>
                          <a:pt x="76079" y="1347569"/>
                          <a:pt x="73956" y="1342257"/>
                          <a:pt x="72775" y="1336746"/>
                        </a:cubicBezTo>
                        <a:cubicBezTo>
                          <a:pt x="69854" y="1323117"/>
                          <a:pt x="67308" y="1309410"/>
                          <a:pt x="64574" y="1295742"/>
                        </a:cubicBezTo>
                        <a:cubicBezTo>
                          <a:pt x="63207" y="1288908"/>
                          <a:pt x="62165" y="1282001"/>
                          <a:pt x="60474" y="1275240"/>
                        </a:cubicBezTo>
                        <a:cubicBezTo>
                          <a:pt x="59107" y="1269773"/>
                          <a:pt x="57478" y="1264364"/>
                          <a:pt x="56373" y="1258838"/>
                        </a:cubicBezTo>
                        <a:cubicBezTo>
                          <a:pt x="54742" y="1250685"/>
                          <a:pt x="53760" y="1242415"/>
                          <a:pt x="52273" y="1234235"/>
                        </a:cubicBezTo>
                        <a:cubicBezTo>
                          <a:pt x="51026" y="1227378"/>
                          <a:pt x="49420" y="1220590"/>
                          <a:pt x="48173" y="1213733"/>
                        </a:cubicBezTo>
                        <a:cubicBezTo>
                          <a:pt x="46686" y="1205553"/>
                          <a:pt x="45604" y="1197302"/>
                          <a:pt x="44072" y="1189130"/>
                        </a:cubicBezTo>
                        <a:cubicBezTo>
                          <a:pt x="41503" y="1175430"/>
                          <a:pt x="38163" y="1161875"/>
                          <a:pt x="35871" y="1148126"/>
                        </a:cubicBezTo>
                        <a:cubicBezTo>
                          <a:pt x="33137" y="1131724"/>
                          <a:pt x="32928" y="1114695"/>
                          <a:pt x="27670" y="1098920"/>
                        </a:cubicBezTo>
                        <a:cubicBezTo>
                          <a:pt x="26303" y="1094820"/>
                          <a:pt x="24418" y="1090857"/>
                          <a:pt x="23570" y="1086619"/>
                        </a:cubicBezTo>
                        <a:cubicBezTo>
                          <a:pt x="10204" y="1019789"/>
                          <a:pt x="21785" y="1056662"/>
                          <a:pt x="11268" y="1025112"/>
                        </a:cubicBezTo>
                        <a:cubicBezTo>
                          <a:pt x="-8058" y="909149"/>
                          <a:pt x="1248" y="974011"/>
                          <a:pt x="11268" y="713478"/>
                        </a:cubicBezTo>
                        <a:cubicBezTo>
                          <a:pt x="11701" y="702215"/>
                          <a:pt x="16735" y="691609"/>
                          <a:pt x="19469" y="680675"/>
                        </a:cubicBezTo>
                        <a:lnTo>
                          <a:pt x="27670" y="647871"/>
                        </a:lnTo>
                        <a:cubicBezTo>
                          <a:pt x="29037" y="642404"/>
                          <a:pt x="30974" y="637048"/>
                          <a:pt x="31771" y="631469"/>
                        </a:cubicBezTo>
                        <a:cubicBezTo>
                          <a:pt x="33138" y="621901"/>
                          <a:pt x="34142" y="612275"/>
                          <a:pt x="35871" y="602766"/>
                        </a:cubicBezTo>
                        <a:cubicBezTo>
                          <a:pt x="39073" y="585153"/>
                          <a:pt x="39683" y="589424"/>
                          <a:pt x="44072" y="574063"/>
                        </a:cubicBezTo>
                        <a:cubicBezTo>
                          <a:pt x="45620" y="568644"/>
                          <a:pt x="46625" y="563080"/>
                          <a:pt x="48173" y="557661"/>
                        </a:cubicBezTo>
                        <a:cubicBezTo>
                          <a:pt x="49360" y="553505"/>
                          <a:pt x="51136" y="549530"/>
                          <a:pt x="52273" y="545360"/>
                        </a:cubicBezTo>
                        <a:cubicBezTo>
                          <a:pt x="55239" y="534486"/>
                          <a:pt x="56034" y="522916"/>
                          <a:pt x="60474" y="512556"/>
                        </a:cubicBezTo>
                        <a:cubicBezTo>
                          <a:pt x="64574" y="502988"/>
                          <a:pt x="68909" y="493518"/>
                          <a:pt x="72775" y="483853"/>
                        </a:cubicBezTo>
                        <a:cubicBezTo>
                          <a:pt x="74380" y="479840"/>
                          <a:pt x="75689" y="475708"/>
                          <a:pt x="76876" y="471552"/>
                        </a:cubicBezTo>
                        <a:cubicBezTo>
                          <a:pt x="78424" y="466133"/>
                          <a:pt x="78756" y="460330"/>
                          <a:pt x="80976" y="455150"/>
                        </a:cubicBezTo>
                        <a:cubicBezTo>
                          <a:pt x="82917" y="450620"/>
                          <a:pt x="86443" y="446949"/>
                          <a:pt x="89177" y="442849"/>
                        </a:cubicBezTo>
                        <a:lnTo>
                          <a:pt x="101478" y="405945"/>
                        </a:lnTo>
                        <a:lnTo>
                          <a:pt x="105579" y="393643"/>
                        </a:lnTo>
                        <a:cubicBezTo>
                          <a:pt x="106946" y="389543"/>
                          <a:pt x="107746" y="385208"/>
                          <a:pt x="109679" y="381342"/>
                        </a:cubicBezTo>
                        <a:cubicBezTo>
                          <a:pt x="118048" y="364605"/>
                          <a:pt x="124376" y="353653"/>
                          <a:pt x="130181" y="336237"/>
                        </a:cubicBezTo>
                        <a:cubicBezTo>
                          <a:pt x="135378" y="320645"/>
                          <a:pt x="132463" y="321345"/>
                          <a:pt x="138382" y="307534"/>
                        </a:cubicBezTo>
                        <a:cubicBezTo>
                          <a:pt x="140790" y="301916"/>
                          <a:pt x="144175" y="296750"/>
                          <a:pt x="146583" y="291132"/>
                        </a:cubicBezTo>
                        <a:cubicBezTo>
                          <a:pt x="148286" y="287159"/>
                          <a:pt x="148751" y="282697"/>
                          <a:pt x="150684" y="278831"/>
                        </a:cubicBezTo>
                        <a:cubicBezTo>
                          <a:pt x="154248" y="271702"/>
                          <a:pt x="158885" y="265162"/>
                          <a:pt x="162985" y="258328"/>
                        </a:cubicBezTo>
                        <a:cubicBezTo>
                          <a:pt x="164352" y="252861"/>
                          <a:pt x="164866" y="247107"/>
                          <a:pt x="167086" y="241927"/>
                        </a:cubicBezTo>
                        <a:cubicBezTo>
                          <a:pt x="169458" y="236392"/>
                          <a:pt x="185667" y="216297"/>
                          <a:pt x="187588" y="213224"/>
                        </a:cubicBezTo>
                        <a:cubicBezTo>
                          <a:pt x="190828" y="208041"/>
                          <a:pt x="192756" y="202129"/>
                          <a:pt x="195789" y="196822"/>
                        </a:cubicBezTo>
                        <a:cubicBezTo>
                          <a:pt x="198234" y="192543"/>
                          <a:pt x="201256" y="188621"/>
                          <a:pt x="203990" y="184520"/>
                        </a:cubicBezTo>
                        <a:cubicBezTo>
                          <a:pt x="205357" y="180420"/>
                          <a:pt x="205693" y="175815"/>
                          <a:pt x="208090" y="172219"/>
                        </a:cubicBezTo>
                        <a:cubicBezTo>
                          <a:pt x="214155" y="163121"/>
                          <a:pt x="238012" y="145844"/>
                          <a:pt x="244994" y="143516"/>
                        </a:cubicBezTo>
                        <a:cubicBezTo>
                          <a:pt x="249094" y="142149"/>
                          <a:pt x="253429" y="141348"/>
                          <a:pt x="257295" y="139415"/>
                        </a:cubicBezTo>
                        <a:cubicBezTo>
                          <a:pt x="261703" y="137211"/>
                          <a:pt x="265094" y="133216"/>
                          <a:pt x="269597" y="131215"/>
                        </a:cubicBezTo>
                        <a:cubicBezTo>
                          <a:pt x="277496" y="127704"/>
                          <a:pt x="285998" y="125748"/>
                          <a:pt x="294199" y="123014"/>
                        </a:cubicBezTo>
                        <a:cubicBezTo>
                          <a:pt x="298300" y="121647"/>
                          <a:pt x="302904" y="121311"/>
                          <a:pt x="306501" y="118913"/>
                        </a:cubicBezTo>
                        <a:cubicBezTo>
                          <a:pt x="310601" y="116179"/>
                          <a:pt x="314299" y="112713"/>
                          <a:pt x="318802" y="110712"/>
                        </a:cubicBezTo>
                        <a:cubicBezTo>
                          <a:pt x="326702" y="107201"/>
                          <a:pt x="335204" y="105245"/>
                          <a:pt x="343405" y="102511"/>
                        </a:cubicBezTo>
                        <a:lnTo>
                          <a:pt x="368007" y="94311"/>
                        </a:lnTo>
                        <a:lnTo>
                          <a:pt x="392610" y="86110"/>
                        </a:lnTo>
                        <a:cubicBezTo>
                          <a:pt x="396711" y="84743"/>
                          <a:pt x="400589" y="82009"/>
                          <a:pt x="404912" y="82009"/>
                        </a:cubicBezTo>
                        <a:lnTo>
                          <a:pt x="429514" y="69708"/>
                        </a:lnTo>
                        <a:close/>
                      </a:path>
                    </a:pathLst>
                  </a:custGeom>
                  <a:solidFill>
                    <a:schemeClr val="accent1">
                      <a:lumMod val="40000"/>
                      <a:lumOff val="6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1" name="Oval 720">
                    <a:extLst>
                      <a:ext uri="{FF2B5EF4-FFF2-40B4-BE49-F238E27FC236}">
                        <a16:creationId xmlns:a16="http://schemas.microsoft.com/office/drawing/2014/main" id="{B7BDF8CD-DA1C-BBD8-17E8-1BBEE67A1077}"/>
                      </a:ext>
                    </a:extLst>
                  </p:cNvPr>
                  <p:cNvSpPr/>
                  <p:nvPr/>
                </p:nvSpPr>
                <p:spPr>
                  <a:xfrm>
                    <a:off x="3558913" y="1170486"/>
                    <a:ext cx="1210978" cy="11233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8">
                    <p14:nvContentPartPr>
                      <p14:cNvPr id="726" name="Ink 725">
                        <a:extLst>
                          <a:ext uri="{FF2B5EF4-FFF2-40B4-BE49-F238E27FC236}">
                            <a16:creationId xmlns:a16="http://schemas.microsoft.com/office/drawing/2014/main" id="{7469D8D6-68D7-25BB-4487-4FAA8AE28FC7}"/>
                          </a:ext>
                        </a:extLst>
                      </p14:cNvPr>
                      <p14:cNvContentPartPr/>
                      <p14:nvPr/>
                    </p14:nvContentPartPr>
                    <p14:xfrm>
                      <a:off x="4134041" y="1386080"/>
                      <a:ext cx="164989" cy="231316"/>
                    </p14:xfrm>
                  </p:contentPart>
                </mc:Choice>
                <mc:Fallback xmlns="">
                  <p:pic>
                    <p:nvPicPr>
                      <p:cNvPr id="726" name="Ink 725">
                        <a:extLst>
                          <a:ext uri="{FF2B5EF4-FFF2-40B4-BE49-F238E27FC236}">
                            <a16:creationId xmlns:a16="http://schemas.microsoft.com/office/drawing/2014/main" id="{7469D8D6-68D7-25BB-4487-4FAA8AE28FC7}"/>
                          </a:ext>
                        </a:extLst>
                      </p:cNvPr>
                      <p:cNvPicPr/>
                      <p:nvPr/>
                    </p:nvPicPr>
                    <p:blipFill>
                      <a:blip r:embed="rId49"/>
                      <a:stretch>
                        <a:fillRect/>
                      </a:stretch>
                    </p:blipFill>
                    <p:spPr>
                      <a:xfrm>
                        <a:off x="4121580" y="1374230"/>
                        <a:ext cx="189413" cy="254542"/>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724" name="Ink 723">
                        <a:extLst>
                          <a:ext uri="{FF2B5EF4-FFF2-40B4-BE49-F238E27FC236}">
                            <a16:creationId xmlns:a16="http://schemas.microsoft.com/office/drawing/2014/main" id="{B315502B-78AA-7AD1-9C4F-9DBC4EEF7DB2}"/>
                          </a:ext>
                        </a:extLst>
                      </p14:cNvPr>
                      <p14:cNvContentPartPr/>
                      <p14:nvPr/>
                    </p14:nvContentPartPr>
                    <p14:xfrm>
                      <a:off x="4534862" y="1592952"/>
                      <a:ext cx="58267" cy="278413"/>
                    </p14:xfrm>
                  </p:contentPart>
                </mc:Choice>
                <mc:Fallback xmlns="">
                  <p:pic>
                    <p:nvPicPr>
                      <p:cNvPr id="724" name="Ink 723">
                        <a:extLst>
                          <a:ext uri="{FF2B5EF4-FFF2-40B4-BE49-F238E27FC236}">
                            <a16:creationId xmlns:a16="http://schemas.microsoft.com/office/drawing/2014/main" id="{B315502B-78AA-7AD1-9C4F-9DBC4EEF7DB2}"/>
                          </a:ext>
                        </a:extLst>
                      </p:cNvPr>
                      <p:cNvPicPr/>
                      <p:nvPr/>
                    </p:nvPicPr>
                    <p:blipFill>
                      <a:blip r:embed="rId51"/>
                      <a:stretch>
                        <a:fillRect/>
                      </a:stretch>
                    </p:blipFill>
                    <p:spPr>
                      <a:xfrm>
                        <a:off x="4522517" y="1581115"/>
                        <a:ext cx="82463" cy="301614"/>
                      </a:xfrm>
                      <a:prstGeom prst="rect">
                        <a:avLst/>
                      </a:prstGeom>
                    </p:spPr>
                  </p:pic>
                </mc:Fallback>
              </mc:AlternateContent>
            </p:grpSp>
            <p:sp>
              <p:nvSpPr>
                <p:cNvPr id="731" name="Oval 730">
                  <a:extLst>
                    <a:ext uri="{FF2B5EF4-FFF2-40B4-BE49-F238E27FC236}">
                      <a16:creationId xmlns:a16="http://schemas.microsoft.com/office/drawing/2014/main" id="{EB41EAB1-22AB-D2C8-4A29-B17002B1ACBF}"/>
                    </a:ext>
                  </a:extLst>
                </p:cNvPr>
                <p:cNvSpPr/>
                <p:nvPr/>
              </p:nvSpPr>
              <p:spPr>
                <a:xfrm>
                  <a:off x="2453441" y="4537235"/>
                  <a:ext cx="934461" cy="9108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2">
                  <p14:nvContentPartPr>
                    <p14:cNvPr id="732" name="Ink 731">
                      <a:extLst>
                        <a:ext uri="{FF2B5EF4-FFF2-40B4-BE49-F238E27FC236}">
                          <a16:creationId xmlns:a16="http://schemas.microsoft.com/office/drawing/2014/main" id="{F74D9187-7B6A-1311-7EEB-44C562A48C51}"/>
                        </a:ext>
                      </a:extLst>
                    </p14:cNvPr>
                    <p14:cNvContentPartPr/>
                    <p14:nvPr/>
                  </p14:nvContentPartPr>
                  <p14:xfrm>
                    <a:off x="2596466" y="4772963"/>
                    <a:ext cx="94185" cy="219712"/>
                  </p14:xfrm>
                </p:contentPart>
              </mc:Choice>
              <mc:Fallback xmlns="">
                <p:pic>
                  <p:nvPicPr>
                    <p:cNvPr id="732" name="Ink 731">
                      <a:extLst>
                        <a:ext uri="{FF2B5EF4-FFF2-40B4-BE49-F238E27FC236}">
                          <a16:creationId xmlns:a16="http://schemas.microsoft.com/office/drawing/2014/main" id="{F74D9187-7B6A-1311-7EEB-44C562A48C51}"/>
                        </a:ext>
                      </a:extLst>
                    </p:cNvPr>
                    <p:cNvPicPr/>
                    <p:nvPr/>
                  </p:nvPicPr>
                  <p:blipFill>
                    <a:blip r:embed="rId53"/>
                    <a:stretch>
                      <a:fillRect/>
                    </a:stretch>
                  </p:blipFill>
                  <p:spPr>
                    <a:xfrm>
                      <a:off x="2586855" y="4763377"/>
                      <a:ext cx="113022" cy="238501"/>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733" name="Ink 732">
                      <a:extLst>
                        <a:ext uri="{FF2B5EF4-FFF2-40B4-BE49-F238E27FC236}">
                          <a16:creationId xmlns:a16="http://schemas.microsoft.com/office/drawing/2014/main" id="{BCF8F257-234E-BFE0-EC87-1605559A9774}"/>
                        </a:ext>
                      </a:extLst>
                    </p14:cNvPr>
                    <p14:cNvContentPartPr/>
                    <p14:nvPr/>
                  </p14:nvContentPartPr>
                  <p14:xfrm>
                    <a:off x="2807397" y="5070655"/>
                    <a:ext cx="160683" cy="154209"/>
                  </p14:xfrm>
                </p:contentPart>
              </mc:Choice>
              <mc:Fallback xmlns="">
                <p:pic>
                  <p:nvPicPr>
                    <p:cNvPr id="733" name="Ink 732">
                      <a:extLst>
                        <a:ext uri="{FF2B5EF4-FFF2-40B4-BE49-F238E27FC236}">
                          <a16:creationId xmlns:a16="http://schemas.microsoft.com/office/drawing/2014/main" id="{BCF8F257-234E-BFE0-EC87-1605559A9774}"/>
                        </a:ext>
                      </a:extLst>
                    </p:cNvPr>
                    <p:cNvPicPr/>
                    <p:nvPr/>
                  </p:nvPicPr>
                  <p:blipFill>
                    <a:blip r:embed="rId55"/>
                    <a:stretch>
                      <a:fillRect/>
                    </a:stretch>
                  </p:blipFill>
                  <p:spPr>
                    <a:xfrm>
                      <a:off x="2797810" y="5061041"/>
                      <a:ext cx="179474" cy="173052"/>
                    </a:xfrm>
                    <a:prstGeom prst="rect">
                      <a:avLst/>
                    </a:prstGeom>
                  </p:spPr>
                </p:pic>
              </mc:Fallback>
            </mc:AlternateContent>
            <p:sp>
              <p:nvSpPr>
                <p:cNvPr id="736" name="Oval 735">
                  <a:extLst>
                    <a:ext uri="{FF2B5EF4-FFF2-40B4-BE49-F238E27FC236}">
                      <a16:creationId xmlns:a16="http://schemas.microsoft.com/office/drawing/2014/main" id="{5D279E9F-CD92-B45B-C8D2-A5081F45C441}"/>
                    </a:ext>
                  </a:extLst>
                </p:cNvPr>
                <p:cNvSpPr/>
                <p:nvPr/>
              </p:nvSpPr>
              <p:spPr>
                <a:xfrm>
                  <a:off x="5849549" y="5061260"/>
                  <a:ext cx="1038242" cy="10245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6">
                  <p14:nvContentPartPr>
                    <p14:cNvPr id="747" name="Ink 746">
                      <a:extLst>
                        <a:ext uri="{FF2B5EF4-FFF2-40B4-BE49-F238E27FC236}">
                          <a16:creationId xmlns:a16="http://schemas.microsoft.com/office/drawing/2014/main" id="{87D0F0D3-DEC2-7001-8FA4-072B4479848C}"/>
                        </a:ext>
                      </a:extLst>
                    </p14:cNvPr>
                    <p14:cNvContentPartPr/>
                    <p14:nvPr/>
                  </p14:nvContentPartPr>
                  <p14:xfrm>
                    <a:off x="6008459" y="5326407"/>
                    <a:ext cx="104645" cy="247133"/>
                  </p14:xfrm>
                </p:contentPart>
              </mc:Choice>
              <mc:Fallback xmlns="">
                <p:pic>
                  <p:nvPicPr>
                    <p:cNvPr id="747" name="Ink 746">
                      <a:extLst>
                        <a:ext uri="{FF2B5EF4-FFF2-40B4-BE49-F238E27FC236}">
                          <a16:creationId xmlns:a16="http://schemas.microsoft.com/office/drawing/2014/main" id="{87D0F0D3-DEC2-7001-8FA4-072B4479848C}"/>
                        </a:ext>
                      </a:extLst>
                    </p:cNvPr>
                    <p:cNvPicPr/>
                    <p:nvPr/>
                  </p:nvPicPr>
                  <p:blipFill>
                    <a:blip r:embed="rId57"/>
                    <a:stretch>
                      <a:fillRect/>
                    </a:stretch>
                  </p:blipFill>
                  <p:spPr>
                    <a:xfrm>
                      <a:off x="5998876" y="5316813"/>
                      <a:ext cx="123427" cy="265937"/>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741" name="Ink 740">
                      <a:extLst>
                        <a:ext uri="{FF2B5EF4-FFF2-40B4-BE49-F238E27FC236}">
                          <a16:creationId xmlns:a16="http://schemas.microsoft.com/office/drawing/2014/main" id="{F189EDBC-4B95-BD67-B9E8-FF8AF174F954}"/>
                        </a:ext>
                      </a:extLst>
                    </p14:cNvPr>
                    <p14:cNvContentPartPr/>
                    <p14:nvPr/>
                  </p14:nvContentPartPr>
                  <p14:xfrm>
                    <a:off x="6242815" y="5661255"/>
                    <a:ext cx="178528" cy="173456"/>
                  </p14:xfrm>
                </p:contentPart>
              </mc:Choice>
              <mc:Fallback xmlns="">
                <p:pic>
                  <p:nvPicPr>
                    <p:cNvPr id="741" name="Ink 740">
                      <a:extLst>
                        <a:ext uri="{FF2B5EF4-FFF2-40B4-BE49-F238E27FC236}">
                          <a16:creationId xmlns:a16="http://schemas.microsoft.com/office/drawing/2014/main" id="{F189EDBC-4B95-BD67-B9E8-FF8AF174F954}"/>
                        </a:ext>
                      </a:extLst>
                    </p:cNvPr>
                    <p:cNvPicPr/>
                    <p:nvPr/>
                  </p:nvPicPr>
                  <p:blipFill>
                    <a:blip r:embed="rId59"/>
                    <a:stretch>
                      <a:fillRect/>
                    </a:stretch>
                  </p:blipFill>
                  <p:spPr>
                    <a:xfrm>
                      <a:off x="6233217" y="5651661"/>
                      <a:ext cx="197341" cy="19226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749" name="Ink 748">
                      <a:extLst>
                        <a:ext uri="{FF2B5EF4-FFF2-40B4-BE49-F238E27FC236}">
                          <a16:creationId xmlns:a16="http://schemas.microsoft.com/office/drawing/2014/main" id="{6335755E-D325-9379-738C-F4F19EC60008}"/>
                        </a:ext>
                      </a:extLst>
                    </p14:cNvPr>
                    <p14:cNvContentPartPr/>
                    <p14:nvPr/>
                  </p14:nvContentPartPr>
                  <p14:xfrm>
                    <a:off x="6356639" y="5353828"/>
                    <a:ext cx="94185" cy="219712"/>
                  </p14:xfrm>
                </p:contentPart>
              </mc:Choice>
              <mc:Fallback xmlns="">
                <p:pic>
                  <p:nvPicPr>
                    <p:cNvPr id="749" name="Ink 748">
                      <a:extLst>
                        <a:ext uri="{FF2B5EF4-FFF2-40B4-BE49-F238E27FC236}">
                          <a16:creationId xmlns:a16="http://schemas.microsoft.com/office/drawing/2014/main" id="{6335755E-D325-9379-738C-F4F19EC60008}"/>
                        </a:ext>
                      </a:extLst>
                    </p:cNvPr>
                    <p:cNvPicPr/>
                    <p:nvPr/>
                  </p:nvPicPr>
                  <p:blipFill>
                    <a:blip r:embed="rId53"/>
                    <a:stretch>
                      <a:fillRect/>
                    </a:stretch>
                  </p:blipFill>
                  <p:spPr>
                    <a:xfrm>
                      <a:off x="6347028" y="5344242"/>
                      <a:ext cx="113022" cy="238501"/>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750" name="Ink 749">
                      <a:extLst>
                        <a:ext uri="{FF2B5EF4-FFF2-40B4-BE49-F238E27FC236}">
                          <a16:creationId xmlns:a16="http://schemas.microsoft.com/office/drawing/2014/main" id="{F54A1417-F7FA-10C3-2E6A-2198B01C1C03}"/>
                        </a:ext>
                      </a:extLst>
                    </p14:cNvPr>
                    <p14:cNvContentPartPr/>
                    <p14:nvPr/>
                  </p14:nvContentPartPr>
                  <p14:xfrm>
                    <a:off x="6630025" y="5472269"/>
                    <a:ext cx="160683" cy="154209"/>
                  </p14:xfrm>
                </p:contentPart>
              </mc:Choice>
              <mc:Fallback xmlns="">
                <p:pic>
                  <p:nvPicPr>
                    <p:cNvPr id="750" name="Ink 749">
                      <a:extLst>
                        <a:ext uri="{FF2B5EF4-FFF2-40B4-BE49-F238E27FC236}">
                          <a16:creationId xmlns:a16="http://schemas.microsoft.com/office/drawing/2014/main" id="{F54A1417-F7FA-10C3-2E6A-2198B01C1C03}"/>
                        </a:ext>
                      </a:extLst>
                    </p:cNvPr>
                    <p:cNvPicPr/>
                    <p:nvPr/>
                  </p:nvPicPr>
                  <p:blipFill>
                    <a:blip r:embed="rId55"/>
                    <a:stretch>
                      <a:fillRect/>
                    </a:stretch>
                  </p:blipFill>
                  <p:spPr>
                    <a:xfrm>
                      <a:off x="6620438" y="5462655"/>
                      <a:ext cx="179474" cy="173052"/>
                    </a:xfrm>
                    <a:prstGeom prst="rect">
                      <a:avLst/>
                    </a:prstGeom>
                  </p:spPr>
                </p:pic>
              </mc:Fallback>
            </mc:AlternateContent>
            <p:cxnSp>
              <p:nvCxnSpPr>
                <p:cNvPr id="754" name="Elbow Connector 753">
                  <a:extLst>
                    <a:ext uri="{FF2B5EF4-FFF2-40B4-BE49-F238E27FC236}">
                      <a16:creationId xmlns:a16="http://schemas.microsoft.com/office/drawing/2014/main" id="{4DF21AA7-479C-C34D-C79F-3047F385F9FF}"/>
                    </a:ext>
                  </a:extLst>
                </p:cNvPr>
                <p:cNvCxnSpPr>
                  <a:cxnSpLocks/>
                  <a:endCxn id="57" idx="158"/>
                </p:cNvCxnSpPr>
                <p:nvPr/>
              </p:nvCxnSpPr>
              <p:spPr>
                <a:xfrm rot="5400000" flipH="1" flipV="1">
                  <a:off x="1953952" y="1168576"/>
                  <a:ext cx="937272" cy="466322"/>
                </a:xfrm>
                <a:prstGeom prst="bentConnector4">
                  <a:avLst>
                    <a:gd name="adj1" fmla="val 218"/>
                    <a:gd name="adj2" fmla="val 2589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2" name="Elbow Connector 761">
                  <a:extLst>
                    <a:ext uri="{FF2B5EF4-FFF2-40B4-BE49-F238E27FC236}">
                      <a16:creationId xmlns:a16="http://schemas.microsoft.com/office/drawing/2014/main" id="{4C1F6BF2-0A4B-2D03-DE85-C1BC56E0A5FC}"/>
                    </a:ext>
                  </a:extLst>
                </p:cNvPr>
                <p:cNvCxnSpPr>
                  <a:cxnSpLocks/>
                </p:cNvCxnSpPr>
                <p:nvPr/>
              </p:nvCxnSpPr>
              <p:spPr>
                <a:xfrm rot="16200000" flipH="1">
                  <a:off x="1960678" y="2227436"/>
                  <a:ext cx="974607" cy="288273"/>
                </a:xfrm>
                <a:prstGeom prst="bentConnector3">
                  <a:avLst>
                    <a:gd name="adj1" fmla="val 10018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0" name="Straight Arrow Connector 769">
                  <a:extLst>
                    <a:ext uri="{FF2B5EF4-FFF2-40B4-BE49-F238E27FC236}">
                      <a16:creationId xmlns:a16="http://schemas.microsoft.com/office/drawing/2014/main" id="{9B7792A9-A939-E317-5217-8EF4B857C4AA}"/>
                    </a:ext>
                  </a:extLst>
                </p:cNvPr>
                <p:cNvCxnSpPr/>
                <p:nvPr/>
              </p:nvCxnSpPr>
              <p:spPr>
                <a:xfrm>
                  <a:off x="4338084" y="905360"/>
                  <a:ext cx="7336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1" name="Straight Arrow Connector 770">
                  <a:extLst>
                    <a:ext uri="{FF2B5EF4-FFF2-40B4-BE49-F238E27FC236}">
                      <a16:creationId xmlns:a16="http://schemas.microsoft.com/office/drawing/2014/main" id="{61E0346B-7C55-1067-DCFB-F9A36BCB7CFF}"/>
                    </a:ext>
                  </a:extLst>
                </p:cNvPr>
                <p:cNvCxnSpPr/>
                <p:nvPr/>
              </p:nvCxnSpPr>
              <p:spPr>
                <a:xfrm>
                  <a:off x="4338084" y="2858875"/>
                  <a:ext cx="73364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84" name="Arc 783">
                  <a:extLst>
                    <a:ext uri="{FF2B5EF4-FFF2-40B4-BE49-F238E27FC236}">
                      <a16:creationId xmlns:a16="http://schemas.microsoft.com/office/drawing/2014/main" id="{0C5060BF-23E7-E833-1C5F-D5ED3C4B2616}"/>
                    </a:ext>
                  </a:extLst>
                </p:cNvPr>
                <p:cNvSpPr/>
                <p:nvPr/>
              </p:nvSpPr>
              <p:spPr>
                <a:xfrm flipH="1" flipV="1">
                  <a:off x="4689345" y="2666428"/>
                  <a:ext cx="3881360" cy="2971945"/>
                </a:xfrm>
                <a:prstGeom prst="arc">
                  <a:avLst>
                    <a:gd name="adj1" fmla="val 18950539"/>
                    <a:gd name="adj2" fmla="val 193807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85" name="Arc 784">
                  <a:extLst>
                    <a:ext uri="{FF2B5EF4-FFF2-40B4-BE49-F238E27FC236}">
                      <a16:creationId xmlns:a16="http://schemas.microsoft.com/office/drawing/2014/main" id="{B2607E0B-CCCA-77EC-CA9B-2DE731D554E5}"/>
                    </a:ext>
                  </a:extLst>
                </p:cNvPr>
                <p:cNvSpPr/>
                <p:nvPr/>
              </p:nvSpPr>
              <p:spPr>
                <a:xfrm>
                  <a:off x="3420146" y="4190882"/>
                  <a:ext cx="1355823" cy="724640"/>
                </a:xfrm>
                <a:prstGeom prst="arc">
                  <a:avLst>
                    <a:gd name="adj1" fmla="val 11854219"/>
                    <a:gd name="adj2" fmla="val 2081255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787" name="Straight Arrow Connector 786">
                <a:extLst>
                  <a:ext uri="{FF2B5EF4-FFF2-40B4-BE49-F238E27FC236}">
                    <a16:creationId xmlns:a16="http://schemas.microsoft.com/office/drawing/2014/main" id="{6D8360E5-5911-648F-B33E-4157E254FFD2}"/>
                  </a:ext>
                </a:extLst>
              </p:cNvPr>
              <p:cNvCxnSpPr>
                <a:cxnSpLocks/>
              </p:cNvCxnSpPr>
              <p:nvPr/>
            </p:nvCxnSpPr>
            <p:spPr>
              <a:xfrm>
                <a:off x="5310567" y="5236321"/>
                <a:ext cx="196648" cy="136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sp>
        <p:nvSpPr>
          <p:cNvPr id="789" name="TextBox 788">
            <a:extLst>
              <a:ext uri="{FF2B5EF4-FFF2-40B4-BE49-F238E27FC236}">
                <a16:creationId xmlns:a16="http://schemas.microsoft.com/office/drawing/2014/main" id="{8D41B7DB-8C22-DCB9-5B00-80B82855F846}"/>
              </a:ext>
            </a:extLst>
          </p:cNvPr>
          <p:cNvSpPr txBox="1"/>
          <p:nvPr/>
        </p:nvSpPr>
        <p:spPr>
          <a:xfrm>
            <a:off x="3972377" y="3903089"/>
            <a:ext cx="1380506" cy="369332"/>
          </a:xfrm>
          <a:prstGeom prst="rect">
            <a:avLst/>
          </a:prstGeom>
          <a:noFill/>
        </p:spPr>
        <p:txBody>
          <a:bodyPr wrap="none" rtlCol="0">
            <a:spAutoFit/>
          </a:bodyPr>
          <a:lstStyle/>
          <a:p>
            <a:r>
              <a:rPr lang="en-US" sz="1800" b="1" dirty="0">
                <a:latin typeface="Roboto" panose="02000000000000000000" pitchFamily="2" charset="0"/>
                <a:ea typeface="Roboto" panose="02000000000000000000" pitchFamily="2" charset="0"/>
                <a:cs typeface="Roboto" panose="02000000000000000000" pitchFamily="2" charset="0"/>
              </a:rPr>
              <a:t>fertilization</a:t>
            </a:r>
          </a:p>
        </p:txBody>
      </p:sp>
      <p:sp>
        <p:nvSpPr>
          <p:cNvPr id="6" name="TextBox 5">
            <a:extLst>
              <a:ext uri="{FF2B5EF4-FFF2-40B4-BE49-F238E27FC236}">
                <a16:creationId xmlns:a16="http://schemas.microsoft.com/office/drawing/2014/main" id="{0F24E1E0-064F-2373-FBAE-CC8E82CE1CBF}"/>
              </a:ext>
            </a:extLst>
          </p:cNvPr>
          <p:cNvSpPr txBox="1"/>
          <p:nvPr/>
        </p:nvSpPr>
        <p:spPr>
          <a:xfrm>
            <a:off x="342285" y="6317137"/>
            <a:ext cx="1915909" cy="307777"/>
          </a:xfrm>
          <a:prstGeom prst="rect">
            <a:avLst/>
          </a:prstGeom>
          <a:noFill/>
        </p:spPr>
        <p:txBody>
          <a:bodyPr wrap="none" rtlCol="0">
            <a:spAutoFit/>
          </a:bodyPr>
          <a:lstStyle/>
          <a:p>
            <a:r>
              <a:rPr lang="en-US" i="1" dirty="0"/>
              <a:t>Image: Kendra Brown</a:t>
            </a:r>
            <a:endParaRPr lang="fr-CH" i="1" dirty="0"/>
          </a:p>
        </p:txBody>
      </p:sp>
    </p:spTree>
    <p:extLst>
      <p:ext uri="{BB962C8B-B14F-4D97-AF65-F5344CB8AC3E}">
        <p14:creationId xmlns:p14="http://schemas.microsoft.com/office/powerpoint/2010/main" val="609595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en-US" sz="3200" dirty="0"/>
              <a:t>Play level 28 and see how </a:t>
            </a:r>
            <a:r>
              <a:rPr lang="en-US" sz="3200" dirty="0" err="1"/>
              <a:t>Planty</a:t>
            </a:r>
            <a:r>
              <a:rPr lang="en-US" sz="3200" dirty="0"/>
              <a:t> reproduces.</a:t>
            </a:r>
          </a:p>
          <a:p>
            <a:pPr marL="0" marR="0" lvl="0" indent="0" algn="l" rtl="0">
              <a:lnSpc>
                <a:spcPct val="120000"/>
              </a:lnSpc>
              <a:spcBef>
                <a:spcPts val="0"/>
              </a:spcBef>
              <a:spcAft>
                <a:spcPts val="0"/>
              </a:spcAft>
              <a:buSzPts val="2800"/>
              <a:buNone/>
            </a:pPr>
            <a:endParaRPr lang="en-US" sz="3200"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3" name="Picture 2" descr="A picture containing chart&#10;&#10;Description automatically generated">
            <a:extLst>
              <a:ext uri="{FF2B5EF4-FFF2-40B4-BE49-F238E27FC236}">
                <a16:creationId xmlns:a16="http://schemas.microsoft.com/office/drawing/2014/main" id="{DD7B9934-74DF-308E-3B8B-3A55BC37E520}"/>
              </a:ext>
            </a:extLst>
          </p:cNvPr>
          <p:cNvPicPr>
            <a:picLocks noChangeAspect="1"/>
          </p:cNvPicPr>
          <p:nvPr/>
        </p:nvPicPr>
        <p:blipFill>
          <a:blip r:embed="rId4"/>
          <a:stretch>
            <a:fillRect/>
          </a:stretch>
        </p:blipFill>
        <p:spPr>
          <a:xfrm>
            <a:off x="9054536" y="2515855"/>
            <a:ext cx="2123748" cy="2123748"/>
          </a:xfrm>
          <a:prstGeom prst="rect">
            <a:avLst/>
          </a:prstGeom>
        </p:spPr>
      </p:pic>
    </p:spTree>
    <p:extLst>
      <p:ext uri="{BB962C8B-B14F-4D97-AF65-F5344CB8AC3E}">
        <p14:creationId xmlns:p14="http://schemas.microsoft.com/office/powerpoint/2010/main" val="1119628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en-US" sz="3200" dirty="0"/>
              <a:t>Play level 28 and see how </a:t>
            </a:r>
            <a:r>
              <a:rPr lang="en-US" sz="3200" dirty="0" err="1"/>
              <a:t>Planty</a:t>
            </a:r>
            <a:r>
              <a:rPr lang="en-US" sz="3200" dirty="0"/>
              <a:t> reproduces.</a:t>
            </a:r>
          </a:p>
          <a:p>
            <a:pPr marL="0" marR="0" lvl="0" indent="0" algn="l" rtl="0">
              <a:lnSpc>
                <a:spcPct val="120000"/>
              </a:lnSpc>
              <a:spcBef>
                <a:spcPts val="0"/>
              </a:spcBef>
              <a:spcAft>
                <a:spcPts val="0"/>
              </a:spcAft>
              <a:buSzPts val="2800"/>
              <a:buNone/>
            </a:pPr>
            <a:endParaRPr lang="en-US" sz="3200" dirty="0"/>
          </a:p>
          <a:p>
            <a:pPr marL="0" marR="0" lvl="0" indent="0" algn="l" rtl="0">
              <a:lnSpc>
                <a:spcPct val="120000"/>
              </a:lnSpc>
              <a:spcBef>
                <a:spcPts val="0"/>
              </a:spcBef>
              <a:spcAft>
                <a:spcPts val="0"/>
              </a:spcAft>
              <a:buSzPts val="2800"/>
              <a:buNone/>
            </a:pPr>
            <a:r>
              <a:rPr lang="en-US" sz="3200" i="1" dirty="0" err="1"/>
              <a:t>Planty</a:t>
            </a:r>
            <a:r>
              <a:rPr lang="en-US" sz="3200" i="1" dirty="0"/>
              <a:t> doesn’t reproduce!</a:t>
            </a:r>
          </a:p>
          <a:p>
            <a:pPr marL="0" marR="0" lvl="0" indent="0" algn="l" rtl="0">
              <a:lnSpc>
                <a:spcPct val="120000"/>
              </a:lnSpc>
              <a:spcBef>
                <a:spcPts val="0"/>
              </a:spcBef>
              <a:spcAft>
                <a:spcPts val="0"/>
              </a:spcAft>
              <a:buSzPts val="2800"/>
              <a:buNone/>
            </a:pPr>
            <a:endParaRPr lang="en-US" sz="3200"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3" name="Picture 2" descr="A picture containing chart&#10;&#10;Description automatically generated">
            <a:extLst>
              <a:ext uri="{FF2B5EF4-FFF2-40B4-BE49-F238E27FC236}">
                <a16:creationId xmlns:a16="http://schemas.microsoft.com/office/drawing/2014/main" id="{DD7B9934-74DF-308E-3B8B-3A55BC37E520}"/>
              </a:ext>
            </a:extLst>
          </p:cNvPr>
          <p:cNvPicPr>
            <a:picLocks noChangeAspect="1"/>
          </p:cNvPicPr>
          <p:nvPr/>
        </p:nvPicPr>
        <p:blipFill>
          <a:blip r:embed="rId4"/>
          <a:stretch>
            <a:fillRect/>
          </a:stretch>
        </p:blipFill>
        <p:spPr>
          <a:xfrm>
            <a:off x="9054536" y="2515855"/>
            <a:ext cx="2123748" cy="2123748"/>
          </a:xfrm>
          <a:prstGeom prst="rect">
            <a:avLst/>
          </a:prstGeom>
        </p:spPr>
      </p:pic>
    </p:spTree>
    <p:extLst>
      <p:ext uri="{BB962C8B-B14F-4D97-AF65-F5344CB8AC3E}">
        <p14:creationId xmlns:p14="http://schemas.microsoft.com/office/powerpoint/2010/main" val="1117756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F798115D-3077-EF71-AE35-E16DAE81463C}"/>
              </a:ext>
            </a:extLst>
          </p:cNvPr>
          <p:cNvPicPr>
            <a:picLocks noChangeAspect="1"/>
          </p:cNvPicPr>
          <p:nvPr/>
        </p:nvPicPr>
        <p:blipFill>
          <a:blip r:embed="rId2"/>
          <a:stretch>
            <a:fillRect/>
          </a:stretch>
        </p:blipFill>
        <p:spPr>
          <a:xfrm>
            <a:off x="10201285" y="5388051"/>
            <a:ext cx="1371600" cy="1371600"/>
          </a:xfrm>
          <a:prstGeom prst="rect">
            <a:avLst/>
          </a:prstGeom>
        </p:spPr>
      </p:pic>
      <p:pic>
        <p:nvPicPr>
          <p:cNvPr id="4" name="Picture 3" descr="A picture containing toy&#10;&#10;Description automatically generated">
            <a:extLst>
              <a:ext uri="{FF2B5EF4-FFF2-40B4-BE49-F238E27FC236}">
                <a16:creationId xmlns:a16="http://schemas.microsoft.com/office/drawing/2014/main" id="{1D7F56E9-B493-DF4B-10DC-165119065744}"/>
              </a:ext>
            </a:extLst>
          </p:cNvPr>
          <p:cNvPicPr>
            <a:picLocks noChangeAspect="1"/>
          </p:cNvPicPr>
          <p:nvPr/>
        </p:nvPicPr>
        <p:blipFill>
          <a:blip r:embed="rId3"/>
          <a:stretch>
            <a:fillRect/>
          </a:stretch>
        </p:blipFill>
        <p:spPr>
          <a:xfrm>
            <a:off x="584756" y="1334386"/>
            <a:ext cx="1371600" cy="1371600"/>
          </a:xfrm>
          <a:prstGeom prst="rect">
            <a:avLst/>
          </a:prstGeom>
        </p:spPr>
      </p:pic>
      <p:sp>
        <p:nvSpPr>
          <p:cNvPr id="8" name="Speech Bubble: Rectangle 7">
            <a:extLst>
              <a:ext uri="{FF2B5EF4-FFF2-40B4-BE49-F238E27FC236}">
                <a16:creationId xmlns:a16="http://schemas.microsoft.com/office/drawing/2014/main" id="{75973A37-8827-35AD-B72A-74675CC1E8F2}"/>
              </a:ext>
            </a:extLst>
          </p:cNvPr>
          <p:cNvSpPr/>
          <p:nvPr/>
        </p:nvSpPr>
        <p:spPr>
          <a:xfrm>
            <a:off x="2523460" y="371058"/>
            <a:ext cx="7145079" cy="1479007"/>
          </a:xfrm>
          <a:prstGeom prst="wedgeRectCallout">
            <a:avLst>
              <a:gd name="adj1" fmla="val -54315"/>
              <a:gd name="adj2" fmla="val 7254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1200"/>
              </a:spcAft>
            </a:pPr>
            <a:r>
              <a:rPr lang="fr-CH" sz="2400" b="1" dirty="0" err="1">
                <a:solidFill>
                  <a:schemeClr val="bg1"/>
                </a:solidFill>
                <a:latin typeface="Roboto"/>
                <a:ea typeface="Roboto"/>
                <a:cs typeface="Roboto"/>
              </a:rPr>
              <a:t>What’s</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going</a:t>
            </a:r>
            <a:r>
              <a:rPr lang="fr-CH" sz="2400" b="1" dirty="0">
                <a:solidFill>
                  <a:schemeClr val="bg1"/>
                </a:solidFill>
                <a:latin typeface="Roboto"/>
                <a:ea typeface="Roboto"/>
                <a:cs typeface="Roboto"/>
              </a:rPr>
              <a:t> on?!?</a:t>
            </a:r>
          </a:p>
          <a:p>
            <a:pPr>
              <a:spcAft>
                <a:spcPts val="1200"/>
              </a:spcAft>
            </a:pPr>
            <a:r>
              <a:rPr lang="fr-CH" sz="2400" b="1" dirty="0">
                <a:solidFill>
                  <a:schemeClr val="bg1"/>
                </a:solidFill>
                <a:latin typeface="Roboto"/>
                <a:ea typeface="Roboto"/>
                <a:cs typeface="Roboto"/>
              </a:rPr>
              <a:t>Hey Planty, </a:t>
            </a:r>
            <a:r>
              <a:rPr lang="fr-CH" sz="2400" b="1" dirty="0" err="1">
                <a:solidFill>
                  <a:schemeClr val="bg1"/>
                </a:solidFill>
                <a:latin typeface="Roboto"/>
                <a:ea typeface="Roboto"/>
                <a:cs typeface="Roboto"/>
              </a:rPr>
              <a:t>why</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don’t</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you</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reproduce</a:t>
            </a:r>
            <a:r>
              <a:rPr lang="fr-CH" sz="2400" b="1" dirty="0">
                <a:solidFill>
                  <a:schemeClr val="bg1"/>
                </a:solidFill>
                <a:latin typeface="Roboto"/>
                <a:ea typeface="Roboto"/>
                <a:cs typeface="Roboto"/>
              </a:rPr>
              <a:t>? </a:t>
            </a:r>
          </a:p>
          <a:p>
            <a:pPr>
              <a:spcAft>
                <a:spcPts val="1200"/>
              </a:spcAft>
            </a:pPr>
            <a:r>
              <a:rPr lang="fr-CH" sz="2400" b="1" dirty="0" err="1">
                <a:solidFill>
                  <a:schemeClr val="bg1"/>
                </a:solidFill>
                <a:latin typeface="Roboto"/>
                <a:ea typeface="Roboto"/>
                <a:cs typeface="Roboto"/>
              </a:rPr>
              <a:t>Aren’t</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you</a:t>
            </a:r>
            <a:r>
              <a:rPr lang="fr-CH" sz="2400" b="1" dirty="0">
                <a:solidFill>
                  <a:schemeClr val="bg1"/>
                </a:solidFill>
                <a:latin typeface="Roboto"/>
                <a:ea typeface="Roboto"/>
                <a:cs typeface="Roboto"/>
              </a:rPr>
              <a:t> alive?</a:t>
            </a:r>
          </a:p>
        </p:txBody>
      </p:sp>
      <p:sp>
        <p:nvSpPr>
          <p:cNvPr id="9" name="Speech Bubble: Rectangle 8">
            <a:extLst>
              <a:ext uri="{FF2B5EF4-FFF2-40B4-BE49-F238E27FC236}">
                <a16:creationId xmlns:a16="http://schemas.microsoft.com/office/drawing/2014/main" id="{D5AB97B8-3E09-A0BA-FDE2-333B90429FFA}"/>
              </a:ext>
            </a:extLst>
          </p:cNvPr>
          <p:cNvSpPr/>
          <p:nvPr/>
        </p:nvSpPr>
        <p:spPr>
          <a:xfrm>
            <a:off x="716830" y="3001040"/>
            <a:ext cx="10393288" cy="2301950"/>
          </a:xfrm>
          <a:prstGeom prst="wedgeRectCallout">
            <a:avLst>
              <a:gd name="adj1" fmla="val 41942"/>
              <a:gd name="adj2" fmla="val 7257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spcAft>
                <a:spcPts val="1200"/>
              </a:spcAft>
            </a:pPr>
            <a:r>
              <a:rPr lang="fr-CH" sz="2400" b="1" dirty="0">
                <a:solidFill>
                  <a:schemeClr val="bg1"/>
                </a:solidFill>
                <a:latin typeface="Roboto"/>
                <a:ea typeface="Roboto"/>
                <a:cs typeface="Roboto"/>
              </a:rPr>
              <a:t>I </a:t>
            </a:r>
            <a:r>
              <a:rPr lang="fr-CH" sz="2400" b="1" dirty="0" err="1">
                <a:solidFill>
                  <a:schemeClr val="bg1"/>
                </a:solidFill>
                <a:latin typeface="Roboto"/>
                <a:ea typeface="Roboto"/>
                <a:cs typeface="Roboto"/>
              </a:rPr>
              <a:t>am</a:t>
            </a:r>
            <a:r>
              <a:rPr lang="fr-CH" sz="2400" b="1" dirty="0">
                <a:solidFill>
                  <a:schemeClr val="bg1"/>
                </a:solidFill>
                <a:latin typeface="Roboto"/>
                <a:ea typeface="Roboto"/>
                <a:cs typeface="Roboto"/>
              </a:rPr>
              <a:t> alive! Not </a:t>
            </a:r>
            <a:r>
              <a:rPr lang="fr-CH" sz="2400" b="1" dirty="0" err="1">
                <a:solidFill>
                  <a:schemeClr val="bg1"/>
                </a:solidFill>
                <a:latin typeface="Roboto"/>
                <a:ea typeface="Roboto"/>
                <a:cs typeface="Roboto"/>
              </a:rPr>
              <a:t>everyone</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grows</a:t>
            </a:r>
            <a:r>
              <a:rPr lang="fr-CH" sz="2400" b="1" dirty="0">
                <a:solidFill>
                  <a:schemeClr val="bg1"/>
                </a:solidFill>
                <a:latin typeface="Roboto"/>
                <a:ea typeface="Roboto"/>
                <a:cs typeface="Roboto"/>
              </a:rPr>
              <a:t> and </a:t>
            </a:r>
            <a:r>
              <a:rPr lang="fr-CH" sz="2400" b="1" dirty="0" err="1">
                <a:solidFill>
                  <a:schemeClr val="bg1"/>
                </a:solidFill>
                <a:latin typeface="Roboto"/>
                <a:ea typeface="Roboto"/>
                <a:cs typeface="Roboto"/>
              </a:rPr>
              <a:t>reproduces</a:t>
            </a:r>
            <a:r>
              <a:rPr lang="fr-CH" sz="2400" b="1" dirty="0">
                <a:solidFill>
                  <a:schemeClr val="bg1"/>
                </a:solidFill>
                <a:latin typeface="Roboto"/>
                <a:ea typeface="Roboto"/>
                <a:cs typeface="Roboto"/>
              </a:rPr>
              <a:t> at the </a:t>
            </a:r>
            <a:r>
              <a:rPr lang="fr-CH" sz="2400" b="1" dirty="0" err="1">
                <a:solidFill>
                  <a:schemeClr val="bg1"/>
                </a:solidFill>
                <a:latin typeface="Roboto"/>
                <a:ea typeface="Roboto"/>
                <a:cs typeface="Roboto"/>
              </a:rPr>
              <a:t>same</a:t>
            </a:r>
            <a:r>
              <a:rPr lang="fr-CH" sz="2400" b="1" dirty="0">
                <a:solidFill>
                  <a:schemeClr val="bg1"/>
                </a:solidFill>
                <a:latin typeface="Roboto"/>
                <a:ea typeface="Roboto"/>
                <a:cs typeface="Roboto"/>
              </a:rPr>
              <a:t> speed. It </a:t>
            </a:r>
            <a:r>
              <a:rPr lang="fr-CH" sz="2400" b="1" dirty="0" err="1">
                <a:solidFill>
                  <a:schemeClr val="bg1"/>
                </a:solidFill>
                <a:latin typeface="Roboto"/>
                <a:ea typeface="Roboto"/>
                <a:cs typeface="Roboto"/>
              </a:rPr>
              <a:t>takes</a:t>
            </a:r>
            <a:r>
              <a:rPr lang="fr-CH" sz="2400" b="1" dirty="0">
                <a:solidFill>
                  <a:schemeClr val="bg1"/>
                </a:solidFill>
                <a:latin typeface="Roboto"/>
                <a:ea typeface="Roboto"/>
                <a:cs typeface="Roboto"/>
              </a:rPr>
              <a:t> me longer to </a:t>
            </a:r>
            <a:r>
              <a:rPr lang="fr-CH" sz="2400" b="1" dirty="0" err="1">
                <a:solidFill>
                  <a:schemeClr val="bg1"/>
                </a:solidFill>
                <a:latin typeface="Roboto"/>
                <a:ea typeface="Roboto"/>
                <a:cs typeface="Roboto"/>
              </a:rPr>
              <a:t>reproduce</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than</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it</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takes</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humans</a:t>
            </a:r>
            <a:r>
              <a:rPr lang="fr-CH" sz="2400" b="1" dirty="0">
                <a:solidFill>
                  <a:schemeClr val="bg1"/>
                </a:solidFill>
                <a:latin typeface="Roboto"/>
                <a:ea typeface="Roboto"/>
                <a:cs typeface="Roboto"/>
              </a:rPr>
              <a:t> to </a:t>
            </a:r>
            <a:r>
              <a:rPr lang="fr-CH" sz="2400" b="1" dirty="0" err="1">
                <a:solidFill>
                  <a:schemeClr val="bg1"/>
                </a:solidFill>
                <a:latin typeface="Roboto"/>
                <a:ea typeface="Roboto"/>
                <a:cs typeface="Roboto"/>
              </a:rPr>
              <a:t>play</a:t>
            </a:r>
            <a:r>
              <a:rPr lang="fr-CH" sz="2400" b="1" dirty="0">
                <a:solidFill>
                  <a:schemeClr val="bg1"/>
                </a:solidFill>
                <a:latin typeface="Roboto"/>
                <a:ea typeface="Roboto"/>
                <a:cs typeface="Roboto"/>
              </a:rPr>
              <a:t> the </a:t>
            </a:r>
            <a:r>
              <a:rPr lang="fr-CH" sz="2400" b="1" dirty="0" err="1">
                <a:solidFill>
                  <a:schemeClr val="bg1"/>
                </a:solidFill>
                <a:latin typeface="Roboto"/>
                <a:ea typeface="Roboto"/>
                <a:cs typeface="Roboto"/>
              </a:rPr>
              <a:t>levels</a:t>
            </a:r>
            <a:r>
              <a:rPr lang="fr-CH" sz="2400" b="1" dirty="0">
                <a:solidFill>
                  <a:schemeClr val="bg1"/>
                </a:solidFill>
                <a:latin typeface="Roboto"/>
                <a:ea typeface="Roboto"/>
                <a:cs typeface="Roboto"/>
              </a:rPr>
              <a:t> of the </a:t>
            </a:r>
            <a:r>
              <a:rPr lang="fr-CH" sz="2400" b="1" dirty="0" err="1">
                <a:solidFill>
                  <a:schemeClr val="bg1"/>
                </a:solidFill>
                <a:latin typeface="Roboto"/>
                <a:ea typeface="Roboto"/>
                <a:cs typeface="Roboto"/>
              </a:rPr>
              <a:t>game</a:t>
            </a:r>
            <a:r>
              <a:rPr lang="fr-CH" sz="2400" b="1" dirty="0">
                <a:solidFill>
                  <a:schemeClr val="bg1"/>
                </a:solidFill>
                <a:latin typeface="Roboto"/>
                <a:ea typeface="Roboto"/>
                <a:cs typeface="Roboto"/>
              </a:rPr>
              <a:t>.</a:t>
            </a:r>
          </a:p>
          <a:p>
            <a:pPr>
              <a:spcAft>
                <a:spcPts val="1200"/>
              </a:spcAft>
            </a:pPr>
            <a:r>
              <a:rPr lang="fr-CH" sz="2400" b="1" dirty="0">
                <a:solidFill>
                  <a:schemeClr val="bg1"/>
                </a:solidFill>
                <a:latin typeface="Roboto"/>
                <a:ea typeface="Roboto"/>
                <a:cs typeface="Roboto"/>
              </a:rPr>
              <a:t>And if </a:t>
            </a:r>
            <a:r>
              <a:rPr lang="fr-CH" sz="2400" b="1" dirty="0" err="1">
                <a:solidFill>
                  <a:schemeClr val="bg1"/>
                </a:solidFill>
                <a:latin typeface="Roboto"/>
                <a:ea typeface="Roboto"/>
                <a:cs typeface="Roboto"/>
              </a:rPr>
              <a:t>we’re</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talking</a:t>
            </a:r>
            <a:r>
              <a:rPr lang="fr-CH" sz="2400" b="1" dirty="0">
                <a:solidFill>
                  <a:schemeClr val="bg1"/>
                </a:solidFill>
                <a:latin typeface="Roboto"/>
                <a:ea typeface="Roboto"/>
                <a:cs typeface="Roboto"/>
              </a:rPr>
              <a:t> about </a:t>
            </a:r>
            <a:r>
              <a:rPr lang="fr-CH" sz="2400" b="1" dirty="0" err="1">
                <a:solidFill>
                  <a:schemeClr val="bg1"/>
                </a:solidFill>
                <a:latin typeface="Roboto"/>
                <a:ea typeface="Roboto"/>
                <a:cs typeface="Roboto"/>
              </a:rPr>
              <a:t>sexual</a:t>
            </a:r>
            <a:r>
              <a:rPr lang="fr-CH" sz="2400" b="1" dirty="0">
                <a:solidFill>
                  <a:schemeClr val="bg1"/>
                </a:solidFill>
                <a:latin typeface="Roboto"/>
                <a:ea typeface="Roboto"/>
                <a:cs typeface="Roboto"/>
              </a:rPr>
              <a:t> reproduction, </a:t>
            </a:r>
            <a:r>
              <a:rPr lang="fr-CH" sz="2400" b="1" dirty="0" err="1">
                <a:solidFill>
                  <a:schemeClr val="bg1"/>
                </a:solidFill>
                <a:latin typeface="Roboto"/>
                <a:ea typeface="Roboto"/>
                <a:cs typeface="Roboto"/>
              </a:rPr>
              <a:t>I’m</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always</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alone</a:t>
            </a:r>
            <a:r>
              <a:rPr lang="fr-CH" sz="2400" b="1" dirty="0">
                <a:solidFill>
                  <a:schemeClr val="bg1"/>
                </a:solidFill>
                <a:latin typeface="Roboto"/>
                <a:ea typeface="Roboto"/>
                <a:cs typeface="Roboto"/>
              </a:rPr>
              <a:t> in the </a:t>
            </a:r>
            <a:r>
              <a:rPr lang="fr-CH" sz="2400" b="1" dirty="0" err="1">
                <a:solidFill>
                  <a:schemeClr val="bg1"/>
                </a:solidFill>
                <a:latin typeface="Roboto"/>
                <a:ea typeface="Roboto"/>
                <a:cs typeface="Roboto"/>
              </a:rPr>
              <a:t>game</a:t>
            </a:r>
            <a:r>
              <a:rPr lang="fr-CH" sz="2400" b="1" dirty="0">
                <a:solidFill>
                  <a:schemeClr val="bg1"/>
                </a:solidFill>
                <a:latin typeface="Roboto"/>
                <a:ea typeface="Roboto"/>
                <a:cs typeface="Roboto"/>
              </a:rPr>
              <a:t>! I </a:t>
            </a:r>
            <a:r>
              <a:rPr lang="fr-CH" sz="2400" b="1" dirty="0" err="1">
                <a:solidFill>
                  <a:schemeClr val="bg1"/>
                </a:solidFill>
                <a:latin typeface="Roboto"/>
                <a:ea typeface="Roboto"/>
                <a:cs typeface="Roboto"/>
              </a:rPr>
              <a:t>don’t</a:t>
            </a:r>
            <a:r>
              <a:rPr lang="fr-CH" sz="2400" b="1" dirty="0">
                <a:solidFill>
                  <a:schemeClr val="bg1"/>
                </a:solidFill>
                <a:latin typeface="Roboto"/>
                <a:ea typeface="Roboto"/>
                <a:cs typeface="Roboto"/>
              </a:rPr>
              <a:t> have </a:t>
            </a:r>
            <a:r>
              <a:rPr lang="fr-CH" sz="2400" b="1" dirty="0" err="1">
                <a:solidFill>
                  <a:schemeClr val="bg1"/>
                </a:solidFill>
                <a:latin typeface="Roboto"/>
                <a:ea typeface="Roboto"/>
                <a:cs typeface="Roboto"/>
              </a:rPr>
              <a:t>any</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other</a:t>
            </a:r>
            <a:r>
              <a:rPr lang="fr-CH" sz="2400" b="1" dirty="0">
                <a:solidFill>
                  <a:schemeClr val="bg1"/>
                </a:solidFill>
                <a:latin typeface="Roboto"/>
                <a:ea typeface="Roboto"/>
                <a:cs typeface="Roboto"/>
              </a:rPr>
              <a:t> </a:t>
            </a:r>
            <a:r>
              <a:rPr lang="fr-CH" sz="2400" b="1" dirty="0" err="1">
                <a:solidFill>
                  <a:schemeClr val="bg1"/>
                </a:solidFill>
                <a:latin typeface="Roboto"/>
                <a:ea typeface="Roboto"/>
                <a:cs typeface="Roboto"/>
              </a:rPr>
              <a:t>cells</a:t>
            </a:r>
            <a:r>
              <a:rPr lang="fr-CH" sz="2400" b="1" dirty="0">
                <a:solidFill>
                  <a:schemeClr val="bg1"/>
                </a:solidFill>
                <a:latin typeface="Roboto"/>
                <a:ea typeface="Roboto"/>
                <a:cs typeface="Roboto"/>
              </a:rPr>
              <a:t> to recombine DNA </a:t>
            </a:r>
            <a:r>
              <a:rPr lang="fr-CH" sz="2400" b="1" dirty="0" err="1">
                <a:solidFill>
                  <a:schemeClr val="bg1"/>
                </a:solidFill>
                <a:latin typeface="Roboto"/>
                <a:ea typeface="Roboto"/>
                <a:cs typeface="Roboto"/>
              </a:rPr>
              <a:t>with</a:t>
            </a:r>
            <a:r>
              <a:rPr lang="fr-CH" sz="2400" b="1" dirty="0">
                <a:solidFill>
                  <a:schemeClr val="bg1"/>
                </a:solidFill>
                <a:latin typeface="Roboto"/>
                <a:ea typeface="Roboto"/>
                <a:cs typeface="Roboto"/>
              </a:rPr>
              <a:t>! </a:t>
            </a:r>
            <a:endParaRPr lang="en-US" sz="2400" b="1" dirty="0">
              <a:solidFill>
                <a:schemeClr val="bg1"/>
              </a:solidFill>
              <a:latin typeface="Roboto"/>
              <a:ea typeface="Roboto"/>
              <a:cs typeface="Roboto"/>
            </a:endParaRPr>
          </a:p>
        </p:txBody>
      </p:sp>
    </p:spTree>
    <p:extLst>
      <p:ext uri="{BB962C8B-B14F-4D97-AF65-F5344CB8AC3E}">
        <p14:creationId xmlns:p14="http://schemas.microsoft.com/office/powerpoint/2010/main" val="14154291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BEBEBA9-019A-2AA2-99EF-EE6156BAC867}"/>
              </a:ext>
            </a:extLst>
          </p:cNvPr>
          <p:cNvSpPr txBox="1"/>
          <p:nvPr/>
        </p:nvSpPr>
        <p:spPr>
          <a:xfrm>
            <a:off x="3102248" y="1136789"/>
            <a:ext cx="2512584" cy="1200329"/>
          </a:xfrm>
          <a:prstGeom prst="rect">
            <a:avLst/>
          </a:prstGeom>
          <a:noFill/>
        </p:spPr>
        <p:txBody>
          <a:bodyPr wrap="square" rtlCol="0">
            <a:spAutoFit/>
          </a:bodyPr>
          <a:lstStyle/>
          <a:p>
            <a:r>
              <a:rPr lang="fr-CH" sz="2400" b="1" dirty="0">
                <a:solidFill>
                  <a:schemeClr val="accent6">
                    <a:lumMod val="75000"/>
                  </a:schemeClr>
                </a:solidFill>
                <a:latin typeface="Roboto"/>
                <a:ea typeface="Roboto"/>
                <a:cs typeface="Roboto"/>
              </a:rPr>
              <a:t>1) </a:t>
            </a:r>
            <a:r>
              <a:rPr lang="fr-CH" sz="2400" b="1" dirty="0" err="1">
                <a:solidFill>
                  <a:schemeClr val="accent6">
                    <a:lumMod val="75000"/>
                  </a:schemeClr>
                </a:solidFill>
                <a:latin typeface="Roboto"/>
                <a:ea typeface="Roboto"/>
                <a:cs typeface="Roboto"/>
              </a:rPr>
              <a:t>Two</a:t>
            </a:r>
            <a:r>
              <a:rPr lang="fr-CH" sz="2400" b="1" dirty="0">
                <a:solidFill>
                  <a:schemeClr val="accent6">
                    <a:lumMod val="75000"/>
                  </a:schemeClr>
                </a:solidFill>
                <a:latin typeface="Roboto"/>
                <a:ea typeface="Roboto"/>
                <a:cs typeface="Roboto"/>
              </a:rPr>
              <a:t> algal </a:t>
            </a:r>
            <a:r>
              <a:rPr lang="fr-CH" sz="2400" b="1" dirty="0" err="1">
                <a:solidFill>
                  <a:schemeClr val="accent6">
                    <a:lumMod val="75000"/>
                  </a:schemeClr>
                </a:solidFill>
                <a:latin typeface="Roboto"/>
                <a:ea typeface="Roboto"/>
                <a:cs typeface="Roboto"/>
              </a:rPr>
              <a:t>cells</a:t>
            </a:r>
            <a:r>
              <a:rPr lang="fr-CH" sz="2400" b="1" dirty="0">
                <a:solidFill>
                  <a:schemeClr val="accent6">
                    <a:lumMod val="75000"/>
                  </a:schemeClr>
                </a:solidFill>
                <a:latin typeface="Roboto"/>
                <a:ea typeface="Roboto"/>
                <a:cs typeface="Roboto"/>
              </a:rPr>
              <a:t> come </a:t>
            </a:r>
            <a:r>
              <a:rPr lang="fr-CH" sz="2400" b="1" dirty="0" err="1">
                <a:solidFill>
                  <a:schemeClr val="accent6">
                    <a:lumMod val="75000"/>
                  </a:schemeClr>
                </a:solidFill>
                <a:latin typeface="Roboto"/>
                <a:ea typeface="Roboto"/>
                <a:cs typeface="Roboto"/>
              </a:rPr>
              <a:t>together</a:t>
            </a:r>
            <a:r>
              <a:rPr lang="fr-CH" sz="2400" b="1" dirty="0">
                <a:solidFill>
                  <a:schemeClr val="accent6">
                    <a:lumMod val="75000"/>
                  </a:schemeClr>
                </a:solidFill>
                <a:latin typeface="Roboto"/>
                <a:ea typeface="Roboto"/>
                <a:cs typeface="Roboto"/>
              </a:rPr>
              <a:t>.</a:t>
            </a:r>
            <a:endParaRPr lang="en-US" sz="2400" b="1" dirty="0">
              <a:solidFill>
                <a:schemeClr val="accent6">
                  <a:lumMod val="75000"/>
                </a:schemeClr>
              </a:solidFill>
              <a:latin typeface="Roboto"/>
              <a:ea typeface="Roboto"/>
              <a:cs typeface="Roboto"/>
            </a:endParaRPr>
          </a:p>
        </p:txBody>
      </p:sp>
      <p:sp>
        <p:nvSpPr>
          <p:cNvPr id="7" name="TextBox 6">
            <a:extLst>
              <a:ext uri="{FF2B5EF4-FFF2-40B4-BE49-F238E27FC236}">
                <a16:creationId xmlns:a16="http://schemas.microsoft.com/office/drawing/2014/main" id="{391E2494-4AF4-CD0A-F36F-C1E2F29F703C}"/>
              </a:ext>
            </a:extLst>
          </p:cNvPr>
          <p:cNvSpPr txBox="1"/>
          <p:nvPr/>
        </p:nvSpPr>
        <p:spPr>
          <a:xfrm>
            <a:off x="8413524" y="1138208"/>
            <a:ext cx="2709401" cy="1200329"/>
          </a:xfrm>
          <a:prstGeom prst="rect">
            <a:avLst/>
          </a:prstGeom>
          <a:noFill/>
        </p:spPr>
        <p:txBody>
          <a:bodyPr wrap="square" rtlCol="0">
            <a:spAutoFit/>
          </a:bodyPr>
          <a:lstStyle/>
          <a:p>
            <a:r>
              <a:rPr lang="fr-CH" sz="2400" b="1" dirty="0">
                <a:solidFill>
                  <a:schemeClr val="accent6">
                    <a:lumMod val="75000"/>
                  </a:schemeClr>
                </a:solidFill>
                <a:latin typeface="Roboto"/>
                <a:ea typeface="Roboto"/>
                <a:cs typeface="Roboto"/>
              </a:rPr>
              <a:t>2) </a:t>
            </a:r>
            <a:r>
              <a:rPr lang="fr-CH" sz="2400" b="1" dirty="0" err="1">
                <a:solidFill>
                  <a:schemeClr val="accent6">
                    <a:lumMod val="75000"/>
                  </a:schemeClr>
                </a:solidFill>
                <a:latin typeface="Roboto"/>
                <a:ea typeface="Roboto"/>
                <a:cs typeface="Roboto"/>
              </a:rPr>
              <a:t>Each</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cell</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produces</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gametes</a:t>
            </a:r>
            <a:r>
              <a:rPr lang="fr-CH" sz="2400" b="1" dirty="0">
                <a:solidFill>
                  <a:schemeClr val="accent6">
                    <a:lumMod val="75000"/>
                  </a:schemeClr>
                </a:solidFill>
                <a:latin typeface="Roboto"/>
                <a:ea typeface="Roboto"/>
                <a:cs typeface="Roboto"/>
              </a:rPr>
              <a:t>.</a:t>
            </a:r>
            <a:endParaRPr lang="en-US" sz="2400" b="1" dirty="0">
              <a:solidFill>
                <a:schemeClr val="accent6">
                  <a:lumMod val="75000"/>
                </a:schemeClr>
              </a:solidFill>
              <a:latin typeface="Roboto"/>
              <a:ea typeface="Roboto"/>
              <a:cs typeface="Roboto"/>
            </a:endParaRPr>
          </a:p>
        </p:txBody>
      </p:sp>
      <p:pic>
        <p:nvPicPr>
          <p:cNvPr id="11" name="Picture 10" descr="A collage of microscopic images&#10;&#10;Description automatically generated">
            <a:extLst>
              <a:ext uri="{FF2B5EF4-FFF2-40B4-BE49-F238E27FC236}">
                <a16:creationId xmlns:a16="http://schemas.microsoft.com/office/drawing/2014/main" id="{E30FBD0A-78C7-08DC-5631-D81022FACB02}"/>
              </a:ext>
            </a:extLst>
          </p:cNvPr>
          <p:cNvPicPr>
            <a:picLocks noChangeAspect="1"/>
          </p:cNvPicPr>
          <p:nvPr/>
        </p:nvPicPr>
        <p:blipFill rotWithShape="1">
          <a:blip r:embed="rId3"/>
          <a:srcRect l="1847" t="8241" r="80254" b="72233"/>
          <a:stretch/>
        </p:blipFill>
        <p:spPr>
          <a:xfrm>
            <a:off x="431127" y="1136789"/>
            <a:ext cx="2516768" cy="1828800"/>
          </a:xfrm>
          <a:prstGeom prst="rect">
            <a:avLst/>
          </a:prstGeom>
        </p:spPr>
      </p:pic>
      <p:pic>
        <p:nvPicPr>
          <p:cNvPr id="12" name="Picture 11" descr="A collage of microscopic images&#10;&#10;Description automatically generated">
            <a:extLst>
              <a:ext uri="{FF2B5EF4-FFF2-40B4-BE49-F238E27FC236}">
                <a16:creationId xmlns:a16="http://schemas.microsoft.com/office/drawing/2014/main" id="{9A3A21FA-F054-D869-F40C-2809AA23046E}"/>
              </a:ext>
            </a:extLst>
          </p:cNvPr>
          <p:cNvPicPr>
            <a:picLocks noChangeAspect="1"/>
          </p:cNvPicPr>
          <p:nvPr/>
        </p:nvPicPr>
        <p:blipFill rotWithShape="1">
          <a:blip r:embed="rId3"/>
          <a:srcRect l="27173" t="2024" r="51500" b="71177"/>
          <a:stretch/>
        </p:blipFill>
        <p:spPr>
          <a:xfrm>
            <a:off x="6228669" y="1136789"/>
            <a:ext cx="2184855" cy="1828800"/>
          </a:xfrm>
          <a:prstGeom prst="rect">
            <a:avLst/>
          </a:prstGeom>
        </p:spPr>
      </p:pic>
      <p:sp>
        <p:nvSpPr>
          <p:cNvPr id="2" name="TextBox 1">
            <a:extLst>
              <a:ext uri="{FF2B5EF4-FFF2-40B4-BE49-F238E27FC236}">
                <a16:creationId xmlns:a16="http://schemas.microsoft.com/office/drawing/2014/main" id="{2B30861D-D330-691B-0D44-05458A361273}"/>
              </a:ext>
            </a:extLst>
          </p:cNvPr>
          <p:cNvSpPr txBox="1"/>
          <p:nvPr/>
        </p:nvSpPr>
        <p:spPr>
          <a:xfrm>
            <a:off x="431127" y="3266178"/>
            <a:ext cx="6933308" cy="461665"/>
          </a:xfrm>
          <a:prstGeom prst="rect">
            <a:avLst/>
          </a:prstGeom>
          <a:noFill/>
        </p:spPr>
        <p:txBody>
          <a:bodyPr wrap="none" rtlCol="0">
            <a:spAutoFit/>
          </a:bodyPr>
          <a:lstStyle/>
          <a:p>
            <a:r>
              <a:rPr lang="fr-CH" sz="2400" b="1" dirty="0">
                <a:solidFill>
                  <a:schemeClr val="accent6">
                    <a:lumMod val="75000"/>
                  </a:schemeClr>
                </a:solidFill>
                <a:latin typeface="Roboto"/>
                <a:ea typeface="Roboto"/>
                <a:cs typeface="Roboto"/>
              </a:rPr>
              <a:t>3) The </a:t>
            </a:r>
            <a:r>
              <a:rPr lang="fr-CH" sz="2400" b="1" dirty="0" err="1">
                <a:solidFill>
                  <a:schemeClr val="accent6">
                    <a:lumMod val="75000"/>
                  </a:schemeClr>
                </a:solidFill>
                <a:latin typeface="Roboto"/>
                <a:ea typeface="Roboto"/>
                <a:cs typeface="Roboto"/>
              </a:rPr>
              <a:t>gametes</a:t>
            </a:r>
            <a:r>
              <a:rPr lang="fr-CH" sz="2400" b="1" dirty="0">
                <a:solidFill>
                  <a:schemeClr val="accent6">
                    <a:lumMod val="75000"/>
                  </a:schemeClr>
                </a:solidFill>
                <a:latin typeface="Roboto"/>
                <a:ea typeface="Roboto"/>
                <a:cs typeface="Roboto"/>
              </a:rPr>
              <a:t> fuse </a:t>
            </a:r>
            <a:r>
              <a:rPr lang="fr-CH" sz="2400" b="1" dirty="0" err="1">
                <a:solidFill>
                  <a:schemeClr val="accent6">
                    <a:lumMod val="75000"/>
                  </a:schemeClr>
                </a:solidFill>
                <a:latin typeface="Roboto"/>
                <a:ea typeface="Roboto"/>
                <a:cs typeface="Roboto"/>
              </a:rPr>
              <a:t>together</a:t>
            </a:r>
            <a:r>
              <a:rPr lang="fr-CH" sz="2400" b="1" dirty="0">
                <a:solidFill>
                  <a:schemeClr val="accent6">
                    <a:lumMod val="75000"/>
                  </a:schemeClr>
                </a:solidFill>
                <a:latin typeface="Roboto"/>
                <a:ea typeface="Roboto"/>
                <a:cs typeface="Roboto"/>
              </a:rPr>
              <a:t> to </a:t>
            </a:r>
            <a:r>
              <a:rPr lang="fr-CH" sz="2400" b="1" dirty="0" err="1">
                <a:solidFill>
                  <a:schemeClr val="accent6">
                    <a:lumMod val="75000"/>
                  </a:schemeClr>
                </a:solidFill>
                <a:latin typeface="Roboto"/>
                <a:ea typeface="Roboto"/>
                <a:cs typeface="Roboto"/>
              </a:rPr>
              <a:t>form</a:t>
            </a:r>
            <a:r>
              <a:rPr lang="fr-CH" sz="2400" b="1" dirty="0">
                <a:solidFill>
                  <a:schemeClr val="accent6">
                    <a:lumMod val="75000"/>
                  </a:schemeClr>
                </a:solidFill>
                <a:latin typeface="Roboto"/>
                <a:ea typeface="Roboto"/>
                <a:cs typeface="Roboto"/>
              </a:rPr>
              <a:t> a new </a:t>
            </a:r>
            <a:r>
              <a:rPr lang="fr-CH" sz="2400" b="1" dirty="0" err="1">
                <a:solidFill>
                  <a:schemeClr val="accent6">
                    <a:lumMod val="75000"/>
                  </a:schemeClr>
                </a:solidFill>
                <a:latin typeface="Roboto"/>
                <a:ea typeface="Roboto"/>
                <a:cs typeface="Roboto"/>
              </a:rPr>
              <a:t>cell</a:t>
            </a:r>
            <a:r>
              <a:rPr lang="fr-CH" sz="2400" b="1" dirty="0">
                <a:solidFill>
                  <a:schemeClr val="accent6">
                    <a:lumMod val="75000"/>
                  </a:schemeClr>
                </a:solidFill>
                <a:latin typeface="Roboto"/>
                <a:ea typeface="Roboto"/>
                <a:cs typeface="Roboto"/>
              </a:rPr>
              <a:t>.</a:t>
            </a:r>
            <a:endParaRPr lang="en-US" sz="2400" b="1" dirty="0">
              <a:solidFill>
                <a:schemeClr val="accent6">
                  <a:lumMod val="75000"/>
                </a:schemeClr>
              </a:solidFill>
              <a:latin typeface="Roboto"/>
              <a:ea typeface="Roboto"/>
              <a:cs typeface="Roboto"/>
            </a:endParaRPr>
          </a:p>
        </p:txBody>
      </p:sp>
      <p:pic>
        <p:nvPicPr>
          <p:cNvPr id="3" name="Picture 2" descr="A collage of microscopic images&#10;&#10;Description automatically generated">
            <a:extLst>
              <a:ext uri="{FF2B5EF4-FFF2-40B4-BE49-F238E27FC236}">
                <a16:creationId xmlns:a16="http://schemas.microsoft.com/office/drawing/2014/main" id="{985816A9-2782-9924-A5C9-17C38DAB241A}"/>
              </a:ext>
            </a:extLst>
          </p:cNvPr>
          <p:cNvPicPr>
            <a:picLocks noChangeAspect="1"/>
          </p:cNvPicPr>
          <p:nvPr/>
        </p:nvPicPr>
        <p:blipFill rotWithShape="1">
          <a:blip r:embed="rId3"/>
          <a:srcRect l="50635" t="2662" r="24948" b="75248"/>
          <a:stretch/>
        </p:blipFill>
        <p:spPr>
          <a:xfrm>
            <a:off x="431127" y="3973211"/>
            <a:ext cx="3034805" cy="1828800"/>
          </a:xfrm>
          <a:prstGeom prst="rect">
            <a:avLst/>
          </a:prstGeom>
        </p:spPr>
      </p:pic>
      <p:pic>
        <p:nvPicPr>
          <p:cNvPr id="4" name="Picture 3" descr="A collage of microscopic images&#10;&#10;Description automatically generated">
            <a:extLst>
              <a:ext uri="{FF2B5EF4-FFF2-40B4-BE49-F238E27FC236}">
                <a16:creationId xmlns:a16="http://schemas.microsoft.com/office/drawing/2014/main" id="{44767206-907E-A2BE-3DAE-58F9BB48FC29}"/>
              </a:ext>
            </a:extLst>
          </p:cNvPr>
          <p:cNvPicPr>
            <a:picLocks noChangeAspect="1"/>
          </p:cNvPicPr>
          <p:nvPr/>
        </p:nvPicPr>
        <p:blipFill rotWithShape="1">
          <a:blip r:embed="rId3"/>
          <a:srcRect l="23197" t="38448" r="24731" b="38874"/>
          <a:stretch/>
        </p:blipFill>
        <p:spPr>
          <a:xfrm>
            <a:off x="3465932" y="3973211"/>
            <a:ext cx="6303610" cy="1828800"/>
          </a:xfrm>
          <a:prstGeom prst="rect">
            <a:avLst/>
          </a:prstGeom>
        </p:spPr>
      </p:pic>
      <p:sp>
        <p:nvSpPr>
          <p:cNvPr id="5" name="TextBox 4">
            <a:extLst>
              <a:ext uri="{FF2B5EF4-FFF2-40B4-BE49-F238E27FC236}">
                <a16:creationId xmlns:a16="http://schemas.microsoft.com/office/drawing/2014/main" id="{A9D66DBA-AF2B-F350-28CB-484E0B306129}"/>
              </a:ext>
            </a:extLst>
          </p:cNvPr>
          <p:cNvSpPr txBox="1"/>
          <p:nvPr/>
        </p:nvSpPr>
        <p:spPr>
          <a:xfrm>
            <a:off x="358683" y="326002"/>
            <a:ext cx="11213383" cy="461665"/>
          </a:xfrm>
          <a:prstGeom prst="rect">
            <a:avLst/>
          </a:prstGeom>
          <a:noFill/>
        </p:spPr>
        <p:txBody>
          <a:bodyPr wrap="square" lIns="91440" tIns="45720" rIns="91440" bIns="45720" rtlCol="0" anchor="t">
            <a:spAutoFit/>
          </a:bodyPr>
          <a:lstStyle/>
          <a:p>
            <a:r>
              <a:rPr lang="fr-CH" sz="2400" b="1" dirty="0">
                <a:solidFill>
                  <a:schemeClr val="accent6">
                    <a:lumMod val="75000"/>
                  </a:schemeClr>
                </a:solidFill>
                <a:latin typeface="Roboto"/>
                <a:ea typeface="Roboto"/>
                <a:cs typeface="Roboto"/>
              </a:rPr>
              <a:t>But if </a:t>
            </a:r>
            <a:r>
              <a:rPr lang="fr-CH" sz="2400" b="1" dirty="0" err="1">
                <a:solidFill>
                  <a:schemeClr val="accent6">
                    <a:lumMod val="75000"/>
                  </a:schemeClr>
                </a:solidFill>
                <a:latin typeface="Roboto"/>
                <a:ea typeface="Roboto"/>
                <a:cs typeface="Roboto"/>
              </a:rPr>
              <a:t>you’re</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curious</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this</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is</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what</a:t>
            </a:r>
            <a:r>
              <a:rPr lang="fr-CH" sz="2400" b="1" dirty="0">
                <a:solidFill>
                  <a:schemeClr val="accent6">
                    <a:lumMod val="75000"/>
                  </a:schemeClr>
                </a:solidFill>
                <a:latin typeface="Roboto"/>
                <a:ea typeface="Roboto"/>
                <a:cs typeface="Roboto"/>
              </a:rPr>
              <a:t> </a:t>
            </a:r>
            <a:r>
              <a:rPr lang="fr-CH" sz="2400" b="1" dirty="0" err="1">
                <a:solidFill>
                  <a:schemeClr val="accent6">
                    <a:lumMod val="75000"/>
                  </a:schemeClr>
                </a:solidFill>
                <a:latin typeface="Roboto"/>
                <a:ea typeface="Roboto"/>
                <a:cs typeface="Roboto"/>
              </a:rPr>
              <a:t>it</a:t>
            </a:r>
            <a:r>
              <a:rPr lang="fr-CH" sz="2400" b="1" dirty="0">
                <a:solidFill>
                  <a:schemeClr val="accent6">
                    <a:lumMod val="75000"/>
                  </a:schemeClr>
                </a:solidFill>
                <a:latin typeface="Roboto"/>
                <a:ea typeface="Roboto"/>
                <a:cs typeface="Roboto"/>
              </a:rPr>
              <a:t> looks like </a:t>
            </a:r>
            <a:r>
              <a:rPr lang="fr-CH" sz="2400" b="1" dirty="0" err="1">
                <a:solidFill>
                  <a:schemeClr val="accent6">
                    <a:lumMod val="75000"/>
                  </a:schemeClr>
                </a:solidFill>
                <a:latin typeface="Roboto"/>
                <a:ea typeface="Roboto"/>
                <a:cs typeface="Roboto"/>
              </a:rPr>
              <a:t>under</a:t>
            </a:r>
            <a:r>
              <a:rPr lang="fr-CH" sz="2400" b="1" dirty="0">
                <a:solidFill>
                  <a:schemeClr val="accent6">
                    <a:lumMod val="75000"/>
                  </a:schemeClr>
                </a:solidFill>
                <a:latin typeface="Roboto"/>
                <a:ea typeface="Roboto"/>
                <a:cs typeface="Roboto"/>
              </a:rPr>
              <a:t> a microscope.</a:t>
            </a:r>
            <a:endParaRPr lang="en-US" sz="2400" b="1" dirty="0">
              <a:solidFill>
                <a:schemeClr val="accent6">
                  <a:lumMod val="75000"/>
                </a:schemeClr>
              </a:solidFill>
              <a:latin typeface="Roboto"/>
              <a:ea typeface="Roboto"/>
              <a:cs typeface="Roboto"/>
            </a:endParaRPr>
          </a:p>
        </p:txBody>
      </p:sp>
      <p:sp>
        <p:nvSpPr>
          <p:cNvPr id="10" name="TextBox 9">
            <a:extLst>
              <a:ext uri="{FF2B5EF4-FFF2-40B4-BE49-F238E27FC236}">
                <a16:creationId xmlns:a16="http://schemas.microsoft.com/office/drawing/2014/main" id="{5786244E-1731-6C74-8DF8-CBDA368DA3E3}"/>
              </a:ext>
            </a:extLst>
          </p:cNvPr>
          <p:cNvSpPr txBox="1"/>
          <p:nvPr/>
        </p:nvSpPr>
        <p:spPr>
          <a:xfrm>
            <a:off x="9769542" y="5412503"/>
            <a:ext cx="2422458" cy="307777"/>
          </a:xfrm>
          <a:prstGeom prst="rect">
            <a:avLst/>
          </a:prstGeom>
          <a:noFill/>
        </p:spPr>
        <p:txBody>
          <a:bodyPr wrap="none" rtlCol="0">
            <a:spAutoFit/>
          </a:bodyPr>
          <a:lstStyle/>
          <a:p>
            <a:r>
              <a:rPr lang="en-US" i="1" dirty="0"/>
              <a:t>Images: </a:t>
            </a:r>
            <a:r>
              <a:rPr lang="en-US" i="1" dirty="0" err="1"/>
              <a:t>Bagmet</a:t>
            </a:r>
            <a:r>
              <a:rPr lang="en-US" i="1" dirty="0"/>
              <a:t> et al. 2023 </a:t>
            </a:r>
          </a:p>
        </p:txBody>
      </p:sp>
      <p:sp>
        <p:nvSpPr>
          <p:cNvPr id="15" name="TextBox 14">
            <a:extLst>
              <a:ext uri="{FF2B5EF4-FFF2-40B4-BE49-F238E27FC236}">
                <a16:creationId xmlns:a16="http://schemas.microsoft.com/office/drawing/2014/main" id="{CDCEB69E-33CF-80D8-A44A-5336C6AE3AD9}"/>
              </a:ext>
            </a:extLst>
          </p:cNvPr>
          <p:cNvSpPr txBox="1"/>
          <p:nvPr/>
        </p:nvSpPr>
        <p:spPr>
          <a:xfrm>
            <a:off x="358683" y="5927856"/>
            <a:ext cx="7308411" cy="461665"/>
          </a:xfrm>
          <a:prstGeom prst="rect">
            <a:avLst/>
          </a:prstGeom>
          <a:noFill/>
        </p:spPr>
        <p:txBody>
          <a:bodyPr wrap="none" rtlCol="0">
            <a:spAutoFit/>
          </a:bodyPr>
          <a:lstStyle/>
          <a:p>
            <a:r>
              <a:rPr lang="fr-CH" sz="2400" b="1" dirty="0">
                <a:solidFill>
                  <a:schemeClr val="accent6">
                    <a:lumMod val="75000"/>
                  </a:schemeClr>
                </a:solidFill>
                <a:latin typeface="Roboto"/>
                <a:ea typeface="Roboto"/>
                <a:cs typeface="Roboto"/>
              </a:rPr>
              <a:t>This process </a:t>
            </a:r>
            <a:r>
              <a:rPr lang="fr-CH" sz="2400" b="1" dirty="0" err="1">
                <a:solidFill>
                  <a:schemeClr val="accent6">
                    <a:lumMod val="75000"/>
                  </a:schemeClr>
                </a:solidFill>
                <a:latin typeface="Roboto"/>
                <a:ea typeface="Roboto"/>
                <a:cs typeface="Roboto"/>
              </a:rPr>
              <a:t>results</a:t>
            </a:r>
            <a:r>
              <a:rPr lang="fr-CH" sz="2400" b="1" dirty="0">
                <a:solidFill>
                  <a:schemeClr val="accent6">
                    <a:lumMod val="75000"/>
                  </a:schemeClr>
                </a:solidFill>
                <a:latin typeface="Roboto"/>
                <a:ea typeface="Roboto"/>
                <a:cs typeface="Roboto"/>
              </a:rPr>
              <a:t> in new combinations of </a:t>
            </a:r>
            <a:r>
              <a:rPr lang="fr-CH" sz="2400" b="1" dirty="0" err="1">
                <a:solidFill>
                  <a:schemeClr val="accent6">
                    <a:lumMod val="75000"/>
                  </a:schemeClr>
                </a:solidFill>
                <a:latin typeface="Roboto"/>
                <a:ea typeface="Roboto"/>
                <a:cs typeface="Roboto"/>
              </a:rPr>
              <a:t>genes</a:t>
            </a:r>
            <a:r>
              <a:rPr lang="fr-CH" sz="2400" b="1" dirty="0">
                <a:solidFill>
                  <a:schemeClr val="accent6">
                    <a:lumMod val="75000"/>
                  </a:schemeClr>
                </a:solidFill>
                <a:latin typeface="Roboto"/>
                <a:ea typeface="Roboto"/>
                <a:cs typeface="Roboto"/>
              </a:rPr>
              <a:t>.</a:t>
            </a:r>
            <a:endParaRPr lang="en-US" sz="2400" b="1" dirty="0">
              <a:solidFill>
                <a:schemeClr val="accent6">
                  <a:lumMod val="75000"/>
                </a:schemeClr>
              </a:solidFill>
              <a:latin typeface="Roboto"/>
              <a:ea typeface="Roboto"/>
              <a:cs typeface="Roboto"/>
            </a:endParaRPr>
          </a:p>
        </p:txBody>
      </p:sp>
      <p:pic>
        <p:nvPicPr>
          <p:cNvPr id="8" name="Picture 7" descr="A picture containing chart&#10;&#10;Description automatically generated">
            <a:extLst>
              <a:ext uri="{FF2B5EF4-FFF2-40B4-BE49-F238E27FC236}">
                <a16:creationId xmlns:a16="http://schemas.microsoft.com/office/drawing/2014/main" id="{0E824782-E6F1-47DC-BD6A-D66A851B038B}"/>
              </a:ext>
            </a:extLst>
          </p:cNvPr>
          <p:cNvPicPr>
            <a:picLocks noChangeAspect="1"/>
          </p:cNvPicPr>
          <p:nvPr/>
        </p:nvPicPr>
        <p:blipFill>
          <a:blip r:embed="rId4"/>
          <a:stretch>
            <a:fillRect/>
          </a:stretch>
        </p:blipFill>
        <p:spPr>
          <a:xfrm>
            <a:off x="10601081" y="79704"/>
            <a:ext cx="1232236" cy="1232236"/>
          </a:xfrm>
          <a:prstGeom prst="rect">
            <a:avLst/>
          </a:prstGeom>
        </p:spPr>
      </p:pic>
    </p:spTree>
    <p:extLst>
      <p:ext uri="{BB962C8B-B14F-4D97-AF65-F5344CB8AC3E}">
        <p14:creationId xmlns:p14="http://schemas.microsoft.com/office/powerpoint/2010/main" val="17605772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family sitting on a couch&#10;&#10;Description automatically generated">
            <a:extLst>
              <a:ext uri="{FF2B5EF4-FFF2-40B4-BE49-F238E27FC236}">
                <a16:creationId xmlns:a16="http://schemas.microsoft.com/office/drawing/2014/main" id="{097D6954-4A39-E1A9-617C-9EE74A89FAF9}"/>
              </a:ext>
            </a:extLst>
          </p:cNvPr>
          <p:cNvPicPr>
            <a:picLocks noChangeAspect="1"/>
          </p:cNvPicPr>
          <p:nvPr/>
        </p:nvPicPr>
        <p:blipFill rotWithShape="1">
          <a:blip r:embed="rId2"/>
          <a:srcRect t="4365" b="11268"/>
          <a:stretch/>
        </p:blipFill>
        <p:spPr>
          <a:xfrm>
            <a:off x="0" y="-1"/>
            <a:ext cx="12192000" cy="6858001"/>
          </a:xfrm>
          <a:prstGeom prst="rect">
            <a:avLst/>
          </a:prstGeom>
        </p:spPr>
      </p:pic>
      <p:sp>
        <p:nvSpPr>
          <p:cNvPr id="6" name="Text Placeholder 5">
            <a:extLst>
              <a:ext uri="{FF2B5EF4-FFF2-40B4-BE49-F238E27FC236}">
                <a16:creationId xmlns:a16="http://schemas.microsoft.com/office/drawing/2014/main" id="{3CB9A698-E5B7-B0BF-02C5-47101632BF37}"/>
              </a:ext>
            </a:extLst>
          </p:cNvPr>
          <p:cNvSpPr>
            <a:spLocks noGrp="1"/>
          </p:cNvSpPr>
          <p:nvPr>
            <p:ph type="body" idx="1"/>
          </p:nvPr>
        </p:nvSpPr>
        <p:spPr>
          <a:xfrm>
            <a:off x="840175" y="4295553"/>
            <a:ext cx="10511650" cy="1927826"/>
          </a:xfrm>
          <a:solidFill>
            <a:srgbClr val="FFFFFF">
              <a:alpha val="50196"/>
            </a:srgbClr>
          </a:solidFill>
        </p:spPr>
        <p:txBody>
          <a:bodyPr>
            <a:noAutofit/>
          </a:bodyPr>
          <a:lstStyle/>
          <a:p>
            <a:r>
              <a:rPr lang="fr-CH" dirty="0" err="1">
                <a:solidFill>
                  <a:schemeClr val="tx1"/>
                </a:solidFill>
              </a:rPr>
              <a:t>Humans</a:t>
            </a:r>
            <a:r>
              <a:rPr lang="fr-CH" dirty="0">
                <a:solidFill>
                  <a:schemeClr val="tx1"/>
                </a:solidFill>
              </a:rPr>
              <a:t> </a:t>
            </a:r>
            <a:r>
              <a:rPr lang="fr-CH" dirty="0" err="1">
                <a:solidFill>
                  <a:schemeClr val="tx1"/>
                </a:solidFill>
              </a:rPr>
              <a:t>also</a:t>
            </a:r>
            <a:r>
              <a:rPr lang="fr-CH" dirty="0">
                <a:solidFill>
                  <a:schemeClr val="tx1"/>
                </a:solidFill>
              </a:rPr>
              <a:t> </a:t>
            </a:r>
            <a:r>
              <a:rPr lang="fr-CH" dirty="0" err="1">
                <a:solidFill>
                  <a:schemeClr val="tx1"/>
                </a:solidFill>
              </a:rPr>
              <a:t>reproduce</a:t>
            </a:r>
            <a:r>
              <a:rPr lang="fr-CH" dirty="0">
                <a:solidFill>
                  <a:schemeClr val="tx1"/>
                </a:solidFill>
              </a:rPr>
              <a:t> </a:t>
            </a:r>
            <a:r>
              <a:rPr lang="fr-CH" dirty="0" err="1">
                <a:solidFill>
                  <a:schemeClr val="tx1"/>
                </a:solidFill>
              </a:rPr>
              <a:t>sexually</a:t>
            </a:r>
            <a:r>
              <a:rPr lang="fr-CH" dirty="0">
                <a:solidFill>
                  <a:schemeClr val="tx1"/>
                </a:solidFill>
              </a:rPr>
              <a:t>.</a:t>
            </a:r>
          </a:p>
          <a:p>
            <a:r>
              <a:rPr lang="fr-CH" dirty="0" err="1">
                <a:solidFill>
                  <a:schemeClr val="tx1"/>
                </a:solidFill>
              </a:rPr>
              <a:t>That’s</a:t>
            </a:r>
            <a:r>
              <a:rPr lang="fr-CH" dirty="0">
                <a:solidFill>
                  <a:schemeClr val="tx1"/>
                </a:solidFill>
              </a:rPr>
              <a:t> </a:t>
            </a:r>
            <a:r>
              <a:rPr lang="fr-CH" dirty="0" err="1">
                <a:solidFill>
                  <a:schemeClr val="tx1"/>
                </a:solidFill>
              </a:rPr>
              <a:t>why</a:t>
            </a:r>
            <a:r>
              <a:rPr lang="fr-CH" dirty="0">
                <a:solidFill>
                  <a:schemeClr val="tx1"/>
                </a:solidFill>
              </a:rPr>
              <a:t> </a:t>
            </a:r>
            <a:r>
              <a:rPr lang="fr-CH" dirty="0" err="1">
                <a:solidFill>
                  <a:schemeClr val="tx1"/>
                </a:solidFill>
              </a:rPr>
              <a:t>human</a:t>
            </a:r>
            <a:r>
              <a:rPr lang="fr-CH" dirty="0">
                <a:solidFill>
                  <a:schemeClr val="tx1"/>
                </a:solidFill>
              </a:rPr>
              <a:t> kids </a:t>
            </a:r>
            <a:r>
              <a:rPr lang="fr-CH" dirty="0" err="1">
                <a:solidFill>
                  <a:schemeClr val="tx1"/>
                </a:solidFill>
              </a:rPr>
              <a:t>aren’t</a:t>
            </a:r>
            <a:r>
              <a:rPr lang="fr-CH" dirty="0">
                <a:solidFill>
                  <a:schemeClr val="tx1"/>
                </a:solidFill>
              </a:rPr>
              <a:t> </a:t>
            </a:r>
            <a:r>
              <a:rPr lang="fr-CH" dirty="0" err="1">
                <a:solidFill>
                  <a:schemeClr val="tx1"/>
                </a:solidFill>
              </a:rPr>
              <a:t>identical</a:t>
            </a:r>
            <a:r>
              <a:rPr lang="fr-CH" dirty="0">
                <a:solidFill>
                  <a:schemeClr val="tx1"/>
                </a:solidFill>
              </a:rPr>
              <a:t> to </a:t>
            </a:r>
            <a:r>
              <a:rPr lang="fr-CH" dirty="0" err="1">
                <a:solidFill>
                  <a:schemeClr val="tx1"/>
                </a:solidFill>
              </a:rPr>
              <a:t>either</a:t>
            </a:r>
            <a:r>
              <a:rPr lang="fr-CH" dirty="0">
                <a:solidFill>
                  <a:schemeClr val="tx1"/>
                </a:solidFill>
              </a:rPr>
              <a:t> of </a:t>
            </a:r>
            <a:r>
              <a:rPr lang="fr-CH" dirty="0" err="1">
                <a:solidFill>
                  <a:schemeClr val="tx1"/>
                </a:solidFill>
              </a:rPr>
              <a:t>their</a:t>
            </a:r>
            <a:r>
              <a:rPr lang="fr-CH" dirty="0">
                <a:solidFill>
                  <a:schemeClr val="tx1"/>
                </a:solidFill>
              </a:rPr>
              <a:t> parents.</a:t>
            </a:r>
            <a:endParaRPr lang="en-US" dirty="0">
              <a:solidFill>
                <a:schemeClr val="tx1"/>
              </a:solidFill>
            </a:endParaRPr>
          </a:p>
        </p:txBody>
      </p:sp>
      <p:pic>
        <p:nvPicPr>
          <p:cNvPr id="2" name="Picture 1" descr="A picture containing chart&#10;&#10;Description automatically generated">
            <a:extLst>
              <a:ext uri="{FF2B5EF4-FFF2-40B4-BE49-F238E27FC236}">
                <a16:creationId xmlns:a16="http://schemas.microsoft.com/office/drawing/2014/main" id="{A1A5BA52-8443-D3D8-A399-72EB995FC437}"/>
              </a:ext>
            </a:extLst>
          </p:cNvPr>
          <p:cNvPicPr>
            <a:picLocks noChangeAspect="1"/>
          </p:cNvPicPr>
          <p:nvPr/>
        </p:nvPicPr>
        <p:blipFill>
          <a:blip r:embed="rId3"/>
          <a:stretch>
            <a:fillRect/>
          </a:stretch>
        </p:blipFill>
        <p:spPr>
          <a:xfrm>
            <a:off x="10119589" y="5521105"/>
            <a:ext cx="1232236" cy="1232236"/>
          </a:xfrm>
          <a:prstGeom prst="rect">
            <a:avLst/>
          </a:prstGeom>
        </p:spPr>
      </p:pic>
    </p:spTree>
    <p:extLst>
      <p:ext uri="{BB962C8B-B14F-4D97-AF65-F5344CB8AC3E}">
        <p14:creationId xmlns:p14="http://schemas.microsoft.com/office/powerpoint/2010/main" val="2596171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chart&#10;&#10;Description automatically generated">
            <a:extLst>
              <a:ext uri="{FF2B5EF4-FFF2-40B4-BE49-F238E27FC236}">
                <a16:creationId xmlns:a16="http://schemas.microsoft.com/office/drawing/2014/main" id="{F798115D-3077-EF71-AE35-E16DAE81463C}"/>
              </a:ext>
            </a:extLst>
          </p:cNvPr>
          <p:cNvPicPr>
            <a:picLocks noChangeAspect="1"/>
          </p:cNvPicPr>
          <p:nvPr/>
        </p:nvPicPr>
        <p:blipFill>
          <a:blip r:embed="rId2"/>
          <a:stretch>
            <a:fillRect/>
          </a:stretch>
        </p:blipFill>
        <p:spPr>
          <a:xfrm>
            <a:off x="10073694" y="4867057"/>
            <a:ext cx="1371600" cy="1371600"/>
          </a:xfrm>
          <a:prstGeom prst="rect">
            <a:avLst/>
          </a:prstGeom>
        </p:spPr>
      </p:pic>
      <p:pic>
        <p:nvPicPr>
          <p:cNvPr id="4" name="Picture 3" descr="A picture containing toy&#10;&#10;Description automatically generated">
            <a:extLst>
              <a:ext uri="{FF2B5EF4-FFF2-40B4-BE49-F238E27FC236}">
                <a16:creationId xmlns:a16="http://schemas.microsoft.com/office/drawing/2014/main" id="{1D7F56E9-B493-DF4B-10DC-165119065744}"/>
              </a:ext>
            </a:extLst>
          </p:cNvPr>
          <p:cNvPicPr>
            <a:picLocks noChangeAspect="1"/>
          </p:cNvPicPr>
          <p:nvPr/>
        </p:nvPicPr>
        <p:blipFill>
          <a:blip r:embed="rId3"/>
          <a:stretch>
            <a:fillRect/>
          </a:stretch>
        </p:blipFill>
        <p:spPr>
          <a:xfrm>
            <a:off x="499696" y="2333846"/>
            <a:ext cx="1371600" cy="1371600"/>
          </a:xfrm>
          <a:prstGeom prst="rect">
            <a:avLst/>
          </a:prstGeom>
        </p:spPr>
      </p:pic>
      <p:sp>
        <p:nvSpPr>
          <p:cNvPr id="8" name="Speech Bubble: Rectangle 7">
            <a:extLst>
              <a:ext uri="{FF2B5EF4-FFF2-40B4-BE49-F238E27FC236}">
                <a16:creationId xmlns:a16="http://schemas.microsoft.com/office/drawing/2014/main" id="{75973A37-8827-35AD-B72A-74675CC1E8F2}"/>
              </a:ext>
            </a:extLst>
          </p:cNvPr>
          <p:cNvSpPr/>
          <p:nvPr/>
        </p:nvSpPr>
        <p:spPr>
          <a:xfrm>
            <a:off x="2342707" y="1211030"/>
            <a:ext cx="5791200" cy="894218"/>
          </a:xfrm>
          <a:prstGeom prst="wedgeRectCallout">
            <a:avLst>
              <a:gd name="adj1" fmla="val -56151"/>
              <a:gd name="adj2" fmla="val 13081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H" sz="2800" b="1" dirty="0">
                <a:solidFill>
                  <a:schemeClr val="bg1"/>
                </a:solidFill>
                <a:latin typeface="Roboto"/>
                <a:ea typeface="Roboto"/>
                <a:cs typeface="Roboto"/>
              </a:rPr>
              <a:t>Oh ok, </a:t>
            </a:r>
            <a:r>
              <a:rPr lang="fr-CH" sz="2800" b="1" dirty="0" err="1">
                <a:solidFill>
                  <a:schemeClr val="bg1"/>
                </a:solidFill>
                <a:latin typeface="Roboto"/>
                <a:ea typeface="Roboto"/>
                <a:cs typeface="Roboto"/>
              </a:rPr>
              <a:t>thanks</a:t>
            </a:r>
            <a:r>
              <a:rPr lang="fr-CH" sz="2800" b="1" dirty="0">
                <a:solidFill>
                  <a:schemeClr val="bg1"/>
                </a:solidFill>
                <a:latin typeface="Roboto"/>
                <a:ea typeface="Roboto"/>
                <a:cs typeface="Roboto"/>
              </a:rPr>
              <a:t> for the </a:t>
            </a:r>
            <a:r>
              <a:rPr lang="fr-CH" sz="2800" b="1" dirty="0" err="1">
                <a:solidFill>
                  <a:schemeClr val="bg1"/>
                </a:solidFill>
                <a:latin typeface="Roboto"/>
                <a:ea typeface="Roboto"/>
                <a:cs typeface="Roboto"/>
              </a:rPr>
              <a:t>explanation</a:t>
            </a:r>
            <a:r>
              <a:rPr lang="fr-CH" sz="2800" b="1" dirty="0">
                <a:solidFill>
                  <a:schemeClr val="bg1"/>
                </a:solidFill>
                <a:latin typeface="Roboto"/>
                <a:ea typeface="Roboto"/>
                <a:cs typeface="Roboto"/>
              </a:rPr>
              <a:t>!</a:t>
            </a:r>
            <a:endParaRPr lang="en-US" sz="2800" b="1" dirty="0">
              <a:solidFill>
                <a:schemeClr val="bg1"/>
              </a:solidFill>
              <a:latin typeface="Roboto"/>
              <a:ea typeface="Roboto"/>
              <a:cs typeface="Roboto"/>
            </a:endParaRPr>
          </a:p>
        </p:txBody>
      </p:sp>
      <p:sp>
        <p:nvSpPr>
          <p:cNvPr id="9" name="Speech Bubble: Rectangle 8">
            <a:extLst>
              <a:ext uri="{FF2B5EF4-FFF2-40B4-BE49-F238E27FC236}">
                <a16:creationId xmlns:a16="http://schemas.microsoft.com/office/drawing/2014/main" id="{D5AB97B8-3E09-A0BA-FDE2-333B90429FFA}"/>
              </a:ext>
            </a:extLst>
          </p:cNvPr>
          <p:cNvSpPr/>
          <p:nvPr/>
        </p:nvSpPr>
        <p:spPr>
          <a:xfrm>
            <a:off x="3168503" y="3269512"/>
            <a:ext cx="7229233" cy="1597544"/>
          </a:xfrm>
          <a:prstGeom prst="wedgeRectCallout">
            <a:avLst>
              <a:gd name="adj1" fmla="val 41942"/>
              <a:gd name="adj2" fmla="val 7257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fr-CH" sz="2800" b="1" dirty="0">
                <a:solidFill>
                  <a:schemeClr val="bg1"/>
                </a:solidFill>
                <a:latin typeface="Roboto"/>
                <a:ea typeface="Roboto"/>
                <a:cs typeface="Roboto"/>
              </a:rPr>
              <a:t>No </a:t>
            </a:r>
            <a:r>
              <a:rPr lang="fr-CH" sz="2800" b="1" dirty="0" err="1">
                <a:solidFill>
                  <a:schemeClr val="bg1"/>
                </a:solidFill>
                <a:latin typeface="Roboto"/>
                <a:ea typeface="Roboto"/>
                <a:cs typeface="Roboto"/>
              </a:rPr>
              <a:t>problem</a:t>
            </a:r>
            <a:r>
              <a:rPr lang="fr-CH" sz="2800" b="1" dirty="0">
                <a:solidFill>
                  <a:schemeClr val="bg1"/>
                </a:solidFill>
                <a:latin typeface="Roboto"/>
                <a:ea typeface="Roboto"/>
                <a:cs typeface="Roboto"/>
              </a:rPr>
              <a:t>! </a:t>
            </a:r>
            <a:r>
              <a:rPr lang="fr-CH" sz="2800" b="1" dirty="0" err="1">
                <a:solidFill>
                  <a:schemeClr val="bg1"/>
                </a:solidFill>
                <a:latin typeface="Roboto"/>
                <a:ea typeface="Roboto"/>
                <a:cs typeface="Roboto"/>
              </a:rPr>
              <a:t>Some</a:t>
            </a:r>
            <a:r>
              <a:rPr lang="fr-CH" sz="2800" b="1" dirty="0">
                <a:solidFill>
                  <a:schemeClr val="bg1"/>
                </a:solidFill>
                <a:latin typeface="Roboto"/>
                <a:ea typeface="Roboto"/>
                <a:cs typeface="Roboto"/>
              </a:rPr>
              <a:t> </a:t>
            </a:r>
            <a:r>
              <a:rPr lang="fr-CH" sz="2800" b="1" dirty="0" err="1">
                <a:solidFill>
                  <a:schemeClr val="bg1"/>
                </a:solidFill>
                <a:latin typeface="Roboto"/>
                <a:ea typeface="Roboto"/>
                <a:cs typeface="Roboto"/>
              </a:rPr>
              <a:t>things</a:t>
            </a:r>
            <a:r>
              <a:rPr lang="fr-CH" sz="2800" b="1" dirty="0">
                <a:solidFill>
                  <a:schemeClr val="bg1"/>
                </a:solidFill>
                <a:latin typeface="Roboto"/>
                <a:ea typeface="Roboto"/>
                <a:cs typeface="Roboto"/>
              </a:rPr>
              <a:t> </a:t>
            </a:r>
            <a:r>
              <a:rPr lang="fr-CH" sz="2800" b="1" dirty="0" err="1">
                <a:solidFill>
                  <a:schemeClr val="bg1"/>
                </a:solidFill>
                <a:latin typeface="Roboto"/>
                <a:ea typeface="Roboto"/>
                <a:cs typeface="Roboto"/>
              </a:rPr>
              <a:t>can’t</a:t>
            </a:r>
            <a:r>
              <a:rPr lang="fr-CH" sz="2800" b="1" dirty="0">
                <a:solidFill>
                  <a:schemeClr val="bg1"/>
                </a:solidFill>
                <a:latin typeface="Roboto"/>
                <a:ea typeface="Roboto"/>
                <a:cs typeface="Roboto"/>
              </a:rPr>
              <a:t> </a:t>
            </a:r>
            <a:r>
              <a:rPr lang="fr-CH" sz="2800" b="1" dirty="0" err="1">
                <a:solidFill>
                  <a:schemeClr val="bg1"/>
                </a:solidFill>
                <a:latin typeface="Roboto"/>
                <a:ea typeface="Roboto"/>
                <a:cs typeface="Roboto"/>
              </a:rPr>
              <a:t>be</a:t>
            </a:r>
            <a:r>
              <a:rPr lang="fr-CH" sz="2800" b="1" dirty="0">
                <a:solidFill>
                  <a:schemeClr val="bg1"/>
                </a:solidFill>
                <a:latin typeface="Roboto"/>
                <a:ea typeface="Roboto"/>
                <a:cs typeface="Roboto"/>
              </a:rPr>
              <a:t> </a:t>
            </a:r>
            <a:r>
              <a:rPr lang="fr-CH" sz="2800" b="1" dirty="0" err="1">
                <a:solidFill>
                  <a:schemeClr val="bg1"/>
                </a:solidFill>
                <a:latin typeface="Roboto"/>
                <a:ea typeface="Roboto"/>
                <a:cs typeface="Roboto"/>
              </a:rPr>
              <a:t>rushed</a:t>
            </a:r>
            <a:r>
              <a:rPr lang="fr-CH" sz="2800" b="1" dirty="0">
                <a:solidFill>
                  <a:schemeClr val="bg1"/>
                </a:solidFill>
                <a:latin typeface="Roboto"/>
                <a:ea typeface="Roboto"/>
                <a:cs typeface="Roboto"/>
              </a:rPr>
              <a:t>, </a:t>
            </a:r>
            <a:r>
              <a:rPr lang="fr-CH" sz="2800" b="1" dirty="0" err="1">
                <a:solidFill>
                  <a:schemeClr val="bg1"/>
                </a:solidFill>
                <a:latin typeface="Roboto"/>
                <a:ea typeface="Roboto"/>
                <a:cs typeface="Roboto"/>
              </a:rPr>
              <a:t>you</a:t>
            </a:r>
            <a:r>
              <a:rPr lang="fr-CH" sz="2800" b="1" dirty="0">
                <a:solidFill>
                  <a:schemeClr val="bg1"/>
                </a:solidFill>
                <a:latin typeface="Roboto"/>
                <a:ea typeface="Roboto"/>
                <a:cs typeface="Roboto"/>
              </a:rPr>
              <a:t> </a:t>
            </a:r>
            <a:r>
              <a:rPr lang="fr-CH" sz="2800" b="1">
                <a:solidFill>
                  <a:schemeClr val="bg1"/>
                </a:solidFill>
                <a:latin typeface="Roboto"/>
                <a:ea typeface="Roboto"/>
                <a:cs typeface="Roboto"/>
              </a:rPr>
              <a:t>know.</a:t>
            </a:r>
            <a:endParaRPr lang="en-US" sz="2800" b="1" dirty="0">
              <a:solidFill>
                <a:schemeClr val="bg1"/>
              </a:solidFill>
              <a:latin typeface="Roboto"/>
              <a:ea typeface="Roboto"/>
              <a:cs typeface="Roboto"/>
            </a:endParaRPr>
          </a:p>
        </p:txBody>
      </p:sp>
    </p:spTree>
    <p:extLst>
      <p:ext uri="{BB962C8B-B14F-4D97-AF65-F5344CB8AC3E}">
        <p14:creationId xmlns:p14="http://schemas.microsoft.com/office/powerpoint/2010/main" val="866378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game&#10;&#10;Description automatically generated">
            <a:extLst>
              <a:ext uri="{FF2B5EF4-FFF2-40B4-BE49-F238E27FC236}">
                <a16:creationId xmlns:a16="http://schemas.microsoft.com/office/drawing/2014/main" id="{CB5E4822-C5B2-7B4D-C372-89F00C27B685}"/>
              </a:ext>
            </a:extLst>
          </p:cNvPr>
          <p:cNvPicPr>
            <a:picLocks noChangeAspect="1"/>
          </p:cNvPicPr>
          <p:nvPr/>
        </p:nvPicPr>
        <p:blipFill>
          <a:blip r:embed="rId2"/>
          <a:stretch>
            <a:fillRect/>
          </a:stretch>
        </p:blipFill>
        <p:spPr>
          <a:xfrm>
            <a:off x="7198591" y="4047381"/>
            <a:ext cx="4745736" cy="2192784"/>
          </a:xfrm>
          <a:prstGeom prst="rect">
            <a:avLst/>
          </a:prstGeom>
        </p:spPr>
      </p:pic>
      <p:pic>
        <p:nvPicPr>
          <p:cNvPr id="6" name="Picture 5" descr="A screenshot of a video game&#10;&#10;Description automatically generated">
            <a:extLst>
              <a:ext uri="{FF2B5EF4-FFF2-40B4-BE49-F238E27FC236}">
                <a16:creationId xmlns:a16="http://schemas.microsoft.com/office/drawing/2014/main" id="{C8E83EB8-F121-511F-9E6E-BB5415D30CB4}"/>
              </a:ext>
            </a:extLst>
          </p:cNvPr>
          <p:cNvPicPr>
            <a:picLocks noChangeAspect="1"/>
          </p:cNvPicPr>
          <p:nvPr/>
        </p:nvPicPr>
        <p:blipFill>
          <a:blip r:embed="rId3"/>
          <a:stretch>
            <a:fillRect/>
          </a:stretch>
        </p:blipFill>
        <p:spPr>
          <a:xfrm>
            <a:off x="7198202" y="1604211"/>
            <a:ext cx="4746125" cy="2192964"/>
          </a:xfrm>
          <a:prstGeom prst="rect">
            <a:avLst/>
          </a:prstGeom>
        </p:spPr>
      </p:pic>
      <p:sp>
        <p:nvSpPr>
          <p:cNvPr id="3" name="Title 2">
            <a:extLst>
              <a:ext uri="{FF2B5EF4-FFF2-40B4-BE49-F238E27FC236}">
                <a16:creationId xmlns:a16="http://schemas.microsoft.com/office/drawing/2014/main" id="{850F5383-8067-E5E9-42C8-A2FBD61D8CDD}"/>
              </a:ext>
            </a:extLst>
          </p:cNvPr>
          <p:cNvSpPr>
            <a:spLocks noGrp="1"/>
          </p:cNvSpPr>
          <p:nvPr>
            <p:ph type="title"/>
          </p:nvPr>
        </p:nvSpPr>
        <p:spPr/>
        <p:txBody>
          <a:bodyPr/>
          <a:lstStyle/>
          <a:p>
            <a:r>
              <a:rPr lang="en-US" dirty="0"/>
              <a:t>For the teacher</a:t>
            </a:r>
          </a:p>
        </p:txBody>
      </p:sp>
      <p:sp>
        <p:nvSpPr>
          <p:cNvPr id="2" name="Text Placeholder 1">
            <a:extLst>
              <a:ext uri="{FF2B5EF4-FFF2-40B4-BE49-F238E27FC236}">
                <a16:creationId xmlns:a16="http://schemas.microsoft.com/office/drawing/2014/main" id="{553A4791-107B-8974-6468-5F5FAAE5E524}"/>
              </a:ext>
            </a:extLst>
          </p:cNvPr>
          <p:cNvSpPr>
            <a:spLocks noGrp="1"/>
          </p:cNvSpPr>
          <p:nvPr>
            <p:ph type="body" idx="1"/>
          </p:nvPr>
        </p:nvSpPr>
        <p:spPr>
          <a:xfrm>
            <a:off x="914400" y="1870411"/>
            <a:ext cx="6220326" cy="4602577"/>
          </a:xfrm>
        </p:spPr>
        <p:txBody>
          <a:bodyPr>
            <a:normAutofit/>
          </a:bodyPr>
          <a:lstStyle/>
          <a:p>
            <a:r>
              <a:rPr lang="fr-CH" dirty="0"/>
              <a:t>This </a:t>
            </a:r>
            <a:r>
              <a:rPr lang="fr-CH" dirty="0" err="1"/>
              <a:t>lesson</a:t>
            </a:r>
            <a:r>
              <a:rPr lang="fr-CH" dirty="0"/>
              <a:t> </a:t>
            </a:r>
            <a:r>
              <a:rPr lang="fr-CH" dirty="0" err="1"/>
              <a:t>references</a:t>
            </a:r>
            <a:r>
              <a:rPr lang="fr-CH" dirty="0"/>
              <a:t> </a:t>
            </a:r>
            <a:r>
              <a:rPr lang="fr-CH" dirty="0" err="1"/>
              <a:t>these</a:t>
            </a:r>
            <a:r>
              <a:rPr lang="fr-CH" dirty="0"/>
              <a:t> </a:t>
            </a:r>
            <a:r>
              <a:rPr lang="fr-CH" dirty="0" err="1"/>
              <a:t>levels</a:t>
            </a:r>
            <a:r>
              <a:rPr lang="fr-CH" dirty="0"/>
              <a:t>: 18–19, 21, 27–28, 34–35</a:t>
            </a:r>
          </a:p>
          <a:p>
            <a:r>
              <a:rPr lang="fr-CH" dirty="0"/>
              <a:t>To </a:t>
            </a:r>
            <a:r>
              <a:rPr lang="fr-CH" dirty="0" err="1"/>
              <a:t>unlock</a:t>
            </a:r>
            <a:r>
              <a:rPr lang="fr-CH" dirty="0"/>
              <a:t> all </a:t>
            </a:r>
            <a:r>
              <a:rPr lang="fr-CH" dirty="0" err="1"/>
              <a:t>levels</a:t>
            </a:r>
            <a:r>
              <a:rPr lang="fr-CH" dirty="0"/>
              <a:t>, </a:t>
            </a:r>
            <a:r>
              <a:rPr lang="fr-CH" dirty="0" err="1"/>
              <a:t>so</a:t>
            </a:r>
            <a:r>
              <a:rPr lang="fr-CH" dirty="0"/>
              <a:t> </a:t>
            </a:r>
            <a:r>
              <a:rPr lang="fr-CH" dirty="0" err="1"/>
              <a:t>that</a:t>
            </a:r>
            <a:r>
              <a:rPr lang="fr-CH" dirty="0"/>
              <a:t> </a:t>
            </a:r>
            <a:r>
              <a:rPr lang="fr-CH" dirty="0" err="1"/>
              <a:t>students</a:t>
            </a:r>
            <a:r>
              <a:rPr lang="fr-CH" dirty="0"/>
              <a:t> can </a:t>
            </a:r>
            <a:r>
              <a:rPr lang="fr-CH" dirty="0" err="1"/>
              <a:t>access</a:t>
            </a:r>
            <a:r>
              <a:rPr lang="fr-CH" dirty="0"/>
              <a:t> </a:t>
            </a:r>
            <a:r>
              <a:rPr lang="fr-CH" dirty="0" err="1"/>
              <a:t>levels</a:t>
            </a:r>
            <a:r>
              <a:rPr lang="fr-CH" dirty="0"/>
              <a:t> </a:t>
            </a:r>
            <a:r>
              <a:rPr lang="fr-CH" dirty="0" err="1"/>
              <a:t>without</a:t>
            </a:r>
            <a:r>
              <a:rPr lang="fr-CH" dirty="0"/>
              <a:t> </a:t>
            </a:r>
            <a:r>
              <a:rPr lang="fr-CH" dirty="0" err="1"/>
              <a:t>having</a:t>
            </a:r>
            <a:r>
              <a:rPr lang="fr-CH" dirty="0"/>
              <a:t> </a:t>
            </a:r>
            <a:r>
              <a:rPr lang="fr-CH" dirty="0" err="1"/>
              <a:t>solved</a:t>
            </a:r>
            <a:r>
              <a:rPr lang="fr-CH" dirty="0"/>
              <a:t> the </a:t>
            </a:r>
            <a:r>
              <a:rPr lang="fr-CH" dirty="0" err="1"/>
              <a:t>preceding</a:t>
            </a:r>
            <a:r>
              <a:rPr lang="fr-CH" dirty="0"/>
              <a:t> </a:t>
            </a:r>
            <a:r>
              <a:rPr lang="fr-CH" dirty="0" err="1"/>
              <a:t>ones</a:t>
            </a:r>
            <a:r>
              <a:rPr lang="fr-CH" dirty="0"/>
              <a:t>, go to the main menu,  settings, </a:t>
            </a:r>
            <a:r>
              <a:rPr lang="fr-CH" dirty="0" err="1"/>
              <a:t>Unlock</a:t>
            </a:r>
            <a:r>
              <a:rPr lang="fr-CH" dirty="0"/>
              <a:t> Levels, </a:t>
            </a:r>
            <a:r>
              <a:rPr lang="fr-CH" dirty="0" err="1"/>
              <a:t>than</a:t>
            </a:r>
            <a:r>
              <a:rPr lang="fr-CH" dirty="0"/>
              <a:t> click on "Back." </a:t>
            </a:r>
          </a:p>
        </p:txBody>
      </p:sp>
      <p:sp>
        <p:nvSpPr>
          <p:cNvPr id="11" name="Rectangle 10">
            <a:extLst>
              <a:ext uri="{FF2B5EF4-FFF2-40B4-BE49-F238E27FC236}">
                <a16:creationId xmlns:a16="http://schemas.microsoft.com/office/drawing/2014/main" id="{8E9B8C16-3D6A-96FF-F974-AD00355967AD}"/>
              </a:ext>
            </a:extLst>
          </p:cNvPr>
          <p:cNvSpPr/>
          <p:nvPr/>
        </p:nvSpPr>
        <p:spPr>
          <a:xfrm>
            <a:off x="9204960" y="3048000"/>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449394B-C1CA-AA65-21C8-72F8A67D2184}"/>
              </a:ext>
            </a:extLst>
          </p:cNvPr>
          <p:cNvSpPr/>
          <p:nvPr/>
        </p:nvSpPr>
        <p:spPr>
          <a:xfrm>
            <a:off x="9527519" y="4821418"/>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46E735-E8E5-3DF4-87E6-F512B95079AF}"/>
              </a:ext>
            </a:extLst>
          </p:cNvPr>
          <p:cNvSpPr/>
          <p:nvPr/>
        </p:nvSpPr>
        <p:spPr>
          <a:xfrm>
            <a:off x="9201151" y="5737059"/>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656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pic>
        <p:nvPicPr>
          <p:cNvPr id="3" name="Picture 2" descr="A picture containing text, line, diagram, font&#10;&#10;Description automatically generated">
            <a:extLst>
              <a:ext uri="{FF2B5EF4-FFF2-40B4-BE49-F238E27FC236}">
                <a16:creationId xmlns:a16="http://schemas.microsoft.com/office/drawing/2014/main" id="{2F3AFF5C-1452-F794-DCB2-BC9BE237854F}"/>
              </a:ext>
            </a:extLst>
          </p:cNvPr>
          <p:cNvPicPr>
            <a:picLocks noChangeAspect="1"/>
          </p:cNvPicPr>
          <p:nvPr/>
        </p:nvPicPr>
        <p:blipFill rotWithShape="1">
          <a:blip r:embed="rId3"/>
          <a:srcRect b="11910"/>
          <a:stretch/>
        </p:blipFill>
        <p:spPr>
          <a:xfrm>
            <a:off x="1548133" y="2612624"/>
            <a:ext cx="9648626" cy="4801558"/>
          </a:xfrm>
          <a:prstGeom prst="rect">
            <a:avLst/>
          </a:prstGeom>
        </p:spPr>
      </p:pic>
      <p:sp>
        <p:nvSpPr>
          <p:cNvPr id="811" name="Google Shape;811;p50"/>
          <p:cNvSpPr txBox="1"/>
          <p:nvPr/>
        </p:nvSpPr>
        <p:spPr>
          <a:xfrm>
            <a:off x="2185437" y="310392"/>
            <a:ext cx="9592734" cy="138495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2800" b="1" i="0" u="none" strike="noStrike" cap="none" dirty="0">
                <a:solidFill>
                  <a:schemeClr val="accent6">
                    <a:lumMod val="75000"/>
                  </a:schemeClr>
                </a:solidFill>
                <a:latin typeface="Roboto"/>
                <a:ea typeface="Roboto"/>
                <a:cs typeface="Roboto"/>
                <a:sym typeface="Roboto"/>
              </a:rPr>
              <a:t>Next </a:t>
            </a:r>
            <a:r>
              <a:rPr lang="fr-CH" sz="2800" b="1" i="0" u="none" strike="noStrike" cap="none" dirty="0" err="1">
                <a:solidFill>
                  <a:schemeClr val="accent6">
                    <a:lumMod val="75000"/>
                  </a:schemeClr>
                </a:solidFill>
                <a:latin typeface="Roboto"/>
                <a:ea typeface="Roboto"/>
                <a:cs typeface="Roboto"/>
                <a:sym typeface="Roboto"/>
              </a:rPr>
              <a:t>we’ll</a:t>
            </a:r>
            <a:r>
              <a:rPr lang="fr-CH" sz="2800" b="1" i="0" u="none" strike="noStrike" cap="none" dirty="0">
                <a:solidFill>
                  <a:schemeClr val="accent6">
                    <a:lumMod val="75000"/>
                  </a:schemeClr>
                </a:solidFill>
                <a:latin typeface="Roboto"/>
                <a:ea typeface="Roboto"/>
                <a:cs typeface="Roboto"/>
                <a:sym typeface="Roboto"/>
              </a:rPr>
              <a:t> talk about microbes </a:t>
            </a:r>
            <a:r>
              <a:rPr lang="fr-CH" sz="2800" b="1" i="0" u="none" strike="noStrike" cap="none" dirty="0" err="1">
                <a:solidFill>
                  <a:schemeClr val="accent6">
                    <a:lumMod val="75000"/>
                  </a:schemeClr>
                </a:solidFill>
                <a:latin typeface="Roboto"/>
                <a:ea typeface="Roboto"/>
                <a:cs typeface="Roboto"/>
                <a:sym typeface="Roboto"/>
              </a:rPr>
              <a:t>that</a:t>
            </a:r>
            <a:r>
              <a:rPr lang="fr-CH" sz="2800" b="1" i="0" u="none" strike="noStrike" cap="none" dirty="0">
                <a:solidFill>
                  <a:schemeClr val="accent6">
                    <a:lumMod val="75000"/>
                  </a:schemeClr>
                </a:solidFill>
                <a:latin typeface="Roboto"/>
                <a:ea typeface="Roboto"/>
                <a:cs typeface="Roboto"/>
                <a:sym typeface="Roboto"/>
              </a:rPr>
              <a:t> </a:t>
            </a:r>
            <a:r>
              <a:rPr lang="fr-CH" sz="2800" b="1" i="0" u="none" strike="noStrike" cap="none" dirty="0" err="1">
                <a:solidFill>
                  <a:schemeClr val="accent6">
                    <a:lumMod val="75000"/>
                  </a:schemeClr>
                </a:solidFill>
                <a:latin typeface="Roboto"/>
                <a:ea typeface="Roboto"/>
                <a:cs typeface="Roboto"/>
                <a:sym typeface="Roboto"/>
              </a:rPr>
              <a:t>I’m</a:t>
            </a:r>
            <a:r>
              <a:rPr lang="fr-CH" sz="2800" b="1" i="0" u="none" strike="noStrike" cap="none" dirty="0">
                <a:solidFill>
                  <a:schemeClr val="accent6">
                    <a:lumMod val="75000"/>
                  </a:schemeClr>
                </a:solidFill>
                <a:latin typeface="Roboto"/>
                <a:ea typeface="Roboto"/>
                <a:cs typeface="Roboto"/>
                <a:sym typeface="Roboto"/>
              </a:rPr>
              <a:t> sure </a:t>
            </a:r>
            <a:r>
              <a:rPr lang="fr-CH" sz="2800" b="1" i="0" u="none" strike="noStrike" cap="none" dirty="0" err="1">
                <a:solidFill>
                  <a:schemeClr val="accent6">
                    <a:lumMod val="75000"/>
                  </a:schemeClr>
                </a:solidFill>
                <a:latin typeface="Roboto"/>
                <a:ea typeface="Roboto"/>
                <a:cs typeface="Roboto"/>
                <a:sym typeface="Roboto"/>
              </a:rPr>
              <a:t>aren’t</a:t>
            </a:r>
            <a:r>
              <a:rPr lang="fr-CH" sz="2800" b="1" i="0" u="none" strike="noStrike" cap="none" dirty="0">
                <a:solidFill>
                  <a:schemeClr val="accent6">
                    <a:lumMod val="75000"/>
                  </a:schemeClr>
                </a:solidFill>
                <a:latin typeface="Roboto"/>
                <a:ea typeface="Roboto"/>
                <a:cs typeface="Roboto"/>
                <a:sym typeface="Roboto"/>
              </a:rPr>
              <a:t> alive.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CH" sz="2800" b="1" dirty="0">
              <a:solidFill>
                <a:schemeClr val="accent6">
                  <a:lumMod val="75000"/>
                </a:schemeClr>
              </a:solidFill>
              <a:latin typeface="Roboto"/>
              <a:ea typeface="Roboto"/>
              <a:cs typeface="Roboto"/>
              <a:sym typeface="Roboto"/>
            </a:endParaRPr>
          </a:p>
          <a:p>
            <a:pPr>
              <a:buSzPts val="1400"/>
              <a:defRPr/>
            </a:pPr>
            <a:r>
              <a:rPr lang="fr-CH" sz="2800" b="1" i="0" u="none" strike="noStrike" cap="none" dirty="0">
                <a:solidFill>
                  <a:schemeClr val="accent6">
                    <a:lumMod val="75000"/>
                  </a:schemeClr>
                </a:solidFill>
                <a:latin typeface="Roboto"/>
                <a:ea typeface="Roboto"/>
                <a:cs typeface="Roboto"/>
                <a:sym typeface="Roboto"/>
              </a:rPr>
              <a:t>You </a:t>
            </a:r>
            <a:r>
              <a:rPr lang="fr-CH" sz="2800" b="1" i="0" u="none" strike="noStrike" cap="none" dirty="0" err="1">
                <a:solidFill>
                  <a:schemeClr val="accent6">
                    <a:lumMod val="75000"/>
                  </a:schemeClr>
                </a:solidFill>
                <a:latin typeface="Roboto"/>
                <a:ea typeface="Roboto"/>
                <a:cs typeface="Roboto"/>
                <a:sym typeface="Roboto"/>
              </a:rPr>
              <a:t>won’t</a:t>
            </a:r>
            <a:r>
              <a:rPr lang="fr-CH" sz="2800" b="1" i="0" u="none" strike="noStrike" cap="none" dirty="0">
                <a:solidFill>
                  <a:schemeClr val="accent6">
                    <a:lumMod val="75000"/>
                  </a:schemeClr>
                </a:solidFill>
                <a:latin typeface="Roboto"/>
                <a:ea typeface="Roboto"/>
                <a:cs typeface="Roboto"/>
                <a:sym typeface="Roboto"/>
              </a:rPr>
              <a:t> </a:t>
            </a:r>
            <a:r>
              <a:rPr lang="fr-CH" sz="2800" b="1" i="0" u="none" strike="noStrike" cap="none" dirty="0" err="1">
                <a:solidFill>
                  <a:schemeClr val="accent6">
                    <a:lumMod val="75000"/>
                  </a:schemeClr>
                </a:solidFill>
                <a:latin typeface="Roboto"/>
                <a:ea typeface="Roboto"/>
                <a:cs typeface="Roboto"/>
                <a:sym typeface="Roboto"/>
              </a:rPr>
              <a:t>find</a:t>
            </a:r>
            <a:r>
              <a:rPr lang="fr-CH" sz="2800" b="1" i="0" u="none" strike="noStrike" cap="none" dirty="0">
                <a:solidFill>
                  <a:schemeClr val="accent6">
                    <a:lumMod val="75000"/>
                  </a:schemeClr>
                </a:solidFill>
                <a:latin typeface="Roboto"/>
                <a:ea typeface="Roboto"/>
                <a:cs typeface="Roboto"/>
                <a:sym typeface="Roboto"/>
              </a:rPr>
              <a:t> </a:t>
            </a:r>
            <a:r>
              <a:rPr lang="fr-CH" sz="2800" b="1" i="0" u="none" strike="noStrike" cap="none" dirty="0" err="1">
                <a:solidFill>
                  <a:schemeClr val="accent6">
                    <a:lumMod val="75000"/>
                  </a:schemeClr>
                </a:solidFill>
                <a:latin typeface="Roboto"/>
                <a:ea typeface="Roboto"/>
                <a:cs typeface="Roboto"/>
                <a:sym typeface="Roboto"/>
              </a:rPr>
              <a:t>them</a:t>
            </a:r>
            <a:r>
              <a:rPr lang="fr-CH" sz="2800" b="1" i="0" u="none" strike="noStrike" cap="none" dirty="0">
                <a:solidFill>
                  <a:schemeClr val="accent6">
                    <a:lumMod val="75000"/>
                  </a:schemeClr>
                </a:solidFill>
                <a:latin typeface="Roboto"/>
                <a:ea typeface="Roboto"/>
                <a:cs typeface="Roboto"/>
                <a:sym typeface="Roboto"/>
              </a:rPr>
              <a:t> on the </a:t>
            </a:r>
            <a:r>
              <a:rPr lang="fr-CH" sz="2800" b="1" i="0" u="none" strike="noStrike" cap="none" dirty="0" err="1">
                <a:solidFill>
                  <a:schemeClr val="accent6">
                    <a:lumMod val="75000"/>
                  </a:schemeClr>
                </a:solidFill>
                <a:latin typeface="Roboto"/>
                <a:ea typeface="Roboto"/>
                <a:cs typeface="Roboto"/>
                <a:sym typeface="Roboto"/>
              </a:rPr>
              <a:t>tree</a:t>
            </a:r>
            <a:r>
              <a:rPr lang="fr-CH" sz="2800" b="1" i="0" u="none" strike="noStrike" cap="none" dirty="0">
                <a:solidFill>
                  <a:schemeClr val="accent6">
                    <a:lumMod val="75000"/>
                  </a:schemeClr>
                </a:solidFill>
                <a:latin typeface="Roboto"/>
                <a:ea typeface="Roboto"/>
                <a:cs typeface="Roboto"/>
                <a:sym typeface="Roboto"/>
              </a:rPr>
              <a:t> of life.</a:t>
            </a:r>
            <a:endParaRPr lang="en-US" sz="2800" b="1" i="0" u="none" strike="noStrike" cap="none" dirty="0">
              <a:solidFill>
                <a:schemeClr val="accent6">
                  <a:lumMod val="75000"/>
                </a:schemeClr>
              </a:solidFill>
              <a:latin typeface="Roboto"/>
              <a:ea typeface="Roboto"/>
              <a:cs typeface="Roboto"/>
              <a:sym typeface="Roboto"/>
            </a:endParaRPr>
          </a:p>
        </p:txBody>
      </p:sp>
      <p:sp>
        <p:nvSpPr>
          <p:cNvPr id="2" name="TextBox 1">
            <a:extLst>
              <a:ext uri="{FF2B5EF4-FFF2-40B4-BE49-F238E27FC236}">
                <a16:creationId xmlns:a16="http://schemas.microsoft.com/office/drawing/2014/main" id="{86B4E30D-DDEF-A9A7-2522-738F445B820F}"/>
              </a:ext>
            </a:extLst>
          </p:cNvPr>
          <p:cNvSpPr txBox="1"/>
          <p:nvPr/>
        </p:nvSpPr>
        <p:spPr>
          <a:xfrm rot="16200000">
            <a:off x="10654239" y="5257092"/>
            <a:ext cx="2552302" cy="523220"/>
          </a:xfrm>
          <a:prstGeom prst="rect">
            <a:avLst/>
          </a:prstGeom>
          <a:noFill/>
        </p:spPr>
        <p:txBody>
          <a:bodyPr wrap="none" rtlCol="0">
            <a:spAutoFit/>
          </a:bodyPr>
          <a:lstStyle/>
          <a:p>
            <a:r>
              <a:rPr lang="fr-CH" i="1" dirty="0">
                <a:effectLst/>
              </a:rPr>
              <a:t>http://commons.wikimedia.org</a:t>
            </a:r>
            <a:endParaRPr lang="fr-CH" dirty="0">
              <a:effectLst/>
            </a:endParaRPr>
          </a:p>
          <a:p>
            <a:endParaRPr lang="fr-CH" dirty="0"/>
          </a:p>
        </p:txBody>
      </p:sp>
      <p:sp>
        <p:nvSpPr>
          <p:cNvPr id="5" name="Rectangle 4">
            <a:extLst>
              <a:ext uri="{FF2B5EF4-FFF2-40B4-BE49-F238E27FC236}">
                <a16:creationId xmlns:a16="http://schemas.microsoft.com/office/drawing/2014/main" id="{A6AD5B2F-9917-92AC-91B2-1318F918D7ED}"/>
              </a:ext>
            </a:extLst>
          </p:cNvPr>
          <p:cNvSpPr/>
          <p:nvPr/>
        </p:nvSpPr>
        <p:spPr>
          <a:xfrm>
            <a:off x="2246351" y="4365159"/>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E3AB4BD-1208-7DBA-FBA7-EAB00F4B9DDA}"/>
              </a:ext>
            </a:extLst>
          </p:cNvPr>
          <p:cNvSpPr/>
          <p:nvPr/>
        </p:nvSpPr>
        <p:spPr>
          <a:xfrm>
            <a:off x="1548133" y="4726666"/>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58BB2F3-894D-D8D7-7A07-F687ABBA0EDF}"/>
              </a:ext>
            </a:extLst>
          </p:cNvPr>
          <p:cNvSpPr/>
          <p:nvPr/>
        </p:nvSpPr>
        <p:spPr>
          <a:xfrm>
            <a:off x="9633773" y="4407689"/>
            <a:ext cx="895340"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10;&#10;Description automatically generated">
            <a:extLst>
              <a:ext uri="{FF2B5EF4-FFF2-40B4-BE49-F238E27FC236}">
                <a16:creationId xmlns:a16="http://schemas.microsoft.com/office/drawing/2014/main" id="{BCBA8CE6-AB6E-F31C-62D0-9C68270C7D62}"/>
              </a:ext>
            </a:extLst>
          </p:cNvPr>
          <p:cNvPicPr>
            <a:picLocks noChangeAspect="1"/>
          </p:cNvPicPr>
          <p:nvPr/>
        </p:nvPicPr>
        <p:blipFill>
          <a:blip r:embed="rId4"/>
          <a:stretch>
            <a:fillRect/>
          </a:stretch>
        </p:blipFill>
        <p:spPr>
          <a:xfrm>
            <a:off x="1493655" y="3719625"/>
            <a:ext cx="691782" cy="691782"/>
          </a:xfrm>
          <a:prstGeom prst="rect">
            <a:avLst/>
          </a:prstGeom>
        </p:spPr>
      </p:pic>
      <p:pic>
        <p:nvPicPr>
          <p:cNvPr id="18" name="Picture 17" descr="Icon&#10;&#10;Description automatically generated">
            <a:extLst>
              <a:ext uri="{FF2B5EF4-FFF2-40B4-BE49-F238E27FC236}">
                <a16:creationId xmlns:a16="http://schemas.microsoft.com/office/drawing/2014/main" id="{37B82B6D-A368-92D6-62DA-1509924CC41B}"/>
              </a:ext>
            </a:extLst>
          </p:cNvPr>
          <p:cNvPicPr>
            <a:picLocks noChangeAspect="1"/>
          </p:cNvPicPr>
          <p:nvPr/>
        </p:nvPicPr>
        <p:blipFill>
          <a:blip r:embed="rId5"/>
          <a:stretch>
            <a:fillRect/>
          </a:stretch>
        </p:blipFill>
        <p:spPr>
          <a:xfrm>
            <a:off x="762575" y="4599837"/>
            <a:ext cx="663730" cy="663730"/>
          </a:xfrm>
          <a:prstGeom prst="rect">
            <a:avLst/>
          </a:prstGeom>
        </p:spPr>
      </p:pic>
      <p:pic>
        <p:nvPicPr>
          <p:cNvPr id="19" name="Picture 18" descr="A picture containing chart&#10;&#10;Description automatically generated">
            <a:extLst>
              <a:ext uri="{FF2B5EF4-FFF2-40B4-BE49-F238E27FC236}">
                <a16:creationId xmlns:a16="http://schemas.microsoft.com/office/drawing/2014/main" id="{BC31158D-65A6-BCE6-6EF1-90E78BB13610}"/>
              </a:ext>
            </a:extLst>
          </p:cNvPr>
          <p:cNvPicPr>
            <a:picLocks noChangeAspect="1"/>
          </p:cNvPicPr>
          <p:nvPr/>
        </p:nvPicPr>
        <p:blipFill>
          <a:blip r:embed="rId6"/>
          <a:stretch>
            <a:fillRect/>
          </a:stretch>
        </p:blipFill>
        <p:spPr>
          <a:xfrm>
            <a:off x="10634008" y="4242551"/>
            <a:ext cx="691782" cy="691782"/>
          </a:xfrm>
          <a:prstGeom prst="rect">
            <a:avLst/>
          </a:prstGeom>
        </p:spPr>
      </p:pic>
      <p:pic>
        <p:nvPicPr>
          <p:cNvPr id="7" name="Picture 6" descr="A white object with black spots&#10;&#10;Description automatically generated">
            <a:extLst>
              <a:ext uri="{FF2B5EF4-FFF2-40B4-BE49-F238E27FC236}">
                <a16:creationId xmlns:a16="http://schemas.microsoft.com/office/drawing/2014/main" id="{56DE990D-84AC-9685-C52C-6408231E435C}"/>
              </a:ext>
            </a:extLst>
          </p:cNvPr>
          <p:cNvPicPr>
            <a:picLocks noChangeAspect="1"/>
          </p:cNvPicPr>
          <p:nvPr/>
        </p:nvPicPr>
        <p:blipFill>
          <a:blip r:embed="rId7"/>
          <a:stretch>
            <a:fillRect/>
          </a:stretch>
        </p:blipFill>
        <p:spPr>
          <a:xfrm>
            <a:off x="6212935" y="3409557"/>
            <a:ext cx="694944" cy="694944"/>
          </a:xfrm>
          <a:prstGeom prst="rect">
            <a:avLst/>
          </a:prstGeom>
        </p:spPr>
      </p:pic>
      <p:sp>
        <p:nvSpPr>
          <p:cNvPr id="8" name="Rectangle 7">
            <a:extLst>
              <a:ext uri="{FF2B5EF4-FFF2-40B4-BE49-F238E27FC236}">
                <a16:creationId xmlns:a16="http://schemas.microsoft.com/office/drawing/2014/main" id="{CD38FE3B-D6B5-ECC4-63AE-4EAF4C2514FD}"/>
              </a:ext>
            </a:extLst>
          </p:cNvPr>
          <p:cNvSpPr/>
          <p:nvPr/>
        </p:nvSpPr>
        <p:spPr>
          <a:xfrm>
            <a:off x="5757649" y="4003652"/>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oy&#10;&#10;Description automatically generated">
            <a:extLst>
              <a:ext uri="{FF2B5EF4-FFF2-40B4-BE49-F238E27FC236}">
                <a16:creationId xmlns:a16="http://schemas.microsoft.com/office/drawing/2014/main" id="{EB9F6AD6-7FEE-60FC-D10C-0DF3F045697F}"/>
              </a:ext>
            </a:extLst>
          </p:cNvPr>
          <p:cNvPicPr>
            <a:picLocks noChangeAspect="1"/>
          </p:cNvPicPr>
          <p:nvPr/>
        </p:nvPicPr>
        <p:blipFill>
          <a:blip r:embed="rId8"/>
          <a:stretch>
            <a:fillRect/>
          </a:stretch>
        </p:blipFill>
        <p:spPr>
          <a:xfrm>
            <a:off x="744247" y="5444837"/>
            <a:ext cx="663730" cy="663730"/>
          </a:xfrm>
          <a:prstGeom prst="rect">
            <a:avLst/>
          </a:prstGeom>
        </p:spPr>
      </p:pic>
      <p:sp>
        <p:nvSpPr>
          <p:cNvPr id="9" name="Rectangle 8">
            <a:extLst>
              <a:ext uri="{FF2B5EF4-FFF2-40B4-BE49-F238E27FC236}">
                <a16:creationId xmlns:a16="http://schemas.microsoft.com/office/drawing/2014/main" id="{AFCAF9F3-142B-3B9C-4515-FF9E4D8C62D7}"/>
              </a:ext>
            </a:extLst>
          </p:cNvPr>
          <p:cNvSpPr/>
          <p:nvPr/>
        </p:nvSpPr>
        <p:spPr>
          <a:xfrm>
            <a:off x="1548133" y="5595948"/>
            <a:ext cx="1251628" cy="63749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art, design, origami&#10;&#10;Description automatically generated with medium confidence">
            <a:extLst>
              <a:ext uri="{FF2B5EF4-FFF2-40B4-BE49-F238E27FC236}">
                <a16:creationId xmlns:a16="http://schemas.microsoft.com/office/drawing/2014/main" id="{0FD2E558-2053-434D-EF9B-62C9F36C92A4}"/>
              </a:ext>
            </a:extLst>
          </p:cNvPr>
          <p:cNvPicPr>
            <a:picLocks noChangeAspect="1"/>
          </p:cNvPicPr>
          <p:nvPr/>
        </p:nvPicPr>
        <p:blipFill>
          <a:blip r:embed="rId9"/>
          <a:stretch>
            <a:fillRect/>
          </a:stretch>
        </p:blipFill>
        <p:spPr>
          <a:xfrm>
            <a:off x="9417712" y="1218312"/>
            <a:ext cx="663731" cy="663731"/>
          </a:xfrm>
          <a:prstGeom prst="rect">
            <a:avLst/>
          </a:prstGeom>
        </p:spPr>
      </p:pic>
      <p:sp>
        <p:nvSpPr>
          <p:cNvPr id="11" name="Oval 10">
            <a:extLst>
              <a:ext uri="{FF2B5EF4-FFF2-40B4-BE49-F238E27FC236}">
                <a16:creationId xmlns:a16="http://schemas.microsoft.com/office/drawing/2014/main" id="{73FD220E-2BC4-06B4-5F05-229F0DA253C1}"/>
              </a:ext>
            </a:extLst>
          </p:cNvPr>
          <p:cNvSpPr/>
          <p:nvPr/>
        </p:nvSpPr>
        <p:spPr>
          <a:xfrm>
            <a:off x="9084316" y="833669"/>
            <a:ext cx="1330522" cy="143301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toy&#10;&#10;Description automatically generated">
            <a:extLst>
              <a:ext uri="{FF2B5EF4-FFF2-40B4-BE49-F238E27FC236}">
                <a16:creationId xmlns:a16="http://schemas.microsoft.com/office/drawing/2014/main" id="{108A4694-8A8C-05AC-BBCB-DE52BC020712}"/>
              </a:ext>
            </a:extLst>
          </p:cNvPr>
          <p:cNvPicPr>
            <a:picLocks noChangeAspect="1"/>
          </p:cNvPicPr>
          <p:nvPr/>
        </p:nvPicPr>
        <p:blipFill>
          <a:blip r:embed="rId8"/>
          <a:stretch>
            <a:fillRect/>
          </a:stretch>
        </p:blipFill>
        <p:spPr>
          <a:xfrm>
            <a:off x="390312" y="432772"/>
            <a:ext cx="1371600" cy="1371600"/>
          </a:xfrm>
          <a:prstGeom prst="rect">
            <a:avLst/>
          </a:prstGeom>
        </p:spPr>
      </p:pic>
    </p:spTree>
    <p:extLst>
      <p:ext uri="{BB962C8B-B14F-4D97-AF65-F5344CB8AC3E}">
        <p14:creationId xmlns:p14="http://schemas.microsoft.com/office/powerpoint/2010/main" val="14605462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7318FB-99DB-2DEF-8554-D061EF39E518}"/>
              </a:ext>
            </a:extLst>
          </p:cNvPr>
          <p:cNvSpPr txBox="1"/>
          <p:nvPr/>
        </p:nvSpPr>
        <p:spPr>
          <a:xfrm>
            <a:off x="6236368" y="823265"/>
            <a:ext cx="5181600" cy="3970318"/>
          </a:xfrm>
          <a:prstGeom prst="rect">
            <a:avLst/>
          </a:prstGeom>
          <a:noFill/>
        </p:spPr>
        <p:txBody>
          <a:bodyPr wrap="square" lIns="91440" tIns="45720" rIns="91440" bIns="45720" rtlCol="0" anchor="t">
            <a:spAutoFit/>
          </a:bodyPr>
          <a:lstStyle/>
          <a:p>
            <a:r>
              <a:rPr lang="fr-CH" sz="2800" b="1" dirty="0" err="1">
                <a:solidFill>
                  <a:schemeClr val="dk2"/>
                </a:solidFill>
                <a:latin typeface="Roboto"/>
                <a:ea typeface="Roboto"/>
                <a:cs typeface="Roboto"/>
              </a:rPr>
              <a:t>They’re</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viruses</a:t>
            </a:r>
            <a:r>
              <a:rPr lang="fr-CH" sz="2800" b="1" dirty="0">
                <a:solidFill>
                  <a:schemeClr val="dk2"/>
                </a:solidFill>
                <a:latin typeface="Roboto"/>
                <a:ea typeface="Roboto"/>
                <a:cs typeface="Roboto"/>
              </a:rPr>
              <a:t>.</a:t>
            </a:r>
          </a:p>
          <a:p>
            <a:endParaRPr lang="fr-CH" sz="2800" b="1" dirty="0">
              <a:solidFill>
                <a:schemeClr val="dk2"/>
              </a:solidFill>
              <a:latin typeface="Roboto"/>
              <a:ea typeface="Roboto"/>
              <a:cs typeface="Roboto"/>
            </a:endParaRPr>
          </a:p>
          <a:p>
            <a:r>
              <a:rPr lang="fr-CH" sz="2800" b="1" dirty="0" err="1">
                <a:solidFill>
                  <a:schemeClr val="dk2"/>
                </a:solidFill>
                <a:latin typeface="Roboto"/>
                <a:ea typeface="Roboto"/>
                <a:cs typeface="Roboto"/>
              </a:rPr>
              <a:t>They’re</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teeny</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tiny</a:t>
            </a:r>
            <a:r>
              <a:rPr lang="fr-CH" sz="2800" b="1" dirty="0">
                <a:solidFill>
                  <a:schemeClr val="dk2"/>
                </a:solidFill>
                <a:latin typeface="Roboto"/>
                <a:ea typeface="Roboto"/>
                <a:cs typeface="Roboto"/>
              </a:rPr>
              <a:t>! </a:t>
            </a:r>
          </a:p>
          <a:p>
            <a:endParaRPr lang="fr-CH" sz="2800" b="1" dirty="0">
              <a:solidFill>
                <a:schemeClr val="dk2"/>
              </a:solidFill>
              <a:latin typeface="Roboto"/>
              <a:ea typeface="Roboto"/>
              <a:cs typeface="Roboto"/>
            </a:endParaRPr>
          </a:p>
          <a:p>
            <a:r>
              <a:rPr lang="fr-CH" sz="2800" b="1" dirty="0">
                <a:solidFill>
                  <a:schemeClr val="dk2"/>
                </a:solidFill>
                <a:latin typeface="Roboto"/>
                <a:ea typeface="Roboto"/>
                <a:cs typeface="Roboto"/>
              </a:rPr>
              <a:t>This image shows </a:t>
            </a:r>
            <a:r>
              <a:rPr lang="fr-CH" sz="2800" b="1" dirty="0" err="1">
                <a:solidFill>
                  <a:schemeClr val="dk2"/>
                </a:solidFill>
                <a:latin typeface="Roboto"/>
                <a:ea typeface="Roboto"/>
                <a:cs typeface="Roboto"/>
              </a:rPr>
              <a:t>viruses</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attacking</a:t>
            </a:r>
            <a:r>
              <a:rPr lang="fr-CH" sz="2800" b="1" dirty="0">
                <a:solidFill>
                  <a:schemeClr val="dk2"/>
                </a:solidFill>
                <a:latin typeface="Roboto"/>
                <a:ea typeface="Roboto"/>
                <a:cs typeface="Roboto"/>
              </a:rPr>
              <a:t> a </a:t>
            </a:r>
            <a:r>
              <a:rPr lang="fr-CH" sz="2800" b="1" dirty="0" err="1">
                <a:solidFill>
                  <a:schemeClr val="dk2"/>
                </a:solidFill>
                <a:latin typeface="Roboto"/>
                <a:ea typeface="Roboto"/>
                <a:cs typeface="Roboto"/>
              </a:rPr>
              <a:t>bacterial</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cell</a:t>
            </a:r>
            <a:r>
              <a:rPr lang="fr-CH" sz="2800" b="1" dirty="0">
                <a:solidFill>
                  <a:schemeClr val="dk2"/>
                </a:solidFill>
                <a:latin typeface="Roboto"/>
                <a:ea typeface="Roboto"/>
                <a:cs typeface="Roboto"/>
              </a:rPr>
              <a:t>. </a:t>
            </a:r>
          </a:p>
          <a:p>
            <a:endParaRPr lang="fr-CH" sz="2800" b="1" dirty="0">
              <a:solidFill>
                <a:schemeClr val="dk2"/>
              </a:solidFill>
              <a:latin typeface="Roboto"/>
              <a:ea typeface="Roboto"/>
              <a:cs typeface="Roboto"/>
            </a:endParaRPr>
          </a:p>
          <a:p>
            <a:r>
              <a:rPr lang="fr-CH" sz="2800" b="1" dirty="0">
                <a:solidFill>
                  <a:schemeClr val="dk2"/>
                </a:solidFill>
                <a:latin typeface="Roboto"/>
                <a:ea typeface="Roboto"/>
                <a:cs typeface="Roboto"/>
              </a:rPr>
              <a:t>You can </a:t>
            </a:r>
            <a:r>
              <a:rPr lang="fr-CH" sz="2800" b="1" dirty="0" err="1">
                <a:solidFill>
                  <a:schemeClr val="dk2"/>
                </a:solidFill>
                <a:latin typeface="Roboto"/>
                <a:ea typeface="Roboto"/>
                <a:cs typeface="Roboto"/>
              </a:rPr>
              <a:t>see</a:t>
            </a:r>
            <a:r>
              <a:rPr lang="fr-CH" sz="2800" b="1" dirty="0">
                <a:solidFill>
                  <a:schemeClr val="dk2"/>
                </a:solidFill>
                <a:latin typeface="Roboto"/>
                <a:ea typeface="Roboto"/>
                <a:cs typeface="Roboto"/>
              </a:rPr>
              <a:t> how </a:t>
            </a:r>
            <a:r>
              <a:rPr lang="fr-CH" sz="2800" b="1" dirty="0" err="1">
                <a:solidFill>
                  <a:schemeClr val="dk2"/>
                </a:solidFill>
                <a:latin typeface="Roboto"/>
                <a:ea typeface="Roboto"/>
                <a:cs typeface="Roboto"/>
              </a:rPr>
              <a:t>much</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smaller</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they</a:t>
            </a:r>
            <a:r>
              <a:rPr lang="fr-CH" sz="2800" b="1" dirty="0">
                <a:solidFill>
                  <a:schemeClr val="dk2"/>
                </a:solidFill>
                <a:latin typeface="Roboto"/>
                <a:ea typeface="Roboto"/>
                <a:cs typeface="Roboto"/>
              </a:rPr>
              <a:t> are </a:t>
            </a:r>
            <a:r>
              <a:rPr lang="fr-CH" sz="2800" b="1" dirty="0" err="1">
                <a:solidFill>
                  <a:schemeClr val="dk2"/>
                </a:solidFill>
                <a:latin typeface="Roboto"/>
                <a:ea typeface="Roboto"/>
                <a:cs typeface="Roboto"/>
              </a:rPr>
              <a:t>than</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bacteria</a:t>
            </a:r>
            <a:r>
              <a:rPr lang="fr-CH" sz="2800" b="1" dirty="0">
                <a:solidFill>
                  <a:schemeClr val="dk2"/>
                </a:solidFill>
                <a:latin typeface="Roboto"/>
                <a:ea typeface="Roboto"/>
                <a:cs typeface="Roboto"/>
              </a:rPr>
              <a:t>!</a:t>
            </a:r>
            <a:endParaRPr lang="en-US" sz="2800" b="1" dirty="0">
              <a:solidFill>
                <a:schemeClr val="dk2"/>
              </a:solidFill>
              <a:latin typeface="Roboto"/>
              <a:ea typeface="Roboto"/>
              <a:cs typeface="Roboto"/>
            </a:endParaRPr>
          </a:p>
        </p:txBody>
      </p:sp>
      <p:pic>
        <p:nvPicPr>
          <p:cNvPr id="13" name="Picture 12" descr="A picture containing green, plant&#10;&#10;Description automatically generated">
            <a:extLst>
              <a:ext uri="{FF2B5EF4-FFF2-40B4-BE49-F238E27FC236}">
                <a16:creationId xmlns:a16="http://schemas.microsoft.com/office/drawing/2014/main" id="{6FDD1A5A-1E66-E23A-0B53-C6564F5583F4}"/>
              </a:ext>
            </a:extLst>
          </p:cNvPr>
          <p:cNvPicPr>
            <a:picLocks noChangeAspect="1"/>
          </p:cNvPicPr>
          <p:nvPr/>
        </p:nvPicPr>
        <p:blipFill rotWithShape="1">
          <a:blip r:embed="rId2"/>
          <a:srcRect l="274" r="913" b="176"/>
          <a:stretch/>
        </p:blipFill>
        <p:spPr>
          <a:xfrm>
            <a:off x="0" y="12034"/>
            <a:ext cx="5787190" cy="6845966"/>
          </a:xfrm>
          <a:prstGeom prst="rect">
            <a:avLst/>
          </a:prstGeom>
        </p:spPr>
      </p:pic>
      <p:sp>
        <p:nvSpPr>
          <p:cNvPr id="12" name="TextBox 11">
            <a:extLst>
              <a:ext uri="{FF2B5EF4-FFF2-40B4-BE49-F238E27FC236}">
                <a16:creationId xmlns:a16="http://schemas.microsoft.com/office/drawing/2014/main" id="{5B8F6F39-6B24-0A14-3462-93B6AA75C9D5}"/>
              </a:ext>
            </a:extLst>
          </p:cNvPr>
          <p:cNvSpPr txBox="1"/>
          <p:nvPr/>
        </p:nvSpPr>
        <p:spPr>
          <a:xfrm>
            <a:off x="28270" y="6555416"/>
            <a:ext cx="2162772" cy="246221"/>
          </a:xfrm>
          <a:prstGeom prst="rect">
            <a:avLst/>
          </a:prstGeom>
          <a:noFill/>
        </p:spPr>
        <p:txBody>
          <a:bodyPr wrap="none" rtlCol="0">
            <a:spAutoFit/>
          </a:bodyPr>
          <a:lstStyle/>
          <a:p>
            <a:r>
              <a:rPr lang="en-US" sz="1000" i="1" dirty="0">
                <a:solidFill>
                  <a:schemeClr val="bg1"/>
                </a:solidFill>
                <a:effectLst/>
                <a:latin typeface="Roboto" panose="02000000000000000000" pitchFamily="2" charset="0"/>
                <a:ea typeface="Roboto" panose="02000000000000000000" pitchFamily="2" charset="0"/>
                <a:cs typeface="Roboto" panose="02000000000000000000" pitchFamily="2" charset="0"/>
              </a:rPr>
              <a:t>AMI Images/Science Photo Library</a:t>
            </a:r>
            <a:endParaRPr lang="en-US" sz="1000" dirty="0">
              <a:solidFill>
                <a:schemeClr val="bg1"/>
              </a:solidFill>
              <a:effectLst/>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2466061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681517-1A4A-E363-B3D1-CB0AA295B5F5}"/>
              </a:ext>
            </a:extLst>
          </p:cNvPr>
          <p:cNvSpPr>
            <a:spLocks noGrp="1"/>
          </p:cNvSpPr>
          <p:nvPr>
            <p:ph type="body" idx="1"/>
          </p:nvPr>
        </p:nvSpPr>
        <p:spPr>
          <a:xfrm>
            <a:off x="814316" y="723013"/>
            <a:ext cx="10563368" cy="1351447"/>
          </a:xfrm>
          <a:solidFill>
            <a:srgbClr val="FFFFFF">
              <a:alpha val="50196"/>
            </a:srgbClr>
          </a:solidFill>
        </p:spPr>
        <p:txBody>
          <a:bodyPr>
            <a:normAutofit/>
          </a:bodyPr>
          <a:lstStyle/>
          <a:p>
            <a:pPr marL="0">
              <a:lnSpc>
                <a:spcPct val="109999"/>
              </a:lnSpc>
            </a:pPr>
            <a:r>
              <a:rPr lang="fr-CH" dirty="0" err="1"/>
              <a:t>We</a:t>
            </a:r>
            <a:r>
              <a:rPr lang="fr-CH" dirty="0"/>
              <a:t> know </a:t>
            </a:r>
            <a:r>
              <a:rPr lang="fr-CH" dirty="0" err="1"/>
              <a:t>viruses</a:t>
            </a:r>
            <a:r>
              <a:rPr lang="fr-CH" dirty="0"/>
              <a:t> </a:t>
            </a:r>
            <a:r>
              <a:rPr lang="fr-CH" dirty="0" err="1"/>
              <a:t>aren’t</a:t>
            </a:r>
            <a:r>
              <a:rPr lang="fr-CH" dirty="0"/>
              <a:t> alive </a:t>
            </a:r>
            <a:r>
              <a:rPr lang="fr-CH" dirty="0" err="1"/>
              <a:t>because</a:t>
            </a:r>
            <a:r>
              <a:rPr lang="fr-CH" dirty="0"/>
              <a:t> </a:t>
            </a:r>
            <a:r>
              <a:rPr lang="fr-CH" dirty="0" err="1"/>
              <a:t>they</a:t>
            </a:r>
            <a:r>
              <a:rPr lang="fr-CH" dirty="0"/>
              <a:t> </a:t>
            </a:r>
            <a:r>
              <a:rPr lang="fr-CH" dirty="0" err="1"/>
              <a:t>don’t</a:t>
            </a:r>
            <a:r>
              <a:rPr lang="fr-CH" dirty="0"/>
              <a:t> </a:t>
            </a:r>
            <a:r>
              <a:rPr lang="fr-CH" dirty="0" err="1"/>
              <a:t>fulfill</a:t>
            </a:r>
            <a:r>
              <a:rPr lang="fr-CH" dirty="0"/>
              <a:t> all the </a:t>
            </a:r>
            <a:r>
              <a:rPr lang="fr-CH" dirty="0" err="1"/>
              <a:t>requirements</a:t>
            </a:r>
            <a:r>
              <a:rPr lang="fr-CH" dirty="0"/>
              <a:t> for a living </a:t>
            </a:r>
            <a:r>
              <a:rPr lang="fr-CH" dirty="0" err="1"/>
              <a:t>thing</a:t>
            </a:r>
            <a:r>
              <a:rPr lang="en-US" dirty="0">
                <a:solidFill>
                  <a:srgbClr val="5E6C77"/>
                </a:solidFill>
              </a:rPr>
              <a:t>.</a:t>
            </a:r>
            <a:endParaRPr lang="en-US" dirty="0"/>
          </a:p>
        </p:txBody>
      </p:sp>
      <p:graphicFrame>
        <p:nvGraphicFramePr>
          <p:cNvPr id="2" name="Table 1">
            <a:extLst>
              <a:ext uri="{FF2B5EF4-FFF2-40B4-BE49-F238E27FC236}">
                <a16:creationId xmlns:a16="http://schemas.microsoft.com/office/drawing/2014/main" id="{8F4E8357-81C1-0277-D1C3-0C369B38FFFF}"/>
              </a:ext>
            </a:extLst>
          </p:cNvPr>
          <p:cNvGraphicFramePr>
            <a:graphicFrameLocks noGrp="1"/>
          </p:cNvGraphicFramePr>
          <p:nvPr>
            <p:extLst>
              <p:ext uri="{D42A27DB-BD31-4B8C-83A1-F6EECF244321}">
                <p14:modId xmlns:p14="http://schemas.microsoft.com/office/powerpoint/2010/main" val="756063934"/>
              </p:ext>
            </p:extLst>
          </p:nvPr>
        </p:nvGraphicFramePr>
        <p:xfrm>
          <a:off x="814316" y="2197290"/>
          <a:ext cx="10404145" cy="4102944"/>
        </p:xfrm>
        <a:graphic>
          <a:graphicData uri="http://schemas.openxmlformats.org/drawingml/2006/table">
            <a:tbl>
              <a:tblPr firstRow="1" bandRow="1">
                <a:tableStyleId>{5EFE41A3-DD61-44C7-AFF8-3DEED947FFAF}</a:tableStyleId>
              </a:tblPr>
              <a:tblGrid>
                <a:gridCol w="6268872">
                  <a:extLst>
                    <a:ext uri="{9D8B030D-6E8A-4147-A177-3AD203B41FA5}">
                      <a16:colId xmlns:a16="http://schemas.microsoft.com/office/drawing/2014/main" val="1527440882"/>
                    </a:ext>
                  </a:extLst>
                </a:gridCol>
                <a:gridCol w="4135273">
                  <a:extLst>
                    <a:ext uri="{9D8B030D-6E8A-4147-A177-3AD203B41FA5}">
                      <a16:colId xmlns:a16="http://schemas.microsoft.com/office/drawing/2014/main" val="1788379381"/>
                    </a:ext>
                  </a:extLst>
                </a:gridCol>
              </a:tblGrid>
              <a:tr h="554452">
                <a:tc>
                  <a:txBody>
                    <a:bodyPr/>
                    <a:lstStyle/>
                    <a:p>
                      <a:r>
                        <a:rPr lang="en-US" sz="2400" dirty="0"/>
                        <a:t>Criterion</a:t>
                      </a:r>
                    </a:p>
                  </a:txBody>
                  <a:tcPr/>
                </a:tc>
                <a:tc>
                  <a:txBody>
                    <a:bodyPr/>
                    <a:lstStyle/>
                    <a:p>
                      <a:r>
                        <a:rPr lang="fr-CH" sz="2400" dirty="0" err="1"/>
                        <a:t>Viruses</a:t>
                      </a:r>
                      <a:endParaRPr lang="en-US" sz="2400" dirty="0"/>
                    </a:p>
                  </a:txBody>
                  <a:tcPr/>
                </a:tc>
                <a:extLst>
                  <a:ext uri="{0D108BD9-81ED-4DB2-BD59-A6C34878D82A}">
                    <a16:rowId xmlns:a16="http://schemas.microsoft.com/office/drawing/2014/main" val="680752071"/>
                  </a:ext>
                </a:extLst>
              </a:tr>
              <a:tr h="55445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solidFill>
                            <a:schemeClr val="tx1"/>
                          </a:solidFill>
                        </a:rPr>
                        <a:t>Is born and dies</a:t>
                      </a:r>
                    </a:p>
                  </a:txBody>
                  <a:tcPr/>
                </a:tc>
                <a:tc>
                  <a:txBody>
                    <a:bodyPr/>
                    <a:lstStyle/>
                    <a:p>
                      <a:r>
                        <a:rPr lang="en-US" sz="2400" dirty="0">
                          <a:solidFill>
                            <a:schemeClr val="tx1"/>
                          </a:solidFill>
                        </a:rPr>
                        <a:t>Maybe, sort of</a:t>
                      </a:r>
                    </a:p>
                  </a:txBody>
                  <a:tcPr/>
                </a:tc>
                <a:extLst>
                  <a:ext uri="{0D108BD9-81ED-4DB2-BD59-A6C34878D82A}">
                    <a16:rowId xmlns:a16="http://schemas.microsoft.com/office/drawing/2014/main" val="2742935312"/>
                  </a:ext>
                </a:extLst>
              </a:tr>
              <a:tr h="55445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solidFill>
                            <a:schemeClr val="tx1"/>
                          </a:solidFill>
                        </a:rPr>
                        <a:t>Is made of cells</a:t>
                      </a:r>
                    </a:p>
                  </a:txBody>
                  <a:tcPr/>
                </a:tc>
                <a:tc>
                  <a:txBody>
                    <a:bodyPr/>
                    <a:lstStyle/>
                    <a:p>
                      <a:r>
                        <a:rPr lang="en-US" sz="2400" dirty="0">
                          <a:solidFill>
                            <a:schemeClr val="tx1"/>
                          </a:solidFill>
                        </a:rPr>
                        <a:t>No</a:t>
                      </a:r>
                    </a:p>
                  </a:txBody>
                  <a:tcPr/>
                </a:tc>
                <a:extLst>
                  <a:ext uri="{0D108BD9-81ED-4DB2-BD59-A6C34878D82A}">
                    <a16:rowId xmlns:a16="http://schemas.microsoft.com/office/drawing/2014/main" val="1354563300"/>
                  </a:ext>
                </a:extLst>
              </a:tr>
              <a:tr h="144157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400" dirty="0">
                          <a:solidFill>
                            <a:schemeClr val="tx1"/>
                          </a:solidFill>
                        </a:rPr>
                        <a:t>Maintains itself and develops by drawing on matter and energy from its environment </a:t>
                      </a:r>
                    </a:p>
                  </a:txBody>
                  <a:tcPr/>
                </a:tc>
                <a:tc>
                  <a:txBody>
                    <a:bodyPr/>
                    <a:lstStyle/>
                    <a:p>
                      <a:r>
                        <a:rPr lang="fr-CH" sz="2400" dirty="0" err="1">
                          <a:solidFill>
                            <a:schemeClr val="tx1"/>
                          </a:solidFill>
                        </a:rPr>
                        <a:t>Maybe</a:t>
                      </a:r>
                      <a:r>
                        <a:rPr lang="fr-CH" sz="2400" dirty="0">
                          <a:solidFill>
                            <a:schemeClr val="tx1"/>
                          </a:solidFill>
                        </a:rPr>
                        <a:t>, if </a:t>
                      </a:r>
                      <a:r>
                        <a:rPr lang="fr-CH" sz="2400" dirty="0" err="1">
                          <a:solidFill>
                            <a:schemeClr val="tx1"/>
                          </a:solidFill>
                        </a:rPr>
                        <a:t>you</a:t>
                      </a:r>
                      <a:r>
                        <a:rPr lang="fr-CH" sz="2400" dirty="0">
                          <a:solidFill>
                            <a:schemeClr val="tx1"/>
                          </a:solidFill>
                        </a:rPr>
                        <a:t> </a:t>
                      </a:r>
                      <a:r>
                        <a:rPr lang="fr-CH" sz="2400" dirty="0" err="1">
                          <a:solidFill>
                            <a:schemeClr val="tx1"/>
                          </a:solidFill>
                        </a:rPr>
                        <a:t>consider</a:t>
                      </a:r>
                      <a:r>
                        <a:rPr lang="fr-CH" sz="2400" dirty="0">
                          <a:solidFill>
                            <a:schemeClr val="tx1"/>
                          </a:solidFill>
                        </a:rPr>
                        <a:t> the host as </a:t>
                      </a:r>
                      <a:r>
                        <a:rPr lang="fr-CH" sz="2400" dirty="0" err="1">
                          <a:solidFill>
                            <a:schemeClr val="tx1"/>
                          </a:solidFill>
                        </a:rPr>
                        <a:t>their</a:t>
                      </a:r>
                      <a:r>
                        <a:rPr lang="fr-CH" sz="2400" dirty="0">
                          <a:solidFill>
                            <a:schemeClr val="tx1"/>
                          </a:solidFill>
                        </a:rPr>
                        <a:t> </a:t>
                      </a:r>
                      <a:r>
                        <a:rPr lang="fr-CH" sz="2400" dirty="0" err="1">
                          <a:solidFill>
                            <a:schemeClr val="tx1"/>
                          </a:solidFill>
                        </a:rPr>
                        <a:t>environment</a:t>
                      </a:r>
                      <a:endParaRPr lang="en-US" sz="2400" dirty="0">
                        <a:solidFill>
                          <a:schemeClr val="tx1"/>
                        </a:solidFill>
                      </a:endParaRPr>
                    </a:p>
                  </a:txBody>
                  <a:tcPr/>
                </a:tc>
                <a:extLst>
                  <a:ext uri="{0D108BD9-81ED-4DB2-BD59-A6C34878D82A}">
                    <a16:rowId xmlns:a16="http://schemas.microsoft.com/office/drawing/2014/main" val="2506025496"/>
                  </a:ext>
                </a:extLst>
              </a:tr>
              <a:tr h="998013">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solidFill>
                            <a:schemeClr val="tx1"/>
                          </a:solidFill>
                        </a:rPr>
                        <a:t>Can make new living things</a:t>
                      </a:r>
                    </a:p>
                  </a:txBody>
                  <a:tcPr/>
                </a:tc>
                <a:tc>
                  <a:txBody>
                    <a:bodyPr/>
                    <a:lstStyle/>
                    <a:p>
                      <a:r>
                        <a:rPr lang="en-US" sz="2400" dirty="0">
                          <a:solidFill>
                            <a:schemeClr val="tx1"/>
                          </a:solidFill>
                        </a:rPr>
                        <a:t>Not by themselves</a:t>
                      </a:r>
                    </a:p>
                  </a:txBody>
                  <a:tcPr/>
                </a:tc>
                <a:extLst>
                  <a:ext uri="{0D108BD9-81ED-4DB2-BD59-A6C34878D82A}">
                    <a16:rowId xmlns:a16="http://schemas.microsoft.com/office/drawing/2014/main" val="1145991366"/>
                  </a:ext>
                </a:extLst>
              </a:tr>
            </a:tbl>
          </a:graphicData>
        </a:graphic>
      </p:graphicFrame>
    </p:spTree>
    <p:extLst>
      <p:ext uri="{BB962C8B-B14F-4D97-AF65-F5344CB8AC3E}">
        <p14:creationId xmlns:p14="http://schemas.microsoft.com/office/powerpoint/2010/main" val="35709718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3F671B94-012F-3004-1559-5989C52F3C07}"/>
              </a:ext>
            </a:extLst>
          </p:cNvPr>
          <p:cNvCxnSpPr>
            <a:cxnSpLocks/>
          </p:cNvCxnSpPr>
          <p:nvPr/>
        </p:nvCxnSpPr>
        <p:spPr>
          <a:xfrm>
            <a:off x="-2248" y="0"/>
            <a:ext cx="12189752"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DDDE078-24C1-5377-7812-F3BF24135EE3}"/>
              </a:ext>
            </a:extLst>
          </p:cNvPr>
          <p:cNvSpPr txBox="1"/>
          <p:nvPr/>
        </p:nvSpPr>
        <p:spPr>
          <a:xfrm>
            <a:off x="606124" y="460685"/>
            <a:ext cx="10973007" cy="523220"/>
          </a:xfrm>
          <a:prstGeom prst="rect">
            <a:avLst/>
          </a:prstGeom>
          <a:noFill/>
        </p:spPr>
        <p:txBody>
          <a:bodyPr wrap="square" lIns="91440" tIns="45720" rIns="91440" bIns="45720" rtlCol="0" anchor="t">
            <a:spAutoFit/>
          </a:bodyPr>
          <a:lstStyle/>
          <a:p>
            <a:pPr>
              <a:buSzPts val="2400"/>
            </a:pPr>
            <a:r>
              <a:rPr lang="en-US" sz="2800" b="1" dirty="0">
                <a:solidFill>
                  <a:schemeClr val="dk2"/>
                </a:solidFill>
                <a:latin typeface="Roboto"/>
                <a:ea typeface="Roboto"/>
                <a:cs typeface="Roboto"/>
                <a:sym typeface="Roboto"/>
              </a:rPr>
              <a:t>Viruses don’t have cells! Just genetic material in a capsid.</a:t>
            </a:r>
          </a:p>
        </p:txBody>
      </p:sp>
      <p:pic>
        <p:nvPicPr>
          <p:cNvPr id="7" name="Picture 6" descr="A cartoon of a spider&#10;&#10;Description automatically generated">
            <a:extLst>
              <a:ext uri="{FF2B5EF4-FFF2-40B4-BE49-F238E27FC236}">
                <a16:creationId xmlns:a16="http://schemas.microsoft.com/office/drawing/2014/main" id="{F4DF6E5E-DB02-0BBF-C13B-D8635552AEAA}"/>
              </a:ext>
            </a:extLst>
          </p:cNvPr>
          <p:cNvPicPr>
            <a:picLocks noChangeAspect="1"/>
          </p:cNvPicPr>
          <p:nvPr/>
        </p:nvPicPr>
        <p:blipFill>
          <a:blip r:embed="rId3"/>
          <a:stretch>
            <a:fillRect/>
          </a:stretch>
        </p:blipFill>
        <p:spPr>
          <a:xfrm>
            <a:off x="4241035" y="1614112"/>
            <a:ext cx="3413530" cy="4570069"/>
          </a:xfrm>
          <a:prstGeom prst="rect">
            <a:avLst/>
          </a:prstGeom>
        </p:spPr>
      </p:pic>
      <p:sp>
        <p:nvSpPr>
          <p:cNvPr id="3" name="TextBox 2">
            <a:extLst>
              <a:ext uri="{FF2B5EF4-FFF2-40B4-BE49-F238E27FC236}">
                <a16:creationId xmlns:a16="http://schemas.microsoft.com/office/drawing/2014/main" id="{EDE44AD0-EF97-09F1-1B27-EBF2EADA6F81}"/>
              </a:ext>
            </a:extLst>
          </p:cNvPr>
          <p:cNvSpPr txBox="1"/>
          <p:nvPr/>
        </p:nvSpPr>
        <p:spPr>
          <a:xfrm>
            <a:off x="3164402" y="1988932"/>
            <a:ext cx="902811" cy="369332"/>
          </a:xfrm>
          <a:prstGeom prst="rect">
            <a:avLst/>
          </a:prstGeom>
          <a:noFill/>
        </p:spPr>
        <p:txBody>
          <a:bodyPr wrap="none" rtlCol="0">
            <a:spAutoFit/>
          </a:bodyPr>
          <a:lstStyle/>
          <a:p>
            <a:r>
              <a:rPr lang="en-US" sz="1800" dirty="0"/>
              <a:t>Capsid</a:t>
            </a:r>
          </a:p>
        </p:txBody>
      </p:sp>
      <p:sp>
        <p:nvSpPr>
          <p:cNvPr id="2" name="TextBox 1">
            <a:extLst>
              <a:ext uri="{FF2B5EF4-FFF2-40B4-BE49-F238E27FC236}">
                <a16:creationId xmlns:a16="http://schemas.microsoft.com/office/drawing/2014/main" id="{14D5F858-3C86-48C6-4CB0-07711EADA2AB}"/>
              </a:ext>
            </a:extLst>
          </p:cNvPr>
          <p:cNvSpPr txBox="1"/>
          <p:nvPr/>
        </p:nvSpPr>
        <p:spPr>
          <a:xfrm>
            <a:off x="2560599" y="2555857"/>
            <a:ext cx="1864613" cy="369332"/>
          </a:xfrm>
          <a:prstGeom prst="rect">
            <a:avLst/>
          </a:prstGeom>
          <a:noFill/>
        </p:spPr>
        <p:txBody>
          <a:bodyPr wrap="none" rtlCol="0">
            <a:spAutoFit/>
          </a:bodyPr>
          <a:lstStyle/>
          <a:p>
            <a:r>
              <a:rPr lang="en-US" sz="1800" dirty="0"/>
              <a:t>Genetic material</a:t>
            </a:r>
          </a:p>
        </p:txBody>
      </p:sp>
      <p:sp>
        <p:nvSpPr>
          <p:cNvPr id="5" name="TextBox 4">
            <a:extLst>
              <a:ext uri="{FF2B5EF4-FFF2-40B4-BE49-F238E27FC236}">
                <a16:creationId xmlns:a16="http://schemas.microsoft.com/office/drawing/2014/main" id="{0098FA2F-D987-5C30-436A-3429D839534B}"/>
              </a:ext>
            </a:extLst>
          </p:cNvPr>
          <p:cNvSpPr txBox="1"/>
          <p:nvPr/>
        </p:nvSpPr>
        <p:spPr>
          <a:xfrm>
            <a:off x="3319280" y="4497141"/>
            <a:ext cx="556563" cy="369332"/>
          </a:xfrm>
          <a:prstGeom prst="rect">
            <a:avLst/>
          </a:prstGeom>
          <a:noFill/>
        </p:spPr>
        <p:txBody>
          <a:bodyPr wrap="none" rtlCol="0">
            <a:spAutoFit/>
          </a:bodyPr>
          <a:lstStyle/>
          <a:p>
            <a:r>
              <a:rPr lang="en-US" sz="1800" dirty="0"/>
              <a:t>Tail</a:t>
            </a:r>
          </a:p>
        </p:txBody>
      </p:sp>
      <p:sp>
        <p:nvSpPr>
          <p:cNvPr id="6" name="Left Brace 5">
            <a:extLst>
              <a:ext uri="{FF2B5EF4-FFF2-40B4-BE49-F238E27FC236}">
                <a16:creationId xmlns:a16="http://schemas.microsoft.com/office/drawing/2014/main" id="{20352347-7DAF-152C-ACD5-66C3C7C1E292}"/>
              </a:ext>
            </a:extLst>
          </p:cNvPr>
          <p:cNvSpPr/>
          <p:nvPr/>
        </p:nvSpPr>
        <p:spPr>
          <a:xfrm>
            <a:off x="4072379" y="3405876"/>
            <a:ext cx="433633" cy="2551863"/>
          </a:xfrm>
          <a:prstGeom prst="leftBrace">
            <a:avLst>
              <a:gd name="adj1" fmla="val 39931"/>
              <a:gd name="adj2" fmla="val 50000"/>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7E3CDF4-F6DA-EAC8-C261-411643B3D456}"/>
              </a:ext>
            </a:extLst>
          </p:cNvPr>
          <p:cNvCxnSpPr>
            <a:cxnSpLocks/>
          </p:cNvCxnSpPr>
          <p:nvPr/>
        </p:nvCxnSpPr>
        <p:spPr>
          <a:xfrm>
            <a:off x="4506012" y="3405876"/>
            <a:ext cx="101848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69855F9-D240-687F-7FB6-FE95274DCB68}"/>
              </a:ext>
            </a:extLst>
          </p:cNvPr>
          <p:cNvCxnSpPr/>
          <p:nvPr/>
        </p:nvCxnSpPr>
        <p:spPr>
          <a:xfrm>
            <a:off x="4609390" y="2738594"/>
            <a:ext cx="118449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A6FD3AE-F121-8C62-53AE-F2CA4DD428C6}"/>
              </a:ext>
            </a:extLst>
          </p:cNvPr>
          <p:cNvCxnSpPr>
            <a:cxnSpLocks/>
          </p:cNvCxnSpPr>
          <p:nvPr/>
        </p:nvCxnSpPr>
        <p:spPr>
          <a:xfrm>
            <a:off x="4340010" y="2189147"/>
            <a:ext cx="13071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9962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3F671B94-012F-3004-1559-5989C52F3C07}"/>
              </a:ext>
            </a:extLst>
          </p:cNvPr>
          <p:cNvCxnSpPr>
            <a:cxnSpLocks/>
          </p:cNvCxnSpPr>
          <p:nvPr/>
        </p:nvCxnSpPr>
        <p:spPr>
          <a:xfrm>
            <a:off x="-2248" y="0"/>
            <a:ext cx="12189752"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Google Shape;730;p44">
            <a:extLst>
              <a:ext uri="{FF2B5EF4-FFF2-40B4-BE49-F238E27FC236}">
                <a16:creationId xmlns:a16="http://schemas.microsoft.com/office/drawing/2014/main" id="{77BF5098-F08B-0233-D1EB-D0BD974438AA}"/>
              </a:ext>
            </a:extLst>
          </p:cNvPr>
          <p:cNvSpPr txBox="1"/>
          <p:nvPr/>
        </p:nvSpPr>
        <p:spPr>
          <a:xfrm>
            <a:off x="4921625" y="1066632"/>
            <a:ext cx="5773910" cy="5016718"/>
          </a:xfrm>
          <a:prstGeom prst="rect">
            <a:avLst/>
          </a:prstGeom>
          <a:noFill/>
          <a:ln>
            <a:noFill/>
          </a:ln>
        </p:spPr>
        <p:txBody>
          <a:bodyPr spcFirstLastPara="1" wrap="square" lIns="91425" tIns="45700" rIns="91425" bIns="45700" anchor="t" anchorCtr="0">
            <a:spAutoFit/>
          </a:bodyPr>
          <a:lstStyle/>
          <a:p>
            <a:pPr>
              <a:spcAft>
                <a:spcPts val="1200"/>
              </a:spcAft>
              <a:buClr>
                <a:schemeClr val="dk1"/>
              </a:buClr>
              <a:buSzPts val="1100"/>
            </a:pPr>
            <a:r>
              <a:rPr lang="en-US" sz="2800" b="1" dirty="0">
                <a:solidFill>
                  <a:srgbClr val="5E6C77"/>
                </a:solidFill>
                <a:latin typeface="Roboto"/>
                <a:ea typeface="Roboto"/>
                <a:cs typeface="Roboto"/>
                <a:sym typeface="Roboto"/>
              </a:rPr>
              <a:t>Viruses can’t reproduce on their own. They need a host cell to make new viruses.</a:t>
            </a:r>
          </a:p>
          <a:p>
            <a:pPr>
              <a:spcAft>
                <a:spcPts val="1200"/>
              </a:spcAft>
              <a:buClr>
                <a:schemeClr val="dk1"/>
              </a:buClr>
              <a:buSzPts val="1100"/>
            </a:pPr>
            <a:r>
              <a:rPr lang="en-US" sz="2800" b="1" dirty="0">
                <a:solidFill>
                  <a:srgbClr val="5E6C77"/>
                </a:solidFill>
                <a:latin typeface="Roboto"/>
                <a:ea typeface="Roboto"/>
                <a:cs typeface="Roboto"/>
                <a:sym typeface="Roboto"/>
              </a:rPr>
              <a:t>The virus injects its genetic material into the host cell and forces it to make new viruses.</a:t>
            </a:r>
          </a:p>
          <a:p>
            <a:pPr marL="0" marR="0" lvl="0" indent="0" algn="l" rtl="0">
              <a:lnSpc>
                <a:spcPct val="100000"/>
              </a:lnSpc>
              <a:spcBef>
                <a:spcPts val="0"/>
              </a:spcBef>
              <a:spcAft>
                <a:spcPts val="1200"/>
              </a:spcAft>
              <a:buClr>
                <a:schemeClr val="dk1"/>
              </a:buClr>
              <a:buSzPts val="1100"/>
              <a:buFont typeface="Arial"/>
              <a:buNone/>
            </a:pPr>
            <a:r>
              <a:rPr lang="en-US" sz="2800" b="1" dirty="0">
                <a:solidFill>
                  <a:srgbClr val="5E6C77"/>
                </a:solidFill>
                <a:latin typeface="Roboto"/>
                <a:ea typeface="Roboto"/>
                <a:cs typeface="Roboto"/>
                <a:sym typeface="Roboto"/>
              </a:rPr>
              <a:t>Once the host cell is full of viruses, it bursts open!</a:t>
            </a:r>
          </a:p>
          <a:p>
            <a:pPr marL="0" marR="0" lvl="0" indent="0" algn="l" rtl="0">
              <a:lnSpc>
                <a:spcPct val="100000"/>
              </a:lnSpc>
              <a:spcBef>
                <a:spcPts val="0"/>
              </a:spcBef>
              <a:spcAft>
                <a:spcPts val="1200"/>
              </a:spcAft>
              <a:buClr>
                <a:srgbClr val="000000"/>
              </a:buClr>
              <a:buSzPts val="2400"/>
              <a:buFont typeface="Arial"/>
              <a:buNone/>
            </a:pPr>
            <a:r>
              <a:rPr lang="en-US" sz="2800" b="1" dirty="0">
                <a:solidFill>
                  <a:srgbClr val="5E6C77"/>
                </a:solidFill>
                <a:latin typeface="Roboto"/>
                <a:ea typeface="Roboto"/>
                <a:cs typeface="Roboto"/>
                <a:sym typeface="Roboto"/>
              </a:rPr>
              <a:t>Then the new viruses find and infect new cells.</a:t>
            </a:r>
          </a:p>
        </p:txBody>
      </p:sp>
      <p:pic>
        <p:nvPicPr>
          <p:cNvPr id="3" name="Google Shape;731;p44" descr="A picture containing toy&#10;&#10;Description automatically generated">
            <a:extLst>
              <a:ext uri="{FF2B5EF4-FFF2-40B4-BE49-F238E27FC236}">
                <a16:creationId xmlns:a16="http://schemas.microsoft.com/office/drawing/2014/main" id="{0C86EBFB-04FF-223A-737E-2AA2B072A317}"/>
              </a:ext>
            </a:extLst>
          </p:cNvPr>
          <p:cNvPicPr preferRelativeResize="0"/>
          <p:nvPr/>
        </p:nvPicPr>
        <p:blipFill rotWithShape="1">
          <a:blip r:embed="rId3">
            <a:alphaModFix/>
          </a:blip>
          <a:srcRect/>
          <a:stretch/>
        </p:blipFill>
        <p:spPr>
          <a:xfrm flipH="1">
            <a:off x="10802679" y="567146"/>
            <a:ext cx="1111381" cy="998973"/>
          </a:xfrm>
          <a:prstGeom prst="rect">
            <a:avLst/>
          </a:prstGeom>
          <a:noFill/>
          <a:ln>
            <a:noFill/>
          </a:ln>
        </p:spPr>
      </p:pic>
      <p:pic>
        <p:nvPicPr>
          <p:cNvPr id="4" name="Google Shape;744;g21634c25be5_0_9">
            <a:extLst>
              <a:ext uri="{FF2B5EF4-FFF2-40B4-BE49-F238E27FC236}">
                <a16:creationId xmlns:a16="http://schemas.microsoft.com/office/drawing/2014/main" id="{F3973511-E166-C53E-16A0-55699997E6DB}"/>
              </a:ext>
            </a:extLst>
          </p:cNvPr>
          <p:cNvPicPr preferRelativeResize="0"/>
          <p:nvPr/>
        </p:nvPicPr>
        <p:blipFill>
          <a:blip r:embed="rId4">
            <a:alphaModFix/>
          </a:blip>
          <a:stretch>
            <a:fillRect/>
          </a:stretch>
        </p:blipFill>
        <p:spPr>
          <a:xfrm>
            <a:off x="666555" y="3046840"/>
            <a:ext cx="3594444" cy="3220743"/>
          </a:xfrm>
          <a:prstGeom prst="rect">
            <a:avLst/>
          </a:prstGeom>
          <a:noFill/>
          <a:ln>
            <a:noFill/>
          </a:ln>
        </p:spPr>
      </p:pic>
      <p:pic>
        <p:nvPicPr>
          <p:cNvPr id="5" name="Google Shape;745;g21634c25be5_0_9">
            <a:extLst>
              <a:ext uri="{FF2B5EF4-FFF2-40B4-BE49-F238E27FC236}">
                <a16:creationId xmlns:a16="http://schemas.microsoft.com/office/drawing/2014/main" id="{DF264FD5-34D5-0780-AFF1-D2EBB56A33CD}"/>
              </a:ext>
            </a:extLst>
          </p:cNvPr>
          <p:cNvPicPr preferRelativeResize="0"/>
          <p:nvPr/>
        </p:nvPicPr>
        <p:blipFill>
          <a:blip r:embed="rId5">
            <a:alphaModFix/>
          </a:blip>
          <a:stretch>
            <a:fillRect/>
          </a:stretch>
        </p:blipFill>
        <p:spPr>
          <a:xfrm>
            <a:off x="1418807" y="471453"/>
            <a:ext cx="3207474" cy="2342748"/>
          </a:xfrm>
          <a:prstGeom prst="rect">
            <a:avLst/>
          </a:prstGeom>
          <a:noFill/>
          <a:ln>
            <a:noFill/>
          </a:ln>
        </p:spPr>
      </p:pic>
      <p:sp>
        <p:nvSpPr>
          <p:cNvPr id="6" name="TextBox 5">
            <a:extLst>
              <a:ext uri="{FF2B5EF4-FFF2-40B4-BE49-F238E27FC236}">
                <a16:creationId xmlns:a16="http://schemas.microsoft.com/office/drawing/2014/main" id="{B6FE1790-E16A-A575-F37D-B100ABA5F7F9}"/>
              </a:ext>
            </a:extLst>
          </p:cNvPr>
          <p:cNvSpPr txBox="1"/>
          <p:nvPr/>
        </p:nvSpPr>
        <p:spPr>
          <a:xfrm>
            <a:off x="342285" y="6317137"/>
            <a:ext cx="2739853" cy="307777"/>
          </a:xfrm>
          <a:prstGeom prst="rect">
            <a:avLst/>
          </a:prstGeom>
          <a:noFill/>
        </p:spPr>
        <p:txBody>
          <a:bodyPr wrap="none" rtlCol="0">
            <a:spAutoFit/>
          </a:bodyPr>
          <a:lstStyle/>
          <a:p>
            <a:r>
              <a:rPr lang="en-US" i="1" dirty="0"/>
              <a:t>Image: Jan Roelof van der Meer</a:t>
            </a:r>
            <a:endParaRPr lang="fr-CH" i="1" dirty="0"/>
          </a:p>
        </p:txBody>
      </p:sp>
    </p:spTree>
    <p:extLst>
      <p:ext uri="{BB962C8B-B14F-4D97-AF65-F5344CB8AC3E}">
        <p14:creationId xmlns:p14="http://schemas.microsoft.com/office/powerpoint/2010/main" val="4211763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3F671B94-012F-3004-1559-5989C52F3C07}"/>
              </a:ext>
            </a:extLst>
          </p:cNvPr>
          <p:cNvCxnSpPr>
            <a:cxnSpLocks/>
          </p:cNvCxnSpPr>
          <p:nvPr/>
        </p:nvCxnSpPr>
        <p:spPr>
          <a:xfrm>
            <a:off x="-2248" y="0"/>
            <a:ext cx="12189752"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Google Shape;730;p44">
            <a:extLst>
              <a:ext uri="{FF2B5EF4-FFF2-40B4-BE49-F238E27FC236}">
                <a16:creationId xmlns:a16="http://schemas.microsoft.com/office/drawing/2014/main" id="{77BF5098-F08B-0233-D1EB-D0BD974438AA}"/>
              </a:ext>
            </a:extLst>
          </p:cNvPr>
          <p:cNvSpPr txBox="1"/>
          <p:nvPr/>
        </p:nvSpPr>
        <p:spPr>
          <a:xfrm>
            <a:off x="769207" y="1519032"/>
            <a:ext cx="8742656" cy="4524275"/>
          </a:xfrm>
          <a:prstGeom prst="rect">
            <a:avLst/>
          </a:prstGeom>
          <a:noFill/>
          <a:ln>
            <a:noFill/>
          </a:ln>
        </p:spPr>
        <p:txBody>
          <a:bodyPr spcFirstLastPara="1" wrap="square" lIns="91425" tIns="45700" rIns="91425" bIns="45700" anchor="t" anchorCtr="0">
            <a:spAutoFit/>
          </a:bodyPr>
          <a:lstStyle/>
          <a:p>
            <a:pPr>
              <a:buClr>
                <a:schemeClr val="dk1"/>
              </a:buClr>
              <a:buSzPts val="1100"/>
            </a:pPr>
            <a:r>
              <a:rPr lang="fr-CH" sz="2400" b="1" dirty="0" err="1">
                <a:solidFill>
                  <a:schemeClr val="accent6">
                    <a:lumMod val="75000"/>
                  </a:schemeClr>
                </a:solidFill>
                <a:latin typeface="Roboto"/>
                <a:ea typeface="Roboto"/>
                <a:cs typeface="Roboto"/>
                <a:sym typeface="Roboto"/>
              </a:rPr>
              <a:t>Viruses</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that</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attack</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bacteria</a:t>
            </a:r>
            <a:r>
              <a:rPr lang="fr-CH" sz="2400" b="1" dirty="0">
                <a:solidFill>
                  <a:schemeClr val="accent6">
                    <a:lumMod val="75000"/>
                  </a:schemeClr>
                </a:solidFill>
                <a:latin typeface="Roboto"/>
                <a:ea typeface="Roboto"/>
                <a:cs typeface="Roboto"/>
                <a:sym typeface="Roboto"/>
              </a:rPr>
              <a:t> are </a:t>
            </a:r>
            <a:r>
              <a:rPr lang="fr-CH" sz="2400" b="1" dirty="0" err="1">
                <a:solidFill>
                  <a:schemeClr val="accent6">
                    <a:lumMod val="75000"/>
                  </a:schemeClr>
                </a:solidFill>
                <a:latin typeface="Roboto"/>
                <a:ea typeface="Roboto"/>
                <a:cs typeface="Roboto"/>
                <a:sym typeface="Roboto"/>
              </a:rPr>
              <a:t>called</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bacteriophages</a:t>
            </a:r>
            <a:r>
              <a:rPr lang="fr-CH" sz="2400" b="1" dirty="0">
                <a:solidFill>
                  <a:schemeClr val="accent6">
                    <a:lumMod val="75000"/>
                  </a:schemeClr>
                </a:solidFill>
                <a:latin typeface="Roboto"/>
                <a:ea typeface="Roboto"/>
                <a:cs typeface="Roboto"/>
                <a:sym typeface="Roboto"/>
              </a:rPr>
              <a:t>, or </a:t>
            </a:r>
            <a:r>
              <a:rPr lang="fr-CH" sz="2400" b="1" dirty="0" err="1">
                <a:solidFill>
                  <a:schemeClr val="accent6">
                    <a:lumMod val="75000"/>
                  </a:schemeClr>
                </a:solidFill>
                <a:latin typeface="Roboto"/>
                <a:ea typeface="Roboto"/>
                <a:cs typeface="Roboto"/>
                <a:sym typeface="Roboto"/>
              </a:rPr>
              <a:t>simply</a:t>
            </a:r>
            <a:r>
              <a:rPr lang="fr-CH" sz="2400" b="1" dirty="0">
                <a:solidFill>
                  <a:schemeClr val="accent6">
                    <a:lumMod val="75000"/>
                  </a:schemeClr>
                </a:solidFill>
                <a:latin typeface="Roboto"/>
                <a:ea typeface="Roboto"/>
                <a:cs typeface="Roboto"/>
                <a:sym typeface="Roboto"/>
              </a:rPr>
              <a:t> phages.</a:t>
            </a:r>
          </a:p>
          <a:p>
            <a:pPr marL="0" marR="0" lvl="0" indent="0" algn="l" rtl="0">
              <a:lnSpc>
                <a:spcPct val="100000"/>
              </a:lnSpc>
              <a:spcBef>
                <a:spcPts val="0"/>
              </a:spcBef>
              <a:spcAft>
                <a:spcPts val="0"/>
              </a:spcAft>
              <a:buClr>
                <a:srgbClr val="000000"/>
              </a:buClr>
              <a:buSzPts val="2400"/>
              <a:buFont typeface="Arial"/>
              <a:buNone/>
            </a:pPr>
            <a:endParaRPr lang="en-US"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2400"/>
              <a:buFont typeface="Arial"/>
              <a:buNone/>
            </a:pPr>
            <a:r>
              <a:rPr lang="en-US" sz="2400" b="1" dirty="0">
                <a:solidFill>
                  <a:schemeClr val="accent6">
                    <a:lumMod val="75000"/>
                  </a:schemeClr>
                </a:solidFill>
                <a:latin typeface="Roboto"/>
                <a:ea typeface="Roboto"/>
                <a:cs typeface="Roboto"/>
                <a:sym typeface="Roboto"/>
              </a:rPr>
              <a:t>These links point to videos of phages bursting out of a bacterial cell.</a:t>
            </a:r>
          </a:p>
          <a:p>
            <a:pPr marL="0" marR="0" lvl="0" indent="0" algn="l" rtl="0">
              <a:lnSpc>
                <a:spcPct val="100000"/>
              </a:lnSpc>
              <a:spcBef>
                <a:spcPts val="0"/>
              </a:spcBef>
              <a:spcAft>
                <a:spcPts val="0"/>
              </a:spcAft>
              <a:buClr>
                <a:srgbClr val="000000"/>
              </a:buClr>
              <a:buSzPts val="2400"/>
              <a:buFont typeface="Arial"/>
              <a:buNone/>
            </a:pPr>
            <a:endParaRPr lang="fr-CH" sz="2400" b="1" dirty="0">
              <a:solidFill>
                <a:schemeClr val="accent6">
                  <a:lumMod val="75000"/>
                </a:schemeClr>
              </a:solidFill>
              <a:latin typeface="Roboto"/>
              <a:ea typeface="Roboto"/>
              <a:cs typeface="Roboto"/>
              <a:sym typeface="Roboto"/>
            </a:endParaRPr>
          </a:p>
          <a:p>
            <a:pPr>
              <a:buSzPts val="2400"/>
            </a:pPr>
            <a:r>
              <a:rPr lang="en-US" sz="2400" dirty="0">
                <a:solidFill>
                  <a:schemeClr val="accent4"/>
                </a:solidFill>
                <a:latin typeface="Roboto" panose="02000000000000000000" pitchFamily="2" charset="0"/>
                <a:ea typeface="Roboto" panose="02000000000000000000" pitchFamily="2" charset="0"/>
                <a:cs typeface="Roboto" panose="02000000000000000000" pitchFamily="2" charset="0"/>
                <a:hlinkClick r:id="rId3"/>
              </a:rPr>
              <a:t>https://www.youtube.com/shorts/rlEg--vfsZ4</a:t>
            </a:r>
            <a:endParaRPr lang="en-US" sz="2400" dirty="0">
              <a:solidFill>
                <a:schemeClr val="accent4"/>
              </a:solidFill>
              <a:latin typeface="Roboto" panose="02000000000000000000" pitchFamily="2" charset="0"/>
              <a:ea typeface="Roboto" panose="02000000000000000000" pitchFamily="2" charset="0"/>
              <a:cs typeface="Roboto" panose="02000000000000000000" pitchFamily="2" charset="0"/>
            </a:endParaRPr>
          </a:p>
          <a:p>
            <a:pPr>
              <a:buSzPts val="2400"/>
            </a:pPr>
            <a:endParaRPr lang="fr-CH" sz="2400" b="1" dirty="0">
              <a:solidFill>
                <a:schemeClr val="accent4"/>
              </a:solidFill>
              <a:latin typeface="Roboto" panose="02000000000000000000" pitchFamily="2" charset="0"/>
              <a:ea typeface="Roboto" panose="02000000000000000000" pitchFamily="2" charset="0"/>
              <a:cs typeface="Roboto" panose="02000000000000000000" pitchFamily="2" charset="0"/>
              <a:sym typeface="Roboto"/>
            </a:endParaRPr>
          </a:p>
          <a:p>
            <a:pPr>
              <a:buSzPts val="2400"/>
            </a:pPr>
            <a:r>
              <a:rPr lang="en-US" sz="2400" dirty="0">
                <a:solidFill>
                  <a:schemeClr val="accent4"/>
                </a:solidFill>
                <a:latin typeface="Roboto" panose="02000000000000000000" pitchFamily="2" charset="0"/>
                <a:ea typeface="Roboto" panose="02000000000000000000" pitchFamily="2" charset="0"/>
                <a:cs typeface="Roboto" panose="02000000000000000000" pitchFamily="2" charset="0"/>
                <a:hlinkClick r:id="rId4"/>
              </a:rPr>
              <a:t>https://www.youtube.com/shorts/N-hQpggNC-k</a:t>
            </a:r>
            <a:endParaRPr lang="en-US" sz="2400" dirty="0">
              <a:solidFill>
                <a:schemeClr val="accent4"/>
              </a:solidFill>
              <a:latin typeface="Roboto" panose="02000000000000000000" pitchFamily="2" charset="0"/>
              <a:ea typeface="Roboto" panose="02000000000000000000" pitchFamily="2" charset="0"/>
              <a:cs typeface="Roboto" panose="02000000000000000000" pitchFamily="2" charset="0"/>
            </a:endParaRPr>
          </a:p>
          <a:p>
            <a:pPr>
              <a:buSzPts val="2400"/>
            </a:pPr>
            <a:endParaRPr lang="fr-CH"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2400"/>
              <a:buFont typeface="Arial"/>
              <a:buNone/>
            </a:pPr>
            <a:r>
              <a:rPr lang="fr-CH" sz="2400" b="1" dirty="0" err="1">
                <a:solidFill>
                  <a:schemeClr val="accent6">
                    <a:lumMod val="75000"/>
                  </a:schemeClr>
                </a:solidFill>
                <a:latin typeface="Roboto"/>
                <a:ea typeface="Roboto"/>
                <a:cs typeface="Roboto"/>
                <a:sym typeface="Roboto"/>
              </a:rPr>
              <a:t>I’ll</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wait</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here</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until</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you</a:t>
            </a:r>
            <a:r>
              <a:rPr lang="fr-CH" sz="2400" b="1" dirty="0">
                <a:solidFill>
                  <a:schemeClr val="accent6">
                    <a:lumMod val="75000"/>
                  </a:schemeClr>
                </a:solidFill>
                <a:latin typeface="Roboto"/>
                <a:ea typeface="Roboto"/>
                <a:cs typeface="Roboto"/>
                <a:sym typeface="Roboto"/>
              </a:rPr>
              <a:t> come back. </a:t>
            </a:r>
            <a:r>
              <a:rPr lang="fr-CH" sz="2400" b="1" dirty="0" err="1">
                <a:solidFill>
                  <a:schemeClr val="accent6">
                    <a:lumMod val="75000"/>
                  </a:schemeClr>
                </a:solidFill>
                <a:latin typeface="Roboto"/>
                <a:ea typeface="Roboto"/>
                <a:cs typeface="Roboto"/>
                <a:sym typeface="Roboto"/>
              </a:rPr>
              <a:t>It’s</a:t>
            </a:r>
            <a:r>
              <a:rPr lang="fr-CH" sz="2400" b="1" dirty="0">
                <a:solidFill>
                  <a:schemeClr val="accent6">
                    <a:lumMod val="75000"/>
                  </a:schemeClr>
                </a:solidFill>
                <a:latin typeface="Roboto"/>
                <a:ea typeface="Roboto"/>
                <a:cs typeface="Roboto"/>
                <a:sym typeface="Roboto"/>
              </a:rPr>
              <a:t> </a:t>
            </a:r>
            <a:r>
              <a:rPr lang="fr-CH" sz="2400" b="1" dirty="0" err="1">
                <a:solidFill>
                  <a:schemeClr val="accent6">
                    <a:lumMod val="75000"/>
                  </a:schemeClr>
                </a:solidFill>
                <a:latin typeface="Roboto"/>
                <a:ea typeface="Roboto"/>
                <a:cs typeface="Roboto"/>
                <a:sym typeface="Roboto"/>
              </a:rPr>
              <a:t>too</a:t>
            </a:r>
            <a:r>
              <a:rPr lang="fr-CH" sz="2400" b="1" dirty="0">
                <a:solidFill>
                  <a:schemeClr val="accent6">
                    <a:lumMod val="75000"/>
                  </a:schemeClr>
                </a:solidFill>
                <a:latin typeface="Roboto"/>
                <a:ea typeface="Roboto"/>
                <a:cs typeface="Roboto"/>
                <a:sym typeface="Roboto"/>
              </a:rPr>
              <a:t> horrible for me to </a:t>
            </a:r>
            <a:r>
              <a:rPr lang="fr-CH" sz="2400" b="1" dirty="0" err="1">
                <a:solidFill>
                  <a:schemeClr val="accent6">
                    <a:lumMod val="75000"/>
                  </a:schemeClr>
                </a:solidFill>
                <a:latin typeface="Roboto"/>
                <a:ea typeface="Roboto"/>
                <a:cs typeface="Roboto"/>
                <a:sym typeface="Roboto"/>
              </a:rPr>
              <a:t>watch</a:t>
            </a:r>
            <a:r>
              <a:rPr lang="fr-CH" sz="2400" b="1" dirty="0">
                <a:solidFill>
                  <a:schemeClr val="accent6">
                    <a:lumMod val="75000"/>
                  </a:schemeClr>
                </a:solidFill>
                <a:latin typeface="Roboto"/>
                <a:ea typeface="Roboto"/>
                <a:cs typeface="Roboto"/>
                <a:sym typeface="Roboto"/>
              </a:rPr>
              <a:t>. </a:t>
            </a:r>
          </a:p>
        </p:txBody>
      </p:sp>
      <p:pic>
        <p:nvPicPr>
          <p:cNvPr id="3" name="Google Shape;731;p44" descr="A picture containing toy&#10;&#10;Description automatically generated">
            <a:extLst>
              <a:ext uri="{FF2B5EF4-FFF2-40B4-BE49-F238E27FC236}">
                <a16:creationId xmlns:a16="http://schemas.microsoft.com/office/drawing/2014/main" id="{0C86EBFB-04FF-223A-737E-2AA2B072A317}"/>
              </a:ext>
            </a:extLst>
          </p:cNvPr>
          <p:cNvPicPr preferRelativeResize="0"/>
          <p:nvPr/>
        </p:nvPicPr>
        <p:blipFill rotWithShape="1">
          <a:blip r:embed="rId5">
            <a:alphaModFix/>
          </a:blip>
          <a:srcRect/>
          <a:stretch/>
        </p:blipFill>
        <p:spPr>
          <a:xfrm flipH="1">
            <a:off x="9617366" y="239151"/>
            <a:ext cx="2225842" cy="1989122"/>
          </a:xfrm>
          <a:prstGeom prst="rect">
            <a:avLst/>
          </a:prstGeom>
          <a:noFill/>
          <a:ln>
            <a:noFill/>
          </a:ln>
        </p:spPr>
      </p:pic>
      <p:sp>
        <p:nvSpPr>
          <p:cNvPr id="5" name="TextBox 4">
            <a:extLst>
              <a:ext uri="{FF2B5EF4-FFF2-40B4-BE49-F238E27FC236}">
                <a16:creationId xmlns:a16="http://schemas.microsoft.com/office/drawing/2014/main" id="{831176C8-9E60-CC6F-E6E3-6D3BEF0D52B5}"/>
              </a:ext>
            </a:extLst>
          </p:cNvPr>
          <p:cNvSpPr txBox="1"/>
          <p:nvPr/>
        </p:nvSpPr>
        <p:spPr>
          <a:xfrm>
            <a:off x="7570396" y="6509645"/>
            <a:ext cx="4559261" cy="307777"/>
          </a:xfrm>
          <a:prstGeom prst="rect">
            <a:avLst/>
          </a:prstGeom>
          <a:noFill/>
        </p:spPr>
        <p:txBody>
          <a:bodyPr wrap="none" rtlCol="0">
            <a:spAutoFit/>
          </a:bodyPr>
          <a:lstStyle/>
          <a:p>
            <a:r>
              <a:rPr lang="en-CH" dirty="0"/>
              <a:t>Vidéos: © Jolene Ramsey Lab, Texas A&amp;M University</a:t>
            </a:r>
          </a:p>
        </p:txBody>
      </p:sp>
    </p:spTree>
    <p:extLst>
      <p:ext uri="{BB962C8B-B14F-4D97-AF65-F5344CB8AC3E}">
        <p14:creationId xmlns:p14="http://schemas.microsoft.com/office/powerpoint/2010/main" val="848508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1979628" y="1534443"/>
            <a:ext cx="9374171" cy="4561221"/>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Clr>
                <a:schemeClr val="dk1"/>
              </a:buClr>
              <a:buSzPts val="1100"/>
              <a:buFont typeface="Arial"/>
              <a:buNone/>
            </a:pPr>
            <a:r>
              <a:rPr lang="fr-CH" dirty="0">
                <a:solidFill>
                  <a:srgbClr val="5E6C77"/>
                </a:solidFill>
                <a:sym typeface="Arial"/>
              </a:rPr>
              <a:t>The phages in the </a:t>
            </a:r>
            <a:r>
              <a:rPr lang="fr-CH" dirty="0" err="1">
                <a:solidFill>
                  <a:srgbClr val="5E6C77"/>
                </a:solidFill>
                <a:sym typeface="Arial"/>
              </a:rPr>
              <a:t>game</a:t>
            </a:r>
            <a:r>
              <a:rPr lang="fr-CH" dirty="0">
                <a:solidFill>
                  <a:srgbClr val="5E6C77"/>
                </a:solidFill>
                <a:sym typeface="Arial"/>
              </a:rPr>
              <a:t> </a:t>
            </a:r>
            <a:r>
              <a:rPr lang="fr-CH" dirty="0" err="1">
                <a:solidFill>
                  <a:srgbClr val="5E6C77"/>
                </a:solidFill>
                <a:sym typeface="Arial"/>
              </a:rPr>
              <a:t>also</a:t>
            </a:r>
            <a:r>
              <a:rPr lang="fr-CH" dirty="0">
                <a:solidFill>
                  <a:srgbClr val="5E6C77"/>
                </a:solidFill>
                <a:sym typeface="Arial"/>
              </a:rPr>
              <a:t> "</a:t>
            </a:r>
            <a:r>
              <a:rPr lang="fr-CH" dirty="0" err="1">
                <a:solidFill>
                  <a:srgbClr val="5E6C77"/>
                </a:solidFill>
                <a:sym typeface="Arial"/>
              </a:rPr>
              <a:t>reproduce</a:t>
            </a:r>
            <a:r>
              <a:rPr lang="fr-CH" dirty="0">
                <a:solidFill>
                  <a:srgbClr val="5E6C77"/>
                </a:solidFill>
                <a:sym typeface="Arial"/>
              </a:rPr>
              <a:t>."</a:t>
            </a:r>
          </a:p>
          <a:p>
            <a:pPr marL="0" lvl="0" indent="0">
              <a:lnSpc>
                <a:spcPct val="100000"/>
              </a:lnSpc>
              <a:spcBef>
                <a:spcPts val="0"/>
              </a:spcBef>
              <a:buClr>
                <a:schemeClr val="dk1"/>
              </a:buClr>
              <a:buSzPts val="1100"/>
              <a:buFont typeface="Arial"/>
              <a:buNone/>
            </a:pPr>
            <a:r>
              <a:rPr lang="fr-CH" dirty="0">
                <a:solidFill>
                  <a:srgbClr val="5E6C77"/>
                </a:solidFill>
                <a:sym typeface="Arial"/>
              </a:rPr>
              <a:t> </a:t>
            </a:r>
          </a:p>
          <a:p>
            <a:pPr marL="0" lvl="0" indent="0">
              <a:lnSpc>
                <a:spcPct val="100000"/>
              </a:lnSpc>
              <a:spcBef>
                <a:spcPts val="0"/>
              </a:spcBef>
              <a:buClr>
                <a:schemeClr val="dk1"/>
              </a:buClr>
              <a:buSzPts val="1100"/>
              <a:buFont typeface="Arial"/>
              <a:buNone/>
            </a:pPr>
            <a:r>
              <a:rPr lang="fr-CH" dirty="0">
                <a:solidFill>
                  <a:srgbClr val="5E6C77"/>
                </a:solidFill>
                <a:sym typeface="Arial"/>
              </a:rPr>
              <a:t>But to </a:t>
            </a:r>
            <a:r>
              <a:rPr lang="fr-CH" dirty="0" err="1">
                <a:solidFill>
                  <a:srgbClr val="5E6C77"/>
                </a:solidFill>
                <a:sym typeface="Arial"/>
              </a:rPr>
              <a:t>be</a:t>
            </a:r>
            <a:r>
              <a:rPr lang="fr-CH" dirty="0">
                <a:solidFill>
                  <a:srgbClr val="5E6C77"/>
                </a:solidFill>
                <a:sym typeface="Arial"/>
              </a:rPr>
              <a:t> </a:t>
            </a:r>
            <a:r>
              <a:rPr lang="fr-CH" dirty="0" err="1">
                <a:solidFill>
                  <a:srgbClr val="5E6C77"/>
                </a:solidFill>
                <a:sym typeface="Arial"/>
              </a:rPr>
              <a:t>honest</a:t>
            </a:r>
            <a:r>
              <a:rPr lang="fr-CH" dirty="0">
                <a:solidFill>
                  <a:srgbClr val="5E6C77"/>
                </a:solidFill>
                <a:sym typeface="Arial"/>
              </a:rPr>
              <a:t>, the </a:t>
            </a:r>
            <a:r>
              <a:rPr lang="fr-CH" dirty="0" err="1">
                <a:solidFill>
                  <a:srgbClr val="5E6C77"/>
                </a:solidFill>
                <a:sym typeface="Arial"/>
              </a:rPr>
              <a:t>game</a:t>
            </a:r>
            <a:r>
              <a:rPr lang="fr-CH" dirty="0">
                <a:solidFill>
                  <a:srgbClr val="5E6C77"/>
                </a:solidFill>
                <a:sym typeface="Arial"/>
              </a:rPr>
              <a:t> </a:t>
            </a:r>
            <a:r>
              <a:rPr lang="fr-CH" dirty="0" err="1">
                <a:solidFill>
                  <a:srgbClr val="5E6C77"/>
                </a:solidFill>
                <a:sym typeface="Arial"/>
              </a:rPr>
              <a:t>is</a:t>
            </a:r>
            <a:r>
              <a:rPr lang="fr-CH" dirty="0">
                <a:solidFill>
                  <a:srgbClr val="5E6C77"/>
                </a:solidFill>
                <a:sym typeface="Arial"/>
              </a:rPr>
              <a:t> </a:t>
            </a:r>
            <a:r>
              <a:rPr lang="fr-CH" dirty="0" err="1">
                <a:solidFill>
                  <a:srgbClr val="5E6C77"/>
                </a:solidFill>
                <a:sym typeface="Arial"/>
              </a:rPr>
              <a:t>overly</a:t>
            </a:r>
            <a:r>
              <a:rPr lang="fr-CH" dirty="0">
                <a:solidFill>
                  <a:srgbClr val="5E6C77"/>
                </a:solidFill>
                <a:sym typeface="Arial"/>
              </a:rPr>
              <a:t> </a:t>
            </a:r>
            <a:r>
              <a:rPr lang="fr-CH" dirty="0" err="1">
                <a:solidFill>
                  <a:srgbClr val="5E6C77"/>
                </a:solidFill>
                <a:sym typeface="Arial"/>
              </a:rPr>
              <a:t>simplified</a:t>
            </a:r>
            <a:r>
              <a:rPr lang="fr-CH" dirty="0">
                <a:solidFill>
                  <a:srgbClr val="5E6C77"/>
                </a:solidFill>
                <a:sym typeface="Arial"/>
              </a:rPr>
              <a:t> in </a:t>
            </a:r>
            <a:r>
              <a:rPr lang="fr-CH" dirty="0" err="1">
                <a:solidFill>
                  <a:srgbClr val="5E6C77"/>
                </a:solidFill>
                <a:sym typeface="Arial"/>
              </a:rPr>
              <a:t>this</a:t>
            </a:r>
            <a:r>
              <a:rPr lang="fr-CH" dirty="0">
                <a:solidFill>
                  <a:srgbClr val="5E6C77"/>
                </a:solidFill>
                <a:sym typeface="Arial"/>
              </a:rPr>
              <a:t> regard. </a:t>
            </a:r>
          </a:p>
          <a:p>
            <a:pPr marL="0" lvl="0" indent="0">
              <a:lnSpc>
                <a:spcPct val="100000"/>
              </a:lnSpc>
              <a:spcBef>
                <a:spcPts val="0"/>
              </a:spcBef>
              <a:buClr>
                <a:schemeClr val="dk1"/>
              </a:buClr>
              <a:buSzPts val="1100"/>
              <a:buFont typeface="Arial"/>
              <a:buNone/>
            </a:pPr>
            <a:endParaRPr lang="fr-CH" dirty="0">
              <a:solidFill>
                <a:srgbClr val="5E6C77"/>
              </a:solidFill>
              <a:sym typeface="Arial"/>
            </a:endParaRPr>
          </a:p>
          <a:p>
            <a:pPr marL="0" lvl="0" indent="0">
              <a:lnSpc>
                <a:spcPct val="100000"/>
              </a:lnSpc>
              <a:spcBef>
                <a:spcPts val="0"/>
              </a:spcBef>
              <a:buClr>
                <a:schemeClr val="dk1"/>
              </a:buClr>
              <a:buSzPts val="1100"/>
              <a:buFont typeface="Arial"/>
              <a:buNone/>
            </a:pPr>
            <a:r>
              <a:rPr lang="fr-CH" dirty="0">
                <a:solidFill>
                  <a:srgbClr val="5E6C77"/>
                </a:solidFill>
                <a:sym typeface="Arial"/>
              </a:rPr>
              <a:t>Games </a:t>
            </a:r>
            <a:r>
              <a:rPr lang="fr-CH" dirty="0" err="1">
                <a:solidFill>
                  <a:srgbClr val="5E6C77"/>
                </a:solidFill>
                <a:sym typeface="Arial"/>
              </a:rPr>
              <a:t>need</a:t>
            </a:r>
            <a:r>
              <a:rPr lang="fr-CH" dirty="0">
                <a:solidFill>
                  <a:srgbClr val="5E6C77"/>
                </a:solidFill>
                <a:sym typeface="Arial"/>
              </a:rPr>
              <a:t> simple </a:t>
            </a:r>
            <a:r>
              <a:rPr lang="fr-CH" dirty="0" err="1">
                <a:solidFill>
                  <a:srgbClr val="5E6C77"/>
                </a:solidFill>
                <a:sym typeface="Arial"/>
              </a:rPr>
              <a:t>rules</a:t>
            </a:r>
            <a:r>
              <a:rPr lang="fr-CH" dirty="0">
                <a:solidFill>
                  <a:srgbClr val="5E6C77"/>
                </a:solidFill>
                <a:sym typeface="Arial"/>
              </a:rPr>
              <a:t>, but life </a:t>
            </a:r>
            <a:r>
              <a:rPr lang="fr-CH" dirty="0" err="1">
                <a:solidFill>
                  <a:srgbClr val="5E6C77"/>
                </a:solidFill>
                <a:sym typeface="Arial"/>
              </a:rPr>
              <a:t>is</a:t>
            </a:r>
            <a:r>
              <a:rPr lang="fr-CH" dirty="0">
                <a:solidFill>
                  <a:srgbClr val="5E6C77"/>
                </a:solidFill>
                <a:sym typeface="Arial"/>
              </a:rPr>
              <a:t> </a:t>
            </a:r>
            <a:r>
              <a:rPr lang="fr-CH" dirty="0" err="1">
                <a:solidFill>
                  <a:srgbClr val="5E6C77"/>
                </a:solidFill>
                <a:sym typeface="Arial"/>
              </a:rPr>
              <a:t>complex</a:t>
            </a:r>
            <a:r>
              <a:rPr lang="fr-CH" dirty="0">
                <a:solidFill>
                  <a:srgbClr val="5E6C77"/>
                </a:solidFill>
                <a:sym typeface="Arial"/>
              </a:rPr>
              <a:t>!</a:t>
            </a:r>
            <a:endParaRPr dirty="0">
              <a:solidFill>
                <a:srgbClr val="5E6C77"/>
              </a:solidFill>
            </a:endParaRPr>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spTree>
    <p:extLst>
      <p:ext uri="{BB962C8B-B14F-4D97-AF65-F5344CB8AC3E}">
        <p14:creationId xmlns:p14="http://schemas.microsoft.com/office/powerpoint/2010/main" val="4127118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170120050"/>
              </p:ext>
            </p:extLst>
          </p:nvPr>
        </p:nvGraphicFramePr>
        <p:xfrm>
          <a:off x="1979628" y="4067996"/>
          <a:ext cx="9374171" cy="1689709"/>
        </p:xfrm>
        <a:graphic>
          <a:graphicData uri="http://schemas.openxmlformats.org/drawingml/2006/table">
            <a:tbl>
              <a:tblPr firstRow="1" bandRow="1">
                <a:noFill/>
                <a:tableStyleId>{5EFE41A3-DD61-44C7-AFF8-3DEED947FFAF}</a:tableStyleId>
              </a:tblPr>
              <a:tblGrid>
                <a:gridCol w="1728214">
                  <a:extLst>
                    <a:ext uri="{9D8B030D-6E8A-4147-A177-3AD203B41FA5}">
                      <a16:colId xmlns:a16="http://schemas.microsoft.com/office/drawing/2014/main" val="20000"/>
                    </a:ext>
                  </a:extLst>
                </a:gridCol>
                <a:gridCol w="3288229">
                  <a:extLst>
                    <a:ext uri="{9D8B030D-6E8A-4147-A177-3AD203B41FA5}">
                      <a16:colId xmlns:a16="http://schemas.microsoft.com/office/drawing/2014/main" val="3644444159"/>
                    </a:ext>
                  </a:extLst>
                </a:gridCol>
                <a:gridCol w="4357728">
                  <a:extLst>
                    <a:ext uri="{9D8B030D-6E8A-4147-A177-3AD203B41FA5}">
                      <a16:colId xmlns:a16="http://schemas.microsoft.com/office/drawing/2014/main" val="20002"/>
                    </a:ext>
                  </a:extLst>
                </a:gridCol>
              </a:tblGrid>
              <a:tr h="931629">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a:t>How </a:t>
                      </a:r>
                      <a:r>
                        <a:rPr lang="fr-CH" sz="1800" u="none" strike="noStrike" cap="none" dirty="0" err="1"/>
                        <a:t>does</a:t>
                      </a:r>
                      <a:r>
                        <a:rPr lang="fr-CH" sz="1800" u="none" strike="noStrike" cap="none" dirty="0"/>
                        <a:t> Phage </a:t>
                      </a:r>
                      <a:r>
                        <a:rPr lang="fr-CH" sz="1800" u="none" strike="noStrike" cap="none" dirty="0" err="1"/>
                        <a:t>reproduce</a:t>
                      </a:r>
                      <a:r>
                        <a:rPr lang="fr-CH" sz="1800" u="none" strike="noStrike" cap="none" dirty="0"/>
                        <a:t>?</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a:t>How </a:t>
                      </a:r>
                      <a:r>
                        <a:rPr lang="fr-CH" sz="1800" u="none" strike="noStrike" cap="none" dirty="0" err="1"/>
                        <a:t>is</a:t>
                      </a:r>
                      <a:r>
                        <a:rPr lang="fr-CH" sz="1800" u="none" strike="noStrike" cap="none" dirty="0"/>
                        <a:t> </a:t>
                      </a:r>
                      <a:r>
                        <a:rPr lang="fr-CH" sz="1800" u="none" strike="noStrike" cap="none" dirty="0" err="1"/>
                        <a:t>this</a:t>
                      </a:r>
                      <a:r>
                        <a:rPr lang="fr-CH" sz="1800" u="none" strike="noStrike" cap="none" dirty="0"/>
                        <a:t> </a:t>
                      </a:r>
                      <a:r>
                        <a:rPr lang="fr-CH" sz="1800" u="none" strike="noStrike" cap="none" dirty="0" err="1"/>
                        <a:t>different</a:t>
                      </a:r>
                      <a:r>
                        <a:rPr lang="fr-CH" sz="1800" u="none" strike="noStrike" cap="none" dirty="0"/>
                        <a:t> </a:t>
                      </a:r>
                      <a:r>
                        <a:rPr lang="fr-CH" sz="1800" u="none" strike="noStrike" cap="none" dirty="0" err="1"/>
                        <a:t>from</a:t>
                      </a:r>
                      <a:r>
                        <a:rPr lang="fr-CH" sz="1800" u="none" strike="noStrike" cap="none" dirty="0"/>
                        <a:t> reality?</a:t>
                      </a:r>
                      <a:endParaRPr sz="1800" u="none" strike="noStrike" cap="none" dirty="0"/>
                    </a:p>
                  </a:txBody>
                  <a:tcPr marL="91450" marR="91450" marT="45725" marB="45725"/>
                </a:tc>
                <a:extLst>
                  <a:ext uri="{0D108BD9-81ED-4DB2-BD59-A6C34878D82A}">
                    <a16:rowId xmlns:a16="http://schemas.microsoft.com/office/drawing/2014/main" val="10000"/>
                  </a:ext>
                </a:extLst>
              </a:tr>
              <a:tr h="75808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Phage</a:t>
                      </a:r>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3" name="Picture 2" descr="A picture containing art, design, origami&#10;&#10;Description automatically generated with medium confidence">
            <a:extLst>
              <a:ext uri="{FF2B5EF4-FFF2-40B4-BE49-F238E27FC236}">
                <a16:creationId xmlns:a16="http://schemas.microsoft.com/office/drawing/2014/main" id="{571D2ECA-BFDD-735F-369A-38C752E64101}"/>
              </a:ext>
            </a:extLst>
          </p:cNvPr>
          <p:cNvPicPr>
            <a:picLocks noChangeAspect="1"/>
          </p:cNvPicPr>
          <p:nvPr/>
        </p:nvPicPr>
        <p:blipFill>
          <a:blip r:embed="rId4"/>
          <a:stretch>
            <a:fillRect/>
          </a:stretch>
        </p:blipFill>
        <p:spPr>
          <a:xfrm>
            <a:off x="2856156" y="5093974"/>
            <a:ext cx="663731" cy="663731"/>
          </a:xfrm>
          <a:prstGeom prst="rect">
            <a:avLst/>
          </a:prstGeom>
        </p:spPr>
      </p:pic>
      <p:sp>
        <p:nvSpPr>
          <p:cNvPr id="2" name="Google Shape;843;p51">
            <a:extLst>
              <a:ext uri="{FF2B5EF4-FFF2-40B4-BE49-F238E27FC236}">
                <a16:creationId xmlns:a16="http://schemas.microsoft.com/office/drawing/2014/main" id="{A6313889-AD7A-3E98-6061-B44C95B7D84C}"/>
              </a:ext>
            </a:extLst>
          </p:cNvPr>
          <p:cNvSpPr txBox="1">
            <a:spLocks noGrp="1"/>
          </p:cNvSpPr>
          <p:nvPr>
            <p:ph type="body" idx="1"/>
          </p:nvPr>
        </p:nvSpPr>
        <p:spPr>
          <a:xfrm>
            <a:off x="1979628" y="1534443"/>
            <a:ext cx="9374171" cy="2355169"/>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Clr>
                <a:schemeClr val="dk1"/>
              </a:buClr>
              <a:buSzPts val="1100"/>
              <a:buFont typeface="Arial"/>
              <a:buNone/>
            </a:pPr>
            <a:r>
              <a:rPr lang="fr-CH" dirty="0">
                <a:solidFill>
                  <a:srgbClr val="5E6C77"/>
                </a:solidFill>
                <a:sym typeface="Arial"/>
              </a:rPr>
              <a:t>Play </a:t>
            </a:r>
            <a:r>
              <a:rPr lang="fr-CH" dirty="0" err="1">
                <a:solidFill>
                  <a:srgbClr val="5E6C77"/>
                </a:solidFill>
                <a:sym typeface="Arial"/>
              </a:rPr>
              <a:t>level</a:t>
            </a:r>
            <a:r>
              <a:rPr lang="fr-CH" dirty="0">
                <a:solidFill>
                  <a:srgbClr val="5E6C77"/>
                </a:solidFill>
                <a:sym typeface="Arial"/>
              </a:rPr>
              <a:t> 19 and observe how Phage </a:t>
            </a:r>
            <a:r>
              <a:rPr lang="fr-CH" dirty="0" err="1">
                <a:solidFill>
                  <a:srgbClr val="5E6C77"/>
                </a:solidFill>
                <a:sym typeface="Arial"/>
              </a:rPr>
              <a:t>reproduces</a:t>
            </a:r>
            <a:r>
              <a:rPr lang="fr-CH" dirty="0">
                <a:solidFill>
                  <a:srgbClr val="5E6C77"/>
                </a:solidFill>
                <a:sym typeface="Arial"/>
              </a:rPr>
              <a:t>.</a:t>
            </a:r>
          </a:p>
          <a:p>
            <a:pPr marL="0" lvl="0" indent="0">
              <a:lnSpc>
                <a:spcPct val="100000"/>
              </a:lnSpc>
              <a:spcBef>
                <a:spcPts val="0"/>
              </a:spcBef>
              <a:buClr>
                <a:schemeClr val="dk1"/>
              </a:buClr>
              <a:buSzPts val="1100"/>
              <a:buFont typeface="Arial"/>
              <a:buNone/>
            </a:pPr>
            <a:endParaRPr lang="fr-CH" dirty="0">
              <a:solidFill>
                <a:srgbClr val="5E6C77"/>
              </a:solidFill>
              <a:sym typeface="Arial"/>
            </a:endParaRPr>
          </a:p>
          <a:p>
            <a:pPr marL="0" lvl="0" indent="0">
              <a:lnSpc>
                <a:spcPct val="100000"/>
              </a:lnSpc>
              <a:spcBef>
                <a:spcPts val="0"/>
              </a:spcBef>
              <a:buClr>
                <a:schemeClr val="dk1"/>
              </a:buClr>
              <a:buSzPts val="1100"/>
              <a:buFont typeface="Arial"/>
              <a:buNone/>
            </a:pPr>
            <a:r>
              <a:rPr lang="fr-CH" dirty="0">
                <a:solidFill>
                  <a:srgbClr val="5E6C77"/>
                </a:solidFill>
                <a:sym typeface="Arial"/>
              </a:rPr>
              <a:t>How </a:t>
            </a:r>
            <a:r>
              <a:rPr lang="fr-CH" dirty="0" err="1">
                <a:solidFill>
                  <a:srgbClr val="5E6C77"/>
                </a:solidFill>
                <a:sym typeface="Arial"/>
              </a:rPr>
              <a:t>is</a:t>
            </a:r>
            <a:r>
              <a:rPr lang="fr-CH" dirty="0">
                <a:solidFill>
                  <a:srgbClr val="5E6C77"/>
                </a:solidFill>
                <a:sym typeface="Arial"/>
              </a:rPr>
              <a:t> </a:t>
            </a:r>
            <a:r>
              <a:rPr lang="fr-CH" dirty="0" err="1">
                <a:solidFill>
                  <a:srgbClr val="5E6C77"/>
                </a:solidFill>
                <a:sym typeface="Arial"/>
              </a:rPr>
              <a:t>this</a:t>
            </a:r>
            <a:r>
              <a:rPr lang="fr-CH" dirty="0">
                <a:solidFill>
                  <a:srgbClr val="5E6C77"/>
                </a:solidFill>
                <a:sym typeface="Arial"/>
              </a:rPr>
              <a:t> </a:t>
            </a:r>
            <a:r>
              <a:rPr lang="fr-CH" dirty="0" err="1">
                <a:solidFill>
                  <a:srgbClr val="5E6C77"/>
                </a:solidFill>
                <a:sym typeface="Arial"/>
              </a:rPr>
              <a:t>different</a:t>
            </a:r>
            <a:r>
              <a:rPr lang="fr-CH" dirty="0">
                <a:solidFill>
                  <a:srgbClr val="5E6C77"/>
                </a:solidFill>
                <a:sym typeface="Arial"/>
              </a:rPr>
              <a:t> </a:t>
            </a:r>
            <a:r>
              <a:rPr lang="fr-CH" dirty="0" err="1">
                <a:solidFill>
                  <a:srgbClr val="5E6C77"/>
                </a:solidFill>
                <a:sym typeface="Arial"/>
              </a:rPr>
              <a:t>from</a:t>
            </a:r>
            <a:r>
              <a:rPr lang="fr-CH" dirty="0">
                <a:solidFill>
                  <a:srgbClr val="5E6C77"/>
                </a:solidFill>
                <a:sym typeface="Arial"/>
              </a:rPr>
              <a:t> the </a:t>
            </a:r>
            <a:r>
              <a:rPr lang="fr-CH" dirty="0" err="1">
                <a:solidFill>
                  <a:srgbClr val="5E6C77"/>
                </a:solidFill>
                <a:sym typeface="Arial"/>
              </a:rPr>
              <a:t>way</a:t>
            </a:r>
            <a:r>
              <a:rPr lang="fr-CH" dirty="0">
                <a:solidFill>
                  <a:srgbClr val="5E6C77"/>
                </a:solidFill>
                <a:sym typeface="Arial"/>
              </a:rPr>
              <a:t> phages </a:t>
            </a:r>
            <a:r>
              <a:rPr lang="fr-CH" dirty="0" err="1">
                <a:solidFill>
                  <a:srgbClr val="5E6C77"/>
                </a:solidFill>
                <a:sym typeface="Arial"/>
              </a:rPr>
              <a:t>really</a:t>
            </a:r>
            <a:r>
              <a:rPr lang="fr-CH" dirty="0">
                <a:solidFill>
                  <a:srgbClr val="5E6C77"/>
                </a:solidFill>
                <a:sym typeface="Arial"/>
              </a:rPr>
              <a:t> </a:t>
            </a:r>
            <a:r>
              <a:rPr lang="fr-CH" dirty="0" err="1">
                <a:solidFill>
                  <a:srgbClr val="5E6C77"/>
                </a:solidFill>
                <a:sym typeface="Arial"/>
              </a:rPr>
              <a:t>reproduce</a:t>
            </a:r>
            <a:r>
              <a:rPr lang="fr-CH" dirty="0">
                <a:solidFill>
                  <a:srgbClr val="5E6C77"/>
                </a:solidFill>
                <a:sym typeface="Arial"/>
              </a:rPr>
              <a:t>?</a:t>
            </a:r>
            <a:endParaRPr dirty="0">
              <a:solidFill>
                <a:srgbClr val="5E6C77"/>
              </a:solidFill>
            </a:endParaRPr>
          </a:p>
        </p:txBody>
      </p:sp>
    </p:spTree>
    <p:extLst>
      <p:ext uri="{BB962C8B-B14F-4D97-AF65-F5344CB8AC3E}">
        <p14:creationId xmlns:p14="http://schemas.microsoft.com/office/powerpoint/2010/main" val="24686634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41">
          <a:extLst>
            <a:ext uri="{FF2B5EF4-FFF2-40B4-BE49-F238E27FC236}">
              <a16:creationId xmlns:a16="http://schemas.microsoft.com/office/drawing/2014/main" id="{24B2F16E-F935-C4D2-4769-6F50AA3053B5}"/>
            </a:ext>
          </a:extLst>
        </p:cNvPr>
        <p:cNvGrpSpPr/>
        <p:nvPr/>
      </p:nvGrpSpPr>
      <p:grpSpPr>
        <a:xfrm>
          <a:off x="0" y="0"/>
          <a:ext cx="0" cy="0"/>
          <a:chOff x="0" y="0"/>
          <a:chExt cx="0" cy="0"/>
        </a:xfrm>
      </p:grpSpPr>
      <p:pic>
        <p:nvPicPr>
          <p:cNvPr id="842" name="Google Shape;842;p51" descr="A picture containing toy&#10;&#10;Description automatically generated">
            <a:extLst>
              <a:ext uri="{FF2B5EF4-FFF2-40B4-BE49-F238E27FC236}">
                <a16:creationId xmlns:a16="http://schemas.microsoft.com/office/drawing/2014/main" id="{86C90409-5056-0219-68F5-05AEDA3FA719}"/>
              </a:ext>
            </a:extLst>
          </p:cNvPr>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4" name="Google Shape;844;p51">
            <a:extLst>
              <a:ext uri="{FF2B5EF4-FFF2-40B4-BE49-F238E27FC236}">
                <a16:creationId xmlns:a16="http://schemas.microsoft.com/office/drawing/2014/main" id="{79DF6BC8-3529-869F-C1BB-05E0A4E259A8}"/>
              </a:ext>
            </a:extLst>
          </p:cNvPr>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a:extLst>
              <a:ext uri="{FF2B5EF4-FFF2-40B4-BE49-F238E27FC236}">
                <a16:creationId xmlns:a16="http://schemas.microsoft.com/office/drawing/2014/main" id="{9CFA669C-CD3C-92B4-0B77-4511EB3A56B4}"/>
              </a:ext>
            </a:extLst>
          </p:cNvPr>
          <p:cNvGraphicFramePr/>
          <p:nvPr>
            <p:extLst>
              <p:ext uri="{D42A27DB-BD31-4B8C-83A1-F6EECF244321}">
                <p14:modId xmlns:p14="http://schemas.microsoft.com/office/powerpoint/2010/main" val="2942726394"/>
              </p:ext>
            </p:extLst>
          </p:nvPr>
        </p:nvGraphicFramePr>
        <p:xfrm>
          <a:off x="1979628" y="4067996"/>
          <a:ext cx="9374171" cy="1846039"/>
        </p:xfrm>
        <a:graphic>
          <a:graphicData uri="http://schemas.openxmlformats.org/drawingml/2006/table">
            <a:tbl>
              <a:tblPr firstRow="1" bandRow="1">
                <a:noFill/>
                <a:tableStyleId>{5EFE41A3-DD61-44C7-AFF8-3DEED947FFAF}</a:tableStyleId>
              </a:tblPr>
              <a:tblGrid>
                <a:gridCol w="1728214">
                  <a:extLst>
                    <a:ext uri="{9D8B030D-6E8A-4147-A177-3AD203B41FA5}">
                      <a16:colId xmlns:a16="http://schemas.microsoft.com/office/drawing/2014/main" val="20000"/>
                    </a:ext>
                  </a:extLst>
                </a:gridCol>
                <a:gridCol w="3288229">
                  <a:extLst>
                    <a:ext uri="{9D8B030D-6E8A-4147-A177-3AD203B41FA5}">
                      <a16:colId xmlns:a16="http://schemas.microsoft.com/office/drawing/2014/main" val="3644444159"/>
                    </a:ext>
                  </a:extLst>
                </a:gridCol>
                <a:gridCol w="4357728">
                  <a:extLst>
                    <a:ext uri="{9D8B030D-6E8A-4147-A177-3AD203B41FA5}">
                      <a16:colId xmlns:a16="http://schemas.microsoft.com/office/drawing/2014/main" val="20002"/>
                    </a:ext>
                  </a:extLst>
                </a:gridCol>
              </a:tblGrid>
              <a:tr h="931629">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a:t>How </a:t>
                      </a:r>
                      <a:r>
                        <a:rPr lang="fr-CH" sz="1800" u="none" strike="noStrike" cap="none" dirty="0" err="1"/>
                        <a:t>does</a:t>
                      </a:r>
                      <a:r>
                        <a:rPr lang="fr-CH" sz="1800" u="none" strike="noStrike" cap="none" dirty="0"/>
                        <a:t> Phage </a:t>
                      </a:r>
                      <a:r>
                        <a:rPr lang="fr-CH" sz="1800" u="none" strike="noStrike" cap="none" dirty="0" err="1"/>
                        <a:t>reproduce</a:t>
                      </a:r>
                      <a:r>
                        <a:rPr lang="fr-CH" sz="1800" u="none" strike="noStrike" cap="none" dirty="0"/>
                        <a:t>?</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a:t>How </a:t>
                      </a:r>
                      <a:r>
                        <a:rPr lang="fr-CH" sz="1800" u="none" strike="noStrike" cap="none" dirty="0" err="1"/>
                        <a:t>is</a:t>
                      </a:r>
                      <a:r>
                        <a:rPr lang="fr-CH" sz="1800" u="none" strike="noStrike" cap="none" dirty="0"/>
                        <a:t> </a:t>
                      </a:r>
                      <a:r>
                        <a:rPr lang="fr-CH" sz="1800" u="none" strike="noStrike" cap="none" dirty="0" err="1"/>
                        <a:t>this</a:t>
                      </a:r>
                      <a:r>
                        <a:rPr lang="fr-CH" sz="1800" u="none" strike="noStrike" cap="none" dirty="0"/>
                        <a:t> </a:t>
                      </a:r>
                      <a:r>
                        <a:rPr lang="fr-CH" sz="1800" u="none" strike="noStrike" cap="none" dirty="0" err="1"/>
                        <a:t>different</a:t>
                      </a:r>
                      <a:r>
                        <a:rPr lang="fr-CH" sz="1800" u="none" strike="noStrike" cap="none" dirty="0"/>
                        <a:t> </a:t>
                      </a:r>
                      <a:r>
                        <a:rPr lang="fr-CH" sz="1800" u="none" strike="noStrike" cap="none" dirty="0" err="1"/>
                        <a:t>from</a:t>
                      </a:r>
                      <a:r>
                        <a:rPr lang="fr-CH" sz="1800" u="none" strike="noStrike" cap="none" dirty="0"/>
                        <a:t> reality?</a:t>
                      </a:r>
                      <a:endParaRPr sz="1800" u="none" strike="noStrike" cap="none" dirty="0"/>
                    </a:p>
                  </a:txBody>
                  <a:tcPr marL="91450" marR="91450" marT="45725" marB="45725"/>
                </a:tc>
                <a:extLst>
                  <a:ext uri="{0D108BD9-81ED-4DB2-BD59-A6C34878D82A}">
                    <a16:rowId xmlns:a16="http://schemas.microsoft.com/office/drawing/2014/main" val="10000"/>
                  </a:ext>
                </a:extLst>
              </a:tr>
              <a:tr h="758080">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Phage</a:t>
                      </a:r>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Phage divides into two identical parts.</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In real life, phages infect bacterial cells and use bacterial components to make new phages.</a:t>
                      </a: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3" name="Picture 2" descr="A picture containing art, design, origami&#10;&#10;Description automatically generated with medium confidence">
            <a:extLst>
              <a:ext uri="{FF2B5EF4-FFF2-40B4-BE49-F238E27FC236}">
                <a16:creationId xmlns:a16="http://schemas.microsoft.com/office/drawing/2014/main" id="{334E4AF4-83C5-18A5-B4CD-2FD8D81BD29D}"/>
              </a:ext>
            </a:extLst>
          </p:cNvPr>
          <p:cNvPicPr>
            <a:picLocks noChangeAspect="1"/>
          </p:cNvPicPr>
          <p:nvPr/>
        </p:nvPicPr>
        <p:blipFill>
          <a:blip r:embed="rId4"/>
          <a:stretch>
            <a:fillRect/>
          </a:stretch>
        </p:blipFill>
        <p:spPr>
          <a:xfrm>
            <a:off x="2856156" y="5093974"/>
            <a:ext cx="663731" cy="663731"/>
          </a:xfrm>
          <a:prstGeom prst="rect">
            <a:avLst/>
          </a:prstGeom>
        </p:spPr>
      </p:pic>
      <p:sp>
        <p:nvSpPr>
          <p:cNvPr id="2" name="Google Shape;843;p51">
            <a:extLst>
              <a:ext uri="{FF2B5EF4-FFF2-40B4-BE49-F238E27FC236}">
                <a16:creationId xmlns:a16="http://schemas.microsoft.com/office/drawing/2014/main" id="{FE47C2A6-E4E5-34D6-F37E-3E895F877062}"/>
              </a:ext>
            </a:extLst>
          </p:cNvPr>
          <p:cNvSpPr txBox="1">
            <a:spLocks noGrp="1"/>
          </p:cNvSpPr>
          <p:nvPr>
            <p:ph type="body" idx="1"/>
          </p:nvPr>
        </p:nvSpPr>
        <p:spPr>
          <a:xfrm>
            <a:off x="1979628" y="1534443"/>
            <a:ext cx="9374171" cy="2355169"/>
          </a:xfrm>
          <a:prstGeom prst="rect">
            <a:avLst/>
          </a:prstGeom>
          <a:noFill/>
          <a:ln>
            <a:noFill/>
          </a:ln>
        </p:spPr>
        <p:txBody>
          <a:bodyPr spcFirstLastPara="1" wrap="square" lIns="91425" tIns="45700" rIns="91425" bIns="45700" anchor="t" anchorCtr="0">
            <a:normAutofit/>
          </a:bodyPr>
          <a:lstStyle/>
          <a:p>
            <a:pPr marL="0" lvl="0" indent="0">
              <a:lnSpc>
                <a:spcPct val="100000"/>
              </a:lnSpc>
              <a:spcBef>
                <a:spcPts val="0"/>
              </a:spcBef>
              <a:buClr>
                <a:schemeClr val="dk1"/>
              </a:buClr>
              <a:buSzPts val="1100"/>
              <a:buFont typeface="Arial"/>
              <a:buNone/>
            </a:pPr>
            <a:r>
              <a:rPr lang="fr-CH" dirty="0">
                <a:solidFill>
                  <a:srgbClr val="5E6C77"/>
                </a:solidFill>
                <a:sym typeface="Arial"/>
              </a:rPr>
              <a:t>Play </a:t>
            </a:r>
            <a:r>
              <a:rPr lang="fr-CH" dirty="0" err="1">
                <a:solidFill>
                  <a:srgbClr val="5E6C77"/>
                </a:solidFill>
                <a:sym typeface="Arial"/>
              </a:rPr>
              <a:t>level</a:t>
            </a:r>
            <a:r>
              <a:rPr lang="fr-CH" dirty="0">
                <a:solidFill>
                  <a:srgbClr val="5E6C77"/>
                </a:solidFill>
                <a:sym typeface="Arial"/>
              </a:rPr>
              <a:t> 19 and observe how Phage </a:t>
            </a:r>
            <a:r>
              <a:rPr lang="fr-CH" dirty="0" err="1">
                <a:solidFill>
                  <a:srgbClr val="5E6C77"/>
                </a:solidFill>
                <a:sym typeface="Arial"/>
              </a:rPr>
              <a:t>reproduces</a:t>
            </a:r>
            <a:r>
              <a:rPr lang="fr-CH" dirty="0">
                <a:solidFill>
                  <a:srgbClr val="5E6C77"/>
                </a:solidFill>
                <a:sym typeface="Arial"/>
              </a:rPr>
              <a:t>.</a:t>
            </a:r>
          </a:p>
          <a:p>
            <a:pPr marL="0" lvl="0" indent="0">
              <a:lnSpc>
                <a:spcPct val="100000"/>
              </a:lnSpc>
              <a:spcBef>
                <a:spcPts val="0"/>
              </a:spcBef>
              <a:buClr>
                <a:schemeClr val="dk1"/>
              </a:buClr>
              <a:buSzPts val="1100"/>
              <a:buFont typeface="Arial"/>
              <a:buNone/>
            </a:pPr>
            <a:endParaRPr lang="fr-CH" dirty="0">
              <a:solidFill>
                <a:srgbClr val="5E6C77"/>
              </a:solidFill>
              <a:sym typeface="Arial"/>
            </a:endParaRPr>
          </a:p>
          <a:p>
            <a:pPr marL="0" lvl="0" indent="0">
              <a:lnSpc>
                <a:spcPct val="100000"/>
              </a:lnSpc>
              <a:spcBef>
                <a:spcPts val="0"/>
              </a:spcBef>
              <a:buClr>
                <a:schemeClr val="dk1"/>
              </a:buClr>
              <a:buSzPts val="1100"/>
              <a:buFont typeface="Arial"/>
              <a:buNone/>
            </a:pPr>
            <a:r>
              <a:rPr lang="fr-CH" dirty="0">
                <a:solidFill>
                  <a:srgbClr val="5E6C77"/>
                </a:solidFill>
                <a:sym typeface="Arial"/>
              </a:rPr>
              <a:t>How </a:t>
            </a:r>
            <a:r>
              <a:rPr lang="fr-CH" dirty="0" err="1">
                <a:solidFill>
                  <a:srgbClr val="5E6C77"/>
                </a:solidFill>
                <a:sym typeface="Arial"/>
              </a:rPr>
              <a:t>is</a:t>
            </a:r>
            <a:r>
              <a:rPr lang="fr-CH" dirty="0">
                <a:solidFill>
                  <a:srgbClr val="5E6C77"/>
                </a:solidFill>
                <a:sym typeface="Arial"/>
              </a:rPr>
              <a:t> </a:t>
            </a:r>
            <a:r>
              <a:rPr lang="fr-CH" dirty="0" err="1">
                <a:solidFill>
                  <a:srgbClr val="5E6C77"/>
                </a:solidFill>
                <a:sym typeface="Arial"/>
              </a:rPr>
              <a:t>this</a:t>
            </a:r>
            <a:r>
              <a:rPr lang="fr-CH" dirty="0">
                <a:solidFill>
                  <a:srgbClr val="5E6C77"/>
                </a:solidFill>
                <a:sym typeface="Arial"/>
              </a:rPr>
              <a:t> </a:t>
            </a:r>
            <a:r>
              <a:rPr lang="fr-CH" dirty="0" err="1">
                <a:solidFill>
                  <a:srgbClr val="5E6C77"/>
                </a:solidFill>
                <a:sym typeface="Arial"/>
              </a:rPr>
              <a:t>different</a:t>
            </a:r>
            <a:r>
              <a:rPr lang="fr-CH" dirty="0">
                <a:solidFill>
                  <a:srgbClr val="5E6C77"/>
                </a:solidFill>
                <a:sym typeface="Arial"/>
              </a:rPr>
              <a:t> </a:t>
            </a:r>
            <a:r>
              <a:rPr lang="fr-CH" dirty="0" err="1">
                <a:solidFill>
                  <a:srgbClr val="5E6C77"/>
                </a:solidFill>
                <a:sym typeface="Arial"/>
              </a:rPr>
              <a:t>from</a:t>
            </a:r>
            <a:r>
              <a:rPr lang="fr-CH" dirty="0">
                <a:solidFill>
                  <a:srgbClr val="5E6C77"/>
                </a:solidFill>
                <a:sym typeface="Arial"/>
              </a:rPr>
              <a:t> the </a:t>
            </a:r>
            <a:r>
              <a:rPr lang="fr-CH" dirty="0" err="1">
                <a:solidFill>
                  <a:srgbClr val="5E6C77"/>
                </a:solidFill>
                <a:sym typeface="Arial"/>
              </a:rPr>
              <a:t>way</a:t>
            </a:r>
            <a:r>
              <a:rPr lang="fr-CH" dirty="0">
                <a:solidFill>
                  <a:srgbClr val="5E6C77"/>
                </a:solidFill>
                <a:sym typeface="Arial"/>
              </a:rPr>
              <a:t> phages </a:t>
            </a:r>
            <a:r>
              <a:rPr lang="fr-CH" dirty="0" err="1">
                <a:solidFill>
                  <a:srgbClr val="5E6C77"/>
                </a:solidFill>
                <a:sym typeface="Arial"/>
              </a:rPr>
              <a:t>really</a:t>
            </a:r>
            <a:r>
              <a:rPr lang="fr-CH" dirty="0">
                <a:solidFill>
                  <a:srgbClr val="5E6C77"/>
                </a:solidFill>
                <a:sym typeface="Arial"/>
              </a:rPr>
              <a:t> </a:t>
            </a:r>
            <a:r>
              <a:rPr lang="fr-CH" dirty="0" err="1">
                <a:solidFill>
                  <a:srgbClr val="5E6C77"/>
                </a:solidFill>
                <a:sym typeface="Arial"/>
              </a:rPr>
              <a:t>reproduce</a:t>
            </a:r>
            <a:r>
              <a:rPr lang="fr-CH" dirty="0">
                <a:solidFill>
                  <a:srgbClr val="5E6C77"/>
                </a:solidFill>
                <a:sym typeface="Arial"/>
              </a:rPr>
              <a:t>?</a:t>
            </a:r>
            <a:endParaRPr dirty="0">
              <a:solidFill>
                <a:srgbClr val="5E6C77"/>
              </a:solidFill>
            </a:endParaRPr>
          </a:p>
        </p:txBody>
      </p:sp>
    </p:spTree>
    <p:extLst>
      <p:ext uri="{BB962C8B-B14F-4D97-AF65-F5344CB8AC3E}">
        <p14:creationId xmlns:p14="http://schemas.microsoft.com/office/powerpoint/2010/main" val="2171965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37ED6B-CE7A-9DAD-ACD9-6170DF340184}"/>
              </a:ext>
            </a:extLst>
          </p:cNvPr>
          <p:cNvSpPr>
            <a:spLocks noGrp="1"/>
          </p:cNvSpPr>
          <p:nvPr>
            <p:ph type="ctrTitle"/>
          </p:nvPr>
        </p:nvSpPr>
        <p:spPr/>
        <p:txBody>
          <a:bodyPr/>
          <a:lstStyle/>
          <a:p>
            <a:r>
              <a:rPr lang="en-US" dirty="0"/>
              <a:t>Resistance to infections</a:t>
            </a:r>
          </a:p>
        </p:txBody>
      </p:sp>
      <p:sp>
        <p:nvSpPr>
          <p:cNvPr id="5" name="Subtitle 4">
            <a:extLst>
              <a:ext uri="{FF2B5EF4-FFF2-40B4-BE49-F238E27FC236}">
                <a16:creationId xmlns:a16="http://schemas.microsoft.com/office/drawing/2014/main" id="{45CA9157-E396-CB68-8D78-D5978002C7F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69376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3" name="Picture 2" descr="A picture containing text, design, steel file&#10;&#10;Description automatically generated">
            <a:extLst>
              <a:ext uri="{FF2B5EF4-FFF2-40B4-BE49-F238E27FC236}">
                <a16:creationId xmlns:a16="http://schemas.microsoft.com/office/drawing/2014/main" id="{2DB42354-676C-F265-CF09-CBA643BA7426}"/>
              </a:ext>
            </a:extLst>
          </p:cNvPr>
          <p:cNvPicPr>
            <a:picLocks noChangeAspect="1"/>
          </p:cNvPicPr>
          <p:nvPr/>
        </p:nvPicPr>
        <p:blipFill rotWithShape="1">
          <a:blip r:embed="rId3"/>
          <a:srcRect l="6081" t="7092" r="618" b="14570"/>
          <a:stretch/>
        </p:blipFill>
        <p:spPr>
          <a:xfrm>
            <a:off x="-1" y="0"/>
            <a:ext cx="5696551" cy="6768445"/>
          </a:xfrm>
          <a:prstGeom prst="rect">
            <a:avLst/>
          </a:prstGeom>
        </p:spPr>
      </p:pic>
      <p:sp>
        <p:nvSpPr>
          <p:cNvPr id="108" name="Google Shape;108;p1"/>
          <p:cNvSpPr txBox="1"/>
          <p:nvPr/>
        </p:nvSpPr>
        <p:spPr>
          <a:xfrm>
            <a:off x="4073236" y="2681253"/>
            <a:ext cx="7407425" cy="243139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6000"/>
              <a:buFont typeface="Arial"/>
              <a:buNone/>
            </a:pPr>
            <a:r>
              <a:rPr lang="en-US" sz="6000" b="1" i="0" u="none" strike="noStrike" cap="none" dirty="0">
                <a:solidFill>
                  <a:srgbClr val="595959"/>
                </a:solidFill>
                <a:latin typeface="Roboto"/>
                <a:ea typeface="Roboto"/>
                <a:cs typeface="Roboto"/>
                <a:sym typeface="Roboto"/>
              </a:rPr>
              <a:t>Reproduction and infection</a:t>
            </a:r>
            <a:endParaRPr sz="1800" b="0" i="0" u="none" strike="noStrike" cap="none" dirty="0">
              <a:solidFill>
                <a:schemeClr val="dk1"/>
              </a:solidFill>
              <a:latin typeface="Roboto"/>
              <a:ea typeface="Roboto"/>
              <a:cs typeface="Roboto"/>
              <a:sym typeface="Roboto"/>
            </a:endParaRPr>
          </a:p>
          <a:p>
            <a:pPr marL="0" marR="0" lvl="0" indent="0" algn="r" rtl="0">
              <a:lnSpc>
                <a:spcPct val="100000"/>
              </a:lnSpc>
              <a:spcBef>
                <a:spcPts val="0"/>
              </a:spcBef>
              <a:spcAft>
                <a:spcPts val="0"/>
              </a:spcAft>
              <a:buClr>
                <a:srgbClr val="000000"/>
              </a:buClr>
              <a:buSzPts val="3200"/>
              <a:buFont typeface="Arial"/>
              <a:buNone/>
            </a:pPr>
            <a:endParaRPr sz="3200" b="1" i="0" u="none" strike="noStrike" cap="none" dirty="0">
              <a:solidFill>
                <a:srgbClr val="595959"/>
              </a:solidFill>
              <a:latin typeface="Roboto"/>
              <a:ea typeface="Roboto"/>
              <a:cs typeface="Roboto"/>
              <a:sym typeface="Roboto"/>
            </a:endParaRPr>
          </a:p>
        </p:txBody>
      </p:sp>
      <p:pic>
        <p:nvPicPr>
          <p:cNvPr id="5" name="Graphic 4">
            <a:extLst>
              <a:ext uri="{FF2B5EF4-FFF2-40B4-BE49-F238E27FC236}">
                <a16:creationId xmlns:a16="http://schemas.microsoft.com/office/drawing/2014/main" id="{42625BD6-3536-D335-0F9C-76ABAC66F0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11582" y="4796470"/>
            <a:ext cx="2548571" cy="1800000"/>
          </a:xfrm>
          <a:prstGeom prst="rect">
            <a:avLst/>
          </a:prstGeom>
        </p:spPr>
      </p:pic>
      <p:pic>
        <p:nvPicPr>
          <p:cNvPr id="7" name="Picture 6" descr="A picture containing text, screenshot, font, graphics&#10;&#10;Description automatically generated">
            <a:extLst>
              <a:ext uri="{FF2B5EF4-FFF2-40B4-BE49-F238E27FC236}">
                <a16:creationId xmlns:a16="http://schemas.microsoft.com/office/drawing/2014/main" id="{F375CC09-90F1-C4D9-3490-3B42796EFAFA}"/>
              </a:ext>
            </a:extLst>
          </p:cNvPr>
          <p:cNvPicPr>
            <a:picLocks noChangeAspect="1"/>
          </p:cNvPicPr>
          <p:nvPr/>
        </p:nvPicPr>
        <p:blipFill>
          <a:blip r:embed="rId6"/>
          <a:stretch>
            <a:fillRect/>
          </a:stretch>
        </p:blipFill>
        <p:spPr>
          <a:xfrm>
            <a:off x="9691705" y="4649843"/>
            <a:ext cx="1788957" cy="1620000"/>
          </a:xfrm>
          <a:prstGeom prst="rect">
            <a:avLst/>
          </a:prstGeom>
        </p:spPr>
      </p:pic>
    </p:spTree>
    <p:extLst>
      <p:ext uri="{BB962C8B-B14F-4D97-AF65-F5344CB8AC3E}">
        <p14:creationId xmlns:p14="http://schemas.microsoft.com/office/powerpoint/2010/main" val="34966222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3DEDEC8-B1BE-A0E0-7542-1FB4EFAC794B}"/>
              </a:ext>
            </a:extLst>
          </p:cNvPr>
          <p:cNvSpPr>
            <a:spLocks noGrp="1"/>
          </p:cNvSpPr>
          <p:nvPr>
            <p:ph type="body" idx="4294967295"/>
          </p:nvPr>
        </p:nvSpPr>
        <p:spPr>
          <a:xfrm>
            <a:off x="2172786" y="961972"/>
            <a:ext cx="9585851" cy="4560887"/>
          </a:xfrm>
        </p:spPr>
        <p:txBody>
          <a:bodyPr/>
          <a:lstStyle/>
          <a:p>
            <a:pPr marL="0"/>
            <a:r>
              <a:rPr lang="fr-CH" dirty="0">
                <a:solidFill>
                  <a:srgbClr val="5E6C77"/>
                </a:solidFill>
              </a:rPr>
              <a:t>All the </a:t>
            </a:r>
            <a:r>
              <a:rPr lang="fr-CH" dirty="0" err="1">
                <a:solidFill>
                  <a:srgbClr val="5E6C77"/>
                </a:solidFill>
              </a:rPr>
              <a:t>characters</a:t>
            </a:r>
            <a:r>
              <a:rPr lang="fr-CH" dirty="0">
                <a:solidFill>
                  <a:srgbClr val="5E6C77"/>
                </a:solidFill>
              </a:rPr>
              <a:t> in the </a:t>
            </a:r>
            <a:r>
              <a:rPr lang="fr-CH" dirty="0" err="1">
                <a:solidFill>
                  <a:srgbClr val="5E6C77"/>
                </a:solidFill>
              </a:rPr>
              <a:t>game</a:t>
            </a:r>
            <a:r>
              <a:rPr lang="fr-CH" dirty="0">
                <a:solidFill>
                  <a:srgbClr val="5E6C77"/>
                </a:solidFill>
              </a:rPr>
              <a:t> are </a:t>
            </a:r>
            <a:r>
              <a:rPr lang="fr-CH" dirty="0" err="1">
                <a:solidFill>
                  <a:srgbClr val="5E6C77"/>
                </a:solidFill>
              </a:rPr>
              <a:t>vulnerable</a:t>
            </a:r>
            <a:r>
              <a:rPr lang="fr-CH" dirty="0">
                <a:solidFill>
                  <a:srgbClr val="5E6C77"/>
                </a:solidFill>
              </a:rPr>
              <a:t> to phages.</a:t>
            </a:r>
          </a:p>
          <a:p>
            <a:pPr marL="0"/>
            <a:r>
              <a:rPr lang="fr-CH" dirty="0">
                <a:solidFill>
                  <a:srgbClr val="5E6C77"/>
                </a:solidFill>
              </a:rPr>
              <a:t>In reality, </a:t>
            </a:r>
            <a:r>
              <a:rPr lang="fr-CH" dirty="0" err="1">
                <a:solidFill>
                  <a:srgbClr val="5E6C77"/>
                </a:solidFill>
              </a:rPr>
              <a:t>bacteria</a:t>
            </a:r>
            <a:r>
              <a:rPr lang="fr-CH" dirty="0">
                <a:solidFill>
                  <a:srgbClr val="5E6C77"/>
                </a:solidFill>
              </a:rPr>
              <a:t> and archaea have </a:t>
            </a:r>
            <a:r>
              <a:rPr lang="fr-CH" dirty="0" err="1">
                <a:solidFill>
                  <a:srgbClr val="5E6C77"/>
                </a:solidFill>
              </a:rPr>
              <a:t>different</a:t>
            </a:r>
            <a:r>
              <a:rPr lang="fr-CH" dirty="0">
                <a:solidFill>
                  <a:srgbClr val="5E6C77"/>
                </a:solidFill>
              </a:rPr>
              <a:t> </a:t>
            </a:r>
            <a:r>
              <a:rPr lang="fr-CH" dirty="0" err="1">
                <a:solidFill>
                  <a:srgbClr val="5E6C77"/>
                </a:solidFill>
              </a:rPr>
              <a:t>ways</a:t>
            </a:r>
            <a:r>
              <a:rPr lang="fr-CH" dirty="0">
                <a:solidFill>
                  <a:srgbClr val="5E6C77"/>
                </a:solidFill>
              </a:rPr>
              <a:t> of </a:t>
            </a:r>
            <a:r>
              <a:rPr lang="fr-CH" dirty="0" err="1">
                <a:solidFill>
                  <a:srgbClr val="5E6C77"/>
                </a:solidFill>
              </a:rPr>
              <a:t>resisting</a:t>
            </a:r>
            <a:r>
              <a:rPr lang="fr-CH" dirty="0">
                <a:solidFill>
                  <a:srgbClr val="5E6C77"/>
                </a:solidFill>
              </a:rPr>
              <a:t> phages.</a:t>
            </a:r>
            <a:endParaRPr lang="en-US" dirty="0">
              <a:solidFill>
                <a:srgbClr val="5E6C77"/>
              </a:solidFill>
            </a:endParaRPr>
          </a:p>
        </p:txBody>
      </p:sp>
      <p:pic>
        <p:nvPicPr>
          <p:cNvPr id="7" name="Picture 6">
            <a:extLst>
              <a:ext uri="{FF2B5EF4-FFF2-40B4-BE49-F238E27FC236}">
                <a16:creationId xmlns:a16="http://schemas.microsoft.com/office/drawing/2014/main" id="{096E2FA6-7E0B-576C-72E6-58A7F21AC0BF}"/>
              </a:ext>
            </a:extLst>
          </p:cNvPr>
          <p:cNvPicPr>
            <a:picLocks noChangeAspect="1"/>
          </p:cNvPicPr>
          <p:nvPr/>
        </p:nvPicPr>
        <p:blipFill>
          <a:blip r:embed="rId2"/>
          <a:stretch>
            <a:fillRect/>
          </a:stretch>
        </p:blipFill>
        <p:spPr>
          <a:xfrm>
            <a:off x="2172786" y="2785216"/>
            <a:ext cx="4695909" cy="3474720"/>
          </a:xfrm>
          <a:prstGeom prst="rect">
            <a:avLst/>
          </a:prstGeom>
        </p:spPr>
      </p:pic>
      <p:pic>
        <p:nvPicPr>
          <p:cNvPr id="9" name="Picture 8">
            <a:extLst>
              <a:ext uri="{FF2B5EF4-FFF2-40B4-BE49-F238E27FC236}">
                <a16:creationId xmlns:a16="http://schemas.microsoft.com/office/drawing/2014/main" id="{358B8C6B-26D9-E88E-24B4-7DDA477AEF14}"/>
              </a:ext>
            </a:extLst>
          </p:cNvPr>
          <p:cNvPicPr>
            <a:picLocks noChangeAspect="1"/>
          </p:cNvPicPr>
          <p:nvPr/>
        </p:nvPicPr>
        <p:blipFill>
          <a:blip r:embed="rId3"/>
          <a:stretch>
            <a:fillRect/>
          </a:stretch>
        </p:blipFill>
        <p:spPr>
          <a:xfrm>
            <a:off x="7120402" y="2785216"/>
            <a:ext cx="4386527" cy="3474720"/>
          </a:xfrm>
          <a:prstGeom prst="rect">
            <a:avLst/>
          </a:prstGeom>
        </p:spPr>
      </p:pic>
    </p:spTree>
    <p:extLst>
      <p:ext uri="{BB962C8B-B14F-4D97-AF65-F5344CB8AC3E}">
        <p14:creationId xmlns:p14="http://schemas.microsoft.com/office/powerpoint/2010/main" val="664592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drawing of a cell&#10;&#10;Description automatically generated">
            <a:extLst>
              <a:ext uri="{FF2B5EF4-FFF2-40B4-BE49-F238E27FC236}">
                <a16:creationId xmlns:a16="http://schemas.microsoft.com/office/drawing/2014/main" id="{757E5318-729E-C80F-7487-17897F5CEB6B}"/>
              </a:ext>
            </a:extLst>
          </p:cNvPr>
          <p:cNvPicPr>
            <a:picLocks noChangeAspect="1"/>
          </p:cNvPicPr>
          <p:nvPr/>
        </p:nvPicPr>
        <p:blipFill>
          <a:blip r:embed="rId3"/>
          <a:stretch>
            <a:fillRect/>
          </a:stretch>
        </p:blipFill>
        <p:spPr>
          <a:xfrm>
            <a:off x="3021326" y="1851925"/>
            <a:ext cx="2432533" cy="2184626"/>
          </a:xfrm>
          <a:prstGeom prst="rect">
            <a:avLst/>
          </a:prstGeom>
        </p:spPr>
      </p:pic>
      <p:pic>
        <p:nvPicPr>
          <p:cNvPr id="45" name="Picture 44" descr="A black background with a black square&#10;&#10;Description automatically generated with medium confidence">
            <a:extLst>
              <a:ext uri="{FF2B5EF4-FFF2-40B4-BE49-F238E27FC236}">
                <a16:creationId xmlns:a16="http://schemas.microsoft.com/office/drawing/2014/main" id="{C29505E4-EDA8-A3C1-91D1-CA14DA611B5E}"/>
              </a:ext>
            </a:extLst>
          </p:cNvPr>
          <p:cNvPicPr>
            <a:picLocks noChangeAspect="1"/>
          </p:cNvPicPr>
          <p:nvPr/>
        </p:nvPicPr>
        <p:blipFill>
          <a:blip r:embed="rId4"/>
          <a:stretch>
            <a:fillRect/>
          </a:stretch>
        </p:blipFill>
        <p:spPr>
          <a:xfrm rot="1145816">
            <a:off x="4197838" y="1995308"/>
            <a:ext cx="397047" cy="397047"/>
          </a:xfrm>
          <a:prstGeom prst="rect">
            <a:avLst/>
          </a:prstGeom>
        </p:spPr>
      </p:pic>
      <mc:AlternateContent xmlns:mc="http://schemas.openxmlformats.org/markup-compatibility/2006" xmlns:p14="http://schemas.microsoft.com/office/powerpoint/2010/main">
        <mc:Choice Requires="p14">
          <p:contentPart p14:bwMode="auto" r:id="rId5">
            <p14:nvContentPartPr>
              <p14:cNvPr id="51" name="Ink 50">
                <a:extLst>
                  <a:ext uri="{FF2B5EF4-FFF2-40B4-BE49-F238E27FC236}">
                    <a16:creationId xmlns:a16="http://schemas.microsoft.com/office/drawing/2014/main" id="{D16F65FE-FD43-273A-F2C2-C097B66FEB3B}"/>
                  </a:ext>
                </a:extLst>
              </p14:cNvPr>
              <p14:cNvContentPartPr/>
              <p14:nvPr/>
            </p14:nvContentPartPr>
            <p14:xfrm>
              <a:off x="4256619" y="2057909"/>
              <a:ext cx="211680" cy="647640"/>
            </p14:xfrm>
          </p:contentPart>
        </mc:Choice>
        <mc:Fallback xmlns="">
          <p:pic>
            <p:nvPicPr>
              <p:cNvPr id="51" name="Ink 50">
                <a:extLst>
                  <a:ext uri="{FF2B5EF4-FFF2-40B4-BE49-F238E27FC236}">
                    <a16:creationId xmlns:a16="http://schemas.microsoft.com/office/drawing/2014/main" id="{D16F65FE-FD43-273A-F2C2-C097B66FEB3B}"/>
                  </a:ext>
                </a:extLst>
              </p:cNvPr>
              <p:cNvPicPr/>
              <p:nvPr/>
            </p:nvPicPr>
            <p:blipFill>
              <a:blip r:embed="rId6"/>
              <a:stretch>
                <a:fillRect/>
              </a:stretch>
            </p:blipFill>
            <p:spPr>
              <a:xfrm>
                <a:off x="4250499" y="2051789"/>
                <a:ext cx="223920" cy="659880"/>
              </a:xfrm>
              <a:prstGeom prst="rect">
                <a:avLst/>
              </a:prstGeom>
            </p:spPr>
          </p:pic>
        </mc:Fallback>
      </mc:AlternateContent>
      <p:pic>
        <p:nvPicPr>
          <p:cNvPr id="57" name="Picture 56" descr="A drawing of a cell&#10;&#10;Description automatically generated">
            <a:extLst>
              <a:ext uri="{FF2B5EF4-FFF2-40B4-BE49-F238E27FC236}">
                <a16:creationId xmlns:a16="http://schemas.microsoft.com/office/drawing/2014/main" id="{1B20B1FD-70DD-ACC1-314D-1D190AB234AF}"/>
              </a:ext>
            </a:extLst>
          </p:cNvPr>
          <p:cNvPicPr>
            <a:picLocks noChangeAspect="1"/>
          </p:cNvPicPr>
          <p:nvPr/>
        </p:nvPicPr>
        <p:blipFill>
          <a:blip r:embed="rId3"/>
          <a:stretch>
            <a:fillRect/>
          </a:stretch>
        </p:blipFill>
        <p:spPr>
          <a:xfrm>
            <a:off x="222561" y="1865464"/>
            <a:ext cx="2432533" cy="2184626"/>
          </a:xfrm>
          <a:prstGeom prst="rect">
            <a:avLst/>
          </a:prstGeom>
        </p:spPr>
      </p:pic>
      <p:pic>
        <p:nvPicPr>
          <p:cNvPr id="59" name="Picture 58" descr="A black background with a black square&#10;&#10;Description automatically generated with medium confidence">
            <a:extLst>
              <a:ext uri="{FF2B5EF4-FFF2-40B4-BE49-F238E27FC236}">
                <a16:creationId xmlns:a16="http://schemas.microsoft.com/office/drawing/2014/main" id="{1DED79DC-C578-73E8-AEEF-4F5A96670D5B}"/>
              </a:ext>
            </a:extLst>
          </p:cNvPr>
          <p:cNvPicPr>
            <a:picLocks noChangeAspect="1"/>
          </p:cNvPicPr>
          <p:nvPr/>
        </p:nvPicPr>
        <p:blipFill>
          <a:blip r:embed="rId4"/>
          <a:stretch>
            <a:fillRect/>
          </a:stretch>
        </p:blipFill>
        <p:spPr>
          <a:xfrm rot="1145816">
            <a:off x="1414109" y="2024265"/>
            <a:ext cx="397047" cy="397047"/>
          </a:xfrm>
          <a:prstGeom prst="rect">
            <a:avLst/>
          </a:prstGeom>
        </p:spPr>
      </p:pic>
      <mc:AlternateContent xmlns:mc="http://schemas.openxmlformats.org/markup-compatibility/2006" xmlns:p14="http://schemas.microsoft.com/office/powerpoint/2010/main">
        <mc:Choice Requires="p14">
          <p:contentPart p14:bwMode="auto" r:id="rId7">
            <p14:nvContentPartPr>
              <p14:cNvPr id="60" name="Ink 59">
                <a:extLst>
                  <a:ext uri="{FF2B5EF4-FFF2-40B4-BE49-F238E27FC236}">
                    <a16:creationId xmlns:a16="http://schemas.microsoft.com/office/drawing/2014/main" id="{E81B57DB-ABC2-64B5-6086-11A7B19C3A7E}"/>
                  </a:ext>
                </a:extLst>
              </p14:cNvPr>
              <p14:cNvContentPartPr/>
              <p14:nvPr/>
            </p14:nvContentPartPr>
            <p14:xfrm>
              <a:off x="1611944" y="2092689"/>
              <a:ext cx="81720" cy="72000"/>
            </p14:xfrm>
          </p:contentPart>
        </mc:Choice>
        <mc:Fallback xmlns="">
          <p:pic>
            <p:nvPicPr>
              <p:cNvPr id="60" name="Ink 59">
                <a:extLst>
                  <a:ext uri="{FF2B5EF4-FFF2-40B4-BE49-F238E27FC236}">
                    <a16:creationId xmlns:a16="http://schemas.microsoft.com/office/drawing/2014/main" id="{E81B57DB-ABC2-64B5-6086-11A7B19C3A7E}"/>
                  </a:ext>
                </a:extLst>
              </p:cNvPr>
              <p:cNvPicPr/>
              <p:nvPr/>
            </p:nvPicPr>
            <p:blipFill>
              <a:blip r:embed="rId8"/>
              <a:stretch>
                <a:fillRect/>
              </a:stretch>
            </p:blipFill>
            <p:spPr>
              <a:xfrm>
                <a:off x="1605824" y="2086569"/>
                <a:ext cx="93960" cy="84240"/>
              </a:xfrm>
              <a:prstGeom prst="rect">
                <a:avLst/>
              </a:prstGeom>
            </p:spPr>
          </p:pic>
        </mc:Fallback>
      </mc:AlternateContent>
      <p:sp>
        <p:nvSpPr>
          <p:cNvPr id="84" name="Freeform: Shape 83">
            <a:extLst>
              <a:ext uri="{FF2B5EF4-FFF2-40B4-BE49-F238E27FC236}">
                <a16:creationId xmlns:a16="http://schemas.microsoft.com/office/drawing/2014/main" id="{9D70D76E-E319-1AA1-0CD1-E24ED50A18C5}"/>
              </a:ext>
            </a:extLst>
          </p:cNvPr>
          <p:cNvSpPr/>
          <p:nvPr/>
        </p:nvSpPr>
        <p:spPr>
          <a:xfrm>
            <a:off x="8790457" y="2127312"/>
            <a:ext cx="2976661" cy="2019857"/>
          </a:xfrm>
          <a:custGeom>
            <a:avLst/>
            <a:gdLst>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52549 w 2976661"/>
              <a:gd name="connsiteY85" fmla="*/ 1214438 h 1966913"/>
              <a:gd name="connsiteX86" fmla="*/ 576361 w 2976661"/>
              <a:gd name="connsiteY86" fmla="*/ 1228725 h 1966913"/>
              <a:gd name="connsiteX87" fmla="*/ 595411 w 2976661"/>
              <a:gd name="connsiteY87" fmla="*/ 1238250 h 1966913"/>
              <a:gd name="connsiteX88" fmla="*/ 666849 w 2976661"/>
              <a:gd name="connsiteY88" fmla="*/ 1300163 h 1966913"/>
              <a:gd name="connsiteX89" fmla="*/ 681136 w 2976661"/>
              <a:gd name="connsiteY89" fmla="*/ 1319213 h 1966913"/>
              <a:gd name="connsiteX90" fmla="*/ 690661 w 2976661"/>
              <a:gd name="connsiteY90" fmla="*/ 1338263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19211 w 2976661"/>
              <a:gd name="connsiteY85" fmla="*/ 1276350 h 1966913"/>
              <a:gd name="connsiteX86" fmla="*/ 576361 w 2976661"/>
              <a:gd name="connsiteY86" fmla="*/ 1228725 h 1966913"/>
              <a:gd name="connsiteX87" fmla="*/ 595411 w 2976661"/>
              <a:gd name="connsiteY87" fmla="*/ 1238250 h 1966913"/>
              <a:gd name="connsiteX88" fmla="*/ 666849 w 2976661"/>
              <a:gd name="connsiteY88" fmla="*/ 1300163 h 1966913"/>
              <a:gd name="connsiteX89" fmla="*/ 681136 w 2976661"/>
              <a:gd name="connsiteY89" fmla="*/ 1319213 h 1966913"/>
              <a:gd name="connsiteX90" fmla="*/ 690661 w 2976661"/>
              <a:gd name="connsiteY90" fmla="*/ 1338263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19211 w 2976661"/>
              <a:gd name="connsiteY85" fmla="*/ 1276350 h 1966913"/>
              <a:gd name="connsiteX86" fmla="*/ 576361 w 2976661"/>
              <a:gd name="connsiteY86" fmla="*/ 1228725 h 1966913"/>
              <a:gd name="connsiteX87" fmla="*/ 571599 w 2976661"/>
              <a:gd name="connsiteY87" fmla="*/ 1323975 h 1966913"/>
              <a:gd name="connsiteX88" fmla="*/ 666849 w 2976661"/>
              <a:gd name="connsiteY88" fmla="*/ 1300163 h 1966913"/>
              <a:gd name="connsiteX89" fmla="*/ 681136 w 2976661"/>
              <a:gd name="connsiteY89" fmla="*/ 1319213 h 1966913"/>
              <a:gd name="connsiteX90" fmla="*/ 690661 w 2976661"/>
              <a:gd name="connsiteY90" fmla="*/ 1338263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66849 w 2976661"/>
              <a:gd name="connsiteY88" fmla="*/ 1300163 h 1966913"/>
              <a:gd name="connsiteX89" fmla="*/ 681136 w 2976661"/>
              <a:gd name="connsiteY89" fmla="*/ 1319213 h 1966913"/>
              <a:gd name="connsiteX90" fmla="*/ 690661 w 2976661"/>
              <a:gd name="connsiteY90" fmla="*/ 1338263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66849 w 2976661"/>
              <a:gd name="connsiteY88" fmla="*/ 1300163 h 1966913"/>
              <a:gd name="connsiteX89" fmla="*/ 647798 w 2976661"/>
              <a:gd name="connsiteY89" fmla="*/ 1381125 h 1966913"/>
              <a:gd name="connsiteX90" fmla="*/ 690661 w 2976661"/>
              <a:gd name="connsiteY90" fmla="*/ 1338263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38263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528736 w 2976661"/>
              <a:gd name="connsiteY84" fmla="*/ 1195388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500161 w 2976661"/>
              <a:gd name="connsiteY83" fmla="*/ 1181100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76349 w 2976661"/>
              <a:gd name="connsiteY82" fmla="*/ 1162050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24013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0811 w 2976661"/>
              <a:gd name="connsiteY112" fmla="*/ 1633538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76536 w 2976661"/>
              <a:gd name="connsiteY113" fmla="*/ 1643063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2736 w 2976661"/>
              <a:gd name="connsiteY114" fmla="*/ 1662113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4174 w 2976661"/>
              <a:gd name="connsiteY115" fmla="*/ 1676400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205136 w 2976661"/>
              <a:gd name="connsiteY116" fmla="*/ 1709738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199693 w 2976661"/>
              <a:gd name="connsiteY116" fmla="*/ 1794103 h 1966913"/>
              <a:gd name="connsiteX117" fmla="*/ 2238474 w 2976661"/>
              <a:gd name="connsiteY117" fmla="*/ 1719263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199693 w 2976661"/>
              <a:gd name="connsiteY116" fmla="*/ 1794103 h 1966913"/>
              <a:gd name="connsiteX117" fmla="*/ 2252081 w 2976661"/>
              <a:gd name="connsiteY117" fmla="*/ 1819956 h 1966913"/>
              <a:gd name="connsiteX118" fmla="*/ 2267049 w 2976661"/>
              <a:gd name="connsiteY118" fmla="*/ 173355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199693 w 2976661"/>
              <a:gd name="connsiteY116" fmla="*/ 1794103 h 1966913"/>
              <a:gd name="connsiteX117" fmla="*/ 2252081 w 2976661"/>
              <a:gd name="connsiteY117" fmla="*/ 1819956 h 1966913"/>
              <a:gd name="connsiteX118" fmla="*/ 2332363 w 2976661"/>
              <a:gd name="connsiteY118" fmla="*/ 1828800 h 1966913"/>
              <a:gd name="connsiteX119" fmla="*/ 2305149 w 2976661"/>
              <a:gd name="connsiteY119" fmla="*/ 1747838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199693 w 2976661"/>
              <a:gd name="connsiteY116" fmla="*/ 1794103 h 1966913"/>
              <a:gd name="connsiteX117" fmla="*/ 2252081 w 2976661"/>
              <a:gd name="connsiteY117" fmla="*/ 1819956 h 1966913"/>
              <a:gd name="connsiteX118" fmla="*/ 2332363 w 2976661"/>
              <a:gd name="connsiteY118" fmla="*/ 1828800 h 1966913"/>
              <a:gd name="connsiteX119" fmla="*/ 2408563 w 2976661"/>
              <a:gd name="connsiteY119" fmla="*/ 1853974 h 1966913"/>
              <a:gd name="connsiteX120" fmla="*/ 2348011 w 2976661"/>
              <a:gd name="connsiteY120" fmla="*/ 1766888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199693 w 2976661"/>
              <a:gd name="connsiteY116" fmla="*/ 1794103 h 1966913"/>
              <a:gd name="connsiteX117" fmla="*/ 2252081 w 2976661"/>
              <a:gd name="connsiteY117" fmla="*/ 1819956 h 1966913"/>
              <a:gd name="connsiteX118" fmla="*/ 2332363 w 2976661"/>
              <a:gd name="connsiteY118" fmla="*/ 1828800 h 1966913"/>
              <a:gd name="connsiteX119" fmla="*/ 2408563 w 2976661"/>
              <a:gd name="connsiteY119" fmla="*/ 1853974 h 1966913"/>
              <a:gd name="connsiteX120" fmla="*/ 2505854 w 2976661"/>
              <a:gd name="connsiteY120" fmla="*/ 1897516 h 1966913"/>
              <a:gd name="connsiteX121" fmla="*/ 2386111 w 2976661"/>
              <a:gd name="connsiteY121" fmla="*/ 1781175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1966913"/>
              <a:gd name="connsiteX1" fmla="*/ 2128936 w 2976661"/>
              <a:gd name="connsiteY1" fmla="*/ 0 h 1966913"/>
              <a:gd name="connsiteX2" fmla="*/ 2100361 w 2976661"/>
              <a:gd name="connsiteY2" fmla="*/ 33338 h 1966913"/>
              <a:gd name="connsiteX3" fmla="*/ 2081311 w 2976661"/>
              <a:gd name="connsiteY3" fmla="*/ 61913 h 1966913"/>
              <a:gd name="connsiteX4" fmla="*/ 2062261 w 2976661"/>
              <a:gd name="connsiteY4" fmla="*/ 80963 h 1966913"/>
              <a:gd name="connsiteX5" fmla="*/ 2047974 w 2976661"/>
              <a:gd name="connsiteY5" fmla="*/ 100013 h 1966913"/>
              <a:gd name="connsiteX6" fmla="*/ 2019399 w 2976661"/>
              <a:gd name="connsiteY6" fmla="*/ 114300 h 1966913"/>
              <a:gd name="connsiteX7" fmla="*/ 1971774 w 2976661"/>
              <a:gd name="connsiteY7" fmla="*/ 152400 h 1966913"/>
              <a:gd name="connsiteX8" fmla="*/ 1962249 w 2976661"/>
              <a:gd name="connsiteY8" fmla="*/ 166688 h 1966913"/>
              <a:gd name="connsiteX9" fmla="*/ 1947961 w 2976661"/>
              <a:gd name="connsiteY9" fmla="*/ 176213 h 1966913"/>
              <a:gd name="connsiteX10" fmla="*/ 1933674 w 2976661"/>
              <a:gd name="connsiteY10" fmla="*/ 190500 h 1966913"/>
              <a:gd name="connsiteX11" fmla="*/ 1914624 w 2976661"/>
              <a:gd name="connsiteY11" fmla="*/ 204788 h 1966913"/>
              <a:gd name="connsiteX12" fmla="*/ 1890811 w 2976661"/>
              <a:gd name="connsiteY12" fmla="*/ 242888 h 1966913"/>
              <a:gd name="connsiteX13" fmla="*/ 1876524 w 2976661"/>
              <a:gd name="connsiteY13" fmla="*/ 252413 h 1966913"/>
              <a:gd name="connsiteX14" fmla="*/ 1871761 w 2976661"/>
              <a:gd name="connsiteY14" fmla="*/ 266700 h 1966913"/>
              <a:gd name="connsiteX15" fmla="*/ 1843186 w 2976661"/>
              <a:gd name="connsiteY15" fmla="*/ 300038 h 1966913"/>
              <a:gd name="connsiteX16" fmla="*/ 1819374 w 2976661"/>
              <a:gd name="connsiteY16" fmla="*/ 333375 h 1966913"/>
              <a:gd name="connsiteX17" fmla="*/ 1786036 w 2976661"/>
              <a:gd name="connsiteY17" fmla="*/ 357188 h 1966913"/>
              <a:gd name="connsiteX18" fmla="*/ 1762224 w 2976661"/>
              <a:gd name="connsiteY18" fmla="*/ 381000 h 1966913"/>
              <a:gd name="connsiteX19" fmla="*/ 1724124 w 2976661"/>
              <a:gd name="connsiteY19" fmla="*/ 409575 h 1966913"/>
              <a:gd name="connsiteX20" fmla="*/ 1690786 w 2976661"/>
              <a:gd name="connsiteY20" fmla="*/ 433388 h 1966913"/>
              <a:gd name="connsiteX21" fmla="*/ 1671736 w 2976661"/>
              <a:gd name="connsiteY21" fmla="*/ 442913 h 1966913"/>
              <a:gd name="connsiteX22" fmla="*/ 1657449 w 2976661"/>
              <a:gd name="connsiteY22" fmla="*/ 452438 h 1966913"/>
              <a:gd name="connsiteX23" fmla="*/ 1638399 w 2976661"/>
              <a:gd name="connsiteY23" fmla="*/ 457200 h 1966913"/>
              <a:gd name="connsiteX24" fmla="*/ 1600299 w 2976661"/>
              <a:gd name="connsiteY24" fmla="*/ 476250 h 1966913"/>
              <a:gd name="connsiteX25" fmla="*/ 1462186 w 2976661"/>
              <a:gd name="connsiteY25" fmla="*/ 461963 h 1966913"/>
              <a:gd name="connsiteX26" fmla="*/ 1385986 w 2976661"/>
              <a:gd name="connsiteY26" fmla="*/ 433388 h 1966913"/>
              <a:gd name="connsiteX27" fmla="*/ 1366936 w 2976661"/>
              <a:gd name="connsiteY27" fmla="*/ 419100 h 1966913"/>
              <a:gd name="connsiteX28" fmla="*/ 1328836 w 2976661"/>
              <a:gd name="connsiteY28" fmla="*/ 400050 h 1966913"/>
              <a:gd name="connsiteX29" fmla="*/ 1314549 w 2976661"/>
              <a:gd name="connsiteY29" fmla="*/ 390525 h 1966913"/>
              <a:gd name="connsiteX30" fmla="*/ 1271686 w 2976661"/>
              <a:gd name="connsiteY30" fmla="*/ 371475 h 1966913"/>
              <a:gd name="connsiteX31" fmla="*/ 1257399 w 2976661"/>
              <a:gd name="connsiteY31" fmla="*/ 357188 h 1966913"/>
              <a:gd name="connsiteX32" fmla="*/ 1228824 w 2976661"/>
              <a:gd name="connsiteY32" fmla="*/ 347663 h 1966913"/>
              <a:gd name="connsiteX33" fmla="*/ 1200249 w 2976661"/>
              <a:gd name="connsiteY33" fmla="*/ 333375 h 1966913"/>
              <a:gd name="connsiteX34" fmla="*/ 1128811 w 2976661"/>
              <a:gd name="connsiteY34" fmla="*/ 314325 h 1966913"/>
              <a:gd name="connsiteX35" fmla="*/ 1114524 w 2976661"/>
              <a:gd name="connsiteY35" fmla="*/ 309563 h 1966913"/>
              <a:gd name="connsiteX36" fmla="*/ 1095474 w 2976661"/>
              <a:gd name="connsiteY36" fmla="*/ 304800 h 1966913"/>
              <a:gd name="connsiteX37" fmla="*/ 1047849 w 2976661"/>
              <a:gd name="connsiteY37" fmla="*/ 285750 h 1966913"/>
              <a:gd name="connsiteX38" fmla="*/ 1033561 w 2976661"/>
              <a:gd name="connsiteY38" fmla="*/ 276225 h 1966913"/>
              <a:gd name="connsiteX39" fmla="*/ 957361 w 2976661"/>
              <a:gd name="connsiteY39" fmla="*/ 247650 h 1966913"/>
              <a:gd name="connsiteX40" fmla="*/ 938311 w 2976661"/>
              <a:gd name="connsiteY40" fmla="*/ 233363 h 1966913"/>
              <a:gd name="connsiteX41" fmla="*/ 881161 w 2976661"/>
              <a:gd name="connsiteY41" fmla="*/ 214313 h 1966913"/>
              <a:gd name="connsiteX42" fmla="*/ 862111 w 2976661"/>
              <a:gd name="connsiteY42" fmla="*/ 209550 h 1966913"/>
              <a:gd name="connsiteX43" fmla="*/ 828774 w 2976661"/>
              <a:gd name="connsiteY43" fmla="*/ 190500 h 1966913"/>
              <a:gd name="connsiteX44" fmla="*/ 800199 w 2976661"/>
              <a:gd name="connsiteY44" fmla="*/ 180975 h 1966913"/>
              <a:gd name="connsiteX45" fmla="*/ 766861 w 2976661"/>
              <a:gd name="connsiteY45" fmla="*/ 166688 h 1966913"/>
              <a:gd name="connsiteX46" fmla="*/ 747811 w 2976661"/>
              <a:gd name="connsiteY46" fmla="*/ 157163 h 1966913"/>
              <a:gd name="connsiteX47" fmla="*/ 733524 w 2976661"/>
              <a:gd name="connsiteY47" fmla="*/ 152400 h 1966913"/>
              <a:gd name="connsiteX48" fmla="*/ 671611 w 2976661"/>
              <a:gd name="connsiteY48" fmla="*/ 123825 h 1966913"/>
              <a:gd name="connsiteX49" fmla="*/ 643036 w 2976661"/>
              <a:gd name="connsiteY49" fmla="*/ 114300 h 1966913"/>
              <a:gd name="connsiteX50" fmla="*/ 571599 w 2976661"/>
              <a:gd name="connsiteY50" fmla="*/ 85725 h 1966913"/>
              <a:gd name="connsiteX51" fmla="*/ 543024 w 2976661"/>
              <a:gd name="connsiteY51" fmla="*/ 80963 h 1966913"/>
              <a:gd name="connsiteX52" fmla="*/ 504924 w 2976661"/>
              <a:gd name="connsiteY52" fmla="*/ 71438 h 1966913"/>
              <a:gd name="connsiteX53" fmla="*/ 462061 w 2976661"/>
              <a:gd name="connsiteY53" fmla="*/ 66675 h 1966913"/>
              <a:gd name="connsiteX54" fmla="*/ 390624 w 2976661"/>
              <a:gd name="connsiteY54" fmla="*/ 57150 h 1966913"/>
              <a:gd name="connsiteX55" fmla="*/ 123924 w 2976661"/>
              <a:gd name="connsiteY55" fmla="*/ 61913 h 1966913"/>
              <a:gd name="connsiteX56" fmla="*/ 81061 w 2976661"/>
              <a:gd name="connsiteY56" fmla="*/ 85725 h 1966913"/>
              <a:gd name="connsiteX57" fmla="*/ 33436 w 2976661"/>
              <a:gd name="connsiteY57" fmla="*/ 114300 h 1966913"/>
              <a:gd name="connsiteX58" fmla="*/ 14386 w 2976661"/>
              <a:gd name="connsiteY58" fmla="*/ 147638 h 1966913"/>
              <a:gd name="connsiteX59" fmla="*/ 4861 w 2976661"/>
              <a:gd name="connsiteY59" fmla="*/ 180975 h 1966913"/>
              <a:gd name="connsiteX60" fmla="*/ 99 w 2976661"/>
              <a:gd name="connsiteY60" fmla="*/ 361950 h 1966913"/>
              <a:gd name="connsiteX61" fmla="*/ 19149 w 2976661"/>
              <a:gd name="connsiteY61" fmla="*/ 585788 h 1966913"/>
              <a:gd name="connsiteX62" fmla="*/ 33436 w 2976661"/>
              <a:gd name="connsiteY62" fmla="*/ 652463 h 1966913"/>
              <a:gd name="connsiteX63" fmla="*/ 47724 w 2976661"/>
              <a:gd name="connsiteY63" fmla="*/ 728663 h 1966913"/>
              <a:gd name="connsiteX64" fmla="*/ 52486 w 2976661"/>
              <a:gd name="connsiteY64" fmla="*/ 752475 h 1966913"/>
              <a:gd name="connsiteX65" fmla="*/ 57249 w 2976661"/>
              <a:gd name="connsiteY65" fmla="*/ 771525 h 1966913"/>
              <a:gd name="connsiteX66" fmla="*/ 66774 w 2976661"/>
              <a:gd name="connsiteY66" fmla="*/ 800100 h 1966913"/>
              <a:gd name="connsiteX67" fmla="*/ 71536 w 2976661"/>
              <a:gd name="connsiteY67" fmla="*/ 823913 h 1966913"/>
              <a:gd name="connsiteX68" fmla="*/ 100111 w 2976661"/>
              <a:gd name="connsiteY68" fmla="*/ 871538 h 1966913"/>
              <a:gd name="connsiteX69" fmla="*/ 142974 w 2976661"/>
              <a:gd name="connsiteY69" fmla="*/ 900113 h 1966913"/>
              <a:gd name="connsiteX70" fmla="*/ 162024 w 2976661"/>
              <a:gd name="connsiteY70" fmla="*/ 914400 h 1966913"/>
              <a:gd name="connsiteX71" fmla="*/ 190599 w 2976661"/>
              <a:gd name="connsiteY71" fmla="*/ 928688 h 1966913"/>
              <a:gd name="connsiteX72" fmla="*/ 209649 w 2976661"/>
              <a:gd name="connsiteY72" fmla="*/ 942975 h 1966913"/>
              <a:gd name="connsiteX73" fmla="*/ 223936 w 2976661"/>
              <a:gd name="connsiteY73" fmla="*/ 952500 h 1966913"/>
              <a:gd name="connsiteX74" fmla="*/ 242986 w 2976661"/>
              <a:gd name="connsiteY74" fmla="*/ 981075 h 1966913"/>
              <a:gd name="connsiteX75" fmla="*/ 276324 w 2976661"/>
              <a:gd name="connsiteY75" fmla="*/ 1014413 h 1966913"/>
              <a:gd name="connsiteX76" fmla="*/ 290611 w 2976661"/>
              <a:gd name="connsiteY76" fmla="*/ 1028700 h 1966913"/>
              <a:gd name="connsiteX77" fmla="*/ 309661 w 2976661"/>
              <a:gd name="connsiteY77" fmla="*/ 1052513 h 1966913"/>
              <a:gd name="connsiteX78" fmla="*/ 347761 w 2976661"/>
              <a:gd name="connsiteY78" fmla="*/ 1081088 h 1966913"/>
              <a:gd name="connsiteX79" fmla="*/ 371574 w 2976661"/>
              <a:gd name="connsiteY79" fmla="*/ 1100138 h 1966913"/>
              <a:gd name="connsiteX80" fmla="*/ 395386 w 2976661"/>
              <a:gd name="connsiteY80" fmla="*/ 1109663 h 1966913"/>
              <a:gd name="connsiteX81" fmla="*/ 428724 w 2976661"/>
              <a:gd name="connsiteY81" fmla="*/ 1133475 h 1966913"/>
              <a:gd name="connsiteX82" fmla="*/ 419199 w 2976661"/>
              <a:gd name="connsiteY82" fmla="*/ 1204912 h 1966913"/>
              <a:gd name="connsiteX83" fmla="*/ 443011 w 2976661"/>
              <a:gd name="connsiteY83" fmla="*/ 1214437 h 1966913"/>
              <a:gd name="connsiteX84" fmla="*/ 476348 w 2976661"/>
              <a:gd name="connsiteY84" fmla="*/ 1238251 h 1966913"/>
              <a:gd name="connsiteX85" fmla="*/ 519211 w 2976661"/>
              <a:gd name="connsiteY85" fmla="*/ 1276350 h 1966913"/>
              <a:gd name="connsiteX86" fmla="*/ 538261 w 2976661"/>
              <a:gd name="connsiteY86" fmla="*/ 1304925 h 1966913"/>
              <a:gd name="connsiteX87" fmla="*/ 571599 w 2976661"/>
              <a:gd name="connsiteY87" fmla="*/ 1323975 h 1966913"/>
              <a:gd name="connsiteX88" fmla="*/ 623986 w 2976661"/>
              <a:gd name="connsiteY88" fmla="*/ 1357313 h 1966913"/>
              <a:gd name="connsiteX89" fmla="*/ 647798 w 2976661"/>
              <a:gd name="connsiteY89" fmla="*/ 1381125 h 1966913"/>
              <a:gd name="connsiteX90" fmla="*/ 690661 w 2976661"/>
              <a:gd name="connsiteY90" fmla="*/ 1371601 h 1966913"/>
              <a:gd name="connsiteX91" fmla="*/ 752574 w 2976661"/>
              <a:gd name="connsiteY91" fmla="*/ 1390650 h 1966913"/>
              <a:gd name="connsiteX92" fmla="*/ 766861 w 2976661"/>
              <a:gd name="connsiteY92" fmla="*/ 1404938 h 1966913"/>
              <a:gd name="connsiteX93" fmla="*/ 790674 w 2976661"/>
              <a:gd name="connsiteY93" fmla="*/ 1414463 h 1966913"/>
              <a:gd name="connsiteX94" fmla="*/ 828774 w 2976661"/>
              <a:gd name="connsiteY94" fmla="*/ 1438275 h 1966913"/>
              <a:gd name="connsiteX95" fmla="*/ 866874 w 2976661"/>
              <a:gd name="connsiteY95" fmla="*/ 1452563 h 1966913"/>
              <a:gd name="connsiteX96" fmla="*/ 914499 w 2976661"/>
              <a:gd name="connsiteY96" fmla="*/ 1462088 h 1966913"/>
              <a:gd name="connsiteX97" fmla="*/ 971649 w 2976661"/>
              <a:gd name="connsiteY97" fmla="*/ 1476375 h 1966913"/>
              <a:gd name="connsiteX98" fmla="*/ 1014511 w 2976661"/>
              <a:gd name="connsiteY98" fmla="*/ 1481138 h 1966913"/>
              <a:gd name="connsiteX99" fmla="*/ 1047849 w 2976661"/>
              <a:gd name="connsiteY99" fmla="*/ 1485900 h 1966913"/>
              <a:gd name="connsiteX100" fmla="*/ 1076424 w 2976661"/>
              <a:gd name="connsiteY100" fmla="*/ 1495425 h 1966913"/>
              <a:gd name="connsiteX101" fmla="*/ 1181199 w 2976661"/>
              <a:gd name="connsiteY101" fmla="*/ 1509713 h 1966913"/>
              <a:gd name="connsiteX102" fmla="*/ 1252636 w 2976661"/>
              <a:gd name="connsiteY102" fmla="*/ 1528763 h 1966913"/>
              <a:gd name="connsiteX103" fmla="*/ 1376461 w 2976661"/>
              <a:gd name="connsiteY103" fmla="*/ 1543050 h 1966913"/>
              <a:gd name="connsiteX104" fmla="*/ 1409799 w 2976661"/>
              <a:gd name="connsiteY104" fmla="*/ 1552575 h 1966913"/>
              <a:gd name="connsiteX105" fmla="*/ 1438374 w 2976661"/>
              <a:gd name="connsiteY105" fmla="*/ 1557338 h 1966913"/>
              <a:gd name="connsiteX106" fmla="*/ 1476474 w 2976661"/>
              <a:gd name="connsiteY106" fmla="*/ 1566863 h 1966913"/>
              <a:gd name="connsiteX107" fmla="*/ 1581249 w 2976661"/>
              <a:gd name="connsiteY107" fmla="*/ 1576388 h 1966913"/>
              <a:gd name="connsiteX108" fmla="*/ 1624111 w 2976661"/>
              <a:gd name="connsiteY108" fmla="*/ 1585913 h 1966913"/>
              <a:gd name="connsiteX109" fmla="*/ 1724124 w 2976661"/>
              <a:gd name="connsiteY109" fmla="*/ 1600200 h 1966913"/>
              <a:gd name="connsiteX110" fmla="*/ 1786036 w 2976661"/>
              <a:gd name="connsiteY110" fmla="*/ 1609725 h 1966913"/>
              <a:gd name="connsiteX111" fmla="*/ 1843186 w 2976661"/>
              <a:gd name="connsiteY111" fmla="*/ 1648506 h 1966913"/>
              <a:gd name="connsiteX112" fmla="*/ 1898976 w 2976661"/>
              <a:gd name="connsiteY112" fmla="*/ 1668916 h 1966913"/>
              <a:gd name="connsiteX113" fmla="*/ 1981979 w 2976661"/>
              <a:gd name="connsiteY113" fmla="*/ 1694770 h 1966913"/>
              <a:gd name="connsiteX114" fmla="*/ 2050015 w 2976661"/>
              <a:gd name="connsiteY114" fmla="*/ 1724706 h 1966913"/>
              <a:gd name="connsiteX115" fmla="*/ 2126896 w 2976661"/>
              <a:gd name="connsiteY115" fmla="*/ 1749879 h 1966913"/>
              <a:gd name="connsiteX116" fmla="*/ 2199693 w 2976661"/>
              <a:gd name="connsiteY116" fmla="*/ 1794103 h 1966913"/>
              <a:gd name="connsiteX117" fmla="*/ 2252081 w 2976661"/>
              <a:gd name="connsiteY117" fmla="*/ 1819956 h 1966913"/>
              <a:gd name="connsiteX118" fmla="*/ 2332363 w 2976661"/>
              <a:gd name="connsiteY118" fmla="*/ 1828800 h 1966913"/>
              <a:gd name="connsiteX119" fmla="*/ 2408563 w 2976661"/>
              <a:gd name="connsiteY119" fmla="*/ 1853974 h 1966913"/>
              <a:gd name="connsiteX120" fmla="*/ 2505854 w 2976661"/>
              <a:gd name="connsiteY120" fmla="*/ 1897516 h 1966913"/>
              <a:gd name="connsiteX121" fmla="*/ 2582054 w 2976661"/>
              <a:gd name="connsiteY121" fmla="*/ 1944461 h 1966913"/>
              <a:gd name="connsiteX122" fmla="*/ 2409924 w 2976661"/>
              <a:gd name="connsiteY122" fmla="*/ 1795463 h 1966913"/>
              <a:gd name="connsiteX123" fmla="*/ 2467074 w 2976661"/>
              <a:gd name="connsiteY123" fmla="*/ 1814513 h 1966913"/>
              <a:gd name="connsiteX124" fmla="*/ 2486124 w 2976661"/>
              <a:gd name="connsiteY124" fmla="*/ 1828800 h 1966913"/>
              <a:gd name="connsiteX125" fmla="*/ 2557561 w 2976661"/>
              <a:gd name="connsiteY125" fmla="*/ 1866900 h 1966913"/>
              <a:gd name="connsiteX126" fmla="*/ 2595661 w 2976661"/>
              <a:gd name="connsiteY126" fmla="*/ 1885950 h 1966913"/>
              <a:gd name="connsiteX127" fmla="*/ 2624236 w 2976661"/>
              <a:gd name="connsiteY127" fmla="*/ 1905000 h 1966913"/>
              <a:gd name="connsiteX128" fmla="*/ 2638524 w 2976661"/>
              <a:gd name="connsiteY128" fmla="*/ 1909763 h 1966913"/>
              <a:gd name="connsiteX129" fmla="*/ 2652811 w 2976661"/>
              <a:gd name="connsiteY129" fmla="*/ 1919288 h 1966913"/>
              <a:gd name="connsiteX130" fmla="*/ 2686149 w 2976661"/>
              <a:gd name="connsiteY130" fmla="*/ 1938338 h 1966913"/>
              <a:gd name="connsiteX131" fmla="*/ 2714724 w 2976661"/>
              <a:gd name="connsiteY131" fmla="*/ 1957388 h 1966913"/>
              <a:gd name="connsiteX132" fmla="*/ 2733774 w 2976661"/>
              <a:gd name="connsiteY132" fmla="*/ 1966913 h 1966913"/>
              <a:gd name="connsiteX133" fmla="*/ 2719486 w 2976661"/>
              <a:gd name="connsiteY133" fmla="*/ 1957388 h 1966913"/>
              <a:gd name="connsiteX134" fmla="*/ 2695674 w 2976661"/>
              <a:gd name="connsiteY134" fmla="*/ 1905000 h 1966913"/>
              <a:gd name="connsiteX135" fmla="*/ 2667099 w 2976661"/>
              <a:gd name="connsiteY135" fmla="*/ 1843088 h 1966913"/>
              <a:gd name="connsiteX136" fmla="*/ 2633761 w 2976661"/>
              <a:gd name="connsiteY136" fmla="*/ 1766888 h 1966913"/>
              <a:gd name="connsiteX137" fmla="*/ 2605186 w 2976661"/>
              <a:gd name="connsiteY137" fmla="*/ 1724025 h 1966913"/>
              <a:gd name="connsiteX138" fmla="*/ 2586136 w 2976661"/>
              <a:gd name="connsiteY138" fmla="*/ 1685925 h 1966913"/>
              <a:gd name="connsiteX139" fmla="*/ 2552799 w 2976661"/>
              <a:gd name="connsiteY139" fmla="*/ 1638300 h 1966913"/>
              <a:gd name="connsiteX140" fmla="*/ 2528986 w 2976661"/>
              <a:gd name="connsiteY140" fmla="*/ 1595438 h 1966913"/>
              <a:gd name="connsiteX141" fmla="*/ 2481361 w 2976661"/>
              <a:gd name="connsiteY141" fmla="*/ 1519238 h 1966913"/>
              <a:gd name="connsiteX142" fmla="*/ 2448024 w 2976661"/>
              <a:gd name="connsiteY142" fmla="*/ 1466850 h 1966913"/>
              <a:gd name="connsiteX143" fmla="*/ 2428974 w 2976661"/>
              <a:gd name="connsiteY143" fmla="*/ 1452563 h 1966913"/>
              <a:gd name="connsiteX144" fmla="*/ 2395636 w 2976661"/>
              <a:gd name="connsiteY144" fmla="*/ 1423988 h 1966913"/>
              <a:gd name="connsiteX145" fmla="*/ 2352774 w 2976661"/>
              <a:gd name="connsiteY145" fmla="*/ 1400175 h 1966913"/>
              <a:gd name="connsiteX146" fmla="*/ 2333724 w 2976661"/>
              <a:gd name="connsiteY146" fmla="*/ 1385888 h 1966913"/>
              <a:gd name="connsiteX147" fmla="*/ 2324199 w 2976661"/>
              <a:gd name="connsiteY147" fmla="*/ 1366838 h 1966913"/>
              <a:gd name="connsiteX148" fmla="*/ 2338486 w 2976661"/>
              <a:gd name="connsiteY148" fmla="*/ 1328738 h 1966913"/>
              <a:gd name="connsiteX149" fmla="*/ 2405161 w 2976661"/>
              <a:gd name="connsiteY149" fmla="*/ 1238250 h 1966913"/>
              <a:gd name="connsiteX150" fmla="*/ 2443261 w 2976661"/>
              <a:gd name="connsiteY150" fmla="*/ 1195388 h 1966913"/>
              <a:gd name="connsiteX151" fmla="*/ 2495649 w 2976661"/>
              <a:gd name="connsiteY151" fmla="*/ 1157288 h 1966913"/>
              <a:gd name="connsiteX152" fmla="*/ 2543274 w 2976661"/>
              <a:gd name="connsiteY152" fmla="*/ 1128713 h 1966913"/>
              <a:gd name="connsiteX153" fmla="*/ 2705199 w 2976661"/>
              <a:gd name="connsiteY153" fmla="*/ 1033463 h 1966913"/>
              <a:gd name="connsiteX154" fmla="*/ 2843311 w 2976661"/>
              <a:gd name="connsiteY154" fmla="*/ 1000125 h 1966913"/>
              <a:gd name="connsiteX155" fmla="*/ 2943324 w 2976661"/>
              <a:gd name="connsiteY155" fmla="*/ 985838 h 1966913"/>
              <a:gd name="connsiteX156" fmla="*/ 2976661 w 2976661"/>
              <a:gd name="connsiteY156" fmla="*/ 981075 h 1966913"/>
              <a:gd name="connsiteX157" fmla="*/ 2948086 w 2976661"/>
              <a:gd name="connsiteY157" fmla="*/ 971550 h 1966913"/>
              <a:gd name="connsiteX158" fmla="*/ 2900461 w 2976661"/>
              <a:gd name="connsiteY158" fmla="*/ 957263 h 1966913"/>
              <a:gd name="connsiteX159" fmla="*/ 2857599 w 2976661"/>
              <a:gd name="connsiteY159" fmla="*/ 938213 h 1966913"/>
              <a:gd name="connsiteX160" fmla="*/ 2819499 w 2976661"/>
              <a:gd name="connsiteY160" fmla="*/ 923925 h 1966913"/>
              <a:gd name="connsiteX161" fmla="*/ 2786161 w 2976661"/>
              <a:gd name="connsiteY161" fmla="*/ 909638 h 1966913"/>
              <a:gd name="connsiteX162" fmla="*/ 2743299 w 2976661"/>
              <a:gd name="connsiteY162" fmla="*/ 895350 h 1966913"/>
              <a:gd name="connsiteX163" fmla="*/ 2686149 w 2976661"/>
              <a:gd name="connsiteY163" fmla="*/ 871538 h 1966913"/>
              <a:gd name="connsiteX164" fmla="*/ 2533749 w 2976661"/>
              <a:gd name="connsiteY164" fmla="*/ 833438 h 1966913"/>
              <a:gd name="connsiteX165" fmla="*/ 2400399 w 2976661"/>
              <a:gd name="connsiteY165" fmla="*/ 804863 h 1966913"/>
              <a:gd name="connsiteX166" fmla="*/ 2343249 w 2976661"/>
              <a:gd name="connsiteY166" fmla="*/ 795338 h 1966913"/>
              <a:gd name="connsiteX167" fmla="*/ 2276574 w 2976661"/>
              <a:gd name="connsiteY167" fmla="*/ 781050 h 1966913"/>
              <a:gd name="connsiteX168" fmla="*/ 2152749 w 2976661"/>
              <a:gd name="connsiteY168" fmla="*/ 776288 h 1966913"/>
              <a:gd name="connsiteX169" fmla="*/ 2186086 w 2976661"/>
              <a:gd name="connsiteY169" fmla="*/ 719138 h 1966913"/>
              <a:gd name="connsiteX170" fmla="*/ 2205136 w 2976661"/>
              <a:gd name="connsiteY170" fmla="*/ 681038 h 1966913"/>
              <a:gd name="connsiteX171" fmla="*/ 2271811 w 2976661"/>
              <a:gd name="connsiteY171" fmla="*/ 600075 h 1966913"/>
              <a:gd name="connsiteX172" fmla="*/ 2343249 w 2976661"/>
              <a:gd name="connsiteY172" fmla="*/ 533400 h 1966913"/>
              <a:gd name="connsiteX173" fmla="*/ 2419449 w 2976661"/>
              <a:gd name="connsiteY173" fmla="*/ 476250 h 1966913"/>
              <a:gd name="connsiteX174" fmla="*/ 2528986 w 2976661"/>
              <a:gd name="connsiteY174" fmla="*/ 395288 h 1966913"/>
              <a:gd name="connsiteX175" fmla="*/ 2562324 w 2976661"/>
              <a:gd name="connsiteY175" fmla="*/ 381000 h 1966913"/>
              <a:gd name="connsiteX176" fmla="*/ 2733774 w 2976661"/>
              <a:gd name="connsiteY176" fmla="*/ 347663 h 1966913"/>
              <a:gd name="connsiteX177" fmla="*/ 2695674 w 2976661"/>
              <a:gd name="connsiteY177" fmla="*/ 314325 h 1966913"/>
              <a:gd name="connsiteX178" fmla="*/ 2667099 w 2976661"/>
              <a:gd name="connsiteY178" fmla="*/ 304800 h 1966913"/>
              <a:gd name="connsiteX179" fmla="*/ 2633761 w 2976661"/>
              <a:gd name="connsiteY179" fmla="*/ 290513 h 1966913"/>
              <a:gd name="connsiteX180" fmla="*/ 2600424 w 2976661"/>
              <a:gd name="connsiteY180" fmla="*/ 280988 h 1966913"/>
              <a:gd name="connsiteX181" fmla="*/ 2552799 w 2976661"/>
              <a:gd name="connsiteY181" fmla="*/ 261938 h 1966913"/>
              <a:gd name="connsiteX182" fmla="*/ 2495649 w 2976661"/>
              <a:gd name="connsiteY182" fmla="*/ 247650 h 1966913"/>
              <a:gd name="connsiteX183" fmla="*/ 2452786 w 2976661"/>
              <a:gd name="connsiteY183" fmla="*/ 233363 h 1966913"/>
              <a:gd name="connsiteX184" fmla="*/ 2057499 w 2976661"/>
              <a:gd name="connsiteY184" fmla="*/ 238125 h 1966913"/>
              <a:gd name="connsiteX185" fmla="*/ 2052736 w 2976661"/>
              <a:gd name="connsiteY185" fmla="*/ 219075 h 1966913"/>
              <a:gd name="connsiteX186" fmla="*/ 2062261 w 2976661"/>
              <a:gd name="connsiteY186" fmla="*/ 190500 h 1966913"/>
              <a:gd name="connsiteX187" fmla="*/ 2086074 w 2976661"/>
              <a:gd name="connsiteY187" fmla="*/ 152400 h 1966913"/>
              <a:gd name="connsiteX188" fmla="*/ 2090836 w 2976661"/>
              <a:gd name="connsiteY188" fmla="*/ 138113 h 1966913"/>
              <a:gd name="connsiteX189" fmla="*/ 2109886 w 2976661"/>
              <a:gd name="connsiteY189" fmla="*/ 109538 h 1966913"/>
              <a:gd name="connsiteX190" fmla="*/ 2124174 w 2976661"/>
              <a:gd name="connsiteY190" fmla="*/ 66675 h 1966913"/>
              <a:gd name="connsiteX191" fmla="*/ 2128936 w 2976661"/>
              <a:gd name="connsiteY191" fmla="*/ 52388 h 1966913"/>
              <a:gd name="connsiteX192" fmla="*/ 2128936 w 2976661"/>
              <a:gd name="connsiteY192" fmla="*/ 0 h 1966913"/>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57361 w 2976661"/>
              <a:gd name="connsiteY39" fmla="*/ 24765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62024 w 2976661"/>
              <a:gd name="connsiteY70" fmla="*/ 914400 h 2019857"/>
              <a:gd name="connsiteX71" fmla="*/ 190599 w 2976661"/>
              <a:gd name="connsiteY71" fmla="*/ 928688 h 2019857"/>
              <a:gd name="connsiteX72" fmla="*/ 209649 w 2976661"/>
              <a:gd name="connsiteY72" fmla="*/ 942975 h 2019857"/>
              <a:gd name="connsiteX73" fmla="*/ 223936 w 2976661"/>
              <a:gd name="connsiteY73" fmla="*/ 952500 h 2019857"/>
              <a:gd name="connsiteX74" fmla="*/ 242986 w 2976661"/>
              <a:gd name="connsiteY74" fmla="*/ 981075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62024 w 2976661"/>
              <a:gd name="connsiteY70" fmla="*/ 914400 h 2019857"/>
              <a:gd name="connsiteX71" fmla="*/ 190599 w 2976661"/>
              <a:gd name="connsiteY71" fmla="*/ 928688 h 2019857"/>
              <a:gd name="connsiteX72" fmla="*/ 209649 w 2976661"/>
              <a:gd name="connsiteY72" fmla="*/ 942975 h 2019857"/>
              <a:gd name="connsiteX73" fmla="*/ 223936 w 2976661"/>
              <a:gd name="connsiteY73" fmla="*/ 952500 h 2019857"/>
              <a:gd name="connsiteX74" fmla="*/ 242986 w 2976661"/>
              <a:gd name="connsiteY74" fmla="*/ 981075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62024 w 2976661"/>
              <a:gd name="connsiteY70" fmla="*/ 914400 h 2019857"/>
              <a:gd name="connsiteX71" fmla="*/ 172568 w 2976661"/>
              <a:gd name="connsiteY71" fmla="*/ 949294 h 2019857"/>
              <a:gd name="connsiteX72" fmla="*/ 209649 w 2976661"/>
              <a:gd name="connsiteY72" fmla="*/ 942975 h 2019857"/>
              <a:gd name="connsiteX73" fmla="*/ 223936 w 2976661"/>
              <a:gd name="connsiteY73" fmla="*/ 952500 h 2019857"/>
              <a:gd name="connsiteX74" fmla="*/ 242986 w 2976661"/>
              <a:gd name="connsiteY74" fmla="*/ 981075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62024 w 2976661"/>
              <a:gd name="connsiteY70" fmla="*/ 914400 h 2019857"/>
              <a:gd name="connsiteX71" fmla="*/ 172568 w 2976661"/>
              <a:gd name="connsiteY71" fmla="*/ 949294 h 2019857"/>
              <a:gd name="connsiteX72" fmla="*/ 178740 w 2976661"/>
              <a:gd name="connsiteY72" fmla="*/ 963581 h 2019857"/>
              <a:gd name="connsiteX73" fmla="*/ 223936 w 2976661"/>
              <a:gd name="connsiteY73" fmla="*/ 952500 h 2019857"/>
              <a:gd name="connsiteX74" fmla="*/ 242986 w 2976661"/>
              <a:gd name="connsiteY74" fmla="*/ 981075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62024 w 2976661"/>
              <a:gd name="connsiteY70" fmla="*/ 914400 h 2019857"/>
              <a:gd name="connsiteX71" fmla="*/ 172568 w 2976661"/>
              <a:gd name="connsiteY71" fmla="*/ 949294 h 2019857"/>
              <a:gd name="connsiteX72" fmla="*/ 178740 w 2976661"/>
              <a:gd name="connsiteY72" fmla="*/ 963581 h 2019857"/>
              <a:gd name="connsiteX73" fmla="*/ 208482 w 2976661"/>
              <a:gd name="connsiteY73" fmla="*/ 985985 h 2019857"/>
              <a:gd name="connsiteX74" fmla="*/ 242986 w 2976661"/>
              <a:gd name="connsiteY74" fmla="*/ 981075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62024 w 2976661"/>
              <a:gd name="connsiteY70" fmla="*/ 914400 h 2019857"/>
              <a:gd name="connsiteX71" fmla="*/ 172568 w 2976661"/>
              <a:gd name="connsiteY71" fmla="*/ 949294 h 2019857"/>
              <a:gd name="connsiteX72" fmla="*/ 178740 w 2976661"/>
              <a:gd name="connsiteY72" fmla="*/ 963581 h 2019857"/>
              <a:gd name="connsiteX73" fmla="*/ 208482 w 2976661"/>
              <a:gd name="connsiteY73" fmla="*/ 985985 h 2019857"/>
              <a:gd name="connsiteX74" fmla="*/ 227532 w 2976661"/>
              <a:gd name="connsiteY74" fmla="*/ 1001681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42974 w 2976661"/>
              <a:gd name="connsiteY69" fmla="*/ 900113 h 2019857"/>
              <a:gd name="connsiteX70" fmla="*/ 141418 w 2976661"/>
              <a:gd name="connsiteY70" fmla="*/ 919552 h 2019857"/>
              <a:gd name="connsiteX71" fmla="*/ 172568 w 2976661"/>
              <a:gd name="connsiteY71" fmla="*/ 949294 h 2019857"/>
              <a:gd name="connsiteX72" fmla="*/ 178740 w 2976661"/>
              <a:gd name="connsiteY72" fmla="*/ 963581 h 2019857"/>
              <a:gd name="connsiteX73" fmla="*/ 208482 w 2976661"/>
              <a:gd name="connsiteY73" fmla="*/ 985985 h 2019857"/>
              <a:gd name="connsiteX74" fmla="*/ 227532 w 2976661"/>
              <a:gd name="connsiteY74" fmla="*/ 1001681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 name="connsiteX0" fmla="*/ 2128936 w 2976661"/>
              <a:gd name="connsiteY0" fmla="*/ 0 h 2019857"/>
              <a:gd name="connsiteX1" fmla="*/ 2128936 w 2976661"/>
              <a:gd name="connsiteY1" fmla="*/ 0 h 2019857"/>
              <a:gd name="connsiteX2" fmla="*/ 2100361 w 2976661"/>
              <a:gd name="connsiteY2" fmla="*/ 33338 h 2019857"/>
              <a:gd name="connsiteX3" fmla="*/ 2081311 w 2976661"/>
              <a:gd name="connsiteY3" fmla="*/ 61913 h 2019857"/>
              <a:gd name="connsiteX4" fmla="*/ 2062261 w 2976661"/>
              <a:gd name="connsiteY4" fmla="*/ 80963 h 2019857"/>
              <a:gd name="connsiteX5" fmla="*/ 2047974 w 2976661"/>
              <a:gd name="connsiteY5" fmla="*/ 100013 h 2019857"/>
              <a:gd name="connsiteX6" fmla="*/ 2019399 w 2976661"/>
              <a:gd name="connsiteY6" fmla="*/ 114300 h 2019857"/>
              <a:gd name="connsiteX7" fmla="*/ 1971774 w 2976661"/>
              <a:gd name="connsiteY7" fmla="*/ 152400 h 2019857"/>
              <a:gd name="connsiteX8" fmla="*/ 1962249 w 2976661"/>
              <a:gd name="connsiteY8" fmla="*/ 166688 h 2019857"/>
              <a:gd name="connsiteX9" fmla="*/ 1947961 w 2976661"/>
              <a:gd name="connsiteY9" fmla="*/ 176213 h 2019857"/>
              <a:gd name="connsiteX10" fmla="*/ 1933674 w 2976661"/>
              <a:gd name="connsiteY10" fmla="*/ 190500 h 2019857"/>
              <a:gd name="connsiteX11" fmla="*/ 1914624 w 2976661"/>
              <a:gd name="connsiteY11" fmla="*/ 204788 h 2019857"/>
              <a:gd name="connsiteX12" fmla="*/ 1890811 w 2976661"/>
              <a:gd name="connsiteY12" fmla="*/ 242888 h 2019857"/>
              <a:gd name="connsiteX13" fmla="*/ 1876524 w 2976661"/>
              <a:gd name="connsiteY13" fmla="*/ 252413 h 2019857"/>
              <a:gd name="connsiteX14" fmla="*/ 1871761 w 2976661"/>
              <a:gd name="connsiteY14" fmla="*/ 266700 h 2019857"/>
              <a:gd name="connsiteX15" fmla="*/ 1843186 w 2976661"/>
              <a:gd name="connsiteY15" fmla="*/ 300038 h 2019857"/>
              <a:gd name="connsiteX16" fmla="*/ 1819374 w 2976661"/>
              <a:gd name="connsiteY16" fmla="*/ 333375 h 2019857"/>
              <a:gd name="connsiteX17" fmla="*/ 1786036 w 2976661"/>
              <a:gd name="connsiteY17" fmla="*/ 357188 h 2019857"/>
              <a:gd name="connsiteX18" fmla="*/ 1762224 w 2976661"/>
              <a:gd name="connsiteY18" fmla="*/ 381000 h 2019857"/>
              <a:gd name="connsiteX19" fmla="*/ 1724124 w 2976661"/>
              <a:gd name="connsiteY19" fmla="*/ 409575 h 2019857"/>
              <a:gd name="connsiteX20" fmla="*/ 1690786 w 2976661"/>
              <a:gd name="connsiteY20" fmla="*/ 433388 h 2019857"/>
              <a:gd name="connsiteX21" fmla="*/ 1671736 w 2976661"/>
              <a:gd name="connsiteY21" fmla="*/ 442913 h 2019857"/>
              <a:gd name="connsiteX22" fmla="*/ 1657449 w 2976661"/>
              <a:gd name="connsiteY22" fmla="*/ 452438 h 2019857"/>
              <a:gd name="connsiteX23" fmla="*/ 1638399 w 2976661"/>
              <a:gd name="connsiteY23" fmla="*/ 457200 h 2019857"/>
              <a:gd name="connsiteX24" fmla="*/ 1600299 w 2976661"/>
              <a:gd name="connsiteY24" fmla="*/ 476250 h 2019857"/>
              <a:gd name="connsiteX25" fmla="*/ 1462186 w 2976661"/>
              <a:gd name="connsiteY25" fmla="*/ 461963 h 2019857"/>
              <a:gd name="connsiteX26" fmla="*/ 1385986 w 2976661"/>
              <a:gd name="connsiteY26" fmla="*/ 433388 h 2019857"/>
              <a:gd name="connsiteX27" fmla="*/ 1366936 w 2976661"/>
              <a:gd name="connsiteY27" fmla="*/ 419100 h 2019857"/>
              <a:gd name="connsiteX28" fmla="*/ 1328836 w 2976661"/>
              <a:gd name="connsiteY28" fmla="*/ 400050 h 2019857"/>
              <a:gd name="connsiteX29" fmla="*/ 1314549 w 2976661"/>
              <a:gd name="connsiteY29" fmla="*/ 390525 h 2019857"/>
              <a:gd name="connsiteX30" fmla="*/ 1271686 w 2976661"/>
              <a:gd name="connsiteY30" fmla="*/ 371475 h 2019857"/>
              <a:gd name="connsiteX31" fmla="*/ 1257399 w 2976661"/>
              <a:gd name="connsiteY31" fmla="*/ 357188 h 2019857"/>
              <a:gd name="connsiteX32" fmla="*/ 1228824 w 2976661"/>
              <a:gd name="connsiteY32" fmla="*/ 347663 h 2019857"/>
              <a:gd name="connsiteX33" fmla="*/ 1200249 w 2976661"/>
              <a:gd name="connsiteY33" fmla="*/ 333375 h 2019857"/>
              <a:gd name="connsiteX34" fmla="*/ 1128811 w 2976661"/>
              <a:gd name="connsiteY34" fmla="*/ 314325 h 2019857"/>
              <a:gd name="connsiteX35" fmla="*/ 1114524 w 2976661"/>
              <a:gd name="connsiteY35" fmla="*/ 309563 h 2019857"/>
              <a:gd name="connsiteX36" fmla="*/ 1095474 w 2976661"/>
              <a:gd name="connsiteY36" fmla="*/ 304800 h 2019857"/>
              <a:gd name="connsiteX37" fmla="*/ 1047849 w 2976661"/>
              <a:gd name="connsiteY37" fmla="*/ 285750 h 2019857"/>
              <a:gd name="connsiteX38" fmla="*/ 1033561 w 2976661"/>
              <a:gd name="connsiteY38" fmla="*/ 276225 h 2019857"/>
              <a:gd name="connsiteX39" fmla="*/ 960083 w 2976661"/>
              <a:gd name="connsiteY39" fmla="*/ 228600 h 2019857"/>
              <a:gd name="connsiteX40" fmla="*/ 938311 w 2976661"/>
              <a:gd name="connsiteY40" fmla="*/ 233363 h 2019857"/>
              <a:gd name="connsiteX41" fmla="*/ 881161 w 2976661"/>
              <a:gd name="connsiteY41" fmla="*/ 214313 h 2019857"/>
              <a:gd name="connsiteX42" fmla="*/ 862111 w 2976661"/>
              <a:gd name="connsiteY42" fmla="*/ 209550 h 2019857"/>
              <a:gd name="connsiteX43" fmla="*/ 828774 w 2976661"/>
              <a:gd name="connsiteY43" fmla="*/ 190500 h 2019857"/>
              <a:gd name="connsiteX44" fmla="*/ 800199 w 2976661"/>
              <a:gd name="connsiteY44" fmla="*/ 180975 h 2019857"/>
              <a:gd name="connsiteX45" fmla="*/ 766861 w 2976661"/>
              <a:gd name="connsiteY45" fmla="*/ 166688 h 2019857"/>
              <a:gd name="connsiteX46" fmla="*/ 747811 w 2976661"/>
              <a:gd name="connsiteY46" fmla="*/ 157163 h 2019857"/>
              <a:gd name="connsiteX47" fmla="*/ 733524 w 2976661"/>
              <a:gd name="connsiteY47" fmla="*/ 152400 h 2019857"/>
              <a:gd name="connsiteX48" fmla="*/ 671611 w 2976661"/>
              <a:gd name="connsiteY48" fmla="*/ 123825 h 2019857"/>
              <a:gd name="connsiteX49" fmla="*/ 643036 w 2976661"/>
              <a:gd name="connsiteY49" fmla="*/ 114300 h 2019857"/>
              <a:gd name="connsiteX50" fmla="*/ 571599 w 2976661"/>
              <a:gd name="connsiteY50" fmla="*/ 85725 h 2019857"/>
              <a:gd name="connsiteX51" fmla="*/ 543024 w 2976661"/>
              <a:gd name="connsiteY51" fmla="*/ 80963 h 2019857"/>
              <a:gd name="connsiteX52" fmla="*/ 504924 w 2976661"/>
              <a:gd name="connsiteY52" fmla="*/ 71438 h 2019857"/>
              <a:gd name="connsiteX53" fmla="*/ 462061 w 2976661"/>
              <a:gd name="connsiteY53" fmla="*/ 66675 h 2019857"/>
              <a:gd name="connsiteX54" fmla="*/ 390624 w 2976661"/>
              <a:gd name="connsiteY54" fmla="*/ 57150 h 2019857"/>
              <a:gd name="connsiteX55" fmla="*/ 123924 w 2976661"/>
              <a:gd name="connsiteY55" fmla="*/ 61913 h 2019857"/>
              <a:gd name="connsiteX56" fmla="*/ 81061 w 2976661"/>
              <a:gd name="connsiteY56" fmla="*/ 85725 h 2019857"/>
              <a:gd name="connsiteX57" fmla="*/ 33436 w 2976661"/>
              <a:gd name="connsiteY57" fmla="*/ 114300 h 2019857"/>
              <a:gd name="connsiteX58" fmla="*/ 14386 w 2976661"/>
              <a:gd name="connsiteY58" fmla="*/ 147638 h 2019857"/>
              <a:gd name="connsiteX59" fmla="*/ 4861 w 2976661"/>
              <a:gd name="connsiteY59" fmla="*/ 180975 h 2019857"/>
              <a:gd name="connsiteX60" fmla="*/ 99 w 2976661"/>
              <a:gd name="connsiteY60" fmla="*/ 361950 h 2019857"/>
              <a:gd name="connsiteX61" fmla="*/ 19149 w 2976661"/>
              <a:gd name="connsiteY61" fmla="*/ 585788 h 2019857"/>
              <a:gd name="connsiteX62" fmla="*/ 33436 w 2976661"/>
              <a:gd name="connsiteY62" fmla="*/ 652463 h 2019857"/>
              <a:gd name="connsiteX63" fmla="*/ 47724 w 2976661"/>
              <a:gd name="connsiteY63" fmla="*/ 728663 h 2019857"/>
              <a:gd name="connsiteX64" fmla="*/ 52486 w 2976661"/>
              <a:gd name="connsiteY64" fmla="*/ 752475 h 2019857"/>
              <a:gd name="connsiteX65" fmla="*/ 57249 w 2976661"/>
              <a:gd name="connsiteY65" fmla="*/ 771525 h 2019857"/>
              <a:gd name="connsiteX66" fmla="*/ 66774 w 2976661"/>
              <a:gd name="connsiteY66" fmla="*/ 800100 h 2019857"/>
              <a:gd name="connsiteX67" fmla="*/ 71536 w 2976661"/>
              <a:gd name="connsiteY67" fmla="*/ 823913 h 2019857"/>
              <a:gd name="connsiteX68" fmla="*/ 100111 w 2976661"/>
              <a:gd name="connsiteY68" fmla="*/ 871538 h 2019857"/>
              <a:gd name="connsiteX69" fmla="*/ 122368 w 2976661"/>
              <a:gd name="connsiteY69" fmla="*/ 905265 h 2019857"/>
              <a:gd name="connsiteX70" fmla="*/ 141418 w 2976661"/>
              <a:gd name="connsiteY70" fmla="*/ 919552 h 2019857"/>
              <a:gd name="connsiteX71" fmla="*/ 172568 w 2976661"/>
              <a:gd name="connsiteY71" fmla="*/ 949294 h 2019857"/>
              <a:gd name="connsiteX72" fmla="*/ 178740 w 2976661"/>
              <a:gd name="connsiteY72" fmla="*/ 963581 h 2019857"/>
              <a:gd name="connsiteX73" fmla="*/ 208482 w 2976661"/>
              <a:gd name="connsiteY73" fmla="*/ 985985 h 2019857"/>
              <a:gd name="connsiteX74" fmla="*/ 227532 w 2976661"/>
              <a:gd name="connsiteY74" fmla="*/ 1001681 h 2019857"/>
              <a:gd name="connsiteX75" fmla="*/ 276324 w 2976661"/>
              <a:gd name="connsiteY75" fmla="*/ 1014413 h 2019857"/>
              <a:gd name="connsiteX76" fmla="*/ 290611 w 2976661"/>
              <a:gd name="connsiteY76" fmla="*/ 1028700 h 2019857"/>
              <a:gd name="connsiteX77" fmla="*/ 309661 w 2976661"/>
              <a:gd name="connsiteY77" fmla="*/ 1052513 h 2019857"/>
              <a:gd name="connsiteX78" fmla="*/ 347761 w 2976661"/>
              <a:gd name="connsiteY78" fmla="*/ 1081088 h 2019857"/>
              <a:gd name="connsiteX79" fmla="*/ 371574 w 2976661"/>
              <a:gd name="connsiteY79" fmla="*/ 1100138 h 2019857"/>
              <a:gd name="connsiteX80" fmla="*/ 395386 w 2976661"/>
              <a:gd name="connsiteY80" fmla="*/ 1109663 h 2019857"/>
              <a:gd name="connsiteX81" fmla="*/ 428724 w 2976661"/>
              <a:gd name="connsiteY81" fmla="*/ 1133475 h 2019857"/>
              <a:gd name="connsiteX82" fmla="*/ 419199 w 2976661"/>
              <a:gd name="connsiteY82" fmla="*/ 1204912 h 2019857"/>
              <a:gd name="connsiteX83" fmla="*/ 443011 w 2976661"/>
              <a:gd name="connsiteY83" fmla="*/ 1214437 h 2019857"/>
              <a:gd name="connsiteX84" fmla="*/ 476348 w 2976661"/>
              <a:gd name="connsiteY84" fmla="*/ 1238251 h 2019857"/>
              <a:gd name="connsiteX85" fmla="*/ 519211 w 2976661"/>
              <a:gd name="connsiteY85" fmla="*/ 1276350 h 2019857"/>
              <a:gd name="connsiteX86" fmla="*/ 538261 w 2976661"/>
              <a:gd name="connsiteY86" fmla="*/ 1304925 h 2019857"/>
              <a:gd name="connsiteX87" fmla="*/ 571599 w 2976661"/>
              <a:gd name="connsiteY87" fmla="*/ 1323975 h 2019857"/>
              <a:gd name="connsiteX88" fmla="*/ 623986 w 2976661"/>
              <a:gd name="connsiteY88" fmla="*/ 1357313 h 2019857"/>
              <a:gd name="connsiteX89" fmla="*/ 647798 w 2976661"/>
              <a:gd name="connsiteY89" fmla="*/ 1381125 h 2019857"/>
              <a:gd name="connsiteX90" fmla="*/ 690661 w 2976661"/>
              <a:gd name="connsiteY90" fmla="*/ 1371601 h 2019857"/>
              <a:gd name="connsiteX91" fmla="*/ 752574 w 2976661"/>
              <a:gd name="connsiteY91" fmla="*/ 1390650 h 2019857"/>
              <a:gd name="connsiteX92" fmla="*/ 766861 w 2976661"/>
              <a:gd name="connsiteY92" fmla="*/ 1404938 h 2019857"/>
              <a:gd name="connsiteX93" fmla="*/ 790674 w 2976661"/>
              <a:gd name="connsiteY93" fmla="*/ 1414463 h 2019857"/>
              <a:gd name="connsiteX94" fmla="*/ 828774 w 2976661"/>
              <a:gd name="connsiteY94" fmla="*/ 1438275 h 2019857"/>
              <a:gd name="connsiteX95" fmla="*/ 866874 w 2976661"/>
              <a:gd name="connsiteY95" fmla="*/ 1452563 h 2019857"/>
              <a:gd name="connsiteX96" fmla="*/ 914499 w 2976661"/>
              <a:gd name="connsiteY96" fmla="*/ 1462088 h 2019857"/>
              <a:gd name="connsiteX97" fmla="*/ 971649 w 2976661"/>
              <a:gd name="connsiteY97" fmla="*/ 1476375 h 2019857"/>
              <a:gd name="connsiteX98" fmla="*/ 1014511 w 2976661"/>
              <a:gd name="connsiteY98" fmla="*/ 1481138 h 2019857"/>
              <a:gd name="connsiteX99" fmla="*/ 1047849 w 2976661"/>
              <a:gd name="connsiteY99" fmla="*/ 1485900 h 2019857"/>
              <a:gd name="connsiteX100" fmla="*/ 1076424 w 2976661"/>
              <a:gd name="connsiteY100" fmla="*/ 1495425 h 2019857"/>
              <a:gd name="connsiteX101" fmla="*/ 1181199 w 2976661"/>
              <a:gd name="connsiteY101" fmla="*/ 1509713 h 2019857"/>
              <a:gd name="connsiteX102" fmla="*/ 1252636 w 2976661"/>
              <a:gd name="connsiteY102" fmla="*/ 1528763 h 2019857"/>
              <a:gd name="connsiteX103" fmla="*/ 1376461 w 2976661"/>
              <a:gd name="connsiteY103" fmla="*/ 1543050 h 2019857"/>
              <a:gd name="connsiteX104" fmla="*/ 1409799 w 2976661"/>
              <a:gd name="connsiteY104" fmla="*/ 1552575 h 2019857"/>
              <a:gd name="connsiteX105" fmla="*/ 1438374 w 2976661"/>
              <a:gd name="connsiteY105" fmla="*/ 1557338 h 2019857"/>
              <a:gd name="connsiteX106" fmla="*/ 1476474 w 2976661"/>
              <a:gd name="connsiteY106" fmla="*/ 1566863 h 2019857"/>
              <a:gd name="connsiteX107" fmla="*/ 1581249 w 2976661"/>
              <a:gd name="connsiteY107" fmla="*/ 1576388 h 2019857"/>
              <a:gd name="connsiteX108" fmla="*/ 1624111 w 2976661"/>
              <a:gd name="connsiteY108" fmla="*/ 1585913 h 2019857"/>
              <a:gd name="connsiteX109" fmla="*/ 1724124 w 2976661"/>
              <a:gd name="connsiteY109" fmla="*/ 1600200 h 2019857"/>
              <a:gd name="connsiteX110" fmla="*/ 1786036 w 2976661"/>
              <a:gd name="connsiteY110" fmla="*/ 1609725 h 2019857"/>
              <a:gd name="connsiteX111" fmla="*/ 1843186 w 2976661"/>
              <a:gd name="connsiteY111" fmla="*/ 1648506 h 2019857"/>
              <a:gd name="connsiteX112" fmla="*/ 1898976 w 2976661"/>
              <a:gd name="connsiteY112" fmla="*/ 1668916 h 2019857"/>
              <a:gd name="connsiteX113" fmla="*/ 1981979 w 2976661"/>
              <a:gd name="connsiteY113" fmla="*/ 1694770 h 2019857"/>
              <a:gd name="connsiteX114" fmla="*/ 2050015 w 2976661"/>
              <a:gd name="connsiteY114" fmla="*/ 1724706 h 2019857"/>
              <a:gd name="connsiteX115" fmla="*/ 2126896 w 2976661"/>
              <a:gd name="connsiteY115" fmla="*/ 1749879 h 2019857"/>
              <a:gd name="connsiteX116" fmla="*/ 2199693 w 2976661"/>
              <a:gd name="connsiteY116" fmla="*/ 1794103 h 2019857"/>
              <a:gd name="connsiteX117" fmla="*/ 2252081 w 2976661"/>
              <a:gd name="connsiteY117" fmla="*/ 1819956 h 2019857"/>
              <a:gd name="connsiteX118" fmla="*/ 2332363 w 2976661"/>
              <a:gd name="connsiteY118" fmla="*/ 1828800 h 2019857"/>
              <a:gd name="connsiteX119" fmla="*/ 2408563 w 2976661"/>
              <a:gd name="connsiteY119" fmla="*/ 1853974 h 2019857"/>
              <a:gd name="connsiteX120" fmla="*/ 2505854 w 2976661"/>
              <a:gd name="connsiteY120" fmla="*/ 1897516 h 2019857"/>
              <a:gd name="connsiteX121" fmla="*/ 2582054 w 2976661"/>
              <a:gd name="connsiteY121" fmla="*/ 1944461 h 2019857"/>
              <a:gd name="connsiteX122" fmla="*/ 2668460 w 2976661"/>
              <a:gd name="connsiteY122" fmla="*/ 2015899 h 2019857"/>
              <a:gd name="connsiteX123" fmla="*/ 2467074 w 2976661"/>
              <a:gd name="connsiteY123" fmla="*/ 1814513 h 2019857"/>
              <a:gd name="connsiteX124" fmla="*/ 2486124 w 2976661"/>
              <a:gd name="connsiteY124" fmla="*/ 1828800 h 2019857"/>
              <a:gd name="connsiteX125" fmla="*/ 2557561 w 2976661"/>
              <a:gd name="connsiteY125" fmla="*/ 1866900 h 2019857"/>
              <a:gd name="connsiteX126" fmla="*/ 2595661 w 2976661"/>
              <a:gd name="connsiteY126" fmla="*/ 1885950 h 2019857"/>
              <a:gd name="connsiteX127" fmla="*/ 2624236 w 2976661"/>
              <a:gd name="connsiteY127" fmla="*/ 1905000 h 2019857"/>
              <a:gd name="connsiteX128" fmla="*/ 2638524 w 2976661"/>
              <a:gd name="connsiteY128" fmla="*/ 1909763 h 2019857"/>
              <a:gd name="connsiteX129" fmla="*/ 2652811 w 2976661"/>
              <a:gd name="connsiteY129" fmla="*/ 1919288 h 2019857"/>
              <a:gd name="connsiteX130" fmla="*/ 2686149 w 2976661"/>
              <a:gd name="connsiteY130" fmla="*/ 1938338 h 2019857"/>
              <a:gd name="connsiteX131" fmla="*/ 2714724 w 2976661"/>
              <a:gd name="connsiteY131" fmla="*/ 1957388 h 2019857"/>
              <a:gd name="connsiteX132" fmla="*/ 2733774 w 2976661"/>
              <a:gd name="connsiteY132" fmla="*/ 1966913 h 2019857"/>
              <a:gd name="connsiteX133" fmla="*/ 2719486 w 2976661"/>
              <a:gd name="connsiteY133" fmla="*/ 1957388 h 2019857"/>
              <a:gd name="connsiteX134" fmla="*/ 2695674 w 2976661"/>
              <a:gd name="connsiteY134" fmla="*/ 1905000 h 2019857"/>
              <a:gd name="connsiteX135" fmla="*/ 2667099 w 2976661"/>
              <a:gd name="connsiteY135" fmla="*/ 1843088 h 2019857"/>
              <a:gd name="connsiteX136" fmla="*/ 2633761 w 2976661"/>
              <a:gd name="connsiteY136" fmla="*/ 1766888 h 2019857"/>
              <a:gd name="connsiteX137" fmla="*/ 2605186 w 2976661"/>
              <a:gd name="connsiteY137" fmla="*/ 1724025 h 2019857"/>
              <a:gd name="connsiteX138" fmla="*/ 2586136 w 2976661"/>
              <a:gd name="connsiteY138" fmla="*/ 1685925 h 2019857"/>
              <a:gd name="connsiteX139" fmla="*/ 2552799 w 2976661"/>
              <a:gd name="connsiteY139" fmla="*/ 1638300 h 2019857"/>
              <a:gd name="connsiteX140" fmla="*/ 2528986 w 2976661"/>
              <a:gd name="connsiteY140" fmla="*/ 1595438 h 2019857"/>
              <a:gd name="connsiteX141" fmla="*/ 2481361 w 2976661"/>
              <a:gd name="connsiteY141" fmla="*/ 1519238 h 2019857"/>
              <a:gd name="connsiteX142" fmla="*/ 2448024 w 2976661"/>
              <a:gd name="connsiteY142" fmla="*/ 1466850 h 2019857"/>
              <a:gd name="connsiteX143" fmla="*/ 2428974 w 2976661"/>
              <a:gd name="connsiteY143" fmla="*/ 1452563 h 2019857"/>
              <a:gd name="connsiteX144" fmla="*/ 2395636 w 2976661"/>
              <a:gd name="connsiteY144" fmla="*/ 1423988 h 2019857"/>
              <a:gd name="connsiteX145" fmla="*/ 2352774 w 2976661"/>
              <a:gd name="connsiteY145" fmla="*/ 1400175 h 2019857"/>
              <a:gd name="connsiteX146" fmla="*/ 2333724 w 2976661"/>
              <a:gd name="connsiteY146" fmla="*/ 1385888 h 2019857"/>
              <a:gd name="connsiteX147" fmla="*/ 2324199 w 2976661"/>
              <a:gd name="connsiteY147" fmla="*/ 1366838 h 2019857"/>
              <a:gd name="connsiteX148" fmla="*/ 2338486 w 2976661"/>
              <a:gd name="connsiteY148" fmla="*/ 1328738 h 2019857"/>
              <a:gd name="connsiteX149" fmla="*/ 2405161 w 2976661"/>
              <a:gd name="connsiteY149" fmla="*/ 1238250 h 2019857"/>
              <a:gd name="connsiteX150" fmla="*/ 2443261 w 2976661"/>
              <a:gd name="connsiteY150" fmla="*/ 1195388 h 2019857"/>
              <a:gd name="connsiteX151" fmla="*/ 2495649 w 2976661"/>
              <a:gd name="connsiteY151" fmla="*/ 1157288 h 2019857"/>
              <a:gd name="connsiteX152" fmla="*/ 2543274 w 2976661"/>
              <a:gd name="connsiteY152" fmla="*/ 1128713 h 2019857"/>
              <a:gd name="connsiteX153" fmla="*/ 2705199 w 2976661"/>
              <a:gd name="connsiteY153" fmla="*/ 1033463 h 2019857"/>
              <a:gd name="connsiteX154" fmla="*/ 2843311 w 2976661"/>
              <a:gd name="connsiteY154" fmla="*/ 1000125 h 2019857"/>
              <a:gd name="connsiteX155" fmla="*/ 2943324 w 2976661"/>
              <a:gd name="connsiteY155" fmla="*/ 985838 h 2019857"/>
              <a:gd name="connsiteX156" fmla="*/ 2976661 w 2976661"/>
              <a:gd name="connsiteY156" fmla="*/ 981075 h 2019857"/>
              <a:gd name="connsiteX157" fmla="*/ 2948086 w 2976661"/>
              <a:gd name="connsiteY157" fmla="*/ 971550 h 2019857"/>
              <a:gd name="connsiteX158" fmla="*/ 2900461 w 2976661"/>
              <a:gd name="connsiteY158" fmla="*/ 957263 h 2019857"/>
              <a:gd name="connsiteX159" fmla="*/ 2857599 w 2976661"/>
              <a:gd name="connsiteY159" fmla="*/ 938213 h 2019857"/>
              <a:gd name="connsiteX160" fmla="*/ 2819499 w 2976661"/>
              <a:gd name="connsiteY160" fmla="*/ 923925 h 2019857"/>
              <a:gd name="connsiteX161" fmla="*/ 2786161 w 2976661"/>
              <a:gd name="connsiteY161" fmla="*/ 909638 h 2019857"/>
              <a:gd name="connsiteX162" fmla="*/ 2743299 w 2976661"/>
              <a:gd name="connsiteY162" fmla="*/ 895350 h 2019857"/>
              <a:gd name="connsiteX163" fmla="*/ 2686149 w 2976661"/>
              <a:gd name="connsiteY163" fmla="*/ 871538 h 2019857"/>
              <a:gd name="connsiteX164" fmla="*/ 2533749 w 2976661"/>
              <a:gd name="connsiteY164" fmla="*/ 833438 h 2019857"/>
              <a:gd name="connsiteX165" fmla="*/ 2400399 w 2976661"/>
              <a:gd name="connsiteY165" fmla="*/ 804863 h 2019857"/>
              <a:gd name="connsiteX166" fmla="*/ 2343249 w 2976661"/>
              <a:gd name="connsiteY166" fmla="*/ 795338 h 2019857"/>
              <a:gd name="connsiteX167" fmla="*/ 2276574 w 2976661"/>
              <a:gd name="connsiteY167" fmla="*/ 781050 h 2019857"/>
              <a:gd name="connsiteX168" fmla="*/ 2152749 w 2976661"/>
              <a:gd name="connsiteY168" fmla="*/ 776288 h 2019857"/>
              <a:gd name="connsiteX169" fmla="*/ 2186086 w 2976661"/>
              <a:gd name="connsiteY169" fmla="*/ 719138 h 2019857"/>
              <a:gd name="connsiteX170" fmla="*/ 2205136 w 2976661"/>
              <a:gd name="connsiteY170" fmla="*/ 681038 h 2019857"/>
              <a:gd name="connsiteX171" fmla="*/ 2271811 w 2976661"/>
              <a:gd name="connsiteY171" fmla="*/ 600075 h 2019857"/>
              <a:gd name="connsiteX172" fmla="*/ 2343249 w 2976661"/>
              <a:gd name="connsiteY172" fmla="*/ 533400 h 2019857"/>
              <a:gd name="connsiteX173" fmla="*/ 2419449 w 2976661"/>
              <a:gd name="connsiteY173" fmla="*/ 476250 h 2019857"/>
              <a:gd name="connsiteX174" fmla="*/ 2528986 w 2976661"/>
              <a:gd name="connsiteY174" fmla="*/ 395288 h 2019857"/>
              <a:gd name="connsiteX175" fmla="*/ 2562324 w 2976661"/>
              <a:gd name="connsiteY175" fmla="*/ 381000 h 2019857"/>
              <a:gd name="connsiteX176" fmla="*/ 2733774 w 2976661"/>
              <a:gd name="connsiteY176" fmla="*/ 347663 h 2019857"/>
              <a:gd name="connsiteX177" fmla="*/ 2695674 w 2976661"/>
              <a:gd name="connsiteY177" fmla="*/ 314325 h 2019857"/>
              <a:gd name="connsiteX178" fmla="*/ 2667099 w 2976661"/>
              <a:gd name="connsiteY178" fmla="*/ 304800 h 2019857"/>
              <a:gd name="connsiteX179" fmla="*/ 2633761 w 2976661"/>
              <a:gd name="connsiteY179" fmla="*/ 290513 h 2019857"/>
              <a:gd name="connsiteX180" fmla="*/ 2600424 w 2976661"/>
              <a:gd name="connsiteY180" fmla="*/ 280988 h 2019857"/>
              <a:gd name="connsiteX181" fmla="*/ 2552799 w 2976661"/>
              <a:gd name="connsiteY181" fmla="*/ 261938 h 2019857"/>
              <a:gd name="connsiteX182" fmla="*/ 2495649 w 2976661"/>
              <a:gd name="connsiteY182" fmla="*/ 247650 h 2019857"/>
              <a:gd name="connsiteX183" fmla="*/ 2452786 w 2976661"/>
              <a:gd name="connsiteY183" fmla="*/ 233363 h 2019857"/>
              <a:gd name="connsiteX184" fmla="*/ 2057499 w 2976661"/>
              <a:gd name="connsiteY184" fmla="*/ 238125 h 2019857"/>
              <a:gd name="connsiteX185" fmla="*/ 2052736 w 2976661"/>
              <a:gd name="connsiteY185" fmla="*/ 219075 h 2019857"/>
              <a:gd name="connsiteX186" fmla="*/ 2062261 w 2976661"/>
              <a:gd name="connsiteY186" fmla="*/ 190500 h 2019857"/>
              <a:gd name="connsiteX187" fmla="*/ 2086074 w 2976661"/>
              <a:gd name="connsiteY187" fmla="*/ 152400 h 2019857"/>
              <a:gd name="connsiteX188" fmla="*/ 2090836 w 2976661"/>
              <a:gd name="connsiteY188" fmla="*/ 138113 h 2019857"/>
              <a:gd name="connsiteX189" fmla="*/ 2109886 w 2976661"/>
              <a:gd name="connsiteY189" fmla="*/ 109538 h 2019857"/>
              <a:gd name="connsiteX190" fmla="*/ 2124174 w 2976661"/>
              <a:gd name="connsiteY190" fmla="*/ 66675 h 2019857"/>
              <a:gd name="connsiteX191" fmla="*/ 2128936 w 2976661"/>
              <a:gd name="connsiteY191" fmla="*/ 52388 h 2019857"/>
              <a:gd name="connsiteX192" fmla="*/ 2128936 w 2976661"/>
              <a:gd name="connsiteY192" fmla="*/ 0 h 201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2976661" h="2019857">
                <a:moveTo>
                  <a:pt x="2128936" y="0"/>
                </a:moveTo>
                <a:lnTo>
                  <a:pt x="2128936" y="0"/>
                </a:lnTo>
                <a:cubicBezTo>
                  <a:pt x="2119411" y="11113"/>
                  <a:pt x="2109285" y="21737"/>
                  <a:pt x="2100361" y="33338"/>
                </a:cubicBezTo>
                <a:cubicBezTo>
                  <a:pt x="2093381" y="42412"/>
                  <a:pt x="2089406" y="53818"/>
                  <a:pt x="2081311" y="61913"/>
                </a:cubicBezTo>
                <a:cubicBezTo>
                  <a:pt x="2074961" y="68263"/>
                  <a:pt x="2068174" y="74205"/>
                  <a:pt x="2062261" y="80963"/>
                </a:cubicBezTo>
                <a:cubicBezTo>
                  <a:pt x="2057034" y="86937"/>
                  <a:pt x="2054239" y="95140"/>
                  <a:pt x="2047974" y="100013"/>
                </a:cubicBezTo>
                <a:cubicBezTo>
                  <a:pt x="2039568" y="106551"/>
                  <a:pt x="2028174" y="108267"/>
                  <a:pt x="2019399" y="114300"/>
                </a:cubicBezTo>
                <a:cubicBezTo>
                  <a:pt x="2002646" y="125817"/>
                  <a:pt x="1983051" y="135484"/>
                  <a:pt x="1971774" y="152400"/>
                </a:cubicBezTo>
                <a:cubicBezTo>
                  <a:pt x="1968599" y="157163"/>
                  <a:pt x="1966296" y="162641"/>
                  <a:pt x="1962249" y="166688"/>
                </a:cubicBezTo>
                <a:cubicBezTo>
                  <a:pt x="1958202" y="170735"/>
                  <a:pt x="1952358" y="172549"/>
                  <a:pt x="1947961" y="176213"/>
                </a:cubicBezTo>
                <a:cubicBezTo>
                  <a:pt x="1942787" y="180525"/>
                  <a:pt x="1938788" y="186117"/>
                  <a:pt x="1933674" y="190500"/>
                </a:cubicBezTo>
                <a:cubicBezTo>
                  <a:pt x="1927647" y="195666"/>
                  <a:pt x="1920237" y="199175"/>
                  <a:pt x="1914624" y="204788"/>
                </a:cubicBezTo>
                <a:cubicBezTo>
                  <a:pt x="1868517" y="250895"/>
                  <a:pt x="1928535" y="197618"/>
                  <a:pt x="1890811" y="242888"/>
                </a:cubicBezTo>
                <a:cubicBezTo>
                  <a:pt x="1887147" y="247285"/>
                  <a:pt x="1881286" y="249238"/>
                  <a:pt x="1876524" y="252413"/>
                </a:cubicBezTo>
                <a:cubicBezTo>
                  <a:pt x="1874936" y="257175"/>
                  <a:pt x="1874252" y="262341"/>
                  <a:pt x="1871761" y="266700"/>
                </a:cubicBezTo>
                <a:cubicBezTo>
                  <a:pt x="1858788" y="289402"/>
                  <a:pt x="1858542" y="281611"/>
                  <a:pt x="1843186" y="300038"/>
                </a:cubicBezTo>
                <a:cubicBezTo>
                  <a:pt x="1829667" y="316260"/>
                  <a:pt x="1836528" y="316221"/>
                  <a:pt x="1819374" y="333375"/>
                </a:cubicBezTo>
                <a:cubicBezTo>
                  <a:pt x="1794714" y="358035"/>
                  <a:pt x="1807672" y="338257"/>
                  <a:pt x="1786036" y="357188"/>
                </a:cubicBezTo>
                <a:cubicBezTo>
                  <a:pt x="1777588" y="364580"/>
                  <a:pt x="1770793" y="373749"/>
                  <a:pt x="1762224" y="381000"/>
                </a:cubicBezTo>
                <a:cubicBezTo>
                  <a:pt x="1750105" y="391254"/>
                  <a:pt x="1736824" y="400050"/>
                  <a:pt x="1724124" y="409575"/>
                </a:cubicBezTo>
                <a:cubicBezTo>
                  <a:pt x="1715941" y="415713"/>
                  <a:pt x="1700540" y="427814"/>
                  <a:pt x="1690786" y="433388"/>
                </a:cubicBezTo>
                <a:cubicBezTo>
                  <a:pt x="1684622" y="436910"/>
                  <a:pt x="1677900" y="439391"/>
                  <a:pt x="1671736" y="442913"/>
                </a:cubicBezTo>
                <a:cubicBezTo>
                  <a:pt x="1666766" y="445753"/>
                  <a:pt x="1662710" y="450183"/>
                  <a:pt x="1657449" y="452438"/>
                </a:cubicBezTo>
                <a:cubicBezTo>
                  <a:pt x="1651433" y="455016"/>
                  <a:pt x="1644749" y="455613"/>
                  <a:pt x="1638399" y="457200"/>
                </a:cubicBezTo>
                <a:cubicBezTo>
                  <a:pt x="1625699" y="463550"/>
                  <a:pt x="1614440" y="477536"/>
                  <a:pt x="1600299" y="476250"/>
                </a:cubicBezTo>
                <a:cubicBezTo>
                  <a:pt x="1484345" y="465709"/>
                  <a:pt x="1530241" y="471684"/>
                  <a:pt x="1462186" y="461963"/>
                </a:cubicBezTo>
                <a:cubicBezTo>
                  <a:pt x="1436786" y="452438"/>
                  <a:pt x="1407687" y="449665"/>
                  <a:pt x="1385986" y="433388"/>
                </a:cubicBezTo>
                <a:cubicBezTo>
                  <a:pt x="1379636" y="428625"/>
                  <a:pt x="1373792" y="423100"/>
                  <a:pt x="1366936" y="419100"/>
                </a:cubicBezTo>
                <a:cubicBezTo>
                  <a:pt x="1354671" y="411945"/>
                  <a:pt x="1340650" y="407926"/>
                  <a:pt x="1328836" y="400050"/>
                </a:cubicBezTo>
                <a:cubicBezTo>
                  <a:pt x="1324074" y="396875"/>
                  <a:pt x="1319668" y="393085"/>
                  <a:pt x="1314549" y="390525"/>
                </a:cubicBezTo>
                <a:cubicBezTo>
                  <a:pt x="1281350" y="373926"/>
                  <a:pt x="1323435" y="405974"/>
                  <a:pt x="1271686" y="371475"/>
                </a:cubicBezTo>
                <a:cubicBezTo>
                  <a:pt x="1266082" y="367739"/>
                  <a:pt x="1263286" y="360459"/>
                  <a:pt x="1257399" y="357188"/>
                </a:cubicBezTo>
                <a:cubicBezTo>
                  <a:pt x="1248622" y="352312"/>
                  <a:pt x="1238092" y="351525"/>
                  <a:pt x="1228824" y="347663"/>
                </a:cubicBezTo>
                <a:cubicBezTo>
                  <a:pt x="1218994" y="343567"/>
                  <a:pt x="1210137" y="337330"/>
                  <a:pt x="1200249" y="333375"/>
                </a:cubicBezTo>
                <a:cubicBezTo>
                  <a:pt x="1146576" y="311906"/>
                  <a:pt x="1173299" y="324211"/>
                  <a:pt x="1128811" y="314325"/>
                </a:cubicBezTo>
                <a:cubicBezTo>
                  <a:pt x="1123911" y="313236"/>
                  <a:pt x="1119351" y="310942"/>
                  <a:pt x="1114524" y="309563"/>
                </a:cubicBezTo>
                <a:cubicBezTo>
                  <a:pt x="1108230" y="307765"/>
                  <a:pt x="1101824" y="306388"/>
                  <a:pt x="1095474" y="304800"/>
                </a:cubicBezTo>
                <a:cubicBezTo>
                  <a:pt x="1035463" y="268795"/>
                  <a:pt x="1106322" y="307678"/>
                  <a:pt x="1047849" y="285750"/>
                </a:cubicBezTo>
                <a:cubicBezTo>
                  <a:pt x="1042490" y="283740"/>
                  <a:pt x="1048189" y="285750"/>
                  <a:pt x="1033561" y="276225"/>
                </a:cubicBezTo>
                <a:cubicBezTo>
                  <a:pt x="1018933" y="266700"/>
                  <a:pt x="1026191" y="278180"/>
                  <a:pt x="960083" y="228600"/>
                </a:cubicBezTo>
                <a:cubicBezTo>
                  <a:pt x="953733" y="223838"/>
                  <a:pt x="951465" y="235744"/>
                  <a:pt x="938311" y="233363"/>
                </a:cubicBezTo>
                <a:cubicBezTo>
                  <a:pt x="925157" y="230982"/>
                  <a:pt x="907245" y="220834"/>
                  <a:pt x="881161" y="214313"/>
                </a:cubicBezTo>
                <a:lnTo>
                  <a:pt x="862111" y="209550"/>
                </a:lnTo>
                <a:cubicBezTo>
                  <a:pt x="849223" y="200958"/>
                  <a:pt x="843881" y="196543"/>
                  <a:pt x="828774" y="190500"/>
                </a:cubicBezTo>
                <a:cubicBezTo>
                  <a:pt x="819452" y="186771"/>
                  <a:pt x="809374" y="185053"/>
                  <a:pt x="800199" y="180975"/>
                </a:cubicBezTo>
                <a:cubicBezTo>
                  <a:pt x="757916" y="162183"/>
                  <a:pt x="817249" y="179284"/>
                  <a:pt x="766861" y="166688"/>
                </a:cubicBezTo>
                <a:cubicBezTo>
                  <a:pt x="760511" y="163513"/>
                  <a:pt x="754336" y="159960"/>
                  <a:pt x="747811" y="157163"/>
                </a:cubicBezTo>
                <a:cubicBezTo>
                  <a:pt x="743197" y="155185"/>
                  <a:pt x="738094" y="154477"/>
                  <a:pt x="733524" y="152400"/>
                </a:cubicBezTo>
                <a:cubicBezTo>
                  <a:pt x="689486" y="132382"/>
                  <a:pt x="707579" y="136904"/>
                  <a:pt x="671611" y="123825"/>
                </a:cubicBezTo>
                <a:cubicBezTo>
                  <a:pt x="662175" y="120394"/>
                  <a:pt x="652304" y="118162"/>
                  <a:pt x="643036" y="114300"/>
                </a:cubicBezTo>
                <a:cubicBezTo>
                  <a:pt x="611949" y="101347"/>
                  <a:pt x="609066" y="91969"/>
                  <a:pt x="571599" y="85725"/>
                </a:cubicBezTo>
                <a:cubicBezTo>
                  <a:pt x="562074" y="84138"/>
                  <a:pt x="552466" y="82986"/>
                  <a:pt x="543024" y="80963"/>
                </a:cubicBezTo>
                <a:cubicBezTo>
                  <a:pt x="530224" y="78220"/>
                  <a:pt x="517816" y="73713"/>
                  <a:pt x="504924" y="71438"/>
                </a:cubicBezTo>
                <a:cubicBezTo>
                  <a:pt x="490767" y="68940"/>
                  <a:pt x="476326" y="68458"/>
                  <a:pt x="462061" y="66675"/>
                </a:cubicBezTo>
                <a:lnTo>
                  <a:pt x="390624" y="57150"/>
                </a:lnTo>
                <a:lnTo>
                  <a:pt x="123924" y="61913"/>
                </a:lnTo>
                <a:cubicBezTo>
                  <a:pt x="110798" y="62358"/>
                  <a:pt x="86399" y="81988"/>
                  <a:pt x="81061" y="85725"/>
                </a:cubicBezTo>
                <a:cubicBezTo>
                  <a:pt x="46598" y="109849"/>
                  <a:pt x="78359" y="91839"/>
                  <a:pt x="33436" y="114300"/>
                </a:cubicBezTo>
                <a:cubicBezTo>
                  <a:pt x="25819" y="125726"/>
                  <a:pt x="19220" y="134345"/>
                  <a:pt x="14386" y="147638"/>
                </a:cubicBezTo>
                <a:cubicBezTo>
                  <a:pt x="10436" y="158499"/>
                  <a:pt x="8036" y="169863"/>
                  <a:pt x="4861" y="180975"/>
                </a:cubicBezTo>
                <a:cubicBezTo>
                  <a:pt x="3274" y="241300"/>
                  <a:pt x="-675" y="301609"/>
                  <a:pt x="99" y="361950"/>
                </a:cubicBezTo>
                <a:cubicBezTo>
                  <a:pt x="2337" y="536467"/>
                  <a:pt x="-6413" y="496321"/>
                  <a:pt x="19149" y="585788"/>
                </a:cubicBezTo>
                <a:cubicBezTo>
                  <a:pt x="31156" y="669844"/>
                  <a:pt x="15051" y="567892"/>
                  <a:pt x="33436" y="652463"/>
                </a:cubicBezTo>
                <a:cubicBezTo>
                  <a:pt x="38926" y="677716"/>
                  <a:pt x="42889" y="703277"/>
                  <a:pt x="47724" y="728663"/>
                </a:cubicBezTo>
                <a:cubicBezTo>
                  <a:pt x="49239" y="736615"/>
                  <a:pt x="50523" y="744622"/>
                  <a:pt x="52486" y="752475"/>
                </a:cubicBezTo>
                <a:cubicBezTo>
                  <a:pt x="54074" y="758825"/>
                  <a:pt x="55368" y="765256"/>
                  <a:pt x="57249" y="771525"/>
                </a:cubicBezTo>
                <a:cubicBezTo>
                  <a:pt x="60134" y="781142"/>
                  <a:pt x="64132" y="790414"/>
                  <a:pt x="66774" y="800100"/>
                </a:cubicBezTo>
                <a:cubicBezTo>
                  <a:pt x="68904" y="807910"/>
                  <a:pt x="68976" y="816234"/>
                  <a:pt x="71536" y="823913"/>
                </a:cubicBezTo>
                <a:cubicBezTo>
                  <a:pt x="74919" y="834064"/>
                  <a:pt x="91639" y="857979"/>
                  <a:pt x="100111" y="871538"/>
                </a:cubicBezTo>
                <a:cubicBezTo>
                  <a:pt x="108583" y="885097"/>
                  <a:pt x="115484" y="897263"/>
                  <a:pt x="122368" y="905265"/>
                </a:cubicBezTo>
                <a:cubicBezTo>
                  <a:pt x="129252" y="913267"/>
                  <a:pt x="133051" y="912214"/>
                  <a:pt x="141418" y="919552"/>
                </a:cubicBezTo>
                <a:cubicBezTo>
                  <a:pt x="149785" y="926890"/>
                  <a:pt x="166348" y="941956"/>
                  <a:pt x="172568" y="949294"/>
                </a:cubicBezTo>
                <a:cubicBezTo>
                  <a:pt x="178788" y="956632"/>
                  <a:pt x="172754" y="957466"/>
                  <a:pt x="178740" y="963581"/>
                </a:cubicBezTo>
                <a:cubicBezTo>
                  <a:pt x="184726" y="969696"/>
                  <a:pt x="203720" y="982810"/>
                  <a:pt x="208482" y="985985"/>
                </a:cubicBezTo>
                <a:cubicBezTo>
                  <a:pt x="214832" y="995510"/>
                  <a:pt x="219437" y="993586"/>
                  <a:pt x="227532" y="1001681"/>
                </a:cubicBezTo>
                <a:lnTo>
                  <a:pt x="276324" y="1014413"/>
                </a:lnTo>
                <a:cubicBezTo>
                  <a:pt x="281086" y="1019175"/>
                  <a:pt x="286404" y="1023441"/>
                  <a:pt x="290611" y="1028700"/>
                </a:cubicBezTo>
                <a:cubicBezTo>
                  <a:pt x="296961" y="1036638"/>
                  <a:pt x="302168" y="1045644"/>
                  <a:pt x="309661" y="1052513"/>
                </a:cubicBezTo>
                <a:cubicBezTo>
                  <a:pt x="321363" y="1063240"/>
                  <a:pt x="335178" y="1071409"/>
                  <a:pt x="347761" y="1081088"/>
                </a:cubicBezTo>
                <a:cubicBezTo>
                  <a:pt x="355818" y="1087286"/>
                  <a:pt x="362136" y="1096363"/>
                  <a:pt x="371574" y="1100138"/>
                </a:cubicBezTo>
                <a:cubicBezTo>
                  <a:pt x="379511" y="1103313"/>
                  <a:pt x="388002" y="1105356"/>
                  <a:pt x="395386" y="1109663"/>
                </a:cubicBezTo>
                <a:cubicBezTo>
                  <a:pt x="407182" y="1116544"/>
                  <a:pt x="424755" y="1117600"/>
                  <a:pt x="428724" y="1133475"/>
                </a:cubicBezTo>
                <a:cubicBezTo>
                  <a:pt x="432693" y="1149350"/>
                  <a:pt x="416818" y="1191418"/>
                  <a:pt x="419199" y="1204912"/>
                </a:cubicBezTo>
                <a:cubicBezTo>
                  <a:pt x="421580" y="1218406"/>
                  <a:pt x="433486" y="1208881"/>
                  <a:pt x="443011" y="1214437"/>
                </a:cubicBezTo>
                <a:cubicBezTo>
                  <a:pt x="452536" y="1219994"/>
                  <a:pt x="463648" y="1227932"/>
                  <a:pt x="476348" y="1238251"/>
                </a:cubicBezTo>
                <a:cubicBezTo>
                  <a:pt x="489048" y="1248570"/>
                  <a:pt x="508892" y="1265238"/>
                  <a:pt x="519211" y="1276350"/>
                </a:cubicBezTo>
                <a:cubicBezTo>
                  <a:pt x="529530" y="1287462"/>
                  <a:pt x="529530" y="1296988"/>
                  <a:pt x="538261" y="1304925"/>
                </a:cubicBezTo>
                <a:cubicBezTo>
                  <a:pt x="546992" y="1312862"/>
                  <a:pt x="557312" y="1315244"/>
                  <a:pt x="571599" y="1323975"/>
                </a:cubicBezTo>
                <a:cubicBezTo>
                  <a:pt x="585886" y="1332706"/>
                  <a:pt x="611286" y="1347788"/>
                  <a:pt x="623986" y="1357313"/>
                </a:cubicBezTo>
                <a:cubicBezTo>
                  <a:pt x="636686" y="1366838"/>
                  <a:pt x="636686" y="1378744"/>
                  <a:pt x="647798" y="1381125"/>
                </a:cubicBezTo>
                <a:cubicBezTo>
                  <a:pt x="658910" y="1383506"/>
                  <a:pt x="673198" y="1370014"/>
                  <a:pt x="690661" y="1371601"/>
                </a:cubicBezTo>
                <a:cubicBezTo>
                  <a:pt x="708124" y="1373188"/>
                  <a:pt x="739874" y="1385094"/>
                  <a:pt x="752574" y="1390650"/>
                </a:cubicBezTo>
                <a:cubicBezTo>
                  <a:pt x="765274" y="1396206"/>
                  <a:pt x="761150" y="1401368"/>
                  <a:pt x="766861" y="1404938"/>
                </a:cubicBezTo>
                <a:cubicBezTo>
                  <a:pt x="774111" y="1409469"/>
                  <a:pt x="783027" y="1410640"/>
                  <a:pt x="790674" y="1414463"/>
                </a:cubicBezTo>
                <a:cubicBezTo>
                  <a:pt x="844040" y="1441146"/>
                  <a:pt x="749308" y="1401599"/>
                  <a:pt x="828774" y="1438275"/>
                </a:cubicBezTo>
                <a:cubicBezTo>
                  <a:pt x="841089" y="1443959"/>
                  <a:pt x="853805" y="1448933"/>
                  <a:pt x="866874" y="1452563"/>
                </a:cubicBezTo>
                <a:cubicBezTo>
                  <a:pt x="882473" y="1456896"/>
                  <a:pt x="898712" y="1458500"/>
                  <a:pt x="914499" y="1462088"/>
                </a:cubicBezTo>
                <a:cubicBezTo>
                  <a:pt x="933647" y="1466440"/>
                  <a:pt x="952360" y="1472701"/>
                  <a:pt x="971649" y="1476375"/>
                </a:cubicBezTo>
                <a:cubicBezTo>
                  <a:pt x="985770" y="1479065"/>
                  <a:pt x="1000247" y="1479355"/>
                  <a:pt x="1014511" y="1481138"/>
                </a:cubicBezTo>
                <a:cubicBezTo>
                  <a:pt x="1025650" y="1482530"/>
                  <a:pt x="1036736" y="1484313"/>
                  <a:pt x="1047849" y="1485900"/>
                </a:cubicBezTo>
                <a:cubicBezTo>
                  <a:pt x="1057374" y="1489075"/>
                  <a:pt x="1066623" y="1493247"/>
                  <a:pt x="1076424" y="1495425"/>
                </a:cubicBezTo>
                <a:cubicBezTo>
                  <a:pt x="1116178" y="1504259"/>
                  <a:pt x="1141728" y="1505766"/>
                  <a:pt x="1181199" y="1509713"/>
                </a:cubicBezTo>
                <a:cubicBezTo>
                  <a:pt x="1200106" y="1515385"/>
                  <a:pt x="1230384" y="1526093"/>
                  <a:pt x="1252636" y="1528763"/>
                </a:cubicBezTo>
                <a:cubicBezTo>
                  <a:pt x="1261575" y="1529836"/>
                  <a:pt x="1345439" y="1535891"/>
                  <a:pt x="1376461" y="1543050"/>
                </a:cubicBezTo>
                <a:cubicBezTo>
                  <a:pt x="1387722" y="1545649"/>
                  <a:pt x="1398538" y="1549976"/>
                  <a:pt x="1409799" y="1552575"/>
                </a:cubicBezTo>
                <a:cubicBezTo>
                  <a:pt x="1419208" y="1554746"/>
                  <a:pt x="1428932" y="1555315"/>
                  <a:pt x="1438374" y="1557338"/>
                </a:cubicBezTo>
                <a:cubicBezTo>
                  <a:pt x="1451174" y="1560081"/>
                  <a:pt x="1463503" y="1565094"/>
                  <a:pt x="1476474" y="1566863"/>
                </a:cubicBezTo>
                <a:cubicBezTo>
                  <a:pt x="1550039" y="1576894"/>
                  <a:pt x="1524415" y="1566358"/>
                  <a:pt x="1581249" y="1576388"/>
                </a:cubicBezTo>
                <a:cubicBezTo>
                  <a:pt x="1595662" y="1578932"/>
                  <a:pt x="1609711" y="1583295"/>
                  <a:pt x="1624111" y="1585913"/>
                </a:cubicBezTo>
                <a:cubicBezTo>
                  <a:pt x="1689144" y="1597737"/>
                  <a:pt x="1671146" y="1592632"/>
                  <a:pt x="1724124" y="1600200"/>
                </a:cubicBezTo>
                <a:cubicBezTo>
                  <a:pt x="1744794" y="1603153"/>
                  <a:pt x="1765399" y="1606550"/>
                  <a:pt x="1786036" y="1609725"/>
                </a:cubicBezTo>
                <a:cubicBezTo>
                  <a:pt x="1829485" y="1624208"/>
                  <a:pt x="1824363" y="1638641"/>
                  <a:pt x="1843186" y="1648506"/>
                </a:cubicBezTo>
                <a:cubicBezTo>
                  <a:pt x="1862009" y="1658371"/>
                  <a:pt x="1875844" y="1661205"/>
                  <a:pt x="1898976" y="1668916"/>
                </a:cubicBezTo>
                <a:cubicBezTo>
                  <a:pt x="1922108" y="1676627"/>
                  <a:pt x="1956806" y="1685472"/>
                  <a:pt x="1981979" y="1694770"/>
                </a:cubicBezTo>
                <a:cubicBezTo>
                  <a:pt x="2007152" y="1704068"/>
                  <a:pt x="2025862" y="1715521"/>
                  <a:pt x="2050015" y="1724706"/>
                </a:cubicBezTo>
                <a:cubicBezTo>
                  <a:pt x="2074168" y="1733891"/>
                  <a:pt x="2083884" y="1742711"/>
                  <a:pt x="2126896" y="1749879"/>
                </a:cubicBezTo>
                <a:cubicBezTo>
                  <a:pt x="2265300" y="1796016"/>
                  <a:pt x="2178829" y="1782424"/>
                  <a:pt x="2199693" y="1794103"/>
                </a:cubicBezTo>
                <a:cubicBezTo>
                  <a:pt x="2220557" y="1805782"/>
                  <a:pt x="2229969" y="1814173"/>
                  <a:pt x="2252081" y="1819956"/>
                </a:cubicBezTo>
                <a:cubicBezTo>
                  <a:pt x="2274193" y="1825739"/>
                  <a:pt x="2306283" y="1823130"/>
                  <a:pt x="2332363" y="1828800"/>
                </a:cubicBezTo>
                <a:cubicBezTo>
                  <a:pt x="2358443" y="1834470"/>
                  <a:pt x="2379648" y="1842521"/>
                  <a:pt x="2408563" y="1853974"/>
                </a:cubicBezTo>
                <a:cubicBezTo>
                  <a:pt x="2437478" y="1865427"/>
                  <a:pt x="2476939" y="1882435"/>
                  <a:pt x="2505854" y="1897516"/>
                </a:cubicBezTo>
                <a:cubicBezTo>
                  <a:pt x="2534769" y="1912597"/>
                  <a:pt x="2554953" y="1924731"/>
                  <a:pt x="2582054" y="1944461"/>
                </a:cubicBezTo>
                <a:cubicBezTo>
                  <a:pt x="2609155" y="1964191"/>
                  <a:pt x="2687623" y="2037557"/>
                  <a:pt x="2668460" y="2015899"/>
                </a:cubicBezTo>
                <a:cubicBezTo>
                  <a:pt x="2649297" y="1994241"/>
                  <a:pt x="2447308" y="1808866"/>
                  <a:pt x="2467074" y="1814513"/>
                </a:cubicBezTo>
                <a:cubicBezTo>
                  <a:pt x="2473424" y="1819275"/>
                  <a:pt x="2479520" y="1824397"/>
                  <a:pt x="2486124" y="1828800"/>
                </a:cubicBezTo>
                <a:cubicBezTo>
                  <a:pt x="2509551" y="1844418"/>
                  <a:pt x="2531577" y="1853908"/>
                  <a:pt x="2557561" y="1866900"/>
                </a:cubicBezTo>
                <a:cubicBezTo>
                  <a:pt x="2570261" y="1873250"/>
                  <a:pt x="2583847" y="1878074"/>
                  <a:pt x="2595661" y="1885950"/>
                </a:cubicBezTo>
                <a:cubicBezTo>
                  <a:pt x="2605186" y="1892300"/>
                  <a:pt x="2614229" y="1899441"/>
                  <a:pt x="2624236" y="1905000"/>
                </a:cubicBezTo>
                <a:cubicBezTo>
                  <a:pt x="2628625" y="1907438"/>
                  <a:pt x="2634034" y="1907518"/>
                  <a:pt x="2638524" y="1909763"/>
                </a:cubicBezTo>
                <a:cubicBezTo>
                  <a:pt x="2643643" y="1912323"/>
                  <a:pt x="2647903" y="1916343"/>
                  <a:pt x="2652811" y="1919288"/>
                </a:cubicBezTo>
                <a:cubicBezTo>
                  <a:pt x="2663786" y="1925873"/>
                  <a:pt x="2675249" y="1931630"/>
                  <a:pt x="2686149" y="1938338"/>
                </a:cubicBezTo>
                <a:cubicBezTo>
                  <a:pt x="2695898" y="1944338"/>
                  <a:pt x="2704908" y="1951498"/>
                  <a:pt x="2714724" y="1957388"/>
                </a:cubicBezTo>
                <a:cubicBezTo>
                  <a:pt x="2720812" y="1961041"/>
                  <a:pt x="2726674" y="1966913"/>
                  <a:pt x="2733774" y="1966913"/>
                </a:cubicBezTo>
                <a:cubicBezTo>
                  <a:pt x="2739498" y="1966913"/>
                  <a:pt x="2724249" y="1960563"/>
                  <a:pt x="2719486" y="1957388"/>
                </a:cubicBezTo>
                <a:cubicBezTo>
                  <a:pt x="2694427" y="1923975"/>
                  <a:pt x="2712968" y="1953421"/>
                  <a:pt x="2695674" y="1905000"/>
                </a:cubicBezTo>
                <a:cubicBezTo>
                  <a:pt x="2684119" y="1872647"/>
                  <a:pt x="2680690" y="1872988"/>
                  <a:pt x="2667099" y="1843088"/>
                </a:cubicBezTo>
                <a:cubicBezTo>
                  <a:pt x="2655626" y="1817848"/>
                  <a:pt x="2649140" y="1789956"/>
                  <a:pt x="2633761" y="1766888"/>
                </a:cubicBezTo>
                <a:cubicBezTo>
                  <a:pt x="2624236" y="1752600"/>
                  <a:pt x="2613892" y="1738826"/>
                  <a:pt x="2605186" y="1724025"/>
                </a:cubicBezTo>
                <a:cubicBezTo>
                  <a:pt x="2597987" y="1711786"/>
                  <a:pt x="2593540" y="1698041"/>
                  <a:pt x="2586136" y="1685925"/>
                </a:cubicBezTo>
                <a:cubicBezTo>
                  <a:pt x="2576032" y="1669390"/>
                  <a:pt x="2563147" y="1654684"/>
                  <a:pt x="2552799" y="1638300"/>
                </a:cubicBezTo>
                <a:cubicBezTo>
                  <a:pt x="2544071" y="1624481"/>
                  <a:pt x="2537395" y="1609453"/>
                  <a:pt x="2528986" y="1595438"/>
                </a:cubicBezTo>
                <a:cubicBezTo>
                  <a:pt x="2513575" y="1569754"/>
                  <a:pt x="2494756" y="1546029"/>
                  <a:pt x="2481361" y="1519238"/>
                </a:cubicBezTo>
                <a:cubicBezTo>
                  <a:pt x="2469260" y="1495035"/>
                  <a:pt x="2467301" y="1486127"/>
                  <a:pt x="2448024" y="1466850"/>
                </a:cubicBezTo>
                <a:cubicBezTo>
                  <a:pt x="2442411" y="1461237"/>
                  <a:pt x="2435117" y="1457589"/>
                  <a:pt x="2428974" y="1452563"/>
                </a:cubicBezTo>
                <a:cubicBezTo>
                  <a:pt x="2417646" y="1443295"/>
                  <a:pt x="2407697" y="1432280"/>
                  <a:pt x="2395636" y="1423988"/>
                </a:cubicBezTo>
                <a:cubicBezTo>
                  <a:pt x="2382168" y="1414728"/>
                  <a:pt x="2366694" y="1408741"/>
                  <a:pt x="2352774" y="1400175"/>
                </a:cubicBezTo>
                <a:cubicBezTo>
                  <a:pt x="2346014" y="1396015"/>
                  <a:pt x="2340074" y="1390650"/>
                  <a:pt x="2333724" y="1385888"/>
                </a:cubicBezTo>
                <a:cubicBezTo>
                  <a:pt x="2330549" y="1379538"/>
                  <a:pt x="2323609" y="1373913"/>
                  <a:pt x="2324199" y="1366838"/>
                </a:cubicBezTo>
                <a:cubicBezTo>
                  <a:pt x="2325325" y="1353321"/>
                  <a:pt x="2333143" y="1341205"/>
                  <a:pt x="2338486" y="1328738"/>
                </a:cubicBezTo>
                <a:cubicBezTo>
                  <a:pt x="2356907" y="1285756"/>
                  <a:pt x="2366096" y="1283484"/>
                  <a:pt x="2405161" y="1238250"/>
                </a:cubicBezTo>
                <a:cubicBezTo>
                  <a:pt x="2417655" y="1223783"/>
                  <a:pt x="2427801" y="1206631"/>
                  <a:pt x="2443261" y="1195388"/>
                </a:cubicBezTo>
                <a:cubicBezTo>
                  <a:pt x="2460724" y="1182688"/>
                  <a:pt x="2477683" y="1169265"/>
                  <a:pt x="2495649" y="1157288"/>
                </a:cubicBezTo>
                <a:cubicBezTo>
                  <a:pt x="2511053" y="1147019"/>
                  <a:pt x="2528370" y="1139695"/>
                  <a:pt x="2543274" y="1128713"/>
                </a:cubicBezTo>
                <a:cubicBezTo>
                  <a:pt x="2613788" y="1076755"/>
                  <a:pt x="2580996" y="1063444"/>
                  <a:pt x="2705199" y="1033463"/>
                </a:cubicBezTo>
                <a:cubicBezTo>
                  <a:pt x="2751236" y="1022350"/>
                  <a:pt x="2797053" y="1010279"/>
                  <a:pt x="2843311" y="1000125"/>
                </a:cubicBezTo>
                <a:cubicBezTo>
                  <a:pt x="2887019" y="990530"/>
                  <a:pt x="2901827" y="991025"/>
                  <a:pt x="2943324" y="985838"/>
                </a:cubicBezTo>
                <a:cubicBezTo>
                  <a:pt x="2954462" y="984446"/>
                  <a:pt x="2965549" y="982663"/>
                  <a:pt x="2976661" y="981075"/>
                </a:cubicBezTo>
                <a:cubicBezTo>
                  <a:pt x="2967136" y="977900"/>
                  <a:pt x="2957669" y="974545"/>
                  <a:pt x="2948086" y="971550"/>
                </a:cubicBezTo>
                <a:cubicBezTo>
                  <a:pt x="2932266" y="966607"/>
                  <a:pt x="2916013" y="962993"/>
                  <a:pt x="2900461" y="957263"/>
                </a:cubicBezTo>
                <a:cubicBezTo>
                  <a:pt x="2885790" y="951858"/>
                  <a:pt x="2872056" y="944166"/>
                  <a:pt x="2857599" y="938213"/>
                </a:cubicBezTo>
                <a:cubicBezTo>
                  <a:pt x="2845057" y="933049"/>
                  <a:pt x="2832093" y="928962"/>
                  <a:pt x="2819499" y="923925"/>
                </a:cubicBezTo>
                <a:cubicBezTo>
                  <a:pt x="2808274" y="919435"/>
                  <a:pt x="2797481" y="913883"/>
                  <a:pt x="2786161" y="909638"/>
                </a:cubicBezTo>
                <a:cubicBezTo>
                  <a:pt x="2772060" y="904350"/>
                  <a:pt x="2757373" y="900711"/>
                  <a:pt x="2743299" y="895350"/>
                </a:cubicBezTo>
                <a:cubicBezTo>
                  <a:pt x="2724014" y="888003"/>
                  <a:pt x="2705659" y="878266"/>
                  <a:pt x="2686149" y="871538"/>
                </a:cubicBezTo>
                <a:cubicBezTo>
                  <a:pt x="2613019" y="846321"/>
                  <a:pt x="2605897" y="848539"/>
                  <a:pt x="2533749" y="833438"/>
                </a:cubicBezTo>
                <a:cubicBezTo>
                  <a:pt x="2489254" y="824125"/>
                  <a:pt x="2445240" y="812336"/>
                  <a:pt x="2400399" y="804863"/>
                </a:cubicBezTo>
                <a:cubicBezTo>
                  <a:pt x="2381349" y="801688"/>
                  <a:pt x="2362214" y="798985"/>
                  <a:pt x="2343249" y="795338"/>
                </a:cubicBezTo>
                <a:cubicBezTo>
                  <a:pt x="2320928" y="791045"/>
                  <a:pt x="2299191" y="783312"/>
                  <a:pt x="2276574" y="781050"/>
                </a:cubicBezTo>
                <a:cubicBezTo>
                  <a:pt x="2235473" y="776940"/>
                  <a:pt x="2194024" y="777875"/>
                  <a:pt x="2152749" y="776288"/>
                </a:cubicBezTo>
                <a:cubicBezTo>
                  <a:pt x="2163861" y="757238"/>
                  <a:pt x="2176223" y="738864"/>
                  <a:pt x="2186086" y="719138"/>
                </a:cubicBezTo>
                <a:cubicBezTo>
                  <a:pt x="2192436" y="706438"/>
                  <a:pt x="2196839" y="692561"/>
                  <a:pt x="2205136" y="681038"/>
                </a:cubicBezTo>
                <a:cubicBezTo>
                  <a:pt x="2225564" y="652666"/>
                  <a:pt x="2247089" y="624796"/>
                  <a:pt x="2271811" y="600075"/>
                </a:cubicBezTo>
                <a:cubicBezTo>
                  <a:pt x="2298479" y="573408"/>
                  <a:pt x="2313298" y="557111"/>
                  <a:pt x="2343249" y="533400"/>
                </a:cubicBezTo>
                <a:cubicBezTo>
                  <a:pt x="2368142" y="513693"/>
                  <a:pt x="2395555" y="497157"/>
                  <a:pt x="2419449" y="476250"/>
                </a:cubicBezTo>
                <a:cubicBezTo>
                  <a:pt x="2452205" y="447589"/>
                  <a:pt x="2489098" y="412383"/>
                  <a:pt x="2528986" y="395288"/>
                </a:cubicBezTo>
                <a:cubicBezTo>
                  <a:pt x="2540099" y="390525"/>
                  <a:pt x="2550660" y="384181"/>
                  <a:pt x="2562324" y="381000"/>
                </a:cubicBezTo>
                <a:cubicBezTo>
                  <a:pt x="2667840" y="352223"/>
                  <a:pt x="2656750" y="355365"/>
                  <a:pt x="2733774" y="347663"/>
                </a:cubicBezTo>
                <a:cubicBezTo>
                  <a:pt x="2724451" y="338340"/>
                  <a:pt x="2709849" y="320625"/>
                  <a:pt x="2695674" y="314325"/>
                </a:cubicBezTo>
                <a:cubicBezTo>
                  <a:pt x="2686499" y="310247"/>
                  <a:pt x="2676470" y="308404"/>
                  <a:pt x="2667099" y="304800"/>
                </a:cubicBezTo>
                <a:cubicBezTo>
                  <a:pt x="2655815" y="300460"/>
                  <a:pt x="2645147" y="294579"/>
                  <a:pt x="2633761" y="290513"/>
                </a:cubicBezTo>
                <a:cubicBezTo>
                  <a:pt x="2622877" y="286626"/>
                  <a:pt x="2611322" y="284834"/>
                  <a:pt x="2600424" y="280988"/>
                </a:cubicBezTo>
                <a:cubicBezTo>
                  <a:pt x="2584301" y="275297"/>
                  <a:pt x="2569092" y="267122"/>
                  <a:pt x="2552799" y="261938"/>
                </a:cubicBezTo>
                <a:cubicBezTo>
                  <a:pt x="2534087" y="255984"/>
                  <a:pt x="2513881" y="254943"/>
                  <a:pt x="2495649" y="247650"/>
                </a:cubicBezTo>
                <a:cubicBezTo>
                  <a:pt x="2465759" y="235694"/>
                  <a:pt x="2480130" y="240198"/>
                  <a:pt x="2452786" y="233363"/>
                </a:cubicBezTo>
                <a:cubicBezTo>
                  <a:pt x="2321024" y="234950"/>
                  <a:pt x="2189187" y="242828"/>
                  <a:pt x="2057499" y="238125"/>
                </a:cubicBezTo>
                <a:cubicBezTo>
                  <a:pt x="2050958" y="237891"/>
                  <a:pt x="2052085" y="225588"/>
                  <a:pt x="2052736" y="219075"/>
                </a:cubicBezTo>
                <a:cubicBezTo>
                  <a:pt x="2053735" y="209085"/>
                  <a:pt x="2056692" y="198854"/>
                  <a:pt x="2062261" y="190500"/>
                </a:cubicBezTo>
                <a:cubicBezTo>
                  <a:pt x="2069818" y="179166"/>
                  <a:pt x="2080329" y="163889"/>
                  <a:pt x="2086074" y="152400"/>
                </a:cubicBezTo>
                <a:cubicBezTo>
                  <a:pt x="2088319" y="147910"/>
                  <a:pt x="2088398" y="142501"/>
                  <a:pt x="2090836" y="138113"/>
                </a:cubicBezTo>
                <a:cubicBezTo>
                  <a:pt x="2096395" y="128106"/>
                  <a:pt x="2106266" y="120398"/>
                  <a:pt x="2109886" y="109538"/>
                </a:cubicBezTo>
                <a:lnTo>
                  <a:pt x="2124174" y="66675"/>
                </a:lnTo>
                <a:cubicBezTo>
                  <a:pt x="2125761" y="61913"/>
                  <a:pt x="2128936" y="57408"/>
                  <a:pt x="2128936" y="52388"/>
                </a:cubicBezTo>
                <a:lnTo>
                  <a:pt x="2128936" y="0"/>
                </a:lnTo>
                <a:close/>
              </a:path>
            </a:pathLst>
          </a:custGeom>
          <a:solidFill>
            <a:srgbClr val="F1EB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Shape 82">
            <a:extLst>
              <a:ext uri="{FF2B5EF4-FFF2-40B4-BE49-F238E27FC236}">
                <a16:creationId xmlns:a16="http://schemas.microsoft.com/office/drawing/2014/main" id="{6C4AD752-B358-6481-7454-852347EEEC92}"/>
              </a:ext>
            </a:extLst>
          </p:cNvPr>
          <p:cNvSpPr/>
          <p:nvPr/>
        </p:nvSpPr>
        <p:spPr>
          <a:xfrm>
            <a:off x="8785793" y="2108262"/>
            <a:ext cx="2672367" cy="2052638"/>
          </a:xfrm>
          <a:custGeom>
            <a:avLst/>
            <a:gdLst>
              <a:gd name="connsiteX0" fmla="*/ 2124075 w 2672367"/>
              <a:gd name="connsiteY0" fmla="*/ 0 h 2052638"/>
              <a:gd name="connsiteX1" fmla="*/ 2100263 w 2672367"/>
              <a:gd name="connsiteY1" fmla="*/ 19050 h 2052638"/>
              <a:gd name="connsiteX2" fmla="*/ 2085975 w 2672367"/>
              <a:gd name="connsiteY2" fmla="*/ 42863 h 2052638"/>
              <a:gd name="connsiteX3" fmla="*/ 2052638 w 2672367"/>
              <a:gd name="connsiteY3" fmla="*/ 80963 h 2052638"/>
              <a:gd name="connsiteX4" fmla="*/ 2005013 w 2672367"/>
              <a:gd name="connsiteY4" fmla="*/ 119063 h 2052638"/>
              <a:gd name="connsiteX5" fmla="*/ 1971675 w 2672367"/>
              <a:gd name="connsiteY5" fmla="*/ 147638 h 2052638"/>
              <a:gd name="connsiteX6" fmla="*/ 1947863 w 2672367"/>
              <a:gd name="connsiteY6" fmla="*/ 166688 h 2052638"/>
              <a:gd name="connsiteX7" fmla="*/ 1919288 w 2672367"/>
              <a:gd name="connsiteY7" fmla="*/ 190500 h 2052638"/>
              <a:gd name="connsiteX8" fmla="*/ 1905000 w 2672367"/>
              <a:gd name="connsiteY8" fmla="*/ 214313 h 2052638"/>
              <a:gd name="connsiteX9" fmla="*/ 1885950 w 2672367"/>
              <a:gd name="connsiteY9" fmla="*/ 233363 h 2052638"/>
              <a:gd name="connsiteX10" fmla="*/ 1876425 w 2672367"/>
              <a:gd name="connsiteY10" fmla="*/ 247650 h 2052638"/>
              <a:gd name="connsiteX11" fmla="*/ 1862138 w 2672367"/>
              <a:gd name="connsiteY11" fmla="*/ 261938 h 2052638"/>
              <a:gd name="connsiteX12" fmla="*/ 1833563 w 2672367"/>
              <a:gd name="connsiteY12" fmla="*/ 300038 h 2052638"/>
              <a:gd name="connsiteX13" fmla="*/ 1819275 w 2672367"/>
              <a:gd name="connsiteY13" fmla="*/ 319088 h 2052638"/>
              <a:gd name="connsiteX14" fmla="*/ 1804988 w 2672367"/>
              <a:gd name="connsiteY14" fmla="*/ 333375 h 2052638"/>
              <a:gd name="connsiteX15" fmla="*/ 1762125 w 2672367"/>
              <a:gd name="connsiteY15" fmla="*/ 381000 h 2052638"/>
              <a:gd name="connsiteX16" fmla="*/ 1747838 w 2672367"/>
              <a:gd name="connsiteY16" fmla="*/ 390525 h 2052638"/>
              <a:gd name="connsiteX17" fmla="*/ 1704975 w 2672367"/>
              <a:gd name="connsiteY17" fmla="*/ 414338 h 2052638"/>
              <a:gd name="connsiteX18" fmla="*/ 1671638 w 2672367"/>
              <a:gd name="connsiteY18" fmla="*/ 433388 h 2052638"/>
              <a:gd name="connsiteX19" fmla="*/ 1652588 w 2672367"/>
              <a:gd name="connsiteY19" fmla="*/ 438150 h 2052638"/>
              <a:gd name="connsiteX20" fmla="*/ 1628775 w 2672367"/>
              <a:gd name="connsiteY20" fmla="*/ 452438 h 2052638"/>
              <a:gd name="connsiteX21" fmla="*/ 1604963 w 2672367"/>
              <a:gd name="connsiteY21" fmla="*/ 457200 h 2052638"/>
              <a:gd name="connsiteX22" fmla="*/ 1590675 w 2672367"/>
              <a:gd name="connsiteY22" fmla="*/ 461963 h 2052638"/>
              <a:gd name="connsiteX23" fmla="*/ 1495425 w 2672367"/>
              <a:gd name="connsiteY23" fmla="*/ 457200 h 2052638"/>
              <a:gd name="connsiteX24" fmla="*/ 1471613 w 2672367"/>
              <a:gd name="connsiteY24" fmla="*/ 452438 h 2052638"/>
              <a:gd name="connsiteX25" fmla="*/ 1438275 w 2672367"/>
              <a:gd name="connsiteY25" fmla="*/ 447675 h 2052638"/>
              <a:gd name="connsiteX26" fmla="*/ 1395413 w 2672367"/>
              <a:gd name="connsiteY26" fmla="*/ 428625 h 2052638"/>
              <a:gd name="connsiteX27" fmla="*/ 1338263 w 2672367"/>
              <a:gd name="connsiteY27" fmla="*/ 404813 h 2052638"/>
              <a:gd name="connsiteX28" fmla="*/ 1290638 w 2672367"/>
              <a:gd name="connsiteY28" fmla="*/ 376238 h 2052638"/>
              <a:gd name="connsiteX29" fmla="*/ 1262063 w 2672367"/>
              <a:gd name="connsiteY29" fmla="*/ 352425 h 2052638"/>
              <a:gd name="connsiteX30" fmla="*/ 1243013 w 2672367"/>
              <a:gd name="connsiteY30" fmla="*/ 333375 h 2052638"/>
              <a:gd name="connsiteX31" fmla="*/ 1200150 w 2672367"/>
              <a:gd name="connsiteY31" fmla="*/ 314325 h 2052638"/>
              <a:gd name="connsiteX32" fmla="*/ 1185863 w 2672367"/>
              <a:gd name="connsiteY32" fmla="*/ 304800 h 2052638"/>
              <a:gd name="connsiteX33" fmla="*/ 1147763 w 2672367"/>
              <a:gd name="connsiteY33" fmla="*/ 290513 h 2052638"/>
              <a:gd name="connsiteX34" fmla="*/ 1100138 w 2672367"/>
              <a:gd name="connsiteY34" fmla="*/ 271463 h 2052638"/>
              <a:gd name="connsiteX35" fmla="*/ 1071563 w 2672367"/>
              <a:gd name="connsiteY35" fmla="*/ 261938 h 2052638"/>
              <a:gd name="connsiteX36" fmla="*/ 1019175 w 2672367"/>
              <a:gd name="connsiteY36" fmla="*/ 238125 h 2052638"/>
              <a:gd name="connsiteX37" fmla="*/ 981075 w 2672367"/>
              <a:gd name="connsiteY37" fmla="*/ 223838 h 2052638"/>
              <a:gd name="connsiteX38" fmla="*/ 952500 w 2672367"/>
              <a:gd name="connsiteY38" fmla="*/ 209550 h 2052638"/>
              <a:gd name="connsiteX39" fmla="*/ 923925 w 2672367"/>
              <a:gd name="connsiteY39" fmla="*/ 200025 h 2052638"/>
              <a:gd name="connsiteX40" fmla="*/ 862013 w 2672367"/>
              <a:gd name="connsiteY40" fmla="*/ 176213 h 2052638"/>
              <a:gd name="connsiteX41" fmla="*/ 804863 w 2672367"/>
              <a:gd name="connsiteY41" fmla="*/ 157163 h 2052638"/>
              <a:gd name="connsiteX42" fmla="*/ 681038 w 2672367"/>
              <a:gd name="connsiteY42" fmla="*/ 100013 h 2052638"/>
              <a:gd name="connsiteX43" fmla="*/ 652463 w 2672367"/>
              <a:gd name="connsiteY43" fmla="*/ 90488 h 2052638"/>
              <a:gd name="connsiteX44" fmla="*/ 628650 w 2672367"/>
              <a:gd name="connsiteY44" fmla="*/ 80963 h 2052638"/>
              <a:gd name="connsiteX45" fmla="*/ 609600 w 2672367"/>
              <a:gd name="connsiteY45" fmla="*/ 76200 h 2052638"/>
              <a:gd name="connsiteX46" fmla="*/ 547688 w 2672367"/>
              <a:gd name="connsiteY46" fmla="*/ 52388 h 2052638"/>
              <a:gd name="connsiteX47" fmla="*/ 447675 w 2672367"/>
              <a:gd name="connsiteY47" fmla="*/ 38100 h 2052638"/>
              <a:gd name="connsiteX48" fmla="*/ 247650 w 2672367"/>
              <a:gd name="connsiteY48" fmla="*/ 42863 h 2052638"/>
              <a:gd name="connsiteX49" fmla="*/ 219075 w 2672367"/>
              <a:gd name="connsiteY49" fmla="*/ 52388 h 2052638"/>
              <a:gd name="connsiteX50" fmla="*/ 161925 w 2672367"/>
              <a:gd name="connsiteY50" fmla="*/ 66675 h 2052638"/>
              <a:gd name="connsiteX51" fmla="*/ 95250 w 2672367"/>
              <a:gd name="connsiteY51" fmla="*/ 119063 h 2052638"/>
              <a:gd name="connsiteX52" fmla="*/ 76200 w 2672367"/>
              <a:gd name="connsiteY52" fmla="*/ 133350 h 2052638"/>
              <a:gd name="connsiteX53" fmla="*/ 47625 w 2672367"/>
              <a:gd name="connsiteY53" fmla="*/ 171450 h 2052638"/>
              <a:gd name="connsiteX54" fmla="*/ 28575 w 2672367"/>
              <a:gd name="connsiteY54" fmla="*/ 214313 h 2052638"/>
              <a:gd name="connsiteX55" fmla="*/ 19050 w 2672367"/>
              <a:gd name="connsiteY55" fmla="*/ 280988 h 2052638"/>
              <a:gd name="connsiteX56" fmla="*/ 4763 w 2672367"/>
              <a:gd name="connsiteY56" fmla="*/ 338138 h 2052638"/>
              <a:gd name="connsiteX57" fmla="*/ 0 w 2672367"/>
              <a:gd name="connsiteY57" fmla="*/ 357188 h 2052638"/>
              <a:gd name="connsiteX58" fmla="*/ 4763 w 2672367"/>
              <a:gd name="connsiteY58" fmla="*/ 461963 h 2052638"/>
              <a:gd name="connsiteX59" fmla="*/ 9525 w 2672367"/>
              <a:gd name="connsiteY59" fmla="*/ 481013 h 2052638"/>
              <a:gd name="connsiteX60" fmla="*/ 14288 w 2672367"/>
              <a:gd name="connsiteY60" fmla="*/ 533400 h 2052638"/>
              <a:gd name="connsiteX61" fmla="*/ 19050 w 2672367"/>
              <a:gd name="connsiteY61" fmla="*/ 704850 h 2052638"/>
              <a:gd name="connsiteX62" fmla="*/ 23813 w 2672367"/>
              <a:gd name="connsiteY62" fmla="*/ 719138 h 2052638"/>
              <a:gd name="connsiteX63" fmla="*/ 28575 w 2672367"/>
              <a:gd name="connsiteY63" fmla="*/ 738188 h 2052638"/>
              <a:gd name="connsiteX64" fmla="*/ 42863 w 2672367"/>
              <a:gd name="connsiteY64" fmla="*/ 790575 h 2052638"/>
              <a:gd name="connsiteX65" fmla="*/ 57150 w 2672367"/>
              <a:gd name="connsiteY65" fmla="*/ 819150 h 2052638"/>
              <a:gd name="connsiteX66" fmla="*/ 61913 w 2672367"/>
              <a:gd name="connsiteY66" fmla="*/ 838200 h 2052638"/>
              <a:gd name="connsiteX67" fmla="*/ 71438 w 2672367"/>
              <a:gd name="connsiteY67" fmla="*/ 862013 h 2052638"/>
              <a:gd name="connsiteX68" fmla="*/ 76200 w 2672367"/>
              <a:gd name="connsiteY68" fmla="*/ 876300 h 2052638"/>
              <a:gd name="connsiteX69" fmla="*/ 95250 w 2672367"/>
              <a:gd name="connsiteY69" fmla="*/ 904875 h 2052638"/>
              <a:gd name="connsiteX70" fmla="*/ 104775 w 2672367"/>
              <a:gd name="connsiteY70" fmla="*/ 923925 h 2052638"/>
              <a:gd name="connsiteX71" fmla="*/ 109538 w 2672367"/>
              <a:gd name="connsiteY71" fmla="*/ 938213 h 2052638"/>
              <a:gd name="connsiteX72" fmla="*/ 133350 w 2672367"/>
              <a:gd name="connsiteY72" fmla="*/ 966788 h 2052638"/>
              <a:gd name="connsiteX73" fmla="*/ 185738 w 2672367"/>
              <a:gd name="connsiteY73" fmla="*/ 1014413 h 2052638"/>
              <a:gd name="connsiteX74" fmla="*/ 233363 w 2672367"/>
              <a:gd name="connsiteY74" fmla="*/ 1042988 h 2052638"/>
              <a:gd name="connsiteX75" fmla="*/ 285750 w 2672367"/>
              <a:gd name="connsiteY75" fmla="*/ 1076325 h 2052638"/>
              <a:gd name="connsiteX76" fmla="*/ 319088 w 2672367"/>
              <a:gd name="connsiteY76" fmla="*/ 1109663 h 2052638"/>
              <a:gd name="connsiteX77" fmla="*/ 376238 w 2672367"/>
              <a:gd name="connsiteY77" fmla="*/ 1157288 h 2052638"/>
              <a:gd name="connsiteX78" fmla="*/ 428625 w 2672367"/>
              <a:gd name="connsiteY78" fmla="*/ 1228725 h 2052638"/>
              <a:gd name="connsiteX79" fmla="*/ 466725 w 2672367"/>
              <a:gd name="connsiteY79" fmla="*/ 1266825 h 2052638"/>
              <a:gd name="connsiteX80" fmla="*/ 485775 w 2672367"/>
              <a:gd name="connsiteY80" fmla="*/ 1290638 h 2052638"/>
              <a:gd name="connsiteX81" fmla="*/ 504825 w 2672367"/>
              <a:gd name="connsiteY81" fmla="*/ 1300163 h 2052638"/>
              <a:gd name="connsiteX82" fmla="*/ 523875 w 2672367"/>
              <a:gd name="connsiteY82" fmla="*/ 1319213 h 2052638"/>
              <a:gd name="connsiteX83" fmla="*/ 557213 w 2672367"/>
              <a:gd name="connsiteY83" fmla="*/ 1338263 h 2052638"/>
              <a:gd name="connsiteX84" fmla="*/ 652463 w 2672367"/>
              <a:gd name="connsiteY84" fmla="*/ 1390650 h 2052638"/>
              <a:gd name="connsiteX85" fmla="*/ 671513 w 2672367"/>
              <a:gd name="connsiteY85" fmla="*/ 1400175 h 2052638"/>
              <a:gd name="connsiteX86" fmla="*/ 690563 w 2672367"/>
              <a:gd name="connsiteY86" fmla="*/ 1409700 h 2052638"/>
              <a:gd name="connsiteX87" fmla="*/ 709613 w 2672367"/>
              <a:gd name="connsiteY87" fmla="*/ 1414463 h 2052638"/>
              <a:gd name="connsiteX88" fmla="*/ 757238 w 2672367"/>
              <a:gd name="connsiteY88" fmla="*/ 1438275 h 2052638"/>
              <a:gd name="connsiteX89" fmla="*/ 776288 w 2672367"/>
              <a:gd name="connsiteY89" fmla="*/ 1443038 h 2052638"/>
              <a:gd name="connsiteX90" fmla="*/ 857250 w 2672367"/>
              <a:gd name="connsiteY90" fmla="*/ 1476375 h 2052638"/>
              <a:gd name="connsiteX91" fmla="*/ 952500 w 2672367"/>
              <a:gd name="connsiteY91" fmla="*/ 1504950 h 2052638"/>
              <a:gd name="connsiteX92" fmla="*/ 1052513 w 2672367"/>
              <a:gd name="connsiteY92" fmla="*/ 1538288 h 2052638"/>
              <a:gd name="connsiteX93" fmla="*/ 1100138 w 2672367"/>
              <a:gd name="connsiteY93" fmla="*/ 1543050 h 2052638"/>
              <a:gd name="connsiteX94" fmla="*/ 1171575 w 2672367"/>
              <a:gd name="connsiteY94" fmla="*/ 1562100 h 2052638"/>
              <a:gd name="connsiteX95" fmla="*/ 1204913 w 2672367"/>
              <a:gd name="connsiteY95" fmla="*/ 1566863 h 2052638"/>
              <a:gd name="connsiteX96" fmla="*/ 1238250 w 2672367"/>
              <a:gd name="connsiteY96" fmla="*/ 1576388 h 2052638"/>
              <a:gd name="connsiteX97" fmla="*/ 1295400 w 2672367"/>
              <a:gd name="connsiteY97" fmla="*/ 1585913 h 2052638"/>
              <a:gd name="connsiteX98" fmla="*/ 1323975 w 2672367"/>
              <a:gd name="connsiteY98" fmla="*/ 1595438 h 2052638"/>
              <a:gd name="connsiteX99" fmla="*/ 1404938 w 2672367"/>
              <a:gd name="connsiteY99" fmla="*/ 1609725 h 2052638"/>
              <a:gd name="connsiteX100" fmla="*/ 1462088 w 2672367"/>
              <a:gd name="connsiteY100" fmla="*/ 1624013 h 2052638"/>
              <a:gd name="connsiteX101" fmla="*/ 1590675 w 2672367"/>
              <a:gd name="connsiteY101" fmla="*/ 1628775 h 2052638"/>
              <a:gd name="connsiteX102" fmla="*/ 1685925 w 2672367"/>
              <a:gd name="connsiteY102" fmla="*/ 1647825 h 2052638"/>
              <a:gd name="connsiteX103" fmla="*/ 1704975 w 2672367"/>
              <a:gd name="connsiteY103" fmla="*/ 1657350 h 2052638"/>
              <a:gd name="connsiteX104" fmla="*/ 1743075 w 2672367"/>
              <a:gd name="connsiteY104" fmla="*/ 1666875 h 2052638"/>
              <a:gd name="connsiteX105" fmla="*/ 1852613 w 2672367"/>
              <a:gd name="connsiteY105" fmla="*/ 1700213 h 2052638"/>
              <a:gd name="connsiteX106" fmla="*/ 1871663 w 2672367"/>
              <a:gd name="connsiteY106" fmla="*/ 1709738 h 2052638"/>
              <a:gd name="connsiteX107" fmla="*/ 1957388 w 2672367"/>
              <a:gd name="connsiteY107" fmla="*/ 1733550 h 2052638"/>
              <a:gd name="connsiteX108" fmla="*/ 2057400 w 2672367"/>
              <a:gd name="connsiteY108" fmla="*/ 1776413 h 2052638"/>
              <a:gd name="connsiteX109" fmla="*/ 2119313 w 2672367"/>
              <a:gd name="connsiteY109" fmla="*/ 1800225 h 2052638"/>
              <a:gd name="connsiteX110" fmla="*/ 2171700 w 2672367"/>
              <a:gd name="connsiteY110" fmla="*/ 1828800 h 2052638"/>
              <a:gd name="connsiteX111" fmla="*/ 2214563 w 2672367"/>
              <a:gd name="connsiteY111" fmla="*/ 1857375 h 2052638"/>
              <a:gd name="connsiteX112" fmla="*/ 2300288 w 2672367"/>
              <a:gd name="connsiteY112" fmla="*/ 1876425 h 2052638"/>
              <a:gd name="connsiteX113" fmla="*/ 2343150 w 2672367"/>
              <a:gd name="connsiteY113" fmla="*/ 1885950 h 2052638"/>
              <a:gd name="connsiteX114" fmla="*/ 2381250 w 2672367"/>
              <a:gd name="connsiteY114" fmla="*/ 1895475 h 2052638"/>
              <a:gd name="connsiteX115" fmla="*/ 2414588 w 2672367"/>
              <a:gd name="connsiteY115" fmla="*/ 1900238 h 2052638"/>
              <a:gd name="connsiteX116" fmla="*/ 2443163 w 2672367"/>
              <a:gd name="connsiteY116" fmla="*/ 1919288 h 2052638"/>
              <a:gd name="connsiteX117" fmla="*/ 2514600 w 2672367"/>
              <a:gd name="connsiteY117" fmla="*/ 1947863 h 2052638"/>
              <a:gd name="connsiteX118" fmla="*/ 2547938 w 2672367"/>
              <a:gd name="connsiteY118" fmla="*/ 1966913 h 2052638"/>
              <a:gd name="connsiteX119" fmla="*/ 2562225 w 2672367"/>
              <a:gd name="connsiteY119" fmla="*/ 1981200 h 2052638"/>
              <a:gd name="connsiteX120" fmla="*/ 2600325 w 2672367"/>
              <a:gd name="connsiteY120" fmla="*/ 2000250 h 2052638"/>
              <a:gd name="connsiteX121" fmla="*/ 2619375 w 2672367"/>
              <a:gd name="connsiteY121" fmla="*/ 2019300 h 2052638"/>
              <a:gd name="connsiteX122" fmla="*/ 2671763 w 2672367"/>
              <a:gd name="connsiteY122" fmla="*/ 2047875 h 2052638"/>
              <a:gd name="connsiteX123" fmla="*/ 2671763 w 2672367"/>
              <a:gd name="connsiteY123" fmla="*/ 2052638 h 20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672367" h="2052638">
                <a:moveTo>
                  <a:pt x="2124075" y="0"/>
                </a:moveTo>
                <a:cubicBezTo>
                  <a:pt x="2116138" y="6350"/>
                  <a:pt x="2107016" y="11453"/>
                  <a:pt x="2100263" y="19050"/>
                </a:cubicBezTo>
                <a:cubicBezTo>
                  <a:pt x="2094113" y="25969"/>
                  <a:pt x="2091619" y="35526"/>
                  <a:pt x="2085975" y="42863"/>
                </a:cubicBezTo>
                <a:cubicBezTo>
                  <a:pt x="2075686" y="56239"/>
                  <a:pt x="2064927" y="69397"/>
                  <a:pt x="2052638" y="80963"/>
                </a:cubicBezTo>
                <a:cubicBezTo>
                  <a:pt x="2037834" y="94896"/>
                  <a:pt x="2020706" y="106139"/>
                  <a:pt x="2005013" y="119063"/>
                </a:cubicBezTo>
                <a:cubicBezTo>
                  <a:pt x="1993715" y="128367"/>
                  <a:pt x="1982919" y="138268"/>
                  <a:pt x="1971675" y="147638"/>
                </a:cubicBezTo>
                <a:cubicBezTo>
                  <a:pt x="1963866" y="154145"/>
                  <a:pt x="1955730" y="160251"/>
                  <a:pt x="1947863" y="166688"/>
                </a:cubicBezTo>
                <a:cubicBezTo>
                  <a:pt x="1938267" y="174539"/>
                  <a:pt x="1919288" y="190500"/>
                  <a:pt x="1919288" y="190500"/>
                </a:cubicBezTo>
                <a:cubicBezTo>
                  <a:pt x="1914525" y="198438"/>
                  <a:pt x="1910683" y="207006"/>
                  <a:pt x="1905000" y="214313"/>
                </a:cubicBezTo>
                <a:cubicBezTo>
                  <a:pt x="1899487" y="221402"/>
                  <a:pt x="1891794" y="226545"/>
                  <a:pt x="1885950" y="233363"/>
                </a:cubicBezTo>
                <a:cubicBezTo>
                  <a:pt x="1882225" y="237709"/>
                  <a:pt x="1880089" y="243253"/>
                  <a:pt x="1876425" y="247650"/>
                </a:cubicBezTo>
                <a:cubicBezTo>
                  <a:pt x="1872113" y="252824"/>
                  <a:pt x="1866403" y="256725"/>
                  <a:pt x="1862138" y="261938"/>
                </a:cubicBezTo>
                <a:cubicBezTo>
                  <a:pt x="1852085" y="274225"/>
                  <a:pt x="1843088" y="287338"/>
                  <a:pt x="1833563" y="300038"/>
                </a:cubicBezTo>
                <a:cubicBezTo>
                  <a:pt x="1828800" y="306388"/>
                  <a:pt x="1824888" y="313475"/>
                  <a:pt x="1819275" y="319088"/>
                </a:cubicBezTo>
                <a:cubicBezTo>
                  <a:pt x="1814513" y="323850"/>
                  <a:pt x="1809300" y="328201"/>
                  <a:pt x="1804988" y="333375"/>
                </a:cubicBezTo>
                <a:cubicBezTo>
                  <a:pt x="1784993" y="357370"/>
                  <a:pt x="1804324" y="352867"/>
                  <a:pt x="1762125" y="381000"/>
                </a:cubicBezTo>
                <a:cubicBezTo>
                  <a:pt x="1757363" y="384175"/>
                  <a:pt x="1752808" y="387685"/>
                  <a:pt x="1747838" y="390525"/>
                </a:cubicBezTo>
                <a:cubicBezTo>
                  <a:pt x="1694771" y="420850"/>
                  <a:pt x="1768435" y="374675"/>
                  <a:pt x="1704975" y="414338"/>
                </a:cubicBezTo>
                <a:cubicBezTo>
                  <a:pt x="1691158" y="422974"/>
                  <a:pt x="1687898" y="427291"/>
                  <a:pt x="1671638" y="433388"/>
                </a:cubicBezTo>
                <a:cubicBezTo>
                  <a:pt x="1665509" y="435686"/>
                  <a:pt x="1658938" y="436563"/>
                  <a:pt x="1652588" y="438150"/>
                </a:cubicBezTo>
                <a:cubicBezTo>
                  <a:pt x="1644650" y="442913"/>
                  <a:pt x="1637370" y="449000"/>
                  <a:pt x="1628775" y="452438"/>
                </a:cubicBezTo>
                <a:cubicBezTo>
                  <a:pt x="1621259" y="455444"/>
                  <a:pt x="1612816" y="455237"/>
                  <a:pt x="1604963" y="457200"/>
                </a:cubicBezTo>
                <a:cubicBezTo>
                  <a:pt x="1600093" y="458418"/>
                  <a:pt x="1595438" y="460375"/>
                  <a:pt x="1590675" y="461963"/>
                </a:cubicBezTo>
                <a:cubicBezTo>
                  <a:pt x="1558925" y="460375"/>
                  <a:pt x="1527113" y="459735"/>
                  <a:pt x="1495425" y="457200"/>
                </a:cubicBezTo>
                <a:cubicBezTo>
                  <a:pt x="1487356" y="456554"/>
                  <a:pt x="1479597" y="453769"/>
                  <a:pt x="1471613" y="452438"/>
                </a:cubicBezTo>
                <a:cubicBezTo>
                  <a:pt x="1460540" y="450593"/>
                  <a:pt x="1449388" y="449263"/>
                  <a:pt x="1438275" y="447675"/>
                </a:cubicBezTo>
                <a:cubicBezTo>
                  <a:pt x="1354268" y="414071"/>
                  <a:pt x="1466625" y="459780"/>
                  <a:pt x="1395413" y="428625"/>
                </a:cubicBezTo>
                <a:cubicBezTo>
                  <a:pt x="1376506" y="420353"/>
                  <a:pt x="1354378" y="417705"/>
                  <a:pt x="1338263" y="404813"/>
                </a:cubicBezTo>
                <a:cubicBezTo>
                  <a:pt x="1307774" y="380423"/>
                  <a:pt x="1323888" y="389538"/>
                  <a:pt x="1290638" y="376238"/>
                </a:cubicBezTo>
                <a:cubicBezTo>
                  <a:pt x="1281113" y="368300"/>
                  <a:pt x="1271279" y="360719"/>
                  <a:pt x="1262063" y="352425"/>
                </a:cubicBezTo>
                <a:cubicBezTo>
                  <a:pt x="1255388" y="346417"/>
                  <a:pt x="1250370" y="338525"/>
                  <a:pt x="1243013" y="333375"/>
                </a:cubicBezTo>
                <a:cubicBezTo>
                  <a:pt x="1199899" y="303196"/>
                  <a:pt x="1229278" y="328889"/>
                  <a:pt x="1200150" y="314325"/>
                </a:cubicBezTo>
                <a:cubicBezTo>
                  <a:pt x="1195031" y="311765"/>
                  <a:pt x="1190982" y="307360"/>
                  <a:pt x="1185863" y="304800"/>
                </a:cubicBezTo>
                <a:cubicBezTo>
                  <a:pt x="1165109" y="294423"/>
                  <a:pt x="1165627" y="297384"/>
                  <a:pt x="1147763" y="290513"/>
                </a:cubicBezTo>
                <a:cubicBezTo>
                  <a:pt x="1131805" y="284375"/>
                  <a:pt x="1116358" y="276870"/>
                  <a:pt x="1100138" y="271463"/>
                </a:cubicBezTo>
                <a:cubicBezTo>
                  <a:pt x="1090613" y="268288"/>
                  <a:pt x="1080847" y="265761"/>
                  <a:pt x="1071563" y="261938"/>
                </a:cubicBezTo>
                <a:cubicBezTo>
                  <a:pt x="1053826" y="254634"/>
                  <a:pt x="1036854" y="245569"/>
                  <a:pt x="1019175" y="238125"/>
                </a:cubicBezTo>
                <a:cubicBezTo>
                  <a:pt x="1006674" y="232862"/>
                  <a:pt x="993542" y="229181"/>
                  <a:pt x="981075" y="223838"/>
                </a:cubicBezTo>
                <a:cubicBezTo>
                  <a:pt x="971287" y="219643"/>
                  <a:pt x="962330" y="213646"/>
                  <a:pt x="952500" y="209550"/>
                </a:cubicBezTo>
                <a:cubicBezTo>
                  <a:pt x="943232" y="205688"/>
                  <a:pt x="933346" y="203496"/>
                  <a:pt x="923925" y="200025"/>
                </a:cubicBezTo>
                <a:cubicBezTo>
                  <a:pt x="903177" y="192381"/>
                  <a:pt x="882989" y="183205"/>
                  <a:pt x="862013" y="176213"/>
                </a:cubicBezTo>
                <a:cubicBezTo>
                  <a:pt x="842963" y="169863"/>
                  <a:pt x="822824" y="166143"/>
                  <a:pt x="804863" y="157163"/>
                </a:cubicBezTo>
                <a:cubicBezTo>
                  <a:pt x="768672" y="139068"/>
                  <a:pt x="713938" y="110980"/>
                  <a:pt x="681038" y="100013"/>
                </a:cubicBezTo>
                <a:cubicBezTo>
                  <a:pt x="671513" y="96838"/>
                  <a:pt x="661899" y="93919"/>
                  <a:pt x="652463" y="90488"/>
                </a:cubicBezTo>
                <a:cubicBezTo>
                  <a:pt x="644429" y="87566"/>
                  <a:pt x="636760" y="83667"/>
                  <a:pt x="628650" y="80963"/>
                </a:cubicBezTo>
                <a:cubicBezTo>
                  <a:pt x="622440" y="78893"/>
                  <a:pt x="615772" y="78378"/>
                  <a:pt x="609600" y="76200"/>
                </a:cubicBezTo>
                <a:cubicBezTo>
                  <a:pt x="588749" y="68841"/>
                  <a:pt x="569370" y="56725"/>
                  <a:pt x="547688" y="52388"/>
                </a:cubicBezTo>
                <a:cubicBezTo>
                  <a:pt x="498775" y="42604"/>
                  <a:pt x="531907" y="48629"/>
                  <a:pt x="447675" y="38100"/>
                </a:cubicBezTo>
                <a:cubicBezTo>
                  <a:pt x="381000" y="39688"/>
                  <a:pt x="314214" y="38703"/>
                  <a:pt x="247650" y="42863"/>
                </a:cubicBezTo>
                <a:cubicBezTo>
                  <a:pt x="237629" y="43489"/>
                  <a:pt x="228671" y="49435"/>
                  <a:pt x="219075" y="52388"/>
                </a:cubicBezTo>
                <a:cubicBezTo>
                  <a:pt x="186344" y="62459"/>
                  <a:pt x="191195" y="60822"/>
                  <a:pt x="161925" y="66675"/>
                </a:cubicBezTo>
                <a:lnTo>
                  <a:pt x="95250" y="119063"/>
                </a:lnTo>
                <a:cubicBezTo>
                  <a:pt x="88985" y="123936"/>
                  <a:pt x="80962" y="127000"/>
                  <a:pt x="76200" y="133350"/>
                </a:cubicBezTo>
                <a:cubicBezTo>
                  <a:pt x="66675" y="146050"/>
                  <a:pt x="54725" y="157251"/>
                  <a:pt x="47625" y="171450"/>
                </a:cubicBezTo>
                <a:cubicBezTo>
                  <a:pt x="34277" y="198147"/>
                  <a:pt x="40737" y="183908"/>
                  <a:pt x="28575" y="214313"/>
                </a:cubicBezTo>
                <a:cubicBezTo>
                  <a:pt x="25400" y="236538"/>
                  <a:pt x="23290" y="258941"/>
                  <a:pt x="19050" y="280988"/>
                </a:cubicBezTo>
                <a:cubicBezTo>
                  <a:pt x="15342" y="300271"/>
                  <a:pt x="9525" y="319088"/>
                  <a:pt x="4763" y="338138"/>
                </a:cubicBezTo>
                <a:lnTo>
                  <a:pt x="0" y="357188"/>
                </a:lnTo>
                <a:cubicBezTo>
                  <a:pt x="1588" y="392113"/>
                  <a:pt x="2082" y="427105"/>
                  <a:pt x="4763" y="461963"/>
                </a:cubicBezTo>
                <a:cubicBezTo>
                  <a:pt x="5265" y="468489"/>
                  <a:pt x="8660" y="474525"/>
                  <a:pt x="9525" y="481013"/>
                </a:cubicBezTo>
                <a:cubicBezTo>
                  <a:pt x="11842" y="498394"/>
                  <a:pt x="12700" y="515938"/>
                  <a:pt x="14288" y="533400"/>
                </a:cubicBezTo>
                <a:cubicBezTo>
                  <a:pt x="15875" y="590550"/>
                  <a:pt x="16122" y="647753"/>
                  <a:pt x="19050" y="704850"/>
                </a:cubicBezTo>
                <a:cubicBezTo>
                  <a:pt x="19307" y="709864"/>
                  <a:pt x="22434" y="714311"/>
                  <a:pt x="23813" y="719138"/>
                </a:cubicBezTo>
                <a:cubicBezTo>
                  <a:pt x="25611" y="725432"/>
                  <a:pt x="27155" y="731798"/>
                  <a:pt x="28575" y="738188"/>
                </a:cubicBezTo>
                <a:cubicBezTo>
                  <a:pt x="34125" y="763162"/>
                  <a:pt x="32245" y="765091"/>
                  <a:pt x="42863" y="790575"/>
                </a:cubicBezTo>
                <a:cubicBezTo>
                  <a:pt x="46959" y="800405"/>
                  <a:pt x="53195" y="809262"/>
                  <a:pt x="57150" y="819150"/>
                </a:cubicBezTo>
                <a:cubicBezTo>
                  <a:pt x="59581" y="825227"/>
                  <a:pt x="59843" y="831990"/>
                  <a:pt x="61913" y="838200"/>
                </a:cubicBezTo>
                <a:cubicBezTo>
                  <a:pt x="64617" y="846310"/>
                  <a:pt x="68436" y="854008"/>
                  <a:pt x="71438" y="862013"/>
                </a:cubicBezTo>
                <a:cubicBezTo>
                  <a:pt x="73201" y="866713"/>
                  <a:pt x="73762" y="871912"/>
                  <a:pt x="76200" y="876300"/>
                </a:cubicBezTo>
                <a:cubicBezTo>
                  <a:pt x="81759" y="886307"/>
                  <a:pt x="90130" y="894636"/>
                  <a:pt x="95250" y="904875"/>
                </a:cubicBezTo>
                <a:cubicBezTo>
                  <a:pt x="98425" y="911225"/>
                  <a:pt x="101978" y="917400"/>
                  <a:pt x="104775" y="923925"/>
                </a:cubicBezTo>
                <a:cubicBezTo>
                  <a:pt x="106753" y="928539"/>
                  <a:pt x="106753" y="934036"/>
                  <a:pt x="109538" y="938213"/>
                </a:cubicBezTo>
                <a:cubicBezTo>
                  <a:pt x="116415" y="948529"/>
                  <a:pt x="124972" y="957648"/>
                  <a:pt x="133350" y="966788"/>
                </a:cubicBezTo>
                <a:cubicBezTo>
                  <a:pt x="147152" y="981845"/>
                  <a:pt x="167978" y="1002573"/>
                  <a:pt x="185738" y="1014413"/>
                </a:cubicBezTo>
                <a:cubicBezTo>
                  <a:pt x="201142" y="1024682"/>
                  <a:pt x="219141" y="1031136"/>
                  <a:pt x="233363" y="1042988"/>
                </a:cubicBezTo>
                <a:cubicBezTo>
                  <a:pt x="268505" y="1072273"/>
                  <a:pt x="250426" y="1062195"/>
                  <a:pt x="285750" y="1076325"/>
                </a:cubicBezTo>
                <a:cubicBezTo>
                  <a:pt x="296863" y="1087438"/>
                  <a:pt x="306515" y="1100234"/>
                  <a:pt x="319088" y="1109663"/>
                </a:cubicBezTo>
                <a:cubicBezTo>
                  <a:pt x="344909" y="1129029"/>
                  <a:pt x="356973" y="1135270"/>
                  <a:pt x="376238" y="1157288"/>
                </a:cubicBezTo>
                <a:cubicBezTo>
                  <a:pt x="395755" y="1179593"/>
                  <a:pt x="407482" y="1207582"/>
                  <a:pt x="428625" y="1228725"/>
                </a:cubicBezTo>
                <a:cubicBezTo>
                  <a:pt x="441325" y="1241425"/>
                  <a:pt x="455505" y="1252800"/>
                  <a:pt x="466725" y="1266825"/>
                </a:cubicBezTo>
                <a:cubicBezTo>
                  <a:pt x="473075" y="1274763"/>
                  <a:pt x="478125" y="1283944"/>
                  <a:pt x="485775" y="1290638"/>
                </a:cubicBezTo>
                <a:cubicBezTo>
                  <a:pt x="491118" y="1295313"/>
                  <a:pt x="499145" y="1295903"/>
                  <a:pt x="504825" y="1300163"/>
                </a:cubicBezTo>
                <a:cubicBezTo>
                  <a:pt x="512009" y="1305551"/>
                  <a:pt x="517057" y="1313369"/>
                  <a:pt x="523875" y="1319213"/>
                </a:cubicBezTo>
                <a:cubicBezTo>
                  <a:pt x="535477" y="1329158"/>
                  <a:pt x="543701" y="1330542"/>
                  <a:pt x="557213" y="1338263"/>
                </a:cubicBezTo>
                <a:cubicBezTo>
                  <a:pt x="645195" y="1388539"/>
                  <a:pt x="564179" y="1346509"/>
                  <a:pt x="652463" y="1390650"/>
                </a:cubicBezTo>
                <a:lnTo>
                  <a:pt x="671513" y="1400175"/>
                </a:lnTo>
                <a:cubicBezTo>
                  <a:pt x="677863" y="1403350"/>
                  <a:pt x="683676" y="1407978"/>
                  <a:pt x="690563" y="1409700"/>
                </a:cubicBezTo>
                <a:cubicBezTo>
                  <a:pt x="696913" y="1411288"/>
                  <a:pt x="703597" y="1411885"/>
                  <a:pt x="709613" y="1414463"/>
                </a:cubicBezTo>
                <a:cubicBezTo>
                  <a:pt x="725927" y="1421455"/>
                  <a:pt x="740019" y="1433970"/>
                  <a:pt x="757238" y="1438275"/>
                </a:cubicBezTo>
                <a:cubicBezTo>
                  <a:pt x="763588" y="1439863"/>
                  <a:pt x="770179" y="1440688"/>
                  <a:pt x="776288" y="1443038"/>
                </a:cubicBezTo>
                <a:cubicBezTo>
                  <a:pt x="832326" y="1464592"/>
                  <a:pt x="803833" y="1459205"/>
                  <a:pt x="857250" y="1476375"/>
                </a:cubicBezTo>
                <a:cubicBezTo>
                  <a:pt x="888808" y="1486518"/>
                  <a:pt x="921463" y="1493311"/>
                  <a:pt x="952500" y="1504950"/>
                </a:cubicBezTo>
                <a:cubicBezTo>
                  <a:pt x="983871" y="1516715"/>
                  <a:pt x="1020533" y="1531336"/>
                  <a:pt x="1052513" y="1538288"/>
                </a:cubicBezTo>
                <a:cubicBezTo>
                  <a:pt x="1068103" y="1541677"/>
                  <a:pt x="1084263" y="1541463"/>
                  <a:pt x="1100138" y="1543050"/>
                </a:cubicBezTo>
                <a:cubicBezTo>
                  <a:pt x="1120670" y="1548916"/>
                  <a:pt x="1151026" y="1557990"/>
                  <a:pt x="1171575" y="1562100"/>
                </a:cubicBezTo>
                <a:cubicBezTo>
                  <a:pt x="1182583" y="1564302"/>
                  <a:pt x="1193937" y="1564511"/>
                  <a:pt x="1204913" y="1566863"/>
                </a:cubicBezTo>
                <a:cubicBezTo>
                  <a:pt x="1216213" y="1569285"/>
                  <a:pt x="1226941" y="1574007"/>
                  <a:pt x="1238250" y="1576388"/>
                </a:cubicBezTo>
                <a:cubicBezTo>
                  <a:pt x="1257149" y="1580367"/>
                  <a:pt x="1276547" y="1581723"/>
                  <a:pt x="1295400" y="1585913"/>
                </a:cubicBezTo>
                <a:cubicBezTo>
                  <a:pt x="1305201" y="1588091"/>
                  <a:pt x="1314164" y="1593305"/>
                  <a:pt x="1323975" y="1595438"/>
                </a:cubicBezTo>
                <a:cubicBezTo>
                  <a:pt x="1350754" y="1601259"/>
                  <a:pt x="1378352" y="1603078"/>
                  <a:pt x="1404938" y="1609725"/>
                </a:cubicBezTo>
                <a:cubicBezTo>
                  <a:pt x="1423988" y="1614488"/>
                  <a:pt x="1442465" y="1623286"/>
                  <a:pt x="1462088" y="1624013"/>
                </a:cubicBezTo>
                <a:lnTo>
                  <a:pt x="1590675" y="1628775"/>
                </a:lnTo>
                <a:cubicBezTo>
                  <a:pt x="1633143" y="1634084"/>
                  <a:pt x="1639550" y="1633333"/>
                  <a:pt x="1685925" y="1647825"/>
                </a:cubicBezTo>
                <a:cubicBezTo>
                  <a:pt x="1692701" y="1649943"/>
                  <a:pt x="1698240" y="1655105"/>
                  <a:pt x="1704975" y="1657350"/>
                </a:cubicBezTo>
                <a:cubicBezTo>
                  <a:pt x="1717394" y="1661490"/>
                  <a:pt x="1730563" y="1663025"/>
                  <a:pt x="1743075" y="1666875"/>
                </a:cubicBezTo>
                <a:cubicBezTo>
                  <a:pt x="1858722" y="1702459"/>
                  <a:pt x="1793287" y="1688347"/>
                  <a:pt x="1852613" y="1700213"/>
                </a:cubicBezTo>
                <a:cubicBezTo>
                  <a:pt x="1858963" y="1703388"/>
                  <a:pt x="1864928" y="1707493"/>
                  <a:pt x="1871663" y="1709738"/>
                </a:cubicBezTo>
                <a:cubicBezTo>
                  <a:pt x="1932826" y="1730126"/>
                  <a:pt x="1888382" y="1706838"/>
                  <a:pt x="1957388" y="1733550"/>
                </a:cubicBezTo>
                <a:cubicBezTo>
                  <a:pt x="1991212" y="1746643"/>
                  <a:pt x="2023547" y="1763393"/>
                  <a:pt x="2057400" y="1776413"/>
                </a:cubicBezTo>
                <a:cubicBezTo>
                  <a:pt x="2078038" y="1784350"/>
                  <a:pt x="2099902" y="1789637"/>
                  <a:pt x="2119313" y="1800225"/>
                </a:cubicBezTo>
                <a:cubicBezTo>
                  <a:pt x="2136775" y="1809750"/>
                  <a:pt x="2154643" y="1818566"/>
                  <a:pt x="2171700" y="1828800"/>
                </a:cubicBezTo>
                <a:cubicBezTo>
                  <a:pt x="2186425" y="1837635"/>
                  <a:pt x="2198273" y="1851945"/>
                  <a:pt x="2214563" y="1857375"/>
                </a:cubicBezTo>
                <a:cubicBezTo>
                  <a:pt x="2267270" y="1874944"/>
                  <a:pt x="2222058" y="1861524"/>
                  <a:pt x="2300288" y="1876425"/>
                </a:cubicBezTo>
                <a:cubicBezTo>
                  <a:pt x="2314665" y="1879164"/>
                  <a:pt x="2328903" y="1882598"/>
                  <a:pt x="2343150" y="1885950"/>
                </a:cubicBezTo>
                <a:cubicBezTo>
                  <a:pt x="2355893" y="1888948"/>
                  <a:pt x="2368413" y="1892908"/>
                  <a:pt x="2381250" y="1895475"/>
                </a:cubicBezTo>
                <a:cubicBezTo>
                  <a:pt x="2392258" y="1897677"/>
                  <a:pt x="2403475" y="1898650"/>
                  <a:pt x="2414588" y="1900238"/>
                </a:cubicBezTo>
                <a:cubicBezTo>
                  <a:pt x="2424113" y="1906588"/>
                  <a:pt x="2432789" y="1914447"/>
                  <a:pt x="2443163" y="1919288"/>
                </a:cubicBezTo>
                <a:cubicBezTo>
                  <a:pt x="2562645" y="1975046"/>
                  <a:pt x="2425519" y="1899896"/>
                  <a:pt x="2514600" y="1947863"/>
                </a:cubicBezTo>
                <a:cubicBezTo>
                  <a:pt x="2525869" y="1953931"/>
                  <a:pt x="2537453" y="1959573"/>
                  <a:pt x="2547938" y="1966913"/>
                </a:cubicBezTo>
                <a:cubicBezTo>
                  <a:pt x="2553456" y="1970775"/>
                  <a:pt x="2556543" y="1977584"/>
                  <a:pt x="2562225" y="1981200"/>
                </a:cubicBezTo>
                <a:cubicBezTo>
                  <a:pt x="2574204" y="1988823"/>
                  <a:pt x="2588511" y="1992374"/>
                  <a:pt x="2600325" y="2000250"/>
                </a:cubicBezTo>
                <a:cubicBezTo>
                  <a:pt x="2607797" y="2005231"/>
                  <a:pt x="2612363" y="2013690"/>
                  <a:pt x="2619375" y="2019300"/>
                </a:cubicBezTo>
                <a:cubicBezTo>
                  <a:pt x="2677395" y="2065716"/>
                  <a:pt x="2620644" y="2017203"/>
                  <a:pt x="2671763" y="2047875"/>
                </a:cubicBezTo>
                <a:cubicBezTo>
                  <a:pt x="2673124" y="2048692"/>
                  <a:pt x="2671763" y="2051050"/>
                  <a:pt x="2671763" y="2052638"/>
                </a:cubicBezTo>
              </a:path>
            </a:pathLst>
          </a:custGeom>
          <a:noFill/>
          <a:ln w="76200">
            <a:solidFill>
              <a:srgbClr val="59595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6" name="Picture 85" descr="A black background with a black square&#10;&#10;Description automatically generated with medium confidence">
            <a:extLst>
              <a:ext uri="{FF2B5EF4-FFF2-40B4-BE49-F238E27FC236}">
                <a16:creationId xmlns:a16="http://schemas.microsoft.com/office/drawing/2014/main" id="{DAFFF89E-FD31-1FF3-B3A7-8538BFCB5E20}"/>
              </a:ext>
            </a:extLst>
          </p:cNvPr>
          <p:cNvPicPr>
            <a:picLocks noChangeAspect="1"/>
          </p:cNvPicPr>
          <p:nvPr/>
        </p:nvPicPr>
        <p:blipFill>
          <a:blip r:embed="rId4"/>
          <a:stretch>
            <a:fillRect/>
          </a:stretch>
        </p:blipFill>
        <p:spPr>
          <a:xfrm rot="1145816">
            <a:off x="9273235" y="2794267"/>
            <a:ext cx="397047" cy="397047"/>
          </a:xfrm>
          <a:prstGeom prst="rect">
            <a:avLst/>
          </a:prstGeom>
        </p:spPr>
      </p:pic>
      <p:sp>
        <p:nvSpPr>
          <p:cNvPr id="137" name="TextBox 136">
            <a:extLst>
              <a:ext uri="{FF2B5EF4-FFF2-40B4-BE49-F238E27FC236}">
                <a16:creationId xmlns:a16="http://schemas.microsoft.com/office/drawing/2014/main" id="{AE7744EC-E24A-EDE7-CA20-9DD8168B7A49}"/>
              </a:ext>
            </a:extLst>
          </p:cNvPr>
          <p:cNvSpPr txBox="1"/>
          <p:nvPr/>
        </p:nvSpPr>
        <p:spPr>
          <a:xfrm>
            <a:off x="548498" y="4257864"/>
            <a:ext cx="1623171" cy="1077218"/>
          </a:xfrm>
          <a:prstGeom prst="rect">
            <a:avLst/>
          </a:prstGeom>
          <a:noFill/>
        </p:spPr>
        <p:txBody>
          <a:bodyPr wrap="square" rtlCol="0">
            <a:spAutoFit/>
          </a:bodyPr>
          <a:lstStyle/>
          <a:p>
            <a:r>
              <a:rPr lang="fr-CH" sz="1600" dirty="0"/>
              <a:t>The phage attaches to the surface of the </a:t>
            </a:r>
            <a:r>
              <a:rPr lang="fr-CH" sz="1600" dirty="0" err="1"/>
              <a:t>bacterial</a:t>
            </a:r>
            <a:r>
              <a:rPr lang="fr-CH" sz="1600" dirty="0"/>
              <a:t> host.</a:t>
            </a:r>
            <a:endParaRPr lang="en-US" sz="1600" dirty="0"/>
          </a:p>
        </p:txBody>
      </p:sp>
      <p:sp>
        <p:nvSpPr>
          <p:cNvPr id="138" name="TextBox 137">
            <a:extLst>
              <a:ext uri="{FF2B5EF4-FFF2-40B4-BE49-F238E27FC236}">
                <a16:creationId xmlns:a16="http://schemas.microsoft.com/office/drawing/2014/main" id="{D7F11943-130D-5489-D5C4-9A3ABD2C14AE}"/>
              </a:ext>
            </a:extLst>
          </p:cNvPr>
          <p:cNvSpPr txBox="1"/>
          <p:nvPr/>
        </p:nvSpPr>
        <p:spPr>
          <a:xfrm>
            <a:off x="3107012" y="4257864"/>
            <a:ext cx="2063478" cy="830997"/>
          </a:xfrm>
          <a:prstGeom prst="rect">
            <a:avLst/>
          </a:prstGeom>
          <a:noFill/>
        </p:spPr>
        <p:txBody>
          <a:bodyPr wrap="square" rtlCol="0">
            <a:spAutoFit/>
          </a:bodyPr>
          <a:lstStyle/>
          <a:p>
            <a:r>
              <a:rPr lang="fr-CH" sz="1600" dirty="0"/>
              <a:t>The phage </a:t>
            </a:r>
            <a:r>
              <a:rPr lang="fr-CH" sz="1600" dirty="0" err="1"/>
              <a:t>injects</a:t>
            </a:r>
            <a:r>
              <a:rPr lang="fr-CH" sz="1600" dirty="0"/>
              <a:t> </a:t>
            </a:r>
            <a:r>
              <a:rPr lang="fr-CH" sz="1600" dirty="0" err="1"/>
              <a:t>its</a:t>
            </a:r>
            <a:r>
              <a:rPr lang="fr-CH" sz="1600" dirty="0"/>
              <a:t> </a:t>
            </a:r>
            <a:r>
              <a:rPr lang="fr-CH" sz="1600" dirty="0" err="1"/>
              <a:t>genetic</a:t>
            </a:r>
            <a:r>
              <a:rPr lang="fr-CH" sz="1600" dirty="0"/>
              <a:t> </a:t>
            </a:r>
            <a:r>
              <a:rPr lang="fr-CH" sz="1600" dirty="0" err="1"/>
              <a:t>material</a:t>
            </a:r>
            <a:r>
              <a:rPr lang="fr-CH" sz="1600" dirty="0"/>
              <a:t> </a:t>
            </a:r>
            <a:r>
              <a:rPr lang="fr-CH" sz="1600" dirty="0" err="1"/>
              <a:t>into</a:t>
            </a:r>
            <a:r>
              <a:rPr lang="fr-CH" sz="1600" dirty="0"/>
              <a:t> the </a:t>
            </a:r>
            <a:r>
              <a:rPr lang="fr-CH" sz="1600" dirty="0" err="1"/>
              <a:t>bacterial</a:t>
            </a:r>
            <a:r>
              <a:rPr lang="fr-CH" sz="1600" dirty="0"/>
              <a:t> </a:t>
            </a:r>
            <a:r>
              <a:rPr lang="fr-CH" sz="1600" dirty="0" err="1"/>
              <a:t>cell</a:t>
            </a:r>
            <a:r>
              <a:rPr lang="fr-CH" sz="1600" dirty="0"/>
              <a:t>.</a:t>
            </a:r>
            <a:endParaRPr lang="en-US" sz="1600" dirty="0"/>
          </a:p>
        </p:txBody>
      </p:sp>
      <p:sp>
        <p:nvSpPr>
          <p:cNvPr id="139" name="TextBox 138">
            <a:extLst>
              <a:ext uri="{FF2B5EF4-FFF2-40B4-BE49-F238E27FC236}">
                <a16:creationId xmlns:a16="http://schemas.microsoft.com/office/drawing/2014/main" id="{E16B979A-916D-56D5-7941-D6AD2C9A876B}"/>
              </a:ext>
            </a:extLst>
          </p:cNvPr>
          <p:cNvSpPr txBox="1"/>
          <p:nvPr/>
        </p:nvSpPr>
        <p:spPr>
          <a:xfrm>
            <a:off x="5942032" y="4257864"/>
            <a:ext cx="2218151" cy="1077218"/>
          </a:xfrm>
          <a:prstGeom prst="rect">
            <a:avLst/>
          </a:prstGeom>
          <a:noFill/>
        </p:spPr>
        <p:txBody>
          <a:bodyPr wrap="square" rtlCol="0">
            <a:spAutoFit/>
          </a:bodyPr>
          <a:lstStyle/>
          <a:p>
            <a:r>
              <a:rPr lang="fr-CH" sz="1600" dirty="0"/>
              <a:t>The </a:t>
            </a:r>
            <a:r>
              <a:rPr lang="fr-CH" sz="1600" dirty="0" err="1"/>
              <a:t>bacterial</a:t>
            </a:r>
            <a:r>
              <a:rPr lang="fr-CH" sz="1600" dirty="0"/>
              <a:t> </a:t>
            </a:r>
            <a:r>
              <a:rPr lang="fr-CH" sz="1600" dirty="0" err="1"/>
              <a:t>cell</a:t>
            </a:r>
            <a:r>
              <a:rPr lang="fr-CH" sz="1600" dirty="0"/>
              <a:t> copies the </a:t>
            </a:r>
            <a:r>
              <a:rPr lang="fr-CH" sz="1600" dirty="0" err="1"/>
              <a:t>phage’s</a:t>
            </a:r>
            <a:r>
              <a:rPr lang="fr-CH" sz="1600" dirty="0"/>
              <a:t> </a:t>
            </a:r>
            <a:r>
              <a:rPr lang="fr-CH" sz="1600" dirty="0" err="1"/>
              <a:t>genetic</a:t>
            </a:r>
            <a:r>
              <a:rPr lang="fr-CH" sz="1600" dirty="0"/>
              <a:t> </a:t>
            </a:r>
            <a:r>
              <a:rPr lang="fr-CH" sz="1600" dirty="0" err="1"/>
              <a:t>material</a:t>
            </a:r>
            <a:r>
              <a:rPr lang="fr-CH" sz="1600" dirty="0"/>
              <a:t> and </a:t>
            </a:r>
            <a:r>
              <a:rPr lang="fr-CH" sz="1600" dirty="0" err="1"/>
              <a:t>makes</a:t>
            </a:r>
            <a:r>
              <a:rPr lang="fr-CH" sz="1600" dirty="0"/>
              <a:t> </a:t>
            </a:r>
            <a:r>
              <a:rPr lang="fr-CH" sz="1600" dirty="0" err="1"/>
              <a:t>its</a:t>
            </a:r>
            <a:r>
              <a:rPr lang="fr-CH" sz="1600" dirty="0"/>
              <a:t> </a:t>
            </a:r>
            <a:r>
              <a:rPr lang="fr-CH" sz="1600" dirty="0" err="1"/>
              <a:t>proteins</a:t>
            </a:r>
            <a:r>
              <a:rPr lang="fr-CH" sz="1600" dirty="0"/>
              <a:t>. </a:t>
            </a:r>
            <a:endParaRPr lang="en-US" sz="1600" dirty="0"/>
          </a:p>
        </p:txBody>
      </p:sp>
      <p:sp>
        <p:nvSpPr>
          <p:cNvPr id="142" name="TextBox 141">
            <a:extLst>
              <a:ext uri="{FF2B5EF4-FFF2-40B4-BE49-F238E27FC236}">
                <a16:creationId xmlns:a16="http://schemas.microsoft.com/office/drawing/2014/main" id="{BC9A194B-A645-ECAD-55DE-C4A07F15C348}"/>
              </a:ext>
            </a:extLst>
          </p:cNvPr>
          <p:cNvSpPr txBox="1"/>
          <p:nvPr/>
        </p:nvSpPr>
        <p:spPr>
          <a:xfrm>
            <a:off x="9107059" y="4265485"/>
            <a:ext cx="2218151" cy="584775"/>
          </a:xfrm>
          <a:prstGeom prst="rect">
            <a:avLst/>
          </a:prstGeom>
          <a:noFill/>
        </p:spPr>
        <p:txBody>
          <a:bodyPr wrap="square" rtlCol="0">
            <a:spAutoFit/>
          </a:bodyPr>
          <a:lstStyle/>
          <a:p>
            <a:r>
              <a:rPr lang="fr-CH" sz="1600" dirty="0"/>
              <a:t>The host </a:t>
            </a:r>
            <a:r>
              <a:rPr lang="fr-CH" sz="1600" dirty="0" err="1"/>
              <a:t>cell</a:t>
            </a:r>
            <a:r>
              <a:rPr lang="fr-CH" sz="1600" dirty="0"/>
              <a:t> </a:t>
            </a:r>
            <a:r>
              <a:rPr lang="fr-CH" sz="1600" dirty="0" err="1"/>
              <a:t>bursts</a:t>
            </a:r>
            <a:r>
              <a:rPr lang="fr-CH" sz="1600" dirty="0"/>
              <a:t> open and dies.</a:t>
            </a:r>
            <a:endParaRPr lang="en-US" sz="1600" dirty="0"/>
          </a:p>
        </p:txBody>
      </p:sp>
      <p:pic>
        <p:nvPicPr>
          <p:cNvPr id="144" name="Picture 143" descr="A black background with purple lines&#10;&#10;Description automatically generated">
            <a:extLst>
              <a:ext uri="{FF2B5EF4-FFF2-40B4-BE49-F238E27FC236}">
                <a16:creationId xmlns:a16="http://schemas.microsoft.com/office/drawing/2014/main" id="{B60876CE-4D47-0836-02A6-F1569462B4C7}"/>
              </a:ext>
            </a:extLst>
          </p:cNvPr>
          <p:cNvPicPr>
            <a:picLocks noChangeAspect="1"/>
          </p:cNvPicPr>
          <p:nvPr/>
        </p:nvPicPr>
        <p:blipFill>
          <a:blip r:embed="rId9"/>
          <a:stretch>
            <a:fillRect/>
          </a:stretch>
        </p:blipFill>
        <p:spPr>
          <a:xfrm>
            <a:off x="8647426" y="1873568"/>
            <a:ext cx="1380928" cy="2194560"/>
          </a:xfrm>
          <a:prstGeom prst="rect">
            <a:avLst/>
          </a:prstGeom>
        </p:spPr>
      </p:pic>
      <p:sp>
        <p:nvSpPr>
          <p:cNvPr id="146" name="TextBox 145">
            <a:extLst>
              <a:ext uri="{FF2B5EF4-FFF2-40B4-BE49-F238E27FC236}">
                <a16:creationId xmlns:a16="http://schemas.microsoft.com/office/drawing/2014/main" id="{C33343E7-207D-86BE-7276-CDDDEA0D643E}"/>
              </a:ext>
            </a:extLst>
          </p:cNvPr>
          <p:cNvSpPr txBox="1"/>
          <p:nvPr/>
        </p:nvSpPr>
        <p:spPr>
          <a:xfrm>
            <a:off x="764345" y="698029"/>
            <a:ext cx="10122538" cy="523220"/>
          </a:xfrm>
          <a:prstGeom prst="rect">
            <a:avLst/>
          </a:prstGeom>
          <a:noFill/>
        </p:spPr>
        <p:txBody>
          <a:bodyPr wrap="square" lIns="91440" tIns="45720" rIns="91440" bIns="45720" rtlCol="0" anchor="t">
            <a:spAutoFit/>
          </a:bodyPr>
          <a:lstStyle/>
          <a:p>
            <a:r>
              <a:rPr lang="fr-CH" sz="2800" b="1" dirty="0" err="1">
                <a:solidFill>
                  <a:srgbClr val="5E6C77"/>
                </a:solidFill>
                <a:latin typeface="Roboto"/>
                <a:ea typeface="Roboto"/>
                <a:cs typeface="Roboto"/>
              </a:rPr>
              <a:t>Here</a:t>
            </a:r>
            <a:r>
              <a:rPr lang="fr-CH" sz="2800" b="1" dirty="0">
                <a:solidFill>
                  <a:srgbClr val="5E6C77"/>
                </a:solidFill>
                <a:latin typeface="Roboto"/>
                <a:ea typeface="Roboto"/>
                <a:cs typeface="Roboto"/>
              </a:rPr>
              <a:t>, </a:t>
            </a:r>
            <a:r>
              <a:rPr lang="fr-CH" sz="2800" b="1" dirty="0" err="1">
                <a:solidFill>
                  <a:srgbClr val="5E6C77"/>
                </a:solidFill>
                <a:latin typeface="Roboto"/>
                <a:ea typeface="Roboto"/>
                <a:cs typeface="Roboto"/>
              </a:rPr>
              <a:t>again</a:t>
            </a:r>
            <a:r>
              <a:rPr lang="fr-CH" sz="2800" b="1" dirty="0">
                <a:solidFill>
                  <a:srgbClr val="5E6C77"/>
                </a:solidFill>
                <a:latin typeface="Roboto"/>
                <a:ea typeface="Roboto"/>
                <a:cs typeface="Roboto"/>
              </a:rPr>
              <a:t>, </a:t>
            </a:r>
            <a:r>
              <a:rPr lang="fr-CH" sz="2800" b="1" dirty="0" err="1">
                <a:solidFill>
                  <a:srgbClr val="5E6C77"/>
                </a:solidFill>
                <a:latin typeface="Roboto"/>
                <a:ea typeface="Roboto"/>
                <a:cs typeface="Roboto"/>
              </a:rPr>
              <a:t>is</a:t>
            </a:r>
            <a:r>
              <a:rPr lang="fr-CH" sz="2800" b="1" dirty="0">
                <a:solidFill>
                  <a:srgbClr val="5E6C77"/>
                </a:solidFill>
                <a:latin typeface="Roboto"/>
                <a:ea typeface="Roboto"/>
                <a:cs typeface="Roboto"/>
              </a:rPr>
              <a:t> how phages </a:t>
            </a:r>
            <a:r>
              <a:rPr lang="fr-CH" sz="2800" b="1" dirty="0" err="1">
                <a:solidFill>
                  <a:srgbClr val="5E6C77"/>
                </a:solidFill>
                <a:latin typeface="Roboto"/>
                <a:ea typeface="Roboto"/>
                <a:cs typeface="Roboto"/>
              </a:rPr>
              <a:t>multiply</a:t>
            </a:r>
            <a:r>
              <a:rPr lang="fr-CH" sz="2800" b="1" dirty="0">
                <a:solidFill>
                  <a:srgbClr val="5E6C77"/>
                </a:solidFill>
                <a:latin typeface="Roboto"/>
                <a:ea typeface="Roboto"/>
                <a:cs typeface="Roboto"/>
              </a:rPr>
              <a:t>.</a:t>
            </a:r>
          </a:p>
        </p:txBody>
      </p:sp>
      <p:sp>
        <p:nvSpPr>
          <p:cNvPr id="147" name="TextBox 146">
            <a:extLst>
              <a:ext uri="{FF2B5EF4-FFF2-40B4-BE49-F238E27FC236}">
                <a16:creationId xmlns:a16="http://schemas.microsoft.com/office/drawing/2014/main" id="{86477F90-504A-1ABB-AE4C-5E3D9094FFDB}"/>
              </a:ext>
            </a:extLst>
          </p:cNvPr>
          <p:cNvSpPr txBox="1"/>
          <p:nvPr/>
        </p:nvSpPr>
        <p:spPr>
          <a:xfrm>
            <a:off x="764345" y="5792971"/>
            <a:ext cx="10684247" cy="523220"/>
          </a:xfrm>
          <a:prstGeom prst="rect">
            <a:avLst/>
          </a:prstGeom>
          <a:noFill/>
        </p:spPr>
        <p:txBody>
          <a:bodyPr wrap="square" rtlCol="0">
            <a:spAutoFit/>
          </a:bodyPr>
          <a:lstStyle/>
          <a:p>
            <a:pPr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CH" sz="2800" b="1" dirty="0" err="1">
                <a:solidFill>
                  <a:srgbClr val="5E6C77"/>
                </a:solidFill>
                <a:latin typeface="Roboto"/>
                <a:ea typeface="Roboto"/>
                <a:cs typeface="Roboto"/>
              </a:rPr>
              <a:t>Bacteria</a:t>
            </a:r>
            <a:r>
              <a:rPr lang="fr-CH" sz="2800" b="1" dirty="0">
                <a:solidFill>
                  <a:srgbClr val="5E6C77"/>
                </a:solidFill>
                <a:latin typeface="Roboto"/>
                <a:ea typeface="Roboto"/>
                <a:cs typeface="Roboto"/>
              </a:rPr>
              <a:t> can </a:t>
            </a:r>
            <a:r>
              <a:rPr lang="fr-CH" sz="2800" b="1" dirty="0" err="1">
                <a:solidFill>
                  <a:srgbClr val="5E6C77"/>
                </a:solidFill>
                <a:latin typeface="Roboto"/>
                <a:ea typeface="Roboto"/>
                <a:cs typeface="Roboto"/>
              </a:rPr>
              <a:t>protect</a:t>
            </a:r>
            <a:r>
              <a:rPr lang="fr-CH" sz="2800" b="1" dirty="0">
                <a:solidFill>
                  <a:srgbClr val="5E6C77"/>
                </a:solidFill>
                <a:latin typeface="Roboto"/>
                <a:ea typeface="Roboto"/>
                <a:cs typeface="Roboto"/>
              </a:rPr>
              <a:t> </a:t>
            </a:r>
            <a:r>
              <a:rPr lang="fr-CH" sz="2800" b="1" dirty="0" err="1">
                <a:solidFill>
                  <a:srgbClr val="5E6C77"/>
                </a:solidFill>
                <a:latin typeface="Roboto"/>
                <a:ea typeface="Roboto"/>
                <a:cs typeface="Roboto"/>
              </a:rPr>
              <a:t>themselves</a:t>
            </a:r>
            <a:r>
              <a:rPr lang="fr-CH" sz="2800" b="1" dirty="0">
                <a:solidFill>
                  <a:srgbClr val="5E6C77"/>
                </a:solidFill>
                <a:latin typeface="Roboto"/>
                <a:ea typeface="Roboto"/>
                <a:cs typeface="Roboto"/>
              </a:rPr>
              <a:t> by </a:t>
            </a:r>
            <a:r>
              <a:rPr lang="fr-CH" sz="2800" b="1" dirty="0" err="1">
                <a:solidFill>
                  <a:srgbClr val="5E6C77"/>
                </a:solidFill>
                <a:latin typeface="Roboto"/>
                <a:ea typeface="Roboto"/>
                <a:cs typeface="Roboto"/>
              </a:rPr>
              <a:t>interrupting</a:t>
            </a:r>
            <a:r>
              <a:rPr lang="fr-CH" sz="2800" b="1" dirty="0">
                <a:solidFill>
                  <a:srgbClr val="5E6C77"/>
                </a:solidFill>
                <a:latin typeface="Roboto"/>
                <a:ea typeface="Roboto"/>
                <a:cs typeface="Roboto"/>
              </a:rPr>
              <a:t> </a:t>
            </a:r>
            <a:r>
              <a:rPr lang="fr-CH" sz="2800" b="1" dirty="0" err="1">
                <a:solidFill>
                  <a:srgbClr val="5E6C77"/>
                </a:solidFill>
                <a:latin typeface="Roboto"/>
                <a:ea typeface="Roboto"/>
                <a:cs typeface="Roboto"/>
              </a:rPr>
              <a:t>this</a:t>
            </a:r>
            <a:r>
              <a:rPr lang="fr-CH" sz="2800" b="1" dirty="0">
                <a:solidFill>
                  <a:srgbClr val="5E6C77"/>
                </a:solidFill>
                <a:latin typeface="Roboto"/>
                <a:ea typeface="Roboto"/>
                <a:cs typeface="Roboto"/>
              </a:rPr>
              <a:t> process.</a:t>
            </a:r>
            <a:endParaRPr lang="en-US" sz="2800" b="1" dirty="0">
              <a:solidFill>
                <a:srgbClr val="5E6C77"/>
              </a:solidFill>
              <a:latin typeface="Roboto"/>
              <a:ea typeface="Roboto"/>
              <a:cs typeface="Roboto"/>
            </a:endParaRPr>
          </a:p>
        </p:txBody>
      </p:sp>
      <mc:AlternateContent xmlns:mc="http://schemas.openxmlformats.org/markup-compatibility/2006" xmlns:p14="http://schemas.microsoft.com/office/powerpoint/2010/main">
        <mc:Choice Requires="p14">
          <p:contentPart p14:bwMode="auto" r:id="rId10">
            <p14:nvContentPartPr>
              <p14:cNvPr id="3" name="Ink 2">
                <a:extLst>
                  <a:ext uri="{FF2B5EF4-FFF2-40B4-BE49-F238E27FC236}">
                    <a16:creationId xmlns:a16="http://schemas.microsoft.com/office/drawing/2014/main" id="{6364C9D9-CB9F-C3A1-097B-ACD13C23AB80}"/>
                  </a:ext>
                </a:extLst>
              </p14:cNvPr>
              <p14:cNvContentPartPr/>
              <p14:nvPr/>
            </p14:nvContentPartPr>
            <p14:xfrm>
              <a:off x="10208564" y="2696805"/>
              <a:ext cx="81720" cy="72000"/>
            </p14:xfrm>
          </p:contentPart>
        </mc:Choice>
        <mc:Fallback xmlns="">
          <p:pic>
            <p:nvPicPr>
              <p:cNvPr id="3" name="Ink 2">
                <a:extLst>
                  <a:ext uri="{FF2B5EF4-FFF2-40B4-BE49-F238E27FC236}">
                    <a16:creationId xmlns:a16="http://schemas.microsoft.com/office/drawing/2014/main" id="{6364C9D9-CB9F-C3A1-097B-ACD13C23AB80}"/>
                  </a:ext>
                </a:extLst>
              </p:cNvPr>
              <p:cNvPicPr/>
              <p:nvPr/>
            </p:nvPicPr>
            <p:blipFill>
              <a:blip r:embed="rId8"/>
              <a:stretch>
                <a:fillRect/>
              </a:stretch>
            </p:blipFill>
            <p:spPr>
              <a:xfrm>
                <a:off x="10202444" y="2690685"/>
                <a:ext cx="93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92DEFA62-83F3-B41C-FE8B-3E746CF35323}"/>
                  </a:ext>
                </a:extLst>
              </p14:cNvPr>
              <p14:cNvContentPartPr/>
              <p14:nvPr/>
            </p14:nvContentPartPr>
            <p14:xfrm>
              <a:off x="10842495" y="2479100"/>
              <a:ext cx="81720" cy="72000"/>
            </p14:xfrm>
          </p:contentPart>
        </mc:Choice>
        <mc:Fallback xmlns="">
          <p:pic>
            <p:nvPicPr>
              <p:cNvPr id="5" name="Ink 4">
                <a:extLst>
                  <a:ext uri="{FF2B5EF4-FFF2-40B4-BE49-F238E27FC236}">
                    <a16:creationId xmlns:a16="http://schemas.microsoft.com/office/drawing/2014/main" id="{92DEFA62-83F3-B41C-FE8B-3E746CF35323}"/>
                  </a:ext>
                </a:extLst>
              </p:cNvPr>
              <p:cNvPicPr/>
              <p:nvPr/>
            </p:nvPicPr>
            <p:blipFill>
              <a:blip r:embed="rId8"/>
              <a:stretch>
                <a:fillRect/>
              </a:stretch>
            </p:blipFill>
            <p:spPr>
              <a:xfrm>
                <a:off x="10836375" y="2472980"/>
                <a:ext cx="93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Ink 10">
                <a:extLst>
                  <a:ext uri="{FF2B5EF4-FFF2-40B4-BE49-F238E27FC236}">
                    <a16:creationId xmlns:a16="http://schemas.microsoft.com/office/drawing/2014/main" id="{41F8FF8B-ED42-FDE1-B1AD-CE38C290BE80}"/>
                  </a:ext>
                </a:extLst>
              </p14:cNvPr>
              <p14:cNvContentPartPr/>
              <p14:nvPr/>
            </p14:nvContentPartPr>
            <p14:xfrm>
              <a:off x="11569051" y="3011396"/>
              <a:ext cx="81720" cy="72000"/>
            </p14:xfrm>
          </p:contentPart>
        </mc:Choice>
        <mc:Fallback xmlns="">
          <p:pic>
            <p:nvPicPr>
              <p:cNvPr id="11" name="Ink 10">
                <a:extLst>
                  <a:ext uri="{FF2B5EF4-FFF2-40B4-BE49-F238E27FC236}">
                    <a16:creationId xmlns:a16="http://schemas.microsoft.com/office/drawing/2014/main" id="{41F8FF8B-ED42-FDE1-B1AD-CE38C290BE80}"/>
                  </a:ext>
                </a:extLst>
              </p:cNvPr>
              <p:cNvPicPr/>
              <p:nvPr/>
            </p:nvPicPr>
            <p:blipFill>
              <a:blip r:embed="rId8"/>
              <a:stretch>
                <a:fillRect/>
              </a:stretch>
            </p:blipFill>
            <p:spPr>
              <a:xfrm>
                <a:off x="11562931" y="3005276"/>
                <a:ext cx="93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8EBE4FAA-DF02-4BCE-7302-C3FC2513B902}"/>
                  </a:ext>
                </a:extLst>
              </p14:cNvPr>
              <p14:cNvContentPartPr/>
              <p14:nvPr/>
            </p14:nvContentPartPr>
            <p14:xfrm>
              <a:off x="10819233" y="3242816"/>
              <a:ext cx="81720" cy="72000"/>
            </p14:xfrm>
          </p:contentPart>
        </mc:Choice>
        <mc:Fallback xmlns="">
          <p:pic>
            <p:nvPicPr>
              <p:cNvPr id="13" name="Ink 12">
                <a:extLst>
                  <a:ext uri="{FF2B5EF4-FFF2-40B4-BE49-F238E27FC236}">
                    <a16:creationId xmlns:a16="http://schemas.microsoft.com/office/drawing/2014/main" id="{8EBE4FAA-DF02-4BCE-7302-C3FC2513B902}"/>
                  </a:ext>
                </a:extLst>
              </p:cNvPr>
              <p:cNvPicPr/>
              <p:nvPr/>
            </p:nvPicPr>
            <p:blipFill>
              <a:blip r:embed="rId8"/>
              <a:stretch>
                <a:fillRect/>
              </a:stretch>
            </p:blipFill>
            <p:spPr>
              <a:xfrm>
                <a:off x="10813113" y="3236696"/>
                <a:ext cx="93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5" name="Ink 14">
                <a:extLst>
                  <a:ext uri="{FF2B5EF4-FFF2-40B4-BE49-F238E27FC236}">
                    <a16:creationId xmlns:a16="http://schemas.microsoft.com/office/drawing/2014/main" id="{B34BFFC2-FECA-6AE9-F9C7-1D754AE007F4}"/>
                  </a:ext>
                </a:extLst>
              </p14:cNvPr>
              <p14:cNvContentPartPr/>
              <p14:nvPr/>
            </p14:nvContentPartPr>
            <p14:xfrm>
              <a:off x="11426559" y="3706477"/>
              <a:ext cx="81720" cy="72000"/>
            </p14:xfrm>
          </p:contentPart>
        </mc:Choice>
        <mc:Fallback xmlns="">
          <p:pic>
            <p:nvPicPr>
              <p:cNvPr id="15" name="Ink 14">
                <a:extLst>
                  <a:ext uri="{FF2B5EF4-FFF2-40B4-BE49-F238E27FC236}">
                    <a16:creationId xmlns:a16="http://schemas.microsoft.com/office/drawing/2014/main" id="{B34BFFC2-FECA-6AE9-F9C7-1D754AE007F4}"/>
                  </a:ext>
                </a:extLst>
              </p:cNvPr>
              <p:cNvPicPr/>
              <p:nvPr/>
            </p:nvPicPr>
            <p:blipFill>
              <a:blip r:embed="rId8"/>
              <a:stretch>
                <a:fillRect/>
              </a:stretch>
            </p:blipFill>
            <p:spPr>
              <a:xfrm>
                <a:off x="11420439" y="3700357"/>
                <a:ext cx="93960"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8" name="Ink 17">
                <a:extLst>
                  <a:ext uri="{FF2B5EF4-FFF2-40B4-BE49-F238E27FC236}">
                    <a16:creationId xmlns:a16="http://schemas.microsoft.com/office/drawing/2014/main" id="{0FD9B011-087F-DB75-990E-79EDA9E0AF51}"/>
                  </a:ext>
                </a:extLst>
              </p14:cNvPr>
              <p14:cNvContentPartPr/>
              <p14:nvPr/>
            </p14:nvContentPartPr>
            <p14:xfrm>
              <a:off x="9462517" y="2847977"/>
              <a:ext cx="81720" cy="72000"/>
            </p14:xfrm>
          </p:contentPart>
        </mc:Choice>
        <mc:Fallback xmlns="">
          <p:pic>
            <p:nvPicPr>
              <p:cNvPr id="18" name="Ink 17">
                <a:extLst>
                  <a:ext uri="{FF2B5EF4-FFF2-40B4-BE49-F238E27FC236}">
                    <a16:creationId xmlns:a16="http://schemas.microsoft.com/office/drawing/2014/main" id="{0FD9B011-087F-DB75-990E-79EDA9E0AF51}"/>
                  </a:ext>
                </a:extLst>
              </p:cNvPr>
              <p:cNvPicPr/>
              <p:nvPr/>
            </p:nvPicPr>
            <p:blipFill>
              <a:blip r:embed="rId8"/>
              <a:stretch>
                <a:fillRect/>
              </a:stretch>
            </p:blipFill>
            <p:spPr>
              <a:xfrm>
                <a:off x="9456397" y="2841857"/>
                <a:ext cx="93960" cy="84240"/>
              </a:xfrm>
              <a:prstGeom prst="rect">
                <a:avLst/>
              </a:prstGeom>
            </p:spPr>
          </p:pic>
        </mc:Fallback>
      </mc:AlternateContent>
      <p:pic>
        <p:nvPicPr>
          <p:cNvPr id="44" name="Picture 43" descr="A black background with a black square&#10;&#10;Description automatically generated with medium confidence">
            <a:extLst>
              <a:ext uri="{FF2B5EF4-FFF2-40B4-BE49-F238E27FC236}">
                <a16:creationId xmlns:a16="http://schemas.microsoft.com/office/drawing/2014/main" id="{D2F60FD7-90B2-A398-A73A-987BB746CF28}"/>
              </a:ext>
            </a:extLst>
          </p:cNvPr>
          <p:cNvPicPr>
            <a:picLocks noChangeAspect="1"/>
          </p:cNvPicPr>
          <p:nvPr/>
        </p:nvPicPr>
        <p:blipFill>
          <a:blip r:embed="rId4"/>
          <a:stretch>
            <a:fillRect/>
          </a:stretch>
        </p:blipFill>
        <p:spPr>
          <a:xfrm rot="1145816">
            <a:off x="10643971" y="2424255"/>
            <a:ext cx="397047" cy="397047"/>
          </a:xfrm>
          <a:prstGeom prst="rect">
            <a:avLst/>
          </a:prstGeom>
        </p:spPr>
      </p:pic>
      <p:pic>
        <p:nvPicPr>
          <p:cNvPr id="46" name="Picture 45" descr="A black background with a black square&#10;&#10;Description automatically generated with medium confidence">
            <a:extLst>
              <a:ext uri="{FF2B5EF4-FFF2-40B4-BE49-F238E27FC236}">
                <a16:creationId xmlns:a16="http://schemas.microsoft.com/office/drawing/2014/main" id="{32A679D0-7D2B-A557-5AD8-B0E141817C60}"/>
              </a:ext>
            </a:extLst>
          </p:cNvPr>
          <p:cNvPicPr>
            <a:picLocks noChangeAspect="1"/>
          </p:cNvPicPr>
          <p:nvPr/>
        </p:nvPicPr>
        <p:blipFill>
          <a:blip r:embed="rId4"/>
          <a:stretch>
            <a:fillRect/>
          </a:stretch>
        </p:blipFill>
        <p:spPr>
          <a:xfrm rot="1145816">
            <a:off x="11379235" y="2958714"/>
            <a:ext cx="397047" cy="397047"/>
          </a:xfrm>
          <a:prstGeom prst="rect">
            <a:avLst/>
          </a:prstGeom>
        </p:spPr>
      </p:pic>
      <p:pic>
        <p:nvPicPr>
          <p:cNvPr id="47" name="Picture 46" descr="A black background with a black square&#10;&#10;Description automatically generated with medium confidence">
            <a:extLst>
              <a:ext uri="{FF2B5EF4-FFF2-40B4-BE49-F238E27FC236}">
                <a16:creationId xmlns:a16="http://schemas.microsoft.com/office/drawing/2014/main" id="{67E4A268-9152-D1C9-BB22-F2DEEF175E0F}"/>
              </a:ext>
            </a:extLst>
          </p:cNvPr>
          <p:cNvPicPr>
            <a:picLocks noChangeAspect="1"/>
          </p:cNvPicPr>
          <p:nvPr/>
        </p:nvPicPr>
        <p:blipFill>
          <a:blip r:embed="rId4"/>
          <a:stretch>
            <a:fillRect/>
          </a:stretch>
        </p:blipFill>
        <p:spPr>
          <a:xfrm rot="1145816">
            <a:off x="11215808" y="3657564"/>
            <a:ext cx="397047" cy="397047"/>
          </a:xfrm>
          <a:prstGeom prst="rect">
            <a:avLst/>
          </a:prstGeom>
        </p:spPr>
      </p:pic>
      <p:pic>
        <p:nvPicPr>
          <p:cNvPr id="48" name="Picture 47" descr="A black background with a black square&#10;&#10;Description automatically generated with medium confidence">
            <a:extLst>
              <a:ext uri="{FF2B5EF4-FFF2-40B4-BE49-F238E27FC236}">
                <a16:creationId xmlns:a16="http://schemas.microsoft.com/office/drawing/2014/main" id="{6EE0E1C4-004D-5981-728D-CC392C64BDA4}"/>
              </a:ext>
            </a:extLst>
          </p:cNvPr>
          <p:cNvPicPr>
            <a:picLocks noChangeAspect="1"/>
          </p:cNvPicPr>
          <p:nvPr/>
        </p:nvPicPr>
        <p:blipFill>
          <a:blip r:embed="rId4"/>
          <a:stretch>
            <a:fillRect/>
          </a:stretch>
        </p:blipFill>
        <p:spPr>
          <a:xfrm rot="1145816">
            <a:off x="10628570" y="3195522"/>
            <a:ext cx="397047" cy="397047"/>
          </a:xfrm>
          <a:prstGeom prst="rect">
            <a:avLst/>
          </a:prstGeom>
        </p:spPr>
      </p:pic>
      <p:pic>
        <p:nvPicPr>
          <p:cNvPr id="49" name="Picture 48" descr="A black background with a black square&#10;&#10;Description automatically generated with medium confidence">
            <a:extLst>
              <a:ext uri="{FF2B5EF4-FFF2-40B4-BE49-F238E27FC236}">
                <a16:creationId xmlns:a16="http://schemas.microsoft.com/office/drawing/2014/main" id="{3F7DD6B6-7674-2558-2115-6377B4C59B15}"/>
              </a:ext>
            </a:extLst>
          </p:cNvPr>
          <p:cNvPicPr>
            <a:picLocks noChangeAspect="1"/>
          </p:cNvPicPr>
          <p:nvPr/>
        </p:nvPicPr>
        <p:blipFill>
          <a:blip r:embed="rId4"/>
          <a:stretch>
            <a:fillRect/>
          </a:stretch>
        </p:blipFill>
        <p:spPr>
          <a:xfrm rot="1145816">
            <a:off x="10017610" y="2649204"/>
            <a:ext cx="397047" cy="397047"/>
          </a:xfrm>
          <a:prstGeom prst="rect">
            <a:avLst/>
          </a:prstGeom>
        </p:spPr>
      </p:pic>
      <p:pic>
        <p:nvPicPr>
          <p:cNvPr id="52" name="Picture 51" descr="A black background with a black square&#10;&#10;Description automatically generated with medium confidence">
            <a:extLst>
              <a:ext uri="{FF2B5EF4-FFF2-40B4-BE49-F238E27FC236}">
                <a16:creationId xmlns:a16="http://schemas.microsoft.com/office/drawing/2014/main" id="{D78D624D-8537-9969-AC52-0A4B50031467}"/>
              </a:ext>
            </a:extLst>
          </p:cNvPr>
          <p:cNvPicPr>
            <a:picLocks noChangeAspect="1"/>
          </p:cNvPicPr>
          <p:nvPr/>
        </p:nvPicPr>
        <p:blipFill>
          <a:blip r:embed="rId4"/>
          <a:stretch>
            <a:fillRect/>
          </a:stretch>
        </p:blipFill>
        <p:spPr>
          <a:xfrm rot="1145816">
            <a:off x="10320293" y="2519653"/>
            <a:ext cx="397047" cy="397047"/>
          </a:xfrm>
          <a:prstGeom prst="rect">
            <a:avLst/>
          </a:prstGeom>
        </p:spPr>
      </p:pic>
      <mc:AlternateContent xmlns:mc="http://schemas.openxmlformats.org/markup-compatibility/2006" xmlns:p14="http://schemas.microsoft.com/office/powerpoint/2010/main">
        <mc:Choice Requires="p14">
          <p:contentPart p14:bwMode="auto" r:id="rId16">
            <p14:nvContentPartPr>
              <p14:cNvPr id="53" name="Ink 52">
                <a:extLst>
                  <a:ext uri="{FF2B5EF4-FFF2-40B4-BE49-F238E27FC236}">
                    <a16:creationId xmlns:a16="http://schemas.microsoft.com/office/drawing/2014/main" id="{E299EC42-C7D5-A0D0-B241-1FDE5C3BDFF1}"/>
                  </a:ext>
                </a:extLst>
              </p14:cNvPr>
              <p14:cNvContentPartPr/>
              <p14:nvPr/>
            </p14:nvContentPartPr>
            <p14:xfrm>
              <a:off x="10511752" y="2574848"/>
              <a:ext cx="81720" cy="72000"/>
            </p14:xfrm>
          </p:contentPart>
        </mc:Choice>
        <mc:Fallback xmlns="">
          <p:pic>
            <p:nvPicPr>
              <p:cNvPr id="53" name="Ink 52">
                <a:extLst>
                  <a:ext uri="{FF2B5EF4-FFF2-40B4-BE49-F238E27FC236}">
                    <a16:creationId xmlns:a16="http://schemas.microsoft.com/office/drawing/2014/main" id="{E299EC42-C7D5-A0D0-B241-1FDE5C3BDFF1}"/>
                  </a:ext>
                </a:extLst>
              </p:cNvPr>
              <p:cNvPicPr/>
              <p:nvPr/>
            </p:nvPicPr>
            <p:blipFill>
              <a:blip r:embed="rId8"/>
              <a:stretch>
                <a:fillRect/>
              </a:stretch>
            </p:blipFill>
            <p:spPr>
              <a:xfrm>
                <a:off x="10505632" y="2568728"/>
                <a:ext cx="93960" cy="84240"/>
              </a:xfrm>
              <a:prstGeom prst="rect">
                <a:avLst/>
              </a:prstGeom>
            </p:spPr>
          </p:pic>
        </mc:Fallback>
      </mc:AlternateContent>
      <p:pic>
        <p:nvPicPr>
          <p:cNvPr id="54" name="Picture 53" descr="A black background with a black square&#10;&#10;Description automatically generated with medium confidence">
            <a:extLst>
              <a:ext uri="{FF2B5EF4-FFF2-40B4-BE49-F238E27FC236}">
                <a16:creationId xmlns:a16="http://schemas.microsoft.com/office/drawing/2014/main" id="{7BDA5AE4-5F27-A399-87E5-9B9DB4BF1684}"/>
              </a:ext>
            </a:extLst>
          </p:cNvPr>
          <p:cNvPicPr>
            <a:picLocks noChangeAspect="1"/>
          </p:cNvPicPr>
          <p:nvPr/>
        </p:nvPicPr>
        <p:blipFill>
          <a:blip r:embed="rId4"/>
          <a:stretch>
            <a:fillRect/>
          </a:stretch>
        </p:blipFill>
        <p:spPr>
          <a:xfrm rot="1145816">
            <a:off x="11245002" y="2228816"/>
            <a:ext cx="397047" cy="397047"/>
          </a:xfrm>
          <a:prstGeom prst="rect">
            <a:avLst/>
          </a:prstGeom>
        </p:spPr>
      </p:pic>
      <mc:AlternateContent xmlns:mc="http://schemas.openxmlformats.org/markup-compatibility/2006" xmlns:p14="http://schemas.microsoft.com/office/powerpoint/2010/main">
        <mc:Choice Requires="p14">
          <p:contentPart p14:bwMode="auto" r:id="rId17">
            <p14:nvContentPartPr>
              <p14:cNvPr id="55" name="Ink 54">
                <a:extLst>
                  <a:ext uri="{FF2B5EF4-FFF2-40B4-BE49-F238E27FC236}">
                    <a16:creationId xmlns:a16="http://schemas.microsoft.com/office/drawing/2014/main" id="{5FF0DCE1-DC03-D564-5A73-29718C099153}"/>
                  </a:ext>
                </a:extLst>
              </p14:cNvPr>
              <p14:cNvContentPartPr/>
              <p14:nvPr/>
            </p14:nvContentPartPr>
            <p14:xfrm>
              <a:off x="11440557" y="2282211"/>
              <a:ext cx="81720" cy="72000"/>
            </p14:xfrm>
          </p:contentPart>
        </mc:Choice>
        <mc:Fallback xmlns="">
          <p:pic>
            <p:nvPicPr>
              <p:cNvPr id="55" name="Ink 54">
                <a:extLst>
                  <a:ext uri="{FF2B5EF4-FFF2-40B4-BE49-F238E27FC236}">
                    <a16:creationId xmlns:a16="http://schemas.microsoft.com/office/drawing/2014/main" id="{5FF0DCE1-DC03-D564-5A73-29718C099153}"/>
                  </a:ext>
                </a:extLst>
              </p:cNvPr>
              <p:cNvPicPr/>
              <p:nvPr/>
            </p:nvPicPr>
            <p:blipFill>
              <a:blip r:embed="rId8"/>
              <a:stretch>
                <a:fillRect/>
              </a:stretch>
            </p:blipFill>
            <p:spPr>
              <a:xfrm>
                <a:off x="11434437" y="2276091"/>
                <a:ext cx="93960" cy="84240"/>
              </a:xfrm>
              <a:prstGeom prst="rect">
                <a:avLst/>
              </a:prstGeom>
            </p:spPr>
          </p:pic>
        </mc:Fallback>
      </mc:AlternateContent>
      <p:pic>
        <p:nvPicPr>
          <p:cNvPr id="56" name="Picture 55" descr="A black background with a black square&#10;&#10;Description automatically generated with medium confidence">
            <a:extLst>
              <a:ext uri="{FF2B5EF4-FFF2-40B4-BE49-F238E27FC236}">
                <a16:creationId xmlns:a16="http://schemas.microsoft.com/office/drawing/2014/main" id="{ECA7870B-EBFC-9558-741E-345E35B86066}"/>
              </a:ext>
            </a:extLst>
          </p:cNvPr>
          <p:cNvPicPr>
            <a:picLocks noChangeAspect="1"/>
          </p:cNvPicPr>
          <p:nvPr/>
        </p:nvPicPr>
        <p:blipFill>
          <a:blip r:embed="rId4"/>
          <a:stretch>
            <a:fillRect/>
          </a:stretch>
        </p:blipFill>
        <p:spPr>
          <a:xfrm rot="1145816">
            <a:off x="9762093" y="2967051"/>
            <a:ext cx="397047" cy="397047"/>
          </a:xfrm>
          <a:prstGeom prst="rect">
            <a:avLst/>
          </a:prstGeom>
        </p:spPr>
      </p:pic>
      <mc:AlternateContent xmlns:mc="http://schemas.openxmlformats.org/markup-compatibility/2006" xmlns:p14="http://schemas.microsoft.com/office/powerpoint/2010/main">
        <mc:Choice Requires="p14">
          <p:contentPart p14:bwMode="auto" r:id="rId18">
            <p14:nvContentPartPr>
              <p14:cNvPr id="58" name="Ink 57">
                <a:extLst>
                  <a:ext uri="{FF2B5EF4-FFF2-40B4-BE49-F238E27FC236}">
                    <a16:creationId xmlns:a16="http://schemas.microsoft.com/office/drawing/2014/main" id="{2B68F48E-C55A-8A83-8E6D-2E83E487A250}"/>
                  </a:ext>
                </a:extLst>
              </p14:cNvPr>
              <p14:cNvContentPartPr/>
              <p14:nvPr/>
            </p14:nvContentPartPr>
            <p14:xfrm>
              <a:off x="9957368" y="3016400"/>
              <a:ext cx="81720" cy="72000"/>
            </p14:xfrm>
          </p:contentPart>
        </mc:Choice>
        <mc:Fallback xmlns="">
          <p:pic>
            <p:nvPicPr>
              <p:cNvPr id="58" name="Ink 57">
                <a:extLst>
                  <a:ext uri="{FF2B5EF4-FFF2-40B4-BE49-F238E27FC236}">
                    <a16:creationId xmlns:a16="http://schemas.microsoft.com/office/drawing/2014/main" id="{2B68F48E-C55A-8A83-8E6D-2E83E487A250}"/>
                  </a:ext>
                </a:extLst>
              </p:cNvPr>
              <p:cNvPicPr/>
              <p:nvPr/>
            </p:nvPicPr>
            <p:blipFill>
              <a:blip r:embed="rId8"/>
              <a:stretch>
                <a:fillRect/>
              </a:stretch>
            </p:blipFill>
            <p:spPr>
              <a:xfrm>
                <a:off x="9951248" y="3010280"/>
                <a:ext cx="93960" cy="84240"/>
              </a:xfrm>
              <a:prstGeom prst="rect">
                <a:avLst/>
              </a:prstGeom>
            </p:spPr>
          </p:pic>
        </mc:Fallback>
      </mc:AlternateContent>
      <p:pic>
        <p:nvPicPr>
          <p:cNvPr id="61" name="Picture 60" descr="A black background with a black square&#10;&#10;Description automatically generated with medium confidence">
            <a:extLst>
              <a:ext uri="{FF2B5EF4-FFF2-40B4-BE49-F238E27FC236}">
                <a16:creationId xmlns:a16="http://schemas.microsoft.com/office/drawing/2014/main" id="{92CB6734-95E4-55CF-E4C3-420179DAE9FC}"/>
              </a:ext>
            </a:extLst>
          </p:cNvPr>
          <p:cNvPicPr>
            <a:picLocks noChangeAspect="1"/>
          </p:cNvPicPr>
          <p:nvPr/>
        </p:nvPicPr>
        <p:blipFill>
          <a:blip r:embed="rId4"/>
          <a:stretch>
            <a:fillRect/>
          </a:stretch>
        </p:blipFill>
        <p:spPr>
          <a:xfrm rot="1145816">
            <a:off x="10936565" y="2882144"/>
            <a:ext cx="397047" cy="397047"/>
          </a:xfrm>
          <a:prstGeom prst="rect">
            <a:avLst/>
          </a:prstGeom>
        </p:spPr>
      </p:pic>
      <mc:AlternateContent xmlns:mc="http://schemas.openxmlformats.org/markup-compatibility/2006" xmlns:p14="http://schemas.microsoft.com/office/powerpoint/2010/main">
        <mc:Choice Requires="p14">
          <p:contentPart p14:bwMode="auto" r:id="rId19">
            <p14:nvContentPartPr>
              <p14:cNvPr id="62" name="Ink 61">
                <a:extLst>
                  <a:ext uri="{FF2B5EF4-FFF2-40B4-BE49-F238E27FC236}">
                    <a16:creationId xmlns:a16="http://schemas.microsoft.com/office/drawing/2014/main" id="{C7673B60-E848-0822-3F8F-312E5398A5D2}"/>
                  </a:ext>
                </a:extLst>
              </p14:cNvPr>
              <p14:cNvContentPartPr/>
              <p14:nvPr/>
            </p14:nvContentPartPr>
            <p14:xfrm>
              <a:off x="11138057" y="2934993"/>
              <a:ext cx="81720" cy="72000"/>
            </p14:xfrm>
          </p:contentPart>
        </mc:Choice>
        <mc:Fallback xmlns="">
          <p:pic>
            <p:nvPicPr>
              <p:cNvPr id="62" name="Ink 61">
                <a:extLst>
                  <a:ext uri="{FF2B5EF4-FFF2-40B4-BE49-F238E27FC236}">
                    <a16:creationId xmlns:a16="http://schemas.microsoft.com/office/drawing/2014/main" id="{C7673B60-E848-0822-3F8F-312E5398A5D2}"/>
                  </a:ext>
                </a:extLst>
              </p:cNvPr>
              <p:cNvPicPr/>
              <p:nvPr/>
            </p:nvPicPr>
            <p:blipFill>
              <a:blip r:embed="rId8"/>
              <a:stretch>
                <a:fillRect/>
              </a:stretch>
            </p:blipFill>
            <p:spPr>
              <a:xfrm>
                <a:off x="11131937" y="2928873"/>
                <a:ext cx="93960" cy="84240"/>
              </a:xfrm>
              <a:prstGeom prst="rect">
                <a:avLst/>
              </a:prstGeom>
            </p:spPr>
          </p:pic>
        </mc:Fallback>
      </mc:AlternateContent>
      <p:pic>
        <p:nvPicPr>
          <p:cNvPr id="63" name="Picture 62" descr="A black background with a black square&#10;&#10;Description automatically generated with medium confidence">
            <a:extLst>
              <a:ext uri="{FF2B5EF4-FFF2-40B4-BE49-F238E27FC236}">
                <a16:creationId xmlns:a16="http://schemas.microsoft.com/office/drawing/2014/main" id="{728AAE8F-1A39-122A-55CF-58FCDAA2B0CB}"/>
              </a:ext>
            </a:extLst>
          </p:cNvPr>
          <p:cNvPicPr>
            <a:picLocks noChangeAspect="1"/>
          </p:cNvPicPr>
          <p:nvPr/>
        </p:nvPicPr>
        <p:blipFill>
          <a:blip r:embed="rId4"/>
          <a:stretch>
            <a:fillRect/>
          </a:stretch>
        </p:blipFill>
        <p:spPr>
          <a:xfrm rot="1145816">
            <a:off x="10419757" y="2814202"/>
            <a:ext cx="397047" cy="397047"/>
          </a:xfrm>
          <a:prstGeom prst="rect">
            <a:avLst/>
          </a:prstGeom>
        </p:spPr>
      </p:pic>
      <mc:AlternateContent xmlns:mc="http://schemas.openxmlformats.org/markup-compatibility/2006" xmlns:p14="http://schemas.microsoft.com/office/powerpoint/2010/main">
        <mc:Choice Requires="p14">
          <p:contentPart p14:bwMode="auto" r:id="rId20">
            <p14:nvContentPartPr>
              <p14:cNvPr id="64" name="Ink 63">
                <a:extLst>
                  <a:ext uri="{FF2B5EF4-FFF2-40B4-BE49-F238E27FC236}">
                    <a16:creationId xmlns:a16="http://schemas.microsoft.com/office/drawing/2014/main" id="{9168ECDC-D9C7-9E4E-3ECC-A8BBCDB3AE3D}"/>
                  </a:ext>
                </a:extLst>
              </p14:cNvPr>
              <p14:cNvContentPartPr/>
              <p14:nvPr/>
            </p14:nvContentPartPr>
            <p14:xfrm>
              <a:off x="10621249" y="2867051"/>
              <a:ext cx="81720" cy="72000"/>
            </p14:xfrm>
          </p:contentPart>
        </mc:Choice>
        <mc:Fallback xmlns="">
          <p:pic>
            <p:nvPicPr>
              <p:cNvPr id="64" name="Ink 63">
                <a:extLst>
                  <a:ext uri="{FF2B5EF4-FFF2-40B4-BE49-F238E27FC236}">
                    <a16:creationId xmlns:a16="http://schemas.microsoft.com/office/drawing/2014/main" id="{9168ECDC-D9C7-9E4E-3ECC-A8BBCDB3AE3D}"/>
                  </a:ext>
                </a:extLst>
              </p:cNvPr>
              <p:cNvPicPr/>
              <p:nvPr/>
            </p:nvPicPr>
            <p:blipFill>
              <a:blip r:embed="rId8"/>
              <a:stretch>
                <a:fillRect/>
              </a:stretch>
            </p:blipFill>
            <p:spPr>
              <a:xfrm>
                <a:off x="10615129" y="2860931"/>
                <a:ext cx="93960" cy="84240"/>
              </a:xfrm>
              <a:prstGeom prst="rect">
                <a:avLst/>
              </a:prstGeom>
            </p:spPr>
          </p:pic>
        </mc:Fallback>
      </mc:AlternateContent>
      <p:pic>
        <p:nvPicPr>
          <p:cNvPr id="65" name="Picture 64" descr="A black background with a black square&#10;&#10;Description automatically generated with medium confidence">
            <a:extLst>
              <a:ext uri="{FF2B5EF4-FFF2-40B4-BE49-F238E27FC236}">
                <a16:creationId xmlns:a16="http://schemas.microsoft.com/office/drawing/2014/main" id="{054C706B-09C5-A3B5-CD4B-4DF30EC9D520}"/>
              </a:ext>
            </a:extLst>
          </p:cNvPr>
          <p:cNvPicPr>
            <a:picLocks noChangeAspect="1"/>
          </p:cNvPicPr>
          <p:nvPr/>
        </p:nvPicPr>
        <p:blipFill>
          <a:blip r:embed="rId4"/>
          <a:stretch>
            <a:fillRect/>
          </a:stretch>
        </p:blipFill>
        <p:spPr>
          <a:xfrm rot="1145816">
            <a:off x="10202935" y="3199497"/>
            <a:ext cx="397047" cy="397047"/>
          </a:xfrm>
          <a:prstGeom prst="rect">
            <a:avLst/>
          </a:prstGeom>
        </p:spPr>
      </p:pic>
      <mc:AlternateContent xmlns:mc="http://schemas.openxmlformats.org/markup-compatibility/2006" xmlns:p14="http://schemas.microsoft.com/office/powerpoint/2010/main">
        <mc:Choice Requires="p14">
          <p:contentPart p14:bwMode="auto" r:id="rId21">
            <p14:nvContentPartPr>
              <p14:cNvPr id="66" name="Ink 65">
                <a:extLst>
                  <a:ext uri="{FF2B5EF4-FFF2-40B4-BE49-F238E27FC236}">
                    <a16:creationId xmlns:a16="http://schemas.microsoft.com/office/drawing/2014/main" id="{FF551745-9392-3957-1EB6-EA89BEE421DF}"/>
                  </a:ext>
                </a:extLst>
              </p14:cNvPr>
              <p14:cNvContentPartPr/>
              <p14:nvPr/>
            </p14:nvContentPartPr>
            <p14:xfrm>
              <a:off x="10404427" y="3252346"/>
              <a:ext cx="81720" cy="72000"/>
            </p14:xfrm>
          </p:contentPart>
        </mc:Choice>
        <mc:Fallback xmlns="">
          <p:pic>
            <p:nvPicPr>
              <p:cNvPr id="66" name="Ink 65">
                <a:extLst>
                  <a:ext uri="{FF2B5EF4-FFF2-40B4-BE49-F238E27FC236}">
                    <a16:creationId xmlns:a16="http://schemas.microsoft.com/office/drawing/2014/main" id="{FF551745-9392-3957-1EB6-EA89BEE421DF}"/>
                  </a:ext>
                </a:extLst>
              </p:cNvPr>
              <p:cNvPicPr/>
              <p:nvPr/>
            </p:nvPicPr>
            <p:blipFill>
              <a:blip r:embed="rId8"/>
              <a:stretch>
                <a:fillRect/>
              </a:stretch>
            </p:blipFill>
            <p:spPr>
              <a:xfrm>
                <a:off x="10398307" y="3246226"/>
                <a:ext cx="93960" cy="84240"/>
              </a:xfrm>
              <a:prstGeom prst="rect">
                <a:avLst/>
              </a:prstGeom>
            </p:spPr>
          </p:pic>
        </mc:Fallback>
      </mc:AlternateContent>
      <p:pic>
        <p:nvPicPr>
          <p:cNvPr id="67" name="Picture 66" descr="A black background with a black square&#10;&#10;Description automatically generated with medium confidence">
            <a:extLst>
              <a:ext uri="{FF2B5EF4-FFF2-40B4-BE49-F238E27FC236}">
                <a16:creationId xmlns:a16="http://schemas.microsoft.com/office/drawing/2014/main" id="{41430AE0-6CA0-519A-70BF-A3F730A95023}"/>
              </a:ext>
            </a:extLst>
          </p:cNvPr>
          <p:cNvPicPr>
            <a:picLocks noChangeAspect="1"/>
          </p:cNvPicPr>
          <p:nvPr/>
        </p:nvPicPr>
        <p:blipFill>
          <a:blip r:embed="rId4"/>
          <a:stretch>
            <a:fillRect/>
          </a:stretch>
        </p:blipFill>
        <p:spPr>
          <a:xfrm rot="1145816">
            <a:off x="10854778" y="3481834"/>
            <a:ext cx="397047" cy="397047"/>
          </a:xfrm>
          <a:prstGeom prst="rect">
            <a:avLst/>
          </a:prstGeom>
        </p:spPr>
      </p:pic>
      <mc:AlternateContent xmlns:mc="http://schemas.openxmlformats.org/markup-compatibility/2006" xmlns:p14="http://schemas.microsoft.com/office/powerpoint/2010/main">
        <mc:Choice Requires="p14">
          <p:contentPart p14:bwMode="auto" r:id="rId22">
            <p14:nvContentPartPr>
              <p14:cNvPr id="68" name="Ink 67">
                <a:extLst>
                  <a:ext uri="{FF2B5EF4-FFF2-40B4-BE49-F238E27FC236}">
                    <a16:creationId xmlns:a16="http://schemas.microsoft.com/office/drawing/2014/main" id="{F8346F24-E466-6711-5BC5-D1E849999DBA}"/>
                  </a:ext>
                </a:extLst>
              </p14:cNvPr>
              <p14:cNvContentPartPr/>
              <p14:nvPr/>
            </p14:nvContentPartPr>
            <p14:xfrm>
              <a:off x="11058023" y="3536116"/>
              <a:ext cx="81720" cy="72000"/>
            </p14:xfrm>
          </p:contentPart>
        </mc:Choice>
        <mc:Fallback xmlns="">
          <p:pic>
            <p:nvPicPr>
              <p:cNvPr id="68" name="Ink 67">
                <a:extLst>
                  <a:ext uri="{FF2B5EF4-FFF2-40B4-BE49-F238E27FC236}">
                    <a16:creationId xmlns:a16="http://schemas.microsoft.com/office/drawing/2014/main" id="{F8346F24-E466-6711-5BC5-D1E849999DBA}"/>
                  </a:ext>
                </a:extLst>
              </p:cNvPr>
              <p:cNvPicPr/>
              <p:nvPr/>
            </p:nvPicPr>
            <p:blipFill>
              <a:blip r:embed="rId8"/>
              <a:stretch>
                <a:fillRect/>
              </a:stretch>
            </p:blipFill>
            <p:spPr>
              <a:xfrm>
                <a:off x="11051903" y="3529996"/>
                <a:ext cx="93960" cy="84240"/>
              </a:xfrm>
              <a:prstGeom prst="rect">
                <a:avLst/>
              </a:prstGeom>
            </p:spPr>
          </p:pic>
        </mc:Fallback>
      </mc:AlternateContent>
      <p:pic>
        <p:nvPicPr>
          <p:cNvPr id="69" name="Picture 68" descr="A black background with a black square&#10;&#10;Description automatically generated with medium confidence">
            <a:extLst>
              <a:ext uri="{FF2B5EF4-FFF2-40B4-BE49-F238E27FC236}">
                <a16:creationId xmlns:a16="http://schemas.microsoft.com/office/drawing/2014/main" id="{F1E55474-6059-63F0-C059-FCD70A6A18C3}"/>
              </a:ext>
            </a:extLst>
          </p:cNvPr>
          <p:cNvPicPr>
            <a:picLocks noChangeAspect="1"/>
          </p:cNvPicPr>
          <p:nvPr/>
        </p:nvPicPr>
        <p:blipFill>
          <a:blip r:embed="rId4"/>
          <a:stretch>
            <a:fillRect/>
          </a:stretch>
        </p:blipFill>
        <p:spPr>
          <a:xfrm rot="1145816">
            <a:off x="9717571" y="2526268"/>
            <a:ext cx="397047" cy="397047"/>
          </a:xfrm>
          <a:prstGeom prst="rect">
            <a:avLst/>
          </a:prstGeom>
        </p:spPr>
      </p:pic>
      <mc:AlternateContent xmlns:mc="http://schemas.openxmlformats.org/markup-compatibility/2006" xmlns:p14="http://schemas.microsoft.com/office/powerpoint/2010/main">
        <mc:Choice Requires="p14">
          <p:contentPart p14:bwMode="auto" r:id="rId23">
            <p14:nvContentPartPr>
              <p14:cNvPr id="70" name="Ink 69">
                <a:extLst>
                  <a:ext uri="{FF2B5EF4-FFF2-40B4-BE49-F238E27FC236}">
                    <a16:creationId xmlns:a16="http://schemas.microsoft.com/office/drawing/2014/main" id="{36AE33D9-B973-737B-B812-800652312173}"/>
                  </a:ext>
                </a:extLst>
              </p14:cNvPr>
              <p14:cNvContentPartPr/>
              <p14:nvPr/>
            </p14:nvContentPartPr>
            <p14:xfrm>
              <a:off x="9905157" y="2589506"/>
              <a:ext cx="81720" cy="72000"/>
            </p14:xfrm>
          </p:contentPart>
        </mc:Choice>
        <mc:Fallback xmlns="">
          <p:pic>
            <p:nvPicPr>
              <p:cNvPr id="70" name="Ink 69">
                <a:extLst>
                  <a:ext uri="{FF2B5EF4-FFF2-40B4-BE49-F238E27FC236}">
                    <a16:creationId xmlns:a16="http://schemas.microsoft.com/office/drawing/2014/main" id="{36AE33D9-B973-737B-B812-800652312173}"/>
                  </a:ext>
                </a:extLst>
              </p:cNvPr>
              <p:cNvPicPr/>
              <p:nvPr/>
            </p:nvPicPr>
            <p:blipFill>
              <a:blip r:embed="rId8"/>
              <a:stretch>
                <a:fillRect/>
              </a:stretch>
            </p:blipFill>
            <p:spPr>
              <a:xfrm>
                <a:off x="9899037" y="2583386"/>
                <a:ext cx="93960" cy="84240"/>
              </a:xfrm>
              <a:prstGeom prst="rect">
                <a:avLst/>
              </a:prstGeom>
            </p:spPr>
          </p:pic>
        </mc:Fallback>
      </mc:AlternateContent>
      <p:pic>
        <p:nvPicPr>
          <p:cNvPr id="71" name="Picture 70" descr="A black background with a black square&#10;&#10;Description automatically generated with medium confidence">
            <a:extLst>
              <a:ext uri="{FF2B5EF4-FFF2-40B4-BE49-F238E27FC236}">
                <a16:creationId xmlns:a16="http://schemas.microsoft.com/office/drawing/2014/main" id="{F287B7F1-9ED1-1388-385F-632CB556EDE9}"/>
              </a:ext>
            </a:extLst>
          </p:cNvPr>
          <p:cNvPicPr>
            <a:picLocks noChangeAspect="1"/>
          </p:cNvPicPr>
          <p:nvPr/>
        </p:nvPicPr>
        <p:blipFill>
          <a:blip r:embed="rId4"/>
          <a:stretch>
            <a:fillRect/>
          </a:stretch>
        </p:blipFill>
        <p:spPr>
          <a:xfrm rot="1145816">
            <a:off x="10919431" y="2102347"/>
            <a:ext cx="397047" cy="397047"/>
          </a:xfrm>
          <a:prstGeom prst="rect">
            <a:avLst/>
          </a:prstGeom>
        </p:spPr>
      </p:pic>
      <mc:AlternateContent xmlns:mc="http://schemas.openxmlformats.org/markup-compatibility/2006" xmlns:p14="http://schemas.microsoft.com/office/powerpoint/2010/main">
        <mc:Choice Requires="p14">
          <p:contentPart p14:bwMode="auto" r:id="rId24">
            <p14:nvContentPartPr>
              <p14:cNvPr id="72" name="Ink 71">
                <a:extLst>
                  <a:ext uri="{FF2B5EF4-FFF2-40B4-BE49-F238E27FC236}">
                    <a16:creationId xmlns:a16="http://schemas.microsoft.com/office/drawing/2014/main" id="{D1484C28-8AF3-10F6-345A-0D36520469B5}"/>
                  </a:ext>
                </a:extLst>
              </p14:cNvPr>
              <p14:cNvContentPartPr/>
              <p14:nvPr/>
            </p14:nvContentPartPr>
            <p14:xfrm>
              <a:off x="11120923" y="2155196"/>
              <a:ext cx="81720" cy="72000"/>
            </p14:xfrm>
          </p:contentPart>
        </mc:Choice>
        <mc:Fallback xmlns="">
          <p:pic>
            <p:nvPicPr>
              <p:cNvPr id="72" name="Ink 71">
                <a:extLst>
                  <a:ext uri="{FF2B5EF4-FFF2-40B4-BE49-F238E27FC236}">
                    <a16:creationId xmlns:a16="http://schemas.microsoft.com/office/drawing/2014/main" id="{D1484C28-8AF3-10F6-345A-0D36520469B5}"/>
                  </a:ext>
                </a:extLst>
              </p:cNvPr>
              <p:cNvPicPr/>
              <p:nvPr/>
            </p:nvPicPr>
            <p:blipFill>
              <a:blip r:embed="rId8"/>
              <a:stretch>
                <a:fillRect/>
              </a:stretch>
            </p:blipFill>
            <p:spPr>
              <a:xfrm>
                <a:off x="11114803" y="2149076"/>
                <a:ext cx="93960" cy="84240"/>
              </a:xfrm>
              <a:prstGeom prst="rect">
                <a:avLst/>
              </a:prstGeom>
            </p:spPr>
          </p:pic>
        </mc:Fallback>
      </mc:AlternateContent>
      <p:pic>
        <p:nvPicPr>
          <p:cNvPr id="73" name="Picture 72" descr="A black background with a black square&#10;&#10;Description automatically generated with medium confidence">
            <a:extLst>
              <a:ext uri="{FF2B5EF4-FFF2-40B4-BE49-F238E27FC236}">
                <a16:creationId xmlns:a16="http://schemas.microsoft.com/office/drawing/2014/main" id="{9AD47D9A-B95A-AE5D-A2BF-E5D6354C92FF}"/>
              </a:ext>
            </a:extLst>
          </p:cNvPr>
          <p:cNvPicPr>
            <a:picLocks noChangeAspect="1"/>
          </p:cNvPicPr>
          <p:nvPr/>
        </p:nvPicPr>
        <p:blipFill>
          <a:blip r:embed="rId4"/>
          <a:stretch>
            <a:fillRect/>
          </a:stretch>
        </p:blipFill>
        <p:spPr>
          <a:xfrm rot="1145816">
            <a:off x="9995154" y="2977928"/>
            <a:ext cx="397047" cy="397047"/>
          </a:xfrm>
          <a:prstGeom prst="rect">
            <a:avLst/>
          </a:prstGeom>
        </p:spPr>
      </p:pic>
      <mc:AlternateContent xmlns:mc="http://schemas.openxmlformats.org/markup-compatibility/2006" xmlns:p14="http://schemas.microsoft.com/office/powerpoint/2010/main">
        <mc:Choice Requires="p14">
          <p:contentPart p14:bwMode="auto" r:id="rId25">
            <p14:nvContentPartPr>
              <p14:cNvPr id="74" name="Ink 73">
                <a:extLst>
                  <a:ext uri="{FF2B5EF4-FFF2-40B4-BE49-F238E27FC236}">
                    <a16:creationId xmlns:a16="http://schemas.microsoft.com/office/drawing/2014/main" id="{05F35077-09FD-9587-FC5E-1F5647819D7C}"/>
                  </a:ext>
                </a:extLst>
              </p14:cNvPr>
              <p14:cNvContentPartPr/>
              <p14:nvPr/>
            </p14:nvContentPartPr>
            <p14:xfrm>
              <a:off x="10196646" y="3030777"/>
              <a:ext cx="81720" cy="72000"/>
            </p14:xfrm>
          </p:contentPart>
        </mc:Choice>
        <mc:Fallback xmlns="">
          <p:pic>
            <p:nvPicPr>
              <p:cNvPr id="74" name="Ink 73">
                <a:extLst>
                  <a:ext uri="{FF2B5EF4-FFF2-40B4-BE49-F238E27FC236}">
                    <a16:creationId xmlns:a16="http://schemas.microsoft.com/office/drawing/2014/main" id="{05F35077-09FD-9587-FC5E-1F5647819D7C}"/>
                  </a:ext>
                </a:extLst>
              </p:cNvPr>
              <p:cNvPicPr/>
              <p:nvPr/>
            </p:nvPicPr>
            <p:blipFill>
              <a:blip r:embed="rId8"/>
              <a:stretch>
                <a:fillRect/>
              </a:stretch>
            </p:blipFill>
            <p:spPr>
              <a:xfrm>
                <a:off x="10190526" y="3024657"/>
                <a:ext cx="93960" cy="84240"/>
              </a:xfrm>
              <a:prstGeom prst="rect">
                <a:avLst/>
              </a:prstGeom>
            </p:spPr>
          </p:pic>
        </mc:Fallback>
      </mc:AlternateContent>
      <p:grpSp>
        <p:nvGrpSpPr>
          <p:cNvPr id="149" name="Group 148">
            <a:extLst>
              <a:ext uri="{FF2B5EF4-FFF2-40B4-BE49-F238E27FC236}">
                <a16:creationId xmlns:a16="http://schemas.microsoft.com/office/drawing/2014/main" id="{0241A960-D8CF-5D09-7D01-AD5F9E079904}"/>
              </a:ext>
            </a:extLst>
          </p:cNvPr>
          <p:cNvGrpSpPr/>
          <p:nvPr/>
        </p:nvGrpSpPr>
        <p:grpSpPr>
          <a:xfrm>
            <a:off x="5916978" y="1841991"/>
            <a:ext cx="2443594" cy="2194560"/>
            <a:chOff x="5916978" y="1841991"/>
            <a:chExt cx="2443594" cy="2194560"/>
          </a:xfrm>
        </p:grpSpPr>
        <p:pic>
          <p:nvPicPr>
            <p:cNvPr id="141" name="Picture 140" descr="A white oval object with purple lines&#10;&#10;Description automatically generated">
              <a:extLst>
                <a:ext uri="{FF2B5EF4-FFF2-40B4-BE49-F238E27FC236}">
                  <a16:creationId xmlns:a16="http://schemas.microsoft.com/office/drawing/2014/main" id="{6AA2A272-1EC7-459C-D8A3-0B7F99C53D92}"/>
                </a:ext>
              </a:extLst>
            </p:cNvPr>
            <p:cNvPicPr>
              <a:picLocks noChangeAspect="1"/>
            </p:cNvPicPr>
            <p:nvPr/>
          </p:nvPicPr>
          <p:blipFill>
            <a:blip r:embed="rId26"/>
            <a:stretch>
              <a:fillRect/>
            </a:stretch>
          </p:blipFill>
          <p:spPr>
            <a:xfrm>
              <a:off x="5916978" y="1841991"/>
              <a:ext cx="2443594" cy="2194560"/>
            </a:xfrm>
            <a:prstGeom prst="rect">
              <a:avLst/>
            </a:prstGeom>
          </p:spPr>
        </p:pic>
        <p:grpSp>
          <p:nvGrpSpPr>
            <p:cNvPr id="113" name="Group 112">
              <a:extLst>
                <a:ext uri="{FF2B5EF4-FFF2-40B4-BE49-F238E27FC236}">
                  <a16:creationId xmlns:a16="http://schemas.microsoft.com/office/drawing/2014/main" id="{817EFB46-6790-D7D8-D6D0-18208981CBD5}"/>
                </a:ext>
              </a:extLst>
            </p:cNvPr>
            <p:cNvGrpSpPr/>
            <p:nvPr/>
          </p:nvGrpSpPr>
          <p:grpSpPr>
            <a:xfrm>
              <a:off x="6832175" y="2420768"/>
              <a:ext cx="780120" cy="426960"/>
              <a:chOff x="5862278" y="4908671"/>
              <a:chExt cx="780120" cy="426960"/>
            </a:xfrm>
          </p:grpSpPr>
          <mc:AlternateContent xmlns:mc="http://schemas.openxmlformats.org/markup-compatibility/2006" xmlns:p14="http://schemas.microsoft.com/office/powerpoint/2010/main">
            <mc:Choice Requires="p14">
              <p:contentPart p14:bwMode="auto" r:id="rId27">
                <p14:nvContentPartPr>
                  <p14:cNvPr id="114" name="Ink 113">
                    <a:extLst>
                      <a:ext uri="{FF2B5EF4-FFF2-40B4-BE49-F238E27FC236}">
                        <a16:creationId xmlns:a16="http://schemas.microsoft.com/office/drawing/2014/main" id="{0259C73D-838D-9A9A-B0B7-687F0A9B24F0}"/>
                      </a:ext>
                    </a:extLst>
                  </p14:cNvPr>
                  <p14:cNvContentPartPr/>
                  <p14:nvPr/>
                </p14:nvContentPartPr>
                <p14:xfrm>
                  <a:off x="5862278" y="4908671"/>
                  <a:ext cx="312480" cy="201960"/>
                </p14:xfrm>
              </p:contentPart>
            </mc:Choice>
            <mc:Fallback xmlns="">
              <p:pic>
                <p:nvPicPr>
                  <p:cNvPr id="114" name="Ink 113">
                    <a:extLst>
                      <a:ext uri="{FF2B5EF4-FFF2-40B4-BE49-F238E27FC236}">
                        <a16:creationId xmlns:a16="http://schemas.microsoft.com/office/drawing/2014/main" id="{0259C73D-838D-9A9A-B0B7-687F0A9B24F0}"/>
                      </a:ext>
                    </a:extLst>
                  </p:cNvPr>
                  <p:cNvPicPr/>
                  <p:nvPr/>
                </p:nvPicPr>
                <p:blipFill>
                  <a:blip r:embed="rId28"/>
                  <a:stretch>
                    <a:fillRect/>
                  </a:stretch>
                </p:blipFill>
                <p:spPr>
                  <a:xfrm>
                    <a:off x="5856158" y="4902562"/>
                    <a:ext cx="324720" cy="214178"/>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115" name="Ink 114">
                    <a:extLst>
                      <a:ext uri="{FF2B5EF4-FFF2-40B4-BE49-F238E27FC236}">
                        <a16:creationId xmlns:a16="http://schemas.microsoft.com/office/drawing/2014/main" id="{05DF962A-FC26-8F57-6B27-6785BDBBBF28}"/>
                      </a:ext>
                    </a:extLst>
                  </p14:cNvPr>
                  <p14:cNvContentPartPr/>
                  <p14:nvPr/>
                </p14:nvContentPartPr>
                <p14:xfrm>
                  <a:off x="6378158" y="5132951"/>
                  <a:ext cx="264240" cy="202680"/>
                </p14:xfrm>
              </p:contentPart>
            </mc:Choice>
            <mc:Fallback xmlns="">
              <p:pic>
                <p:nvPicPr>
                  <p:cNvPr id="115" name="Ink 114">
                    <a:extLst>
                      <a:ext uri="{FF2B5EF4-FFF2-40B4-BE49-F238E27FC236}">
                        <a16:creationId xmlns:a16="http://schemas.microsoft.com/office/drawing/2014/main" id="{05DF962A-FC26-8F57-6B27-6785BDBBBF28}"/>
                      </a:ext>
                    </a:extLst>
                  </p:cNvPr>
                  <p:cNvPicPr/>
                  <p:nvPr/>
                </p:nvPicPr>
                <p:blipFill>
                  <a:blip r:embed="rId30"/>
                  <a:stretch>
                    <a:fillRect/>
                  </a:stretch>
                </p:blipFill>
                <p:spPr>
                  <a:xfrm>
                    <a:off x="6372038" y="5126831"/>
                    <a:ext cx="276480" cy="214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1">
              <p14:nvContentPartPr>
                <p14:cNvPr id="116" name="Ink 115">
                  <a:extLst>
                    <a:ext uri="{FF2B5EF4-FFF2-40B4-BE49-F238E27FC236}">
                      <a16:creationId xmlns:a16="http://schemas.microsoft.com/office/drawing/2014/main" id="{715A3D99-20C9-7A2C-10B7-940C7B3FCB2E}"/>
                    </a:ext>
                  </a:extLst>
                </p14:cNvPr>
                <p14:cNvContentPartPr/>
                <p14:nvPr/>
              </p14:nvContentPartPr>
              <p14:xfrm>
                <a:off x="6411335" y="2320328"/>
                <a:ext cx="246960" cy="186480"/>
              </p14:xfrm>
            </p:contentPart>
          </mc:Choice>
          <mc:Fallback xmlns="">
            <p:pic>
              <p:nvPicPr>
                <p:cNvPr id="116" name="Ink 115">
                  <a:extLst>
                    <a:ext uri="{FF2B5EF4-FFF2-40B4-BE49-F238E27FC236}">
                      <a16:creationId xmlns:a16="http://schemas.microsoft.com/office/drawing/2014/main" id="{715A3D99-20C9-7A2C-10B7-940C7B3FCB2E}"/>
                    </a:ext>
                  </a:extLst>
                </p:cNvPr>
                <p:cNvPicPr/>
                <p:nvPr/>
              </p:nvPicPr>
              <p:blipFill>
                <a:blip r:embed="rId32"/>
                <a:stretch>
                  <a:fillRect/>
                </a:stretch>
              </p:blipFill>
              <p:spPr>
                <a:xfrm>
                  <a:off x="6405224" y="2314208"/>
                  <a:ext cx="259182"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117" name="Ink 116">
                  <a:extLst>
                    <a:ext uri="{FF2B5EF4-FFF2-40B4-BE49-F238E27FC236}">
                      <a16:creationId xmlns:a16="http://schemas.microsoft.com/office/drawing/2014/main" id="{B1A0C076-5234-CFF7-994D-7590363ABD75}"/>
                    </a:ext>
                  </a:extLst>
                </p14:cNvPr>
                <p14:cNvContentPartPr/>
                <p14:nvPr/>
              </p14:nvContentPartPr>
              <p14:xfrm>
                <a:off x="6180935" y="2462888"/>
                <a:ext cx="225000" cy="170640"/>
              </p14:xfrm>
            </p:contentPart>
          </mc:Choice>
          <mc:Fallback xmlns="">
            <p:pic>
              <p:nvPicPr>
                <p:cNvPr id="117" name="Ink 116">
                  <a:extLst>
                    <a:ext uri="{FF2B5EF4-FFF2-40B4-BE49-F238E27FC236}">
                      <a16:creationId xmlns:a16="http://schemas.microsoft.com/office/drawing/2014/main" id="{B1A0C076-5234-CFF7-994D-7590363ABD75}"/>
                    </a:ext>
                  </a:extLst>
                </p:cNvPr>
                <p:cNvPicPr/>
                <p:nvPr/>
              </p:nvPicPr>
              <p:blipFill>
                <a:blip r:embed="rId34"/>
                <a:stretch>
                  <a:fillRect/>
                </a:stretch>
              </p:blipFill>
              <p:spPr>
                <a:xfrm>
                  <a:off x="6174805" y="2456755"/>
                  <a:ext cx="237260" cy="182906"/>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118" name="Ink 117">
                  <a:extLst>
                    <a:ext uri="{FF2B5EF4-FFF2-40B4-BE49-F238E27FC236}">
                      <a16:creationId xmlns:a16="http://schemas.microsoft.com/office/drawing/2014/main" id="{430CA339-885C-F9C7-8799-E124811C0966}"/>
                    </a:ext>
                  </a:extLst>
                </p14:cNvPr>
                <p14:cNvContentPartPr/>
                <p14:nvPr/>
              </p14:nvContentPartPr>
              <p14:xfrm>
                <a:off x="6502055" y="2790848"/>
                <a:ext cx="304920" cy="180000"/>
              </p14:xfrm>
            </p:contentPart>
          </mc:Choice>
          <mc:Fallback xmlns="">
            <p:pic>
              <p:nvPicPr>
                <p:cNvPr id="118" name="Ink 117">
                  <a:extLst>
                    <a:ext uri="{FF2B5EF4-FFF2-40B4-BE49-F238E27FC236}">
                      <a16:creationId xmlns:a16="http://schemas.microsoft.com/office/drawing/2014/main" id="{430CA339-885C-F9C7-8799-E124811C0966}"/>
                    </a:ext>
                  </a:extLst>
                </p:cNvPr>
                <p:cNvPicPr/>
                <p:nvPr/>
              </p:nvPicPr>
              <p:blipFill>
                <a:blip r:embed="rId36"/>
                <a:stretch>
                  <a:fillRect/>
                </a:stretch>
              </p:blipFill>
              <p:spPr>
                <a:xfrm>
                  <a:off x="6495942" y="2784728"/>
                  <a:ext cx="317146" cy="192240"/>
                </a:xfrm>
                <a:prstGeom prst="rect">
                  <a:avLst/>
                </a:prstGeom>
              </p:spPr>
            </p:pic>
          </mc:Fallback>
        </mc:AlternateContent>
        <p:grpSp>
          <p:nvGrpSpPr>
            <p:cNvPr id="119" name="Group 118">
              <a:extLst>
                <a:ext uri="{FF2B5EF4-FFF2-40B4-BE49-F238E27FC236}">
                  <a16:creationId xmlns:a16="http://schemas.microsoft.com/office/drawing/2014/main" id="{984F620D-579D-61CD-18B3-3827E9D7CDE1}"/>
                </a:ext>
              </a:extLst>
            </p:cNvPr>
            <p:cNvGrpSpPr/>
            <p:nvPr/>
          </p:nvGrpSpPr>
          <p:grpSpPr>
            <a:xfrm>
              <a:off x="6988415" y="2798780"/>
              <a:ext cx="780120" cy="426960"/>
              <a:chOff x="5862278" y="4908671"/>
              <a:chExt cx="780120" cy="426960"/>
            </a:xfrm>
          </p:grpSpPr>
          <mc:AlternateContent xmlns:mc="http://schemas.openxmlformats.org/markup-compatibility/2006" xmlns:p14="http://schemas.microsoft.com/office/powerpoint/2010/main">
            <mc:Choice Requires="p14">
              <p:contentPart p14:bwMode="auto" r:id="rId37">
                <p14:nvContentPartPr>
                  <p14:cNvPr id="120" name="Ink 119">
                    <a:extLst>
                      <a:ext uri="{FF2B5EF4-FFF2-40B4-BE49-F238E27FC236}">
                        <a16:creationId xmlns:a16="http://schemas.microsoft.com/office/drawing/2014/main" id="{63DD9C61-5C5D-152C-3053-B8AC5E704534}"/>
                      </a:ext>
                    </a:extLst>
                  </p14:cNvPr>
                  <p14:cNvContentPartPr/>
                  <p14:nvPr/>
                </p14:nvContentPartPr>
                <p14:xfrm>
                  <a:off x="5862278" y="4908671"/>
                  <a:ext cx="312480" cy="201960"/>
                </p14:xfrm>
              </p:contentPart>
            </mc:Choice>
            <mc:Fallback xmlns="">
              <p:pic>
                <p:nvPicPr>
                  <p:cNvPr id="120" name="Ink 119">
                    <a:extLst>
                      <a:ext uri="{FF2B5EF4-FFF2-40B4-BE49-F238E27FC236}">
                        <a16:creationId xmlns:a16="http://schemas.microsoft.com/office/drawing/2014/main" id="{63DD9C61-5C5D-152C-3053-B8AC5E704534}"/>
                      </a:ext>
                    </a:extLst>
                  </p:cNvPr>
                  <p:cNvPicPr/>
                  <p:nvPr/>
                </p:nvPicPr>
                <p:blipFill>
                  <a:blip r:embed="rId28"/>
                  <a:stretch>
                    <a:fillRect/>
                  </a:stretch>
                </p:blipFill>
                <p:spPr>
                  <a:xfrm>
                    <a:off x="5856158" y="4902562"/>
                    <a:ext cx="324720" cy="214178"/>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1" name="Ink 120">
                    <a:extLst>
                      <a:ext uri="{FF2B5EF4-FFF2-40B4-BE49-F238E27FC236}">
                        <a16:creationId xmlns:a16="http://schemas.microsoft.com/office/drawing/2014/main" id="{A57664B5-7784-70D8-11DF-CFF03F335F97}"/>
                      </a:ext>
                    </a:extLst>
                  </p14:cNvPr>
                  <p14:cNvContentPartPr/>
                  <p14:nvPr/>
                </p14:nvContentPartPr>
                <p14:xfrm>
                  <a:off x="6378158" y="5132951"/>
                  <a:ext cx="264240" cy="202680"/>
                </p14:xfrm>
              </p:contentPart>
            </mc:Choice>
            <mc:Fallback xmlns="">
              <p:pic>
                <p:nvPicPr>
                  <p:cNvPr id="121" name="Ink 120">
                    <a:extLst>
                      <a:ext uri="{FF2B5EF4-FFF2-40B4-BE49-F238E27FC236}">
                        <a16:creationId xmlns:a16="http://schemas.microsoft.com/office/drawing/2014/main" id="{A57664B5-7784-70D8-11DF-CFF03F335F97}"/>
                      </a:ext>
                    </a:extLst>
                  </p:cNvPr>
                  <p:cNvPicPr/>
                  <p:nvPr/>
                </p:nvPicPr>
                <p:blipFill>
                  <a:blip r:embed="rId30"/>
                  <a:stretch>
                    <a:fillRect/>
                  </a:stretch>
                </p:blipFill>
                <p:spPr>
                  <a:xfrm>
                    <a:off x="6372038" y="5126831"/>
                    <a:ext cx="276480" cy="21492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9">
              <p14:nvContentPartPr>
                <p14:cNvPr id="122" name="Ink 121">
                  <a:extLst>
                    <a:ext uri="{FF2B5EF4-FFF2-40B4-BE49-F238E27FC236}">
                      <a16:creationId xmlns:a16="http://schemas.microsoft.com/office/drawing/2014/main" id="{1485D2DF-A1A3-C3B7-BF69-8FD7CF9EC53D}"/>
                    </a:ext>
                  </a:extLst>
                </p14:cNvPr>
                <p14:cNvContentPartPr/>
                <p14:nvPr/>
              </p14:nvContentPartPr>
              <p14:xfrm>
                <a:off x="6746846" y="2855004"/>
                <a:ext cx="246960" cy="186480"/>
              </p14:xfrm>
            </p:contentPart>
          </mc:Choice>
          <mc:Fallback xmlns="">
            <p:pic>
              <p:nvPicPr>
                <p:cNvPr id="122" name="Ink 121">
                  <a:extLst>
                    <a:ext uri="{FF2B5EF4-FFF2-40B4-BE49-F238E27FC236}">
                      <a16:creationId xmlns:a16="http://schemas.microsoft.com/office/drawing/2014/main" id="{1485D2DF-A1A3-C3B7-BF69-8FD7CF9EC53D}"/>
                    </a:ext>
                  </a:extLst>
                </p:cNvPr>
                <p:cNvPicPr/>
                <p:nvPr/>
              </p:nvPicPr>
              <p:blipFill>
                <a:blip r:embed="rId32"/>
                <a:stretch>
                  <a:fillRect/>
                </a:stretch>
              </p:blipFill>
              <p:spPr>
                <a:xfrm>
                  <a:off x="6740735" y="2848884"/>
                  <a:ext cx="259182" cy="1987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23" name="Ink 122">
                  <a:extLst>
                    <a:ext uri="{FF2B5EF4-FFF2-40B4-BE49-F238E27FC236}">
                      <a16:creationId xmlns:a16="http://schemas.microsoft.com/office/drawing/2014/main" id="{4AA59AD8-42A1-F610-202C-580CA59719A5}"/>
                    </a:ext>
                  </a:extLst>
                </p14:cNvPr>
                <p14:cNvContentPartPr/>
                <p14:nvPr/>
              </p14:nvContentPartPr>
              <p14:xfrm>
                <a:off x="6837566" y="3325524"/>
                <a:ext cx="304920" cy="180000"/>
              </p14:xfrm>
            </p:contentPart>
          </mc:Choice>
          <mc:Fallback xmlns="">
            <p:pic>
              <p:nvPicPr>
                <p:cNvPr id="123" name="Ink 122">
                  <a:extLst>
                    <a:ext uri="{FF2B5EF4-FFF2-40B4-BE49-F238E27FC236}">
                      <a16:creationId xmlns:a16="http://schemas.microsoft.com/office/drawing/2014/main" id="{4AA59AD8-42A1-F610-202C-580CA59719A5}"/>
                    </a:ext>
                  </a:extLst>
                </p:cNvPr>
                <p:cNvPicPr/>
                <p:nvPr/>
              </p:nvPicPr>
              <p:blipFill>
                <a:blip r:embed="rId36"/>
                <a:stretch>
                  <a:fillRect/>
                </a:stretch>
              </p:blipFill>
              <p:spPr>
                <a:xfrm>
                  <a:off x="6831453" y="3319404"/>
                  <a:ext cx="317146" cy="1922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124" name="Ink 123">
                  <a:extLst>
                    <a:ext uri="{FF2B5EF4-FFF2-40B4-BE49-F238E27FC236}">
                      <a16:creationId xmlns:a16="http://schemas.microsoft.com/office/drawing/2014/main" id="{6B4985F3-E421-D531-017D-10DF87651529}"/>
                    </a:ext>
                  </a:extLst>
                </p14:cNvPr>
                <p14:cNvContentPartPr/>
                <p14:nvPr/>
              </p14:nvContentPartPr>
              <p14:xfrm>
                <a:off x="7475391" y="3364694"/>
                <a:ext cx="225000" cy="170640"/>
              </p14:xfrm>
            </p:contentPart>
          </mc:Choice>
          <mc:Fallback xmlns="">
            <p:pic>
              <p:nvPicPr>
                <p:cNvPr id="124" name="Ink 123">
                  <a:extLst>
                    <a:ext uri="{FF2B5EF4-FFF2-40B4-BE49-F238E27FC236}">
                      <a16:creationId xmlns:a16="http://schemas.microsoft.com/office/drawing/2014/main" id="{6B4985F3-E421-D531-017D-10DF87651529}"/>
                    </a:ext>
                  </a:extLst>
                </p:cNvPr>
                <p:cNvPicPr/>
                <p:nvPr/>
              </p:nvPicPr>
              <p:blipFill>
                <a:blip r:embed="rId34"/>
                <a:stretch>
                  <a:fillRect/>
                </a:stretch>
              </p:blipFill>
              <p:spPr>
                <a:xfrm>
                  <a:off x="7469261" y="3358561"/>
                  <a:ext cx="237260" cy="182906"/>
                </a:xfrm>
                <a:prstGeom prst="rect">
                  <a:avLst/>
                </a:prstGeom>
              </p:spPr>
            </p:pic>
          </mc:Fallback>
        </mc:AlternateContent>
        <p:pic>
          <p:nvPicPr>
            <p:cNvPr id="129" name="Picture 128" descr="A black background with a black square&#10;&#10;Description automatically generated with medium confidence">
              <a:extLst>
                <a:ext uri="{FF2B5EF4-FFF2-40B4-BE49-F238E27FC236}">
                  <a16:creationId xmlns:a16="http://schemas.microsoft.com/office/drawing/2014/main" id="{C8D7D9BE-0B33-0DF5-641F-4F6CF06119B6}"/>
                </a:ext>
              </a:extLst>
            </p:cNvPr>
            <p:cNvPicPr>
              <a:picLocks noChangeAspect="1"/>
            </p:cNvPicPr>
            <p:nvPr/>
          </p:nvPicPr>
          <p:blipFill rotWithShape="1">
            <a:blip r:embed="rId42"/>
            <a:srcRect l="33586" t="37518" r="33447" b="23551"/>
            <a:stretch/>
          </p:blipFill>
          <p:spPr>
            <a:xfrm rot="1145816">
              <a:off x="7401423" y="2818337"/>
              <a:ext cx="130898" cy="154571"/>
            </a:xfrm>
            <a:prstGeom prst="rect">
              <a:avLst/>
            </a:prstGeom>
          </p:spPr>
        </p:pic>
        <p:pic>
          <p:nvPicPr>
            <p:cNvPr id="136" name="Picture 135" descr="A black background with a black square&#10;&#10;Description automatically generated with medium confidence">
              <a:extLst>
                <a:ext uri="{FF2B5EF4-FFF2-40B4-BE49-F238E27FC236}">
                  <a16:creationId xmlns:a16="http://schemas.microsoft.com/office/drawing/2014/main" id="{48009835-D52A-1CC1-BD79-3FA54C12E063}"/>
                </a:ext>
              </a:extLst>
            </p:cNvPr>
            <p:cNvPicPr>
              <a:picLocks noChangeAspect="1"/>
            </p:cNvPicPr>
            <p:nvPr/>
          </p:nvPicPr>
          <p:blipFill rotWithShape="1">
            <a:blip r:embed="rId4"/>
            <a:srcRect l="33586" t="37518" r="33447" b="23551"/>
            <a:stretch/>
          </p:blipFill>
          <p:spPr>
            <a:xfrm rot="21097776">
              <a:off x="7401424" y="3269506"/>
              <a:ext cx="130898" cy="154571"/>
            </a:xfrm>
            <a:prstGeom prst="rect">
              <a:avLst/>
            </a:prstGeom>
          </p:spPr>
        </p:pic>
        <p:pic>
          <p:nvPicPr>
            <p:cNvPr id="75" name="Picture 74" descr="A black background with a black square&#10;&#10;Description automatically generated with medium confidence">
              <a:extLst>
                <a:ext uri="{FF2B5EF4-FFF2-40B4-BE49-F238E27FC236}">
                  <a16:creationId xmlns:a16="http://schemas.microsoft.com/office/drawing/2014/main" id="{A1649F5E-DFE0-300F-2E4C-BB210C3969DE}"/>
                </a:ext>
              </a:extLst>
            </p:cNvPr>
            <p:cNvPicPr>
              <a:picLocks noChangeAspect="1"/>
            </p:cNvPicPr>
            <p:nvPr/>
          </p:nvPicPr>
          <p:blipFill rotWithShape="1">
            <a:blip r:embed="rId4"/>
            <a:srcRect l="29037" t="40" r="29569" b="59002"/>
            <a:stretch/>
          </p:blipFill>
          <p:spPr>
            <a:xfrm>
              <a:off x="6628955" y="2486086"/>
              <a:ext cx="164355" cy="162619"/>
            </a:xfrm>
            <a:prstGeom prst="rect">
              <a:avLst/>
            </a:prstGeom>
          </p:spPr>
        </p:pic>
        <p:pic>
          <p:nvPicPr>
            <p:cNvPr id="76" name="Picture 75" descr="A black background with a black square&#10;&#10;Description automatically generated with medium confidence">
              <a:extLst>
                <a:ext uri="{FF2B5EF4-FFF2-40B4-BE49-F238E27FC236}">
                  <a16:creationId xmlns:a16="http://schemas.microsoft.com/office/drawing/2014/main" id="{CF21A6EF-D603-725F-36C5-DDD8682DB180}"/>
                </a:ext>
              </a:extLst>
            </p:cNvPr>
            <p:cNvPicPr>
              <a:picLocks noChangeAspect="1"/>
            </p:cNvPicPr>
            <p:nvPr/>
          </p:nvPicPr>
          <p:blipFill rotWithShape="1">
            <a:blip r:embed="rId4"/>
            <a:srcRect l="-3036" t="44360" r="67986" b="1"/>
            <a:stretch/>
          </p:blipFill>
          <p:spPr>
            <a:xfrm>
              <a:off x="6597606" y="3071478"/>
              <a:ext cx="139165" cy="220917"/>
            </a:xfrm>
            <a:prstGeom prst="rect">
              <a:avLst/>
            </a:prstGeom>
          </p:spPr>
        </p:pic>
        <p:pic>
          <p:nvPicPr>
            <p:cNvPr id="80" name="Picture 79" descr="A black background with a black square&#10;&#10;Description automatically generated with medium confidence">
              <a:extLst>
                <a:ext uri="{FF2B5EF4-FFF2-40B4-BE49-F238E27FC236}">
                  <a16:creationId xmlns:a16="http://schemas.microsoft.com/office/drawing/2014/main" id="{915065C6-709D-9BA0-153E-6689D19A5CE3}"/>
                </a:ext>
              </a:extLst>
            </p:cNvPr>
            <p:cNvPicPr>
              <a:picLocks noChangeAspect="1"/>
            </p:cNvPicPr>
            <p:nvPr/>
          </p:nvPicPr>
          <p:blipFill rotWithShape="1">
            <a:blip r:embed="rId4"/>
            <a:srcRect l="29037" t="40" r="29569" b="59002"/>
            <a:stretch/>
          </p:blipFill>
          <p:spPr>
            <a:xfrm>
              <a:off x="7092511" y="2609349"/>
              <a:ext cx="164355" cy="162619"/>
            </a:xfrm>
            <a:prstGeom prst="rect">
              <a:avLst/>
            </a:prstGeom>
          </p:spPr>
        </p:pic>
        <p:pic>
          <p:nvPicPr>
            <p:cNvPr id="81" name="Picture 80" descr="A black background with a black square&#10;&#10;Description automatically generated with medium confidence">
              <a:extLst>
                <a:ext uri="{FF2B5EF4-FFF2-40B4-BE49-F238E27FC236}">
                  <a16:creationId xmlns:a16="http://schemas.microsoft.com/office/drawing/2014/main" id="{7F806064-37A8-84F0-B834-002B5AAF576B}"/>
                </a:ext>
              </a:extLst>
            </p:cNvPr>
            <p:cNvPicPr>
              <a:picLocks noChangeAspect="1"/>
            </p:cNvPicPr>
            <p:nvPr/>
          </p:nvPicPr>
          <p:blipFill rotWithShape="1">
            <a:blip r:embed="rId4"/>
            <a:srcRect l="29037" t="40" r="29569" b="59002"/>
            <a:stretch/>
          </p:blipFill>
          <p:spPr>
            <a:xfrm>
              <a:off x="6293993" y="2665500"/>
              <a:ext cx="164355" cy="162619"/>
            </a:xfrm>
            <a:prstGeom prst="rect">
              <a:avLst/>
            </a:prstGeom>
          </p:spPr>
        </p:pic>
        <p:pic>
          <p:nvPicPr>
            <p:cNvPr id="82" name="Picture 81" descr="A black background with a black square&#10;&#10;Description automatically generated with medium confidence">
              <a:extLst>
                <a:ext uri="{FF2B5EF4-FFF2-40B4-BE49-F238E27FC236}">
                  <a16:creationId xmlns:a16="http://schemas.microsoft.com/office/drawing/2014/main" id="{83562406-7AA2-8B78-9024-4A9354FAE3B0}"/>
                </a:ext>
              </a:extLst>
            </p:cNvPr>
            <p:cNvPicPr>
              <a:picLocks noChangeAspect="1"/>
            </p:cNvPicPr>
            <p:nvPr/>
          </p:nvPicPr>
          <p:blipFill rotWithShape="1">
            <a:blip r:embed="rId4"/>
            <a:srcRect l="29037" t="40" r="29569" b="59002"/>
            <a:stretch/>
          </p:blipFill>
          <p:spPr>
            <a:xfrm>
              <a:off x="6445781" y="2922032"/>
              <a:ext cx="164355" cy="162619"/>
            </a:xfrm>
            <a:prstGeom prst="rect">
              <a:avLst/>
            </a:prstGeom>
          </p:spPr>
        </p:pic>
        <p:pic>
          <p:nvPicPr>
            <p:cNvPr id="85" name="Picture 84" descr="A black background with a black square&#10;&#10;Description automatically generated with medium confidence">
              <a:extLst>
                <a:ext uri="{FF2B5EF4-FFF2-40B4-BE49-F238E27FC236}">
                  <a16:creationId xmlns:a16="http://schemas.microsoft.com/office/drawing/2014/main" id="{E57E405C-0590-8A26-9D66-1E38BC4FEAA3}"/>
                </a:ext>
              </a:extLst>
            </p:cNvPr>
            <p:cNvPicPr>
              <a:picLocks noChangeAspect="1"/>
            </p:cNvPicPr>
            <p:nvPr/>
          </p:nvPicPr>
          <p:blipFill rotWithShape="1">
            <a:blip r:embed="rId4"/>
            <a:srcRect l="29037" t="40" r="29569" b="59002"/>
            <a:stretch/>
          </p:blipFill>
          <p:spPr>
            <a:xfrm>
              <a:off x="6764604" y="3074270"/>
              <a:ext cx="164355" cy="162619"/>
            </a:xfrm>
            <a:prstGeom prst="rect">
              <a:avLst/>
            </a:prstGeom>
          </p:spPr>
        </p:pic>
        <p:pic>
          <p:nvPicPr>
            <p:cNvPr id="87" name="Picture 86" descr="A black background with a black square&#10;&#10;Description automatically generated with medium confidence">
              <a:extLst>
                <a:ext uri="{FF2B5EF4-FFF2-40B4-BE49-F238E27FC236}">
                  <a16:creationId xmlns:a16="http://schemas.microsoft.com/office/drawing/2014/main" id="{4D25EFCF-A4EC-FF1D-8B25-C2417EC315CE}"/>
                </a:ext>
              </a:extLst>
            </p:cNvPr>
            <p:cNvPicPr>
              <a:picLocks noChangeAspect="1"/>
            </p:cNvPicPr>
            <p:nvPr/>
          </p:nvPicPr>
          <p:blipFill rotWithShape="1">
            <a:blip r:embed="rId4"/>
            <a:srcRect l="33586" t="37518" r="33447" b="23551"/>
            <a:stretch/>
          </p:blipFill>
          <p:spPr>
            <a:xfrm rot="781755">
              <a:off x="6519496" y="2699362"/>
              <a:ext cx="130898" cy="154571"/>
            </a:xfrm>
            <a:prstGeom prst="rect">
              <a:avLst/>
            </a:prstGeom>
          </p:spPr>
        </p:pic>
        <p:pic>
          <p:nvPicPr>
            <p:cNvPr id="88" name="Picture 87" descr="A black background with a black square&#10;&#10;Description automatically generated with medium confidence">
              <a:extLst>
                <a:ext uri="{FF2B5EF4-FFF2-40B4-BE49-F238E27FC236}">
                  <a16:creationId xmlns:a16="http://schemas.microsoft.com/office/drawing/2014/main" id="{A8EA6AF3-8DBA-2CBC-0808-C847CB0B2827}"/>
                </a:ext>
              </a:extLst>
            </p:cNvPr>
            <p:cNvPicPr>
              <a:picLocks noChangeAspect="1"/>
            </p:cNvPicPr>
            <p:nvPr/>
          </p:nvPicPr>
          <p:blipFill rotWithShape="1">
            <a:blip r:embed="rId4"/>
            <a:srcRect l="33586" t="37518" r="33447" b="23551"/>
            <a:stretch/>
          </p:blipFill>
          <p:spPr>
            <a:xfrm>
              <a:off x="6352609" y="2318211"/>
              <a:ext cx="130898" cy="154571"/>
            </a:xfrm>
            <a:prstGeom prst="rect">
              <a:avLst/>
            </a:prstGeom>
          </p:spPr>
        </p:pic>
        <p:pic>
          <p:nvPicPr>
            <p:cNvPr id="89" name="Picture 88" descr="A black background with a black square&#10;&#10;Description automatically generated with medium confidence">
              <a:extLst>
                <a:ext uri="{FF2B5EF4-FFF2-40B4-BE49-F238E27FC236}">
                  <a16:creationId xmlns:a16="http://schemas.microsoft.com/office/drawing/2014/main" id="{746B11D8-A26B-8459-147C-BB5AF5479023}"/>
                </a:ext>
              </a:extLst>
            </p:cNvPr>
            <p:cNvPicPr>
              <a:picLocks noChangeAspect="1"/>
            </p:cNvPicPr>
            <p:nvPr/>
          </p:nvPicPr>
          <p:blipFill rotWithShape="1">
            <a:blip r:embed="rId4"/>
            <a:srcRect l="33586" t="37518" r="33447" b="23551"/>
            <a:stretch/>
          </p:blipFill>
          <p:spPr>
            <a:xfrm rot="21097776">
              <a:off x="6915964" y="2866100"/>
              <a:ext cx="130898" cy="154571"/>
            </a:xfrm>
            <a:prstGeom prst="rect">
              <a:avLst/>
            </a:prstGeom>
          </p:spPr>
        </p:pic>
        <p:pic>
          <p:nvPicPr>
            <p:cNvPr id="90" name="Picture 89" descr="A black background with a black square&#10;&#10;Description automatically generated with medium confidence">
              <a:extLst>
                <a:ext uri="{FF2B5EF4-FFF2-40B4-BE49-F238E27FC236}">
                  <a16:creationId xmlns:a16="http://schemas.microsoft.com/office/drawing/2014/main" id="{BF564D49-9A85-C555-759B-13A2C8A38017}"/>
                </a:ext>
              </a:extLst>
            </p:cNvPr>
            <p:cNvPicPr>
              <a:picLocks noChangeAspect="1"/>
            </p:cNvPicPr>
            <p:nvPr/>
          </p:nvPicPr>
          <p:blipFill rotWithShape="1">
            <a:blip r:embed="rId4"/>
            <a:srcRect l="33586" t="37518" r="33447" b="23551"/>
            <a:stretch/>
          </p:blipFill>
          <p:spPr>
            <a:xfrm rot="5718652">
              <a:off x="7287728" y="2782592"/>
              <a:ext cx="130898" cy="154571"/>
            </a:xfrm>
            <a:prstGeom prst="rect">
              <a:avLst/>
            </a:prstGeom>
          </p:spPr>
        </p:pic>
        <p:pic>
          <p:nvPicPr>
            <p:cNvPr id="91" name="Picture 90" descr="A black background with a black square&#10;&#10;Description automatically generated with medium confidence">
              <a:extLst>
                <a:ext uri="{FF2B5EF4-FFF2-40B4-BE49-F238E27FC236}">
                  <a16:creationId xmlns:a16="http://schemas.microsoft.com/office/drawing/2014/main" id="{4DDD724D-D59A-A4BB-C278-351B2BA1FC04}"/>
                </a:ext>
              </a:extLst>
            </p:cNvPr>
            <p:cNvPicPr>
              <a:picLocks noChangeAspect="1"/>
            </p:cNvPicPr>
            <p:nvPr/>
          </p:nvPicPr>
          <p:blipFill rotWithShape="1">
            <a:blip r:embed="rId4"/>
            <a:srcRect l="33586" t="37518" r="33447" b="23551"/>
            <a:stretch/>
          </p:blipFill>
          <p:spPr>
            <a:xfrm rot="270507">
              <a:off x="7609690" y="3017645"/>
              <a:ext cx="130898" cy="154571"/>
            </a:xfrm>
            <a:prstGeom prst="rect">
              <a:avLst/>
            </a:prstGeom>
          </p:spPr>
        </p:pic>
        <p:pic>
          <p:nvPicPr>
            <p:cNvPr id="94" name="Picture 93" descr="A black background with a black square&#10;&#10;Description automatically generated with medium confidence">
              <a:extLst>
                <a:ext uri="{FF2B5EF4-FFF2-40B4-BE49-F238E27FC236}">
                  <a16:creationId xmlns:a16="http://schemas.microsoft.com/office/drawing/2014/main" id="{CD523ECE-1FFD-A76F-419E-C8B1F055DE2A}"/>
                </a:ext>
              </a:extLst>
            </p:cNvPr>
            <p:cNvPicPr>
              <a:picLocks noChangeAspect="1"/>
            </p:cNvPicPr>
            <p:nvPr/>
          </p:nvPicPr>
          <p:blipFill rotWithShape="1">
            <a:blip r:embed="rId4"/>
            <a:srcRect l="65859" t="44360"/>
            <a:stretch/>
          </p:blipFill>
          <p:spPr>
            <a:xfrm rot="19076316">
              <a:off x="7166917" y="3041484"/>
              <a:ext cx="135555" cy="220916"/>
            </a:xfrm>
            <a:prstGeom prst="rect">
              <a:avLst/>
            </a:prstGeom>
          </p:spPr>
        </p:pic>
        <p:pic>
          <p:nvPicPr>
            <p:cNvPr id="95" name="Picture 94" descr="A black background with a black square&#10;&#10;Description automatically generated with medium confidence">
              <a:extLst>
                <a:ext uri="{FF2B5EF4-FFF2-40B4-BE49-F238E27FC236}">
                  <a16:creationId xmlns:a16="http://schemas.microsoft.com/office/drawing/2014/main" id="{4A741CF2-9337-AB16-E39F-5FCCBA94B302}"/>
                </a:ext>
              </a:extLst>
            </p:cNvPr>
            <p:cNvPicPr>
              <a:picLocks noChangeAspect="1"/>
            </p:cNvPicPr>
            <p:nvPr/>
          </p:nvPicPr>
          <p:blipFill rotWithShape="1">
            <a:blip r:embed="rId4"/>
            <a:srcRect l="65859" t="44360"/>
            <a:stretch/>
          </p:blipFill>
          <p:spPr>
            <a:xfrm rot="17312935">
              <a:off x="6643354" y="2266638"/>
              <a:ext cx="135555" cy="220916"/>
            </a:xfrm>
            <a:prstGeom prst="rect">
              <a:avLst/>
            </a:prstGeom>
          </p:spPr>
        </p:pic>
        <p:pic>
          <p:nvPicPr>
            <p:cNvPr id="96" name="Picture 95" descr="A black background with a black square&#10;&#10;Description automatically generated with medium confidence">
              <a:extLst>
                <a:ext uri="{FF2B5EF4-FFF2-40B4-BE49-F238E27FC236}">
                  <a16:creationId xmlns:a16="http://schemas.microsoft.com/office/drawing/2014/main" id="{81B0A73B-6024-B4CE-647A-6FFDE9B62A7E}"/>
                </a:ext>
              </a:extLst>
            </p:cNvPr>
            <p:cNvPicPr>
              <a:picLocks noChangeAspect="1"/>
            </p:cNvPicPr>
            <p:nvPr/>
          </p:nvPicPr>
          <p:blipFill rotWithShape="1">
            <a:blip r:embed="rId4"/>
            <a:srcRect l="65859" t="44360"/>
            <a:stretch/>
          </p:blipFill>
          <p:spPr>
            <a:xfrm>
              <a:off x="6966203" y="3266349"/>
              <a:ext cx="135555" cy="220916"/>
            </a:xfrm>
            <a:prstGeom prst="rect">
              <a:avLst/>
            </a:prstGeom>
          </p:spPr>
        </p:pic>
        <p:pic>
          <p:nvPicPr>
            <p:cNvPr id="97" name="Picture 96" descr="A black background with a black square&#10;&#10;Description automatically generated with medium confidence">
              <a:extLst>
                <a:ext uri="{FF2B5EF4-FFF2-40B4-BE49-F238E27FC236}">
                  <a16:creationId xmlns:a16="http://schemas.microsoft.com/office/drawing/2014/main" id="{29907FE5-CDB0-4C1D-4202-14733F2BF858}"/>
                </a:ext>
              </a:extLst>
            </p:cNvPr>
            <p:cNvPicPr>
              <a:picLocks noChangeAspect="1"/>
            </p:cNvPicPr>
            <p:nvPr/>
          </p:nvPicPr>
          <p:blipFill rotWithShape="1">
            <a:blip r:embed="rId4"/>
            <a:srcRect l="65859" t="44360"/>
            <a:stretch/>
          </p:blipFill>
          <p:spPr>
            <a:xfrm>
              <a:off x="7504784" y="2713442"/>
              <a:ext cx="135555" cy="220916"/>
            </a:xfrm>
            <a:prstGeom prst="rect">
              <a:avLst/>
            </a:prstGeom>
          </p:spPr>
        </p:pic>
        <p:pic>
          <p:nvPicPr>
            <p:cNvPr id="98" name="Picture 97" descr="A black background with a black square&#10;&#10;Description automatically generated with medium confidence">
              <a:extLst>
                <a:ext uri="{FF2B5EF4-FFF2-40B4-BE49-F238E27FC236}">
                  <a16:creationId xmlns:a16="http://schemas.microsoft.com/office/drawing/2014/main" id="{9915DD54-F318-D787-6493-C31AB44D3721}"/>
                </a:ext>
              </a:extLst>
            </p:cNvPr>
            <p:cNvPicPr>
              <a:picLocks noChangeAspect="1"/>
            </p:cNvPicPr>
            <p:nvPr/>
          </p:nvPicPr>
          <p:blipFill rotWithShape="1">
            <a:blip r:embed="rId4"/>
            <a:srcRect l="65859" t="44360"/>
            <a:stretch/>
          </p:blipFill>
          <p:spPr>
            <a:xfrm rot="2687151">
              <a:off x="6707824" y="2828593"/>
              <a:ext cx="135555" cy="220916"/>
            </a:xfrm>
            <a:prstGeom prst="rect">
              <a:avLst/>
            </a:prstGeom>
          </p:spPr>
        </p:pic>
        <p:pic>
          <p:nvPicPr>
            <p:cNvPr id="99" name="Picture 98" descr="A black background with a black square&#10;&#10;Description automatically generated with medium confidence">
              <a:extLst>
                <a:ext uri="{FF2B5EF4-FFF2-40B4-BE49-F238E27FC236}">
                  <a16:creationId xmlns:a16="http://schemas.microsoft.com/office/drawing/2014/main" id="{5CCBB126-1E36-A8A2-B6BA-3B510753370D}"/>
                </a:ext>
              </a:extLst>
            </p:cNvPr>
            <p:cNvPicPr>
              <a:picLocks noChangeAspect="1"/>
            </p:cNvPicPr>
            <p:nvPr/>
          </p:nvPicPr>
          <p:blipFill rotWithShape="1">
            <a:blip r:embed="rId4"/>
            <a:srcRect l="65859" t="44360"/>
            <a:stretch/>
          </p:blipFill>
          <p:spPr>
            <a:xfrm>
              <a:off x="7758590" y="3208456"/>
              <a:ext cx="135555" cy="220916"/>
            </a:xfrm>
            <a:prstGeom prst="rect">
              <a:avLst/>
            </a:prstGeom>
          </p:spPr>
        </p:pic>
        <p:pic>
          <p:nvPicPr>
            <p:cNvPr id="100" name="Picture 99" descr="A black background with a black square&#10;&#10;Description automatically generated with medium confidence">
              <a:extLst>
                <a:ext uri="{FF2B5EF4-FFF2-40B4-BE49-F238E27FC236}">
                  <a16:creationId xmlns:a16="http://schemas.microsoft.com/office/drawing/2014/main" id="{FF7024A0-80DD-3D46-5AE2-F339B3E9A304}"/>
                </a:ext>
              </a:extLst>
            </p:cNvPr>
            <p:cNvPicPr>
              <a:picLocks noChangeAspect="1"/>
            </p:cNvPicPr>
            <p:nvPr/>
          </p:nvPicPr>
          <p:blipFill rotWithShape="1">
            <a:blip r:embed="rId4"/>
            <a:srcRect l="29037" t="40" r="29569" b="59002"/>
            <a:stretch/>
          </p:blipFill>
          <p:spPr>
            <a:xfrm>
              <a:off x="6829848" y="2629012"/>
              <a:ext cx="164355" cy="162619"/>
            </a:xfrm>
            <a:prstGeom prst="rect">
              <a:avLst/>
            </a:prstGeom>
          </p:spPr>
        </p:pic>
        <p:pic>
          <p:nvPicPr>
            <p:cNvPr id="101" name="Picture 100" descr="A black background with a black square&#10;&#10;Description automatically generated with medium confidence">
              <a:extLst>
                <a:ext uri="{FF2B5EF4-FFF2-40B4-BE49-F238E27FC236}">
                  <a16:creationId xmlns:a16="http://schemas.microsoft.com/office/drawing/2014/main" id="{B7677B76-8991-500B-45CC-35002DD85200}"/>
                </a:ext>
              </a:extLst>
            </p:cNvPr>
            <p:cNvPicPr>
              <a:picLocks noChangeAspect="1"/>
            </p:cNvPicPr>
            <p:nvPr/>
          </p:nvPicPr>
          <p:blipFill rotWithShape="1">
            <a:blip r:embed="rId4"/>
            <a:srcRect l="33586" t="37518" r="33447" b="23551"/>
            <a:stretch/>
          </p:blipFill>
          <p:spPr>
            <a:xfrm rot="5718652">
              <a:off x="6957781" y="2452849"/>
              <a:ext cx="130898" cy="154571"/>
            </a:xfrm>
            <a:prstGeom prst="rect">
              <a:avLst/>
            </a:prstGeom>
          </p:spPr>
        </p:pic>
        <p:pic>
          <p:nvPicPr>
            <p:cNvPr id="102" name="Picture 101" descr="A black background with a black square&#10;&#10;Description automatically generated with medium confidence">
              <a:extLst>
                <a:ext uri="{FF2B5EF4-FFF2-40B4-BE49-F238E27FC236}">
                  <a16:creationId xmlns:a16="http://schemas.microsoft.com/office/drawing/2014/main" id="{26E84C29-763B-10A0-1A24-02B58C1C7999}"/>
                </a:ext>
              </a:extLst>
            </p:cNvPr>
            <p:cNvPicPr>
              <a:picLocks noChangeAspect="1"/>
            </p:cNvPicPr>
            <p:nvPr/>
          </p:nvPicPr>
          <p:blipFill rotWithShape="1">
            <a:blip r:embed="rId4"/>
            <a:srcRect l="65859" t="44360"/>
            <a:stretch/>
          </p:blipFill>
          <p:spPr>
            <a:xfrm>
              <a:off x="7111985" y="2841794"/>
              <a:ext cx="135555" cy="220916"/>
            </a:xfrm>
            <a:prstGeom prst="rect">
              <a:avLst/>
            </a:prstGeom>
          </p:spPr>
        </p:pic>
        <p:pic>
          <p:nvPicPr>
            <p:cNvPr id="103" name="Picture 102" descr="A black background with a black square&#10;&#10;Description automatically generated with medium confidence">
              <a:extLst>
                <a:ext uri="{FF2B5EF4-FFF2-40B4-BE49-F238E27FC236}">
                  <a16:creationId xmlns:a16="http://schemas.microsoft.com/office/drawing/2014/main" id="{6F75D323-D97B-AF04-F1D3-4873B4173524}"/>
                </a:ext>
              </a:extLst>
            </p:cNvPr>
            <p:cNvPicPr>
              <a:picLocks noChangeAspect="1"/>
            </p:cNvPicPr>
            <p:nvPr/>
          </p:nvPicPr>
          <p:blipFill rotWithShape="1">
            <a:blip r:embed="rId4"/>
            <a:srcRect l="29037" t="40" r="29569" b="59002"/>
            <a:stretch/>
          </p:blipFill>
          <p:spPr>
            <a:xfrm>
              <a:off x="7549581" y="3428180"/>
              <a:ext cx="164355" cy="162619"/>
            </a:xfrm>
            <a:prstGeom prst="rect">
              <a:avLst/>
            </a:prstGeom>
          </p:spPr>
        </p:pic>
        <p:pic>
          <p:nvPicPr>
            <p:cNvPr id="104" name="Picture 103" descr="A black background with a black square&#10;&#10;Description automatically generated with medium confidence">
              <a:extLst>
                <a:ext uri="{FF2B5EF4-FFF2-40B4-BE49-F238E27FC236}">
                  <a16:creationId xmlns:a16="http://schemas.microsoft.com/office/drawing/2014/main" id="{C043FFC9-FFD1-B6E4-5BF0-A22AAA3A37FE}"/>
                </a:ext>
              </a:extLst>
            </p:cNvPr>
            <p:cNvPicPr>
              <a:picLocks noChangeAspect="1"/>
            </p:cNvPicPr>
            <p:nvPr/>
          </p:nvPicPr>
          <p:blipFill rotWithShape="1">
            <a:blip r:embed="rId4"/>
            <a:srcRect l="33586" t="37518" r="33447" b="23551"/>
            <a:stretch/>
          </p:blipFill>
          <p:spPr>
            <a:xfrm rot="270507">
              <a:off x="7194393" y="3232124"/>
              <a:ext cx="130898" cy="154571"/>
            </a:xfrm>
            <a:prstGeom prst="rect">
              <a:avLst/>
            </a:prstGeom>
          </p:spPr>
        </p:pic>
        <p:pic>
          <p:nvPicPr>
            <p:cNvPr id="105" name="Picture 104" descr="A black background with a black square&#10;&#10;Description automatically generated with medium confidence">
              <a:extLst>
                <a:ext uri="{FF2B5EF4-FFF2-40B4-BE49-F238E27FC236}">
                  <a16:creationId xmlns:a16="http://schemas.microsoft.com/office/drawing/2014/main" id="{7B54BD58-A6DF-F1DC-C26F-52B96DA53E9A}"/>
                </a:ext>
              </a:extLst>
            </p:cNvPr>
            <p:cNvPicPr>
              <a:picLocks noChangeAspect="1"/>
            </p:cNvPicPr>
            <p:nvPr/>
          </p:nvPicPr>
          <p:blipFill rotWithShape="1">
            <a:blip r:embed="rId4"/>
            <a:srcRect l="65859" t="44360"/>
            <a:stretch/>
          </p:blipFill>
          <p:spPr>
            <a:xfrm>
              <a:off x="7343293" y="3422935"/>
              <a:ext cx="135555" cy="220916"/>
            </a:xfrm>
            <a:prstGeom prst="rect">
              <a:avLst/>
            </a:prstGeom>
          </p:spPr>
        </p:pic>
        <p:pic>
          <p:nvPicPr>
            <p:cNvPr id="106" name="Picture 105" descr="A black background with a black square&#10;&#10;Description automatically generated with medium confidence">
              <a:extLst>
                <a:ext uri="{FF2B5EF4-FFF2-40B4-BE49-F238E27FC236}">
                  <a16:creationId xmlns:a16="http://schemas.microsoft.com/office/drawing/2014/main" id="{79519AF6-FF13-687A-6D5F-309774D82B83}"/>
                </a:ext>
              </a:extLst>
            </p:cNvPr>
            <p:cNvPicPr>
              <a:picLocks noChangeAspect="1"/>
            </p:cNvPicPr>
            <p:nvPr/>
          </p:nvPicPr>
          <p:blipFill rotWithShape="1">
            <a:blip r:embed="rId4"/>
            <a:srcRect l="29037" t="40" r="29569" b="59002"/>
            <a:stretch/>
          </p:blipFill>
          <p:spPr>
            <a:xfrm>
              <a:off x="7020474" y="3058418"/>
              <a:ext cx="164355" cy="162619"/>
            </a:xfrm>
            <a:prstGeom prst="rect">
              <a:avLst/>
            </a:prstGeom>
          </p:spPr>
        </p:pic>
        <p:pic>
          <p:nvPicPr>
            <p:cNvPr id="107" name="Picture 106" descr="A black background with a black square&#10;&#10;Description automatically generated with medium confidence">
              <a:extLst>
                <a:ext uri="{FF2B5EF4-FFF2-40B4-BE49-F238E27FC236}">
                  <a16:creationId xmlns:a16="http://schemas.microsoft.com/office/drawing/2014/main" id="{1EA0F968-CB22-F1DE-17ED-4E6689FC0914}"/>
                </a:ext>
              </a:extLst>
            </p:cNvPr>
            <p:cNvPicPr>
              <a:picLocks noChangeAspect="1"/>
            </p:cNvPicPr>
            <p:nvPr/>
          </p:nvPicPr>
          <p:blipFill rotWithShape="1">
            <a:blip r:embed="rId4"/>
            <a:srcRect l="33586" t="37518" r="33447" b="23551"/>
            <a:stretch/>
          </p:blipFill>
          <p:spPr>
            <a:xfrm rot="270507">
              <a:off x="7811497" y="2914794"/>
              <a:ext cx="130898" cy="154571"/>
            </a:xfrm>
            <a:prstGeom prst="rect">
              <a:avLst/>
            </a:prstGeom>
          </p:spPr>
        </p:pic>
        <p:pic>
          <p:nvPicPr>
            <p:cNvPr id="108" name="Picture 107" descr="A black background with a black square&#10;&#10;Description automatically generated with medium confidence">
              <a:extLst>
                <a:ext uri="{FF2B5EF4-FFF2-40B4-BE49-F238E27FC236}">
                  <a16:creationId xmlns:a16="http://schemas.microsoft.com/office/drawing/2014/main" id="{9892ED4A-7193-3938-28C2-7672B7347910}"/>
                </a:ext>
              </a:extLst>
            </p:cNvPr>
            <p:cNvPicPr>
              <a:picLocks noChangeAspect="1"/>
            </p:cNvPicPr>
            <p:nvPr/>
          </p:nvPicPr>
          <p:blipFill rotWithShape="1">
            <a:blip r:embed="rId4"/>
            <a:srcRect l="65859" t="44360"/>
            <a:stretch/>
          </p:blipFill>
          <p:spPr>
            <a:xfrm>
              <a:off x="7374195" y="2958386"/>
              <a:ext cx="135555" cy="220916"/>
            </a:xfrm>
            <a:prstGeom prst="rect">
              <a:avLst/>
            </a:prstGeom>
          </p:spPr>
        </p:pic>
        <p:pic>
          <p:nvPicPr>
            <p:cNvPr id="109" name="Picture 108" descr="A black background with a black square&#10;&#10;Description automatically generated with medium confidence">
              <a:extLst>
                <a:ext uri="{FF2B5EF4-FFF2-40B4-BE49-F238E27FC236}">
                  <a16:creationId xmlns:a16="http://schemas.microsoft.com/office/drawing/2014/main" id="{C9312EA5-EB75-989A-CD17-B30912DA7B8C}"/>
                </a:ext>
              </a:extLst>
            </p:cNvPr>
            <p:cNvPicPr>
              <a:picLocks noChangeAspect="1"/>
            </p:cNvPicPr>
            <p:nvPr/>
          </p:nvPicPr>
          <p:blipFill rotWithShape="1">
            <a:blip r:embed="rId4"/>
            <a:srcRect l="-3036" t="44360" r="67986" b="1"/>
            <a:stretch/>
          </p:blipFill>
          <p:spPr>
            <a:xfrm rot="6542559">
              <a:off x="6789118" y="3246276"/>
              <a:ext cx="139165" cy="220917"/>
            </a:xfrm>
            <a:prstGeom prst="rect">
              <a:avLst/>
            </a:prstGeom>
          </p:spPr>
        </p:pic>
        <p:pic>
          <p:nvPicPr>
            <p:cNvPr id="110" name="Picture 109" descr="A black background with a black square&#10;&#10;Description automatically generated with medium confidence">
              <a:extLst>
                <a:ext uri="{FF2B5EF4-FFF2-40B4-BE49-F238E27FC236}">
                  <a16:creationId xmlns:a16="http://schemas.microsoft.com/office/drawing/2014/main" id="{955BBC4B-A1C1-F15B-F269-8FA2C69EEFE3}"/>
                </a:ext>
              </a:extLst>
            </p:cNvPr>
            <p:cNvPicPr>
              <a:picLocks noChangeAspect="1"/>
            </p:cNvPicPr>
            <p:nvPr/>
          </p:nvPicPr>
          <p:blipFill rotWithShape="1">
            <a:blip r:embed="rId4"/>
            <a:srcRect l="-3036" t="44360" r="67986" b="1"/>
            <a:stretch/>
          </p:blipFill>
          <p:spPr>
            <a:xfrm rot="20677212">
              <a:off x="6307519" y="2847318"/>
              <a:ext cx="139165" cy="220917"/>
            </a:xfrm>
            <a:prstGeom prst="rect">
              <a:avLst/>
            </a:prstGeom>
          </p:spPr>
        </p:pic>
        <p:pic>
          <p:nvPicPr>
            <p:cNvPr id="111" name="Picture 110" descr="A black background with a black square&#10;&#10;Description automatically generated with medium confidence">
              <a:extLst>
                <a:ext uri="{FF2B5EF4-FFF2-40B4-BE49-F238E27FC236}">
                  <a16:creationId xmlns:a16="http://schemas.microsoft.com/office/drawing/2014/main" id="{F1172E5C-B941-0699-013A-5F1F4CFE9664}"/>
                </a:ext>
              </a:extLst>
            </p:cNvPr>
            <p:cNvPicPr>
              <a:picLocks noChangeAspect="1"/>
            </p:cNvPicPr>
            <p:nvPr/>
          </p:nvPicPr>
          <p:blipFill rotWithShape="1">
            <a:blip r:embed="rId4"/>
            <a:srcRect l="-3036" t="44360" r="67986" b="1"/>
            <a:stretch/>
          </p:blipFill>
          <p:spPr>
            <a:xfrm>
              <a:off x="7677236" y="2738347"/>
              <a:ext cx="139165" cy="220917"/>
            </a:xfrm>
            <a:prstGeom prst="rect">
              <a:avLst/>
            </a:prstGeom>
          </p:spPr>
        </p:pic>
        <p:pic>
          <p:nvPicPr>
            <p:cNvPr id="112" name="Picture 111" descr="A black background with a black square&#10;&#10;Description automatically generated with medium confidence">
              <a:extLst>
                <a:ext uri="{FF2B5EF4-FFF2-40B4-BE49-F238E27FC236}">
                  <a16:creationId xmlns:a16="http://schemas.microsoft.com/office/drawing/2014/main" id="{8656D5EF-A45A-2F8B-1F1F-E127B13BCCF3}"/>
                </a:ext>
              </a:extLst>
            </p:cNvPr>
            <p:cNvPicPr>
              <a:picLocks noChangeAspect="1"/>
            </p:cNvPicPr>
            <p:nvPr/>
          </p:nvPicPr>
          <p:blipFill rotWithShape="1">
            <a:blip r:embed="rId4"/>
            <a:srcRect l="-3036" t="44360" r="67986" b="1"/>
            <a:stretch/>
          </p:blipFill>
          <p:spPr>
            <a:xfrm rot="6851888">
              <a:off x="7835792" y="3079811"/>
              <a:ext cx="139165" cy="220917"/>
            </a:xfrm>
            <a:prstGeom prst="rect">
              <a:avLst/>
            </a:prstGeom>
          </p:spPr>
        </p:pic>
        <p:pic>
          <p:nvPicPr>
            <p:cNvPr id="130" name="Picture 129" descr="A black background with a black square&#10;&#10;Description automatically generated with medium confidence">
              <a:extLst>
                <a:ext uri="{FF2B5EF4-FFF2-40B4-BE49-F238E27FC236}">
                  <a16:creationId xmlns:a16="http://schemas.microsoft.com/office/drawing/2014/main" id="{205BCAFD-1E60-8269-AA2F-08B2E4F9C77B}"/>
                </a:ext>
              </a:extLst>
            </p:cNvPr>
            <p:cNvPicPr>
              <a:picLocks noChangeAspect="1"/>
            </p:cNvPicPr>
            <p:nvPr/>
          </p:nvPicPr>
          <p:blipFill rotWithShape="1">
            <a:blip r:embed="rId4"/>
            <a:srcRect l="-3036" t="44360" r="67986" b="1"/>
            <a:stretch/>
          </p:blipFill>
          <p:spPr>
            <a:xfrm>
              <a:off x="6619391" y="2640086"/>
              <a:ext cx="139165" cy="220917"/>
            </a:xfrm>
            <a:prstGeom prst="rect">
              <a:avLst/>
            </a:prstGeom>
          </p:spPr>
        </p:pic>
        <p:pic>
          <p:nvPicPr>
            <p:cNvPr id="140" name="Picture 139" descr="A black background with a black square&#10;&#10;Description automatically generated with medium confidence">
              <a:extLst>
                <a:ext uri="{FF2B5EF4-FFF2-40B4-BE49-F238E27FC236}">
                  <a16:creationId xmlns:a16="http://schemas.microsoft.com/office/drawing/2014/main" id="{6D63AF1A-4F94-5BED-3D6E-948E97813080}"/>
                </a:ext>
              </a:extLst>
            </p:cNvPr>
            <p:cNvPicPr>
              <a:picLocks noChangeAspect="1"/>
            </p:cNvPicPr>
            <p:nvPr/>
          </p:nvPicPr>
          <p:blipFill rotWithShape="1">
            <a:blip r:embed="rId4"/>
            <a:srcRect l="-3036" t="44360" r="67986" b="1"/>
            <a:stretch/>
          </p:blipFill>
          <p:spPr>
            <a:xfrm>
              <a:off x="7142755" y="3365619"/>
              <a:ext cx="139165" cy="220917"/>
            </a:xfrm>
            <a:prstGeom prst="rect">
              <a:avLst/>
            </a:prstGeom>
          </p:spPr>
        </p:pic>
        <p:pic>
          <p:nvPicPr>
            <p:cNvPr id="143" name="Picture 142" descr="A black background with a black square&#10;&#10;Description automatically generated with medium confidence">
              <a:extLst>
                <a:ext uri="{FF2B5EF4-FFF2-40B4-BE49-F238E27FC236}">
                  <a16:creationId xmlns:a16="http://schemas.microsoft.com/office/drawing/2014/main" id="{BBCC76D6-C3A9-009D-0AF0-F17A3AA34841}"/>
                </a:ext>
              </a:extLst>
            </p:cNvPr>
            <p:cNvPicPr>
              <a:picLocks noChangeAspect="1"/>
            </p:cNvPicPr>
            <p:nvPr/>
          </p:nvPicPr>
          <p:blipFill rotWithShape="1">
            <a:blip r:embed="rId4"/>
            <a:srcRect l="-3036" t="44360" r="67986" b="1"/>
            <a:stretch/>
          </p:blipFill>
          <p:spPr>
            <a:xfrm rot="2492931">
              <a:off x="6428205" y="2466274"/>
              <a:ext cx="139165" cy="220917"/>
            </a:xfrm>
            <a:prstGeom prst="rect">
              <a:avLst/>
            </a:prstGeom>
          </p:spPr>
        </p:pic>
        <p:pic>
          <p:nvPicPr>
            <p:cNvPr id="145" name="Picture 144" descr="A black background with a black square&#10;&#10;Description automatically generated with medium confidence">
              <a:extLst>
                <a:ext uri="{FF2B5EF4-FFF2-40B4-BE49-F238E27FC236}">
                  <a16:creationId xmlns:a16="http://schemas.microsoft.com/office/drawing/2014/main" id="{DECAA9B7-0506-E737-89A4-DC3DF7B19984}"/>
                </a:ext>
              </a:extLst>
            </p:cNvPr>
            <p:cNvPicPr>
              <a:picLocks noChangeAspect="1"/>
            </p:cNvPicPr>
            <p:nvPr/>
          </p:nvPicPr>
          <p:blipFill rotWithShape="1">
            <a:blip r:embed="rId4"/>
            <a:srcRect l="-3036" t="44360" r="67986" b="1"/>
            <a:stretch/>
          </p:blipFill>
          <p:spPr>
            <a:xfrm>
              <a:off x="7537815" y="3152683"/>
              <a:ext cx="139165" cy="220917"/>
            </a:xfrm>
            <a:prstGeom prst="rect">
              <a:avLst/>
            </a:prstGeom>
          </p:spPr>
        </p:pic>
        <p:pic>
          <p:nvPicPr>
            <p:cNvPr id="148" name="Picture 147" descr="A black background with a black square&#10;&#10;Description automatically generated with medium confidence">
              <a:extLst>
                <a:ext uri="{FF2B5EF4-FFF2-40B4-BE49-F238E27FC236}">
                  <a16:creationId xmlns:a16="http://schemas.microsoft.com/office/drawing/2014/main" id="{C20798CF-1658-8944-B7BF-4D3C8B3C77AB}"/>
                </a:ext>
              </a:extLst>
            </p:cNvPr>
            <p:cNvPicPr>
              <a:picLocks noChangeAspect="1"/>
            </p:cNvPicPr>
            <p:nvPr/>
          </p:nvPicPr>
          <p:blipFill rotWithShape="1">
            <a:blip r:embed="rId4"/>
            <a:srcRect l="-3036" t="44360" r="67986" b="1"/>
            <a:stretch/>
          </p:blipFill>
          <p:spPr>
            <a:xfrm>
              <a:off x="6207475" y="2236436"/>
              <a:ext cx="139165" cy="220917"/>
            </a:xfrm>
            <a:prstGeom prst="rect">
              <a:avLst/>
            </a:prstGeom>
          </p:spPr>
        </p:pic>
      </p:grpSp>
    </p:spTree>
    <p:extLst>
      <p:ext uri="{BB962C8B-B14F-4D97-AF65-F5344CB8AC3E}">
        <p14:creationId xmlns:p14="http://schemas.microsoft.com/office/powerpoint/2010/main" val="5647060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3CDB38A-224C-E30C-4FA1-BBBD6C51B105}"/>
              </a:ext>
            </a:extLst>
          </p:cNvPr>
          <p:cNvSpPr>
            <a:spLocks noGrp="1"/>
          </p:cNvSpPr>
          <p:nvPr>
            <p:ph type="body" idx="4294967295"/>
          </p:nvPr>
        </p:nvSpPr>
        <p:spPr>
          <a:xfrm>
            <a:off x="1033972" y="1367084"/>
            <a:ext cx="6532277" cy="4560887"/>
          </a:xfrm>
        </p:spPr>
        <p:txBody>
          <a:bodyPr>
            <a:normAutofit/>
          </a:bodyPr>
          <a:lstStyle/>
          <a:p>
            <a:pPr marL="0"/>
            <a:r>
              <a:rPr lang="fr-CH" dirty="0"/>
              <a:t>To </a:t>
            </a:r>
            <a:r>
              <a:rPr lang="fr-CH" dirty="0" err="1"/>
              <a:t>interrupt</a:t>
            </a:r>
            <a:r>
              <a:rPr lang="fr-CH" dirty="0"/>
              <a:t> the first </a:t>
            </a:r>
            <a:r>
              <a:rPr lang="fr-CH" dirty="0" err="1"/>
              <a:t>step</a:t>
            </a:r>
            <a:r>
              <a:rPr lang="fr-CH" dirty="0"/>
              <a:t>, </a:t>
            </a:r>
            <a:r>
              <a:rPr lang="fr-CH" dirty="0" err="1"/>
              <a:t>some</a:t>
            </a:r>
            <a:r>
              <a:rPr lang="fr-CH" dirty="0"/>
              <a:t> </a:t>
            </a:r>
            <a:r>
              <a:rPr lang="fr-CH" dirty="0" err="1"/>
              <a:t>bacteria</a:t>
            </a:r>
            <a:r>
              <a:rPr lang="fr-CH" dirty="0"/>
              <a:t> can block certain phages </a:t>
            </a:r>
            <a:r>
              <a:rPr lang="fr-CH" dirty="0" err="1"/>
              <a:t>from</a:t>
            </a:r>
            <a:r>
              <a:rPr lang="fr-CH" dirty="0"/>
              <a:t> </a:t>
            </a:r>
            <a:r>
              <a:rPr lang="fr-CH" dirty="0" err="1"/>
              <a:t>entering</a:t>
            </a:r>
            <a:r>
              <a:rPr lang="fr-CH" dirty="0"/>
              <a:t> </a:t>
            </a:r>
            <a:r>
              <a:rPr lang="fr-CH" dirty="0" err="1"/>
              <a:t>their</a:t>
            </a:r>
            <a:r>
              <a:rPr lang="fr-CH" dirty="0"/>
              <a:t> </a:t>
            </a:r>
            <a:r>
              <a:rPr lang="fr-CH" dirty="0" err="1"/>
              <a:t>cell</a:t>
            </a:r>
            <a:r>
              <a:rPr lang="fr-CH" dirty="0"/>
              <a:t>. </a:t>
            </a:r>
          </a:p>
          <a:p>
            <a:pPr marL="0"/>
            <a:r>
              <a:rPr lang="fr-CH" dirty="0"/>
              <a:t>Infection </a:t>
            </a:r>
            <a:r>
              <a:rPr lang="fr-CH" dirty="0" err="1"/>
              <a:t>occurs</a:t>
            </a:r>
            <a:r>
              <a:rPr lang="fr-CH" dirty="0"/>
              <a:t> </a:t>
            </a:r>
            <a:r>
              <a:rPr lang="fr-CH" dirty="0" err="1"/>
              <a:t>when</a:t>
            </a:r>
            <a:r>
              <a:rPr lang="fr-CH" dirty="0"/>
              <a:t> the phage attaches to </a:t>
            </a:r>
            <a:r>
              <a:rPr lang="fr-CH" dirty="0" err="1"/>
              <a:t>external</a:t>
            </a:r>
            <a:r>
              <a:rPr lang="fr-CH" dirty="0"/>
              <a:t> </a:t>
            </a:r>
            <a:r>
              <a:rPr lang="fr-CH" dirty="0" err="1"/>
              <a:t>features</a:t>
            </a:r>
            <a:r>
              <a:rPr lang="fr-CH" dirty="0"/>
              <a:t> of the </a:t>
            </a:r>
            <a:r>
              <a:rPr lang="fr-CH" dirty="0" err="1"/>
              <a:t>cell</a:t>
            </a:r>
            <a:r>
              <a:rPr lang="fr-CH" dirty="0"/>
              <a:t>, like the pili. </a:t>
            </a:r>
          </a:p>
          <a:p>
            <a:pPr marL="0"/>
            <a:r>
              <a:rPr lang="fr-CH" dirty="0" err="1"/>
              <a:t>Bacteria</a:t>
            </a:r>
            <a:r>
              <a:rPr lang="fr-CH" dirty="0"/>
              <a:t> can </a:t>
            </a:r>
            <a:r>
              <a:rPr lang="fr-CH" dirty="0" err="1"/>
              <a:t>hide</a:t>
            </a:r>
            <a:r>
              <a:rPr lang="fr-CH" dirty="0"/>
              <a:t> or cover </a:t>
            </a:r>
            <a:r>
              <a:rPr lang="fr-CH" dirty="0" err="1"/>
              <a:t>these</a:t>
            </a:r>
            <a:r>
              <a:rPr lang="fr-CH" dirty="0"/>
              <a:t> </a:t>
            </a:r>
            <a:r>
              <a:rPr lang="fr-CH" dirty="0" err="1"/>
              <a:t>features</a:t>
            </a:r>
            <a:r>
              <a:rPr lang="fr-CH" dirty="0"/>
              <a:t>, </a:t>
            </a:r>
            <a:r>
              <a:rPr lang="fr-CH" dirty="0" err="1"/>
              <a:t>so</a:t>
            </a:r>
            <a:r>
              <a:rPr lang="fr-CH" dirty="0"/>
              <a:t> </a:t>
            </a:r>
            <a:r>
              <a:rPr lang="fr-CH" dirty="0" err="1"/>
              <a:t>that</a:t>
            </a:r>
            <a:r>
              <a:rPr lang="fr-CH" dirty="0"/>
              <a:t> phages </a:t>
            </a:r>
            <a:r>
              <a:rPr lang="fr-CH" dirty="0" err="1"/>
              <a:t>can’t</a:t>
            </a:r>
            <a:r>
              <a:rPr lang="fr-CH" dirty="0"/>
              <a:t> </a:t>
            </a:r>
            <a:r>
              <a:rPr lang="fr-CH" dirty="0" err="1"/>
              <a:t>grab</a:t>
            </a:r>
            <a:r>
              <a:rPr lang="fr-CH" dirty="0"/>
              <a:t> </a:t>
            </a:r>
            <a:r>
              <a:rPr lang="fr-CH" dirty="0" err="1"/>
              <a:t>hold</a:t>
            </a:r>
            <a:r>
              <a:rPr lang="fr-CH" dirty="0"/>
              <a:t> of </a:t>
            </a:r>
            <a:r>
              <a:rPr lang="fr-CH" dirty="0" err="1"/>
              <a:t>them</a:t>
            </a:r>
            <a:r>
              <a:rPr lang="fr-CH" dirty="0"/>
              <a:t>.</a:t>
            </a:r>
            <a:endParaRPr lang="en-US" dirty="0"/>
          </a:p>
        </p:txBody>
      </p:sp>
      <p:pic>
        <p:nvPicPr>
          <p:cNvPr id="46" name="Picture 45" descr="A drawing of a cell&#10;&#10;Description automatically generated">
            <a:extLst>
              <a:ext uri="{FF2B5EF4-FFF2-40B4-BE49-F238E27FC236}">
                <a16:creationId xmlns:a16="http://schemas.microsoft.com/office/drawing/2014/main" id="{9E4A8D2F-C279-7034-6840-3DDD03D061A6}"/>
              </a:ext>
            </a:extLst>
          </p:cNvPr>
          <p:cNvPicPr>
            <a:picLocks noChangeAspect="1"/>
          </p:cNvPicPr>
          <p:nvPr/>
        </p:nvPicPr>
        <p:blipFill>
          <a:blip r:embed="rId3"/>
          <a:stretch>
            <a:fillRect/>
          </a:stretch>
        </p:blipFill>
        <p:spPr>
          <a:xfrm>
            <a:off x="7646709" y="2027370"/>
            <a:ext cx="4343233" cy="3900601"/>
          </a:xfrm>
          <a:prstGeom prst="rect">
            <a:avLst/>
          </a:prstGeom>
        </p:spPr>
      </p:pic>
      <p:pic>
        <p:nvPicPr>
          <p:cNvPr id="52" name="Picture 51" descr="A black background with a black square&#10;&#10;Description automatically generated with medium confidence">
            <a:extLst>
              <a:ext uri="{FF2B5EF4-FFF2-40B4-BE49-F238E27FC236}">
                <a16:creationId xmlns:a16="http://schemas.microsoft.com/office/drawing/2014/main" id="{3ADEB7D1-1E58-C711-EEDF-AC86B722323F}"/>
              </a:ext>
            </a:extLst>
          </p:cNvPr>
          <p:cNvPicPr>
            <a:picLocks noChangeAspect="1"/>
          </p:cNvPicPr>
          <p:nvPr/>
        </p:nvPicPr>
        <p:blipFill>
          <a:blip r:embed="rId4"/>
          <a:stretch>
            <a:fillRect/>
          </a:stretch>
        </p:blipFill>
        <p:spPr>
          <a:xfrm rot="1145816">
            <a:off x="9914784" y="1449217"/>
            <a:ext cx="708918" cy="708918"/>
          </a:xfrm>
          <a:prstGeom prst="rect">
            <a:avLst/>
          </a:prstGeom>
        </p:spPr>
      </p:pic>
      <p:sp>
        <p:nvSpPr>
          <p:cNvPr id="3" name="Freeform: Shape 2">
            <a:extLst>
              <a:ext uri="{FF2B5EF4-FFF2-40B4-BE49-F238E27FC236}">
                <a16:creationId xmlns:a16="http://schemas.microsoft.com/office/drawing/2014/main" id="{43DB8775-126C-1636-8D8E-D07CA1A5D636}"/>
              </a:ext>
            </a:extLst>
          </p:cNvPr>
          <p:cNvSpPr/>
          <p:nvPr/>
        </p:nvSpPr>
        <p:spPr>
          <a:xfrm>
            <a:off x="8661115" y="2014897"/>
            <a:ext cx="2517168" cy="1447494"/>
          </a:xfrm>
          <a:custGeom>
            <a:avLst/>
            <a:gdLst>
              <a:gd name="connsiteX0" fmla="*/ 0 w 2517168"/>
              <a:gd name="connsiteY0" fmla="*/ 317337 h 1447494"/>
              <a:gd name="connsiteX1" fmla="*/ 236305 w 2517168"/>
              <a:gd name="connsiteY1" fmla="*/ 122128 h 1447494"/>
              <a:gd name="connsiteX2" fmla="*/ 287676 w 2517168"/>
              <a:gd name="connsiteY2" fmla="*/ 19386 h 1447494"/>
              <a:gd name="connsiteX3" fmla="*/ 441788 w 2517168"/>
              <a:gd name="connsiteY3" fmla="*/ 39934 h 1447494"/>
              <a:gd name="connsiteX4" fmla="*/ 678094 w 2517168"/>
              <a:gd name="connsiteY4" fmla="*/ 409804 h 1447494"/>
              <a:gd name="connsiteX5" fmla="*/ 719191 w 2517168"/>
              <a:gd name="connsiteY5" fmla="*/ 173499 h 1447494"/>
              <a:gd name="connsiteX6" fmla="*/ 904125 w 2517168"/>
              <a:gd name="connsiteY6" fmla="*/ 224869 h 1447494"/>
              <a:gd name="connsiteX7" fmla="*/ 1140431 w 2517168"/>
              <a:gd name="connsiteY7" fmla="*/ 214595 h 1447494"/>
              <a:gd name="connsiteX8" fmla="*/ 1510301 w 2517168"/>
              <a:gd name="connsiteY8" fmla="*/ 1015979 h 1447494"/>
              <a:gd name="connsiteX9" fmla="*/ 2178121 w 2517168"/>
              <a:gd name="connsiteY9" fmla="*/ 512546 h 1447494"/>
              <a:gd name="connsiteX10" fmla="*/ 2342507 w 2517168"/>
              <a:gd name="connsiteY10" fmla="*/ 574191 h 1447494"/>
              <a:gd name="connsiteX11" fmla="*/ 2517168 w 2517168"/>
              <a:gd name="connsiteY11" fmla="*/ 1447494 h 144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17168" h="1447494">
                <a:moveTo>
                  <a:pt x="0" y="317337"/>
                </a:moveTo>
                <a:cubicBezTo>
                  <a:pt x="94179" y="244561"/>
                  <a:pt x="188359" y="171786"/>
                  <a:pt x="236305" y="122128"/>
                </a:cubicBezTo>
                <a:cubicBezTo>
                  <a:pt x="284251" y="72470"/>
                  <a:pt x="253429" y="33085"/>
                  <a:pt x="287676" y="19386"/>
                </a:cubicBezTo>
                <a:cubicBezTo>
                  <a:pt x="321923" y="5687"/>
                  <a:pt x="376718" y="-25136"/>
                  <a:pt x="441788" y="39934"/>
                </a:cubicBezTo>
                <a:cubicBezTo>
                  <a:pt x="506858" y="105004"/>
                  <a:pt x="631860" y="387543"/>
                  <a:pt x="678094" y="409804"/>
                </a:cubicBezTo>
                <a:cubicBezTo>
                  <a:pt x="724328" y="432065"/>
                  <a:pt x="681519" y="204321"/>
                  <a:pt x="719191" y="173499"/>
                </a:cubicBezTo>
                <a:cubicBezTo>
                  <a:pt x="756863" y="142677"/>
                  <a:pt x="833918" y="218020"/>
                  <a:pt x="904125" y="224869"/>
                </a:cubicBezTo>
                <a:cubicBezTo>
                  <a:pt x="974332" y="231718"/>
                  <a:pt x="1039402" y="82743"/>
                  <a:pt x="1140431" y="214595"/>
                </a:cubicBezTo>
                <a:cubicBezTo>
                  <a:pt x="1241460" y="346447"/>
                  <a:pt x="1337353" y="966321"/>
                  <a:pt x="1510301" y="1015979"/>
                </a:cubicBezTo>
                <a:cubicBezTo>
                  <a:pt x="1683249" y="1065638"/>
                  <a:pt x="2039420" y="586177"/>
                  <a:pt x="2178121" y="512546"/>
                </a:cubicBezTo>
                <a:cubicBezTo>
                  <a:pt x="2316822" y="438915"/>
                  <a:pt x="2285999" y="418366"/>
                  <a:pt x="2342507" y="574191"/>
                </a:cubicBezTo>
                <a:cubicBezTo>
                  <a:pt x="2399015" y="730016"/>
                  <a:pt x="2455523" y="1283107"/>
                  <a:pt x="2517168" y="1447494"/>
                </a:cubicBezTo>
              </a:path>
            </a:pathLst>
          </a:custGeom>
          <a:ln w="38100" cap="flat" cmpd="sng" algn="ctr">
            <a:solidFill>
              <a:schemeClr val="accent4"/>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
        <p:nvSpPr>
          <p:cNvPr id="5" name="Freeform: Shape 4">
            <a:extLst>
              <a:ext uri="{FF2B5EF4-FFF2-40B4-BE49-F238E27FC236}">
                <a16:creationId xmlns:a16="http://schemas.microsoft.com/office/drawing/2014/main" id="{FED17926-977F-4FF0-D216-99D559EB4EF4}"/>
              </a:ext>
            </a:extLst>
          </p:cNvPr>
          <p:cNvSpPr/>
          <p:nvPr/>
        </p:nvSpPr>
        <p:spPr>
          <a:xfrm>
            <a:off x="7624885" y="3842535"/>
            <a:ext cx="1046504" cy="1038576"/>
          </a:xfrm>
          <a:custGeom>
            <a:avLst/>
            <a:gdLst>
              <a:gd name="connsiteX0" fmla="*/ 224571 w 1046504"/>
              <a:gd name="connsiteY0" fmla="*/ 0 h 1038576"/>
              <a:gd name="connsiteX1" fmla="*/ 19088 w 1046504"/>
              <a:gd name="connsiteY1" fmla="*/ 256854 h 1038576"/>
              <a:gd name="connsiteX2" fmla="*/ 60185 w 1046504"/>
              <a:gd name="connsiteY2" fmla="*/ 482885 h 1038576"/>
              <a:gd name="connsiteX3" fmla="*/ 471151 w 1046504"/>
              <a:gd name="connsiteY3" fmla="*/ 482885 h 1038576"/>
              <a:gd name="connsiteX4" fmla="*/ 224571 w 1046504"/>
              <a:gd name="connsiteY4" fmla="*/ 780836 h 1038576"/>
              <a:gd name="connsiteX5" fmla="*/ 173200 w 1046504"/>
              <a:gd name="connsiteY5" fmla="*/ 893852 h 1038576"/>
              <a:gd name="connsiteX6" fmla="*/ 275942 w 1046504"/>
              <a:gd name="connsiteY6" fmla="*/ 1037690 h 1038576"/>
              <a:gd name="connsiteX7" fmla="*/ 820472 w 1046504"/>
              <a:gd name="connsiteY7" fmla="*/ 955496 h 1038576"/>
              <a:gd name="connsiteX8" fmla="*/ 1046504 w 1046504"/>
              <a:gd name="connsiteY8" fmla="*/ 976045 h 103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504" h="1038576">
                <a:moveTo>
                  <a:pt x="224571" y="0"/>
                </a:moveTo>
                <a:cubicBezTo>
                  <a:pt x="135528" y="88186"/>
                  <a:pt x="46486" y="176373"/>
                  <a:pt x="19088" y="256854"/>
                </a:cubicBezTo>
                <a:cubicBezTo>
                  <a:pt x="-8310" y="337335"/>
                  <a:pt x="-15159" y="445213"/>
                  <a:pt x="60185" y="482885"/>
                </a:cubicBezTo>
                <a:cubicBezTo>
                  <a:pt x="135529" y="520557"/>
                  <a:pt x="443753" y="433227"/>
                  <a:pt x="471151" y="482885"/>
                </a:cubicBezTo>
                <a:cubicBezTo>
                  <a:pt x="498549" y="532543"/>
                  <a:pt x="274229" y="712342"/>
                  <a:pt x="224571" y="780836"/>
                </a:cubicBezTo>
                <a:cubicBezTo>
                  <a:pt x="174913" y="849330"/>
                  <a:pt x="164638" y="851043"/>
                  <a:pt x="173200" y="893852"/>
                </a:cubicBezTo>
                <a:cubicBezTo>
                  <a:pt x="181762" y="936661"/>
                  <a:pt x="168063" y="1027416"/>
                  <a:pt x="275942" y="1037690"/>
                </a:cubicBezTo>
                <a:cubicBezTo>
                  <a:pt x="383821" y="1047964"/>
                  <a:pt x="692045" y="965770"/>
                  <a:pt x="820472" y="955496"/>
                </a:cubicBezTo>
                <a:cubicBezTo>
                  <a:pt x="948899" y="945222"/>
                  <a:pt x="997701" y="960633"/>
                  <a:pt x="1046504" y="976045"/>
                </a:cubicBezTo>
              </a:path>
            </a:pathLst>
          </a:custGeom>
          <a:noFill/>
          <a:ln w="38100">
            <a:solidFill>
              <a:schemeClr val="accent4"/>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D7D1B822-58C5-930A-2075-A0048B87841C}"/>
              </a:ext>
            </a:extLst>
          </p:cNvPr>
          <p:cNvSpPr/>
          <p:nvPr/>
        </p:nvSpPr>
        <p:spPr>
          <a:xfrm>
            <a:off x="9503596" y="5332288"/>
            <a:ext cx="493159" cy="436287"/>
          </a:xfrm>
          <a:custGeom>
            <a:avLst/>
            <a:gdLst>
              <a:gd name="connsiteX0" fmla="*/ 0 w 493159"/>
              <a:gd name="connsiteY0" fmla="*/ 0 h 436287"/>
              <a:gd name="connsiteX1" fmla="*/ 61644 w 493159"/>
              <a:gd name="connsiteY1" fmla="*/ 277402 h 436287"/>
              <a:gd name="connsiteX2" fmla="*/ 123289 w 493159"/>
              <a:gd name="connsiteY2" fmla="*/ 431514 h 436287"/>
              <a:gd name="connsiteX3" fmla="*/ 277402 w 493159"/>
              <a:gd name="connsiteY3" fmla="*/ 369869 h 436287"/>
              <a:gd name="connsiteX4" fmla="*/ 493159 w 493159"/>
              <a:gd name="connsiteY4" fmla="*/ 102741 h 436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159" h="436287">
                <a:moveTo>
                  <a:pt x="0" y="0"/>
                </a:moveTo>
                <a:cubicBezTo>
                  <a:pt x="20548" y="102741"/>
                  <a:pt x="41096" y="205483"/>
                  <a:pt x="61644" y="277402"/>
                </a:cubicBezTo>
                <a:cubicBezTo>
                  <a:pt x="82192" y="349321"/>
                  <a:pt x="87329" y="416103"/>
                  <a:pt x="123289" y="431514"/>
                </a:cubicBezTo>
                <a:cubicBezTo>
                  <a:pt x="159249" y="446925"/>
                  <a:pt x="215757" y="424665"/>
                  <a:pt x="277402" y="369869"/>
                </a:cubicBezTo>
                <a:cubicBezTo>
                  <a:pt x="339047" y="315074"/>
                  <a:pt x="422952" y="155824"/>
                  <a:pt x="493159" y="102741"/>
                </a:cubicBezTo>
              </a:path>
            </a:pathLst>
          </a:custGeom>
          <a:noFill/>
          <a:ln w="38100">
            <a:solidFill>
              <a:schemeClr val="accent4"/>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A70C4016-5DD9-F385-7A29-BEA69DC17BFA}"/>
              </a:ext>
            </a:extLst>
          </p:cNvPr>
          <p:cNvSpPr/>
          <p:nvPr/>
        </p:nvSpPr>
        <p:spPr>
          <a:xfrm>
            <a:off x="11599524" y="4161034"/>
            <a:ext cx="469171" cy="616449"/>
          </a:xfrm>
          <a:custGeom>
            <a:avLst/>
            <a:gdLst>
              <a:gd name="connsiteX0" fmla="*/ 20548 w 469171"/>
              <a:gd name="connsiteY0" fmla="*/ 616449 h 616449"/>
              <a:gd name="connsiteX1" fmla="*/ 102741 w 469171"/>
              <a:gd name="connsiteY1" fmla="*/ 534256 h 616449"/>
              <a:gd name="connsiteX2" fmla="*/ 390418 w 469171"/>
              <a:gd name="connsiteY2" fmla="*/ 534256 h 616449"/>
              <a:gd name="connsiteX3" fmla="*/ 462337 w 469171"/>
              <a:gd name="connsiteY3" fmla="*/ 400692 h 616449"/>
              <a:gd name="connsiteX4" fmla="*/ 256854 w 469171"/>
              <a:gd name="connsiteY4" fmla="*/ 287676 h 616449"/>
              <a:gd name="connsiteX5" fmla="*/ 92467 w 469171"/>
              <a:gd name="connsiteY5" fmla="*/ 226031 h 616449"/>
              <a:gd name="connsiteX6" fmla="*/ 0 w 469171"/>
              <a:gd name="connsiteY6" fmla="*/ 0 h 61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9171" h="616449">
                <a:moveTo>
                  <a:pt x="20548" y="616449"/>
                </a:moveTo>
                <a:cubicBezTo>
                  <a:pt x="30822" y="582202"/>
                  <a:pt x="41096" y="547955"/>
                  <a:pt x="102741" y="534256"/>
                </a:cubicBezTo>
                <a:cubicBezTo>
                  <a:pt x="164386" y="520557"/>
                  <a:pt x="330485" y="556517"/>
                  <a:pt x="390418" y="534256"/>
                </a:cubicBezTo>
                <a:cubicBezTo>
                  <a:pt x="450351" y="511995"/>
                  <a:pt x="484598" y="441789"/>
                  <a:pt x="462337" y="400692"/>
                </a:cubicBezTo>
                <a:cubicBezTo>
                  <a:pt x="440076" y="359595"/>
                  <a:pt x="318499" y="316786"/>
                  <a:pt x="256854" y="287676"/>
                </a:cubicBezTo>
                <a:cubicBezTo>
                  <a:pt x="195209" y="258566"/>
                  <a:pt x="135276" y="273977"/>
                  <a:pt x="92467" y="226031"/>
                </a:cubicBezTo>
                <a:cubicBezTo>
                  <a:pt x="49658" y="178085"/>
                  <a:pt x="24829" y="89042"/>
                  <a:pt x="0" y="0"/>
                </a:cubicBezTo>
              </a:path>
            </a:pathLst>
          </a:custGeom>
          <a:noFill/>
          <a:ln w="38100">
            <a:solidFill>
              <a:schemeClr val="accent4"/>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69946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10626D2-E88D-CD2D-66F7-E39ADE24884E}"/>
              </a:ext>
            </a:extLst>
          </p:cNvPr>
          <p:cNvSpPr>
            <a:spLocks noGrp="1"/>
          </p:cNvSpPr>
          <p:nvPr>
            <p:ph type="body" idx="4294967295"/>
          </p:nvPr>
        </p:nvSpPr>
        <p:spPr>
          <a:xfrm>
            <a:off x="1032112" y="1529352"/>
            <a:ext cx="5974273" cy="4614274"/>
          </a:xfrm>
        </p:spPr>
        <p:txBody>
          <a:bodyPr>
            <a:normAutofit/>
          </a:bodyPr>
          <a:lstStyle/>
          <a:p>
            <a:pPr marL="0"/>
            <a:r>
              <a:rPr lang="fr-CH" dirty="0"/>
              <a:t>Next, </a:t>
            </a:r>
            <a:r>
              <a:rPr lang="fr-CH" dirty="0" err="1"/>
              <a:t>bacteria</a:t>
            </a:r>
            <a:r>
              <a:rPr lang="fr-CH" dirty="0"/>
              <a:t> </a:t>
            </a:r>
            <a:r>
              <a:rPr lang="fr-CH" dirty="0" err="1"/>
              <a:t>may</a:t>
            </a:r>
            <a:r>
              <a:rPr lang="fr-CH" dirty="0"/>
              <a:t> </a:t>
            </a:r>
            <a:r>
              <a:rPr lang="fr-CH" dirty="0" err="1"/>
              <a:t>be</a:t>
            </a:r>
            <a:r>
              <a:rPr lang="fr-CH" dirty="0"/>
              <a:t> able to </a:t>
            </a:r>
            <a:r>
              <a:rPr lang="fr-CH" dirty="0" err="1"/>
              <a:t>recognize</a:t>
            </a:r>
            <a:r>
              <a:rPr lang="fr-CH" dirty="0"/>
              <a:t> </a:t>
            </a:r>
            <a:r>
              <a:rPr lang="fr-CH" dirty="0" err="1"/>
              <a:t>that</a:t>
            </a:r>
            <a:r>
              <a:rPr lang="fr-CH" dirty="0"/>
              <a:t> the </a:t>
            </a:r>
            <a:r>
              <a:rPr lang="fr-CH" dirty="0" err="1"/>
              <a:t>phage’s</a:t>
            </a:r>
            <a:r>
              <a:rPr lang="fr-CH" dirty="0"/>
              <a:t> </a:t>
            </a:r>
            <a:r>
              <a:rPr lang="fr-CH" dirty="0" err="1"/>
              <a:t>genetic</a:t>
            </a:r>
            <a:r>
              <a:rPr lang="fr-CH" dirty="0"/>
              <a:t> </a:t>
            </a:r>
            <a:r>
              <a:rPr lang="fr-CH" dirty="0" err="1"/>
              <a:t>material</a:t>
            </a:r>
            <a:r>
              <a:rPr lang="fr-CH" dirty="0"/>
              <a:t> </a:t>
            </a:r>
            <a:r>
              <a:rPr lang="fr-CH" dirty="0" err="1"/>
              <a:t>is</a:t>
            </a:r>
            <a:r>
              <a:rPr lang="fr-CH" dirty="0"/>
              <a:t> not </a:t>
            </a:r>
            <a:r>
              <a:rPr lang="fr-CH" dirty="0" err="1"/>
              <a:t>their</a:t>
            </a:r>
            <a:r>
              <a:rPr lang="fr-CH" dirty="0"/>
              <a:t> </a:t>
            </a:r>
            <a:r>
              <a:rPr lang="fr-CH" dirty="0" err="1"/>
              <a:t>own</a:t>
            </a:r>
            <a:r>
              <a:rPr lang="fr-CH" dirty="0"/>
              <a:t>. </a:t>
            </a:r>
          </a:p>
          <a:p>
            <a:pPr marL="0"/>
            <a:r>
              <a:rPr lang="fr-CH" dirty="0" err="1"/>
              <a:t>Their</a:t>
            </a:r>
            <a:r>
              <a:rPr lang="fr-CH" dirty="0"/>
              <a:t> immune system can </a:t>
            </a:r>
            <a:r>
              <a:rPr lang="fr-CH" dirty="0" err="1"/>
              <a:t>then</a:t>
            </a:r>
            <a:r>
              <a:rPr lang="fr-CH" dirty="0"/>
              <a:t> break down the </a:t>
            </a:r>
            <a:r>
              <a:rPr lang="fr-CH" dirty="0" err="1"/>
              <a:t>phage’s</a:t>
            </a:r>
            <a:r>
              <a:rPr lang="fr-CH" dirty="0"/>
              <a:t> </a:t>
            </a:r>
            <a:r>
              <a:rPr lang="fr-CH" dirty="0" err="1"/>
              <a:t>genetic</a:t>
            </a:r>
            <a:r>
              <a:rPr lang="fr-CH" dirty="0"/>
              <a:t> </a:t>
            </a:r>
            <a:r>
              <a:rPr lang="fr-CH" dirty="0" err="1"/>
              <a:t>material</a:t>
            </a:r>
            <a:r>
              <a:rPr lang="fr-CH" dirty="0"/>
              <a:t> </a:t>
            </a:r>
            <a:r>
              <a:rPr lang="fr-CH" dirty="0" err="1"/>
              <a:t>so</a:t>
            </a:r>
            <a:r>
              <a:rPr lang="fr-CH" dirty="0"/>
              <a:t> </a:t>
            </a:r>
            <a:r>
              <a:rPr lang="fr-CH" dirty="0" err="1"/>
              <a:t>that</a:t>
            </a:r>
            <a:r>
              <a:rPr lang="fr-CH" dirty="0"/>
              <a:t> the </a:t>
            </a:r>
            <a:r>
              <a:rPr lang="fr-CH" dirty="0" err="1"/>
              <a:t>bacteria’s</a:t>
            </a:r>
            <a:r>
              <a:rPr lang="fr-CH" dirty="0"/>
              <a:t> ribosomes </a:t>
            </a:r>
            <a:r>
              <a:rPr lang="fr-CH" dirty="0" err="1"/>
              <a:t>don’t</a:t>
            </a:r>
            <a:r>
              <a:rPr lang="fr-CH" dirty="0"/>
              <a:t> </a:t>
            </a:r>
            <a:r>
              <a:rPr lang="fr-CH" dirty="0" err="1"/>
              <a:t>replicate</a:t>
            </a:r>
            <a:r>
              <a:rPr lang="fr-CH" dirty="0"/>
              <a:t> </a:t>
            </a:r>
            <a:r>
              <a:rPr lang="fr-CH" dirty="0" err="1"/>
              <a:t>it</a:t>
            </a:r>
            <a:r>
              <a:rPr lang="fr-CH" dirty="0"/>
              <a:t>.</a:t>
            </a:r>
            <a:endParaRPr lang="en-US" dirty="0"/>
          </a:p>
        </p:txBody>
      </p:sp>
      <p:pic>
        <p:nvPicPr>
          <p:cNvPr id="4" name="Picture 3" descr="A drawing of a cell&#10;&#10;Description automatically generated">
            <a:extLst>
              <a:ext uri="{FF2B5EF4-FFF2-40B4-BE49-F238E27FC236}">
                <a16:creationId xmlns:a16="http://schemas.microsoft.com/office/drawing/2014/main" id="{1F79BF37-122A-DD3A-4DAC-2A579478A45E}"/>
              </a:ext>
            </a:extLst>
          </p:cNvPr>
          <p:cNvPicPr>
            <a:picLocks noChangeAspect="1"/>
          </p:cNvPicPr>
          <p:nvPr/>
        </p:nvPicPr>
        <p:blipFill>
          <a:blip r:embed="rId2"/>
          <a:stretch>
            <a:fillRect/>
          </a:stretch>
        </p:blipFill>
        <p:spPr>
          <a:xfrm>
            <a:off x="7629555" y="1670853"/>
            <a:ext cx="4347562" cy="3904488"/>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FA7B5FAB-9AA1-F66B-C874-44C1ABD3600A}"/>
              </a:ext>
            </a:extLst>
          </p:cNvPr>
          <p:cNvPicPr>
            <a:picLocks noChangeAspect="1"/>
          </p:cNvPicPr>
          <p:nvPr/>
        </p:nvPicPr>
        <p:blipFill>
          <a:blip r:embed="rId3"/>
          <a:stretch>
            <a:fillRect/>
          </a:stretch>
        </p:blipFill>
        <p:spPr>
          <a:xfrm rot="1145816">
            <a:off x="9731963" y="1908627"/>
            <a:ext cx="713232" cy="713232"/>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5203DFD5-3E04-6892-3AAA-E184C9106462}"/>
                  </a:ext>
                </a:extLst>
              </p14:cNvPr>
              <p14:cNvContentPartPr/>
              <p14:nvPr/>
            </p14:nvContentPartPr>
            <p14:xfrm>
              <a:off x="9885293" y="1980062"/>
              <a:ext cx="365040" cy="975600"/>
            </p14:xfrm>
          </p:contentPart>
        </mc:Choice>
        <mc:Fallback xmlns="">
          <p:pic>
            <p:nvPicPr>
              <p:cNvPr id="7" name="Ink 6">
                <a:extLst>
                  <a:ext uri="{FF2B5EF4-FFF2-40B4-BE49-F238E27FC236}">
                    <a16:creationId xmlns:a16="http://schemas.microsoft.com/office/drawing/2014/main" id="{5203DFD5-3E04-6892-3AAA-E184C9106462}"/>
                  </a:ext>
                </a:extLst>
              </p:cNvPr>
              <p:cNvPicPr/>
              <p:nvPr/>
            </p:nvPicPr>
            <p:blipFill>
              <a:blip r:embed="rId5"/>
              <a:stretch>
                <a:fillRect/>
              </a:stretch>
            </p:blipFill>
            <p:spPr>
              <a:xfrm>
                <a:off x="9879173" y="1973944"/>
                <a:ext cx="377280" cy="987835"/>
              </a:xfrm>
              <a:prstGeom prst="rect">
                <a:avLst/>
              </a:prstGeom>
            </p:spPr>
          </p:pic>
        </mc:Fallback>
      </mc:AlternateContent>
      <p:grpSp>
        <p:nvGrpSpPr>
          <p:cNvPr id="19" name="Group 18">
            <a:extLst>
              <a:ext uri="{FF2B5EF4-FFF2-40B4-BE49-F238E27FC236}">
                <a16:creationId xmlns:a16="http://schemas.microsoft.com/office/drawing/2014/main" id="{51B01F35-0DED-7812-FD57-F0FE3BD3E229}"/>
              </a:ext>
            </a:extLst>
          </p:cNvPr>
          <p:cNvGrpSpPr/>
          <p:nvPr/>
        </p:nvGrpSpPr>
        <p:grpSpPr>
          <a:xfrm>
            <a:off x="9307720" y="2978341"/>
            <a:ext cx="1010293" cy="907327"/>
            <a:chOff x="9547973" y="2978342"/>
            <a:chExt cx="770040" cy="691560"/>
          </a:xfrm>
        </p:grpSpPr>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56E8881B-4551-65C0-24E9-9BE84C8E474F}"/>
                    </a:ext>
                  </a:extLst>
                </p14:cNvPr>
                <p14:cNvContentPartPr/>
                <p14:nvPr/>
              </p14:nvContentPartPr>
              <p14:xfrm>
                <a:off x="9957293" y="3040262"/>
                <a:ext cx="69120" cy="82080"/>
              </p14:xfrm>
            </p:contentPart>
          </mc:Choice>
          <mc:Fallback xmlns="">
            <p:pic>
              <p:nvPicPr>
                <p:cNvPr id="8" name="Ink 7">
                  <a:extLst>
                    <a:ext uri="{FF2B5EF4-FFF2-40B4-BE49-F238E27FC236}">
                      <a16:creationId xmlns:a16="http://schemas.microsoft.com/office/drawing/2014/main" id="{56E8881B-4551-65C0-24E9-9BE84C8E474F}"/>
                    </a:ext>
                  </a:extLst>
                </p:cNvPr>
                <p:cNvPicPr/>
                <p:nvPr/>
              </p:nvPicPr>
              <p:blipFill>
                <a:blip r:embed="rId7"/>
                <a:stretch>
                  <a:fillRect/>
                </a:stretch>
              </p:blipFill>
              <p:spPr>
                <a:xfrm>
                  <a:off x="9951173" y="3034142"/>
                  <a:ext cx="81360" cy="94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842EA69F-62A5-153C-A13C-39F1CB37602D}"/>
                    </a:ext>
                  </a:extLst>
                </p14:cNvPr>
                <p14:cNvContentPartPr/>
                <p14:nvPr/>
              </p14:nvContentPartPr>
              <p14:xfrm>
                <a:off x="10086533" y="3214142"/>
                <a:ext cx="80280" cy="87480"/>
              </p14:xfrm>
            </p:contentPart>
          </mc:Choice>
          <mc:Fallback xmlns="">
            <p:pic>
              <p:nvPicPr>
                <p:cNvPr id="9" name="Ink 8">
                  <a:extLst>
                    <a:ext uri="{FF2B5EF4-FFF2-40B4-BE49-F238E27FC236}">
                      <a16:creationId xmlns:a16="http://schemas.microsoft.com/office/drawing/2014/main" id="{842EA69F-62A5-153C-A13C-39F1CB37602D}"/>
                    </a:ext>
                  </a:extLst>
                </p:cNvPr>
                <p:cNvPicPr/>
                <p:nvPr/>
              </p:nvPicPr>
              <p:blipFill>
                <a:blip r:embed="rId9"/>
                <a:stretch>
                  <a:fillRect/>
                </a:stretch>
              </p:blipFill>
              <p:spPr>
                <a:xfrm>
                  <a:off x="10080413" y="3207997"/>
                  <a:ext cx="92520" cy="99771"/>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B4FAB01A-3E15-665D-D97F-6E70B018F3E3}"/>
                    </a:ext>
                  </a:extLst>
                </p14:cNvPr>
                <p14:cNvContentPartPr/>
                <p14:nvPr/>
              </p14:nvContentPartPr>
              <p14:xfrm>
                <a:off x="10231973" y="3382622"/>
                <a:ext cx="86040" cy="48600"/>
              </p14:xfrm>
            </p:contentPart>
          </mc:Choice>
          <mc:Fallback xmlns="">
            <p:pic>
              <p:nvPicPr>
                <p:cNvPr id="10" name="Ink 9">
                  <a:extLst>
                    <a:ext uri="{FF2B5EF4-FFF2-40B4-BE49-F238E27FC236}">
                      <a16:creationId xmlns:a16="http://schemas.microsoft.com/office/drawing/2014/main" id="{B4FAB01A-3E15-665D-D97F-6E70B018F3E3}"/>
                    </a:ext>
                  </a:extLst>
                </p:cNvPr>
                <p:cNvPicPr/>
                <p:nvPr/>
              </p:nvPicPr>
              <p:blipFill>
                <a:blip r:embed="rId11"/>
                <a:stretch>
                  <a:fillRect/>
                </a:stretch>
              </p:blipFill>
              <p:spPr>
                <a:xfrm>
                  <a:off x="10225853" y="3376547"/>
                  <a:ext cx="98280" cy="6075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Ink 10">
                  <a:extLst>
                    <a:ext uri="{FF2B5EF4-FFF2-40B4-BE49-F238E27FC236}">
                      <a16:creationId xmlns:a16="http://schemas.microsoft.com/office/drawing/2014/main" id="{0C66E2B7-1ED5-9B9A-38C5-C8C51661C1C4}"/>
                    </a:ext>
                  </a:extLst>
                </p14:cNvPr>
                <p14:cNvContentPartPr/>
                <p14:nvPr/>
              </p14:nvContentPartPr>
              <p14:xfrm>
                <a:off x="10273373" y="3489182"/>
                <a:ext cx="31680" cy="112680"/>
              </p14:xfrm>
            </p:contentPart>
          </mc:Choice>
          <mc:Fallback xmlns="">
            <p:pic>
              <p:nvPicPr>
                <p:cNvPr id="11" name="Ink 10">
                  <a:extLst>
                    <a:ext uri="{FF2B5EF4-FFF2-40B4-BE49-F238E27FC236}">
                      <a16:creationId xmlns:a16="http://schemas.microsoft.com/office/drawing/2014/main" id="{0C66E2B7-1ED5-9B9A-38C5-C8C51661C1C4}"/>
                    </a:ext>
                  </a:extLst>
                </p:cNvPr>
                <p:cNvPicPr/>
                <p:nvPr/>
              </p:nvPicPr>
              <p:blipFill>
                <a:blip r:embed="rId13"/>
                <a:stretch>
                  <a:fillRect/>
                </a:stretch>
              </p:blipFill>
              <p:spPr>
                <a:xfrm>
                  <a:off x="10267253" y="3483062"/>
                  <a:ext cx="43920" cy="1249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301A9868-1EE9-73B7-554F-3121F12EBA0F}"/>
                    </a:ext>
                  </a:extLst>
                </p14:cNvPr>
                <p14:cNvContentPartPr/>
                <p14:nvPr/>
              </p14:nvContentPartPr>
              <p14:xfrm>
                <a:off x="9972053" y="3618062"/>
                <a:ext cx="260280" cy="51840"/>
              </p14:xfrm>
            </p:contentPart>
          </mc:Choice>
          <mc:Fallback xmlns="">
            <p:pic>
              <p:nvPicPr>
                <p:cNvPr id="12" name="Ink 11">
                  <a:extLst>
                    <a:ext uri="{FF2B5EF4-FFF2-40B4-BE49-F238E27FC236}">
                      <a16:creationId xmlns:a16="http://schemas.microsoft.com/office/drawing/2014/main" id="{301A9868-1EE9-73B7-554F-3121F12EBA0F}"/>
                    </a:ext>
                  </a:extLst>
                </p:cNvPr>
                <p:cNvPicPr/>
                <p:nvPr/>
              </p:nvPicPr>
              <p:blipFill>
                <a:blip r:embed="rId15"/>
                <a:stretch>
                  <a:fillRect/>
                </a:stretch>
              </p:blipFill>
              <p:spPr>
                <a:xfrm>
                  <a:off x="9965941" y="3611899"/>
                  <a:ext cx="272503" cy="64166"/>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D2D60625-7E92-E041-39D6-20A65209D1B1}"/>
                    </a:ext>
                  </a:extLst>
                </p14:cNvPr>
                <p14:cNvContentPartPr/>
                <p14:nvPr/>
              </p14:nvContentPartPr>
              <p14:xfrm>
                <a:off x="9753893" y="3386582"/>
                <a:ext cx="170280" cy="237240"/>
              </p14:xfrm>
            </p:contentPart>
          </mc:Choice>
          <mc:Fallback xmlns="">
            <p:pic>
              <p:nvPicPr>
                <p:cNvPr id="13" name="Ink 12">
                  <a:extLst>
                    <a:ext uri="{FF2B5EF4-FFF2-40B4-BE49-F238E27FC236}">
                      <a16:creationId xmlns:a16="http://schemas.microsoft.com/office/drawing/2014/main" id="{D2D60625-7E92-E041-39D6-20A65209D1B1}"/>
                    </a:ext>
                  </a:extLst>
                </p:cNvPr>
                <p:cNvPicPr/>
                <p:nvPr/>
              </p:nvPicPr>
              <p:blipFill>
                <a:blip r:embed="rId17"/>
                <a:stretch>
                  <a:fillRect/>
                </a:stretch>
              </p:blipFill>
              <p:spPr>
                <a:xfrm>
                  <a:off x="9747773" y="3380462"/>
                  <a:ext cx="182520" cy="24948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Ink 13">
                  <a:extLst>
                    <a:ext uri="{FF2B5EF4-FFF2-40B4-BE49-F238E27FC236}">
                      <a16:creationId xmlns:a16="http://schemas.microsoft.com/office/drawing/2014/main" id="{42B3A01A-2461-7019-2B1B-8CCB3E77E8C9}"/>
                    </a:ext>
                  </a:extLst>
                </p14:cNvPr>
                <p14:cNvContentPartPr/>
                <p14:nvPr/>
              </p14:nvContentPartPr>
              <p14:xfrm>
                <a:off x="9895373" y="3199742"/>
                <a:ext cx="146520" cy="127080"/>
              </p14:xfrm>
            </p:contentPart>
          </mc:Choice>
          <mc:Fallback xmlns="">
            <p:pic>
              <p:nvPicPr>
                <p:cNvPr id="14" name="Ink 13">
                  <a:extLst>
                    <a:ext uri="{FF2B5EF4-FFF2-40B4-BE49-F238E27FC236}">
                      <a16:creationId xmlns:a16="http://schemas.microsoft.com/office/drawing/2014/main" id="{42B3A01A-2461-7019-2B1B-8CCB3E77E8C9}"/>
                    </a:ext>
                  </a:extLst>
                </p:cNvPr>
                <p:cNvPicPr/>
                <p:nvPr/>
              </p:nvPicPr>
              <p:blipFill>
                <a:blip r:embed="rId19"/>
                <a:stretch>
                  <a:fillRect/>
                </a:stretch>
              </p:blipFill>
              <p:spPr>
                <a:xfrm>
                  <a:off x="9889253" y="3193622"/>
                  <a:ext cx="158760" cy="1393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64F62D19-C997-ADC1-A972-8F9EB0AF1128}"/>
                    </a:ext>
                  </a:extLst>
                </p14:cNvPr>
                <p14:cNvContentPartPr/>
                <p14:nvPr/>
              </p14:nvContentPartPr>
              <p14:xfrm>
                <a:off x="9758933" y="3098582"/>
                <a:ext cx="7920" cy="104760"/>
              </p14:xfrm>
            </p:contentPart>
          </mc:Choice>
          <mc:Fallback xmlns="">
            <p:pic>
              <p:nvPicPr>
                <p:cNvPr id="15" name="Ink 14">
                  <a:extLst>
                    <a:ext uri="{FF2B5EF4-FFF2-40B4-BE49-F238E27FC236}">
                      <a16:creationId xmlns:a16="http://schemas.microsoft.com/office/drawing/2014/main" id="{64F62D19-C997-ADC1-A972-8F9EB0AF1128}"/>
                    </a:ext>
                  </a:extLst>
                </p:cNvPr>
                <p:cNvPicPr/>
                <p:nvPr/>
              </p:nvPicPr>
              <p:blipFill>
                <a:blip r:embed="rId21"/>
                <a:stretch>
                  <a:fillRect/>
                </a:stretch>
              </p:blipFill>
              <p:spPr>
                <a:xfrm>
                  <a:off x="9752813" y="3092483"/>
                  <a:ext cx="20160" cy="116958"/>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Ink 15">
                  <a:extLst>
                    <a:ext uri="{FF2B5EF4-FFF2-40B4-BE49-F238E27FC236}">
                      <a16:creationId xmlns:a16="http://schemas.microsoft.com/office/drawing/2014/main" id="{191B1DBE-8D28-4F90-5BD2-2A7C03D4C705}"/>
                    </a:ext>
                  </a:extLst>
                </p14:cNvPr>
                <p14:cNvContentPartPr/>
                <p14:nvPr/>
              </p14:nvContentPartPr>
              <p14:xfrm>
                <a:off x="10108493" y="2978342"/>
                <a:ext cx="130320" cy="34200"/>
              </p14:xfrm>
            </p:contentPart>
          </mc:Choice>
          <mc:Fallback xmlns="">
            <p:pic>
              <p:nvPicPr>
                <p:cNvPr id="16" name="Ink 15">
                  <a:extLst>
                    <a:ext uri="{FF2B5EF4-FFF2-40B4-BE49-F238E27FC236}">
                      <a16:creationId xmlns:a16="http://schemas.microsoft.com/office/drawing/2014/main" id="{191B1DBE-8D28-4F90-5BD2-2A7C03D4C705}"/>
                    </a:ext>
                  </a:extLst>
                </p:cNvPr>
                <p:cNvPicPr/>
                <p:nvPr/>
              </p:nvPicPr>
              <p:blipFill>
                <a:blip r:embed="rId23"/>
                <a:stretch>
                  <a:fillRect/>
                </a:stretch>
              </p:blipFill>
              <p:spPr>
                <a:xfrm>
                  <a:off x="10102356" y="2972222"/>
                  <a:ext cx="142594"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8" name="Ink 17">
                  <a:extLst>
                    <a:ext uri="{FF2B5EF4-FFF2-40B4-BE49-F238E27FC236}">
                      <a16:creationId xmlns:a16="http://schemas.microsoft.com/office/drawing/2014/main" id="{5EDFA824-FF55-65DE-8A2C-86C4D48A5EC0}"/>
                    </a:ext>
                  </a:extLst>
                </p14:cNvPr>
                <p14:cNvContentPartPr/>
                <p14:nvPr/>
              </p14:nvContentPartPr>
              <p14:xfrm>
                <a:off x="9547973" y="3288662"/>
                <a:ext cx="173520" cy="43560"/>
              </p14:xfrm>
            </p:contentPart>
          </mc:Choice>
          <mc:Fallback xmlns="">
            <p:pic>
              <p:nvPicPr>
                <p:cNvPr id="18" name="Ink 17">
                  <a:extLst>
                    <a:ext uri="{FF2B5EF4-FFF2-40B4-BE49-F238E27FC236}">
                      <a16:creationId xmlns:a16="http://schemas.microsoft.com/office/drawing/2014/main" id="{5EDFA824-FF55-65DE-8A2C-86C4D48A5EC0}"/>
                    </a:ext>
                  </a:extLst>
                </p:cNvPr>
                <p:cNvPicPr/>
                <p:nvPr/>
              </p:nvPicPr>
              <p:blipFill>
                <a:blip r:embed="rId25"/>
                <a:stretch>
                  <a:fillRect/>
                </a:stretch>
              </p:blipFill>
              <p:spPr>
                <a:xfrm>
                  <a:off x="9541853" y="3282542"/>
                  <a:ext cx="185760" cy="558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6">
            <p14:nvContentPartPr>
              <p14:cNvPr id="20" name="Ink 19">
                <a:extLst>
                  <a:ext uri="{FF2B5EF4-FFF2-40B4-BE49-F238E27FC236}">
                    <a16:creationId xmlns:a16="http://schemas.microsoft.com/office/drawing/2014/main" id="{33AF2BBE-4E33-E15F-3D7C-A87FE3820B7A}"/>
                  </a:ext>
                </a:extLst>
              </p14:cNvPr>
              <p14:cNvContentPartPr/>
              <p14:nvPr/>
            </p14:nvContentPartPr>
            <p14:xfrm>
              <a:off x="2438040" y="2485860"/>
              <a:ext cx="360" cy="360"/>
            </p14:xfrm>
          </p:contentPart>
        </mc:Choice>
        <mc:Fallback xmlns="">
          <p:pic>
            <p:nvPicPr>
              <p:cNvPr id="20" name="Ink 19">
                <a:extLst>
                  <a:ext uri="{FF2B5EF4-FFF2-40B4-BE49-F238E27FC236}">
                    <a16:creationId xmlns:a16="http://schemas.microsoft.com/office/drawing/2014/main" id="{33AF2BBE-4E33-E15F-3D7C-A87FE3820B7A}"/>
                  </a:ext>
                </a:extLst>
              </p:cNvPr>
              <p:cNvPicPr/>
              <p:nvPr/>
            </p:nvPicPr>
            <p:blipFill>
              <a:blip r:embed="rId27"/>
              <a:stretch>
                <a:fillRect/>
              </a:stretch>
            </p:blipFill>
            <p:spPr>
              <a:xfrm>
                <a:off x="2431920" y="2479740"/>
                <a:ext cx="12600" cy="12600"/>
              </a:xfrm>
              <a:prstGeom prst="rect">
                <a:avLst/>
              </a:prstGeom>
            </p:spPr>
          </p:pic>
        </mc:Fallback>
      </mc:AlternateContent>
    </p:spTree>
    <p:extLst>
      <p:ext uri="{BB962C8B-B14F-4D97-AF65-F5344CB8AC3E}">
        <p14:creationId xmlns:p14="http://schemas.microsoft.com/office/powerpoint/2010/main" val="21036471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BDF26EA-10F2-BA0A-0237-67F3B909431A}"/>
              </a:ext>
            </a:extLst>
          </p:cNvPr>
          <p:cNvGrpSpPr/>
          <p:nvPr/>
        </p:nvGrpSpPr>
        <p:grpSpPr>
          <a:xfrm>
            <a:off x="7616943" y="1672131"/>
            <a:ext cx="4346138" cy="3903210"/>
            <a:chOff x="5916978" y="1841991"/>
            <a:chExt cx="2443594" cy="2194560"/>
          </a:xfrm>
        </p:grpSpPr>
        <p:pic>
          <p:nvPicPr>
            <p:cNvPr id="28" name="Picture 27" descr="A white oval object with purple lines&#10;&#10;Description automatically generated">
              <a:extLst>
                <a:ext uri="{FF2B5EF4-FFF2-40B4-BE49-F238E27FC236}">
                  <a16:creationId xmlns:a16="http://schemas.microsoft.com/office/drawing/2014/main" id="{0EF3B3CC-E54D-7A64-AD31-378DCA2F32C0}"/>
                </a:ext>
              </a:extLst>
            </p:cNvPr>
            <p:cNvPicPr>
              <a:picLocks noChangeAspect="1"/>
            </p:cNvPicPr>
            <p:nvPr/>
          </p:nvPicPr>
          <p:blipFill>
            <a:blip r:embed="rId2">
              <a:duotone>
                <a:schemeClr val="accent6">
                  <a:shade val="45000"/>
                  <a:satMod val="135000"/>
                </a:schemeClr>
                <a:prstClr val="white"/>
              </a:duotone>
            </a:blip>
            <a:stretch>
              <a:fillRect/>
            </a:stretch>
          </p:blipFill>
          <p:spPr>
            <a:xfrm>
              <a:off x="5916978" y="1841991"/>
              <a:ext cx="2443594" cy="2194560"/>
            </a:xfrm>
            <a:prstGeom prst="rect">
              <a:avLst/>
            </a:prstGeom>
          </p:spPr>
        </p:pic>
        <p:grpSp>
          <p:nvGrpSpPr>
            <p:cNvPr id="31" name="Group 30">
              <a:extLst>
                <a:ext uri="{FF2B5EF4-FFF2-40B4-BE49-F238E27FC236}">
                  <a16:creationId xmlns:a16="http://schemas.microsoft.com/office/drawing/2014/main" id="{A2B60C14-EDA3-1743-6206-75611DDC0016}"/>
                </a:ext>
              </a:extLst>
            </p:cNvPr>
            <p:cNvGrpSpPr/>
            <p:nvPr/>
          </p:nvGrpSpPr>
          <p:grpSpPr>
            <a:xfrm>
              <a:off x="6832175" y="2420768"/>
              <a:ext cx="780120" cy="426960"/>
              <a:chOff x="5862278" y="4908671"/>
              <a:chExt cx="780120" cy="426960"/>
            </a:xfrm>
          </p:grpSpPr>
          <mc:AlternateContent xmlns:mc="http://schemas.openxmlformats.org/markup-compatibility/2006" xmlns:p14="http://schemas.microsoft.com/office/powerpoint/2010/main">
            <mc:Choice Requires="p14">
              <p:contentPart p14:bwMode="auto" r:id="rId3">
                <p14:nvContentPartPr>
                  <p14:cNvPr id="78" name="Ink 77">
                    <a:extLst>
                      <a:ext uri="{FF2B5EF4-FFF2-40B4-BE49-F238E27FC236}">
                        <a16:creationId xmlns:a16="http://schemas.microsoft.com/office/drawing/2014/main" id="{A5FE3A11-7AD3-B7EE-4200-2DFD95D94BE6}"/>
                      </a:ext>
                    </a:extLst>
                  </p14:cNvPr>
                  <p14:cNvContentPartPr/>
                  <p14:nvPr/>
                </p14:nvContentPartPr>
                <p14:xfrm>
                  <a:off x="5862278" y="4908671"/>
                  <a:ext cx="312480" cy="201960"/>
                </p14:xfrm>
              </p:contentPart>
            </mc:Choice>
            <mc:Fallback xmlns="">
              <p:pic>
                <p:nvPicPr>
                  <p:cNvPr id="78" name="Ink 77">
                    <a:extLst>
                      <a:ext uri="{FF2B5EF4-FFF2-40B4-BE49-F238E27FC236}">
                        <a16:creationId xmlns:a16="http://schemas.microsoft.com/office/drawing/2014/main" id="{A5FE3A11-7AD3-B7EE-4200-2DFD95D94BE6}"/>
                      </a:ext>
                    </a:extLst>
                  </p:cNvPr>
                  <p:cNvPicPr/>
                  <p:nvPr/>
                </p:nvPicPr>
                <p:blipFill>
                  <a:blip r:embed="rId5"/>
                  <a:stretch>
                    <a:fillRect/>
                  </a:stretch>
                </p:blipFill>
                <p:spPr>
                  <a:xfrm>
                    <a:off x="5858835" y="4905234"/>
                    <a:ext cx="319365" cy="208834"/>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9" name="Ink 78">
                    <a:extLst>
                      <a:ext uri="{FF2B5EF4-FFF2-40B4-BE49-F238E27FC236}">
                        <a16:creationId xmlns:a16="http://schemas.microsoft.com/office/drawing/2014/main" id="{996163FC-2C9A-F279-8453-7BC92B920424}"/>
                      </a:ext>
                    </a:extLst>
                  </p14:cNvPr>
                  <p14:cNvContentPartPr/>
                  <p14:nvPr/>
                </p14:nvContentPartPr>
                <p14:xfrm>
                  <a:off x="6378158" y="5132951"/>
                  <a:ext cx="264240" cy="202680"/>
                </p14:xfrm>
              </p:contentPart>
            </mc:Choice>
            <mc:Fallback xmlns="">
              <p:pic>
                <p:nvPicPr>
                  <p:cNvPr id="79" name="Ink 78">
                    <a:extLst>
                      <a:ext uri="{FF2B5EF4-FFF2-40B4-BE49-F238E27FC236}">
                        <a16:creationId xmlns:a16="http://schemas.microsoft.com/office/drawing/2014/main" id="{996163FC-2C9A-F279-8453-7BC92B920424}"/>
                      </a:ext>
                    </a:extLst>
                  </p:cNvPr>
                  <p:cNvPicPr/>
                  <p:nvPr/>
                </p:nvPicPr>
                <p:blipFill>
                  <a:blip r:embed="rId7"/>
                  <a:stretch>
                    <a:fillRect/>
                  </a:stretch>
                </p:blipFill>
                <p:spPr>
                  <a:xfrm>
                    <a:off x="6374716" y="5129509"/>
                    <a:ext cx="271124" cy="20956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32" name="Ink 31">
                  <a:extLst>
                    <a:ext uri="{FF2B5EF4-FFF2-40B4-BE49-F238E27FC236}">
                      <a16:creationId xmlns:a16="http://schemas.microsoft.com/office/drawing/2014/main" id="{E2C46A3E-2D77-3F88-67D4-ED6B1D0AEB52}"/>
                    </a:ext>
                  </a:extLst>
                </p14:cNvPr>
                <p14:cNvContentPartPr/>
                <p14:nvPr/>
              </p14:nvContentPartPr>
              <p14:xfrm>
                <a:off x="6411335" y="2320328"/>
                <a:ext cx="246960" cy="186480"/>
              </p14:xfrm>
            </p:contentPart>
          </mc:Choice>
          <mc:Fallback xmlns="">
            <p:pic>
              <p:nvPicPr>
                <p:cNvPr id="32" name="Ink 31">
                  <a:extLst>
                    <a:ext uri="{FF2B5EF4-FFF2-40B4-BE49-F238E27FC236}">
                      <a16:creationId xmlns:a16="http://schemas.microsoft.com/office/drawing/2014/main" id="{E2C46A3E-2D77-3F88-67D4-ED6B1D0AEB52}"/>
                    </a:ext>
                  </a:extLst>
                </p:cNvPr>
                <p:cNvPicPr/>
                <p:nvPr/>
              </p:nvPicPr>
              <p:blipFill>
                <a:blip r:embed="rId9"/>
                <a:stretch>
                  <a:fillRect/>
                </a:stretch>
              </p:blipFill>
              <p:spPr>
                <a:xfrm>
                  <a:off x="6407897" y="2316886"/>
                  <a:ext cx="253837" cy="193364"/>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3" name="Ink 32">
                  <a:extLst>
                    <a:ext uri="{FF2B5EF4-FFF2-40B4-BE49-F238E27FC236}">
                      <a16:creationId xmlns:a16="http://schemas.microsoft.com/office/drawing/2014/main" id="{E36084D5-27BA-FF1E-A180-1FDF00BE4D16}"/>
                    </a:ext>
                  </a:extLst>
                </p14:cNvPr>
                <p14:cNvContentPartPr/>
                <p14:nvPr/>
              </p14:nvContentPartPr>
              <p14:xfrm>
                <a:off x="6180935" y="2462888"/>
                <a:ext cx="225000" cy="170640"/>
              </p14:xfrm>
            </p:contentPart>
          </mc:Choice>
          <mc:Fallback xmlns="">
            <p:pic>
              <p:nvPicPr>
                <p:cNvPr id="33" name="Ink 32">
                  <a:extLst>
                    <a:ext uri="{FF2B5EF4-FFF2-40B4-BE49-F238E27FC236}">
                      <a16:creationId xmlns:a16="http://schemas.microsoft.com/office/drawing/2014/main" id="{E36084D5-27BA-FF1E-A180-1FDF00BE4D16}"/>
                    </a:ext>
                  </a:extLst>
                </p:cNvPr>
                <p:cNvPicPr/>
                <p:nvPr/>
              </p:nvPicPr>
              <p:blipFill>
                <a:blip r:embed="rId11"/>
                <a:stretch>
                  <a:fillRect/>
                </a:stretch>
              </p:blipFill>
              <p:spPr>
                <a:xfrm>
                  <a:off x="6177486" y="2459435"/>
                  <a:ext cx="231898" cy="177547"/>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4" name="Ink 33">
                  <a:extLst>
                    <a:ext uri="{FF2B5EF4-FFF2-40B4-BE49-F238E27FC236}">
                      <a16:creationId xmlns:a16="http://schemas.microsoft.com/office/drawing/2014/main" id="{6B9503F1-F6C2-F736-63BF-BFD92BFF0647}"/>
                    </a:ext>
                  </a:extLst>
                </p14:cNvPr>
                <p14:cNvContentPartPr/>
                <p14:nvPr/>
              </p14:nvContentPartPr>
              <p14:xfrm>
                <a:off x="6502055" y="2790848"/>
                <a:ext cx="304920" cy="180000"/>
              </p14:xfrm>
            </p:contentPart>
          </mc:Choice>
          <mc:Fallback xmlns="">
            <p:pic>
              <p:nvPicPr>
                <p:cNvPr id="34" name="Ink 33">
                  <a:extLst>
                    <a:ext uri="{FF2B5EF4-FFF2-40B4-BE49-F238E27FC236}">
                      <a16:creationId xmlns:a16="http://schemas.microsoft.com/office/drawing/2014/main" id="{6B9503F1-F6C2-F736-63BF-BFD92BFF0647}"/>
                    </a:ext>
                  </a:extLst>
                </p:cNvPr>
                <p:cNvPicPr/>
                <p:nvPr/>
              </p:nvPicPr>
              <p:blipFill>
                <a:blip r:embed="rId13"/>
                <a:stretch>
                  <a:fillRect/>
                </a:stretch>
              </p:blipFill>
              <p:spPr>
                <a:xfrm>
                  <a:off x="6498615" y="2787406"/>
                  <a:ext cx="311799" cy="186884"/>
                </a:xfrm>
                <a:prstGeom prst="rect">
                  <a:avLst/>
                </a:prstGeom>
              </p:spPr>
            </p:pic>
          </mc:Fallback>
        </mc:AlternateContent>
        <p:grpSp>
          <p:nvGrpSpPr>
            <p:cNvPr id="35" name="Group 34">
              <a:extLst>
                <a:ext uri="{FF2B5EF4-FFF2-40B4-BE49-F238E27FC236}">
                  <a16:creationId xmlns:a16="http://schemas.microsoft.com/office/drawing/2014/main" id="{991A0FC1-E43D-B5CB-1BF0-420716DB295F}"/>
                </a:ext>
              </a:extLst>
            </p:cNvPr>
            <p:cNvGrpSpPr/>
            <p:nvPr/>
          </p:nvGrpSpPr>
          <p:grpSpPr>
            <a:xfrm>
              <a:off x="6988415" y="2798780"/>
              <a:ext cx="780120" cy="426960"/>
              <a:chOff x="5862278" y="4908671"/>
              <a:chExt cx="780120" cy="426960"/>
            </a:xfrm>
          </p:grpSpPr>
          <mc:AlternateContent xmlns:mc="http://schemas.openxmlformats.org/markup-compatibility/2006" xmlns:p14="http://schemas.microsoft.com/office/powerpoint/2010/main">
            <mc:Choice Requires="p14">
              <p:contentPart p14:bwMode="auto" r:id="rId14">
                <p14:nvContentPartPr>
                  <p14:cNvPr id="76" name="Ink 75">
                    <a:extLst>
                      <a:ext uri="{FF2B5EF4-FFF2-40B4-BE49-F238E27FC236}">
                        <a16:creationId xmlns:a16="http://schemas.microsoft.com/office/drawing/2014/main" id="{C9DFB9EF-AFFD-BED3-6117-557BC8106C3F}"/>
                      </a:ext>
                    </a:extLst>
                  </p14:cNvPr>
                  <p14:cNvContentPartPr/>
                  <p14:nvPr/>
                </p14:nvContentPartPr>
                <p14:xfrm>
                  <a:off x="5862278" y="4908671"/>
                  <a:ext cx="312480" cy="201960"/>
                </p14:xfrm>
              </p:contentPart>
            </mc:Choice>
            <mc:Fallback xmlns="">
              <p:pic>
                <p:nvPicPr>
                  <p:cNvPr id="76" name="Ink 75">
                    <a:extLst>
                      <a:ext uri="{FF2B5EF4-FFF2-40B4-BE49-F238E27FC236}">
                        <a16:creationId xmlns:a16="http://schemas.microsoft.com/office/drawing/2014/main" id="{C9DFB9EF-AFFD-BED3-6117-557BC8106C3F}"/>
                      </a:ext>
                    </a:extLst>
                  </p:cNvPr>
                  <p:cNvPicPr/>
                  <p:nvPr/>
                </p:nvPicPr>
                <p:blipFill>
                  <a:blip r:embed="rId5"/>
                  <a:stretch>
                    <a:fillRect/>
                  </a:stretch>
                </p:blipFill>
                <p:spPr>
                  <a:xfrm>
                    <a:off x="5858835" y="4905234"/>
                    <a:ext cx="319365" cy="208834"/>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77" name="Ink 76">
                    <a:extLst>
                      <a:ext uri="{FF2B5EF4-FFF2-40B4-BE49-F238E27FC236}">
                        <a16:creationId xmlns:a16="http://schemas.microsoft.com/office/drawing/2014/main" id="{7CF40AB5-B4F2-0285-BB5D-7800DFA4AC1B}"/>
                      </a:ext>
                    </a:extLst>
                  </p14:cNvPr>
                  <p14:cNvContentPartPr/>
                  <p14:nvPr/>
                </p14:nvContentPartPr>
                <p14:xfrm>
                  <a:off x="6378158" y="5132951"/>
                  <a:ext cx="264240" cy="202680"/>
                </p14:xfrm>
              </p:contentPart>
            </mc:Choice>
            <mc:Fallback xmlns="">
              <p:pic>
                <p:nvPicPr>
                  <p:cNvPr id="77" name="Ink 76">
                    <a:extLst>
                      <a:ext uri="{FF2B5EF4-FFF2-40B4-BE49-F238E27FC236}">
                        <a16:creationId xmlns:a16="http://schemas.microsoft.com/office/drawing/2014/main" id="{7CF40AB5-B4F2-0285-BB5D-7800DFA4AC1B}"/>
                      </a:ext>
                    </a:extLst>
                  </p:cNvPr>
                  <p:cNvPicPr/>
                  <p:nvPr/>
                </p:nvPicPr>
                <p:blipFill>
                  <a:blip r:embed="rId7"/>
                  <a:stretch>
                    <a:fillRect/>
                  </a:stretch>
                </p:blipFill>
                <p:spPr>
                  <a:xfrm>
                    <a:off x="6374716" y="5129509"/>
                    <a:ext cx="271124" cy="20956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6">
              <p14:nvContentPartPr>
                <p14:cNvPr id="36" name="Ink 35">
                  <a:extLst>
                    <a:ext uri="{FF2B5EF4-FFF2-40B4-BE49-F238E27FC236}">
                      <a16:creationId xmlns:a16="http://schemas.microsoft.com/office/drawing/2014/main" id="{30FE37CA-A57F-2A19-F501-74586C04F883}"/>
                    </a:ext>
                  </a:extLst>
                </p14:cNvPr>
                <p14:cNvContentPartPr/>
                <p14:nvPr/>
              </p14:nvContentPartPr>
              <p14:xfrm>
                <a:off x="6746846" y="2855004"/>
                <a:ext cx="246960" cy="186480"/>
              </p14:xfrm>
            </p:contentPart>
          </mc:Choice>
          <mc:Fallback xmlns="">
            <p:pic>
              <p:nvPicPr>
                <p:cNvPr id="36" name="Ink 35">
                  <a:extLst>
                    <a:ext uri="{FF2B5EF4-FFF2-40B4-BE49-F238E27FC236}">
                      <a16:creationId xmlns:a16="http://schemas.microsoft.com/office/drawing/2014/main" id="{30FE37CA-A57F-2A19-F501-74586C04F883}"/>
                    </a:ext>
                  </a:extLst>
                </p:cNvPr>
                <p:cNvPicPr/>
                <p:nvPr/>
              </p:nvPicPr>
              <p:blipFill>
                <a:blip r:embed="rId9"/>
                <a:stretch>
                  <a:fillRect/>
                </a:stretch>
              </p:blipFill>
              <p:spPr>
                <a:xfrm>
                  <a:off x="6743408" y="2851562"/>
                  <a:ext cx="253837" cy="193364"/>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7" name="Ink 36">
                  <a:extLst>
                    <a:ext uri="{FF2B5EF4-FFF2-40B4-BE49-F238E27FC236}">
                      <a16:creationId xmlns:a16="http://schemas.microsoft.com/office/drawing/2014/main" id="{30788DC9-8629-FB0E-9421-5E653921B648}"/>
                    </a:ext>
                  </a:extLst>
                </p14:cNvPr>
                <p14:cNvContentPartPr/>
                <p14:nvPr/>
              </p14:nvContentPartPr>
              <p14:xfrm>
                <a:off x="6837566" y="3325524"/>
                <a:ext cx="304920" cy="180000"/>
              </p14:xfrm>
            </p:contentPart>
          </mc:Choice>
          <mc:Fallback xmlns="">
            <p:pic>
              <p:nvPicPr>
                <p:cNvPr id="37" name="Ink 36">
                  <a:extLst>
                    <a:ext uri="{FF2B5EF4-FFF2-40B4-BE49-F238E27FC236}">
                      <a16:creationId xmlns:a16="http://schemas.microsoft.com/office/drawing/2014/main" id="{30788DC9-8629-FB0E-9421-5E653921B648}"/>
                    </a:ext>
                  </a:extLst>
                </p:cNvPr>
                <p:cNvPicPr/>
                <p:nvPr/>
              </p:nvPicPr>
              <p:blipFill>
                <a:blip r:embed="rId13"/>
                <a:stretch>
                  <a:fillRect/>
                </a:stretch>
              </p:blipFill>
              <p:spPr>
                <a:xfrm>
                  <a:off x="6834126" y="3322082"/>
                  <a:ext cx="311799" cy="186884"/>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8" name="Ink 37">
                  <a:extLst>
                    <a:ext uri="{FF2B5EF4-FFF2-40B4-BE49-F238E27FC236}">
                      <a16:creationId xmlns:a16="http://schemas.microsoft.com/office/drawing/2014/main" id="{568F0B74-7DFF-39D8-FBA9-6F2BFE8533BC}"/>
                    </a:ext>
                  </a:extLst>
                </p14:cNvPr>
                <p14:cNvContentPartPr/>
                <p14:nvPr/>
              </p14:nvContentPartPr>
              <p14:xfrm>
                <a:off x="7475391" y="3364694"/>
                <a:ext cx="225000" cy="170640"/>
              </p14:xfrm>
            </p:contentPart>
          </mc:Choice>
          <mc:Fallback xmlns="">
            <p:pic>
              <p:nvPicPr>
                <p:cNvPr id="38" name="Ink 37">
                  <a:extLst>
                    <a:ext uri="{FF2B5EF4-FFF2-40B4-BE49-F238E27FC236}">
                      <a16:creationId xmlns:a16="http://schemas.microsoft.com/office/drawing/2014/main" id="{568F0B74-7DFF-39D8-FBA9-6F2BFE8533BC}"/>
                    </a:ext>
                  </a:extLst>
                </p:cNvPr>
                <p:cNvPicPr/>
                <p:nvPr/>
              </p:nvPicPr>
              <p:blipFill>
                <a:blip r:embed="rId11"/>
                <a:stretch>
                  <a:fillRect/>
                </a:stretch>
              </p:blipFill>
              <p:spPr>
                <a:xfrm>
                  <a:off x="7471942" y="3361241"/>
                  <a:ext cx="231898" cy="177547"/>
                </a:xfrm>
                <a:prstGeom prst="rect">
                  <a:avLst/>
                </a:prstGeom>
              </p:spPr>
            </p:pic>
          </mc:Fallback>
        </mc:AlternateContent>
        <p:pic>
          <p:nvPicPr>
            <p:cNvPr id="39" name="Picture 38" descr="A black background with a black square&#10;&#10;Description automatically generated with medium confidence">
              <a:extLst>
                <a:ext uri="{FF2B5EF4-FFF2-40B4-BE49-F238E27FC236}">
                  <a16:creationId xmlns:a16="http://schemas.microsoft.com/office/drawing/2014/main" id="{499A4A45-7274-0D28-93A1-7907DC45C74B}"/>
                </a:ext>
              </a:extLst>
            </p:cNvPr>
            <p:cNvPicPr>
              <a:picLocks noChangeAspect="1"/>
            </p:cNvPicPr>
            <p:nvPr/>
          </p:nvPicPr>
          <p:blipFill rotWithShape="1">
            <a:blip r:embed="rId19"/>
            <a:srcRect l="33586" t="37518" r="33447" b="23551"/>
            <a:stretch/>
          </p:blipFill>
          <p:spPr>
            <a:xfrm rot="1145816">
              <a:off x="7401423" y="2818337"/>
              <a:ext cx="130898" cy="154571"/>
            </a:xfrm>
            <a:prstGeom prst="rect">
              <a:avLst/>
            </a:prstGeom>
          </p:spPr>
        </p:pic>
        <p:pic>
          <p:nvPicPr>
            <p:cNvPr id="40" name="Picture 39" descr="A black background with a black square&#10;&#10;Description automatically generated with medium confidence">
              <a:extLst>
                <a:ext uri="{FF2B5EF4-FFF2-40B4-BE49-F238E27FC236}">
                  <a16:creationId xmlns:a16="http://schemas.microsoft.com/office/drawing/2014/main" id="{28C7584E-4F7A-C901-AD80-0AD0824A2F8A}"/>
                </a:ext>
              </a:extLst>
            </p:cNvPr>
            <p:cNvPicPr>
              <a:picLocks noChangeAspect="1"/>
            </p:cNvPicPr>
            <p:nvPr/>
          </p:nvPicPr>
          <p:blipFill rotWithShape="1">
            <a:blip r:embed="rId20"/>
            <a:srcRect l="33586" t="37518" r="33447" b="23551"/>
            <a:stretch/>
          </p:blipFill>
          <p:spPr>
            <a:xfrm rot="21097776">
              <a:off x="7401424" y="3269506"/>
              <a:ext cx="130898" cy="154571"/>
            </a:xfrm>
            <a:prstGeom prst="rect">
              <a:avLst/>
            </a:prstGeom>
          </p:spPr>
        </p:pic>
        <p:pic>
          <p:nvPicPr>
            <p:cNvPr id="41" name="Picture 40" descr="A black background with a black square&#10;&#10;Description automatically generated with medium confidence">
              <a:extLst>
                <a:ext uri="{FF2B5EF4-FFF2-40B4-BE49-F238E27FC236}">
                  <a16:creationId xmlns:a16="http://schemas.microsoft.com/office/drawing/2014/main" id="{925D9940-EBBA-059F-2F0E-E2FF696CDD31}"/>
                </a:ext>
              </a:extLst>
            </p:cNvPr>
            <p:cNvPicPr>
              <a:picLocks noChangeAspect="1"/>
            </p:cNvPicPr>
            <p:nvPr/>
          </p:nvPicPr>
          <p:blipFill rotWithShape="1">
            <a:blip r:embed="rId20"/>
            <a:srcRect l="29037" t="40" r="29569" b="59002"/>
            <a:stretch/>
          </p:blipFill>
          <p:spPr>
            <a:xfrm>
              <a:off x="6628955" y="2486086"/>
              <a:ext cx="164355" cy="162619"/>
            </a:xfrm>
            <a:prstGeom prst="rect">
              <a:avLst/>
            </a:prstGeom>
          </p:spPr>
        </p:pic>
        <p:pic>
          <p:nvPicPr>
            <p:cNvPr id="42" name="Picture 41" descr="A black background with a black square&#10;&#10;Description automatically generated with medium confidence">
              <a:extLst>
                <a:ext uri="{FF2B5EF4-FFF2-40B4-BE49-F238E27FC236}">
                  <a16:creationId xmlns:a16="http://schemas.microsoft.com/office/drawing/2014/main" id="{478ECA8F-A412-21FB-B975-E5F231528EB5}"/>
                </a:ext>
              </a:extLst>
            </p:cNvPr>
            <p:cNvPicPr>
              <a:picLocks noChangeAspect="1"/>
            </p:cNvPicPr>
            <p:nvPr/>
          </p:nvPicPr>
          <p:blipFill rotWithShape="1">
            <a:blip r:embed="rId20"/>
            <a:srcRect l="-3036" t="44360" r="67986" b="1"/>
            <a:stretch/>
          </p:blipFill>
          <p:spPr>
            <a:xfrm>
              <a:off x="6597606" y="3071478"/>
              <a:ext cx="139165" cy="220917"/>
            </a:xfrm>
            <a:prstGeom prst="rect">
              <a:avLst/>
            </a:prstGeom>
          </p:spPr>
        </p:pic>
        <p:pic>
          <p:nvPicPr>
            <p:cNvPr id="43" name="Picture 42" descr="A black background with a black square&#10;&#10;Description automatically generated with medium confidence">
              <a:extLst>
                <a:ext uri="{FF2B5EF4-FFF2-40B4-BE49-F238E27FC236}">
                  <a16:creationId xmlns:a16="http://schemas.microsoft.com/office/drawing/2014/main" id="{07057BC1-B5A3-E5D1-7F40-629DE86080F6}"/>
                </a:ext>
              </a:extLst>
            </p:cNvPr>
            <p:cNvPicPr>
              <a:picLocks noChangeAspect="1"/>
            </p:cNvPicPr>
            <p:nvPr/>
          </p:nvPicPr>
          <p:blipFill rotWithShape="1">
            <a:blip r:embed="rId20"/>
            <a:srcRect l="29037" t="40" r="29569" b="59002"/>
            <a:stretch/>
          </p:blipFill>
          <p:spPr>
            <a:xfrm>
              <a:off x="7092511" y="2609349"/>
              <a:ext cx="164355" cy="162619"/>
            </a:xfrm>
            <a:prstGeom prst="rect">
              <a:avLst/>
            </a:prstGeom>
          </p:spPr>
        </p:pic>
        <p:pic>
          <p:nvPicPr>
            <p:cNvPr id="44" name="Picture 43" descr="A black background with a black square&#10;&#10;Description automatically generated with medium confidence">
              <a:extLst>
                <a:ext uri="{FF2B5EF4-FFF2-40B4-BE49-F238E27FC236}">
                  <a16:creationId xmlns:a16="http://schemas.microsoft.com/office/drawing/2014/main" id="{84AEC8B5-5D5B-ACA8-F1EB-FEC20D524458}"/>
                </a:ext>
              </a:extLst>
            </p:cNvPr>
            <p:cNvPicPr>
              <a:picLocks noChangeAspect="1"/>
            </p:cNvPicPr>
            <p:nvPr/>
          </p:nvPicPr>
          <p:blipFill rotWithShape="1">
            <a:blip r:embed="rId20"/>
            <a:srcRect l="29037" t="40" r="29569" b="59002"/>
            <a:stretch/>
          </p:blipFill>
          <p:spPr>
            <a:xfrm>
              <a:off x="6293993" y="2665500"/>
              <a:ext cx="164355" cy="162619"/>
            </a:xfrm>
            <a:prstGeom prst="rect">
              <a:avLst/>
            </a:prstGeom>
          </p:spPr>
        </p:pic>
        <p:pic>
          <p:nvPicPr>
            <p:cNvPr id="45" name="Picture 44" descr="A black background with a black square&#10;&#10;Description automatically generated with medium confidence">
              <a:extLst>
                <a:ext uri="{FF2B5EF4-FFF2-40B4-BE49-F238E27FC236}">
                  <a16:creationId xmlns:a16="http://schemas.microsoft.com/office/drawing/2014/main" id="{2000BE01-0B42-A3B6-D6FE-44E59B8A62F4}"/>
                </a:ext>
              </a:extLst>
            </p:cNvPr>
            <p:cNvPicPr>
              <a:picLocks noChangeAspect="1"/>
            </p:cNvPicPr>
            <p:nvPr/>
          </p:nvPicPr>
          <p:blipFill rotWithShape="1">
            <a:blip r:embed="rId20"/>
            <a:srcRect l="29037" t="40" r="29569" b="59002"/>
            <a:stretch/>
          </p:blipFill>
          <p:spPr>
            <a:xfrm>
              <a:off x="6445781" y="2922032"/>
              <a:ext cx="164355" cy="162619"/>
            </a:xfrm>
            <a:prstGeom prst="rect">
              <a:avLst/>
            </a:prstGeom>
          </p:spPr>
        </p:pic>
        <p:pic>
          <p:nvPicPr>
            <p:cNvPr id="46" name="Picture 45" descr="A black background with a black square&#10;&#10;Description automatically generated with medium confidence">
              <a:extLst>
                <a:ext uri="{FF2B5EF4-FFF2-40B4-BE49-F238E27FC236}">
                  <a16:creationId xmlns:a16="http://schemas.microsoft.com/office/drawing/2014/main" id="{50F44B63-0380-1ADF-2D05-774AE06D52F3}"/>
                </a:ext>
              </a:extLst>
            </p:cNvPr>
            <p:cNvPicPr>
              <a:picLocks noChangeAspect="1"/>
            </p:cNvPicPr>
            <p:nvPr/>
          </p:nvPicPr>
          <p:blipFill rotWithShape="1">
            <a:blip r:embed="rId20"/>
            <a:srcRect l="29037" t="40" r="29569" b="59002"/>
            <a:stretch/>
          </p:blipFill>
          <p:spPr>
            <a:xfrm>
              <a:off x="6764604" y="3074270"/>
              <a:ext cx="164355" cy="162619"/>
            </a:xfrm>
            <a:prstGeom prst="rect">
              <a:avLst/>
            </a:prstGeom>
          </p:spPr>
        </p:pic>
        <p:pic>
          <p:nvPicPr>
            <p:cNvPr id="47" name="Picture 46" descr="A black background with a black square&#10;&#10;Description automatically generated with medium confidence">
              <a:extLst>
                <a:ext uri="{FF2B5EF4-FFF2-40B4-BE49-F238E27FC236}">
                  <a16:creationId xmlns:a16="http://schemas.microsoft.com/office/drawing/2014/main" id="{D556E9EB-1F8B-1F02-346E-B9A6DBA6DC43}"/>
                </a:ext>
              </a:extLst>
            </p:cNvPr>
            <p:cNvPicPr>
              <a:picLocks noChangeAspect="1"/>
            </p:cNvPicPr>
            <p:nvPr/>
          </p:nvPicPr>
          <p:blipFill rotWithShape="1">
            <a:blip r:embed="rId20"/>
            <a:srcRect l="33586" t="37518" r="33447" b="23551"/>
            <a:stretch/>
          </p:blipFill>
          <p:spPr>
            <a:xfrm rot="781755">
              <a:off x="6519496" y="2699362"/>
              <a:ext cx="130898" cy="154571"/>
            </a:xfrm>
            <a:prstGeom prst="rect">
              <a:avLst/>
            </a:prstGeom>
          </p:spPr>
        </p:pic>
        <p:pic>
          <p:nvPicPr>
            <p:cNvPr id="48" name="Picture 47" descr="A black background with a black square&#10;&#10;Description automatically generated with medium confidence">
              <a:extLst>
                <a:ext uri="{FF2B5EF4-FFF2-40B4-BE49-F238E27FC236}">
                  <a16:creationId xmlns:a16="http://schemas.microsoft.com/office/drawing/2014/main" id="{E58ABF7D-99CD-F60A-77CA-BC9A2DDE5DC5}"/>
                </a:ext>
              </a:extLst>
            </p:cNvPr>
            <p:cNvPicPr>
              <a:picLocks noChangeAspect="1"/>
            </p:cNvPicPr>
            <p:nvPr/>
          </p:nvPicPr>
          <p:blipFill rotWithShape="1">
            <a:blip r:embed="rId20"/>
            <a:srcRect l="33586" t="37518" r="33447" b="23551"/>
            <a:stretch/>
          </p:blipFill>
          <p:spPr>
            <a:xfrm>
              <a:off x="6352609" y="2318211"/>
              <a:ext cx="130898" cy="154571"/>
            </a:xfrm>
            <a:prstGeom prst="rect">
              <a:avLst/>
            </a:prstGeom>
          </p:spPr>
        </p:pic>
        <p:pic>
          <p:nvPicPr>
            <p:cNvPr id="49" name="Picture 48" descr="A black background with a black square&#10;&#10;Description automatically generated with medium confidence">
              <a:extLst>
                <a:ext uri="{FF2B5EF4-FFF2-40B4-BE49-F238E27FC236}">
                  <a16:creationId xmlns:a16="http://schemas.microsoft.com/office/drawing/2014/main" id="{6407138A-EC41-C5BC-F14D-E6260E3249DA}"/>
                </a:ext>
              </a:extLst>
            </p:cNvPr>
            <p:cNvPicPr>
              <a:picLocks noChangeAspect="1"/>
            </p:cNvPicPr>
            <p:nvPr/>
          </p:nvPicPr>
          <p:blipFill rotWithShape="1">
            <a:blip r:embed="rId20"/>
            <a:srcRect l="33586" t="37518" r="33447" b="23551"/>
            <a:stretch/>
          </p:blipFill>
          <p:spPr>
            <a:xfrm rot="21097776">
              <a:off x="6915964" y="2866100"/>
              <a:ext cx="130898" cy="154571"/>
            </a:xfrm>
            <a:prstGeom prst="rect">
              <a:avLst/>
            </a:prstGeom>
          </p:spPr>
        </p:pic>
        <p:pic>
          <p:nvPicPr>
            <p:cNvPr id="50" name="Picture 49" descr="A black background with a black square&#10;&#10;Description automatically generated with medium confidence">
              <a:extLst>
                <a:ext uri="{FF2B5EF4-FFF2-40B4-BE49-F238E27FC236}">
                  <a16:creationId xmlns:a16="http://schemas.microsoft.com/office/drawing/2014/main" id="{F2D300AA-1A7F-8681-5B59-B9EC2C50CB20}"/>
                </a:ext>
              </a:extLst>
            </p:cNvPr>
            <p:cNvPicPr>
              <a:picLocks noChangeAspect="1"/>
            </p:cNvPicPr>
            <p:nvPr/>
          </p:nvPicPr>
          <p:blipFill rotWithShape="1">
            <a:blip r:embed="rId20"/>
            <a:srcRect l="33586" t="37518" r="33447" b="23551"/>
            <a:stretch/>
          </p:blipFill>
          <p:spPr>
            <a:xfrm rot="5718652">
              <a:off x="7287728" y="2782592"/>
              <a:ext cx="130898" cy="154571"/>
            </a:xfrm>
            <a:prstGeom prst="rect">
              <a:avLst/>
            </a:prstGeom>
          </p:spPr>
        </p:pic>
        <p:pic>
          <p:nvPicPr>
            <p:cNvPr id="51" name="Picture 50" descr="A black background with a black square&#10;&#10;Description automatically generated with medium confidence">
              <a:extLst>
                <a:ext uri="{FF2B5EF4-FFF2-40B4-BE49-F238E27FC236}">
                  <a16:creationId xmlns:a16="http://schemas.microsoft.com/office/drawing/2014/main" id="{57C34209-4222-73B4-A0CE-2CA93C00C543}"/>
                </a:ext>
              </a:extLst>
            </p:cNvPr>
            <p:cNvPicPr>
              <a:picLocks noChangeAspect="1"/>
            </p:cNvPicPr>
            <p:nvPr/>
          </p:nvPicPr>
          <p:blipFill rotWithShape="1">
            <a:blip r:embed="rId20"/>
            <a:srcRect l="33586" t="37518" r="33447" b="23551"/>
            <a:stretch/>
          </p:blipFill>
          <p:spPr>
            <a:xfrm rot="270507">
              <a:off x="7609690" y="3017645"/>
              <a:ext cx="130898" cy="154571"/>
            </a:xfrm>
            <a:prstGeom prst="rect">
              <a:avLst/>
            </a:prstGeom>
          </p:spPr>
        </p:pic>
        <p:pic>
          <p:nvPicPr>
            <p:cNvPr id="52" name="Picture 51" descr="A black background with a black square&#10;&#10;Description automatically generated with medium confidence">
              <a:extLst>
                <a:ext uri="{FF2B5EF4-FFF2-40B4-BE49-F238E27FC236}">
                  <a16:creationId xmlns:a16="http://schemas.microsoft.com/office/drawing/2014/main" id="{79786BCD-A384-E090-2657-F5471337ACC7}"/>
                </a:ext>
              </a:extLst>
            </p:cNvPr>
            <p:cNvPicPr>
              <a:picLocks noChangeAspect="1"/>
            </p:cNvPicPr>
            <p:nvPr/>
          </p:nvPicPr>
          <p:blipFill rotWithShape="1">
            <a:blip r:embed="rId20"/>
            <a:srcRect l="65859" t="44360"/>
            <a:stretch/>
          </p:blipFill>
          <p:spPr>
            <a:xfrm rot="19076316">
              <a:off x="7166917" y="3041484"/>
              <a:ext cx="135555" cy="220916"/>
            </a:xfrm>
            <a:prstGeom prst="rect">
              <a:avLst/>
            </a:prstGeom>
          </p:spPr>
        </p:pic>
        <p:pic>
          <p:nvPicPr>
            <p:cNvPr id="53" name="Picture 52" descr="A black background with a black square&#10;&#10;Description automatically generated with medium confidence">
              <a:extLst>
                <a:ext uri="{FF2B5EF4-FFF2-40B4-BE49-F238E27FC236}">
                  <a16:creationId xmlns:a16="http://schemas.microsoft.com/office/drawing/2014/main" id="{555C280C-4769-D983-C60E-21893FA0776B}"/>
                </a:ext>
              </a:extLst>
            </p:cNvPr>
            <p:cNvPicPr>
              <a:picLocks noChangeAspect="1"/>
            </p:cNvPicPr>
            <p:nvPr/>
          </p:nvPicPr>
          <p:blipFill rotWithShape="1">
            <a:blip r:embed="rId20"/>
            <a:srcRect l="65859" t="44360"/>
            <a:stretch/>
          </p:blipFill>
          <p:spPr>
            <a:xfrm rot="17312935">
              <a:off x="6643354" y="2266638"/>
              <a:ext cx="135555" cy="220916"/>
            </a:xfrm>
            <a:prstGeom prst="rect">
              <a:avLst/>
            </a:prstGeom>
          </p:spPr>
        </p:pic>
        <p:pic>
          <p:nvPicPr>
            <p:cNvPr id="54" name="Picture 53" descr="A black background with a black square&#10;&#10;Description automatically generated with medium confidence">
              <a:extLst>
                <a:ext uri="{FF2B5EF4-FFF2-40B4-BE49-F238E27FC236}">
                  <a16:creationId xmlns:a16="http://schemas.microsoft.com/office/drawing/2014/main" id="{9D21BB1D-5A15-71E3-79C6-2B046206F9BB}"/>
                </a:ext>
              </a:extLst>
            </p:cNvPr>
            <p:cNvPicPr>
              <a:picLocks noChangeAspect="1"/>
            </p:cNvPicPr>
            <p:nvPr/>
          </p:nvPicPr>
          <p:blipFill rotWithShape="1">
            <a:blip r:embed="rId20"/>
            <a:srcRect l="65859" t="44360"/>
            <a:stretch/>
          </p:blipFill>
          <p:spPr>
            <a:xfrm>
              <a:off x="6966203" y="3266349"/>
              <a:ext cx="135555" cy="220916"/>
            </a:xfrm>
            <a:prstGeom prst="rect">
              <a:avLst/>
            </a:prstGeom>
          </p:spPr>
        </p:pic>
        <p:pic>
          <p:nvPicPr>
            <p:cNvPr id="55" name="Picture 54" descr="A black background with a black square&#10;&#10;Description automatically generated with medium confidence">
              <a:extLst>
                <a:ext uri="{FF2B5EF4-FFF2-40B4-BE49-F238E27FC236}">
                  <a16:creationId xmlns:a16="http://schemas.microsoft.com/office/drawing/2014/main" id="{50246CC8-756F-F2D9-8BEF-4000CFD36BAF}"/>
                </a:ext>
              </a:extLst>
            </p:cNvPr>
            <p:cNvPicPr>
              <a:picLocks noChangeAspect="1"/>
            </p:cNvPicPr>
            <p:nvPr/>
          </p:nvPicPr>
          <p:blipFill rotWithShape="1">
            <a:blip r:embed="rId20"/>
            <a:srcRect l="65859" t="44360"/>
            <a:stretch/>
          </p:blipFill>
          <p:spPr>
            <a:xfrm>
              <a:off x="7504784" y="2713442"/>
              <a:ext cx="135555" cy="220916"/>
            </a:xfrm>
            <a:prstGeom prst="rect">
              <a:avLst/>
            </a:prstGeom>
          </p:spPr>
        </p:pic>
        <p:pic>
          <p:nvPicPr>
            <p:cNvPr id="56" name="Picture 55" descr="A black background with a black square&#10;&#10;Description automatically generated with medium confidence">
              <a:extLst>
                <a:ext uri="{FF2B5EF4-FFF2-40B4-BE49-F238E27FC236}">
                  <a16:creationId xmlns:a16="http://schemas.microsoft.com/office/drawing/2014/main" id="{20AC1C52-4E24-2989-821F-402C06CD8B57}"/>
                </a:ext>
              </a:extLst>
            </p:cNvPr>
            <p:cNvPicPr>
              <a:picLocks noChangeAspect="1"/>
            </p:cNvPicPr>
            <p:nvPr/>
          </p:nvPicPr>
          <p:blipFill rotWithShape="1">
            <a:blip r:embed="rId20"/>
            <a:srcRect l="65859" t="44360"/>
            <a:stretch/>
          </p:blipFill>
          <p:spPr>
            <a:xfrm rot="2687151">
              <a:off x="6707824" y="2828593"/>
              <a:ext cx="135555" cy="220916"/>
            </a:xfrm>
            <a:prstGeom prst="rect">
              <a:avLst/>
            </a:prstGeom>
          </p:spPr>
        </p:pic>
        <p:pic>
          <p:nvPicPr>
            <p:cNvPr id="57" name="Picture 56" descr="A black background with a black square&#10;&#10;Description automatically generated with medium confidence">
              <a:extLst>
                <a:ext uri="{FF2B5EF4-FFF2-40B4-BE49-F238E27FC236}">
                  <a16:creationId xmlns:a16="http://schemas.microsoft.com/office/drawing/2014/main" id="{1C22642B-1C14-F68E-1BDF-D3116D1D64F9}"/>
                </a:ext>
              </a:extLst>
            </p:cNvPr>
            <p:cNvPicPr>
              <a:picLocks noChangeAspect="1"/>
            </p:cNvPicPr>
            <p:nvPr/>
          </p:nvPicPr>
          <p:blipFill rotWithShape="1">
            <a:blip r:embed="rId20"/>
            <a:srcRect l="65859" t="44360"/>
            <a:stretch/>
          </p:blipFill>
          <p:spPr>
            <a:xfrm>
              <a:off x="7758590" y="3208456"/>
              <a:ext cx="135555" cy="220916"/>
            </a:xfrm>
            <a:prstGeom prst="rect">
              <a:avLst/>
            </a:prstGeom>
          </p:spPr>
        </p:pic>
        <p:pic>
          <p:nvPicPr>
            <p:cNvPr id="58" name="Picture 57" descr="A black background with a black square&#10;&#10;Description automatically generated with medium confidence">
              <a:extLst>
                <a:ext uri="{FF2B5EF4-FFF2-40B4-BE49-F238E27FC236}">
                  <a16:creationId xmlns:a16="http://schemas.microsoft.com/office/drawing/2014/main" id="{201CA8E2-1EF1-05A3-E710-390BE624EF35}"/>
                </a:ext>
              </a:extLst>
            </p:cNvPr>
            <p:cNvPicPr>
              <a:picLocks noChangeAspect="1"/>
            </p:cNvPicPr>
            <p:nvPr/>
          </p:nvPicPr>
          <p:blipFill rotWithShape="1">
            <a:blip r:embed="rId20"/>
            <a:srcRect l="29037" t="40" r="29569" b="59002"/>
            <a:stretch/>
          </p:blipFill>
          <p:spPr>
            <a:xfrm>
              <a:off x="6829848" y="2629012"/>
              <a:ext cx="164355" cy="162619"/>
            </a:xfrm>
            <a:prstGeom prst="rect">
              <a:avLst/>
            </a:prstGeom>
          </p:spPr>
        </p:pic>
        <p:pic>
          <p:nvPicPr>
            <p:cNvPr id="59" name="Picture 58" descr="A black background with a black square&#10;&#10;Description automatically generated with medium confidence">
              <a:extLst>
                <a:ext uri="{FF2B5EF4-FFF2-40B4-BE49-F238E27FC236}">
                  <a16:creationId xmlns:a16="http://schemas.microsoft.com/office/drawing/2014/main" id="{00F487B0-D553-99F6-D7D0-6085D4D3B435}"/>
                </a:ext>
              </a:extLst>
            </p:cNvPr>
            <p:cNvPicPr>
              <a:picLocks noChangeAspect="1"/>
            </p:cNvPicPr>
            <p:nvPr/>
          </p:nvPicPr>
          <p:blipFill rotWithShape="1">
            <a:blip r:embed="rId20"/>
            <a:srcRect l="33586" t="37518" r="33447" b="23551"/>
            <a:stretch/>
          </p:blipFill>
          <p:spPr>
            <a:xfrm rot="5718652">
              <a:off x="6957781" y="2452849"/>
              <a:ext cx="130898" cy="154571"/>
            </a:xfrm>
            <a:prstGeom prst="rect">
              <a:avLst/>
            </a:prstGeom>
          </p:spPr>
        </p:pic>
        <p:pic>
          <p:nvPicPr>
            <p:cNvPr id="60" name="Picture 59" descr="A black background with a black square&#10;&#10;Description automatically generated with medium confidence">
              <a:extLst>
                <a:ext uri="{FF2B5EF4-FFF2-40B4-BE49-F238E27FC236}">
                  <a16:creationId xmlns:a16="http://schemas.microsoft.com/office/drawing/2014/main" id="{2E086381-AAA6-AD27-D683-04045A001509}"/>
                </a:ext>
              </a:extLst>
            </p:cNvPr>
            <p:cNvPicPr>
              <a:picLocks noChangeAspect="1"/>
            </p:cNvPicPr>
            <p:nvPr/>
          </p:nvPicPr>
          <p:blipFill rotWithShape="1">
            <a:blip r:embed="rId20"/>
            <a:srcRect l="65859" t="44360"/>
            <a:stretch/>
          </p:blipFill>
          <p:spPr>
            <a:xfrm>
              <a:off x="7111985" y="2841794"/>
              <a:ext cx="135555" cy="220916"/>
            </a:xfrm>
            <a:prstGeom prst="rect">
              <a:avLst/>
            </a:prstGeom>
          </p:spPr>
        </p:pic>
        <p:pic>
          <p:nvPicPr>
            <p:cNvPr id="61" name="Picture 60" descr="A black background with a black square&#10;&#10;Description automatically generated with medium confidence">
              <a:extLst>
                <a:ext uri="{FF2B5EF4-FFF2-40B4-BE49-F238E27FC236}">
                  <a16:creationId xmlns:a16="http://schemas.microsoft.com/office/drawing/2014/main" id="{EAAF2249-A9DE-48E6-028A-A8AF1DF51F0E}"/>
                </a:ext>
              </a:extLst>
            </p:cNvPr>
            <p:cNvPicPr>
              <a:picLocks noChangeAspect="1"/>
            </p:cNvPicPr>
            <p:nvPr/>
          </p:nvPicPr>
          <p:blipFill rotWithShape="1">
            <a:blip r:embed="rId20"/>
            <a:srcRect l="29037" t="40" r="29569" b="59002"/>
            <a:stretch/>
          </p:blipFill>
          <p:spPr>
            <a:xfrm>
              <a:off x="7549581" y="3428180"/>
              <a:ext cx="164355" cy="162619"/>
            </a:xfrm>
            <a:prstGeom prst="rect">
              <a:avLst/>
            </a:prstGeom>
          </p:spPr>
        </p:pic>
        <p:pic>
          <p:nvPicPr>
            <p:cNvPr id="62" name="Picture 61" descr="A black background with a black square&#10;&#10;Description automatically generated with medium confidence">
              <a:extLst>
                <a:ext uri="{FF2B5EF4-FFF2-40B4-BE49-F238E27FC236}">
                  <a16:creationId xmlns:a16="http://schemas.microsoft.com/office/drawing/2014/main" id="{8DD71114-3746-0CFA-1688-3683E238B86D}"/>
                </a:ext>
              </a:extLst>
            </p:cNvPr>
            <p:cNvPicPr>
              <a:picLocks noChangeAspect="1"/>
            </p:cNvPicPr>
            <p:nvPr/>
          </p:nvPicPr>
          <p:blipFill rotWithShape="1">
            <a:blip r:embed="rId20"/>
            <a:srcRect l="33586" t="37518" r="33447" b="23551"/>
            <a:stretch/>
          </p:blipFill>
          <p:spPr>
            <a:xfrm rot="270507">
              <a:off x="7194393" y="3232124"/>
              <a:ext cx="130898" cy="154571"/>
            </a:xfrm>
            <a:prstGeom prst="rect">
              <a:avLst/>
            </a:prstGeom>
          </p:spPr>
        </p:pic>
        <p:pic>
          <p:nvPicPr>
            <p:cNvPr id="63" name="Picture 62" descr="A black background with a black square&#10;&#10;Description automatically generated with medium confidence">
              <a:extLst>
                <a:ext uri="{FF2B5EF4-FFF2-40B4-BE49-F238E27FC236}">
                  <a16:creationId xmlns:a16="http://schemas.microsoft.com/office/drawing/2014/main" id="{05E8AFAC-1342-1CED-4C6D-847FBCFE4C50}"/>
                </a:ext>
              </a:extLst>
            </p:cNvPr>
            <p:cNvPicPr>
              <a:picLocks noChangeAspect="1"/>
            </p:cNvPicPr>
            <p:nvPr/>
          </p:nvPicPr>
          <p:blipFill rotWithShape="1">
            <a:blip r:embed="rId20"/>
            <a:srcRect l="65859" t="44360"/>
            <a:stretch/>
          </p:blipFill>
          <p:spPr>
            <a:xfrm>
              <a:off x="7343293" y="3422935"/>
              <a:ext cx="135555" cy="220916"/>
            </a:xfrm>
            <a:prstGeom prst="rect">
              <a:avLst/>
            </a:prstGeom>
          </p:spPr>
        </p:pic>
        <p:pic>
          <p:nvPicPr>
            <p:cNvPr id="64" name="Picture 63" descr="A black background with a black square&#10;&#10;Description automatically generated with medium confidence">
              <a:extLst>
                <a:ext uri="{FF2B5EF4-FFF2-40B4-BE49-F238E27FC236}">
                  <a16:creationId xmlns:a16="http://schemas.microsoft.com/office/drawing/2014/main" id="{D3AD87D5-9C4C-1C6F-0EFE-7F2BC209BE8D}"/>
                </a:ext>
              </a:extLst>
            </p:cNvPr>
            <p:cNvPicPr>
              <a:picLocks noChangeAspect="1"/>
            </p:cNvPicPr>
            <p:nvPr/>
          </p:nvPicPr>
          <p:blipFill rotWithShape="1">
            <a:blip r:embed="rId20"/>
            <a:srcRect l="29037" t="40" r="29569" b="59002"/>
            <a:stretch/>
          </p:blipFill>
          <p:spPr>
            <a:xfrm>
              <a:off x="7020474" y="3058418"/>
              <a:ext cx="164355" cy="162619"/>
            </a:xfrm>
            <a:prstGeom prst="rect">
              <a:avLst/>
            </a:prstGeom>
          </p:spPr>
        </p:pic>
        <p:pic>
          <p:nvPicPr>
            <p:cNvPr id="65" name="Picture 64" descr="A black background with a black square&#10;&#10;Description automatically generated with medium confidence">
              <a:extLst>
                <a:ext uri="{FF2B5EF4-FFF2-40B4-BE49-F238E27FC236}">
                  <a16:creationId xmlns:a16="http://schemas.microsoft.com/office/drawing/2014/main" id="{44B957E7-F253-84A8-24BE-252F8D8C50A0}"/>
                </a:ext>
              </a:extLst>
            </p:cNvPr>
            <p:cNvPicPr>
              <a:picLocks noChangeAspect="1"/>
            </p:cNvPicPr>
            <p:nvPr/>
          </p:nvPicPr>
          <p:blipFill rotWithShape="1">
            <a:blip r:embed="rId20"/>
            <a:srcRect l="33586" t="37518" r="33447" b="23551"/>
            <a:stretch/>
          </p:blipFill>
          <p:spPr>
            <a:xfrm rot="270507">
              <a:off x="7811497" y="2914794"/>
              <a:ext cx="130898" cy="154571"/>
            </a:xfrm>
            <a:prstGeom prst="rect">
              <a:avLst/>
            </a:prstGeom>
          </p:spPr>
        </p:pic>
        <p:pic>
          <p:nvPicPr>
            <p:cNvPr id="66" name="Picture 65" descr="A black background with a black square&#10;&#10;Description automatically generated with medium confidence">
              <a:extLst>
                <a:ext uri="{FF2B5EF4-FFF2-40B4-BE49-F238E27FC236}">
                  <a16:creationId xmlns:a16="http://schemas.microsoft.com/office/drawing/2014/main" id="{EB17072C-0C7B-4993-452D-A00106E497C7}"/>
                </a:ext>
              </a:extLst>
            </p:cNvPr>
            <p:cNvPicPr>
              <a:picLocks noChangeAspect="1"/>
            </p:cNvPicPr>
            <p:nvPr/>
          </p:nvPicPr>
          <p:blipFill rotWithShape="1">
            <a:blip r:embed="rId20"/>
            <a:srcRect l="65859" t="44360"/>
            <a:stretch/>
          </p:blipFill>
          <p:spPr>
            <a:xfrm>
              <a:off x="7374195" y="2958386"/>
              <a:ext cx="135555" cy="220916"/>
            </a:xfrm>
            <a:prstGeom prst="rect">
              <a:avLst/>
            </a:prstGeom>
          </p:spPr>
        </p:pic>
        <p:pic>
          <p:nvPicPr>
            <p:cNvPr id="67" name="Picture 66" descr="A black background with a black square&#10;&#10;Description automatically generated with medium confidence">
              <a:extLst>
                <a:ext uri="{FF2B5EF4-FFF2-40B4-BE49-F238E27FC236}">
                  <a16:creationId xmlns:a16="http://schemas.microsoft.com/office/drawing/2014/main" id="{F302AA11-6F97-F132-423A-0ADE02C9AE7D}"/>
                </a:ext>
              </a:extLst>
            </p:cNvPr>
            <p:cNvPicPr>
              <a:picLocks noChangeAspect="1"/>
            </p:cNvPicPr>
            <p:nvPr/>
          </p:nvPicPr>
          <p:blipFill rotWithShape="1">
            <a:blip r:embed="rId20"/>
            <a:srcRect l="-3036" t="44360" r="67986" b="1"/>
            <a:stretch/>
          </p:blipFill>
          <p:spPr>
            <a:xfrm rot="6542559">
              <a:off x="6789118" y="3246276"/>
              <a:ext cx="139165" cy="220917"/>
            </a:xfrm>
            <a:prstGeom prst="rect">
              <a:avLst/>
            </a:prstGeom>
          </p:spPr>
        </p:pic>
        <p:pic>
          <p:nvPicPr>
            <p:cNvPr id="68" name="Picture 67" descr="A black background with a black square&#10;&#10;Description automatically generated with medium confidence">
              <a:extLst>
                <a:ext uri="{FF2B5EF4-FFF2-40B4-BE49-F238E27FC236}">
                  <a16:creationId xmlns:a16="http://schemas.microsoft.com/office/drawing/2014/main" id="{1F69404A-4018-2A15-3AF1-F930FF402FA1}"/>
                </a:ext>
              </a:extLst>
            </p:cNvPr>
            <p:cNvPicPr>
              <a:picLocks noChangeAspect="1"/>
            </p:cNvPicPr>
            <p:nvPr/>
          </p:nvPicPr>
          <p:blipFill rotWithShape="1">
            <a:blip r:embed="rId20"/>
            <a:srcRect l="-3036" t="44360" r="67986" b="1"/>
            <a:stretch/>
          </p:blipFill>
          <p:spPr>
            <a:xfrm rot="20677212">
              <a:off x="6307519" y="2847318"/>
              <a:ext cx="139165" cy="220917"/>
            </a:xfrm>
            <a:prstGeom prst="rect">
              <a:avLst/>
            </a:prstGeom>
          </p:spPr>
        </p:pic>
        <p:pic>
          <p:nvPicPr>
            <p:cNvPr id="69" name="Picture 68" descr="A black background with a black square&#10;&#10;Description automatically generated with medium confidence">
              <a:extLst>
                <a:ext uri="{FF2B5EF4-FFF2-40B4-BE49-F238E27FC236}">
                  <a16:creationId xmlns:a16="http://schemas.microsoft.com/office/drawing/2014/main" id="{09A44B31-F0C1-6319-EFB5-FA70D007A800}"/>
                </a:ext>
              </a:extLst>
            </p:cNvPr>
            <p:cNvPicPr>
              <a:picLocks noChangeAspect="1"/>
            </p:cNvPicPr>
            <p:nvPr/>
          </p:nvPicPr>
          <p:blipFill rotWithShape="1">
            <a:blip r:embed="rId20"/>
            <a:srcRect l="-3036" t="44360" r="67986" b="1"/>
            <a:stretch/>
          </p:blipFill>
          <p:spPr>
            <a:xfrm>
              <a:off x="7677236" y="2738347"/>
              <a:ext cx="139165" cy="220917"/>
            </a:xfrm>
            <a:prstGeom prst="rect">
              <a:avLst/>
            </a:prstGeom>
          </p:spPr>
        </p:pic>
        <p:pic>
          <p:nvPicPr>
            <p:cNvPr id="70" name="Picture 69" descr="A black background with a black square&#10;&#10;Description automatically generated with medium confidence">
              <a:extLst>
                <a:ext uri="{FF2B5EF4-FFF2-40B4-BE49-F238E27FC236}">
                  <a16:creationId xmlns:a16="http://schemas.microsoft.com/office/drawing/2014/main" id="{AD9204CB-146C-2688-AF25-BB6BC37AC090}"/>
                </a:ext>
              </a:extLst>
            </p:cNvPr>
            <p:cNvPicPr>
              <a:picLocks noChangeAspect="1"/>
            </p:cNvPicPr>
            <p:nvPr/>
          </p:nvPicPr>
          <p:blipFill rotWithShape="1">
            <a:blip r:embed="rId20"/>
            <a:srcRect l="-3036" t="44360" r="67986" b="1"/>
            <a:stretch/>
          </p:blipFill>
          <p:spPr>
            <a:xfrm rot="6851888">
              <a:off x="7835792" y="3079811"/>
              <a:ext cx="139165" cy="220917"/>
            </a:xfrm>
            <a:prstGeom prst="rect">
              <a:avLst/>
            </a:prstGeom>
          </p:spPr>
        </p:pic>
        <p:pic>
          <p:nvPicPr>
            <p:cNvPr id="71" name="Picture 70" descr="A black background with a black square&#10;&#10;Description automatically generated with medium confidence">
              <a:extLst>
                <a:ext uri="{FF2B5EF4-FFF2-40B4-BE49-F238E27FC236}">
                  <a16:creationId xmlns:a16="http://schemas.microsoft.com/office/drawing/2014/main" id="{5AC2A382-668C-440E-10BD-6631E00D06CB}"/>
                </a:ext>
              </a:extLst>
            </p:cNvPr>
            <p:cNvPicPr>
              <a:picLocks noChangeAspect="1"/>
            </p:cNvPicPr>
            <p:nvPr/>
          </p:nvPicPr>
          <p:blipFill rotWithShape="1">
            <a:blip r:embed="rId20"/>
            <a:srcRect l="-3036" t="44360" r="67986" b="1"/>
            <a:stretch/>
          </p:blipFill>
          <p:spPr>
            <a:xfrm>
              <a:off x="6619391" y="2640086"/>
              <a:ext cx="139165" cy="220917"/>
            </a:xfrm>
            <a:prstGeom prst="rect">
              <a:avLst/>
            </a:prstGeom>
          </p:spPr>
        </p:pic>
        <p:pic>
          <p:nvPicPr>
            <p:cNvPr id="72" name="Picture 71" descr="A black background with a black square&#10;&#10;Description automatically generated with medium confidence">
              <a:extLst>
                <a:ext uri="{FF2B5EF4-FFF2-40B4-BE49-F238E27FC236}">
                  <a16:creationId xmlns:a16="http://schemas.microsoft.com/office/drawing/2014/main" id="{0573E7A9-2469-76B7-066E-DE0DD3F164F5}"/>
                </a:ext>
              </a:extLst>
            </p:cNvPr>
            <p:cNvPicPr>
              <a:picLocks noChangeAspect="1"/>
            </p:cNvPicPr>
            <p:nvPr/>
          </p:nvPicPr>
          <p:blipFill rotWithShape="1">
            <a:blip r:embed="rId20"/>
            <a:srcRect l="-3036" t="44360" r="67986" b="1"/>
            <a:stretch/>
          </p:blipFill>
          <p:spPr>
            <a:xfrm>
              <a:off x="7142755" y="3365619"/>
              <a:ext cx="139165" cy="220917"/>
            </a:xfrm>
            <a:prstGeom prst="rect">
              <a:avLst/>
            </a:prstGeom>
          </p:spPr>
        </p:pic>
        <p:pic>
          <p:nvPicPr>
            <p:cNvPr id="73" name="Picture 72" descr="A black background with a black square&#10;&#10;Description automatically generated with medium confidence">
              <a:extLst>
                <a:ext uri="{FF2B5EF4-FFF2-40B4-BE49-F238E27FC236}">
                  <a16:creationId xmlns:a16="http://schemas.microsoft.com/office/drawing/2014/main" id="{FC96308E-C91D-B83B-486D-A95F46DC5747}"/>
                </a:ext>
              </a:extLst>
            </p:cNvPr>
            <p:cNvPicPr>
              <a:picLocks noChangeAspect="1"/>
            </p:cNvPicPr>
            <p:nvPr/>
          </p:nvPicPr>
          <p:blipFill rotWithShape="1">
            <a:blip r:embed="rId20"/>
            <a:srcRect l="-3036" t="44360" r="67986" b="1"/>
            <a:stretch/>
          </p:blipFill>
          <p:spPr>
            <a:xfrm rot="2492931">
              <a:off x="6428205" y="2466274"/>
              <a:ext cx="139165" cy="220917"/>
            </a:xfrm>
            <a:prstGeom prst="rect">
              <a:avLst/>
            </a:prstGeom>
          </p:spPr>
        </p:pic>
        <p:pic>
          <p:nvPicPr>
            <p:cNvPr id="74" name="Picture 73" descr="A black background with a black square&#10;&#10;Description automatically generated with medium confidence">
              <a:extLst>
                <a:ext uri="{FF2B5EF4-FFF2-40B4-BE49-F238E27FC236}">
                  <a16:creationId xmlns:a16="http://schemas.microsoft.com/office/drawing/2014/main" id="{C3073A69-B09B-25C6-81F8-A57376FF2926}"/>
                </a:ext>
              </a:extLst>
            </p:cNvPr>
            <p:cNvPicPr>
              <a:picLocks noChangeAspect="1"/>
            </p:cNvPicPr>
            <p:nvPr/>
          </p:nvPicPr>
          <p:blipFill rotWithShape="1">
            <a:blip r:embed="rId20"/>
            <a:srcRect l="-3036" t="44360" r="67986" b="1"/>
            <a:stretch/>
          </p:blipFill>
          <p:spPr>
            <a:xfrm>
              <a:off x="7537815" y="3152683"/>
              <a:ext cx="139165" cy="220917"/>
            </a:xfrm>
            <a:prstGeom prst="rect">
              <a:avLst/>
            </a:prstGeom>
          </p:spPr>
        </p:pic>
        <p:pic>
          <p:nvPicPr>
            <p:cNvPr id="75" name="Picture 74" descr="A black background with a black square&#10;&#10;Description automatically generated with medium confidence">
              <a:extLst>
                <a:ext uri="{FF2B5EF4-FFF2-40B4-BE49-F238E27FC236}">
                  <a16:creationId xmlns:a16="http://schemas.microsoft.com/office/drawing/2014/main" id="{E15E4C74-DCBB-E67F-F2FE-FA75E24515EA}"/>
                </a:ext>
              </a:extLst>
            </p:cNvPr>
            <p:cNvPicPr>
              <a:picLocks noChangeAspect="1"/>
            </p:cNvPicPr>
            <p:nvPr/>
          </p:nvPicPr>
          <p:blipFill rotWithShape="1">
            <a:blip r:embed="rId20"/>
            <a:srcRect l="-3036" t="44360" r="67986" b="1"/>
            <a:stretch/>
          </p:blipFill>
          <p:spPr>
            <a:xfrm>
              <a:off x="6207475" y="2236436"/>
              <a:ext cx="139165" cy="220917"/>
            </a:xfrm>
            <a:prstGeom prst="rect">
              <a:avLst/>
            </a:prstGeom>
          </p:spPr>
        </p:pic>
      </p:grpSp>
      <p:sp>
        <p:nvSpPr>
          <p:cNvPr id="3" name="Text Placeholder 2">
            <a:extLst>
              <a:ext uri="{FF2B5EF4-FFF2-40B4-BE49-F238E27FC236}">
                <a16:creationId xmlns:a16="http://schemas.microsoft.com/office/drawing/2014/main" id="{510626D2-E88D-CD2D-66F7-E39ADE24884E}"/>
              </a:ext>
            </a:extLst>
          </p:cNvPr>
          <p:cNvSpPr>
            <a:spLocks noGrp="1"/>
          </p:cNvSpPr>
          <p:nvPr>
            <p:ph type="body" idx="4294967295"/>
          </p:nvPr>
        </p:nvSpPr>
        <p:spPr>
          <a:xfrm>
            <a:off x="1031510" y="1725725"/>
            <a:ext cx="5895664" cy="4560887"/>
          </a:xfrm>
        </p:spPr>
        <p:txBody>
          <a:bodyPr>
            <a:normAutofit/>
          </a:bodyPr>
          <a:lstStyle/>
          <a:p>
            <a:pPr marL="0"/>
            <a:r>
              <a:rPr lang="fr-CH" dirty="0"/>
              <a:t>The </a:t>
            </a:r>
            <a:r>
              <a:rPr lang="fr-CH" dirty="0" err="1"/>
              <a:t>bacterial</a:t>
            </a:r>
            <a:r>
              <a:rPr lang="fr-CH" dirty="0"/>
              <a:t> </a:t>
            </a:r>
            <a:r>
              <a:rPr lang="fr-CH" dirty="0" err="1"/>
              <a:t>cell</a:t>
            </a:r>
            <a:r>
              <a:rPr lang="fr-CH" dirty="0"/>
              <a:t> </a:t>
            </a:r>
            <a:r>
              <a:rPr lang="fr-CH" dirty="0" err="1"/>
              <a:t>may</a:t>
            </a:r>
            <a:r>
              <a:rPr lang="fr-CH" dirty="0"/>
              <a:t> </a:t>
            </a:r>
            <a:r>
              <a:rPr lang="fr-CH" dirty="0" err="1"/>
              <a:t>also</a:t>
            </a:r>
            <a:r>
              <a:rPr lang="fr-CH" dirty="0"/>
              <a:t> </a:t>
            </a:r>
            <a:r>
              <a:rPr lang="fr-CH" dirty="0" err="1"/>
              <a:t>realize</a:t>
            </a:r>
            <a:r>
              <a:rPr lang="fr-CH" dirty="0"/>
              <a:t> </a:t>
            </a:r>
            <a:r>
              <a:rPr lang="fr-CH" dirty="0" err="1"/>
              <a:t>that</a:t>
            </a:r>
            <a:r>
              <a:rPr lang="fr-CH" dirty="0"/>
              <a:t> </a:t>
            </a:r>
            <a:r>
              <a:rPr lang="fr-CH" dirty="0" err="1"/>
              <a:t>it’s</a:t>
            </a:r>
            <a:r>
              <a:rPr lang="fr-CH" dirty="0"/>
              <a:t> </a:t>
            </a:r>
            <a:r>
              <a:rPr lang="fr-CH" dirty="0" err="1"/>
              <a:t>being</a:t>
            </a:r>
            <a:r>
              <a:rPr lang="fr-CH" dirty="0"/>
              <a:t> </a:t>
            </a:r>
            <a:r>
              <a:rPr lang="fr-CH" dirty="0" err="1"/>
              <a:t>infected</a:t>
            </a:r>
            <a:r>
              <a:rPr lang="fr-CH" dirty="0"/>
              <a:t>, and commit suicide to stop the spread of the virus to </a:t>
            </a:r>
            <a:r>
              <a:rPr lang="fr-CH" dirty="0" err="1"/>
              <a:t>its</a:t>
            </a:r>
            <a:r>
              <a:rPr lang="fr-CH" dirty="0"/>
              <a:t> </a:t>
            </a:r>
            <a:r>
              <a:rPr lang="fr-CH" dirty="0" err="1"/>
              <a:t>fellow</a:t>
            </a:r>
            <a:r>
              <a:rPr lang="fr-CH" dirty="0"/>
              <a:t> </a:t>
            </a:r>
            <a:r>
              <a:rPr lang="fr-CH" dirty="0" err="1"/>
              <a:t>bacteria</a:t>
            </a:r>
            <a:r>
              <a:rPr lang="fr-CH" dirty="0"/>
              <a:t>.</a:t>
            </a:r>
          </a:p>
        </p:txBody>
      </p:sp>
      <p:cxnSp>
        <p:nvCxnSpPr>
          <p:cNvPr id="29" name="Straight Connector 28">
            <a:extLst>
              <a:ext uri="{FF2B5EF4-FFF2-40B4-BE49-F238E27FC236}">
                <a16:creationId xmlns:a16="http://schemas.microsoft.com/office/drawing/2014/main" id="{46BF54BA-168B-ABC3-3D9A-19FB304E1499}"/>
              </a:ext>
            </a:extLst>
          </p:cNvPr>
          <p:cNvCxnSpPr/>
          <p:nvPr/>
        </p:nvCxnSpPr>
        <p:spPr>
          <a:xfrm>
            <a:off x="7751662" y="1876027"/>
            <a:ext cx="4076700" cy="339090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25AA3E0-3D7F-C3DD-9BB2-5F768E5C4894}"/>
              </a:ext>
            </a:extLst>
          </p:cNvPr>
          <p:cNvCxnSpPr>
            <a:cxnSpLocks/>
          </p:cNvCxnSpPr>
          <p:nvPr/>
        </p:nvCxnSpPr>
        <p:spPr>
          <a:xfrm flipH="1">
            <a:off x="7894162" y="1963104"/>
            <a:ext cx="3370883" cy="3319985"/>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3768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AE527DD2-7EB5-9A0C-4517-74F01AEC508B}"/>
              </a:ext>
            </a:extLst>
          </p:cNvPr>
          <p:cNvSpPr>
            <a:spLocks noGrp="1"/>
          </p:cNvSpPr>
          <p:nvPr>
            <p:ph type="body" idx="1"/>
          </p:nvPr>
        </p:nvSpPr>
        <p:spPr/>
        <p:txBody>
          <a:bodyPr/>
          <a:lstStyle/>
          <a:p>
            <a:pPr marL="0"/>
            <a:r>
              <a:rPr lang="en-US" dirty="0"/>
              <a:t>Play level 21.</a:t>
            </a:r>
          </a:p>
          <a:p>
            <a:pPr marL="0"/>
            <a:r>
              <a:rPr lang="fr-CH" dirty="0"/>
              <a:t>How </a:t>
            </a:r>
            <a:r>
              <a:rPr lang="fr-CH" dirty="0" err="1"/>
              <a:t>would</a:t>
            </a:r>
            <a:r>
              <a:rPr lang="fr-CH" dirty="0"/>
              <a:t> the </a:t>
            </a:r>
            <a:r>
              <a:rPr lang="fr-CH" dirty="0" err="1"/>
              <a:t>game</a:t>
            </a:r>
            <a:r>
              <a:rPr lang="fr-CH" dirty="0"/>
              <a:t> </a:t>
            </a:r>
            <a:r>
              <a:rPr lang="fr-CH" dirty="0" err="1"/>
              <a:t>be</a:t>
            </a:r>
            <a:r>
              <a:rPr lang="fr-CH" dirty="0"/>
              <a:t> </a:t>
            </a:r>
            <a:r>
              <a:rPr lang="fr-CH" dirty="0" err="1"/>
              <a:t>different</a:t>
            </a:r>
            <a:r>
              <a:rPr lang="fr-CH" dirty="0"/>
              <a:t> if </a:t>
            </a:r>
            <a:r>
              <a:rPr lang="fr-CH" dirty="0" err="1"/>
              <a:t>bacteria</a:t>
            </a:r>
            <a:r>
              <a:rPr lang="fr-CH" dirty="0"/>
              <a:t> </a:t>
            </a:r>
            <a:r>
              <a:rPr lang="fr-CH" dirty="0" err="1"/>
              <a:t>could</a:t>
            </a:r>
            <a:r>
              <a:rPr lang="fr-CH" dirty="0"/>
              <a:t> </a:t>
            </a:r>
            <a:r>
              <a:rPr lang="fr-CH" dirty="0" err="1"/>
              <a:t>resist</a:t>
            </a:r>
            <a:r>
              <a:rPr lang="fr-CH" dirty="0"/>
              <a:t> phages?</a:t>
            </a:r>
            <a:endParaRPr lang="en-US" dirty="0"/>
          </a:p>
        </p:txBody>
      </p:sp>
      <p:sp>
        <p:nvSpPr>
          <p:cNvPr id="7" name="Title 6">
            <a:extLst>
              <a:ext uri="{FF2B5EF4-FFF2-40B4-BE49-F238E27FC236}">
                <a16:creationId xmlns:a16="http://schemas.microsoft.com/office/drawing/2014/main" id="{4D8E60B3-2269-8DD2-55D4-B441933A1C37}"/>
              </a:ext>
            </a:extLst>
          </p:cNvPr>
          <p:cNvSpPr>
            <a:spLocks noGrp="1"/>
          </p:cNvSpPr>
          <p:nvPr>
            <p:ph type="title"/>
          </p:nvPr>
        </p:nvSpPr>
        <p:spPr/>
        <p:txBody>
          <a:bodyPr/>
          <a:lstStyle/>
          <a:p>
            <a:r>
              <a:rPr lang="en-US" dirty="0"/>
              <a:t>Microbiomes game</a:t>
            </a:r>
          </a:p>
        </p:txBody>
      </p:sp>
      <p:graphicFrame>
        <p:nvGraphicFramePr>
          <p:cNvPr id="2" name="Google Shape;845;p51">
            <a:extLst>
              <a:ext uri="{FF2B5EF4-FFF2-40B4-BE49-F238E27FC236}">
                <a16:creationId xmlns:a16="http://schemas.microsoft.com/office/drawing/2014/main" id="{51729F88-D4B0-6AE2-E515-E707EECEDEF5}"/>
              </a:ext>
            </a:extLst>
          </p:cNvPr>
          <p:cNvGraphicFramePr/>
          <p:nvPr>
            <p:extLst>
              <p:ext uri="{D42A27DB-BD31-4B8C-83A1-F6EECF244321}">
                <p14:modId xmlns:p14="http://schemas.microsoft.com/office/powerpoint/2010/main" val="3491700709"/>
              </p:ext>
            </p:extLst>
          </p:nvPr>
        </p:nvGraphicFramePr>
        <p:xfrm>
          <a:off x="2205791" y="4028073"/>
          <a:ext cx="9031705" cy="1971047"/>
        </p:xfrm>
        <a:graphic>
          <a:graphicData uri="http://schemas.openxmlformats.org/drawingml/2006/table">
            <a:tbl>
              <a:tblPr firstRow="1" bandRow="1">
                <a:noFill/>
                <a:tableStyleId>{5EFE41A3-DD61-44C7-AFF8-3DEED947FFAF}</a:tableStyleId>
              </a:tblPr>
              <a:tblGrid>
                <a:gridCol w="3379391">
                  <a:extLst>
                    <a:ext uri="{9D8B030D-6E8A-4147-A177-3AD203B41FA5}">
                      <a16:colId xmlns:a16="http://schemas.microsoft.com/office/drawing/2014/main" val="20000"/>
                    </a:ext>
                  </a:extLst>
                </a:gridCol>
                <a:gridCol w="5652314">
                  <a:extLst>
                    <a:ext uri="{9D8B030D-6E8A-4147-A177-3AD203B41FA5}">
                      <a16:colId xmlns:a16="http://schemas.microsoft.com/office/drawing/2014/main" val="3644444159"/>
                    </a:ext>
                  </a:extLst>
                </a:gridCol>
              </a:tblGrid>
              <a:tr h="786627">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Type of resistance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err="1"/>
                        <a:t>What</a:t>
                      </a:r>
                      <a:r>
                        <a:rPr lang="fr-CH" sz="1800" u="none" strike="noStrike" cap="none" dirty="0"/>
                        <a:t> </a:t>
                      </a:r>
                      <a:r>
                        <a:rPr lang="fr-CH" sz="1800" u="none" strike="noStrike" cap="none" dirty="0" err="1"/>
                        <a:t>would</a:t>
                      </a:r>
                      <a:r>
                        <a:rPr lang="fr-CH" sz="1800" u="none" strike="noStrike" cap="none" dirty="0"/>
                        <a:t> </a:t>
                      </a:r>
                      <a:r>
                        <a:rPr lang="fr-CH" sz="1800" u="none" strike="noStrike" cap="none" dirty="0" err="1"/>
                        <a:t>happen</a:t>
                      </a:r>
                      <a:r>
                        <a:rPr lang="fr-CH" sz="1800" u="none" strike="noStrike" cap="none" dirty="0"/>
                        <a:t> in the </a:t>
                      </a:r>
                      <a:r>
                        <a:rPr lang="fr-CH" sz="1800" u="none" strike="noStrike" cap="none" dirty="0" err="1"/>
                        <a:t>game</a:t>
                      </a:r>
                      <a:r>
                        <a:rPr lang="fr-CH" sz="1800" u="none" strike="noStrike" cap="none" dirty="0"/>
                        <a:t>?</a:t>
                      </a:r>
                      <a:endParaRPr sz="1800" u="none" strike="noStrike" cap="none" dirty="0"/>
                    </a:p>
                  </a:txBody>
                  <a:tcPr marL="91450" marR="91450" marT="45725" marB="45725"/>
                </a:tc>
                <a:extLst>
                  <a:ext uri="{0D108BD9-81ED-4DB2-BD59-A6C34878D82A}">
                    <a16:rowId xmlns:a16="http://schemas.microsoft.com/office/drawing/2014/main" val="10000"/>
                  </a:ext>
                </a:extLst>
              </a:tr>
              <a:tr h="729352">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Stop phages from entering their cell</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1"/>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Bacterial suicide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0614107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B8DD1-1EB1-D57B-E0B2-38AD00C2DF5C}"/>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AF8E95F4-9CF9-9ABD-BC57-81BC6CB0DB68}"/>
              </a:ext>
            </a:extLst>
          </p:cNvPr>
          <p:cNvSpPr>
            <a:spLocks noGrp="1"/>
          </p:cNvSpPr>
          <p:nvPr>
            <p:ph type="body" idx="1"/>
          </p:nvPr>
        </p:nvSpPr>
        <p:spPr/>
        <p:txBody>
          <a:bodyPr/>
          <a:lstStyle/>
          <a:p>
            <a:pPr marL="0"/>
            <a:r>
              <a:rPr lang="en-US" dirty="0"/>
              <a:t>Play level 21.</a:t>
            </a:r>
          </a:p>
          <a:p>
            <a:pPr marL="0"/>
            <a:r>
              <a:rPr lang="fr-CH" dirty="0"/>
              <a:t>How </a:t>
            </a:r>
            <a:r>
              <a:rPr lang="fr-CH" dirty="0" err="1"/>
              <a:t>would</a:t>
            </a:r>
            <a:r>
              <a:rPr lang="fr-CH" dirty="0"/>
              <a:t> the </a:t>
            </a:r>
            <a:r>
              <a:rPr lang="fr-CH" dirty="0" err="1"/>
              <a:t>game</a:t>
            </a:r>
            <a:r>
              <a:rPr lang="fr-CH" dirty="0"/>
              <a:t> </a:t>
            </a:r>
            <a:r>
              <a:rPr lang="fr-CH" dirty="0" err="1"/>
              <a:t>be</a:t>
            </a:r>
            <a:r>
              <a:rPr lang="fr-CH" dirty="0"/>
              <a:t> </a:t>
            </a:r>
            <a:r>
              <a:rPr lang="fr-CH" dirty="0" err="1"/>
              <a:t>different</a:t>
            </a:r>
            <a:r>
              <a:rPr lang="fr-CH" dirty="0"/>
              <a:t> if </a:t>
            </a:r>
            <a:r>
              <a:rPr lang="fr-CH" dirty="0" err="1"/>
              <a:t>bacteria</a:t>
            </a:r>
            <a:r>
              <a:rPr lang="fr-CH" dirty="0"/>
              <a:t> </a:t>
            </a:r>
            <a:r>
              <a:rPr lang="fr-CH" dirty="0" err="1"/>
              <a:t>could</a:t>
            </a:r>
            <a:r>
              <a:rPr lang="fr-CH" dirty="0"/>
              <a:t> </a:t>
            </a:r>
            <a:r>
              <a:rPr lang="fr-CH" dirty="0" err="1"/>
              <a:t>resist</a:t>
            </a:r>
            <a:r>
              <a:rPr lang="fr-CH" dirty="0"/>
              <a:t> phages?</a:t>
            </a:r>
            <a:endParaRPr lang="en-US" dirty="0"/>
          </a:p>
        </p:txBody>
      </p:sp>
      <p:sp>
        <p:nvSpPr>
          <p:cNvPr id="7" name="Title 6">
            <a:extLst>
              <a:ext uri="{FF2B5EF4-FFF2-40B4-BE49-F238E27FC236}">
                <a16:creationId xmlns:a16="http://schemas.microsoft.com/office/drawing/2014/main" id="{E8CDB772-2818-84D4-910E-B8A9B2F72DAB}"/>
              </a:ext>
            </a:extLst>
          </p:cNvPr>
          <p:cNvSpPr>
            <a:spLocks noGrp="1"/>
          </p:cNvSpPr>
          <p:nvPr>
            <p:ph type="title"/>
          </p:nvPr>
        </p:nvSpPr>
        <p:spPr/>
        <p:txBody>
          <a:bodyPr/>
          <a:lstStyle/>
          <a:p>
            <a:r>
              <a:rPr lang="en-US" dirty="0"/>
              <a:t>Microbiomes game</a:t>
            </a:r>
          </a:p>
        </p:txBody>
      </p:sp>
      <p:graphicFrame>
        <p:nvGraphicFramePr>
          <p:cNvPr id="2" name="Google Shape;845;p51">
            <a:extLst>
              <a:ext uri="{FF2B5EF4-FFF2-40B4-BE49-F238E27FC236}">
                <a16:creationId xmlns:a16="http://schemas.microsoft.com/office/drawing/2014/main" id="{FF5EE89E-3C65-B5D0-82E6-FB1B9165E1E2}"/>
              </a:ext>
            </a:extLst>
          </p:cNvPr>
          <p:cNvGraphicFramePr/>
          <p:nvPr>
            <p:extLst>
              <p:ext uri="{D42A27DB-BD31-4B8C-83A1-F6EECF244321}">
                <p14:modId xmlns:p14="http://schemas.microsoft.com/office/powerpoint/2010/main" val="2819808508"/>
              </p:ext>
            </p:extLst>
          </p:nvPr>
        </p:nvGraphicFramePr>
        <p:xfrm>
          <a:off x="2205791" y="4028073"/>
          <a:ext cx="9031705" cy="2156069"/>
        </p:xfrm>
        <a:graphic>
          <a:graphicData uri="http://schemas.openxmlformats.org/drawingml/2006/table">
            <a:tbl>
              <a:tblPr firstRow="1" bandRow="1">
                <a:noFill/>
                <a:tableStyleId>{5EFE41A3-DD61-44C7-AFF8-3DEED947FFAF}</a:tableStyleId>
              </a:tblPr>
              <a:tblGrid>
                <a:gridCol w="3379391">
                  <a:extLst>
                    <a:ext uri="{9D8B030D-6E8A-4147-A177-3AD203B41FA5}">
                      <a16:colId xmlns:a16="http://schemas.microsoft.com/office/drawing/2014/main" val="20000"/>
                    </a:ext>
                  </a:extLst>
                </a:gridCol>
                <a:gridCol w="5652314">
                  <a:extLst>
                    <a:ext uri="{9D8B030D-6E8A-4147-A177-3AD203B41FA5}">
                      <a16:colId xmlns:a16="http://schemas.microsoft.com/office/drawing/2014/main" val="3644444159"/>
                    </a:ext>
                  </a:extLst>
                </a:gridCol>
              </a:tblGrid>
              <a:tr h="786627">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Type of resistance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err="1"/>
                        <a:t>What</a:t>
                      </a:r>
                      <a:r>
                        <a:rPr lang="fr-CH" sz="1800" u="none" strike="noStrike" cap="none" dirty="0"/>
                        <a:t> </a:t>
                      </a:r>
                      <a:r>
                        <a:rPr lang="fr-CH" sz="1800" u="none" strike="noStrike" cap="none" dirty="0" err="1"/>
                        <a:t>would</a:t>
                      </a:r>
                      <a:r>
                        <a:rPr lang="fr-CH" sz="1800" u="none" strike="noStrike" cap="none" dirty="0"/>
                        <a:t> </a:t>
                      </a:r>
                      <a:r>
                        <a:rPr lang="fr-CH" sz="1800" u="none" strike="noStrike" cap="none" dirty="0" err="1"/>
                        <a:t>happen</a:t>
                      </a:r>
                      <a:r>
                        <a:rPr lang="fr-CH" sz="1800" u="none" strike="noStrike" cap="none" dirty="0"/>
                        <a:t> in the </a:t>
                      </a:r>
                      <a:r>
                        <a:rPr lang="fr-CH" sz="1800" u="none" strike="noStrike" cap="none" dirty="0" err="1"/>
                        <a:t>game</a:t>
                      </a:r>
                      <a:r>
                        <a:rPr lang="fr-CH" sz="1800" u="none" strike="noStrike" cap="none" dirty="0"/>
                        <a:t>?</a:t>
                      </a:r>
                      <a:endParaRPr sz="1800" u="none" strike="noStrike" cap="none" dirty="0"/>
                    </a:p>
                  </a:txBody>
                  <a:tcPr marL="91450" marR="91450" marT="45725" marB="45725"/>
                </a:tc>
                <a:extLst>
                  <a:ext uri="{0D108BD9-81ED-4DB2-BD59-A6C34878D82A}">
                    <a16:rowId xmlns:a16="http://schemas.microsoft.com/office/drawing/2014/main" val="10000"/>
                  </a:ext>
                </a:extLst>
              </a:tr>
              <a:tr h="729352">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Stop phages from entering their cell</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The phage would not kill the bacteria and would not be replicated.</a:t>
                      </a:r>
                      <a:endParaRPr sz="1800" u="none" strike="noStrike" cap="none" dirty="0"/>
                    </a:p>
                  </a:txBody>
                  <a:tcPr marL="91450" marR="91450" marT="45725" marB="45725"/>
                </a:tc>
                <a:extLst>
                  <a:ext uri="{0D108BD9-81ED-4DB2-BD59-A6C34878D82A}">
                    <a16:rowId xmlns:a16="http://schemas.microsoft.com/office/drawing/2014/main" val="10001"/>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Bacterial suicide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The bacterial cell would die, but the phage would not be replicated.</a:t>
                      </a:r>
                      <a:endParaRPr sz="1800" u="none" strike="noStrike" cap="none" dirty="0"/>
                    </a:p>
                  </a:txBody>
                  <a:tcPr marL="91450" marR="91450" marT="45725" marB="457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475849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398445-8530-7DAE-2780-77B43993537B}"/>
              </a:ext>
            </a:extLst>
          </p:cNvPr>
          <p:cNvSpPr>
            <a:spLocks noGrp="1"/>
          </p:cNvSpPr>
          <p:nvPr>
            <p:ph type="body" idx="4294967295"/>
          </p:nvPr>
        </p:nvSpPr>
        <p:spPr>
          <a:xfrm>
            <a:off x="605897" y="1059873"/>
            <a:ext cx="3808059" cy="5569527"/>
          </a:xfrm>
          <a:noFill/>
        </p:spPr>
        <p:txBody>
          <a:bodyPr>
            <a:noAutofit/>
          </a:bodyPr>
          <a:lstStyle/>
          <a:p>
            <a:pPr marL="0">
              <a:lnSpc>
                <a:spcPct val="90000"/>
              </a:lnSpc>
            </a:pPr>
            <a:r>
              <a:rPr lang="fr-CH" dirty="0">
                <a:solidFill>
                  <a:srgbClr val="5E6C77"/>
                </a:solidFill>
              </a:rPr>
              <a:t>Next </a:t>
            </a:r>
            <a:r>
              <a:rPr lang="fr-CH" dirty="0" err="1">
                <a:solidFill>
                  <a:srgbClr val="5E6C77"/>
                </a:solidFill>
              </a:rPr>
              <a:t>we’ll</a:t>
            </a:r>
            <a:r>
              <a:rPr lang="fr-CH" dirty="0">
                <a:solidFill>
                  <a:srgbClr val="5E6C77"/>
                </a:solidFill>
              </a:rPr>
              <a:t> talk about </a:t>
            </a:r>
            <a:r>
              <a:rPr lang="fr-CH" dirty="0" err="1">
                <a:solidFill>
                  <a:srgbClr val="5E6C77"/>
                </a:solidFill>
              </a:rPr>
              <a:t>human</a:t>
            </a:r>
            <a:r>
              <a:rPr lang="fr-CH" dirty="0">
                <a:solidFill>
                  <a:srgbClr val="5E6C77"/>
                </a:solidFill>
              </a:rPr>
              <a:t> infections. </a:t>
            </a:r>
          </a:p>
          <a:p>
            <a:pPr marL="0">
              <a:lnSpc>
                <a:spcPct val="90000"/>
              </a:lnSpc>
            </a:pPr>
            <a:r>
              <a:rPr lang="fr-CH" dirty="0">
                <a:solidFill>
                  <a:srgbClr val="5E6C77"/>
                </a:solidFill>
              </a:rPr>
              <a:t>As a </a:t>
            </a:r>
            <a:r>
              <a:rPr lang="fr-CH" dirty="0" err="1">
                <a:solidFill>
                  <a:srgbClr val="5E6C77"/>
                </a:solidFill>
              </a:rPr>
              <a:t>human</a:t>
            </a:r>
            <a:r>
              <a:rPr lang="fr-CH" dirty="0">
                <a:solidFill>
                  <a:srgbClr val="5E6C77"/>
                </a:solidFill>
              </a:rPr>
              <a:t>, </a:t>
            </a:r>
            <a:r>
              <a:rPr lang="fr-CH" dirty="0" err="1">
                <a:solidFill>
                  <a:srgbClr val="5E6C77"/>
                </a:solidFill>
              </a:rPr>
              <a:t>you</a:t>
            </a:r>
            <a:r>
              <a:rPr lang="fr-CH" dirty="0">
                <a:solidFill>
                  <a:srgbClr val="5E6C77"/>
                </a:solidFill>
              </a:rPr>
              <a:t> </a:t>
            </a:r>
            <a:r>
              <a:rPr lang="fr-CH" dirty="0" err="1">
                <a:solidFill>
                  <a:srgbClr val="5E6C77"/>
                </a:solidFill>
              </a:rPr>
              <a:t>also</a:t>
            </a:r>
            <a:r>
              <a:rPr lang="fr-CH" dirty="0">
                <a:solidFill>
                  <a:srgbClr val="5E6C77"/>
                </a:solidFill>
              </a:rPr>
              <a:t> have an immune system to </a:t>
            </a:r>
            <a:r>
              <a:rPr lang="fr-CH" dirty="0" err="1">
                <a:solidFill>
                  <a:srgbClr val="5E6C77"/>
                </a:solidFill>
              </a:rPr>
              <a:t>fight</a:t>
            </a:r>
            <a:r>
              <a:rPr lang="fr-CH" dirty="0">
                <a:solidFill>
                  <a:srgbClr val="5E6C77"/>
                </a:solidFill>
              </a:rPr>
              <a:t> off </a:t>
            </a:r>
            <a:r>
              <a:rPr lang="fr-CH" dirty="0" err="1">
                <a:solidFill>
                  <a:srgbClr val="5E6C77"/>
                </a:solidFill>
              </a:rPr>
              <a:t>harmful</a:t>
            </a:r>
            <a:r>
              <a:rPr lang="fr-CH" dirty="0">
                <a:solidFill>
                  <a:srgbClr val="5E6C77"/>
                </a:solidFill>
              </a:rPr>
              <a:t> microbes.</a:t>
            </a:r>
          </a:p>
          <a:p>
            <a:pPr marL="0">
              <a:lnSpc>
                <a:spcPct val="90000"/>
              </a:lnSpc>
            </a:pPr>
            <a:r>
              <a:rPr lang="fr-CH" dirty="0" err="1">
                <a:solidFill>
                  <a:srgbClr val="5E6C77"/>
                </a:solidFill>
              </a:rPr>
              <a:t>Another</a:t>
            </a:r>
            <a:r>
              <a:rPr lang="fr-CH" dirty="0">
                <a:solidFill>
                  <a:srgbClr val="5E6C77"/>
                </a:solidFill>
              </a:rPr>
              <a:t> </a:t>
            </a:r>
            <a:r>
              <a:rPr lang="fr-CH" dirty="0" err="1">
                <a:solidFill>
                  <a:srgbClr val="5E6C77"/>
                </a:solidFill>
              </a:rPr>
              <a:t>word</a:t>
            </a:r>
            <a:r>
              <a:rPr lang="fr-CH" dirty="0">
                <a:solidFill>
                  <a:srgbClr val="5E6C77"/>
                </a:solidFill>
              </a:rPr>
              <a:t> for </a:t>
            </a:r>
            <a:r>
              <a:rPr lang="fr-CH" dirty="0" err="1">
                <a:solidFill>
                  <a:srgbClr val="5E6C77"/>
                </a:solidFill>
              </a:rPr>
              <a:t>harmful</a:t>
            </a:r>
            <a:r>
              <a:rPr lang="fr-CH" dirty="0">
                <a:solidFill>
                  <a:srgbClr val="5E6C77"/>
                </a:solidFill>
              </a:rPr>
              <a:t> microbes </a:t>
            </a:r>
            <a:r>
              <a:rPr lang="fr-CH" dirty="0" err="1">
                <a:solidFill>
                  <a:srgbClr val="5E6C77"/>
                </a:solidFill>
              </a:rPr>
              <a:t>is</a:t>
            </a:r>
            <a:r>
              <a:rPr lang="fr-CH" dirty="0">
                <a:solidFill>
                  <a:srgbClr val="5E6C77"/>
                </a:solidFill>
              </a:rPr>
              <a:t> </a:t>
            </a:r>
            <a:r>
              <a:rPr lang="fr-CH" i="1" dirty="0" err="1">
                <a:solidFill>
                  <a:srgbClr val="5E6C77"/>
                </a:solidFill>
              </a:rPr>
              <a:t>pathogens</a:t>
            </a:r>
            <a:r>
              <a:rPr lang="fr-CH" dirty="0">
                <a:solidFill>
                  <a:srgbClr val="5E6C77"/>
                </a:solidFill>
              </a:rPr>
              <a:t>.</a:t>
            </a:r>
          </a:p>
        </p:txBody>
      </p:sp>
      <p:pic>
        <p:nvPicPr>
          <p:cNvPr id="9" name="Picture 8" descr="A group of people holding shields&#10;&#10;Description automatically generated">
            <a:extLst>
              <a:ext uri="{FF2B5EF4-FFF2-40B4-BE49-F238E27FC236}">
                <a16:creationId xmlns:a16="http://schemas.microsoft.com/office/drawing/2014/main" id="{3FF39D2D-0D62-AEC6-E2C1-DFEC8E1C36D5}"/>
              </a:ext>
            </a:extLst>
          </p:cNvPr>
          <p:cNvPicPr>
            <a:picLocks noChangeAspect="1"/>
          </p:cNvPicPr>
          <p:nvPr/>
        </p:nvPicPr>
        <p:blipFill rotWithShape="1">
          <a:blip r:embed="rId2"/>
          <a:srcRect l="27891" r="29532"/>
          <a:stretch/>
        </p:blipFill>
        <p:spPr>
          <a:xfrm>
            <a:off x="4691563" y="1162756"/>
            <a:ext cx="7060169" cy="4878604"/>
          </a:xfrm>
          <a:prstGeom prst="rect">
            <a:avLst/>
          </a:prstGeom>
        </p:spPr>
      </p:pic>
    </p:spTree>
    <p:extLst>
      <p:ext uri="{BB962C8B-B14F-4D97-AF65-F5344CB8AC3E}">
        <p14:creationId xmlns:p14="http://schemas.microsoft.com/office/powerpoint/2010/main" val="40273382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D0862F-5558-1626-A8A0-BB178292636E}"/>
              </a:ext>
            </a:extLst>
          </p:cNvPr>
          <p:cNvSpPr>
            <a:spLocks noGrp="1"/>
          </p:cNvSpPr>
          <p:nvPr>
            <p:ph type="body" idx="1"/>
          </p:nvPr>
        </p:nvSpPr>
        <p:spPr>
          <a:xfrm>
            <a:off x="4760610" y="1148389"/>
            <a:ext cx="6650729" cy="4561221"/>
          </a:xfrm>
        </p:spPr>
        <p:txBody>
          <a:bodyPr/>
          <a:lstStyle/>
          <a:p>
            <a:r>
              <a:rPr lang="fr-CH" dirty="0" err="1">
                <a:solidFill>
                  <a:srgbClr val="5E6C77"/>
                </a:solidFill>
              </a:rPr>
              <a:t>Pathogens</a:t>
            </a:r>
            <a:r>
              <a:rPr lang="fr-CH" dirty="0">
                <a:solidFill>
                  <a:srgbClr val="5E6C77"/>
                </a:solidFill>
              </a:rPr>
              <a:t> </a:t>
            </a:r>
            <a:r>
              <a:rPr lang="fr-CH" dirty="0" err="1">
                <a:solidFill>
                  <a:srgbClr val="5E6C77"/>
                </a:solidFill>
              </a:rPr>
              <a:t>that</a:t>
            </a:r>
            <a:r>
              <a:rPr lang="fr-CH" dirty="0">
                <a:solidFill>
                  <a:srgbClr val="5E6C77"/>
                </a:solidFill>
              </a:rPr>
              <a:t> </a:t>
            </a:r>
            <a:r>
              <a:rPr lang="fr-CH" dirty="0" err="1">
                <a:solidFill>
                  <a:srgbClr val="5E6C77"/>
                </a:solidFill>
              </a:rPr>
              <a:t>harm</a:t>
            </a:r>
            <a:r>
              <a:rPr lang="fr-CH" dirty="0">
                <a:solidFill>
                  <a:srgbClr val="5E6C77"/>
                </a:solidFill>
              </a:rPr>
              <a:t> </a:t>
            </a:r>
            <a:r>
              <a:rPr lang="fr-CH" dirty="0" err="1">
                <a:solidFill>
                  <a:srgbClr val="5E6C77"/>
                </a:solidFill>
              </a:rPr>
              <a:t>humans</a:t>
            </a:r>
            <a:r>
              <a:rPr lang="fr-CH" dirty="0">
                <a:solidFill>
                  <a:srgbClr val="5E6C77"/>
                </a:solidFill>
              </a:rPr>
              <a:t> </a:t>
            </a:r>
            <a:r>
              <a:rPr lang="fr-CH" dirty="0" err="1">
                <a:solidFill>
                  <a:srgbClr val="5E6C77"/>
                </a:solidFill>
              </a:rPr>
              <a:t>include</a:t>
            </a:r>
            <a:r>
              <a:rPr lang="fr-CH" dirty="0">
                <a:solidFill>
                  <a:srgbClr val="5E6C77"/>
                </a:solidFill>
              </a:rPr>
              <a:t> </a:t>
            </a:r>
            <a:r>
              <a:rPr lang="fr-CH" dirty="0" err="1">
                <a:solidFill>
                  <a:srgbClr val="5E6C77"/>
                </a:solidFill>
              </a:rPr>
              <a:t>bacteria</a:t>
            </a:r>
            <a:r>
              <a:rPr lang="fr-CH" dirty="0">
                <a:solidFill>
                  <a:srgbClr val="5E6C77"/>
                </a:solidFill>
              </a:rPr>
              <a:t> and </a:t>
            </a:r>
            <a:r>
              <a:rPr lang="fr-CH" dirty="0" err="1">
                <a:solidFill>
                  <a:srgbClr val="5E6C77"/>
                </a:solidFill>
              </a:rPr>
              <a:t>viruses</a:t>
            </a:r>
            <a:r>
              <a:rPr lang="fr-CH" dirty="0">
                <a:solidFill>
                  <a:srgbClr val="5E6C77"/>
                </a:solidFill>
              </a:rPr>
              <a:t>. </a:t>
            </a:r>
          </a:p>
          <a:p>
            <a:r>
              <a:rPr lang="fr-CH" dirty="0">
                <a:solidFill>
                  <a:srgbClr val="5E6C77"/>
                </a:solidFill>
              </a:rPr>
              <a:t>I </a:t>
            </a:r>
            <a:r>
              <a:rPr lang="fr-CH" dirty="0" err="1">
                <a:solidFill>
                  <a:srgbClr val="5E6C77"/>
                </a:solidFill>
              </a:rPr>
              <a:t>told</a:t>
            </a:r>
            <a:r>
              <a:rPr lang="fr-CH" dirty="0">
                <a:solidFill>
                  <a:srgbClr val="5E6C77"/>
                </a:solidFill>
              </a:rPr>
              <a:t> </a:t>
            </a:r>
            <a:r>
              <a:rPr lang="fr-CH" dirty="0" err="1">
                <a:solidFill>
                  <a:srgbClr val="5E6C77"/>
                </a:solidFill>
              </a:rPr>
              <a:t>you</a:t>
            </a:r>
            <a:r>
              <a:rPr lang="fr-CH" dirty="0">
                <a:solidFill>
                  <a:srgbClr val="5E6C77"/>
                </a:solidFill>
              </a:rPr>
              <a:t> </a:t>
            </a:r>
            <a:r>
              <a:rPr lang="fr-CH" dirty="0" err="1">
                <a:solidFill>
                  <a:srgbClr val="5E6C77"/>
                </a:solidFill>
              </a:rPr>
              <a:t>before</a:t>
            </a:r>
            <a:r>
              <a:rPr lang="fr-CH" dirty="0">
                <a:solidFill>
                  <a:srgbClr val="5E6C77"/>
                </a:solidFill>
              </a:rPr>
              <a:t> </a:t>
            </a:r>
            <a:r>
              <a:rPr lang="fr-CH" dirty="0" err="1">
                <a:solidFill>
                  <a:srgbClr val="5E6C77"/>
                </a:solidFill>
              </a:rPr>
              <a:t>that</a:t>
            </a:r>
            <a:r>
              <a:rPr lang="fr-CH" dirty="0">
                <a:solidFill>
                  <a:srgbClr val="5E6C77"/>
                </a:solidFill>
              </a:rPr>
              <a:t> the </a:t>
            </a:r>
            <a:r>
              <a:rPr lang="fr-CH" dirty="0" err="1">
                <a:solidFill>
                  <a:srgbClr val="5E6C77"/>
                </a:solidFill>
              </a:rPr>
              <a:t>vast</a:t>
            </a:r>
            <a:r>
              <a:rPr lang="fr-CH" dirty="0">
                <a:solidFill>
                  <a:srgbClr val="5E6C77"/>
                </a:solidFill>
              </a:rPr>
              <a:t> </a:t>
            </a:r>
            <a:r>
              <a:rPr lang="fr-CH" dirty="0" err="1">
                <a:solidFill>
                  <a:srgbClr val="5E6C77"/>
                </a:solidFill>
              </a:rPr>
              <a:t>majority</a:t>
            </a:r>
            <a:r>
              <a:rPr lang="fr-CH" dirty="0">
                <a:solidFill>
                  <a:srgbClr val="5E6C77"/>
                </a:solidFill>
              </a:rPr>
              <a:t> of </a:t>
            </a:r>
            <a:r>
              <a:rPr lang="fr-CH" dirty="0" err="1">
                <a:solidFill>
                  <a:srgbClr val="5E6C77"/>
                </a:solidFill>
              </a:rPr>
              <a:t>bacteria</a:t>
            </a:r>
            <a:r>
              <a:rPr lang="fr-CH" dirty="0">
                <a:solidFill>
                  <a:srgbClr val="5E6C77"/>
                </a:solidFill>
              </a:rPr>
              <a:t> </a:t>
            </a:r>
            <a:r>
              <a:rPr lang="fr-CH" dirty="0" err="1">
                <a:solidFill>
                  <a:srgbClr val="5E6C77"/>
                </a:solidFill>
              </a:rPr>
              <a:t>aren’t</a:t>
            </a:r>
            <a:r>
              <a:rPr lang="fr-CH" dirty="0">
                <a:solidFill>
                  <a:srgbClr val="5E6C77"/>
                </a:solidFill>
              </a:rPr>
              <a:t> </a:t>
            </a:r>
            <a:r>
              <a:rPr lang="fr-CH" dirty="0" err="1">
                <a:solidFill>
                  <a:srgbClr val="5E6C77"/>
                </a:solidFill>
              </a:rPr>
              <a:t>dangerous</a:t>
            </a:r>
            <a:r>
              <a:rPr lang="fr-CH" dirty="0">
                <a:solidFill>
                  <a:srgbClr val="5E6C77"/>
                </a:solidFill>
              </a:rPr>
              <a:t> to </a:t>
            </a:r>
            <a:r>
              <a:rPr lang="fr-CH" dirty="0" err="1">
                <a:solidFill>
                  <a:srgbClr val="5E6C77"/>
                </a:solidFill>
              </a:rPr>
              <a:t>humans</a:t>
            </a:r>
            <a:r>
              <a:rPr lang="fr-CH" dirty="0">
                <a:solidFill>
                  <a:srgbClr val="5E6C77"/>
                </a:solidFill>
              </a:rPr>
              <a:t>. And I stand by </a:t>
            </a:r>
            <a:r>
              <a:rPr lang="fr-CH" dirty="0" err="1">
                <a:solidFill>
                  <a:srgbClr val="5E6C77"/>
                </a:solidFill>
              </a:rPr>
              <a:t>that</a:t>
            </a:r>
            <a:r>
              <a:rPr lang="fr-CH" dirty="0">
                <a:solidFill>
                  <a:srgbClr val="5E6C77"/>
                </a:solidFill>
              </a:rPr>
              <a:t>!</a:t>
            </a:r>
            <a:endParaRPr lang="en-US" dirty="0">
              <a:solidFill>
                <a:srgbClr val="5E6C77"/>
              </a:solidFill>
            </a:endParaRPr>
          </a:p>
        </p:txBody>
      </p:sp>
      <p:pic>
        <p:nvPicPr>
          <p:cNvPr id="4" name="Google Shape;842;p51" descr="A picture containing toy&#10;&#10;Description automatically generated">
            <a:extLst>
              <a:ext uri="{FF2B5EF4-FFF2-40B4-BE49-F238E27FC236}">
                <a16:creationId xmlns:a16="http://schemas.microsoft.com/office/drawing/2014/main" id="{6D49C259-DD8F-1188-0182-3B1C72D46DE3}"/>
              </a:ext>
            </a:extLst>
          </p:cNvPr>
          <p:cNvPicPr preferRelativeResize="0"/>
          <p:nvPr/>
        </p:nvPicPr>
        <p:blipFill rotWithShape="1">
          <a:blip r:embed="rId2">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23048955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B63194-C172-F20E-F993-2BE42BD8C15F}"/>
              </a:ext>
            </a:extLst>
          </p:cNvPr>
          <p:cNvSpPr>
            <a:spLocks noGrp="1"/>
          </p:cNvSpPr>
          <p:nvPr>
            <p:ph type="body" idx="1"/>
          </p:nvPr>
        </p:nvSpPr>
        <p:spPr>
          <a:xfrm>
            <a:off x="5558249" y="545051"/>
            <a:ext cx="4426580" cy="4561221"/>
          </a:xfrm>
        </p:spPr>
        <p:txBody>
          <a:bodyPr>
            <a:noAutofit/>
          </a:bodyPr>
          <a:lstStyle/>
          <a:p>
            <a:r>
              <a:rPr lang="fr-CH" sz="2600" dirty="0">
                <a:solidFill>
                  <a:srgbClr val="5E6C77"/>
                </a:solidFill>
              </a:rPr>
              <a:t>But </a:t>
            </a:r>
            <a:r>
              <a:rPr lang="fr-CH" sz="2600" dirty="0" err="1">
                <a:solidFill>
                  <a:srgbClr val="5E6C77"/>
                </a:solidFill>
              </a:rPr>
              <a:t>harmful</a:t>
            </a:r>
            <a:r>
              <a:rPr lang="fr-CH" sz="2600" dirty="0">
                <a:solidFill>
                  <a:srgbClr val="5E6C77"/>
                </a:solidFill>
              </a:rPr>
              <a:t> </a:t>
            </a:r>
            <a:r>
              <a:rPr lang="fr-CH" sz="2600" dirty="0" err="1">
                <a:solidFill>
                  <a:srgbClr val="5E6C77"/>
                </a:solidFill>
              </a:rPr>
              <a:t>bacteria</a:t>
            </a:r>
            <a:r>
              <a:rPr lang="fr-CH" sz="2600" dirty="0">
                <a:solidFill>
                  <a:srgbClr val="5E6C77"/>
                </a:solidFill>
              </a:rPr>
              <a:t> can enter </a:t>
            </a:r>
            <a:r>
              <a:rPr lang="fr-CH" sz="2600" dirty="0" err="1">
                <a:solidFill>
                  <a:srgbClr val="5E6C77"/>
                </a:solidFill>
              </a:rPr>
              <a:t>your</a:t>
            </a:r>
            <a:r>
              <a:rPr lang="fr-CH" sz="2600" dirty="0">
                <a:solidFill>
                  <a:srgbClr val="5E6C77"/>
                </a:solidFill>
              </a:rPr>
              <a:t> body and </a:t>
            </a:r>
            <a:r>
              <a:rPr lang="fr-CH" sz="2600" dirty="0" err="1">
                <a:solidFill>
                  <a:srgbClr val="5E6C77"/>
                </a:solidFill>
              </a:rPr>
              <a:t>reproduce</a:t>
            </a:r>
            <a:r>
              <a:rPr lang="fr-CH" sz="2600" dirty="0">
                <a:solidFill>
                  <a:srgbClr val="5E6C77"/>
                </a:solidFill>
              </a:rPr>
              <a:t> </a:t>
            </a:r>
            <a:r>
              <a:rPr lang="fr-CH" sz="2600" dirty="0" err="1">
                <a:solidFill>
                  <a:srgbClr val="5E6C77"/>
                </a:solidFill>
              </a:rPr>
              <a:t>until</a:t>
            </a:r>
            <a:r>
              <a:rPr lang="fr-CH" sz="2600" dirty="0">
                <a:solidFill>
                  <a:srgbClr val="5E6C77"/>
                </a:solidFill>
              </a:rPr>
              <a:t> </a:t>
            </a:r>
            <a:r>
              <a:rPr lang="fr-CH" sz="2600" dirty="0" err="1">
                <a:solidFill>
                  <a:srgbClr val="5E6C77"/>
                </a:solidFill>
              </a:rPr>
              <a:t>they</a:t>
            </a:r>
            <a:r>
              <a:rPr lang="fr-CH" sz="2600" dirty="0">
                <a:solidFill>
                  <a:srgbClr val="5E6C77"/>
                </a:solidFill>
              </a:rPr>
              <a:t> have a </a:t>
            </a:r>
            <a:r>
              <a:rPr lang="fr-CH" sz="2600" dirty="0" err="1">
                <a:solidFill>
                  <a:srgbClr val="5E6C77"/>
                </a:solidFill>
              </a:rPr>
              <a:t>sizable</a:t>
            </a:r>
            <a:r>
              <a:rPr lang="fr-CH" sz="2600" dirty="0">
                <a:solidFill>
                  <a:srgbClr val="5E6C77"/>
                </a:solidFill>
              </a:rPr>
              <a:t> population. </a:t>
            </a:r>
          </a:p>
          <a:p>
            <a:r>
              <a:rPr lang="fr-CH" sz="2600" dirty="0" err="1">
                <a:solidFill>
                  <a:srgbClr val="5E6C77"/>
                </a:solidFill>
              </a:rPr>
              <a:t>Unlike</a:t>
            </a:r>
            <a:r>
              <a:rPr lang="fr-CH" sz="2600" dirty="0">
                <a:solidFill>
                  <a:srgbClr val="5E6C77"/>
                </a:solidFill>
              </a:rPr>
              <a:t> </a:t>
            </a:r>
            <a:r>
              <a:rPr lang="fr-CH" sz="2600" dirty="0" err="1">
                <a:solidFill>
                  <a:srgbClr val="5E6C77"/>
                </a:solidFill>
              </a:rPr>
              <a:t>viruses</a:t>
            </a:r>
            <a:r>
              <a:rPr lang="fr-CH" sz="2600" dirty="0">
                <a:solidFill>
                  <a:srgbClr val="5E6C77"/>
                </a:solidFill>
              </a:rPr>
              <a:t>, </a:t>
            </a:r>
            <a:r>
              <a:rPr lang="fr-CH" sz="2600" dirty="0" err="1">
                <a:solidFill>
                  <a:srgbClr val="5E6C77"/>
                </a:solidFill>
              </a:rPr>
              <a:t>they</a:t>
            </a:r>
            <a:r>
              <a:rPr lang="fr-CH" sz="2600" dirty="0">
                <a:solidFill>
                  <a:srgbClr val="5E6C77"/>
                </a:solidFill>
              </a:rPr>
              <a:t> </a:t>
            </a:r>
            <a:r>
              <a:rPr lang="fr-CH" sz="2600" dirty="0" err="1">
                <a:solidFill>
                  <a:srgbClr val="5E6C77"/>
                </a:solidFill>
              </a:rPr>
              <a:t>don’t</a:t>
            </a:r>
            <a:r>
              <a:rPr lang="fr-CH" sz="2600" dirty="0">
                <a:solidFill>
                  <a:srgbClr val="5E6C77"/>
                </a:solidFill>
              </a:rPr>
              <a:t> use </a:t>
            </a:r>
            <a:r>
              <a:rPr lang="fr-CH" sz="2600" dirty="0" err="1">
                <a:solidFill>
                  <a:srgbClr val="5E6C77"/>
                </a:solidFill>
              </a:rPr>
              <a:t>your</a:t>
            </a:r>
            <a:r>
              <a:rPr lang="fr-CH" sz="2600" dirty="0">
                <a:solidFill>
                  <a:srgbClr val="5E6C77"/>
                </a:solidFill>
              </a:rPr>
              <a:t> </a:t>
            </a:r>
            <a:r>
              <a:rPr lang="fr-CH" sz="2600" dirty="0" err="1">
                <a:solidFill>
                  <a:srgbClr val="5E6C77"/>
                </a:solidFill>
              </a:rPr>
              <a:t>cells</a:t>
            </a:r>
            <a:r>
              <a:rPr lang="fr-CH" sz="2600" dirty="0">
                <a:solidFill>
                  <a:srgbClr val="5E6C77"/>
                </a:solidFill>
              </a:rPr>
              <a:t> to </a:t>
            </a:r>
            <a:r>
              <a:rPr lang="fr-CH" sz="2600" dirty="0" err="1">
                <a:solidFill>
                  <a:srgbClr val="5E6C77"/>
                </a:solidFill>
              </a:rPr>
              <a:t>reproduce</a:t>
            </a:r>
            <a:r>
              <a:rPr lang="fr-CH" sz="2600" dirty="0">
                <a:solidFill>
                  <a:srgbClr val="5E6C77"/>
                </a:solidFill>
              </a:rPr>
              <a:t>. </a:t>
            </a:r>
            <a:r>
              <a:rPr lang="fr-CH" sz="2600" dirty="0" err="1">
                <a:solidFill>
                  <a:srgbClr val="5E6C77"/>
                </a:solidFill>
              </a:rPr>
              <a:t>They</a:t>
            </a:r>
            <a:r>
              <a:rPr lang="fr-CH" sz="2600" dirty="0">
                <a:solidFill>
                  <a:srgbClr val="5E6C77"/>
                </a:solidFill>
              </a:rPr>
              <a:t> </a:t>
            </a:r>
            <a:r>
              <a:rPr lang="fr-CH" sz="2600" dirty="0" err="1">
                <a:solidFill>
                  <a:srgbClr val="5E6C77"/>
                </a:solidFill>
              </a:rPr>
              <a:t>reproduce</a:t>
            </a:r>
            <a:r>
              <a:rPr lang="fr-CH" sz="2600" dirty="0">
                <a:solidFill>
                  <a:srgbClr val="5E6C77"/>
                </a:solidFill>
              </a:rPr>
              <a:t> </a:t>
            </a:r>
            <a:r>
              <a:rPr lang="fr-CH" sz="2600" dirty="0" err="1">
                <a:solidFill>
                  <a:srgbClr val="5E6C77"/>
                </a:solidFill>
              </a:rPr>
              <a:t>themselves</a:t>
            </a:r>
            <a:r>
              <a:rPr lang="fr-CH" sz="2600" dirty="0">
                <a:solidFill>
                  <a:srgbClr val="5E6C77"/>
                </a:solidFill>
              </a:rPr>
              <a:t>.</a:t>
            </a:r>
            <a:endParaRPr lang="en-US" sz="2600" dirty="0">
              <a:solidFill>
                <a:srgbClr val="FF0000"/>
              </a:solidFill>
            </a:endParaRPr>
          </a:p>
        </p:txBody>
      </p:sp>
      <p:pic>
        <p:nvPicPr>
          <p:cNvPr id="4" name="Google Shape;694;p42">
            <a:extLst>
              <a:ext uri="{FF2B5EF4-FFF2-40B4-BE49-F238E27FC236}">
                <a16:creationId xmlns:a16="http://schemas.microsoft.com/office/drawing/2014/main" id="{C7D63499-4816-F525-9291-522D754CEC1E}"/>
              </a:ext>
            </a:extLst>
          </p:cNvPr>
          <p:cNvPicPr preferRelativeResize="0"/>
          <p:nvPr/>
        </p:nvPicPr>
        <p:blipFill rotWithShape="1">
          <a:blip r:embed="rId2">
            <a:alphaModFix/>
          </a:blip>
          <a:srcRect r="65425"/>
          <a:stretch/>
        </p:blipFill>
        <p:spPr>
          <a:xfrm>
            <a:off x="9849612" y="1075438"/>
            <a:ext cx="2172315" cy="4892400"/>
          </a:xfrm>
          <a:prstGeom prst="rect">
            <a:avLst/>
          </a:prstGeom>
          <a:noFill/>
          <a:ln>
            <a:noFill/>
          </a:ln>
        </p:spPr>
      </p:pic>
      <p:pic>
        <p:nvPicPr>
          <p:cNvPr id="8" name="Picture 7" descr="Close-up of a microscope&#10;&#10;Description automatically generated">
            <a:extLst>
              <a:ext uri="{FF2B5EF4-FFF2-40B4-BE49-F238E27FC236}">
                <a16:creationId xmlns:a16="http://schemas.microsoft.com/office/drawing/2014/main" id="{FCD0EEF2-D94A-763B-1A44-0BAF29C3F77D}"/>
              </a:ext>
            </a:extLst>
          </p:cNvPr>
          <p:cNvPicPr>
            <a:picLocks noChangeAspect="1"/>
          </p:cNvPicPr>
          <p:nvPr/>
        </p:nvPicPr>
        <p:blipFill>
          <a:blip r:embed="rId3"/>
          <a:stretch>
            <a:fillRect/>
          </a:stretch>
        </p:blipFill>
        <p:spPr>
          <a:xfrm>
            <a:off x="0" y="0"/>
            <a:ext cx="5144002" cy="6858000"/>
          </a:xfrm>
          <a:prstGeom prst="rect">
            <a:avLst/>
          </a:prstGeom>
        </p:spPr>
      </p:pic>
    </p:spTree>
    <p:extLst>
      <p:ext uri="{BB962C8B-B14F-4D97-AF65-F5344CB8AC3E}">
        <p14:creationId xmlns:p14="http://schemas.microsoft.com/office/powerpoint/2010/main" val="3831121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3539430"/>
          </a:xfrm>
          <a:prstGeom prst="rect">
            <a:avLst/>
          </a:prstGeom>
          <a:noFill/>
        </p:spPr>
        <p:txBody>
          <a:bodyPr wrap="square" rtlCol="0">
            <a:spAutoFit/>
          </a:bodyPr>
          <a:lstStyle/>
          <a:p>
            <a:r>
              <a:rPr lang="fr-CH" sz="2800" b="1" dirty="0">
                <a:solidFill>
                  <a:schemeClr val="dk2"/>
                </a:solidFill>
                <a:latin typeface="Roboto"/>
                <a:ea typeface="Roboto"/>
                <a:cs typeface="Roboto"/>
                <a:sym typeface="Roboto"/>
              </a:rPr>
              <a:t>Hi, Splitter </a:t>
            </a:r>
            <a:r>
              <a:rPr lang="fr-CH" sz="2800" b="1" dirty="0" err="1">
                <a:solidFill>
                  <a:schemeClr val="dk2"/>
                </a:solidFill>
                <a:latin typeface="Roboto"/>
                <a:ea typeface="Roboto"/>
                <a:cs typeface="Roboto"/>
                <a:sym typeface="Roboto"/>
              </a:rPr>
              <a:t>here</a:t>
            </a:r>
            <a:r>
              <a:rPr lang="fr-CH" sz="2800" b="1" dirty="0">
                <a:solidFill>
                  <a:schemeClr val="dk2"/>
                </a:solidFill>
                <a:latin typeface="Roboto"/>
                <a:ea typeface="Roboto"/>
                <a:cs typeface="Roboto"/>
                <a:sym typeface="Roboto"/>
              </a:rPr>
              <a:t>. </a:t>
            </a:r>
          </a:p>
          <a:p>
            <a:endParaRPr lang="fr-CH" sz="2800" b="1" dirty="0">
              <a:solidFill>
                <a:schemeClr val="dk2"/>
              </a:solidFill>
              <a:latin typeface="Roboto"/>
              <a:ea typeface="Roboto"/>
              <a:cs typeface="Roboto"/>
              <a:sym typeface="Roboto"/>
            </a:endParaRPr>
          </a:p>
          <a:p>
            <a:r>
              <a:rPr lang="fr-CH" sz="2800" b="1" dirty="0" err="1">
                <a:solidFill>
                  <a:schemeClr val="dk2"/>
                </a:solidFill>
                <a:latin typeface="Roboto"/>
                <a:ea typeface="Roboto"/>
                <a:cs typeface="Roboto"/>
                <a:sym typeface="Roboto"/>
              </a:rPr>
              <a:t>Today</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we’ll</a:t>
            </a:r>
            <a:r>
              <a:rPr lang="fr-CH" sz="2800" b="1" dirty="0">
                <a:solidFill>
                  <a:schemeClr val="dk2"/>
                </a:solidFill>
                <a:latin typeface="Roboto"/>
                <a:ea typeface="Roboto"/>
                <a:cs typeface="Roboto"/>
                <a:sym typeface="Roboto"/>
              </a:rPr>
              <a:t> talk about how life </a:t>
            </a:r>
            <a:r>
              <a:rPr lang="fr-CH" sz="2800" b="1" dirty="0" err="1">
                <a:solidFill>
                  <a:schemeClr val="dk2"/>
                </a:solidFill>
                <a:latin typeface="Roboto"/>
                <a:ea typeface="Roboto"/>
                <a:cs typeface="Roboto"/>
                <a:sym typeface="Roboto"/>
              </a:rPr>
              <a:t>goes</a:t>
            </a:r>
            <a:r>
              <a:rPr lang="fr-CH" sz="2800" b="1" dirty="0">
                <a:solidFill>
                  <a:schemeClr val="dk2"/>
                </a:solidFill>
                <a:latin typeface="Roboto"/>
                <a:ea typeface="Roboto"/>
                <a:cs typeface="Roboto"/>
                <a:sym typeface="Roboto"/>
              </a:rPr>
              <a:t> on. </a:t>
            </a:r>
          </a:p>
          <a:p>
            <a:endParaRPr lang="fr-CH" sz="2800" b="1" dirty="0">
              <a:solidFill>
                <a:schemeClr val="dk2"/>
              </a:solidFill>
              <a:latin typeface="Roboto"/>
              <a:ea typeface="Roboto"/>
              <a:cs typeface="Roboto"/>
              <a:sym typeface="Roboto"/>
            </a:endParaRPr>
          </a:p>
          <a:p>
            <a:r>
              <a:rPr lang="fr-CH" sz="2800" b="1" dirty="0">
                <a:solidFill>
                  <a:schemeClr val="dk2"/>
                </a:solidFill>
                <a:latin typeface="Roboto"/>
                <a:ea typeface="Roboto"/>
                <a:cs typeface="Roboto"/>
                <a:sym typeface="Roboto"/>
              </a:rPr>
              <a:t>And how </a:t>
            </a:r>
            <a:r>
              <a:rPr lang="fr-CH" sz="2800" b="1" dirty="0" err="1">
                <a:solidFill>
                  <a:schemeClr val="dk2"/>
                </a:solidFill>
                <a:latin typeface="Roboto"/>
                <a:ea typeface="Roboto"/>
                <a:cs typeface="Roboto"/>
                <a:sym typeface="Roboto"/>
              </a:rPr>
              <a:t>non-life</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goes</a:t>
            </a:r>
            <a:r>
              <a:rPr lang="fr-CH" sz="2800" b="1" dirty="0">
                <a:solidFill>
                  <a:schemeClr val="dk2"/>
                </a:solidFill>
                <a:latin typeface="Roboto"/>
                <a:ea typeface="Roboto"/>
                <a:cs typeface="Roboto"/>
                <a:sym typeface="Roboto"/>
              </a:rPr>
              <a:t> on. </a:t>
            </a:r>
          </a:p>
          <a:p>
            <a:endParaRPr lang="fr-CH" sz="2800" b="1" dirty="0">
              <a:solidFill>
                <a:schemeClr val="dk2"/>
              </a:solidFill>
              <a:latin typeface="Roboto"/>
              <a:ea typeface="Roboto"/>
              <a:cs typeface="Roboto"/>
              <a:sym typeface="Roboto"/>
            </a:endParaRPr>
          </a:p>
          <a:p>
            <a:r>
              <a:rPr lang="fr-CH" sz="2800" b="1" dirty="0" err="1">
                <a:solidFill>
                  <a:schemeClr val="dk2"/>
                </a:solidFill>
                <a:latin typeface="Roboto"/>
                <a:ea typeface="Roboto"/>
                <a:cs typeface="Roboto"/>
                <a:sym typeface="Roboto"/>
              </a:rPr>
              <a:t>You’ll</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see</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what</a:t>
            </a:r>
            <a:r>
              <a:rPr lang="fr-CH" sz="2800" b="1" dirty="0">
                <a:solidFill>
                  <a:schemeClr val="dk2"/>
                </a:solidFill>
                <a:latin typeface="Roboto"/>
                <a:ea typeface="Roboto"/>
                <a:cs typeface="Roboto"/>
                <a:sym typeface="Roboto"/>
              </a:rPr>
              <a:t> I </a:t>
            </a:r>
            <a:r>
              <a:rPr lang="fr-CH" sz="2800" b="1" dirty="0" err="1">
                <a:solidFill>
                  <a:schemeClr val="dk2"/>
                </a:solidFill>
                <a:latin typeface="Roboto"/>
                <a:ea typeface="Roboto"/>
                <a:cs typeface="Roboto"/>
                <a:sym typeface="Roboto"/>
              </a:rPr>
              <a:t>mean</a:t>
            </a:r>
            <a:r>
              <a:rPr lang="fr-CH" sz="2800" b="1" dirty="0">
                <a:solidFill>
                  <a:schemeClr val="dk2"/>
                </a:solidFill>
                <a:latin typeface="Roboto"/>
                <a:ea typeface="Roboto"/>
                <a:cs typeface="Roboto"/>
                <a:sym typeface="Roboto"/>
              </a:rPr>
              <a:t>.</a:t>
            </a: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2">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11500770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hand&#10;&#10;Description automatically generated">
            <a:extLst>
              <a:ext uri="{FF2B5EF4-FFF2-40B4-BE49-F238E27FC236}">
                <a16:creationId xmlns:a16="http://schemas.microsoft.com/office/drawing/2014/main" id="{89F52603-194C-4248-314F-32E4829F13D0}"/>
              </a:ext>
            </a:extLst>
          </p:cNvPr>
          <p:cNvPicPr>
            <a:picLocks noChangeAspect="1"/>
          </p:cNvPicPr>
          <p:nvPr/>
        </p:nvPicPr>
        <p:blipFill>
          <a:blip r:embed="rId2"/>
          <a:stretch>
            <a:fillRect/>
          </a:stretch>
        </p:blipFill>
        <p:spPr>
          <a:xfrm>
            <a:off x="4737370" y="930601"/>
            <a:ext cx="7304662" cy="4869774"/>
          </a:xfrm>
          <a:prstGeom prst="rect">
            <a:avLst/>
          </a:prstGeom>
        </p:spPr>
      </p:pic>
      <p:sp>
        <p:nvSpPr>
          <p:cNvPr id="4" name="Text Placeholder 3">
            <a:extLst>
              <a:ext uri="{FF2B5EF4-FFF2-40B4-BE49-F238E27FC236}">
                <a16:creationId xmlns:a16="http://schemas.microsoft.com/office/drawing/2014/main" id="{E8586C40-C5EF-46EF-5A4E-A92134BC5E70}"/>
              </a:ext>
            </a:extLst>
          </p:cNvPr>
          <p:cNvSpPr>
            <a:spLocks noGrp="1"/>
          </p:cNvSpPr>
          <p:nvPr>
            <p:ph type="body" idx="4294967295"/>
          </p:nvPr>
        </p:nvSpPr>
        <p:spPr>
          <a:xfrm>
            <a:off x="716973" y="1239488"/>
            <a:ext cx="4769427" cy="4560887"/>
          </a:xfrm>
        </p:spPr>
        <p:txBody>
          <a:bodyPr>
            <a:normAutofit/>
          </a:bodyPr>
          <a:lstStyle/>
          <a:p>
            <a:pPr marL="0"/>
            <a:r>
              <a:rPr lang="fr-CH" dirty="0" err="1"/>
              <a:t>Here</a:t>
            </a:r>
            <a:r>
              <a:rPr lang="fr-CH" dirty="0"/>
              <a:t> are </a:t>
            </a:r>
            <a:r>
              <a:rPr lang="fr-CH" dirty="0" err="1"/>
              <a:t>some</a:t>
            </a:r>
            <a:r>
              <a:rPr lang="fr-CH" dirty="0"/>
              <a:t> </a:t>
            </a:r>
            <a:r>
              <a:rPr lang="fr-CH" dirty="0" err="1"/>
              <a:t>examples</a:t>
            </a:r>
            <a:r>
              <a:rPr lang="fr-CH" dirty="0"/>
              <a:t> of </a:t>
            </a:r>
            <a:r>
              <a:rPr lang="fr-CH" dirty="0" err="1"/>
              <a:t>bacterial</a:t>
            </a:r>
            <a:r>
              <a:rPr lang="fr-CH" dirty="0"/>
              <a:t> infections in </a:t>
            </a:r>
            <a:r>
              <a:rPr lang="fr-CH" dirty="0" err="1"/>
              <a:t>humans</a:t>
            </a:r>
            <a:r>
              <a:rPr lang="fr-CH" dirty="0"/>
              <a:t>: </a:t>
            </a:r>
          </a:p>
          <a:p>
            <a:pPr marL="228600" indent="-457200">
              <a:buFont typeface="Arial" panose="020B0604020202020204" pitchFamily="34" charset="0"/>
              <a:buChar char="•"/>
            </a:pPr>
            <a:r>
              <a:rPr lang="fr-CH" dirty="0" err="1"/>
              <a:t>Strep</a:t>
            </a:r>
            <a:r>
              <a:rPr lang="fr-CH" dirty="0"/>
              <a:t> </a:t>
            </a:r>
            <a:r>
              <a:rPr lang="fr-CH" dirty="0" err="1"/>
              <a:t>throat</a:t>
            </a:r>
            <a:endParaRPr lang="fr-CH" dirty="0"/>
          </a:p>
          <a:p>
            <a:pPr marL="228600" indent="-457200">
              <a:buFont typeface="Arial" panose="020B0604020202020204" pitchFamily="34" charset="0"/>
              <a:buChar char="•"/>
            </a:pPr>
            <a:r>
              <a:rPr lang="fr-CH" dirty="0" err="1"/>
              <a:t>Staph</a:t>
            </a:r>
            <a:r>
              <a:rPr lang="fr-CH" dirty="0"/>
              <a:t> infection</a:t>
            </a:r>
          </a:p>
          <a:p>
            <a:pPr marL="228600" indent="-457200">
              <a:buFont typeface="Arial" panose="020B0604020202020204" pitchFamily="34" charset="0"/>
              <a:buChar char="•"/>
            </a:pPr>
            <a:r>
              <a:rPr lang="fr-CH" dirty="0" err="1"/>
              <a:t>Bacterial</a:t>
            </a:r>
            <a:r>
              <a:rPr lang="fr-CH" dirty="0"/>
              <a:t> </a:t>
            </a:r>
            <a:r>
              <a:rPr lang="fr-CH" dirty="0" err="1"/>
              <a:t>meningitis</a:t>
            </a:r>
            <a:endParaRPr lang="fr-CH" dirty="0"/>
          </a:p>
          <a:p>
            <a:endParaRPr lang="en-US" dirty="0"/>
          </a:p>
        </p:txBody>
      </p:sp>
      <p:sp>
        <p:nvSpPr>
          <p:cNvPr id="7" name="TextBox 6">
            <a:extLst>
              <a:ext uri="{FF2B5EF4-FFF2-40B4-BE49-F238E27FC236}">
                <a16:creationId xmlns:a16="http://schemas.microsoft.com/office/drawing/2014/main" id="{9AB03811-4F6D-17EF-749F-B759275F41E7}"/>
              </a:ext>
            </a:extLst>
          </p:cNvPr>
          <p:cNvSpPr txBox="1"/>
          <p:nvPr/>
        </p:nvSpPr>
        <p:spPr>
          <a:xfrm>
            <a:off x="8540885" y="5256275"/>
            <a:ext cx="3501147" cy="369332"/>
          </a:xfrm>
          <a:prstGeom prst="rect">
            <a:avLst/>
          </a:prstGeom>
          <a:solidFill>
            <a:schemeClr val="accent6"/>
          </a:solidFill>
        </p:spPr>
        <p:txBody>
          <a:bodyPr wrap="square" rtlCol="0">
            <a:spAutoFit/>
          </a:bodyPr>
          <a:lstStyle/>
          <a:p>
            <a:pPr algn="ctr"/>
            <a:r>
              <a:rPr lang="en-US" sz="1800" dirty="0">
                <a:solidFill>
                  <a:schemeClr val="bg1"/>
                </a:solidFill>
              </a:rPr>
              <a:t>staphylococcal skin infection</a:t>
            </a:r>
          </a:p>
        </p:txBody>
      </p:sp>
    </p:spTree>
    <p:extLst>
      <p:ext uri="{BB962C8B-B14F-4D97-AF65-F5344CB8AC3E}">
        <p14:creationId xmlns:p14="http://schemas.microsoft.com/office/powerpoint/2010/main" val="29899919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9594AD-A524-D886-2BD8-267537242B6E}"/>
              </a:ext>
            </a:extLst>
          </p:cNvPr>
          <p:cNvSpPr>
            <a:spLocks noGrp="1"/>
          </p:cNvSpPr>
          <p:nvPr>
            <p:ph type="body" idx="1"/>
          </p:nvPr>
        </p:nvSpPr>
        <p:spPr>
          <a:xfrm>
            <a:off x="4651664" y="1039092"/>
            <a:ext cx="6913417" cy="5024460"/>
          </a:xfrm>
        </p:spPr>
        <p:txBody>
          <a:bodyPr>
            <a:normAutofit/>
          </a:bodyPr>
          <a:lstStyle/>
          <a:p>
            <a:r>
              <a:rPr lang="fr-CH" dirty="0">
                <a:solidFill>
                  <a:srgbClr val="5E6C77"/>
                </a:solidFill>
              </a:rPr>
              <a:t>And to </a:t>
            </a:r>
            <a:r>
              <a:rPr lang="fr-CH" dirty="0" err="1">
                <a:solidFill>
                  <a:srgbClr val="5E6C77"/>
                </a:solidFill>
              </a:rPr>
              <a:t>be</a:t>
            </a:r>
            <a:r>
              <a:rPr lang="fr-CH" dirty="0">
                <a:solidFill>
                  <a:srgbClr val="5E6C77"/>
                </a:solidFill>
              </a:rPr>
              <a:t> </a:t>
            </a:r>
            <a:r>
              <a:rPr lang="fr-CH" dirty="0" err="1">
                <a:solidFill>
                  <a:srgbClr val="5E6C77"/>
                </a:solidFill>
              </a:rPr>
              <a:t>honest</a:t>
            </a:r>
            <a:r>
              <a:rPr lang="fr-CH" dirty="0">
                <a:solidFill>
                  <a:srgbClr val="5E6C77"/>
                </a:solidFill>
              </a:rPr>
              <a:t>, the </a:t>
            </a:r>
            <a:r>
              <a:rPr lang="fr-CH" dirty="0" err="1">
                <a:solidFill>
                  <a:srgbClr val="5E6C77"/>
                </a:solidFill>
              </a:rPr>
              <a:t>majority</a:t>
            </a:r>
            <a:r>
              <a:rPr lang="fr-CH" dirty="0">
                <a:solidFill>
                  <a:srgbClr val="5E6C77"/>
                </a:solidFill>
              </a:rPr>
              <a:t> of </a:t>
            </a:r>
            <a:r>
              <a:rPr lang="fr-CH" dirty="0" err="1">
                <a:solidFill>
                  <a:srgbClr val="5E6C77"/>
                </a:solidFill>
              </a:rPr>
              <a:t>viruses</a:t>
            </a:r>
            <a:r>
              <a:rPr lang="fr-CH" dirty="0">
                <a:solidFill>
                  <a:srgbClr val="5E6C77"/>
                </a:solidFill>
              </a:rPr>
              <a:t> </a:t>
            </a:r>
            <a:r>
              <a:rPr lang="fr-CH" dirty="0" err="1">
                <a:solidFill>
                  <a:srgbClr val="5E6C77"/>
                </a:solidFill>
              </a:rPr>
              <a:t>aren’t</a:t>
            </a:r>
            <a:r>
              <a:rPr lang="fr-CH" dirty="0">
                <a:solidFill>
                  <a:srgbClr val="5E6C77"/>
                </a:solidFill>
              </a:rPr>
              <a:t> </a:t>
            </a:r>
            <a:r>
              <a:rPr lang="fr-CH" dirty="0" err="1">
                <a:solidFill>
                  <a:srgbClr val="5E6C77"/>
                </a:solidFill>
              </a:rPr>
              <a:t>harmful</a:t>
            </a:r>
            <a:r>
              <a:rPr lang="fr-CH" dirty="0">
                <a:solidFill>
                  <a:srgbClr val="5E6C77"/>
                </a:solidFill>
              </a:rPr>
              <a:t> to </a:t>
            </a:r>
            <a:r>
              <a:rPr lang="fr-CH" dirty="0" err="1">
                <a:solidFill>
                  <a:srgbClr val="5E6C77"/>
                </a:solidFill>
              </a:rPr>
              <a:t>humans</a:t>
            </a:r>
            <a:r>
              <a:rPr lang="fr-CH" dirty="0">
                <a:solidFill>
                  <a:srgbClr val="5E6C77"/>
                </a:solidFill>
              </a:rPr>
              <a:t> </a:t>
            </a:r>
            <a:r>
              <a:rPr lang="fr-CH" dirty="0" err="1">
                <a:solidFill>
                  <a:srgbClr val="5E6C77"/>
                </a:solidFill>
              </a:rPr>
              <a:t>either</a:t>
            </a:r>
            <a:r>
              <a:rPr lang="fr-CH" dirty="0">
                <a:solidFill>
                  <a:srgbClr val="5E6C77"/>
                </a:solidFill>
              </a:rPr>
              <a:t>.</a:t>
            </a:r>
          </a:p>
          <a:p>
            <a:r>
              <a:rPr lang="fr-CH" dirty="0" err="1">
                <a:solidFill>
                  <a:srgbClr val="5E6C77"/>
                </a:solidFill>
              </a:rPr>
              <a:t>Viruses</a:t>
            </a:r>
            <a:r>
              <a:rPr lang="fr-CH" dirty="0">
                <a:solidFill>
                  <a:srgbClr val="5E6C77"/>
                </a:solidFill>
              </a:rPr>
              <a:t> are </a:t>
            </a:r>
            <a:r>
              <a:rPr lang="fr-CH" dirty="0" err="1">
                <a:solidFill>
                  <a:srgbClr val="5E6C77"/>
                </a:solidFill>
              </a:rPr>
              <a:t>generally</a:t>
            </a:r>
            <a:r>
              <a:rPr lang="fr-CH" dirty="0">
                <a:solidFill>
                  <a:srgbClr val="5E6C77"/>
                </a:solidFill>
              </a:rPr>
              <a:t> </a:t>
            </a:r>
            <a:r>
              <a:rPr lang="fr-CH" dirty="0" err="1">
                <a:solidFill>
                  <a:srgbClr val="5E6C77"/>
                </a:solidFill>
              </a:rPr>
              <a:t>specific</a:t>
            </a:r>
            <a:r>
              <a:rPr lang="fr-CH" dirty="0">
                <a:solidFill>
                  <a:srgbClr val="5E6C77"/>
                </a:solidFill>
              </a:rPr>
              <a:t> to a certain host. </a:t>
            </a:r>
          </a:p>
          <a:p>
            <a:r>
              <a:rPr lang="fr-CH" dirty="0">
                <a:solidFill>
                  <a:srgbClr val="5E6C77"/>
                </a:solidFill>
              </a:rPr>
              <a:t>So, for </a:t>
            </a:r>
            <a:r>
              <a:rPr lang="fr-CH" dirty="0" err="1">
                <a:solidFill>
                  <a:srgbClr val="5E6C77"/>
                </a:solidFill>
              </a:rPr>
              <a:t>example</a:t>
            </a:r>
            <a:r>
              <a:rPr lang="fr-CH" dirty="0">
                <a:solidFill>
                  <a:srgbClr val="5E6C77"/>
                </a:solidFill>
              </a:rPr>
              <a:t>, phages </a:t>
            </a:r>
            <a:r>
              <a:rPr lang="fr-CH" dirty="0" err="1">
                <a:solidFill>
                  <a:srgbClr val="5E6C77"/>
                </a:solidFill>
              </a:rPr>
              <a:t>only</a:t>
            </a:r>
            <a:r>
              <a:rPr lang="fr-CH" dirty="0">
                <a:solidFill>
                  <a:srgbClr val="5E6C77"/>
                </a:solidFill>
              </a:rPr>
              <a:t> </a:t>
            </a:r>
            <a:r>
              <a:rPr lang="fr-CH" dirty="0" err="1">
                <a:solidFill>
                  <a:srgbClr val="5E6C77"/>
                </a:solidFill>
              </a:rPr>
              <a:t>attack</a:t>
            </a:r>
            <a:r>
              <a:rPr lang="fr-CH" dirty="0">
                <a:solidFill>
                  <a:srgbClr val="5E6C77"/>
                </a:solidFill>
              </a:rPr>
              <a:t> </a:t>
            </a:r>
            <a:r>
              <a:rPr lang="fr-CH" dirty="0" err="1">
                <a:solidFill>
                  <a:srgbClr val="5E6C77"/>
                </a:solidFill>
              </a:rPr>
              <a:t>bacteria</a:t>
            </a:r>
            <a:r>
              <a:rPr lang="fr-CH" dirty="0">
                <a:solidFill>
                  <a:srgbClr val="5E6C77"/>
                </a:solidFill>
              </a:rPr>
              <a:t>. </a:t>
            </a:r>
            <a:r>
              <a:rPr lang="fr-CH" dirty="0" err="1">
                <a:solidFill>
                  <a:srgbClr val="5E6C77"/>
                </a:solidFill>
              </a:rPr>
              <a:t>They</a:t>
            </a:r>
            <a:r>
              <a:rPr lang="fr-CH" dirty="0">
                <a:solidFill>
                  <a:srgbClr val="5E6C77"/>
                </a:solidFill>
              </a:rPr>
              <a:t> </a:t>
            </a:r>
            <a:r>
              <a:rPr lang="fr-CH" dirty="0" err="1">
                <a:solidFill>
                  <a:srgbClr val="5E6C77"/>
                </a:solidFill>
              </a:rPr>
              <a:t>can’t</a:t>
            </a:r>
            <a:r>
              <a:rPr lang="fr-CH" dirty="0">
                <a:solidFill>
                  <a:srgbClr val="5E6C77"/>
                </a:solidFill>
              </a:rPr>
              <a:t> </a:t>
            </a:r>
            <a:r>
              <a:rPr lang="fr-CH" dirty="0" err="1">
                <a:solidFill>
                  <a:srgbClr val="5E6C77"/>
                </a:solidFill>
              </a:rPr>
              <a:t>attack</a:t>
            </a:r>
            <a:r>
              <a:rPr lang="fr-CH" dirty="0">
                <a:solidFill>
                  <a:srgbClr val="5E6C77"/>
                </a:solidFill>
              </a:rPr>
              <a:t> </a:t>
            </a:r>
            <a:r>
              <a:rPr lang="fr-CH" dirty="0" err="1">
                <a:solidFill>
                  <a:srgbClr val="5E6C77"/>
                </a:solidFill>
              </a:rPr>
              <a:t>human</a:t>
            </a:r>
            <a:r>
              <a:rPr lang="fr-CH" dirty="0">
                <a:solidFill>
                  <a:srgbClr val="5E6C77"/>
                </a:solidFill>
              </a:rPr>
              <a:t> </a:t>
            </a:r>
            <a:r>
              <a:rPr lang="fr-CH" dirty="0" err="1">
                <a:solidFill>
                  <a:srgbClr val="5E6C77"/>
                </a:solidFill>
              </a:rPr>
              <a:t>cells</a:t>
            </a:r>
            <a:r>
              <a:rPr lang="fr-CH" dirty="0">
                <a:solidFill>
                  <a:srgbClr val="5E6C77"/>
                </a:solidFill>
              </a:rPr>
              <a:t>.</a:t>
            </a:r>
          </a:p>
        </p:txBody>
      </p:sp>
      <p:pic>
        <p:nvPicPr>
          <p:cNvPr id="5" name="Google Shape;842;p51" descr="A picture containing toy&#10;&#10;Description automatically generated">
            <a:extLst>
              <a:ext uri="{FF2B5EF4-FFF2-40B4-BE49-F238E27FC236}">
                <a16:creationId xmlns:a16="http://schemas.microsoft.com/office/drawing/2014/main" id="{2E53B567-2C50-FEE4-643B-D04E829C1582}"/>
              </a:ext>
            </a:extLst>
          </p:cNvPr>
          <p:cNvPicPr preferRelativeResize="0"/>
          <p:nvPr/>
        </p:nvPicPr>
        <p:blipFill rotWithShape="1">
          <a:blip r:embed="rId2">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6391213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8586C40-C5EF-46EF-5A4E-A92134BC5E70}"/>
              </a:ext>
            </a:extLst>
          </p:cNvPr>
          <p:cNvSpPr>
            <a:spLocks noGrp="1"/>
          </p:cNvSpPr>
          <p:nvPr>
            <p:ph type="body" idx="4294967295"/>
          </p:nvPr>
        </p:nvSpPr>
        <p:spPr>
          <a:xfrm>
            <a:off x="793450" y="819728"/>
            <a:ext cx="9267855" cy="4560887"/>
          </a:xfrm>
        </p:spPr>
        <p:txBody>
          <a:bodyPr>
            <a:normAutofit/>
          </a:bodyPr>
          <a:lstStyle/>
          <a:p>
            <a:pPr marL="0"/>
            <a:r>
              <a:rPr lang="fr-CH" dirty="0">
                <a:solidFill>
                  <a:srgbClr val="5E6C77"/>
                </a:solidFill>
              </a:rPr>
              <a:t>Viral infections in </a:t>
            </a:r>
            <a:r>
              <a:rPr lang="fr-CH" dirty="0" err="1">
                <a:solidFill>
                  <a:srgbClr val="5E6C77"/>
                </a:solidFill>
              </a:rPr>
              <a:t>humans</a:t>
            </a:r>
            <a:r>
              <a:rPr lang="fr-CH" dirty="0">
                <a:solidFill>
                  <a:srgbClr val="5E6C77"/>
                </a:solidFill>
              </a:rPr>
              <a:t> </a:t>
            </a:r>
            <a:r>
              <a:rPr lang="fr-CH" dirty="0" err="1">
                <a:solidFill>
                  <a:srgbClr val="5E6C77"/>
                </a:solidFill>
              </a:rPr>
              <a:t>include</a:t>
            </a:r>
            <a:r>
              <a:rPr lang="fr-CH" dirty="0">
                <a:solidFill>
                  <a:srgbClr val="5E6C77"/>
                </a:solidFill>
              </a:rPr>
              <a:t>:</a:t>
            </a:r>
            <a:endParaRPr lang="en-US" dirty="0">
              <a:solidFill>
                <a:srgbClr val="5E6C77"/>
              </a:solidFill>
            </a:endParaRPr>
          </a:p>
        </p:txBody>
      </p:sp>
      <p:graphicFrame>
        <p:nvGraphicFramePr>
          <p:cNvPr id="2" name="Table 1">
            <a:extLst>
              <a:ext uri="{FF2B5EF4-FFF2-40B4-BE49-F238E27FC236}">
                <a16:creationId xmlns:a16="http://schemas.microsoft.com/office/drawing/2014/main" id="{B1DD2CFB-FEB5-D7B4-CB86-7E5EAA325071}"/>
              </a:ext>
            </a:extLst>
          </p:cNvPr>
          <p:cNvGraphicFramePr>
            <a:graphicFrameLocks noGrp="1"/>
          </p:cNvGraphicFramePr>
          <p:nvPr>
            <p:extLst>
              <p:ext uri="{D42A27DB-BD31-4B8C-83A1-F6EECF244321}">
                <p14:modId xmlns:p14="http://schemas.microsoft.com/office/powerpoint/2010/main" val="1258749053"/>
              </p:ext>
            </p:extLst>
          </p:nvPr>
        </p:nvGraphicFramePr>
        <p:xfrm>
          <a:off x="616688" y="1770278"/>
          <a:ext cx="10781862" cy="2194560"/>
        </p:xfrm>
        <a:graphic>
          <a:graphicData uri="http://schemas.openxmlformats.org/drawingml/2006/table">
            <a:tbl>
              <a:tblPr firstRow="1" bandRow="1">
                <a:tableStyleId>{5EFE41A3-DD61-44C7-AFF8-3DEED947FFAF}</a:tableStyleId>
              </a:tblPr>
              <a:tblGrid>
                <a:gridCol w="2796363">
                  <a:extLst>
                    <a:ext uri="{9D8B030D-6E8A-4147-A177-3AD203B41FA5}">
                      <a16:colId xmlns:a16="http://schemas.microsoft.com/office/drawing/2014/main" val="2322930068"/>
                    </a:ext>
                  </a:extLst>
                </a:gridCol>
                <a:gridCol w="7985499">
                  <a:extLst>
                    <a:ext uri="{9D8B030D-6E8A-4147-A177-3AD203B41FA5}">
                      <a16:colId xmlns:a16="http://schemas.microsoft.com/office/drawing/2014/main" val="2848710613"/>
                    </a:ext>
                  </a:extLst>
                </a:gridCol>
              </a:tblGrid>
              <a:tr h="370840">
                <a:tc>
                  <a:txBody>
                    <a:bodyPr/>
                    <a:lstStyle/>
                    <a:p>
                      <a:r>
                        <a:rPr lang="en-US" sz="2400" dirty="0"/>
                        <a:t>Illness</a:t>
                      </a:r>
                    </a:p>
                  </a:txBody>
                  <a:tcPr/>
                </a:tc>
                <a:tc>
                  <a:txBody>
                    <a:bodyPr/>
                    <a:lstStyle/>
                    <a:p>
                      <a:r>
                        <a:rPr lang="fr-CH" sz="2400" dirty="0" err="1"/>
                        <a:t>Examples</a:t>
                      </a:r>
                      <a:r>
                        <a:rPr lang="fr-CH" sz="2400" dirty="0"/>
                        <a:t> of </a:t>
                      </a:r>
                      <a:r>
                        <a:rPr lang="fr-CH" sz="2400" dirty="0" err="1"/>
                        <a:t>viruses</a:t>
                      </a:r>
                      <a:r>
                        <a:rPr lang="fr-CH" sz="2400" dirty="0"/>
                        <a:t> </a:t>
                      </a:r>
                      <a:r>
                        <a:rPr lang="fr-CH" sz="2400" dirty="0" err="1"/>
                        <a:t>that</a:t>
                      </a:r>
                      <a:r>
                        <a:rPr lang="fr-CH" sz="2400" dirty="0"/>
                        <a:t> cause the </a:t>
                      </a:r>
                      <a:r>
                        <a:rPr lang="fr-CH" sz="2400" dirty="0" err="1"/>
                        <a:t>illness</a:t>
                      </a:r>
                      <a:endParaRPr lang="en-US" sz="2400" dirty="0"/>
                    </a:p>
                  </a:txBody>
                  <a:tcPr/>
                </a:tc>
                <a:extLst>
                  <a:ext uri="{0D108BD9-81ED-4DB2-BD59-A6C34878D82A}">
                    <a16:rowId xmlns:a16="http://schemas.microsoft.com/office/drawing/2014/main" val="1244272725"/>
                  </a:ext>
                </a:extLst>
              </a:tr>
              <a:tr h="370840">
                <a:tc>
                  <a:txBody>
                    <a:bodyPr/>
                    <a:lstStyle/>
                    <a:p>
                      <a:r>
                        <a:rPr lang="en-US" sz="2400" dirty="0"/>
                        <a:t>Cold</a:t>
                      </a:r>
                    </a:p>
                  </a:txBody>
                  <a:tcPr/>
                </a:tc>
                <a:tc>
                  <a:txBody>
                    <a:bodyPr/>
                    <a:lstStyle/>
                    <a:p>
                      <a:r>
                        <a:rPr lang="fr-CH" sz="2400" dirty="0" err="1"/>
                        <a:t>adenovirus</a:t>
                      </a:r>
                      <a:r>
                        <a:rPr lang="fr-CH" sz="2400" dirty="0"/>
                        <a:t>, coronavirus, rhinovirus</a:t>
                      </a:r>
                      <a:endParaRPr lang="en-US" sz="2400" dirty="0"/>
                    </a:p>
                  </a:txBody>
                  <a:tcPr/>
                </a:tc>
                <a:extLst>
                  <a:ext uri="{0D108BD9-81ED-4DB2-BD59-A6C34878D82A}">
                    <a16:rowId xmlns:a16="http://schemas.microsoft.com/office/drawing/2014/main" val="1838893790"/>
                  </a:ext>
                </a:extLst>
              </a:tr>
              <a:tr h="370840">
                <a:tc>
                  <a:txBody>
                    <a:bodyPr/>
                    <a:lstStyle/>
                    <a:p>
                      <a:r>
                        <a:rPr lang="en-US" sz="2400" dirty="0"/>
                        <a:t>Flu</a:t>
                      </a:r>
                    </a:p>
                  </a:txBody>
                  <a:tcPr/>
                </a:tc>
                <a:tc>
                  <a:txBody>
                    <a:bodyPr/>
                    <a:lstStyle/>
                    <a:p>
                      <a:r>
                        <a:rPr lang="en-US" sz="2400" dirty="0"/>
                        <a:t>influenza</a:t>
                      </a:r>
                    </a:p>
                  </a:txBody>
                  <a:tcPr/>
                </a:tc>
                <a:extLst>
                  <a:ext uri="{0D108BD9-81ED-4DB2-BD59-A6C34878D82A}">
                    <a16:rowId xmlns:a16="http://schemas.microsoft.com/office/drawing/2014/main" val="3967934785"/>
                  </a:ext>
                </a:extLst>
              </a:tr>
              <a:tr h="37084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t>Gastroenteritis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400" dirty="0"/>
                        <a:t>(stomach bug)</a:t>
                      </a:r>
                    </a:p>
                  </a:txBody>
                  <a:tcPr/>
                </a:tc>
                <a:tc>
                  <a:txBody>
                    <a:bodyPr/>
                    <a:lstStyle/>
                    <a:p>
                      <a:r>
                        <a:rPr lang="en-US" sz="2400" dirty="0"/>
                        <a:t>rotavirus, norovirus</a:t>
                      </a:r>
                    </a:p>
                  </a:txBody>
                  <a:tcPr/>
                </a:tc>
                <a:extLst>
                  <a:ext uri="{0D108BD9-81ED-4DB2-BD59-A6C34878D82A}">
                    <a16:rowId xmlns:a16="http://schemas.microsoft.com/office/drawing/2014/main" val="4145949909"/>
                  </a:ext>
                </a:extLst>
              </a:tr>
            </a:tbl>
          </a:graphicData>
        </a:graphic>
      </p:graphicFrame>
      <p:pic>
        <p:nvPicPr>
          <p:cNvPr id="9" name="Picture 8" descr="A yellow and red star shaped object with red dots&#10;&#10;Description automatically generated">
            <a:extLst>
              <a:ext uri="{FF2B5EF4-FFF2-40B4-BE49-F238E27FC236}">
                <a16:creationId xmlns:a16="http://schemas.microsoft.com/office/drawing/2014/main" id="{355EB943-E931-9202-AA9E-F844AB0A6BB7}"/>
              </a:ext>
            </a:extLst>
          </p:cNvPr>
          <p:cNvPicPr>
            <a:picLocks noChangeAspect="1"/>
          </p:cNvPicPr>
          <p:nvPr/>
        </p:nvPicPr>
        <p:blipFill>
          <a:blip r:embed="rId3"/>
          <a:stretch>
            <a:fillRect/>
          </a:stretch>
        </p:blipFill>
        <p:spPr>
          <a:xfrm>
            <a:off x="2420327" y="4213701"/>
            <a:ext cx="1868702" cy="2153237"/>
          </a:xfrm>
          <a:prstGeom prst="rect">
            <a:avLst/>
          </a:prstGeom>
        </p:spPr>
      </p:pic>
      <p:pic>
        <p:nvPicPr>
          <p:cNvPr id="11" name="Picture 10" descr="A green and red virus&#10;&#10;Description automatically generated">
            <a:extLst>
              <a:ext uri="{FF2B5EF4-FFF2-40B4-BE49-F238E27FC236}">
                <a16:creationId xmlns:a16="http://schemas.microsoft.com/office/drawing/2014/main" id="{0FA6BE42-E172-660C-A6BC-BE9867541467}"/>
              </a:ext>
            </a:extLst>
          </p:cNvPr>
          <p:cNvPicPr>
            <a:picLocks noChangeAspect="1"/>
          </p:cNvPicPr>
          <p:nvPr/>
        </p:nvPicPr>
        <p:blipFill>
          <a:blip r:embed="rId4"/>
          <a:stretch>
            <a:fillRect/>
          </a:stretch>
        </p:blipFill>
        <p:spPr>
          <a:xfrm>
            <a:off x="5350354" y="4254122"/>
            <a:ext cx="1770197" cy="2112816"/>
          </a:xfrm>
          <a:prstGeom prst="rect">
            <a:avLst/>
          </a:prstGeom>
        </p:spPr>
      </p:pic>
      <p:pic>
        <p:nvPicPr>
          <p:cNvPr id="13" name="Picture 12" descr="A cartoon of a virus&#10;&#10;Description automatically generated">
            <a:extLst>
              <a:ext uri="{FF2B5EF4-FFF2-40B4-BE49-F238E27FC236}">
                <a16:creationId xmlns:a16="http://schemas.microsoft.com/office/drawing/2014/main" id="{3C81E18D-0963-38FC-DA2A-784DC73376B2}"/>
              </a:ext>
            </a:extLst>
          </p:cNvPr>
          <p:cNvPicPr>
            <a:picLocks noChangeAspect="1"/>
          </p:cNvPicPr>
          <p:nvPr/>
        </p:nvPicPr>
        <p:blipFill>
          <a:blip r:embed="rId5"/>
          <a:stretch>
            <a:fillRect/>
          </a:stretch>
        </p:blipFill>
        <p:spPr>
          <a:xfrm>
            <a:off x="8181877" y="4249473"/>
            <a:ext cx="1770197" cy="2081692"/>
          </a:xfrm>
          <a:prstGeom prst="rect">
            <a:avLst/>
          </a:prstGeom>
        </p:spPr>
      </p:pic>
    </p:spTree>
    <p:extLst>
      <p:ext uri="{BB962C8B-B14F-4D97-AF65-F5344CB8AC3E}">
        <p14:creationId xmlns:p14="http://schemas.microsoft.com/office/powerpoint/2010/main" val="762970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hild blowing his nose&#10;&#10;Description automatically generated">
            <a:extLst>
              <a:ext uri="{FF2B5EF4-FFF2-40B4-BE49-F238E27FC236}">
                <a16:creationId xmlns:a16="http://schemas.microsoft.com/office/drawing/2014/main" id="{CF5D7AB2-C06E-8FB1-6182-885B50CCC64F}"/>
              </a:ext>
            </a:extLst>
          </p:cNvPr>
          <p:cNvPicPr>
            <a:picLocks noChangeAspect="1"/>
          </p:cNvPicPr>
          <p:nvPr/>
        </p:nvPicPr>
        <p:blipFill>
          <a:blip r:embed="rId2"/>
          <a:stretch>
            <a:fillRect/>
          </a:stretch>
        </p:blipFill>
        <p:spPr>
          <a:xfrm>
            <a:off x="0" y="-1"/>
            <a:ext cx="12281491" cy="8187661"/>
          </a:xfrm>
          <a:prstGeom prst="rect">
            <a:avLst/>
          </a:prstGeom>
        </p:spPr>
      </p:pic>
      <p:sp>
        <p:nvSpPr>
          <p:cNvPr id="2" name="Text Placeholder 1">
            <a:extLst>
              <a:ext uri="{FF2B5EF4-FFF2-40B4-BE49-F238E27FC236}">
                <a16:creationId xmlns:a16="http://schemas.microsoft.com/office/drawing/2014/main" id="{0FA5436E-EB27-9F23-B7CB-1A42E4D114A9}"/>
              </a:ext>
            </a:extLst>
          </p:cNvPr>
          <p:cNvSpPr>
            <a:spLocks noGrp="1"/>
          </p:cNvSpPr>
          <p:nvPr>
            <p:ph type="body" idx="4294967295"/>
          </p:nvPr>
        </p:nvSpPr>
        <p:spPr>
          <a:xfrm>
            <a:off x="679875" y="1469066"/>
            <a:ext cx="4689568" cy="4560887"/>
          </a:xfrm>
        </p:spPr>
        <p:txBody>
          <a:bodyPr/>
          <a:lstStyle/>
          <a:p>
            <a:pPr marL="0">
              <a:spcBef>
                <a:spcPts val="0"/>
              </a:spcBef>
              <a:spcAft>
                <a:spcPts val="1200"/>
              </a:spcAft>
            </a:pPr>
            <a:r>
              <a:rPr lang="fr-CH" dirty="0" err="1">
                <a:solidFill>
                  <a:srgbClr val="697075"/>
                </a:solidFill>
              </a:rPr>
              <a:t>Humans</a:t>
            </a:r>
            <a:r>
              <a:rPr lang="fr-CH" dirty="0">
                <a:solidFill>
                  <a:srgbClr val="697075"/>
                </a:solidFill>
              </a:rPr>
              <a:t> have </a:t>
            </a:r>
            <a:r>
              <a:rPr lang="fr-CH" dirty="0" err="1">
                <a:solidFill>
                  <a:srgbClr val="697075"/>
                </a:solidFill>
              </a:rPr>
              <a:t>several</a:t>
            </a:r>
            <a:r>
              <a:rPr lang="fr-CH" dirty="0">
                <a:solidFill>
                  <a:srgbClr val="697075"/>
                </a:solidFill>
              </a:rPr>
              <a:t> </a:t>
            </a:r>
            <a:r>
              <a:rPr lang="fr-CH" dirty="0" err="1">
                <a:solidFill>
                  <a:srgbClr val="697075"/>
                </a:solidFill>
              </a:rPr>
              <a:t>ways</a:t>
            </a:r>
            <a:r>
              <a:rPr lang="fr-CH" dirty="0">
                <a:solidFill>
                  <a:srgbClr val="697075"/>
                </a:solidFill>
              </a:rPr>
              <a:t> of </a:t>
            </a:r>
            <a:r>
              <a:rPr lang="fr-CH" dirty="0" err="1">
                <a:solidFill>
                  <a:srgbClr val="697075"/>
                </a:solidFill>
              </a:rPr>
              <a:t>stopping</a:t>
            </a:r>
            <a:r>
              <a:rPr lang="fr-CH" dirty="0">
                <a:solidFill>
                  <a:srgbClr val="697075"/>
                </a:solidFill>
              </a:rPr>
              <a:t> </a:t>
            </a:r>
            <a:r>
              <a:rPr lang="fr-CH" dirty="0" err="1">
                <a:solidFill>
                  <a:srgbClr val="697075"/>
                </a:solidFill>
              </a:rPr>
              <a:t>pathogens</a:t>
            </a:r>
            <a:r>
              <a:rPr lang="fr-CH" dirty="0">
                <a:solidFill>
                  <a:srgbClr val="697075"/>
                </a:solidFill>
              </a:rPr>
              <a:t> </a:t>
            </a:r>
            <a:r>
              <a:rPr lang="fr-CH" dirty="0" err="1">
                <a:solidFill>
                  <a:srgbClr val="697075"/>
                </a:solidFill>
              </a:rPr>
              <a:t>from</a:t>
            </a:r>
            <a:r>
              <a:rPr lang="fr-CH" dirty="0">
                <a:solidFill>
                  <a:srgbClr val="697075"/>
                </a:solidFill>
              </a:rPr>
              <a:t> </a:t>
            </a:r>
            <a:r>
              <a:rPr lang="fr-CH" dirty="0" err="1">
                <a:solidFill>
                  <a:srgbClr val="697075"/>
                </a:solidFill>
              </a:rPr>
              <a:t>entering</a:t>
            </a:r>
            <a:r>
              <a:rPr lang="fr-CH" dirty="0">
                <a:solidFill>
                  <a:srgbClr val="697075"/>
                </a:solidFill>
              </a:rPr>
              <a:t> </a:t>
            </a:r>
            <a:r>
              <a:rPr lang="fr-CH" dirty="0" err="1">
                <a:solidFill>
                  <a:srgbClr val="697075"/>
                </a:solidFill>
              </a:rPr>
              <a:t>their</a:t>
            </a:r>
            <a:r>
              <a:rPr lang="fr-CH" dirty="0">
                <a:solidFill>
                  <a:srgbClr val="697075"/>
                </a:solidFill>
              </a:rPr>
              <a:t> bodies. </a:t>
            </a:r>
          </a:p>
          <a:p>
            <a:pPr marL="0">
              <a:spcBef>
                <a:spcPts val="0"/>
              </a:spcBef>
              <a:spcAft>
                <a:spcPts val="1200"/>
              </a:spcAft>
            </a:pPr>
            <a:r>
              <a:rPr lang="fr-CH" dirty="0">
                <a:solidFill>
                  <a:srgbClr val="697075"/>
                </a:solidFill>
              </a:rPr>
              <a:t>You have </a:t>
            </a:r>
            <a:r>
              <a:rPr lang="fr-CH" dirty="0" err="1">
                <a:solidFill>
                  <a:srgbClr val="697075"/>
                </a:solidFill>
              </a:rPr>
              <a:t>natural</a:t>
            </a:r>
            <a:r>
              <a:rPr lang="fr-CH" dirty="0">
                <a:solidFill>
                  <a:srgbClr val="697075"/>
                </a:solidFill>
              </a:rPr>
              <a:t> </a:t>
            </a:r>
            <a:r>
              <a:rPr lang="fr-CH" dirty="0" err="1">
                <a:solidFill>
                  <a:srgbClr val="697075"/>
                </a:solidFill>
              </a:rPr>
              <a:t>barriers</a:t>
            </a:r>
            <a:r>
              <a:rPr lang="fr-CH" dirty="0">
                <a:solidFill>
                  <a:srgbClr val="697075"/>
                </a:solidFill>
              </a:rPr>
              <a:t>, like </a:t>
            </a:r>
            <a:r>
              <a:rPr lang="fr-CH" dirty="0" err="1">
                <a:solidFill>
                  <a:srgbClr val="697075"/>
                </a:solidFill>
              </a:rPr>
              <a:t>your</a:t>
            </a:r>
            <a:r>
              <a:rPr lang="fr-CH" dirty="0">
                <a:solidFill>
                  <a:srgbClr val="697075"/>
                </a:solidFill>
              </a:rPr>
              <a:t> skin and mucus membranes.</a:t>
            </a:r>
          </a:p>
        </p:txBody>
      </p:sp>
    </p:spTree>
    <p:extLst>
      <p:ext uri="{BB962C8B-B14F-4D97-AF65-F5344CB8AC3E}">
        <p14:creationId xmlns:p14="http://schemas.microsoft.com/office/powerpoint/2010/main" val="38513471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74A39E-9DC0-A72A-BAF8-57256E51FF76}"/>
              </a:ext>
            </a:extLst>
          </p:cNvPr>
          <p:cNvSpPr>
            <a:spLocks noGrp="1"/>
          </p:cNvSpPr>
          <p:nvPr>
            <p:ph type="body" idx="1"/>
          </p:nvPr>
        </p:nvSpPr>
        <p:spPr>
          <a:xfrm>
            <a:off x="2209801" y="1369846"/>
            <a:ext cx="9143999" cy="4561221"/>
          </a:xfrm>
        </p:spPr>
        <p:txBody>
          <a:bodyPr>
            <a:normAutofit/>
          </a:bodyPr>
          <a:lstStyle/>
          <a:p>
            <a:r>
              <a:rPr lang="en-US" sz="2400" dirty="0"/>
              <a:t>Go to level 27.</a:t>
            </a:r>
          </a:p>
          <a:p>
            <a:r>
              <a:rPr lang="fr-CH" sz="2400" dirty="0"/>
              <a:t>Can </a:t>
            </a:r>
            <a:r>
              <a:rPr lang="fr-CH" sz="2400" dirty="0" err="1"/>
              <a:t>you</a:t>
            </a:r>
            <a:r>
              <a:rPr lang="fr-CH" sz="2400" dirty="0"/>
              <a:t> </a:t>
            </a:r>
            <a:r>
              <a:rPr lang="fr-CH" sz="2400" dirty="0" err="1"/>
              <a:t>find</a:t>
            </a:r>
            <a:r>
              <a:rPr lang="fr-CH" sz="2400" dirty="0"/>
              <a:t> a </a:t>
            </a:r>
            <a:r>
              <a:rPr lang="fr-CH" sz="2400" dirty="0" err="1"/>
              <a:t>way</a:t>
            </a:r>
            <a:r>
              <a:rPr lang="fr-CH" sz="2400" dirty="0"/>
              <a:t> to block Phage to </a:t>
            </a:r>
            <a:r>
              <a:rPr lang="fr-CH" sz="2400" dirty="0" err="1"/>
              <a:t>protect</a:t>
            </a:r>
            <a:r>
              <a:rPr lang="fr-CH" sz="2400" dirty="0"/>
              <a:t> me (Splitter)?</a:t>
            </a:r>
            <a:endParaRPr lang="en-US" sz="2400" dirty="0"/>
          </a:p>
        </p:txBody>
      </p:sp>
      <p:sp>
        <p:nvSpPr>
          <p:cNvPr id="3" name="Title 2">
            <a:extLst>
              <a:ext uri="{FF2B5EF4-FFF2-40B4-BE49-F238E27FC236}">
                <a16:creationId xmlns:a16="http://schemas.microsoft.com/office/drawing/2014/main" id="{81D54A6C-6110-CCAD-6DBB-D8B048B84CBF}"/>
              </a:ext>
            </a:extLst>
          </p:cNvPr>
          <p:cNvSpPr>
            <a:spLocks noGrp="1"/>
          </p:cNvSpPr>
          <p:nvPr>
            <p:ph type="title"/>
          </p:nvPr>
        </p:nvSpPr>
        <p:spPr/>
        <p:txBody>
          <a:bodyPr/>
          <a:lstStyle/>
          <a:p>
            <a:r>
              <a:rPr lang="en-US" dirty="0"/>
              <a:t>Microbiomes game</a:t>
            </a:r>
          </a:p>
        </p:txBody>
      </p:sp>
      <p:pic>
        <p:nvPicPr>
          <p:cNvPr id="5" name="Picture 4" descr="A screenshot of a video game&#10;&#10;Description automatically generated">
            <a:extLst>
              <a:ext uri="{FF2B5EF4-FFF2-40B4-BE49-F238E27FC236}">
                <a16:creationId xmlns:a16="http://schemas.microsoft.com/office/drawing/2014/main" id="{85F78194-1B23-55F0-2AE8-8AA17C3D224E}"/>
              </a:ext>
            </a:extLst>
          </p:cNvPr>
          <p:cNvPicPr>
            <a:picLocks noChangeAspect="1"/>
          </p:cNvPicPr>
          <p:nvPr/>
        </p:nvPicPr>
        <p:blipFill>
          <a:blip r:embed="rId2"/>
          <a:stretch>
            <a:fillRect/>
          </a:stretch>
        </p:blipFill>
        <p:spPr>
          <a:xfrm>
            <a:off x="2654299" y="3233747"/>
            <a:ext cx="7489825" cy="3460700"/>
          </a:xfrm>
          <a:prstGeom prst="rect">
            <a:avLst/>
          </a:prstGeom>
        </p:spPr>
      </p:pic>
    </p:spTree>
    <p:extLst>
      <p:ext uri="{BB962C8B-B14F-4D97-AF65-F5344CB8AC3E}">
        <p14:creationId xmlns:p14="http://schemas.microsoft.com/office/powerpoint/2010/main" val="16186046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FA5436E-EB27-9F23-B7CB-1A42E4D114A9}"/>
              </a:ext>
            </a:extLst>
          </p:cNvPr>
          <p:cNvSpPr>
            <a:spLocks noGrp="1"/>
          </p:cNvSpPr>
          <p:nvPr>
            <p:ph type="body" idx="4294967295"/>
          </p:nvPr>
        </p:nvSpPr>
        <p:spPr>
          <a:xfrm>
            <a:off x="2122177" y="1390650"/>
            <a:ext cx="4364348" cy="4560887"/>
          </a:xfrm>
        </p:spPr>
        <p:txBody>
          <a:bodyPr/>
          <a:lstStyle/>
          <a:p>
            <a:pPr marL="0"/>
            <a:r>
              <a:rPr lang="fr-CH" dirty="0" err="1"/>
              <a:t>What</a:t>
            </a:r>
            <a:r>
              <a:rPr lang="fr-CH" dirty="0"/>
              <a:t> </a:t>
            </a:r>
            <a:r>
              <a:rPr lang="fr-CH" dirty="0" err="1"/>
              <a:t>ways</a:t>
            </a:r>
            <a:r>
              <a:rPr lang="fr-CH" dirty="0"/>
              <a:t> do </a:t>
            </a:r>
            <a:r>
              <a:rPr lang="fr-CH" dirty="0" err="1"/>
              <a:t>you</a:t>
            </a:r>
            <a:r>
              <a:rPr lang="fr-CH" dirty="0"/>
              <a:t> know of blocking </a:t>
            </a:r>
            <a:r>
              <a:rPr lang="fr-CH" dirty="0" err="1"/>
              <a:t>pathogens</a:t>
            </a:r>
            <a:r>
              <a:rPr lang="fr-CH" dirty="0"/>
              <a:t>, to </a:t>
            </a:r>
            <a:r>
              <a:rPr lang="fr-CH" dirty="0" err="1"/>
              <a:t>keep</a:t>
            </a:r>
            <a:r>
              <a:rPr lang="fr-CH" dirty="0"/>
              <a:t> </a:t>
            </a:r>
            <a:r>
              <a:rPr lang="fr-CH" dirty="0" err="1"/>
              <a:t>them</a:t>
            </a:r>
            <a:r>
              <a:rPr lang="fr-CH" dirty="0"/>
              <a:t> </a:t>
            </a:r>
            <a:r>
              <a:rPr lang="fr-CH" dirty="0" err="1"/>
              <a:t>from</a:t>
            </a:r>
            <a:r>
              <a:rPr lang="fr-CH" dirty="0"/>
              <a:t> </a:t>
            </a:r>
            <a:r>
              <a:rPr lang="fr-CH" dirty="0" err="1"/>
              <a:t>getting</a:t>
            </a:r>
            <a:r>
              <a:rPr lang="fr-CH" dirty="0"/>
              <a:t> </a:t>
            </a:r>
            <a:r>
              <a:rPr lang="fr-CH" dirty="0" err="1"/>
              <a:t>into</a:t>
            </a:r>
            <a:r>
              <a:rPr lang="fr-CH" dirty="0"/>
              <a:t> </a:t>
            </a:r>
            <a:r>
              <a:rPr lang="fr-CH" u="sng" dirty="0" err="1"/>
              <a:t>your</a:t>
            </a:r>
            <a:r>
              <a:rPr lang="fr-CH" dirty="0"/>
              <a:t> body?</a:t>
            </a:r>
          </a:p>
        </p:txBody>
      </p:sp>
      <p:pic>
        <p:nvPicPr>
          <p:cNvPr id="5" name="Picture 4">
            <a:extLst>
              <a:ext uri="{FF2B5EF4-FFF2-40B4-BE49-F238E27FC236}">
                <a16:creationId xmlns:a16="http://schemas.microsoft.com/office/drawing/2014/main" id="{6E68978E-DE24-3485-7AC7-4F2EB8AC8766}"/>
              </a:ext>
            </a:extLst>
          </p:cNvPr>
          <p:cNvPicPr>
            <a:picLocks noChangeAspect="1"/>
          </p:cNvPicPr>
          <p:nvPr/>
        </p:nvPicPr>
        <p:blipFill>
          <a:blip r:embed="rId2"/>
          <a:stretch>
            <a:fillRect/>
          </a:stretch>
        </p:blipFill>
        <p:spPr>
          <a:xfrm>
            <a:off x="6877533" y="1390650"/>
            <a:ext cx="4657242" cy="4368967"/>
          </a:xfrm>
          <a:prstGeom prst="rect">
            <a:avLst/>
          </a:prstGeom>
        </p:spPr>
      </p:pic>
    </p:spTree>
    <p:extLst>
      <p:ext uri="{BB962C8B-B14F-4D97-AF65-F5344CB8AC3E}">
        <p14:creationId xmlns:p14="http://schemas.microsoft.com/office/powerpoint/2010/main" val="9383169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12E95-9BD0-D7C6-A03A-D6D692928FD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4F071FC-36C1-8EB3-1103-DBD57B737FAD}"/>
              </a:ext>
            </a:extLst>
          </p:cNvPr>
          <p:cNvSpPr>
            <a:spLocks noGrp="1"/>
          </p:cNvSpPr>
          <p:nvPr>
            <p:ph type="body" idx="4294967295"/>
          </p:nvPr>
        </p:nvSpPr>
        <p:spPr>
          <a:xfrm>
            <a:off x="2122177" y="1390650"/>
            <a:ext cx="4364348" cy="4560887"/>
          </a:xfrm>
        </p:spPr>
        <p:txBody>
          <a:bodyPr/>
          <a:lstStyle/>
          <a:p>
            <a:pPr marL="0"/>
            <a:r>
              <a:rPr lang="fr-CH" dirty="0" err="1"/>
              <a:t>What</a:t>
            </a:r>
            <a:r>
              <a:rPr lang="fr-CH" dirty="0"/>
              <a:t> </a:t>
            </a:r>
            <a:r>
              <a:rPr lang="fr-CH" dirty="0" err="1"/>
              <a:t>ways</a:t>
            </a:r>
            <a:r>
              <a:rPr lang="fr-CH" dirty="0"/>
              <a:t> do </a:t>
            </a:r>
            <a:r>
              <a:rPr lang="fr-CH" dirty="0" err="1"/>
              <a:t>you</a:t>
            </a:r>
            <a:r>
              <a:rPr lang="fr-CH" dirty="0"/>
              <a:t> know of blocking </a:t>
            </a:r>
            <a:r>
              <a:rPr lang="fr-CH" dirty="0" err="1"/>
              <a:t>pathogens</a:t>
            </a:r>
            <a:r>
              <a:rPr lang="fr-CH" dirty="0"/>
              <a:t>, to </a:t>
            </a:r>
            <a:r>
              <a:rPr lang="fr-CH" dirty="0" err="1"/>
              <a:t>keep</a:t>
            </a:r>
            <a:r>
              <a:rPr lang="fr-CH" dirty="0"/>
              <a:t> </a:t>
            </a:r>
            <a:r>
              <a:rPr lang="fr-CH" dirty="0" err="1"/>
              <a:t>them</a:t>
            </a:r>
            <a:r>
              <a:rPr lang="fr-CH" dirty="0"/>
              <a:t> </a:t>
            </a:r>
            <a:r>
              <a:rPr lang="fr-CH" dirty="0" err="1"/>
              <a:t>from</a:t>
            </a:r>
            <a:r>
              <a:rPr lang="fr-CH" dirty="0"/>
              <a:t> </a:t>
            </a:r>
            <a:r>
              <a:rPr lang="fr-CH" dirty="0" err="1"/>
              <a:t>getting</a:t>
            </a:r>
            <a:r>
              <a:rPr lang="fr-CH" dirty="0"/>
              <a:t> </a:t>
            </a:r>
            <a:r>
              <a:rPr lang="fr-CH" dirty="0" err="1"/>
              <a:t>into</a:t>
            </a:r>
            <a:r>
              <a:rPr lang="fr-CH" dirty="0"/>
              <a:t> </a:t>
            </a:r>
            <a:r>
              <a:rPr lang="fr-CH" u="sng" dirty="0" err="1"/>
              <a:t>your</a:t>
            </a:r>
            <a:r>
              <a:rPr lang="fr-CH" dirty="0"/>
              <a:t> body?</a:t>
            </a:r>
          </a:p>
          <a:p>
            <a:pPr marL="0"/>
            <a:r>
              <a:rPr lang="en-US" i="1" dirty="0"/>
              <a:t>Washing hands</a:t>
            </a:r>
          </a:p>
          <a:p>
            <a:pPr marL="0"/>
            <a:r>
              <a:rPr lang="fr-CH" i="1" dirty="0" err="1"/>
              <a:t>Keeping</a:t>
            </a:r>
            <a:r>
              <a:rPr lang="fr-CH" i="1" dirty="0"/>
              <a:t> a distance </a:t>
            </a:r>
            <a:r>
              <a:rPr lang="fr-CH" i="1" dirty="0" err="1"/>
              <a:t>from</a:t>
            </a:r>
            <a:r>
              <a:rPr lang="fr-CH" i="1" dirty="0"/>
              <a:t> </a:t>
            </a:r>
            <a:r>
              <a:rPr lang="fr-CH" i="1" dirty="0" err="1"/>
              <a:t>sick</a:t>
            </a:r>
            <a:r>
              <a:rPr lang="fr-CH" i="1" dirty="0"/>
              <a:t> people</a:t>
            </a:r>
          </a:p>
          <a:p>
            <a:pPr marL="0"/>
            <a:r>
              <a:rPr lang="fr-CH" i="1" dirty="0" err="1"/>
              <a:t>Wearing</a:t>
            </a:r>
            <a:r>
              <a:rPr lang="fr-CH" i="1" dirty="0"/>
              <a:t> a </a:t>
            </a:r>
            <a:r>
              <a:rPr lang="fr-CH" i="1" dirty="0" err="1"/>
              <a:t>mask</a:t>
            </a:r>
            <a:endParaRPr lang="fr-CH" dirty="0"/>
          </a:p>
        </p:txBody>
      </p:sp>
      <p:pic>
        <p:nvPicPr>
          <p:cNvPr id="5" name="Picture 4">
            <a:extLst>
              <a:ext uri="{FF2B5EF4-FFF2-40B4-BE49-F238E27FC236}">
                <a16:creationId xmlns:a16="http://schemas.microsoft.com/office/drawing/2014/main" id="{17CEEFCC-5871-29A5-58C1-CBEB2D11CCCD}"/>
              </a:ext>
            </a:extLst>
          </p:cNvPr>
          <p:cNvPicPr>
            <a:picLocks noChangeAspect="1"/>
          </p:cNvPicPr>
          <p:nvPr/>
        </p:nvPicPr>
        <p:blipFill>
          <a:blip r:embed="rId2"/>
          <a:stretch>
            <a:fillRect/>
          </a:stretch>
        </p:blipFill>
        <p:spPr>
          <a:xfrm>
            <a:off x="6877533" y="1390650"/>
            <a:ext cx="4657242" cy="4368967"/>
          </a:xfrm>
          <a:prstGeom prst="rect">
            <a:avLst/>
          </a:prstGeom>
        </p:spPr>
      </p:pic>
    </p:spTree>
    <p:extLst>
      <p:ext uri="{BB962C8B-B14F-4D97-AF65-F5344CB8AC3E}">
        <p14:creationId xmlns:p14="http://schemas.microsoft.com/office/powerpoint/2010/main" val="26865139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virus&#10;&#10;Description automatically generated">
            <a:extLst>
              <a:ext uri="{FF2B5EF4-FFF2-40B4-BE49-F238E27FC236}">
                <a16:creationId xmlns:a16="http://schemas.microsoft.com/office/drawing/2014/main" id="{02547207-1B00-CED3-D3EE-9C3477E7731E}"/>
              </a:ext>
            </a:extLst>
          </p:cNvPr>
          <p:cNvPicPr>
            <a:picLocks noChangeAspect="1"/>
          </p:cNvPicPr>
          <p:nvPr/>
        </p:nvPicPr>
        <p:blipFill rotWithShape="1">
          <a:blip r:embed="rId2"/>
          <a:srcRect t="14108" r="25541" b="23066"/>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A6398445-8530-7DAE-2780-77B43993537B}"/>
              </a:ext>
            </a:extLst>
          </p:cNvPr>
          <p:cNvSpPr>
            <a:spLocks noGrp="1"/>
          </p:cNvSpPr>
          <p:nvPr>
            <p:ph type="body" idx="1"/>
          </p:nvPr>
        </p:nvSpPr>
        <p:spPr>
          <a:xfrm>
            <a:off x="419101" y="817395"/>
            <a:ext cx="4703618" cy="2414903"/>
          </a:xfrm>
          <a:solidFill>
            <a:srgbClr val="FFFFFF">
              <a:alpha val="50196"/>
            </a:srgbClr>
          </a:solidFill>
        </p:spPr>
        <p:txBody>
          <a:bodyPr>
            <a:noAutofit/>
          </a:bodyPr>
          <a:lstStyle/>
          <a:p>
            <a:r>
              <a:rPr lang="fr-CH" dirty="0">
                <a:solidFill>
                  <a:schemeClr val="tx1"/>
                </a:solidFill>
              </a:rPr>
              <a:t>If </a:t>
            </a:r>
            <a:r>
              <a:rPr lang="fr-CH" dirty="0" err="1">
                <a:solidFill>
                  <a:schemeClr val="tx1"/>
                </a:solidFill>
              </a:rPr>
              <a:t>pathogens</a:t>
            </a:r>
            <a:r>
              <a:rPr lang="fr-CH" dirty="0">
                <a:solidFill>
                  <a:schemeClr val="tx1"/>
                </a:solidFill>
              </a:rPr>
              <a:t> manage to enter </a:t>
            </a:r>
            <a:r>
              <a:rPr lang="fr-CH" dirty="0" err="1">
                <a:solidFill>
                  <a:schemeClr val="tx1"/>
                </a:solidFill>
              </a:rPr>
              <a:t>your</a:t>
            </a:r>
            <a:r>
              <a:rPr lang="fr-CH" dirty="0">
                <a:solidFill>
                  <a:schemeClr val="tx1"/>
                </a:solidFill>
              </a:rPr>
              <a:t> body, </a:t>
            </a:r>
            <a:r>
              <a:rPr lang="fr-CH" dirty="0" err="1">
                <a:solidFill>
                  <a:schemeClr val="tx1"/>
                </a:solidFill>
              </a:rPr>
              <a:t>your</a:t>
            </a:r>
            <a:r>
              <a:rPr lang="fr-CH" dirty="0">
                <a:solidFill>
                  <a:schemeClr val="tx1"/>
                </a:solidFill>
              </a:rPr>
              <a:t> body </a:t>
            </a:r>
            <a:r>
              <a:rPr lang="fr-CH" dirty="0" err="1">
                <a:solidFill>
                  <a:schemeClr val="tx1"/>
                </a:solidFill>
              </a:rPr>
              <a:t>defends</a:t>
            </a:r>
            <a:r>
              <a:rPr lang="fr-CH" dirty="0">
                <a:solidFill>
                  <a:schemeClr val="tx1"/>
                </a:solidFill>
              </a:rPr>
              <a:t> </a:t>
            </a:r>
            <a:r>
              <a:rPr lang="fr-CH" dirty="0" err="1">
                <a:solidFill>
                  <a:schemeClr val="tx1"/>
                </a:solidFill>
              </a:rPr>
              <a:t>itself</a:t>
            </a:r>
            <a:r>
              <a:rPr lang="fr-CH" dirty="0">
                <a:solidFill>
                  <a:schemeClr val="tx1"/>
                </a:solidFill>
              </a:rPr>
              <a:t> by </a:t>
            </a:r>
            <a:r>
              <a:rPr lang="fr-CH" dirty="0" err="1">
                <a:solidFill>
                  <a:schemeClr val="tx1"/>
                </a:solidFill>
              </a:rPr>
              <a:t>producing</a:t>
            </a:r>
            <a:r>
              <a:rPr lang="fr-CH" dirty="0">
                <a:solidFill>
                  <a:schemeClr val="tx1"/>
                </a:solidFill>
              </a:rPr>
              <a:t> </a:t>
            </a:r>
            <a:r>
              <a:rPr lang="fr-CH" dirty="0" err="1">
                <a:solidFill>
                  <a:schemeClr val="tx1"/>
                </a:solidFill>
              </a:rPr>
              <a:t>antibodies</a:t>
            </a:r>
            <a:r>
              <a:rPr lang="fr-CH" dirty="0">
                <a:solidFill>
                  <a:schemeClr val="tx1"/>
                </a:solidFill>
              </a:rPr>
              <a:t>.</a:t>
            </a:r>
          </a:p>
        </p:txBody>
      </p:sp>
    </p:spTree>
    <p:extLst>
      <p:ext uri="{BB962C8B-B14F-4D97-AF65-F5344CB8AC3E}">
        <p14:creationId xmlns:p14="http://schemas.microsoft.com/office/powerpoint/2010/main" val="36348376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EE1EFE2-8B40-0ED5-7012-F08E48FC49F4}"/>
              </a:ext>
            </a:extLst>
          </p:cNvPr>
          <p:cNvSpPr txBox="1"/>
          <p:nvPr/>
        </p:nvSpPr>
        <p:spPr>
          <a:xfrm>
            <a:off x="2211572" y="738999"/>
            <a:ext cx="9851088" cy="523220"/>
          </a:xfrm>
          <a:prstGeom prst="rect">
            <a:avLst/>
          </a:prstGeom>
          <a:noFill/>
        </p:spPr>
        <p:txBody>
          <a:bodyPr wrap="square">
            <a:spAutoFit/>
          </a:bodyPr>
          <a:lstStyle/>
          <a:p>
            <a:pPr algn="ctr"/>
            <a:r>
              <a:rPr lang="fr-CH" sz="2800" b="1" dirty="0" err="1">
                <a:solidFill>
                  <a:schemeClr val="dk2"/>
                </a:solidFill>
                <a:latin typeface="Roboto"/>
                <a:ea typeface="Roboto"/>
                <a:cs typeface="Roboto"/>
                <a:sym typeface="Roboto"/>
              </a:rPr>
              <a:t>Antibodies</a:t>
            </a:r>
            <a:r>
              <a:rPr lang="fr-CH" sz="2800" b="1" dirty="0">
                <a:solidFill>
                  <a:schemeClr val="dk2"/>
                </a:solidFill>
                <a:latin typeface="Roboto"/>
                <a:ea typeface="Roboto"/>
                <a:cs typeface="Roboto"/>
                <a:sym typeface="Roboto"/>
              </a:rPr>
              <a:t> are </a:t>
            </a:r>
            <a:r>
              <a:rPr lang="fr-CH" sz="2800" b="1" dirty="0" err="1">
                <a:solidFill>
                  <a:schemeClr val="dk2"/>
                </a:solidFill>
                <a:latin typeface="Roboto"/>
                <a:ea typeface="Roboto"/>
                <a:cs typeface="Roboto"/>
                <a:sym typeface="Roboto"/>
              </a:rPr>
              <a:t>specific</a:t>
            </a:r>
            <a:r>
              <a:rPr lang="fr-CH" sz="2800" b="1" dirty="0">
                <a:solidFill>
                  <a:schemeClr val="dk2"/>
                </a:solidFill>
                <a:latin typeface="Roboto"/>
                <a:ea typeface="Roboto"/>
                <a:cs typeface="Roboto"/>
                <a:sym typeface="Roboto"/>
              </a:rPr>
              <a:t> to a type of </a:t>
            </a:r>
            <a:r>
              <a:rPr lang="fr-CH" sz="2800" b="1" dirty="0" err="1">
                <a:solidFill>
                  <a:schemeClr val="dk2"/>
                </a:solidFill>
                <a:latin typeface="Roboto"/>
                <a:ea typeface="Roboto"/>
                <a:cs typeface="Roboto"/>
                <a:sym typeface="Roboto"/>
              </a:rPr>
              <a:t>pathogen</a:t>
            </a:r>
            <a:r>
              <a:rPr lang="fr-CH" sz="2800" b="1" dirty="0">
                <a:solidFill>
                  <a:schemeClr val="dk2"/>
                </a:solidFill>
                <a:latin typeface="Roboto"/>
                <a:ea typeface="Roboto"/>
                <a:cs typeface="Roboto"/>
                <a:sym typeface="Roboto"/>
              </a:rPr>
              <a:t>.</a:t>
            </a:r>
          </a:p>
        </p:txBody>
      </p:sp>
      <p:sp>
        <p:nvSpPr>
          <p:cNvPr id="10" name="TextBox 9">
            <a:extLst>
              <a:ext uri="{FF2B5EF4-FFF2-40B4-BE49-F238E27FC236}">
                <a16:creationId xmlns:a16="http://schemas.microsoft.com/office/drawing/2014/main" id="{F30A2DB6-D489-59EE-D434-925DE7F1D875}"/>
              </a:ext>
            </a:extLst>
          </p:cNvPr>
          <p:cNvSpPr txBox="1"/>
          <p:nvPr/>
        </p:nvSpPr>
        <p:spPr>
          <a:xfrm>
            <a:off x="8941550" y="6496049"/>
            <a:ext cx="2284600" cy="307777"/>
          </a:xfrm>
          <a:prstGeom prst="rect">
            <a:avLst/>
          </a:prstGeom>
          <a:noFill/>
        </p:spPr>
        <p:txBody>
          <a:bodyPr wrap="none" rtlCol="0">
            <a:spAutoFit/>
          </a:bodyPr>
          <a:lstStyle/>
          <a:p>
            <a:r>
              <a:rPr lang="en-US" i="1" dirty="0"/>
              <a:t>World Health Organization</a:t>
            </a:r>
          </a:p>
        </p:txBody>
      </p:sp>
      <p:pic>
        <p:nvPicPr>
          <p:cNvPr id="3" name="Picture 2" descr="Several different colored symbols&#10;&#10;AI-generated content may be incorrect.">
            <a:extLst>
              <a:ext uri="{FF2B5EF4-FFF2-40B4-BE49-F238E27FC236}">
                <a16:creationId xmlns:a16="http://schemas.microsoft.com/office/drawing/2014/main" id="{7628D613-62A1-417E-19F1-D2CAA80B2EA2}"/>
              </a:ext>
            </a:extLst>
          </p:cNvPr>
          <p:cNvPicPr>
            <a:picLocks noChangeAspect="1"/>
          </p:cNvPicPr>
          <p:nvPr/>
        </p:nvPicPr>
        <p:blipFill>
          <a:blip r:embed="rId3"/>
          <a:srcRect b="18605"/>
          <a:stretch/>
        </p:blipFill>
        <p:spPr>
          <a:xfrm>
            <a:off x="2093804" y="1390206"/>
            <a:ext cx="9474420" cy="4627821"/>
          </a:xfrm>
          <a:prstGeom prst="rect">
            <a:avLst/>
          </a:prstGeom>
        </p:spPr>
      </p:pic>
    </p:spTree>
    <p:extLst>
      <p:ext uri="{BB962C8B-B14F-4D97-AF65-F5344CB8AC3E}">
        <p14:creationId xmlns:p14="http://schemas.microsoft.com/office/powerpoint/2010/main" val="12884356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F30A2DB6-D489-59EE-D434-925DE7F1D875}"/>
              </a:ext>
            </a:extLst>
          </p:cNvPr>
          <p:cNvSpPr txBox="1"/>
          <p:nvPr/>
        </p:nvSpPr>
        <p:spPr>
          <a:xfrm>
            <a:off x="9030341" y="6296025"/>
            <a:ext cx="2284600" cy="307777"/>
          </a:xfrm>
          <a:prstGeom prst="rect">
            <a:avLst/>
          </a:prstGeom>
          <a:noFill/>
        </p:spPr>
        <p:txBody>
          <a:bodyPr wrap="none" rtlCol="0">
            <a:spAutoFit/>
          </a:bodyPr>
          <a:lstStyle/>
          <a:p>
            <a:r>
              <a:rPr lang="en-US" i="1" dirty="0"/>
              <a:t>World Health Organization</a:t>
            </a:r>
          </a:p>
        </p:txBody>
      </p:sp>
      <p:sp>
        <p:nvSpPr>
          <p:cNvPr id="3" name="Text Placeholder 2">
            <a:extLst>
              <a:ext uri="{FF2B5EF4-FFF2-40B4-BE49-F238E27FC236}">
                <a16:creationId xmlns:a16="http://schemas.microsoft.com/office/drawing/2014/main" id="{0DEEFE8E-B498-FE4F-0F6F-B86547195438}"/>
              </a:ext>
            </a:extLst>
          </p:cNvPr>
          <p:cNvSpPr>
            <a:spLocks noGrp="1"/>
          </p:cNvSpPr>
          <p:nvPr>
            <p:ph type="body" idx="4294967295"/>
          </p:nvPr>
        </p:nvSpPr>
        <p:spPr>
          <a:xfrm>
            <a:off x="2388358" y="780256"/>
            <a:ext cx="9123691" cy="2017535"/>
          </a:xfrm>
        </p:spPr>
        <p:txBody>
          <a:bodyPr>
            <a:normAutofit/>
          </a:bodyPr>
          <a:lstStyle/>
          <a:p>
            <a:pPr marL="0">
              <a:spcBef>
                <a:spcPts val="0"/>
              </a:spcBef>
              <a:spcAft>
                <a:spcPts val="1200"/>
              </a:spcAft>
            </a:pPr>
            <a:r>
              <a:rPr lang="fr-CH" dirty="0"/>
              <a:t>The first time </a:t>
            </a:r>
            <a:r>
              <a:rPr lang="fr-CH" dirty="0" err="1"/>
              <a:t>your</a:t>
            </a:r>
            <a:r>
              <a:rPr lang="fr-CH" dirty="0"/>
              <a:t> body </a:t>
            </a:r>
            <a:r>
              <a:rPr lang="fr-CH" dirty="0" err="1"/>
              <a:t>encounters</a:t>
            </a:r>
            <a:r>
              <a:rPr lang="fr-CH" dirty="0"/>
              <a:t> a certain virus, </a:t>
            </a:r>
            <a:r>
              <a:rPr lang="fr-CH" dirty="0" err="1"/>
              <a:t>it</a:t>
            </a:r>
            <a:r>
              <a:rPr lang="fr-CH" dirty="0"/>
              <a:t> </a:t>
            </a:r>
            <a:r>
              <a:rPr lang="fr-CH" dirty="0" err="1"/>
              <a:t>takes</a:t>
            </a:r>
            <a:r>
              <a:rPr lang="fr-CH" dirty="0"/>
              <a:t> </a:t>
            </a:r>
            <a:r>
              <a:rPr lang="fr-CH" dirty="0" err="1"/>
              <a:t>your</a:t>
            </a:r>
            <a:r>
              <a:rPr lang="fr-CH" dirty="0"/>
              <a:t> body </a:t>
            </a:r>
            <a:r>
              <a:rPr lang="fr-CH" dirty="0" err="1"/>
              <a:t>some</a:t>
            </a:r>
            <a:r>
              <a:rPr lang="fr-CH" dirty="0"/>
              <a:t> time to </a:t>
            </a:r>
            <a:r>
              <a:rPr lang="fr-CH" dirty="0" err="1"/>
              <a:t>produce</a:t>
            </a:r>
            <a:r>
              <a:rPr lang="fr-CH" dirty="0"/>
              <a:t> </a:t>
            </a:r>
            <a:r>
              <a:rPr lang="fr-CH" dirty="0" err="1"/>
              <a:t>antibodies</a:t>
            </a:r>
            <a:r>
              <a:rPr lang="fr-CH" dirty="0"/>
              <a:t>. </a:t>
            </a:r>
          </a:p>
          <a:p>
            <a:pPr marL="0">
              <a:spcBef>
                <a:spcPts val="0"/>
              </a:spcBef>
              <a:spcAft>
                <a:spcPts val="1200"/>
              </a:spcAft>
            </a:pPr>
            <a:r>
              <a:rPr lang="fr-CH" dirty="0"/>
              <a:t>In the </a:t>
            </a:r>
            <a:r>
              <a:rPr lang="fr-CH" dirty="0" err="1"/>
              <a:t>meantime</a:t>
            </a:r>
            <a:r>
              <a:rPr lang="fr-CH" dirty="0"/>
              <a:t>, </a:t>
            </a:r>
            <a:r>
              <a:rPr lang="fr-CH" dirty="0" err="1"/>
              <a:t>you’re</a:t>
            </a:r>
            <a:r>
              <a:rPr lang="fr-CH" dirty="0"/>
              <a:t> </a:t>
            </a:r>
            <a:r>
              <a:rPr lang="fr-CH" dirty="0" err="1"/>
              <a:t>sick</a:t>
            </a:r>
            <a:r>
              <a:rPr lang="fr-CH" dirty="0"/>
              <a:t>.</a:t>
            </a:r>
          </a:p>
          <a:p>
            <a:endParaRPr lang="en-US" dirty="0"/>
          </a:p>
        </p:txBody>
      </p:sp>
      <p:sp>
        <p:nvSpPr>
          <p:cNvPr id="2" name="TextBox 1">
            <a:extLst>
              <a:ext uri="{FF2B5EF4-FFF2-40B4-BE49-F238E27FC236}">
                <a16:creationId xmlns:a16="http://schemas.microsoft.com/office/drawing/2014/main" id="{2D558F9E-D2C3-B2BF-E0BD-C8CD3C0C4224}"/>
              </a:ext>
            </a:extLst>
          </p:cNvPr>
          <p:cNvSpPr txBox="1"/>
          <p:nvPr/>
        </p:nvSpPr>
        <p:spPr>
          <a:xfrm>
            <a:off x="2388358" y="2797791"/>
            <a:ext cx="4299045" cy="2893100"/>
          </a:xfrm>
          <a:prstGeom prst="rect">
            <a:avLst/>
          </a:prstGeom>
          <a:noFill/>
        </p:spPr>
        <p:txBody>
          <a:bodyPr wrap="square" rtlCol="0">
            <a:spAutoFit/>
          </a:bodyPr>
          <a:lstStyle/>
          <a:p>
            <a:r>
              <a:rPr lang="fr-CH" sz="2800" b="1" dirty="0">
                <a:solidFill>
                  <a:schemeClr val="dk2"/>
                </a:solidFill>
                <a:latin typeface="Roboto"/>
                <a:ea typeface="Roboto"/>
                <a:cs typeface="Roboto"/>
                <a:sym typeface="Roboto"/>
              </a:rPr>
              <a:t>But the </a:t>
            </a:r>
            <a:r>
              <a:rPr lang="fr-CH" sz="2800" b="1" dirty="0" err="1">
                <a:solidFill>
                  <a:schemeClr val="dk2"/>
                </a:solidFill>
                <a:latin typeface="Roboto"/>
                <a:ea typeface="Roboto"/>
                <a:cs typeface="Roboto"/>
                <a:sym typeface="Roboto"/>
              </a:rPr>
              <a:t>next</a:t>
            </a:r>
            <a:r>
              <a:rPr lang="fr-CH" sz="2800" b="1" dirty="0">
                <a:solidFill>
                  <a:schemeClr val="dk2"/>
                </a:solidFill>
                <a:latin typeface="Roboto"/>
                <a:ea typeface="Roboto"/>
                <a:cs typeface="Roboto"/>
                <a:sym typeface="Roboto"/>
              </a:rPr>
              <a:t> time </a:t>
            </a:r>
            <a:r>
              <a:rPr lang="fr-CH" sz="2800" b="1" dirty="0" err="1">
                <a:solidFill>
                  <a:schemeClr val="dk2"/>
                </a:solidFill>
                <a:latin typeface="Roboto"/>
                <a:ea typeface="Roboto"/>
                <a:cs typeface="Roboto"/>
                <a:sym typeface="Roboto"/>
              </a:rPr>
              <a:t>you’re</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infected</a:t>
            </a:r>
            <a:r>
              <a:rPr lang="fr-CH" sz="2800" b="1" dirty="0">
                <a:solidFill>
                  <a:schemeClr val="dk2"/>
                </a:solidFill>
                <a:latin typeface="Roboto"/>
                <a:ea typeface="Roboto"/>
                <a:cs typeface="Roboto"/>
                <a:sym typeface="Roboto"/>
              </a:rPr>
              <a:t> by the </a:t>
            </a:r>
            <a:r>
              <a:rPr lang="fr-CH" sz="2800" b="1" dirty="0" err="1">
                <a:solidFill>
                  <a:schemeClr val="dk2"/>
                </a:solidFill>
                <a:latin typeface="Roboto"/>
                <a:ea typeface="Roboto"/>
                <a:cs typeface="Roboto"/>
                <a:sym typeface="Roboto"/>
              </a:rPr>
              <a:t>same</a:t>
            </a:r>
            <a:r>
              <a:rPr lang="fr-CH" sz="2800" b="1" dirty="0">
                <a:solidFill>
                  <a:schemeClr val="dk2"/>
                </a:solidFill>
                <a:latin typeface="Roboto"/>
                <a:ea typeface="Roboto"/>
                <a:cs typeface="Roboto"/>
                <a:sym typeface="Roboto"/>
              </a:rPr>
              <a:t> virus, the </a:t>
            </a:r>
            <a:r>
              <a:rPr lang="fr-CH" sz="2800" b="1" dirty="0" err="1">
                <a:solidFill>
                  <a:schemeClr val="dk2"/>
                </a:solidFill>
                <a:latin typeface="Roboto"/>
                <a:ea typeface="Roboto"/>
                <a:cs typeface="Roboto"/>
                <a:sym typeface="Roboto"/>
              </a:rPr>
              <a:t>antibodies</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will</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be</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ready</a:t>
            </a:r>
            <a:r>
              <a:rPr lang="fr-CH" sz="2800" b="1" dirty="0">
                <a:solidFill>
                  <a:schemeClr val="dk2"/>
                </a:solidFill>
                <a:latin typeface="Roboto"/>
                <a:ea typeface="Roboto"/>
                <a:cs typeface="Roboto"/>
                <a:sym typeface="Roboto"/>
              </a:rPr>
              <a:t> to go. </a:t>
            </a:r>
            <a:r>
              <a:rPr lang="fr-CH" sz="2800" b="1" dirty="0" err="1">
                <a:solidFill>
                  <a:schemeClr val="dk2"/>
                </a:solidFill>
                <a:latin typeface="Roboto"/>
                <a:ea typeface="Roboto"/>
                <a:cs typeface="Roboto"/>
                <a:sym typeface="Roboto"/>
              </a:rPr>
              <a:t>Your</a:t>
            </a:r>
            <a:r>
              <a:rPr lang="fr-CH" sz="2800" b="1" dirty="0">
                <a:solidFill>
                  <a:schemeClr val="dk2"/>
                </a:solidFill>
                <a:latin typeface="Roboto"/>
                <a:ea typeface="Roboto"/>
                <a:cs typeface="Roboto"/>
                <a:sym typeface="Roboto"/>
              </a:rPr>
              <a:t> immune system </a:t>
            </a:r>
            <a:r>
              <a:rPr lang="fr-CH" sz="2800" b="1" dirty="0" err="1">
                <a:solidFill>
                  <a:schemeClr val="dk2"/>
                </a:solidFill>
                <a:latin typeface="Roboto"/>
                <a:ea typeface="Roboto"/>
                <a:cs typeface="Roboto"/>
                <a:sym typeface="Roboto"/>
              </a:rPr>
              <a:t>will</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be</a:t>
            </a:r>
            <a:r>
              <a:rPr lang="fr-CH" sz="2800" b="1" dirty="0">
                <a:solidFill>
                  <a:schemeClr val="dk2"/>
                </a:solidFill>
                <a:latin typeface="Roboto"/>
                <a:ea typeface="Roboto"/>
                <a:cs typeface="Roboto"/>
                <a:sym typeface="Roboto"/>
              </a:rPr>
              <a:t> able to </a:t>
            </a:r>
            <a:r>
              <a:rPr lang="fr-CH" sz="2800" b="1" dirty="0" err="1">
                <a:solidFill>
                  <a:schemeClr val="dk2"/>
                </a:solidFill>
                <a:latin typeface="Roboto"/>
                <a:ea typeface="Roboto"/>
                <a:cs typeface="Roboto"/>
                <a:sym typeface="Roboto"/>
              </a:rPr>
              <a:t>respond</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quickly</a:t>
            </a:r>
            <a:r>
              <a:rPr lang="fr-CH" sz="2800" b="1" dirty="0">
                <a:solidFill>
                  <a:schemeClr val="dk2"/>
                </a:solidFill>
                <a:latin typeface="Roboto"/>
                <a:ea typeface="Roboto"/>
                <a:cs typeface="Roboto"/>
                <a:sym typeface="Roboto"/>
              </a:rPr>
              <a:t>. </a:t>
            </a:r>
            <a:endParaRPr lang="en-US" sz="2800" b="1" dirty="0">
              <a:solidFill>
                <a:schemeClr val="dk2"/>
              </a:solidFill>
              <a:latin typeface="Roboto"/>
              <a:ea typeface="Roboto"/>
              <a:cs typeface="Roboto"/>
              <a:sym typeface="Roboto"/>
            </a:endParaRPr>
          </a:p>
          <a:p>
            <a:endParaRPr lang="en-US" dirty="0"/>
          </a:p>
        </p:txBody>
      </p:sp>
      <p:pic>
        <p:nvPicPr>
          <p:cNvPr id="4" name="Picture 3" descr="Several different colored symbols&#10;&#10;AI-generated content may be incorrect.">
            <a:extLst>
              <a:ext uri="{FF2B5EF4-FFF2-40B4-BE49-F238E27FC236}">
                <a16:creationId xmlns:a16="http://schemas.microsoft.com/office/drawing/2014/main" id="{85C32322-4B6F-0251-218F-A7EC554D4135}"/>
              </a:ext>
            </a:extLst>
          </p:cNvPr>
          <p:cNvPicPr>
            <a:picLocks noChangeAspect="1"/>
          </p:cNvPicPr>
          <p:nvPr/>
        </p:nvPicPr>
        <p:blipFill>
          <a:blip r:embed="rId3"/>
          <a:srcRect b="18605"/>
          <a:stretch/>
        </p:blipFill>
        <p:spPr>
          <a:xfrm>
            <a:off x="6687403" y="2723744"/>
            <a:ext cx="5472224" cy="2672931"/>
          </a:xfrm>
          <a:prstGeom prst="rect">
            <a:avLst/>
          </a:prstGeom>
        </p:spPr>
      </p:pic>
    </p:spTree>
    <p:extLst>
      <p:ext uri="{BB962C8B-B14F-4D97-AF65-F5344CB8AC3E}">
        <p14:creationId xmlns:p14="http://schemas.microsoft.com/office/powerpoint/2010/main" val="417202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lant with a leaf&#10;&#10;Description automatically generated">
            <a:extLst>
              <a:ext uri="{FF2B5EF4-FFF2-40B4-BE49-F238E27FC236}">
                <a16:creationId xmlns:a16="http://schemas.microsoft.com/office/drawing/2014/main" id="{48C140D4-A683-D356-BE3D-9DE17CD08E13}"/>
              </a:ext>
            </a:extLst>
          </p:cNvPr>
          <p:cNvPicPr>
            <a:picLocks noChangeAspect="1"/>
          </p:cNvPicPr>
          <p:nvPr/>
        </p:nvPicPr>
        <p:blipFill rotWithShape="1">
          <a:blip r:embed="rId2"/>
          <a:srcRect l="7871" t="10925" b="11866"/>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9681517-1A4A-E363-B3D1-CB0AA295B5F5}"/>
              </a:ext>
            </a:extLst>
          </p:cNvPr>
          <p:cNvSpPr>
            <a:spLocks noGrp="1"/>
          </p:cNvSpPr>
          <p:nvPr>
            <p:ph type="body" idx="4294967295"/>
          </p:nvPr>
        </p:nvSpPr>
        <p:spPr>
          <a:xfrm>
            <a:off x="691486" y="764273"/>
            <a:ext cx="10809027" cy="4476467"/>
          </a:xfrm>
          <a:solidFill>
            <a:srgbClr val="FFFFFF">
              <a:alpha val="50196"/>
            </a:srgbClr>
          </a:solidFill>
        </p:spPr>
        <p:txBody>
          <a:bodyPr>
            <a:normAutofit/>
          </a:bodyPr>
          <a:lstStyle/>
          <a:p>
            <a:pPr>
              <a:lnSpc>
                <a:spcPct val="109999"/>
              </a:lnSpc>
            </a:pPr>
            <a:r>
              <a:rPr lang="en-US" dirty="0"/>
              <a:t>Let’s recall the characteristics of living things.</a:t>
            </a:r>
          </a:p>
          <a:p>
            <a:pPr>
              <a:lnSpc>
                <a:spcPct val="109999"/>
              </a:lnSpc>
            </a:pPr>
            <a:r>
              <a:rPr lang="en-US" dirty="0">
                <a:solidFill>
                  <a:srgbClr val="5E6C77"/>
                </a:solidFill>
              </a:rPr>
              <a:t>A living thing:</a:t>
            </a:r>
            <a:endParaRPr lang="en-US" dirty="0"/>
          </a:p>
          <a:p>
            <a:pPr marL="228600" indent="-457200">
              <a:lnSpc>
                <a:spcPct val="109999"/>
              </a:lnSpc>
              <a:buChar char="•"/>
            </a:pPr>
            <a:r>
              <a:rPr lang="en-US" dirty="0">
                <a:solidFill>
                  <a:srgbClr val="5E6C77"/>
                </a:solidFill>
              </a:rPr>
              <a:t>Is born and dies</a:t>
            </a:r>
          </a:p>
          <a:p>
            <a:pPr marL="228600" indent="-457200">
              <a:lnSpc>
                <a:spcPct val="109999"/>
              </a:lnSpc>
              <a:buChar char="•"/>
            </a:pPr>
            <a:r>
              <a:rPr lang="en-US" dirty="0">
                <a:solidFill>
                  <a:srgbClr val="5E6C77"/>
                </a:solidFill>
              </a:rPr>
              <a:t>Is made of cells</a:t>
            </a:r>
          </a:p>
          <a:p>
            <a:pPr marL="228600" indent="-457200">
              <a:lnSpc>
                <a:spcPct val="109999"/>
              </a:lnSpc>
              <a:buChar char="•"/>
            </a:pPr>
            <a:r>
              <a:rPr lang="en-US" dirty="0">
                <a:solidFill>
                  <a:srgbClr val="5E6C77"/>
                </a:solidFill>
              </a:rPr>
              <a:t>Maintains itself and develops by taking matter and energy from its environment </a:t>
            </a:r>
          </a:p>
          <a:p>
            <a:pPr marL="228600" indent="-457200">
              <a:lnSpc>
                <a:spcPct val="109999"/>
              </a:lnSpc>
              <a:buChar char="•"/>
            </a:pPr>
            <a:r>
              <a:rPr lang="en-US" dirty="0">
                <a:solidFill>
                  <a:srgbClr val="5E6C77"/>
                </a:solidFill>
              </a:rPr>
              <a:t>Can make new living things</a:t>
            </a:r>
          </a:p>
        </p:txBody>
      </p:sp>
    </p:spTree>
    <p:extLst>
      <p:ext uri="{BB962C8B-B14F-4D97-AF65-F5344CB8AC3E}">
        <p14:creationId xmlns:p14="http://schemas.microsoft.com/office/powerpoint/2010/main" val="37784229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398445-8530-7DAE-2780-77B43993537B}"/>
              </a:ext>
            </a:extLst>
          </p:cNvPr>
          <p:cNvSpPr>
            <a:spLocks noGrp="1"/>
          </p:cNvSpPr>
          <p:nvPr>
            <p:ph type="body" idx="4294967295"/>
          </p:nvPr>
        </p:nvSpPr>
        <p:spPr>
          <a:xfrm>
            <a:off x="676276" y="854051"/>
            <a:ext cx="5568660" cy="5411787"/>
          </a:xfrm>
        </p:spPr>
        <p:txBody>
          <a:bodyPr>
            <a:normAutofit/>
          </a:bodyPr>
          <a:lstStyle/>
          <a:p>
            <a:pPr marL="0"/>
            <a:r>
              <a:rPr lang="fr-CH" dirty="0"/>
              <a:t>In addition to </a:t>
            </a:r>
            <a:r>
              <a:rPr lang="fr-CH" dirty="0" err="1"/>
              <a:t>your</a:t>
            </a:r>
            <a:r>
              <a:rPr lang="fr-CH" dirty="0"/>
              <a:t> </a:t>
            </a:r>
            <a:r>
              <a:rPr lang="fr-CH" dirty="0" err="1"/>
              <a:t>natural</a:t>
            </a:r>
            <a:r>
              <a:rPr lang="fr-CH" dirty="0"/>
              <a:t> immune system, </a:t>
            </a:r>
            <a:r>
              <a:rPr lang="fr-CH" dirty="0" err="1"/>
              <a:t>humans</a:t>
            </a:r>
            <a:r>
              <a:rPr lang="fr-CH" dirty="0"/>
              <a:t> have </a:t>
            </a:r>
            <a:r>
              <a:rPr lang="fr-CH" dirty="0" err="1"/>
              <a:t>developed</a:t>
            </a:r>
            <a:r>
              <a:rPr lang="fr-CH" dirty="0"/>
              <a:t> vaccines to </a:t>
            </a:r>
            <a:r>
              <a:rPr lang="fr-CH" dirty="0" err="1"/>
              <a:t>fight</a:t>
            </a:r>
            <a:r>
              <a:rPr lang="fr-CH" dirty="0"/>
              <a:t> </a:t>
            </a:r>
            <a:r>
              <a:rPr lang="fr-CH" dirty="0" err="1"/>
              <a:t>pathogens</a:t>
            </a:r>
            <a:r>
              <a:rPr lang="fr-CH" dirty="0"/>
              <a:t>. </a:t>
            </a:r>
          </a:p>
          <a:p>
            <a:pPr marL="0"/>
            <a:r>
              <a:rPr lang="fr-CH" dirty="0"/>
              <a:t>Vaccines </a:t>
            </a:r>
            <a:r>
              <a:rPr lang="fr-CH" dirty="0" err="1"/>
              <a:t>contain</a:t>
            </a:r>
            <a:r>
              <a:rPr lang="fr-CH" dirty="0"/>
              <a:t> </a:t>
            </a:r>
            <a:r>
              <a:rPr lang="fr-CH" dirty="0" err="1"/>
              <a:t>weakened</a:t>
            </a:r>
            <a:r>
              <a:rPr lang="fr-CH" dirty="0"/>
              <a:t> or inactive parts of a virus. </a:t>
            </a:r>
          </a:p>
          <a:p>
            <a:pPr marL="0"/>
            <a:r>
              <a:rPr lang="fr-CH" dirty="0" err="1"/>
              <a:t>They</a:t>
            </a:r>
            <a:r>
              <a:rPr lang="fr-CH" dirty="0"/>
              <a:t> trigger </a:t>
            </a:r>
            <a:r>
              <a:rPr lang="fr-CH" dirty="0" err="1"/>
              <a:t>your</a:t>
            </a:r>
            <a:r>
              <a:rPr lang="fr-CH" dirty="0"/>
              <a:t> body to </a:t>
            </a:r>
            <a:r>
              <a:rPr lang="fr-CH" dirty="0" err="1"/>
              <a:t>produce</a:t>
            </a:r>
            <a:r>
              <a:rPr lang="fr-CH" dirty="0"/>
              <a:t> </a:t>
            </a:r>
            <a:r>
              <a:rPr lang="fr-CH" dirty="0" err="1"/>
              <a:t>antibodies</a:t>
            </a:r>
            <a:r>
              <a:rPr lang="fr-CH" dirty="0"/>
              <a:t> </a:t>
            </a:r>
            <a:r>
              <a:rPr lang="fr-CH" dirty="0" err="1"/>
              <a:t>without</a:t>
            </a:r>
            <a:r>
              <a:rPr lang="fr-CH" dirty="0"/>
              <a:t> </a:t>
            </a:r>
            <a:r>
              <a:rPr lang="fr-CH" dirty="0" err="1"/>
              <a:t>you</a:t>
            </a:r>
            <a:r>
              <a:rPr lang="fr-CH" dirty="0"/>
              <a:t> </a:t>
            </a:r>
            <a:r>
              <a:rPr lang="fr-CH" dirty="0" err="1"/>
              <a:t>getting</a:t>
            </a:r>
            <a:r>
              <a:rPr lang="fr-CH" dirty="0"/>
              <a:t> </a:t>
            </a:r>
            <a:r>
              <a:rPr lang="fr-CH" dirty="0" err="1"/>
              <a:t>sick</a:t>
            </a:r>
            <a:r>
              <a:rPr lang="fr-CH" dirty="0"/>
              <a:t>. </a:t>
            </a:r>
            <a:endParaRPr lang="en-US" dirty="0"/>
          </a:p>
        </p:txBody>
      </p:sp>
      <p:sp>
        <p:nvSpPr>
          <p:cNvPr id="3" name="TextBox 2">
            <a:extLst>
              <a:ext uri="{FF2B5EF4-FFF2-40B4-BE49-F238E27FC236}">
                <a16:creationId xmlns:a16="http://schemas.microsoft.com/office/drawing/2014/main" id="{72220AF4-36A9-7C27-4AE8-B0C6E936BF4E}"/>
              </a:ext>
            </a:extLst>
          </p:cNvPr>
          <p:cNvSpPr txBox="1"/>
          <p:nvPr/>
        </p:nvSpPr>
        <p:spPr>
          <a:xfrm>
            <a:off x="8831220" y="6265838"/>
            <a:ext cx="2284600" cy="307777"/>
          </a:xfrm>
          <a:prstGeom prst="rect">
            <a:avLst/>
          </a:prstGeom>
          <a:noFill/>
        </p:spPr>
        <p:txBody>
          <a:bodyPr wrap="none" rtlCol="0">
            <a:spAutoFit/>
          </a:bodyPr>
          <a:lstStyle/>
          <a:p>
            <a:r>
              <a:rPr lang="en-US" i="1" dirty="0"/>
              <a:t>World Health Organization</a:t>
            </a:r>
          </a:p>
        </p:txBody>
      </p:sp>
      <p:pic>
        <p:nvPicPr>
          <p:cNvPr id="6" name="Picture 5" descr="A green syringe with text&#10;&#10;AI-generated content may be incorrect.">
            <a:extLst>
              <a:ext uri="{FF2B5EF4-FFF2-40B4-BE49-F238E27FC236}">
                <a16:creationId xmlns:a16="http://schemas.microsoft.com/office/drawing/2014/main" id="{643C6195-FBD9-7D9D-BD87-23F942CA18B9}"/>
              </a:ext>
            </a:extLst>
          </p:cNvPr>
          <p:cNvPicPr>
            <a:picLocks noChangeAspect="1"/>
          </p:cNvPicPr>
          <p:nvPr/>
        </p:nvPicPr>
        <p:blipFill>
          <a:blip r:embed="rId3"/>
          <a:srcRect l="17591" r="11885" b="28062"/>
          <a:stretch/>
        </p:blipFill>
        <p:spPr>
          <a:xfrm>
            <a:off x="6400801" y="1063256"/>
            <a:ext cx="5471414" cy="3349256"/>
          </a:xfrm>
          <a:prstGeom prst="rect">
            <a:avLst/>
          </a:prstGeom>
        </p:spPr>
      </p:pic>
    </p:spTree>
    <p:extLst>
      <p:ext uri="{BB962C8B-B14F-4D97-AF65-F5344CB8AC3E}">
        <p14:creationId xmlns:p14="http://schemas.microsoft.com/office/powerpoint/2010/main" val="42225583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1D361EA-5256-1259-E10E-A8357EB4F548}"/>
              </a:ext>
            </a:extLst>
          </p:cNvPr>
          <p:cNvSpPr>
            <a:spLocks noGrp="1"/>
          </p:cNvSpPr>
          <p:nvPr>
            <p:ph type="body" idx="1"/>
          </p:nvPr>
        </p:nvSpPr>
        <p:spPr>
          <a:xfrm>
            <a:off x="5403272" y="750515"/>
            <a:ext cx="5985711" cy="5356969"/>
          </a:xfrm>
        </p:spPr>
        <p:txBody>
          <a:bodyPr>
            <a:normAutofit/>
          </a:bodyPr>
          <a:lstStyle/>
          <a:p>
            <a:r>
              <a:rPr lang="fr-CH" dirty="0" err="1">
                <a:solidFill>
                  <a:srgbClr val="5E6C77"/>
                </a:solidFill>
              </a:rPr>
              <a:t>Humans</a:t>
            </a:r>
            <a:r>
              <a:rPr lang="fr-CH" dirty="0">
                <a:solidFill>
                  <a:srgbClr val="5E6C77"/>
                </a:solidFill>
              </a:rPr>
              <a:t> have </a:t>
            </a:r>
            <a:r>
              <a:rPr lang="fr-CH" dirty="0" err="1">
                <a:solidFill>
                  <a:srgbClr val="5E6C77"/>
                </a:solidFill>
              </a:rPr>
              <a:t>also</a:t>
            </a:r>
            <a:r>
              <a:rPr lang="fr-CH" dirty="0">
                <a:solidFill>
                  <a:srgbClr val="5E6C77"/>
                </a:solidFill>
              </a:rPr>
              <a:t> </a:t>
            </a:r>
            <a:r>
              <a:rPr lang="fr-CH" dirty="0" err="1">
                <a:solidFill>
                  <a:srgbClr val="5E6C77"/>
                </a:solidFill>
              </a:rPr>
              <a:t>adopted</a:t>
            </a:r>
            <a:r>
              <a:rPr lang="fr-CH" dirty="0">
                <a:solidFill>
                  <a:srgbClr val="5E6C77"/>
                </a:solidFill>
              </a:rPr>
              <a:t> vaccines </a:t>
            </a:r>
            <a:r>
              <a:rPr lang="fr-CH" dirty="0" err="1">
                <a:solidFill>
                  <a:srgbClr val="5E6C77"/>
                </a:solidFill>
              </a:rPr>
              <a:t>against</a:t>
            </a:r>
            <a:r>
              <a:rPr lang="fr-CH" dirty="0">
                <a:solidFill>
                  <a:srgbClr val="5E6C77"/>
                </a:solidFill>
              </a:rPr>
              <a:t> certain </a:t>
            </a:r>
            <a:r>
              <a:rPr lang="fr-CH" dirty="0" err="1">
                <a:solidFill>
                  <a:srgbClr val="5E6C77"/>
                </a:solidFill>
              </a:rPr>
              <a:t>bacterial</a:t>
            </a:r>
            <a:r>
              <a:rPr lang="fr-CH" dirty="0">
                <a:solidFill>
                  <a:srgbClr val="5E6C77"/>
                </a:solidFill>
              </a:rPr>
              <a:t> </a:t>
            </a:r>
            <a:r>
              <a:rPr lang="fr-CH" dirty="0" err="1">
                <a:solidFill>
                  <a:srgbClr val="5E6C77"/>
                </a:solidFill>
              </a:rPr>
              <a:t>pathogens</a:t>
            </a:r>
            <a:r>
              <a:rPr lang="fr-CH" dirty="0">
                <a:solidFill>
                  <a:srgbClr val="5E6C77"/>
                </a:solidFill>
              </a:rPr>
              <a:t>. </a:t>
            </a:r>
          </a:p>
          <a:p>
            <a:r>
              <a:rPr lang="fr-CH" dirty="0" err="1">
                <a:solidFill>
                  <a:srgbClr val="5E6C77"/>
                </a:solidFill>
              </a:rPr>
              <a:t>However</a:t>
            </a:r>
            <a:r>
              <a:rPr lang="fr-CH" dirty="0">
                <a:solidFill>
                  <a:srgbClr val="5E6C77"/>
                </a:solidFill>
              </a:rPr>
              <a:t>, </a:t>
            </a:r>
            <a:r>
              <a:rPr lang="fr-CH" dirty="0" err="1">
                <a:solidFill>
                  <a:srgbClr val="5E6C77"/>
                </a:solidFill>
              </a:rPr>
              <a:t>it</a:t>
            </a:r>
            <a:r>
              <a:rPr lang="fr-CH" dirty="0">
                <a:solidFill>
                  <a:srgbClr val="5E6C77"/>
                </a:solidFill>
              </a:rPr>
              <a:t> </a:t>
            </a:r>
            <a:r>
              <a:rPr lang="fr-CH" dirty="0" err="1">
                <a:solidFill>
                  <a:srgbClr val="5E6C77"/>
                </a:solidFill>
              </a:rPr>
              <a:t>is</a:t>
            </a:r>
            <a:r>
              <a:rPr lang="fr-CH" dirty="0">
                <a:solidFill>
                  <a:srgbClr val="5E6C77"/>
                </a:solidFill>
              </a:rPr>
              <a:t> </a:t>
            </a:r>
            <a:r>
              <a:rPr lang="fr-CH" dirty="0" err="1">
                <a:solidFill>
                  <a:srgbClr val="5E6C77"/>
                </a:solidFill>
              </a:rPr>
              <a:t>difficult</a:t>
            </a:r>
            <a:r>
              <a:rPr lang="fr-CH" dirty="0">
                <a:solidFill>
                  <a:srgbClr val="5E6C77"/>
                </a:solidFill>
              </a:rPr>
              <a:t> to </a:t>
            </a:r>
            <a:r>
              <a:rPr lang="fr-CH" dirty="0" err="1">
                <a:solidFill>
                  <a:srgbClr val="5E6C77"/>
                </a:solidFill>
              </a:rPr>
              <a:t>make</a:t>
            </a:r>
            <a:r>
              <a:rPr lang="fr-CH" dirty="0">
                <a:solidFill>
                  <a:srgbClr val="5E6C77"/>
                </a:solidFill>
              </a:rPr>
              <a:t> vaccines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a:t>
            </a:r>
          </a:p>
          <a:p>
            <a:r>
              <a:rPr lang="fr-CH" dirty="0" err="1">
                <a:solidFill>
                  <a:srgbClr val="5E6C77"/>
                </a:solidFill>
              </a:rPr>
              <a:t>Bacteria</a:t>
            </a:r>
            <a:r>
              <a:rPr lang="fr-CH" dirty="0">
                <a:solidFill>
                  <a:srgbClr val="5E6C77"/>
                </a:solidFill>
              </a:rPr>
              <a:t> are </a:t>
            </a:r>
            <a:r>
              <a:rPr lang="fr-CH" dirty="0" err="1">
                <a:solidFill>
                  <a:srgbClr val="5E6C77"/>
                </a:solidFill>
              </a:rPr>
              <a:t>much</a:t>
            </a:r>
            <a:r>
              <a:rPr lang="fr-CH" dirty="0">
                <a:solidFill>
                  <a:srgbClr val="5E6C77"/>
                </a:solidFill>
              </a:rPr>
              <a:t> more </a:t>
            </a:r>
            <a:r>
              <a:rPr lang="fr-CH" dirty="0" err="1">
                <a:solidFill>
                  <a:srgbClr val="5E6C77"/>
                </a:solidFill>
              </a:rPr>
              <a:t>complex</a:t>
            </a:r>
            <a:r>
              <a:rPr lang="fr-CH" dirty="0">
                <a:solidFill>
                  <a:srgbClr val="5E6C77"/>
                </a:solidFill>
              </a:rPr>
              <a:t> </a:t>
            </a:r>
            <a:r>
              <a:rPr lang="fr-CH" dirty="0" err="1">
                <a:solidFill>
                  <a:srgbClr val="5E6C77"/>
                </a:solidFill>
              </a:rPr>
              <a:t>organisms</a:t>
            </a:r>
            <a:r>
              <a:rPr lang="fr-CH" dirty="0">
                <a:solidFill>
                  <a:srgbClr val="5E6C77"/>
                </a:solidFill>
              </a:rPr>
              <a:t> </a:t>
            </a:r>
            <a:r>
              <a:rPr lang="fr-CH" dirty="0" err="1">
                <a:solidFill>
                  <a:srgbClr val="5E6C77"/>
                </a:solidFill>
              </a:rPr>
              <a:t>than</a:t>
            </a:r>
            <a:r>
              <a:rPr lang="fr-CH" dirty="0">
                <a:solidFill>
                  <a:srgbClr val="5E6C77"/>
                </a:solidFill>
              </a:rPr>
              <a:t> </a:t>
            </a:r>
            <a:r>
              <a:rPr lang="fr-CH" dirty="0" err="1">
                <a:solidFill>
                  <a:srgbClr val="5E6C77"/>
                </a:solidFill>
              </a:rPr>
              <a:t>viruses</a:t>
            </a:r>
            <a:r>
              <a:rPr lang="fr-CH" dirty="0">
                <a:solidFill>
                  <a:srgbClr val="5E6C77"/>
                </a:solidFill>
              </a:rPr>
              <a:t> and are </a:t>
            </a:r>
            <a:r>
              <a:rPr lang="fr-CH" dirty="0" err="1">
                <a:solidFill>
                  <a:srgbClr val="5E6C77"/>
                </a:solidFill>
              </a:rPr>
              <a:t>thus</a:t>
            </a:r>
            <a:r>
              <a:rPr lang="fr-CH" dirty="0">
                <a:solidFill>
                  <a:srgbClr val="5E6C77"/>
                </a:solidFill>
              </a:rPr>
              <a:t> more </a:t>
            </a:r>
            <a:r>
              <a:rPr lang="fr-CH" dirty="0" err="1">
                <a:solidFill>
                  <a:srgbClr val="5E6C77"/>
                </a:solidFill>
              </a:rPr>
              <a:t>difficult</a:t>
            </a:r>
            <a:r>
              <a:rPr lang="fr-CH" dirty="0">
                <a:solidFill>
                  <a:srgbClr val="5E6C77"/>
                </a:solidFill>
              </a:rPr>
              <a:t> </a:t>
            </a:r>
            <a:r>
              <a:rPr lang="fr-CH" dirty="0" err="1">
                <a:solidFill>
                  <a:srgbClr val="5E6C77"/>
                </a:solidFill>
              </a:rPr>
              <a:t>targets</a:t>
            </a:r>
            <a:r>
              <a:rPr lang="fr-CH" dirty="0">
                <a:solidFill>
                  <a:srgbClr val="5E6C77"/>
                </a:solidFill>
              </a:rPr>
              <a:t>.</a:t>
            </a:r>
            <a:endParaRPr lang="en-US" dirty="0">
              <a:solidFill>
                <a:srgbClr val="5E6C77"/>
              </a:solidFill>
            </a:endParaRPr>
          </a:p>
        </p:txBody>
      </p:sp>
      <p:pic>
        <p:nvPicPr>
          <p:cNvPr id="6" name="Picture 5" descr="A close-up of a microscopic view of bacteria&#10;&#10;Description automatically generated">
            <a:extLst>
              <a:ext uri="{FF2B5EF4-FFF2-40B4-BE49-F238E27FC236}">
                <a16:creationId xmlns:a16="http://schemas.microsoft.com/office/drawing/2014/main" id="{50DE37F8-3AE3-70E2-52CA-C916CE332F6A}"/>
              </a:ext>
            </a:extLst>
          </p:cNvPr>
          <p:cNvPicPr>
            <a:picLocks noChangeAspect="1"/>
          </p:cNvPicPr>
          <p:nvPr/>
        </p:nvPicPr>
        <p:blipFill>
          <a:blip r:embed="rId2"/>
          <a:stretch>
            <a:fillRect/>
          </a:stretch>
        </p:blipFill>
        <p:spPr>
          <a:xfrm>
            <a:off x="0" y="0"/>
            <a:ext cx="5143500" cy="6858000"/>
          </a:xfrm>
          <a:prstGeom prst="rect">
            <a:avLst/>
          </a:prstGeom>
        </p:spPr>
      </p:pic>
    </p:spTree>
    <p:extLst>
      <p:ext uri="{BB962C8B-B14F-4D97-AF65-F5344CB8AC3E}">
        <p14:creationId xmlns:p14="http://schemas.microsoft.com/office/powerpoint/2010/main" val="13583493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pills&#10;&#10;Description automatically generated">
            <a:extLst>
              <a:ext uri="{FF2B5EF4-FFF2-40B4-BE49-F238E27FC236}">
                <a16:creationId xmlns:a16="http://schemas.microsoft.com/office/drawing/2014/main" id="{8023BC2B-3BBB-630E-62FD-457E54CD9254}"/>
              </a:ext>
            </a:extLst>
          </p:cNvPr>
          <p:cNvPicPr>
            <a:picLocks noChangeAspect="1"/>
          </p:cNvPicPr>
          <p:nvPr/>
        </p:nvPicPr>
        <p:blipFill rotWithShape="1">
          <a:blip r:embed="rId2"/>
          <a:srcRect b="16322"/>
          <a:stretch/>
        </p:blipFill>
        <p:spPr>
          <a:xfrm>
            <a:off x="-119578" y="0"/>
            <a:ext cx="12311578" cy="6858000"/>
          </a:xfrm>
          <a:prstGeom prst="rect">
            <a:avLst/>
          </a:prstGeom>
        </p:spPr>
      </p:pic>
      <p:sp>
        <p:nvSpPr>
          <p:cNvPr id="2" name="Text Placeholder 1">
            <a:extLst>
              <a:ext uri="{FF2B5EF4-FFF2-40B4-BE49-F238E27FC236}">
                <a16:creationId xmlns:a16="http://schemas.microsoft.com/office/drawing/2014/main" id="{4FC0F76E-138E-BEFC-D0F0-32F0FA84B645}"/>
              </a:ext>
            </a:extLst>
          </p:cNvPr>
          <p:cNvSpPr>
            <a:spLocks noGrp="1"/>
          </p:cNvSpPr>
          <p:nvPr>
            <p:ph type="body" idx="4294967295"/>
          </p:nvPr>
        </p:nvSpPr>
        <p:spPr>
          <a:xfrm>
            <a:off x="826794" y="1010200"/>
            <a:ext cx="10732860" cy="1228033"/>
          </a:xfrm>
          <a:solidFill>
            <a:srgbClr val="FFFFFF">
              <a:alpha val="50196"/>
            </a:srgbClr>
          </a:solidFill>
        </p:spPr>
        <p:txBody>
          <a:bodyPr>
            <a:normAutofit/>
          </a:bodyPr>
          <a:lstStyle/>
          <a:p>
            <a:pPr marL="0"/>
            <a:r>
              <a:rPr lang="fr-CH" dirty="0" err="1"/>
              <a:t>Antibiotics</a:t>
            </a:r>
            <a:r>
              <a:rPr lang="fr-CH" dirty="0"/>
              <a:t> are the </a:t>
            </a:r>
            <a:r>
              <a:rPr lang="fr-CH" dirty="0" err="1"/>
              <a:t>most</a:t>
            </a:r>
            <a:r>
              <a:rPr lang="fr-CH" dirty="0"/>
              <a:t> </a:t>
            </a:r>
            <a:r>
              <a:rPr lang="fr-CH" dirty="0" err="1"/>
              <a:t>common</a:t>
            </a:r>
            <a:r>
              <a:rPr lang="fr-CH" dirty="0"/>
              <a:t> and effective </a:t>
            </a:r>
            <a:r>
              <a:rPr lang="fr-CH" dirty="0" err="1"/>
              <a:t>way</a:t>
            </a:r>
            <a:r>
              <a:rPr lang="fr-CH" dirty="0"/>
              <a:t> of </a:t>
            </a:r>
            <a:r>
              <a:rPr lang="fr-CH" dirty="0" err="1"/>
              <a:t>treating</a:t>
            </a:r>
            <a:r>
              <a:rPr lang="fr-CH" dirty="0"/>
              <a:t> </a:t>
            </a:r>
            <a:r>
              <a:rPr lang="fr-CH" dirty="0" err="1"/>
              <a:t>bacterial</a:t>
            </a:r>
            <a:r>
              <a:rPr lang="fr-CH" dirty="0"/>
              <a:t> infections.</a:t>
            </a:r>
            <a:endParaRPr lang="en-US" dirty="0"/>
          </a:p>
        </p:txBody>
      </p:sp>
    </p:spTree>
    <p:extLst>
      <p:ext uri="{BB962C8B-B14F-4D97-AF65-F5344CB8AC3E}">
        <p14:creationId xmlns:p14="http://schemas.microsoft.com/office/powerpoint/2010/main" val="2462679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C0F76E-138E-BEFC-D0F0-32F0FA84B645}"/>
              </a:ext>
            </a:extLst>
          </p:cNvPr>
          <p:cNvSpPr>
            <a:spLocks noGrp="1"/>
          </p:cNvSpPr>
          <p:nvPr>
            <p:ph type="body" idx="4294967295"/>
          </p:nvPr>
        </p:nvSpPr>
        <p:spPr>
          <a:xfrm>
            <a:off x="826794" y="1474224"/>
            <a:ext cx="5285839" cy="4560887"/>
          </a:xfrm>
        </p:spPr>
        <p:txBody>
          <a:bodyPr>
            <a:normAutofit/>
          </a:bodyPr>
          <a:lstStyle/>
          <a:p>
            <a:pPr marL="0"/>
            <a:r>
              <a:rPr lang="fr-CH" dirty="0" err="1"/>
              <a:t>Antibiotics</a:t>
            </a:r>
            <a:r>
              <a:rPr lang="fr-CH" dirty="0"/>
              <a:t> </a:t>
            </a:r>
            <a:r>
              <a:rPr lang="fr-CH" dirty="0" err="1"/>
              <a:t>target</a:t>
            </a:r>
            <a:r>
              <a:rPr lang="fr-CH" dirty="0"/>
              <a:t> certain parts of the </a:t>
            </a:r>
            <a:r>
              <a:rPr lang="fr-CH" dirty="0" err="1"/>
              <a:t>bacterial</a:t>
            </a:r>
            <a:r>
              <a:rPr lang="fr-CH" dirty="0"/>
              <a:t> </a:t>
            </a:r>
            <a:r>
              <a:rPr lang="fr-CH" dirty="0" err="1"/>
              <a:t>cell</a:t>
            </a:r>
            <a:r>
              <a:rPr lang="fr-CH" dirty="0"/>
              <a:t>, for </a:t>
            </a:r>
            <a:r>
              <a:rPr lang="fr-CH" dirty="0" err="1"/>
              <a:t>example</a:t>
            </a:r>
            <a:r>
              <a:rPr lang="fr-CH" dirty="0"/>
              <a:t>: </a:t>
            </a:r>
          </a:p>
          <a:p>
            <a:pPr indent="-457200">
              <a:buFont typeface="Arial"/>
              <a:buChar char="•"/>
            </a:pPr>
            <a:r>
              <a:rPr lang="fr-CH" dirty="0"/>
              <a:t>By </a:t>
            </a:r>
            <a:r>
              <a:rPr lang="fr-CH" dirty="0" err="1"/>
              <a:t>breaking</a:t>
            </a:r>
            <a:r>
              <a:rPr lang="fr-CH" dirty="0"/>
              <a:t> the </a:t>
            </a:r>
            <a:r>
              <a:rPr lang="fr-CH" dirty="0" err="1"/>
              <a:t>cell</a:t>
            </a:r>
            <a:r>
              <a:rPr lang="fr-CH" dirty="0"/>
              <a:t> membrane</a:t>
            </a:r>
          </a:p>
          <a:p>
            <a:pPr indent="-457200">
              <a:buChar char="•"/>
            </a:pPr>
            <a:r>
              <a:rPr lang="fr-CH" dirty="0"/>
              <a:t>By </a:t>
            </a:r>
            <a:r>
              <a:rPr lang="fr-CH" dirty="0" err="1"/>
              <a:t>stopping</a:t>
            </a:r>
            <a:r>
              <a:rPr lang="fr-CH" dirty="0"/>
              <a:t> ribosomes </a:t>
            </a:r>
            <a:r>
              <a:rPr lang="fr-CH" dirty="0" err="1"/>
              <a:t>from</a:t>
            </a:r>
            <a:r>
              <a:rPr lang="fr-CH" dirty="0"/>
              <a:t> building </a:t>
            </a:r>
            <a:r>
              <a:rPr lang="fr-CH" dirty="0" err="1"/>
              <a:t>proteins</a:t>
            </a:r>
            <a:endParaRPr lang="en-US" dirty="0"/>
          </a:p>
        </p:txBody>
      </p:sp>
      <p:pic>
        <p:nvPicPr>
          <p:cNvPr id="7" name="Picture 6" descr="A drawing of a cell&#10;&#10;Description automatically generated">
            <a:extLst>
              <a:ext uri="{FF2B5EF4-FFF2-40B4-BE49-F238E27FC236}">
                <a16:creationId xmlns:a16="http://schemas.microsoft.com/office/drawing/2014/main" id="{9B008056-6F3B-F280-31C3-A13A848C1A5B}"/>
              </a:ext>
            </a:extLst>
          </p:cNvPr>
          <p:cNvPicPr>
            <a:picLocks noChangeAspect="1"/>
          </p:cNvPicPr>
          <p:nvPr/>
        </p:nvPicPr>
        <p:blipFill>
          <a:blip r:embed="rId2"/>
          <a:stretch>
            <a:fillRect/>
          </a:stretch>
        </p:blipFill>
        <p:spPr>
          <a:xfrm>
            <a:off x="6529536" y="1040541"/>
            <a:ext cx="5318993" cy="4776918"/>
          </a:xfrm>
          <a:prstGeom prst="rect">
            <a:avLst/>
          </a:prstGeom>
        </p:spPr>
      </p:pic>
      <p:sp>
        <p:nvSpPr>
          <p:cNvPr id="8" name="TextBox 7">
            <a:extLst>
              <a:ext uri="{FF2B5EF4-FFF2-40B4-BE49-F238E27FC236}">
                <a16:creationId xmlns:a16="http://schemas.microsoft.com/office/drawing/2014/main" id="{677D5701-918A-471D-36EF-CB8E2A0C11C5}"/>
              </a:ext>
            </a:extLst>
          </p:cNvPr>
          <p:cNvSpPr txBox="1"/>
          <p:nvPr/>
        </p:nvSpPr>
        <p:spPr>
          <a:xfrm>
            <a:off x="9471547" y="5682939"/>
            <a:ext cx="2262158" cy="369332"/>
          </a:xfrm>
          <a:prstGeom prst="rect">
            <a:avLst/>
          </a:prstGeom>
          <a:noFill/>
        </p:spPr>
        <p:txBody>
          <a:bodyPr wrap="none" rtlCol="0">
            <a:spAutoFit/>
          </a:bodyPr>
          <a:lstStyle/>
          <a:p>
            <a:r>
              <a:rPr lang="en-US" sz="1800" dirty="0"/>
              <a:t>Membrane </a:t>
            </a:r>
            <a:r>
              <a:rPr lang="en-US" sz="1800" dirty="0" err="1"/>
              <a:t>cellulaire</a:t>
            </a:r>
            <a:endParaRPr lang="en-US" sz="1800" dirty="0"/>
          </a:p>
        </p:txBody>
      </p:sp>
      <p:sp>
        <p:nvSpPr>
          <p:cNvPr id="9" name="TextBox 8">
            <a:extLst>
              <a:ext uri="{FF2B5EF4-FFF2-40B4-BE49-F238E27FC236}">
                <a16:creationId xmlns:a16="http://schemas.microsoft.com/office/drawing/2014/main" id="{2A167AA0-2430-0D9C-9286-C6F66AE8517B}"/>
              </a:ext>
            </a:extLst>
          </p:cNvPr>
          <p:cNvSpPr txBox="1"/>
          <p:nvPr/>
        </p:nvSpPr>
        <p:spPr>
          <a:xfrm>
            <a:off x="6307542" y="855875"/>
            <a:ext cx="1223412" cy="369332"/>
          </a:xfrm>
          <a:prstGeom prst="rect">
            <a:avLst/>
          </a:prstGeom>
          <a:noFill/>
        </p:spPr>
        <p:txBody>
          <a:bodyPr wrap="none" rtlCol="0">
            <a:spAutoFit/>
          </a:bodyPr>
          <a:lstStyle/>
          <a:p>
            <a:r>
              <a:rPr lang="en-US" sz="1800" dirty="0"/>
              <a:t>Ribosome</a:t>
            </a:r>
          </a:p>
        </p:txBody>
      </p:sp>
      <p:cxnSp>
        <p:nvCxnSpPr>
          <p:cNvPr id="49" name="Straight Connector 48">
            <a:extLst>
              <a:ext uri="{FF2B5EF4-FFF2-40B4-BE49-F238E27FC236}">
                <a16:creationId xmlns:a16="http://schemas.microsoft.com/office/drawing/2014/main" id="{410C3612-1280-7387-ABD7-C2D4B4C628E9}"/>
              </a:ext>
            </a:extLst>
          </p:cNvPr>
          <p:cNvCxnSpPr/>
          <p:nvPr/>
        </p:nvCxnSpPr>
        <p:spPr>
          <a:xfrm>
            <a:off x="6976956" y="1225207"/>
            <a:ext cx="518615" cy="600502"/>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048D0256-20EE-8722-5997-9B72F027FA1A}"/>
              </a:ext>
            </a:extLst>
          </p:cNvPr>
          <p:cNvCxnSpPr>
            <a:cxnSpLocks/>
          </p:cNvCxnSpPr>
          <p:nvPr/>
        </p:nvCxnSpPr>
        <p:spPr>
          <a:xfrm>
            <a:off x="10168848" y="4984654"/>
            <a:ext cx="0" cy="649960"/>
          </a:xfrm>
          <a:prstGeom prst="line">
            <a:avLst/>
          </a:prstGeom>
        </p:spPr>
        <p:style>
          <a:lnRef idx="1">
            <a:schemeClr val="dk1"/>
          </a:lnRef>
          <a:fillRef idx="0">
            <a:schemeClr val="dk1"/>
          </a:fillRef>
          <a:effectRef idx="0">
            <a:schemeClr val="dk1"/>
          </a:effectRef>
          <a:fontRef idx="minor">
            <a:schemeClr val="tx1"/>
          </a:fontRef>
        </p:style>
      </p:cxnSp>
      <p:sp>
        <p:nvSpPr>
          <p:cNvPr id="52" name="TextBox 51">
            <a:extLst>
              <a:ext uri="{FF2B5EF4-FFF2-40B4-BE49-F238E27FC236}">
                <a16:creationId xmlns:a16="http://schemas.microsoft.com/office/drawing/2014/main" id="{F57F3DF6-3531-9C03-9201-D6F1D854293B}"/>
              </a:ext>
            </a:extLst>
          </p:cNvPr>
          <p:cNvSpPr txBox="1"/>
          <p:nvPr/>
        </p:nvSpPr>
        <p:spPr>
          <a:xfrm>
            <a:off x="9496869" y="3059668"/>
            <a:ext cx="671979" cy="369332"/>
          </a:xfrm>
          <a:prstGeom prst="rect">
            <a:avLst/>
          </a:prstGeom>
          <a:noFill/>
        </p:spPr>
        <p:txBody>
          <a:bodyPr wrap="none" rtlCol="0">
            <a:spAutoFit/>
          </a:bodyPr>
          <a:lstStyle/>
          <a:p>
            <a:r>
              <a:rPr lang="en-US" sz="1800" dirty="0"/>
              <a:t>ADN</a:t>
            </a:r>
          </a:p>
        </p:txBody>
      </p:sp>
    </p:spTree>
    <p:extLst>
      <p:ext uri="{BB962C8B-B14F-4D97-AF65-F5344CB8AC3E}">
        <p14:creationId xmlns:p14="http://schemas.microsoft.com/office/powerpoint/2010/main" val="41106037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590964A-D08B-1815-2845-7EEE2FDCB9FF}"/>
              </a:ext>
            </a:extLst>
          </p:cNvPr>
          <p:cNvSpPr>
            <a:spLocks noGrp="1"/>
          </p:cNvSpPr>
          <p:nvPr>
            <p:ph type="body" idx="4294967295"/>
          </p:nvPr>
        </p:nvSpPr>
        <p:spPr>
          <a:xfrm>
            <a:off x="1397232" y="1707507"/>
            <a:ext cx="5376862" cy="4560887"/>
          </a:xfrm>
        </p:spPr>
        <p:txBody>
          <a:bodyPr>
            <a:normAutofit/>
          </a:bodyPr>
          <a:lstStyle/>
          <a:p>
            <a:pPr marL="0"/>
            <a:r>
              <a:rPr lang="fr-CH" dirty="0"/>
              <a:t>But </a:t>
            </a:r>
            <a:r>
              <a:rPr lang="fr-CH" dirty="0" err="1"/>
              <a:t>be</a:t>
            </a:r>
            <a:r>
              <a:rPr lang="fr-CH" dirty="0"/>
              <a:t> </a:t>
            </a:r>
            <a:r>
              <a:rPr lang="fr-CH" dirty="0" err="1"/>
              <a:t>careful</a:t>
            </a:r>
            <a:r>
              <a:rPr lang="fr-CH" dirty="0"/>
              <a:t> – </a:t>
            </a:r>
            <a:r>
              <a:rPr lang="fr-CH" dirty="0" err="1"/>
              <a:t>antibiotics</a:t>
            </a:r>
            <a:r>
              <a:rPr lang="fr-CH" dirty="0"/>
              <a:t> are not effective </a:t>
            </a:r>
            <a:r>
              <a:rPr lang="fr-CH" dirty="0" err="1"/>
              <a:t>against</a:t>
            </a:r>
            <a:r>
              <a:rPr lang="fr-CH" dirty="0"/>
              <a:t> </a:t>
            </a:r>
            <a:r>
              <a:rPr lang="fr-CH" dirty="0" err="1"/>
              <a:t>viruses</a:t>
            </a:r>
            <a:r>
              <a:rPr lang="fr-CH" dirty="0"/>
              <a:t>. </a:t>
            </a:r>
          </a:p>
          <a:p>
            <a:pPr marL="0"/>
            <a:r>
              <a:rPr lang="fr-CH" dirty="0" err="1"/>
              <a:t>Why</a:t>
            </a:r>
            <a:r>
              <a:rPr lang="fr-CH" dirty="0"/>
              <a:t> do </a:t>
            </a:r>
            <a:r>
              <a:rPr lang="fr-CH" dirty="0" err="1"/>
              <a:t>you</a:t>
            </a:r>
            <a:r>
              <a:rPr lang="fr-CH" dirty="0"/>
              <a:t> </a:t>
            </a:r>
            <a:r>
              <a:rPr lang="fr-CH" dirty="0" err="1"/>
              <a:t>think</a:t>
            </a:r>
            <a:r>
              <a:rPr lang="fr-CH" dirty="0"/>
              <a:t> </a:t>
            </a:r>
            <a:r>
              <a:rPr lang="fr-CH" dirty="0" err="1"/>
              <a:t>that</a:t>
            </a:r>
            <a:r>
              <a:rPr lang="fr-CH" dirty="0"/>
              <a:t> </a:t>
            </a:r>
            <a:r>
              <a:rPr lang="fr-CH" dirty="0" err="1"/>
              <a:t>is</a:t>
            </a:r>
            <a:r>
              <a:rPr lang="fr-CH" dirty="0"/>
              <a:t>?</a:t>
            </a:r>
          </a:p>
        </p:txBody>
      </p:sp>
      <p:pic>
        <p:nvPicPr>
          <p:cNvPr id="2" name="Picture 1" descr="A cartoon of a spider&#10;&#10;Description automatically generated">
            <a:extLst>
              <a:ext uri="{FF2B5EF4-FFF2-40B4-BE49-F238E27FC236}">
                <a16:creationId xmlns:a16="http://schemas.microsoft.com/office/drawing/2014/main" id="{AFAD66D3-5EE9-6CB6-4DBD-71637855970B}"/>
              </a:ext>
            </a:extLst>
          </p:cNvPr>
          <p:cNvPicPr>
            <a:picLocks noChangeAspect="1"/>
          </p:cNvPicPr>
          <p:nvPr/>
        </p:nvPicPr>
        <p:blipFill>
          <a:blip r:embed="rId3"/>
          <a:stretch>
            <a:fillRect/>
          </a:stretch>
        </p:blipFill>
        <p:spPr>
          <a:xfrm>
            <a:off x="7045880" y="1143965"/>
            <a:ext cx="3413530" cy="4570069"/>
          </a:xfrm>
          <a:prstGeom prst="rect">
            <a:avLst/>
          </a:prstGeom>
        </p:spPr>
      </p:pic>
    </p:spTree>
    <p:extLst>
      <p:ext uri="{BB962C8B-B14F-4D97-AF65-F5344CB8AC3E}">
        <p14:creationId xmlns:p14="http://schemas.microsoft.com/office/powerpoint/2010/main" val="35062980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D760E-612F-F871-208A-9920CBE2B7A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43593CB1-0001-4444-52A8-422F79901C79}"/>
              </a:ext>
            </a:extLst>
          </p:cNvPr>
          <p:cNvSpPr>
            <a:spLocks noGrp="1"/>
          </p:cNvSpPr>
          <p:nvPr>
            <p:ph type="body" idx="4294967295"/>
          </p:nvPr>
        </p:nvSpPr>
        <p:spPr>
          <a:xfrm>
            <a:off x="1397232" y="1707507"/>
            <a:ext cx="5376862" cy="4560887"/>
          </a:xfrm>
        </p:spPr>
        <p:txBody>
          <a:bodyPr>
            <a:normAutofit/>
          </a:bodyPr>
          <a:lstStyle/>
          <a:p>
            <a:pPr marL="0"/>
            <a:r>
              <a:rPr lang="fr-CH" dirty="0"/>
              <a:t>But </a:t>
            </a:r>
            <a:r>
              <a:rPr lang="fr-CH" dirty="0" err="1"/>
              <a:t>be</a:t>
            </a:r>
            <a:r>
              <a:rPr lang="fr-CH" dirty="0"/>
              <a:t> </a:t>
            </a:r>
            <a:r>
              <a:rPr lang="fr-CH" dirty="0" err="1"/>
              <a:t>careful</a:t>
            </a:r>
            <a:r>
              <a:rPr lang="fr-CH" dirty="0"/>
              <a:t> – </a:t>
            </a:r>
            <a:r>
              <a:rPr lang="fr-CH" dirty="0" err="1"/>
              <a:t>antibiotics</a:t>
            </a:r>
            <a:r>
              <a:rPr lang="fr-CH" dirty="0"/>
              <a:t> are not effective </a:t>
            </a:r>
            <a:r>
              <a:rPr lang="fr-CH" dirty="0" err="1"/>
              <a:t>against</a:t>
            </a:r>
            <a:r>
              <a:rPr lang="fr-CH" dirty="0"/>
              <a:t> </a:t>
            </a:r>
            <a:r>
              <a:rPr lang="fr-CH" dirty="0" err="1"/>
              <a:t>viruses</a:t>
            </a:r>
            <a:r>
              <a:rPr lang="fr-CH" dirty="0"/>
              <a:t>. </a:t>
            </a:r>
          </a:p>
          <a:p>
            <a:pPr marL="0"/>
            <a:r>
              <a:rPr lang="fr-CH" dirty="0" err="1"/>
              <a:t>Why</a:t>
            </a:r>
            <a:r>
              <a:rPr lang="fr-CH" dirty="0"/>
              <a:t> do </a:t>
            </a:r>
            <a:r>
              <a:rPr lang="fr-CH" dirty="0" err="1"/>
              <a:t>you</a:t>
            </a:r>
            <a:r>
              <a:rPr lang="fr-CH" dirty="0"/>
              <a:t> </a:t>
            </a:r>
            <a:r>
              <a:rPr lang="fr-CH" dirty="0" err="1"/>
              <a:t>think</a:t>
            </a:r>
            <a:r>
              <a:rPr lang="fr-CH" dirty="0"/>
              <a:t> </a:t>
            </a:r>
            <a:r>
              <a:rPr lang="fr-CH" dirty="0" err="1"/>
              <a:t>that</a:t>
            </a:r>
            <a:r>
              <a:rPr lang="fr-CH" dirty="0"/>
              <a:t> </a:t>
            </a:r>
            <a:r>
              <a:rPr lang="fr-CH" dirty="0" err="1"/>
              <a:t>is</a:t>
            </a:r>
            <a:r>
              <a:rPr lang="fr-CH" dirty="0"/>
              <a:t>?</a:t>
            </a:r>
          </a:p>
          <a:p>
            <a:pPr marL="0"/>
            <a:r>
              <a:rPr lang="fr-CH" i="1" dirty="0" err="1"/>
              <a:t>Since</a:t>
            </a:r>
            <a:r>
              <a:rPr lang="fr-CH" i="1" dirty="0"/>
              <a:t> </a:t>
            </a:r>
            <a:r>
              <a:rPr lang="fr-CH" i="1" dirty="0" err="1"/>
              <a:t>viruses</a:t>
            </a:r>
            <a:r>
              <a:rPr lang="fr-CH" i="1" dirty="0"/>
              <a:t> </a:t>
            </a:r>
            <a:r>
              <a:rPr lang="fr-CH" i="1" dirty="0" err="1"/>
              <a:t>don’t</a:t>
            </a:r>
            <a:r>
              <a:rPr lang="fr-CH" i="1" dirty="0"/>
              <a:t> have a </a:t>
            </a:r>
            <a:r>
              <a:rPr lang="fr-CH" i="1" dirty="0" err="1"/>
              <a:t>cell</a:t>
            </a:r>
            <a:r>
              <a:rPr lang="fr-CH" i="1" dirty="0"/>
              <a:t> membrane of ribosomes, </a:t>
            </a:r>
            <a:r>
              <a:rPr lang="fr-CH" i="1" dirty="0" err="1"/>
              <a:t>antibiotics</a:t>
            </a:r>
            <a:r>
              <a:rPr lang="fr-CH" i="1" dirty="0"/>
              <a:t> </a:t>
            </a:r>
            <a:r>
              <a:rPr lang="fr-CH" i="1" dirty="0" err="1"/>
              <a:t>can’t</a:t>
            </a:r>
            <a:r>
              <a:rPr lang="fr-CH" i="1" dirty="0"/>
              <a:t> destroy </a:t>
            </a:r>
            <a:r>
              <a:rPr lang="fr-CH" i="1" dirty="0" err="1"/>
              <a:t>them</a:t>
            </a:r>
            <a:r>
              <a:rPr lang="fr-CH" i="1" dirty="0"/>
              <a:t>.</a:t>
            </a:r>
            <a:endParaRPr lang="fr-CH" dirty="0"/>
          </a:p>
        </p:txBody>
      </p:sp>
      <p:pic>
        <p:nvPicPr>
          <p:cNvPr id="2" name="Picture 1" descr="A cartoon of a spider&#10;&#10;Description automatically generated">
            <a:extLst>
              <a:ext uri="{FF2B5EF4-FFF2-40B4-BE49-F238E27FC236}">
                <a16:creationId xmlns:a16="http://schemas.microsoft.com/office/drawing/2014/main" id="{AF54A2EF-26E6-D73E-F440-8F3C19283E84}"/>
              </a:ext>
            </a:extLst>
          </p:cNvPr>
          <p:cNvPicPr>
            <a:picLocks noChangeAspect="1"/>
          </p:cNvPicPr>
          <p:nvPr/>
        </p:nvPicPr>
        <p:blipFill>
          <a:blip r:embed="rId3"/>
          <a:stretch>
            <a:fillRect/>
          </a:stretch>
        </p:blipFill>
        <p:spPr>
          <a:xfrm>
            <a:off x="7045880" y="1143965"/>
            <a:ext cx="3413530" cy="4570069"/>
          </a:xfrm>
          <a:prstGeom prst="rect">
            <a:avLst/>
          </a:prstGeom>
        </p:spPr>
      </p:pic>
    </p:spTree>
    <p:extLst>
      <p:ext uri="{BB962C8B-B14F-4D97-AF65-F5344CB8AC3E}">
        <p14:creationId xmlns:p14="http://schemas.microsoft.com/office/powerpoint/2010/main" val="18364867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pills&#10;&#10;Description automatically generated">
            <a:extLst>
              <a:ext uri="{FF2B5EF4-FFF2-40B4-BE49-F238E27FC236}">
                <a16:creationId xmlns:a16="http://schemas.microsoft.com/office/drawing/2014/main" id="{8023BC2B-3BBB-630E-62FD-457E54CD9254}"/>
              </a:ext>
            </a:extLst>
          </p:cNvPr>
          <p:cNvPicPr>
            <a:picLocks noChangeAspect="1"/>
          </p:cNvPicPr>
          <p:nvPr/>
        </p:nvPicPr>
        <p:blipFill rotWithShape="1">
          <a:blip r:embed="rId2"/>
          <a:srcRect b="16322"/>
          <a:stretch/>
        </p:blipFill>
        <p:spPr>
          <a:xfrm>
            <a:off x="-119578" y="0"/>
            <a:ext cx="12311578" cy="6858000"/>
          </a:xfrm>
          <a:prstGeom prst="rect">
            <a:avLst/>
          </a:prstGeom>
        </p:spPr>
      </p:pic>
      <p:sp>
        <p:nvSpPr>
          <p:cNvPr id="2" name="Text Placeholder 1">
            <a:extLst>
              <a:ext uri="{FF2B5EF4-FFF2-40B4-BE49-F238E27FC236}">
                <a16:creationId xmlns:a16="http://schemas.microsoft.com/office/drawing/2014/main" id="{4FC0F76E-138E-BEFC-D0F0-32F0FA84B645}"/>
              </a:ext>
            </a:extLst>
          </p:cNvPr>
          <p:cNvSpPr>
            <a:spLocks noGrp="1"/>
          </p:cNvSpPr>
          <p:nvPr>
            <p:ph type="body" idx="4294967295"/>
          </p:nvPr>
        </p:nvSpPr>
        <p:spPr>
          <a:xfrm>
            <a:off x="826794" y="1010200"/>
            <a:ext cx="10732860" cy="2418800"/>
          </a:xfrm>
          <a:solidFill>
            <a:srgbClr val="FFFFFF">
              <a:alpha val="50196"/>
            </a:srgbClr>
          </a:solidFill>
        </p:spPr>
        <p:txBody>
          <a:bodyPr>
            <a:normAutofit/>
          </a:bodyPr>
          <a:lstStyle/>
          <a:p>
            <a:pPr marL="0" indent="0"/>
            <a:r>
              <a:rPr lang="fr-CH" dirty="0" err="1"/>
              <a:t>It’s</a:t>
            </a:r>
            <a:r>
              <a:rPr lang="fr-CH" dirty="0"/>
              <a:t> important to note </a:t>
            </a:r>
            <a:r>
              <a:rPr lang="fr-CH" dirty="0" err="1"/>
              <a:t>that</a:t>
            </a:r>
            <a:r>
              <a:rPr lang="fr-CH" dirty="0"/>
              <a:t> the excessive use of </a:t>
            </a:r>
            <a:r>
              <a:rPr lang="fr-CH" dirty="0" err="1"/>
              <a:t>antibiotics</a:t>
            </a:r>
            <a:r>
              <a:rPr lang="fr-CH" dirty="0"/>
              <a:t> can cause </a:t>
            </a:r>
            <a:r>
              <a:rPr lang="fr-CH" dirty="0" err="1"/>
              <a:t>serious</a:t>
            </a:r>
            <a:r>
              <a:rPr lang="fr-CH" dirty="0"/>
              <a:t> </a:t>
            </a:r>
            <a:r>
              <a:rPr lang="fr-CH" dirty="0" err="1"/>
              <a:t>problems</a:t>
            </a:r>
            <a:r>
              <a:rPr lang="fr-CH" dirty="0"/>
              <a:t>:</a:t>
            </a:r>
          </a:p>
          <a:p>
            <a:pPr indent="-457200">
              <a:buFont typeface="Arial" panose="020B0604020202020204" pitchFamily="34" charset="0"/>
              <a:buChar char="•"/>
            </a:pPr>
            <a:r>
              <a:rPr lang="fr-CH" dirty="0" err="1"/>
              <a:t>Antibiotics</a:t>
            </a:r>
            <a:r>
              <a:rPr lang="fr-CH" dirty="0"/>
              <a:t> can </a:t>
            </a:r>
            <a:r>
              <a:rPr lang="fr-CH" dirty="0" err="1"/>
              <a:t>kill</a:t>
            </a:r>
            <a:r>
              <a:rPr lang="fr-CH" dirty="0"/>
              <a:t> </a:t>
            </a:r>
            <a:r>
              <a:rPr lang="fr-CH" dirty="0" err="1"/>
              <a:t>beneficial</a:t>
            </a:r>
            <a:r>
              <a:rPr lang="fr-CH" dirty="0"/>
              <a:t> as </a:t>
            </a:r>
            <a:r>
              <a:rPr lang="fr-CH" dirty="0" err="1"/>
              <a:t>well</a:t>
            </a:r>
            <a:r>
              <a:rPr lang="fr-CH" dirty="0"/>
              <a:t> as </a:t>
            </a:r>
            <a:r>
              <a:rPr lang="fr-CH" dirty="0" err="1"/>
              <a:t>pathogenic</a:t>
            </a:r>
            <a:r>
              <a:rPr lang="fr-CH" dirty="0"/>
              <a:t> </a:t>
            </a:r>
            <a:r>
              <a:rPr lang="fr-CH" dirty="0" err="1"/>
              <a:t>bacteria</a:t>
            </a:r>
            <a:r>
              <a:rPr lang="fr-CH" dirty="0"/>
              <a:t>. </a:t>
            </a:r>
          </a:p>
          <a:p>
            <a:pPr indent="-457200">
              <a:buFont typeface="Arial" panose="020B0604020202020204" pitchFamily="34" charset="0"/>
              <a:buChar char="•"/>
            </a:pPr>
            <a:r>
              <a:rPr lang="fr-CH" dirty="0" err="1"/>
              <a:t>Bacteria</a:t>
            </a:r>
            <a:r>
              <a:rPr lang="fr-CH" dirty="0"/>
              <a:t> can </a:t>
            </a:r>
            <a:r>
              <a:rPr lang="fr-CH" dirty="0" err="1"/>
              <a:t>evolve</a:t>
            </a:r>
            <a:r>
              <a:rPr lang="fr-CH" dirty="0"/>
              <a:t> to </a:t>
            </a:r>
            <a:r>
              <a:rPr lang="fr-CH" dirty="0" err="1"/>
              <a:t>resist</a:t>
            </a:r>
            <a:r>
              <a:rPr lang="fr-CH" dirty="0"/>
              <a:t> </a:t>
            </a:r>
            <a:r>
              <a:rPr lang="fr-CH" dirty="0" err="1"/>
              <a:t>antibiotics</a:t>
            </a:r>
            <a:r>
              <a:rPr lang="fr-CH" dirty="0"/>
              <a:t>.</a:t>
            </a:r>
            <a:endParaRPr lang="en-US" dirty="0"/>
          </a:p>
          <a:p>
            <a:pPr marL="0"/>
            <a:endParaRPr lang="en-US" dirty="0"/>
          </a:p>
        </p:txBody>
      </p:sp>
    </p:spTree>
    <p:extLst>
      <p:ext uri="{BB962C8B-B14F-4D97-AF65-F5344CB8AC3E}">
        <p14:creationId xmlns:p14="http://schemas.microsoft.com/office/powerpoint/2010/main" val="88564134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4EA9BA-C03D-D57E-C66D-8D611C8BF139}"/>
              </a:ext>
            </a:extLst>
          </p:cNvPr>
          <p:cNvSpPr>
            <a:spLocks noGrp="1"/>
          </p:cNvSpPr>
          <p:nvPr>
            <p:ph type="body" idx="1"/>
          </p:nvPr>
        </p:nvSpPr>
        <p:spPr>
          <a:xfrm>
            <a:off x="2205791" y="1569871"/>
            <a:ext cx="9143999" cy="4561221"/>
          </a:xfrm>
        </p:spPr>
        <p:txBody>
          <a:bodyPr>
            <a:normAutofit/>
          </a:bodyPr>
          <a:lstStyle/>
          <a:p>
            <a:r>
              <a:rPr lang="fr-CH" sz="2400" dirty="0" err="1"/>
              <a:t>Finally</a:t>
            </a:r>
            <a:r>
              <a:rPr lang="fr-CH" sz="2400" dirty="0"/>
              <a:t>, </a:t>
            </a:r>
            <a:r>
              <a:rPr lang="fr-CH" sz="2400" dirty="0" err="1"/>
              <a:t>let’s</a:t>
            </a:r>
            <a:r>
              <a:rPr lang="fr-CH" sz="2400" dirty="0"/>
              <a:t> use the </a:t>
            </a:r>
            <a:r>
              <a:rPr lang="fr-CH" sz="2400" dirty="0" err="1"/>
              <a:t>game</a:t>
            </a:r>
            <a:r>
              <a:rPr lang="fr-CH" sz="2400" dirty="0"/>
              <a:t> to </a:t>
            </a:r>
            <a:r>
              <a:rPr lang="fr-CH" sz="2400" dirty="0" err="1"/>
              <a:t>reveal</a:t>
            </a:r>
            <a:r>
              <a:rPr lang="fr-CH" sz="2400" dirty="0"/>
              <a:t> </a:t>
            </a:r>
            <a:r>
              <a:rPr lang="fr-CH" sz="2400" dirty="0" err="1"/>
              <a:t>another</a:t>
            </a:r>
            <a:r>
              <a:rPr lang="fr-CH" sz="2400" dirty="0"/>
              <a:t> </a:t>
            </a:r>
            <a:r>
              <a:rPr lang="fr-CH" sz="2400" dirty="0" err="1"/>
              <a:t>way</a:t>
            </a:r>
            <a:r>
              <a:rPr lang="fr-CH" sz="2400" dirty="0"/>
              <a:t> of </a:t>
            </a:r>
            <a:r>
              <a:rPr lang="fr-CH" sz="2400" dirty="0" err="1"/>
              <a:t>treating</a:t>
            </a:r>
            <a:r>
              <a:rPr lang="fr-CH" sz="2400" dirty="0"/>
              <a:t> </a:t>
            </a:r>
            <a:r>
              <a:rPr lang="fr-CH" sz="2400" dirty="0" err="1"/>
              <a:t>bacterial</a:t>
            </a:r>
            <a:r>
              <a:rPr lang="fr-CH" sz="2400" dirty="0"/>
              <a:t> infections. </a:t>
            </a:r>
          </a:p>
          <a:p>
            <a:r>
              <a:rPr lang="fr-CH" sz="2400" dirty="0"/>
              <a:t>Go to </a:t>
            </a:r>
            <a:r>
              <a:rPr lang="fr-CH" sz="2400" dirty="0" err="1"/>
              <a:t>level</a:t>
            </a:r>
            <a:r>
              <a:rPr lang="fr-CH" sz="2400" dirty="0"/>
              <a:t> 18. </a:t>
            </a:r>
            <a:r>
              <a:rPr lang="fr-CH" sz="2400" dirty="0" err="1"/>
              <a:t>What</a:t>
            </a:r>
            <a:r>
              <a:rPr lang="fr-CH" sz="2400" dirty="0"/>
              <a:t> </a:t>
            </a:r>
            <a:r>
              <a:rPr lang="fr-CH" sz="2400" dirty="0" err="1"/>
              <a:t>happens</a:t>
            </a:r>
            <a:r>
              <a:rPr lang="fr-CH" sz="2400" dirty="0"/>
              <a:t> </a:t>
            </a:r>
            <a:r>
              <a:rPr lang="fr-CH" sz="2400" dirty="0" err="1"/>
              <a:t>here</a:t>
            </a:r>
            <a:r>
              <a:rPr lang="fr-CH" sz="2400" dirty="0"/>
              <a:t>?</a:t>
            </a:r>
          </a:p>
          <a:p>
            <a:endParaRPr lang="en-US" sz="2400" dirty="0"/>
          </a:p>
        </p:txBody>
      </p:sp>
      <p:sp>
        <p:nvSpPr>
          <p:cNvPr id="3" name="Title 2">
            <a:extLst>
              <a:ext uri="{FF2B5EF4-FFF2-40B4-BE49-F238E27FC236}">
                <a16:creationId xmlns:a16="http://schemas.microsoft.com/office/drawing/2014/main" id="{D08680BE-382E-DA81-C7DE-6F012CAA09F1}"/>
              </a:ext>
            </a:extLst>
          </p:cNvPr>
          <p:cNvSpPr>
            <a:spLocks noGrp="1"/>
          </p:cNvSpPr>
          <p:nvPr>
            <p:ph type="title"/>
          </p:nvPr>
        </p:nvSpPr>
        <p:spPr/>
        <p:txBody>
          <a:bodyPr/>
          <a:lstStyle/>
          <a:p>
            <a:r>
              <a:rPr lang="en-US" dirty="0"/>
              <a:t>Microbiomes game</a:t>
            </a:r>
          </a:p>
        </p:txBody>
      </p:sp>
      <p:pic>
        <p:nvPicPr>
          <p:cNvPr id="4" name="Picture 3" descr="A screenshot of a video game&#10;&#10;Description automatically generated">
            <a:extLst>
              <a:ext uri="{FF2B5EF4-FFF2-40B4-BE49-F238E27FC236}">
                <a16:creationId xmlns:a16="http://schemas.microsoft.com/office/drawing/2014/main" id="{FF8CDC8B-3259-448A-91C1-20C036E5A8BA}"/>
              </a:ext>
            </a:extLst>
          </p:cNvPr>
          <p:cNvPicPr>
            <a:picLocks noChangeAspect="1"/>
          </p:cNvPicPr>
          <p:nvPr/>
        </p:nvPicPr>
        <p:blipFill>
          <a:blip r:embed="rId2"/>
          <a:stretch>
            <a:fillRect/>
          </a:stretch>
        </p:blipFill>
        <p:spPr>
          <a:xfrm>
            <a:off x="3528979" y="3990772"/>
            <a:ext cx="6205402" cy="2867228"/>
          </a:xfrm>
          <a:prstGeom prst="rect">
            <a:avLst/>
          </a:prstGeom>
        </p:spPr>
      </p:pic>
    </p:spTree>
    <p:extLst>
      <p:ext uri="{BB962C8B-B14F-4D97-AF65-F5344CB8AC3E}">
        <p14:creationId xmlns:p14="http://schemas.microsoft.com/office/powerpoint/2010/main" val="4498433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2119D3-CE28-461C-FE5B-F313A7A6C34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2DAC258-3330-BD47-9C4A-B77A51837F3F}"/>
              </a:ext>
            </a:extLst>
          </p:cNvPr>
          <p:cNvSpPr>
            <a:spLocks noGrp="1"/>
          </p:cNvSpPr>
          <p:nvPr>
            <p:ph type="body" idx="1"/>
          </p:nvPr>
        </p:nvSpPr>
        <p:spPr>
          <a:xfrm>
            <a:off x="2205791" y="1569871"/>
            <a:ext cx="9143999" cy="4561221"/>
          </a:xfrm>
        </p:spPr>
        <p:txBody>
          <a:bodyPr>
            <a:normAutofit/>
          </a:bodyPr>
          <a:lstStyle/>
          <a:p>
            <a:r>
              <a:rPr lang="fr-CH" sz="2400" dirty="0" err="1"/>
              <a:t>Finally</a:t>
            </a:r>
            <a:r>
              <a:rPr lang="fr-CH" sz="2400" dirty="0"/>
              <a:t>, </a:t>
            </a:r>
            <a:r>
              <a:rPr lang="fr-CH" sz="2400" dirty="0" err="1"/>
              <a:t>let’s</a:t>
            </a:r>
            <a:r>
              <a:rPr lang="fr-CH" sz="2400" dirty="0"/>
              <a:t> use the </a:t>
            </a:r>
            <a:r>
              <a:rPr lang="fr-CH" sz="2400" dirty="0" err="1"/>
              <a:t>game</a:t>
            </a:r>
            <a:r>
              <a:rPr lang="fr-CH" sz="2400" dirty="0"/>
              <a:t> to </a:t>
            </a:r>
            <a:r>
              <a:rPr lang="fr-CH" sz="2400" dirty="0" err="1"/>
              <a:t>reveal</a:t>
            </a:r>
            <a:r>
              <a:rPr lang="fr-CH" sz="2400" dirty="0"/>
              <a:t> </a:t>
            </a:r>
            <a:r>
              <a:rPr lang="fr-CH" sz="2400" dirty="0" err="1"/>
              <a:t>another</a:t>
            </a:r>
            <a:r>
              <a:rPr lang="fr-CH" sz="2400" dirty="0"/>
              <a:t> </a:t>
            </a:r>
            <a:r>
              <a:rPr lang="fr-CH" sz="2400" dirty="0" err="1"/>
              <a:t>way</a:t>
            </a:r>
            <a:r>
              <a:rPr lang="fr-CH" sz="2400" dirty="0"/>
              <a:t> of </a:t>
            </a:r>
            <a:r>
              <a:rPr lang="fr-CH" sz="2400" dirty="0" err="1"/>
              <a:t>treating</a:t>
            </a:r>
            <a:r>
              <a:rPr lang="fr-CH" sz="2400" dirty="0"/>
              <a:t> </a:t>
            </a:r>
            <a:r>
              <a:rPr lang="fr-CH" sz="2400" dirty="0" err="1"/>
              <a:t>bacterial</a:t>
            </a:r>
            <a:r>
              <a:rPr lang="fr-CH" sz="2400" dirty="0"/>
              <a:t> infections. </a:t>
            </a:r>
          </a:p>
          <a:p>
            <a:r>
              <a:rPr lang="fr-CH" sz="2400" dirty="0"/>
              <a:t>Go to </a:t>
            </a:r>
            <a:r>
              <a:rPr lang="fr-CH" sz="2400" dirty="0" err="1"/>
              <a:t>level</a:t>
            </a:r>
            <a:r>
              <a:rPr lang="fr-CH" sz="2400" dirty="0"/>
              <a:t> 18. </a:t>
            </a:r>
            <a:r>
              <a:rPr lang="fr-CH" sz="2400" dirty="0" err="1"/>
              <a:t>What</a:t>
            </a:r>
            <a:r>
              <a:rPr lang="fr-CH" sz="2400" dirty="0"/>
              <a:t> </a:t>
            </a:r>
            <a:r>
              <a:rPr lang="fr-CH" sz="2400" dirty="0" err="1"/>
              <a:t>happens</a:t>
            </a:r>
            <a:r>
              <a:rPr lang="fr-CH" sz="2400" dirty="0"/>
              <a:t> </a:t>
            </a:r>
            <a:r>
              <a:rPr lang="fr-CH" sz="2400" dirty="0" err="1"/>
              <a:t>here</a:t>
            </a:r>
            <a:r>
              <a:rPr lang="fr-CH" sz="2400" dirty="0"/>
              <a:t>?</a:t>
            </a:r>
          </a:p>
          <a:p>
            <a:r>
              <a:rPr lang="en-US" sz="2400" i="1" dirty="0"/>
              <a:t>The goal is to use phages to kill bacteria.</a:t>
            </a:r>
          </a:p>
        </p:txBody>
      </p:sp>
      <p:sp>
        <p:nvSpPr>
          <p:cNvPr id="3" name="Title 2">
            <a:extLst>
              <a:ext uri="{FF2B5EF4-FFF2-40B4-BE49-F238E27FC236}">
                <a16:creationId xmlns:a16="http://schemas.microsoft.com/office/drawing/2014/main" id="{C5169BCA-CBD3-B636-FAC5-81E58C4F4F84}"/>
              </a:ext>
            </a:extLst>
          </p:cNvPr>
          <p:cNvSpPr>
            <a:spLocks noGrp="1"/>
          </p:cNvSpPr>
          <p:nvPr>
            <p:ph type="title"/>
          </p:nvPr>
        </p:nvSpPr>
        <p:spPr/>
        <p:txBody>
          <a:bodyPr/>
          <a:lstStyle/>
          <a:p>
            <a:r>
              <a:rPr lang="en-US" dirty="0"/>
              <a:t>Microbiomes game</a:t>
            </a:r>
          </a:p>
        </p:txBody>
      </p:sp>
      <p:pic>
        <p:nvPicPr>
          <p:cNvPr id="4" name="Picture 3" descr="A screenshot of a video game&#10;&#10;Description automatically generated">
            <a:extLst>
              <a:ext uri="{FF2B5EF4-FFF2-40B4-BE49-F238E27FC236}">
                <a16:creationId xmlns:a16="http://schemas.microsoft.com/office/drawing/2014/main" id="{1C43119F-7233-7509-E0B7-85F93E35C6C9}"/>
              </a:ext>
            </a:extLst>
          </p:cNvPr>
          <p:cNvPicPr>
            <a:picLocks noChangeAspect="1"/>
          </p:cNvPicPr>
          <p:nvPr/>
        </p:nvPicPr>
        <p:blipFill>
          <a:blip r:embed="rId2"/>
          <a:stretch>
            <a:fillRect/>
          </a:stretch>
        </p:blipFill>
        <p:spPr>
          <a:xfrm>
            <a:off x="3528979" y="3990772"/>
            <a:ext cx="6205402" cy="2867228"/>
          </a:xfrm>
          <a:prstGeom prst="rect">
            <a:avLst/>
          </a:prstGeom>
        </p:spPr>
      </p:pic>
    </p:spTree>
    <p:extLst>
      <p:ext uri="{BB962C8B-B14F-4D97-AF65-F5344CB8AC3E}">
        <p14:creationId xmlns:p14="http://schemas.microsoft.com/office/powerpoint/2010/main" val="58960311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75A06F-5504-65EC-D5A7-A3670ECD3C09}"/>
              </a:ext>
            </a:extLst>
          </p:cNvPr>
          <p:cNvSpPr/>
          <p:nvPr/>
        </p:nvSpPr>
        <p:spPr>
          <a:xfrm>
            <a:off x="0" y="0"/>
            <a:ext cx="12192000" cy="6858000"/>
          </a:xfrm>
          <a:prstGeom prst="rect">
            <a:avLst/>
          </a:prstGeom>
          <a:gradFill flip="none" rotWithShape="1">
            <a:gsLst>
              <a:gs pos="0">
                <a:srgbClr val="ABAAA5"/>
              </a:gs>
              <a:gs pos="71000">
                <a:srgbClr val="AAABA6"/>
              </a:gs>
              <a:gs pos="100000">
                <a:srgbClr val="A1A09B"/>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A yellow pill on a white surface&#10;&#10;Description automatically generated">
            <a:extLst>
              <a:ext uri="{FF2B5EF4-FFF2-40B4-BE49-F238E27FC236}">
                <a16:creationId xmlns:a16="http://schemas.microsoft.com/office/drawing/2014/main" id="{095EE415-FA89-D444-9E74-EAC8AB488529}"/>
              </a:ext>
            </a:extLst>
          </p:cNvPr>
          <p:cNvPicPr>
            <a:picLocks noChangeAspect="1"/>
          </p:cNvPicPr>
          <p:nvPr/>
        </p:nvPicPr>
        <p:blipFill rotWithShape="1">
          <a:blip r:embed="rId3"/>
          <a:srcRect l="35313" t="33490" r="33437" b="40278"/>
          <a:stretch/>
        </p:blipFill>
        <p:spPr>
          <a:xfrm>
            <a:off x="5620589" y="2720893"/>
            <a:ext cx="6571411" cy="4137107"/>
          </a:xfrm>
          <a:prstGeom prst="rect">
            <a:avLst/>
          </a:prstGeom>
        </p:spPr>
      </p:pic>
      <p:pic>
        <p:nvPicPr>
          <p:cNvPr id="12" name="Picture 11" descr="A black background with a black square&#10;&#10;Description automatically generated with medium confidence">
            <a:extLst>
              <a:ext uri="{FF2B5EF4-FFF2-40B4-BE49-F238E27FC236}">
                <a16:creationId xmlns:a16="http://schemas.microsoft.com/office/drawing/2014/main" id="{0892F8AA-167C-7B57-5F6A-F48CC9E832DA}"/>
              </a:ext>
            </a:extLst>
          </p:cNvPr>
          <p:cNvPicPr>
            <a:picLocks noChangeAspect="1"/>
          </p:cNvPicPr>
          <p:nvPr/>
        </p:nvPicPr>
        <p:blipFill>
          <a:blip r:embed="rId4"/>
          <a:stretch>
            <a:fillRect/>
          </a:stretch>
        </p:blipFill>
        <p:spPr>
          <a:xfrm rot="1145816">
            <a:off x="7538330" y="4440869"/>
            <a:ext cx="677792" cy="677792"/>
          </a:xfrm>
          <a:prstGeom prst="rect">
            <a:avLst/>
          </a:prstGeom>
        </p:spPr>
      </p:pic>
      <p:pic>
        <p:nvPicPr>
          <p:cNvPr id="13" name="Picture 12" descr="A black background with a black square&#10;&#10;Description automatically generated with medium confidence">
            <a:extLst>
              <a:ext uri="{FF2B5EF4-FFF2-40B4-BE49-F238E27FC236}">
                <a16:creationId xmlns:a16="http://schemas.microsoft.com/office/drawing/2014/main" id="{A903FE90-3864-ACAF-7F08-99B2BD21DF63}"/>
              </a:ext>
            </a:extLst>
          </p:cNvPr>
          <p:cNvPicPr>
            <a:picLocks noChangeAspect="1"/>
          </p:cNvPicPr>
          <p:nvPr/>
        </p:nvPicPr>
        <p:blipFill>
          <a:blip r:embed="rId4"/>
          <a:stretch>
            <a:fillRect/>
          </a:stretch>
        </p:blipFill>
        <p:spPr>
          <a:xfrm rot="20785203">
            <a:off x="9369819" y="3733380"/>
            <a:ext cx="677792" cy="677792"/>
          </a:xfrm>
          <a:prstGeom prst="rect">
            <a:avLst/>
          </a:prstGeom>
        </p:spPr>
      </p:pic>
      <p:pic>
        <p:nvPicPr>
          <p:cNvPr id="14" name="Picture 13" descr="A black background with a black square&#10;&#10;Description automatically generated with medium confidence">
            <a:extLst>
              <a:ext uri="{FF2B5EF4-FFF2-40B4-BE49-F238E27FC236}">
                <a16:creationId xmlns:a16="http://schemas.microsoft.com/office/drawing/2014/main" id="{C69279E4-2374-E4F0-7FEF-6B3A4F919301}"/>
              </a:ext>
            </a:extLst>
          </p:cNvPr>
          <p:cNvPicPr>
            <a:picLocks noChangeAspect="1"/>
          </p:cNvPicPr>
          <p:nvPr/>
        </p:nvPicPr>
        <p:blipFill>
          <a:blip r:embed="rId4"/>
          <a:stretch>
            <a:fillRect/>
          </a:stretch>
        </p:blipFill>
        <p:spPr>
          <a:xfrm rot="15523288">
            <a:off x="8368085" y="4009747"/>
            <a:ext cx="677792" cy="677792"/>
          </a:xfrm>
          <a:prstGeom prst="rect">
            <a:avLst/>
          </a:prstGeom>
        </p:spPr>
      </p:pic>
      <p:sp>
        <p:nvSpPr>
          <p:cNvPr id="5" name="Text Placeholder 4">
            <a:extLst>
              <a:ext uri="{FF2B5EF4-FFF2-40B4-BE49-F238E27FC236}">
                <a16:creationId xmlns:a16="http://schemas.microsoft.com/office/drawing/2014/main" id="{DCF95288-138B-59A4-D03C-F3BFBF16DCDC}"/>
              </a:ext>
            </a:extLst>
          </p:cNvPr>
          <p:cNvSpPr>
            <a:spLocks noGrp="1"/>
          </p:cNvSpPr>
          <p:nvPr>
            <p:ph type="body" idx="1"/>
          </p:nvPr>
        </p:nvSpPr>
        <p:spPr>
          <a:xfrm>
            <a:off x="631318" y="621412"/>
            <a:ext cx="6814786" cy="3775889"/>
          </a:xfrm>
        </p:spPr>
        <p:txBody>
          <a:bodyPr>
            <a:normAutofit lnSpcReduction="10000"/>
          </a:bodyPr>
          <a:lstStyle/>
          <a:p>
            <a:r>
              <a:rPr lang="fr-CH" dirty="0" err="1">
                <a:solidFill>
                  <a:schemeClr val="bg1"/>
                </a:solidFill>
              </a:rPr>
              <a:t>Using</a:t>
            </a:r>
            <a:r>
              <a:rPr lang="fr-CH" dirty="0">
                <a:solidFill>
                  <a:schemeClr val="bg1"/>
                </a:solidFill>
              </a:rPr>
              <a:t> phages to </a:t>
            </a:r>
            <a:r>
              <a:rPr lang="fr-CH" dirty="0" err="1">
                <a:solidFill>
                  <a:schemeClr val="bg1"/>
                </a:solidFill>
              </a:rPr>
              <a:t>kill</a:t>
            </a:r>
            <a:r>
              <a:rPr lang="fr-CH" dirty="0">
                <a:solidFill>
                  <a:schemeClr val="bg1"/>
                </a:solidFill>
              </a:rPr>
              <a:t> </a:t>
            </a:r>
            <a:r>
              <a:rPr lang="fr-CH" dirty="0" err="1">
                <a:solidFill>
                  <a:schemeClr val="bg1"/>
                </a:solidFill>
              </a:rPr>
              <a:t>pathogenic</a:t>
            </a:r>
            <a:r>
              <a:rPr lang="fr-CH" dirty="0">
                <a:solidFill>
                  <a:schemeClr val="bg1"/>
                </a:solidFill>
              </a:rPr>
              <a:t> </a:t>
            </a:r>
            <a:r>
              <a:rPr lang="fr-CH" dirty="0" err="1">
                <a:solidFill>
                  <a:schemeClr val="bg1"/>
                </a:solidFill>
              </a:rPr>
              <a:t>bacteria</a:t>
            </a:r>
            <a:r>
              <a:rPr lang="fr-CH" dirty="0">
                <a:solidFill>
                  <a:schemeClr val="bg1"/>
                </a:solidFill>
              </a:rPr>
              <a:t> </a:t>
            </a:r>
            <a:r>
              <a:rPr lang="fr-CH" dirty="0" err="1">
                <a:solidFill>
                  <a:schemeClr val="bg1"/>
                </a:solidFill>
              </a:rPr>
              <a:t>is</a:t>
            </a:r>
            <a:r>
              <a:rPr lang="fr-CH" dirty="0">
                <a:solidFill>
                  <a:schemeClr val="bg1"/>
                </a:solidFill>
              </a:rPr>
              <a:t> </a:t>
            </a:r>
            <a:r>
              <a:rPr lang="fr-CH" dirty="0" err="1">
                <a:solidFill>
                  <a:schemeClr val="bg1"/>
                </a:solidFill>
              </a:rPr>
              <a:t>called</a:t>
            </a:r>
            <a:r>
              <a:rPr lang="fr-CH" dirty="0">
                <a:solidFill>
                  <a:schemeClr val="bg1"/>
                </a:solidFill>
              </a:rPr>
              <a:t> phage </a:t>
            </a:r>
            <a:r>
              <a:rPr lang="fr-CH" dirty="0" err="1">
                <a:solidFill>
                  <a:schemeClr val="bg1"/>
                </a:solidFill>
              </a:rPr>
              <a:t>therapy</a:t>
            </a:r>
            <a:r>
              <a:rPr lang="fr-CH" dirty="0">
                <a:solidFill>
                  <a:schemeClr val="bg1"/>
                </a:solidFill>
              </a:rPr>
              <a:t>. </a:t>
            </a:r>
          </a:p>
          <a:p>
            <a:r>
              <a:rPr lang="fr-CH" dirty="0" err="1">
                <a:solidFill>
                  <a:schemeClr val="bg1"/>
                </a:solidFill>
              </a:rPr>
              <a:t>It’s</a:t>
            </a:r>
            <a:r>
              <a:rPr lang="fr-CH" dirty="0">
                <a:solidFill>
                  <a:schemeClr val="bg1"/>
                </a:solidFill>
              </a:rPr>
              <a:t> a </a:t>
            </a:r>
            <a:r>
              <a:rPr lang="fr-CH" dirty="0" err="1">
                <a:solidFill>
                  <a:schemeClr val="bg1"/>
                </a:solidFill>
              </a:rPr>
              <a:t>method</a:t>
            </a:r>
            <a:r>
              <a:rPr lang="fr-CH" dirty="0">
                <a:solidFill>
                  <a:schemeClr val="bg1"/>
                </a:solidFill>
              </a:rPr>
              <a:t> </a:t>
            </a:r>
            <a:r>
              <a:rPr lang="fr-CH" dirty="0" err="1">
                <a:solidFill>
                  <a:schemeClr val="bg1"/>
                </a:solidFill>
              </a:rPr>
              <a:t>that</a:t>
            </a:r>
            <a:r>
              <a:rPr lang="fr-CH" dirty="0">
                <a:solidFill>
                  <a:schemeClr val="bg1"/>
                </a:solidFill>
              </a:rPr>
              <a:t> </a:t>
            </a:r>
            <a:r>
              <a:rPr lang="fr-CH" dirty="0" err="1">
                <a:solidFill>
                  <a:schemeClr val="bg1"/>
                </a:solidFill>
              </a:rPr>
              <a:t>scientists</a:t>
            </a:r>
            <a:r>
              <a:rPr lang="fr-CH" dirty="0">
                <a:solidFill>
                  <a:schemeClr val="bg1"/>
                </a:solidFill>
              </a:rPr>
              <a:t> are </a:t>
            </a:r>
            <a:r>
              <a:rPr lang="fr-CH" dirty="0" err="1">
                <a:solidFill>
                  <a:schemeClr val="bg1"/>
                </a:solidFill>
              </a:rPr>
              <a:t>currently</a:t>
            </a:r>
            <a:r>
              <a:rPr lang="fr-CH" dirty="0">
                <a:solidFill>
                  <a:schemeClr val="bg1"/>
                </a:solidFill>
              </a:rPr>
              <a:t> </a:t>
            </a:r>
            <a:r>
              <a:rPr lang="fr-CH" dirty="0" err="1">
                <a:solidFill>
                  <a:schemeClr val="bg1"/>
                </a:solidFill>
              </a:rPr>
              <a:t>working</a:t>
            </a:r>
            <a:r>
              <a:rPr lang="fr-CH" dirty="0">
                <a:solidFill>
                  <a:schemeClr val="bg1"/>
                </a:solidFill>
              </a:rPr>
              <a:t> on. </a:t>
            </a:r>
          </a:p>
          <a:p>
            <a:r>
              <a:rPr lang="fr-CH" dirty="0">
                <a:solidFill>
                  <a:schemeClr val="bg1"/>
                </a:solidFill>
              </a:rPr>
              <a:t>Phages </a:t>
            </a:r>
            <a:r>
              <a:rPr lang="fr-CH" dirty="0" err="1">
                <a:solidFill>
                  <a:schemeClr val="bg1"/>
                </a:solidFill>
              </a:rPr>
              <a:t>target</a:t>
            </a:r>
            <a:r>
              <a:rPr lang="fr-CH" dirty="0">
                <a:solidFill>
                  <a:schemeClr val="bg1"/>
                </a:solidFill>
              </a:rPr>
              <a:t> </a:t>
            </a:r>
            <a:r>
              <a:rPr lang="fr-CH" dirty="0" err="1">
                <a:solidFill>
                  <a:schemeClr val="bg1"/>
                </a:solidFill>
              </a:rPr>
              <a:t>pathogenic</a:t>
            </a:r>
            <a:r>
              <a:rPr lang="fr-CH" dirty="0">
                <a:solidFill>
                  <a:schemeClr val="bg1"/>
                </a:solidFill>
              </a:rPr>
              <a:t> </a:t>
            </a:r>
            <a:r>
              <a:rPr lang="fr-CH" dirty="0" err="1">
                <a:solidFill>
                  <a:schemeClr val="bg1"/>
                </a:solidFill>
              </a:rPr>
              <a:t>bacteria</a:t>
            </a:r>
            <a:r>
              <a:rPr lang="fr-CH" dirty="0">
                <a:solidFill>
                  <a:schemeClr val="bg1"/>
                </a:solidFill>
              </a:rPr>
              <a:t>, </a:t>
            </a:r>
            <a:r>
              <a:rPr lang="fr-CH" dirty="0" err="1">
                <a:solidFill>
                  <a:schemeClr val="bg1"/>
                </a:solidFill>
              </a:rPr>
              <a:t>without</a:t>
            </a:r>
            <a:r>
              <a:rPr lang="fr-CH" dirty="0">
                <a:solidFill>
                  <a:schemeClr val="bg1"/>
                </a:solidFill>
              </a:rPr>
              <a:t> </a:t>
            </a:r>
            <a:r>
              <a:rPr lang="fr-CH" dirty="0" err="1">
                <a:solidFill>
                  <a:schemeClr val="bg1"/>
                </a:solidFill>
              </a:rPr>
              <a:t>killing</a:t>
            </a:r>
            <a:r>
              <a:rPr lang="fr-CH" dirty="0">
                <a:solidFill>
                  <a:schemeClr val="bg1"/>
                </a:solidFill>
              </a:rPr>
              <a:t> </a:t>
            </a:r>
            <a:r>
              <a:rPr lang="fr-CH" dirty="0" err="1">
                <a:solidFill>
                  <a:schemeClr val="bg1"/>
                </a:solidFill>
              </a:rPr>
              <a:t>beneficial</a:t>
            </a:r>
            <a:r>
              <a:rPr lang="fr-CH" dirty="0">
                <a:solidFill>
                  <a:schemeClr val="bg1"/>
                </a:solidFill>
              </a:rPr>
              <a:t> </a:t>
            </a:r>
            <a:r>
              <a:rPr lang="fr-CH" dirty="0" err="1">
                <a:solidFill>
                  <a:schemeClr val="bg1"/>
                </a:solidFill>
              </a:rPr>
              <a:t>bacteria</a:t>
            </a:r>
            <a:r>
              <a:rPr lang="fr-CH" dirty="0">
                <a:solidFill>
                  <a:schemeClr val="bg1"/>
                </a:solidFill>
              </a:rPr>
              <a:t> or </a:t>
            </a:r>
            <a:r>
              <a:rPr lang="fr-CH" dirty="0" err="1">
                <a:solidFill>
                  <a:schemeClr val="bg1"/>
                </a:solidFill>
              </a:rPr>
              <a:t>infecting</a:t>
            </a:r>
            <a:r>
              <a:rPr lang="fr-CH" dirty="0">
                <a:solidFill>
                  <a:schemeClr val="bg1"/>
                </a:solidFill>
              </a:rPr>
              <a:t> </a:t>
            </a:r>
            <a:r>
              <a:rPr lang="fr-CH" dirty="0" err="1">
                <a:solidFill>
                  <a:schemeClr val="bg1"/>
                </a:solidFill>
              </a:rPr>
              <a:t>human</a:t>
            </a:r>
            <a:r>
              <a:rPr lang="fr-CH" dirty="0">
                <a:solidFill>
                  <a:schemeClr val="bg1"/>
                </a:solidFill>
              </a:rPr>
              <a:t> </a:t>
            </a:r>
            <a:r>
              <a:rPr lang="fr-CH" dirty="0" err="1">
                <a:solidFill>
                  <a:schemeClr val="bg1"/>
                </a:solidFill>
              </a:rPr>
              <a:t>cells</a:t>
            </a:r>
            <a:r>
              <a:rPr lang="fr-CH" dirty="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3744677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40B68-0D6D-0377-9FBB-79BC8A0464C8}"/>
            </a:ext>
          </a:extLst>
        </p:cNvPr>
        <p:cNvGrpSpPr/>
        <p:nvPr/>
      </p:nvGrpSpPr>
      <p:grpSpPr>
        <a:xfrm>
          <a:off x="0" y="0"/>
          <a:ext cx="0" cy="0"/>
          <a:chOff x="0" y="0"/>
          <a:chExt cx="0" cy="0"/>
        </a:xfrm>
      </p:grpSpPr>
      <p:pic>
        <p:nvPicPr>
          <p:cNvPr id="6" name="Picture 5" descr="A plant with a leaf&#10;&#10;Description automatically generated">
            <a:extLst>
              <a:ext uri="{FF2B5EF4-FFF2-40B4-BE49-F238E27FC236}">
                <a16:creationId xmlns:a16="http://schemas.microsoft.com/office/drawing/2014/main" id="{8E79223A-D7D7-F829-D559-5DCE0100630C}"/>
              </a:ext>
            </a:extLst>
          </p:cNvPr>
          <p:cNvPicPr>
            <a:picLocks noChangeAspect="1"/>
          </p:cNvPicPr>
          <p:nvPr/>
        </p:nvPicPr>
        <p:blipFill rotWithShape="1">
          <a:blip r:embed="rId2"/>
          <a:srcRect l="7871" t="10925" b="11866"/>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B4F2BBE0-B54F-6499-9BBB-BCC0DB3AED8C}"/>
              </a:ext>
            </a:extLst>
          </p:cNvPr>
          <p:cNvSpPr>
            <a:spLocks noGrp="1"/>
          </p:cNvSpPr>
          <p:nvPr>
            <p:ph type="body" idx="4294967295"/>
          </p:nvPr>
        </p:nvSpPr>
        <p:spPr>
          <a:xfrm>
            <a:off x="553263" y="2444218"/>
            <a:ext cx="10809027" cy="2234108"/>
          </a:xfrm>
          <a:solidFill>
            <a:srgbClr val="FFFFFF">
              <a:alpha val="50196"/>
            </a:srgbClr>
          </a:solidFill>
        </p:spPr>
        <p:txBody>
          <a:bodyPr>
            <a:normAutofit/>
          </a:bodyPr>
          <a:lstStyle/>
          <a:p>
            <a:pPr>
              <a:lnSpc>
                <a:spcPct val="109999"/>
              </a:lnSpc>
            </a:pPr>
            <a:r>
              <a:rPr lang="en-US" dirty="0"/>
              <a:t>Today we’ll focus on the last one</a:t>
            </a:r>
            <a:r>
              <a:rPr lang="en-US" dirty="0">
                <a:solidFill>
                  <a:srgbClr val="5E6C77"/>
                </a:solidFill>
              </a:rPr>
              <a:t>:</a:t>
            </a:r>
            <a:endParaRPr lang="en-US" dirty="0"/>
          </a:p>
          <a:p>
            <a:pPr marL="228600" indent="-457200">
              <a:lnSpc>
                <a:spcPct val="109999"/>
              </a:lnSpc>
              <a:buChar char="•"/>
            </a:pPr>
            <a:r>
              <a:rPr lang="en-US" dirty="0">
                <a:solidFill>
                  <a:srgbClr val="5E6C77"/>
                </a:solidFill>
              </a:rPr>
              <a:t>Can make new living things</a:t>
            </a:r>
          </a:p>
          <a:p>
            <a:pPr marL="0" indent="0">
              <a:lnSpc>
                <a:spcPct val="109999"/>
              </a:lnSpc>
            </a:pPr>
            <a:r>
              <a:rPr lang="en-US" dirty="0">
                <a:solidFill>
                  <a:srgbClr val="5E6C77"/>
                </a:solidFill>
              </a:rPr>
              <a:t>Living things make new living things through reproduction.</a:t>
            </a:r>
          </a:p>
        </p:txBody>
      </p:sp>
    </p:spTree>
    <p:extLst>
      <p:ext uri="{BB962C8B-B14F-4D97-AF65-F5344CB8AC3E}">
        <p14:creationId xmlns:p14="http://schemas.microsoft.com/office/powerpoint/2010/main" val="40079783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4EA9BA-C03D-D57E-C66D-8D611C8BF139}"/>
              </a:ext>
            </a:extLst>
          </p:cNvPr>
          <p:cNvSpPr>
            <a:spLocks noGrp="1"/>
          </p:cNvSpPr>
          <p:nvPr>
            <p:ph type="body" idx="1"/>
          </p:nvPr>
        </p:nvSpPr>
        <p:spPr>
          <a:xfrm>
            <a:off x="2205791" y="1489116"/>
            <a:ext cx="9143999" cy="4561221"/>
          </a:xfrm>
        </p:spPr>
        <p:txBody>
          <a:bodyPr>
            <a:normAutofit/>
          </a:bodyPr>
          <a:lstStyle/>
          <a:p>
            <a:r>
              <a:rPr lang="fr-CH" dirty="0"/>
              <a:t>Go to </a:t>
            </a:r>
            <a:r>
              <a:rPr lang="fr-CH" dirty="0" err="1"/>
              <a:t>level</a:t>
            </a:r>
            <a:r>
              <a:rPr lang="fr-CH" dirty="0"/>
              <a:t> 19 and imagine </a:t>
            </a:r>
            <a:r>
              <a:rPr lang="fr-CH" dirty="0" err="1"/>
              <a:t>this</a:t>
            </a:r>
            <a:r>
              <a:rPr lang="fr-CH" dirty="0"/>
              <a:t> time </a:t>
            </a:r>
            <a:r>
              <a:rPr lang="fr-CH" dirty="0" err="1"/>
              <a:t>that</a:t>
            </a:r>
            <a:r>
              <a:rPr lang="fr-CH" dirty="0"/>
              <a:t> the phages are </a:t>
            </a:r>
            <a:r>
              <a:rPr lang="fr-CH" dirty="0" err="1"/>
              <a:t>killing</a:t>
            </a:r>
            <a:r>
              <a:rPr lang="fr-CH" dirty="0"/>
              <a:t> </a:t>
            </a:r>
            <a:r>
              <a:rPr lang="fr-CH" dirty="0" err="1"/>
              <a:t>pathogenic</a:t>
            </a:r>
            <a:r>
              <a:rPr lang="fr-CH" dirty="0"/>
              <a:t> </a:t>
            </a:r>
            <a:r>
              <a:rPr lang="fr-CH" dirty="0" err="1"/>
              <a:t>bacteria</a:t>
            </a:r>
            <a:r>
              <a:rPr lang="fr-CH" dirty="0"/>
              <a:t> </a:t>
            </a:r>
            <a:r>
              <a:rPr lang="fr-CH" dirty="0" err="1"/>
              <a:t>that</a:t>
            </a:r>
            <a:r>
              <a:rPr lang="fr-CH" dirty="0"/>
              <a:t> are </a:t>
            </a:r>
            <a:r>
              <a:rPr lang="fr-CH" dirty="0" err="1"/>
              <a:t>causing</a:t>
            </a:r>
            <a:r>
              <a:rPr lang="fr-CH" dirty="0"/>
              <a:t> </a:t>
            </a:r>
            <a:r>
              <a:rPr lang="fr-CH" dirty="0" err="1"/>
              <a:t>strep</a:t>
            </a:r>
            <a:r>
              <a:rPr lang="fr-CH" dirty="0"/>
              <a:t> </a:t>
            </a:r>
            <a:r>
              <a:rPr lang="fr-CH" dirty="0" err="1"/>
              <a:t>throat</a:t>
            </a:r>
            <a:r>
              <a:rPr lang="fr-CH" dirty="0"/>
              <a:t> in a </a:t>
            </a:r>
            <a:r>
              <a:rPr lang="fr-CH" dirty="0" err="1"/>
              <a:t>human</a:t>
            </a:r>
            <a:r>
              <a:rPr lang="fr-CH" dirty="0"/>
              <a:t>.</a:t>
            </a:r>
          </a:p>
        </p:txBody>
      </p:sp>
      <p:sp>
        <p:nvSpPr>
          <p:cNvPr id="3" name="Title 2">
            <a:extLst>
              <a:ext uri="{FF2B5EF4-FFF2-40B4-BE49-F238E27FC236}">
                <a16:creationId xmlns:a16="http://schemas.microsoft.com/office/drawing/2014/main" id="{D08680BE-382E-DA81-C7DE-6F012CAA09F1}"/>
              </a:ext>
            </a:extLst>
          </p:cNvPr>
          <p:cNvSpPr>
            <a:spLocks noGrp="1"/>
          </p:cNvSpPr>
          <p:nvPr>
            <p:ph type="title"/>
          </p:nvPr>
        </p:nvSpPr>
        <p:spPr/>
        <p:txBody>
          <a:bodyPr/>
          <a:lstStyle/>
          <a:p>
            <a:r>
              <a:rPr lang="en-US" dirty="0"/>
              <a:t>Microbiomes game</a:t>
            </a:r>
          </a:p>
        </p:txBody>
      </p:sp>
      <p:pic>
        <p:nvPicPr>
          <p:cNvPr id="7" name="Picture 6" descr="A screenshot of a video game&#10;&#10;Description automatically generated">
            <a:extLst>
              <a:ext uri="{FF2B5EF4-FFF2-40B4-BE49-F238E27FC236}">
                <a16:creationId xmlns:a16="http://schemas.microsoft.com/office/drawing/2014/main" id="{3DD87E1D-BEDE-60D6-56EA-FB7F99762448}"/>
              </a:ext>
            </a:extLst>
          </p:cNvPr>
          <p:cNvPicPr>
            <a:picLocks noChangeAspect="1"/>
          </p:cNvPicPr>
          <p:nvPr/>
        </p:nvPicPr>
        <p:blipFill>
          <a:blip r:embed="rId3"/>
          <a:stretch>
            <a:fillRect/>
          </a:stretch>
        </p:blipFill>
        <p:spPr>
          <a:xfrm>
            <a:off x="3051164" y="3943350"/>
            <a:ext cx="6308035" cy="2914650"/>
          </a:xfrm>
          <a:prstGeom prst="rect">
            <a:avLst/>
          </a:prstGeom>
        </p:spPr>
      </p:pic>
    </p:spTree>
    <p:extLst>
      <p:ext uri="{BB962C8B-B14F-4D97-AF65-F5344CB8AC3E}">
        <p14:creationId xmlns:p14="http://schemas.microsoft.com/office/powerpoint/2010/main" val="9303918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CA1AED7-3ED0-967E-2998-6200D0F6ED90}"/>
              </a:ext>
            </a:extLst>
          </p:cNvPr>
          <p:cNvGraphicFramePr>
            <a:graphicFrameLocks noGrp="1"/>
          </p:cNvGraphicFramePr>
          <p:nvPr>
            <p:extLst>
              <p:ext uri="{D42A27DB-BD31-4B8C-83A1-F6EECF244321}">
                <p14:modId xmlns:p14="http://schemas.microsoft.com/office/powerpoint/2010/main" val="2902419747"/>
              </p:ext>
            </p:extLst>
          </p:nvPr>
        </p:nvGraphicFramePr>
        <p:xfrm>
          <a:off x="2209801" y="3130356"/>
          <a:ext cx="9148010" cy="2377440"/>
        </p:xfrm>
        <a:graphic>
          <a:graphicData uri="http://schemas.openxmlformats.org/drawingml/2006/table">
            <a:tbl>
              <a:tblPr firstRow="1" bandRow="1">
                <a:tableStyleId>{5EFE41A3-DD61-44C7-AFF8-3DEED947FFAF}</a:tableStyleId>
              </a:tblPr>
              <a:tblGrid>
                <a:gridCol w="3255817">
                  <a:extLst>
                    <a:ext uri="{9D8B030D-6E8A-4147-A177-3AD203B41FA5}">
                      <a16:colId xmlns:a16="http://schemas.microsoft.com/office/drawing/2014/main" val="1539411962"/>
                    </a:ext>
                  </a:extLst>
                </a:gridCol>
                <a:gridCol w="2944735">
                  <a:extLst>
                    <a:ext uri="{9D8B030D-6E8A-4147-A177-3AD203B41FA5}">
                      <a16:colId xmlns:a16="http://schemas.microsoft.com/office/drawing/2014/main" val="2701265862"/>
                    </a:ext>
                  </a:extLst>
                </a:gridCol>
                <a:gridCol w="2947458">
                  <a:extLst>
                    <a:ext uri="{9D8B030D-6E8A-4147-A177-3AD203B41FA5}">
                      <a16:colId xmlns:a16="http://schemas.microsoft.com/office/drawing/2014/main" val="3532744970"/>
                    </a:ext>
                  </a:extLst>
                </a:gridCol>
              </a:tblGrid>
              <a:tr h="370840">
                <a:tc>
                  <a:txBody>
                    <a:bodyPr/>
                    <a:lstStyle/>
                    <a:p>
                      <a:r>
                        <a:rPr lang="en-US" sz="2000" dirty="0"/>
                        <a:t>Method</a:t>
                      </a:r>
                    </a:p>
                  </a:txBody>
                  <a:tcPr/>
                </a:tc>
                <a:tc>
                  <a:txBody>
                    <a:bodyPr/>
                    <a:lstStyle/>
                    <a:p>
                      <a:pPr algn="ctr"/>
                      <a:r>
                        <a:rPr lang="en-US" sz="2000" dirty="0"/>
                        <a:t>Against bacteria</a:t>
                      </a:r>
                    </a:p>
                  </a:txBody>
                  <a:tcPr/>
                </a:tc>
                <a:tc>
                  <a:txBody>
                    <a:bodyPr/>
                    <a:lstStyle/>
                    <a:p>
                      <a:pPr algn="ctr"/>
                      <a:r>
                        <a:rPr lang="en-US" sz="2000" dirty="0"/>
                        <a:t>Against viruses</a:t>
                      </a:r>
                    </a:p>
                  </a:txBody>
                  <a:tcPr/>
                </a:tc>
                <a:extLst>
                  <a:ext uri="{0D108BD9-81ED-4DB2-BD59-A6C34878D82A}">
                    <a16:rowId xmlns:a16="http://schemas.microsoft.com/office/drawing/2014/main" val="469317053"/>
                  </a:ext>
                </a:extLst>
              </a:tr>
              <a:tr h="370840">
                <a:tc>
                  <a:txBody>
                    <a:bodyPr/>
                    <a:lstStyle/>
                    <a:p>
                      <a:r>
                        <a:rPr lang="en-US" sz="2000" dirty="0"/>
                        <a:t>Washing hands</a:t>
                      </a:r>
                    </a:p>
                  </a:txBody>
                  <a:tcPr/>
                </a:tc>
                <a:tc>
                  <a:txBody>
                    <a:bodyPr/>
                    <a:lstStyle/>
                    <a:p>
                      <a:pPr algn="ctr"/>
                      <a:endParaRPr lang="en-US" sz="2000" dirty="0">
                        <a:solidFill>
                          <a:srgbClr val="00B05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15879782"/>
                  </a:ext>
                </a:extLst>
              </a:tr>
              <a:tr h="370840">
                <a:tc>
                  <a:txBody>
                    <a:bodyPr/>
                    <a:lstStyle/>
                    <a:p>
                      <a:r>
                        <a:rPr lang="en-US" sz="2000" dirty="0"/>
                        <a:t>Antibodies</a:t>
                      </a:r>
                    </a:p>
                  </a:txBody>
                  <a:tcPr/>
                </a:tc>
                <a:tc>
                  <a:txBody>
                    <a:bodyPr/>
                    <a:lstStyle/>
                    <a:p>
                      <a:pPr algn="ctr"/>
                      <a:endParaRPr lang="en-US" sz="2000" dirty="0">
                        <a:solidFill>
                          <a:srgbClr val="00B05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383083002"/>
                  </a:ext>
                </a:extLst>
              </a:tr>
              <a:tr h="370840">
                <a:tc>
                  <a:txBody>
                    <a:bodyPr/>
                    <a:lstStyle/>
                    <a:p>
                      <a:r>
                        <a:rPr lang="en-US" sz="2000" dirty="0"/>
                        <a:t>Antibiotics</a:t>
                      </a:r>
                    </a:p>
                  </a:txBody>
                  <a:tcPr/>
                </a:tc>
                <a:tc>
                  <a:txBody>
                    <a:bodyPr/>
                    <a:lstStyle/>
                    <a:p>
                      <a:pPr algn="ctr"/>
                      <a:endParaRPr lang="en-US" sz="2000" dirty="0">
                        <a:solidFill>
                          <a:srgbClr val="00B05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480758629"/>
                  </a:ext>
                </a:extLst>
              </a:tr>
              <a:tr h="370840">
                <a:tc>
                  <a:txBody>
                    <a:bodyPr/>
                    <a:lstStyle/>
                    <a:p>
                      <a:r>
                        <a:rPr lang="en-US" sz="2000" dirty="0"/>
                        <a:t>Vaccines</a:t>
                      </a:r>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3852476043"/>
                  </a:ext>
                </a:extLst>
              </a:tr>
              <a:tr h="370840">
                <a:tc>
                  <a:txBody>
                    <a:bodyPr/>
                    <a:lstStyle/>
                    <a:p>
                      <a:r>
                        <a:rPr lang="fr-CH" sz="2000" dirty="0"/>
                        <a:t>Phage </a:t>
                      </a:r>
                      <a:r>
                        <a:rPr lang="fr-CH" sz="2000" dirty="0" err="1"/>
                        <a:t>therapy</a:t>
                      </a:r>
                      <a:endParaRPr lang="en-US" sz="2000" dirty="0"/>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859781376"/>
                  </a:ext>
                </a:extLst>
              </a:tr>
            </a:tbl>
          </a:graphicData>
        </a:graphic>
      </p:graphicFrame>
      <p:sp>
        <p:nvSpPr>
          <p:cNvPr id="7" name="Text Placeholder 4">
            <a:extLst>
              <a:ext uri="{FF2B5EF4-FFF2-40B4-BE49-F238E27FC236}">
                <a16:creationId xmlns:a16="http://schemas.microsoft.com/office/drawing/2014/main" id="{5FA423C0-4A77-FCD9-1B1B-5E667CC79921}"/>
              </a:ext>
            </a:extLst>
          </p:cNvPr>
          <p:cNvSpPr>
            <a:spLocks noGrp="1"/>
          </p:cNvSpPr>
          <p:nvPr>
            <p:ph type="body" idx="1"/>
          </p:nvPr>
        </p:nvSpPr>
        <p:spPr>
          <a:xfrm>
            <a:off x="2209801" y="724741"/>
            <a:ext cx="9148010" cy="2377440"/>
          </a:xfrm>
        </p:spPr>
        <p:txBody>
          <a:bodyPr>
            <a:normAutofit lnSpcReduction="10000"/>
          </a:bodyPr>
          <a:lstStyle/>
          <a:p>
            <a:r>
              <a:rPr lang="fr-CH" dirty="0" err="1">
                <a:solidFill>
                  <a:srgbClr val="5E6C77"/>
                </a:solidFill>
              </a:rPr>
              <a:t>Let’s</a:t>
            </a:r>
            <a:r>
              <a:rPr lang="fr-CH" dirty="0">
                <a:solidFill>
                  <a:srgbClr val="5E6C77"/>
                </a:solidFill>
              </a:rPr>
              <a:t> </a:t>
            </a:r>
            <a:r>
              <a:rPr lang="fr-CH" dirty="0" err="1">
                <a:solidFill>
                  <a:srgbClr val="5E6C77"/>
                </a:solidFill>
              </a:rPr>
              <a:t>summarize</a:t>
            </a:r>
            <a:r>
              <a:rPr lang="fr-CH" dirty="0">
                <a:solidFill>
                  <a:srgbClr val="5E6C77"/>
                </a:solidFill>
              </a:rPr>
              <a:t> </a:t>
            </a:r>
            <a:r>
              <a:rPr lang="fr-CH" dirty="0" err="1">
                <a:solidFill>
                  <a:srgbClr val="5E6C77"/>
                </a:solidFill>
              </a:rPr>
              <a:t>what</a:t>
            </a:r>
            <a:r>
              <a:rPr lang="fr-CH" dirty="0">
                <a:solidFill>
                  <a:srgbClr val="5E6C77"/>
                </a:solidFill>
              </a:rPr>
              <a:t> </a:t>
            </a:r>
            <a:r>
              <a:rPr lang="fr-CH" dirty="0" err="1">
                <a:solidFill>
                  <a:srgbClr val="5E6C77"/>
                </a:solidFill>
              </a:rPr>
              <a:t>we’ve</a:t>
            </a:r>
            <a:r>
              <a:rPr lang="fr-CH" dirty="0">
                <a:solidFill>
                  <a:srgbClr val="5E6C77"/>
                </a:solidFill>
              </a:rPr>
              <a:t> </a:t>
            </a:r>
            <a:r>
              <a:rPr lang="fr-CH" dirty="0" err="1">
                <a:solidFill>
                  <a:srgbClr val="5E6C77"/>
                </a:solidFill>
              </a:rPr>
              <a:t>said</a:t>
            </a:r>
            <a:r>
              <a:rPr lang="fr-CH" dirty="0">
                <a:solidFill>
                  <a:srgbClr val="5E6C77"/>
                </a:solidFill>
              </a:rPr>
              <a:t> about </a:t>
            </a:r>
            <a:r>
              <a:rPr lang="fr-CH" dirty="0" err="1">
                <a:solidFill>
                  <a:srgbClr val="5E6C77"/>
                </a:solidFill>
              </a:rPr>
              <a:t>treating</a:t>
            </a:r>
            <a:r>
              <a:rPr lang="fr-CH" dirty="0">
                <a:solidFill>
                  <a:srgbClr val="5E6C77"/>
                </a:solidFill>
              </a:rPr>
              <a:t> </a:t>
            </a:r>
            <a:r>
              <a:rPr lang="fr-CH" dirty="0" err="1">
                <a:solidFill>
                  <a:srgbClr val="5E6C77"/>
                </a:solidFill>
              </a:rPr>
              <a:t>human</a:t>
            </a:r>
            <a:r>
              <a:rPr lang="fr-CH" dirty="0">
                <a:solidFill>
                  <a:srgbClr val="5E6C77"/>
                </a:solidFill>
              </a:rPr>
              <a:t> infections. </a:t>
            </a:r>
          </a:p>
          <a:p>
            <a:r>
              <a:rPr lang="fr-CH" dirty="0">
                <a:solidFill>
                  <a:srgbClr val="5E6C77"/>
                </a:solidFill>
              </a:rPr>
              <a:t>Are the </a:t>
            </a:r>
            <a:r>
              <a:rPr lang="fr-CH" dirty="0" err="1">
                <a:solidFill>
                  <a:srgbClr val="5E6C77"/>
                </a:solidFill>
              </a:rPr>
              <a:t>following</a:t>
            </a:r>
            <a:r>
              <a:rPr lang="fr-CH" dirty="0">
                <a:solidFill>
                  <a:srgbClr val="5E6C77"/>
                </a:solidFill>
              </a:rPr>
              <a:t> </a:t>
            </a:r>
            <a:r>
              <a:rPr lang="fr-CH" dirty="0" err="1">
                <a:solidFill>
                  <a:srgbClr val="5E6C77"/>
                </a:solidFill>
              </a:rPr>
              <a:t>methods</a:t>
            </a:r>
            <a:r>
              <a:rPr lang="fr-CH" dirty="0">
                <a:solidFill>
                  <a:srgbClr val="5E6C77"/>
                </a:solidFill>
              </a:rPr>
              <a:t> </a:t>
            </a:r>
            <a:r>
              <a:rPr lang="fr-CH" dirty="0" err="1">
                <a:solidFill>
                  <a:srgbClr val="5E6C77"/>
                </a:solidFill>
              </a:rPr>
              <a:t>generally</a:t>
            </a:r>
            <a:r>
              <a:rPr lang="fr-CH" dirty="0">
                <a:solidFill>
                  <a:srgbClr val="5E6C77"/>
                </a:solidFill>
              </a:rPr>
              <a:t> effective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or </a:t>
            </a:r>
            <a:r>
              <a:rPr lang="fr-CH" dirty="0" err="1">
                <a:solidFill>
                  <a:srgbClr val="5E6C77"/>
                </a:solidFill>
              </a:rPr>
              <a:t>viruses</a:t>
            </a:r>
            <a:r>
              <a:rPr lang="fr-CH" dirty="0">
                <a:solidFill>
                  <a:srgbClr val="5E6C77"/>
                </a:solidFill>
              </a:rPr>
              <a:t> (or </a:t>
            </a:r>
            <a:r>
              <a:rPr lang="fr-CH" dirty="0" err="1">
                <a:solidFill>
                  <a:srgbClr val="5E6C77"/>
                </a:solidFill>
              </a:rPr>
              <a:t>both</a:t>
            </a:r>
            <a:r>
              <a:rPr lang="fr-CH" dirty="0">
                <a:solidFill>
                  <a:srgbClr val="5E6C77"/>
                </a:solidFill>
              </a:rPr>
              <a:t>)?</a:t>
            </a:r>
            <a:endParaRPr lang="en-US" dirty="0">
              <a:solidFill>
                <a:srgbClr val="5E6C77"/>
              </a:solidFill>
            </a:endParaRPr>
          </a:p>
        </p:txBody>
      </p:sp>
    </p:spTree>
    <p:extLst>
      <p:ext uri="{BB962C8B-B14F-4D97-AF65-F5344CB8AC3E}">
        <p14:creationId xmlns:p14="http://schemas.microsoft.com/office/powerpoint/2010/main" val="39473582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A6F38-4082-6CCC-BA35-228B5E131471}"/>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72CA30B8-79E4-C912-FB77-217BAA3CEAFD}"/>
              </a:ext>
            </a:extLst>
          </p:cNvPr>
          <p:cNvGraphicFramePr>
            <a:graphicFrameLocks noGrp="1"/>
          </p:cNvGraphicFramePr>
          <p:nvPr>
            <p:extLst>
              <p:ext uri="{D42A27DB-BD31-4B8C-83A1-F6EECF244321}">
                <p14:modId xmlns:p14="http://schemas.microsoft.com/office/powerpoint/2010/main" val="526390261"/>
              </p:ext>
            </p:extLst>
          </p:nvPr>
        </p:nvGraphicFramePr>
        <p:xfrm>
          <a:off x="2209801" y="3130356"/>
          <a:ext cx="9148010" cy="2377440"/>
        </p:xfrm>
        <a:graphic>
          <a:graphicData uri="http://schemas.openxmlformats.org/drawingml/2006/table">
            <a:tbl>
              <a:tblPr firstRow="1" bandRow="1">
                <a:tableStyleId>{5EFE41A3-DD61-44C7-AFF8-3DEED947FFAF}</a:tableStyleId>
              </a:tblPr>
              <a:tblGrid>
                <a:gridCol w="3255817">
                  <a:extLst>
                    <a:ext uri="{9D8B030D-6E8A-4147-A177-3AD203B41FA5}">
                      <a16:colId xmlns:a16="http://schemas.microsoft.com/office/drawing/2014/main" val="1539411962"/>
                    </a:ext>
                  </a:extLst>
                </a:gridCol>
                <a:gridCol w="2944735">
                  <a:extLst>
                    <a:ext uri="{9D8B030D-6E8A-4147-A177-3AD203B41FA5}">
                      <a16:colId xmlns:a16="http://schemas.microsoft.com/office/drawing/2014/main" val="2701265862"/>
                    </a:ext>
                  </a:extLst>
                </a:gridCol>
                <a:gridCol w="2947458">
                  <a:extLst>
                    <a:ext uri="{9D8B030D-6E8A-4147-A177-3AD203B41FA5}">
                      <a16:colId xmlns:a16="http://schemas.microsoft.com/office/drawing/2014/main" val="3532744970"/>
                    </a:ext>
                  </a:extLst>
                </a:gridCol>
              </a:tblGrid>
              <a:tr h="370840">
                <a:tc>
                  <a:txBody>
                    <a:bodyPr/>
                    <a:lstStyle/>
                    <a:p>
                      <a:r>
                        <a:rPr lang="en-US" sz="2000" dirty="0"/>
                        <a:t>Method</a:t>
                      </a:r>
                    </a:p>
                  </a:txBody>
                  <a:tcPr/>
                </a:tc>
                <a:tc>
                  <a:txBody>
                    <a:bodyPr/>
                    <a:lstStyle/>
                    <a:p>
                      <a:pPr algn="ctr"/>
                      <a:r>
                        <a:rPr lang="en-US" sz="2000" dirty="0"/>
                        <a:t>Against bacteria</a:t>
                      </a:r>
                    </a:p>
                  </a:txBody>
                  <a:tcPr/>
                </a:tc>
                <a:tc>
                  <a:txBody>
                    <a:bodyPr/>
                    <a:lstStyle/>
                    <a:p>
                      <a:pPr algn="ctr"/>
                      <a:r>
                        <a:rPr lang="en-US" sz="2000" dirty="0"/>
                        <a:t>Against viruses</a:t>
                      </a:r>
                    </a:p>
                  </a:txBody>
                  <a:tcPr/>
                </a:tc>
                <a:extLst>
                  <a:ext uri="{0D108BD9-81ED-4DB2-BD59-A6C34878D82A}">
                    <a16:rowId xmlns:a16="http://schemas.microsoft.com/office/drawing/2014/main" val="469317053"/>
                  </a:ext>
                </a:extLst>
              </a:tr>
              <a:tr h="370840">
                <a:tc>
                  <a:txBody>
                    <a:bodyPr/>
                    <a:lstStyle/>
                    <a:p>
                      <a:r>
                        <a:rPr lang="en-US" sz="2000" dirty="0"/>
                        <a:t>Washing hands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15879782"/>
                  </a:ext>
                </a:extLst>
              </a:tr>
              <a:tr h="370840">
                <a:tc>
                  <a:txBody>
                    <a:bodyPr/>
                    <a:lstStyle/>
                    <a:p>
                      <a:r>
                        <a:rPr lang="en-US" sz="2000" dirty="0"/>
                        <a:t>Antibodies</a:t>
                      </a:r>
                    </a:p>
                  </a:txBody>
                  <a:tcPr/>
                </a:tc>
                <a:tc>
                  <a:txBody>
                    <a:bodyPr/>
                    <a:lstStyle/>
                    <a:p>
                      <a:pPr algn="ctr"/>
                      <a:endParaRPr lang="en-US" sz="2000" dirty="0">
                        <a:solidFill>
                          <a:srgbClr val="00B05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383083002"/>
                  </a:ext>
                </a:extLst>
              </a:tr>
              <a:tr h="370840">
                <a:tc>
                  <a:txBody>
                    <a:bodyPr/>
                    <a:lstStyle/>
                    <a:p>
                      <a:r>
                        <a:rPr lang="en-US" sz="2000" dirty="0"/>
                        <a:t>Antibiotics</a:t>
                      </a:r>
                    </a:p>
                  </a:txBody>
                  <a:tcPr/>
                </a:tc>
                <a:tc>
                  <a:txBody>
                    <a:bodyPr/>
                    <a:lstStyle/>
                    <a:p>
                      <a:pPr algn="ctr"/>
                      <a:endParaRPr lang="en-US" sz="2000" dirty="0">
                        <a:solidFill>
                          <a:srgbClr val="00B05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480758629"/>
                  </a:ext>
                </a:extLst>
              </a:tr>
              <a:tr h="370840">
                <a:tc>
                  <a:txBody>
                    <a:bodyPr/>
                    <a:lstStyle/>
                    <a:p>
                      <a:r>
                        <a:rPr lang="en-US" sz="2000" dirty="0"/>
                        <a:t>Vaccines</a:t>
                      </a:r>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3852476043"/>
                  </a:ext>
                </a:extLst>
              </a:tr>
              <a:tr h="370840">
                <a:tc>
                  <a:txBody>
                    <a:bodyPr/>
                    <a:lstStyle/>
                    <a:p>
                      <a:r>
                        <a:rPr lang="fr-CH" sz="2000" dirty="0"/>
                        <a:t>Phage </a:t>
                      </a:r>
                      <a:r>
                        <a:rPr lang="fr-CH" sz="2000" dirty="0" err="1"/>
                        <a:t>therapy</a:t>
                      </a:r>
                      <a:endParaRPr lang="en-US" sz="2000" dirty="0"/>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859781376"/>
                  </a:ext>
                </a:extLst>
              </a:tr>
            </a:tbl>
          </a:graphicData>
        </a:graphic>
      </p:graphicFrame>
      <p:sp>
        <p:nvSpPr>
          <p:cNvPr id="7" name="Text Placeholder 4">
            <a:extLst>
              <a:ext uri="{FF2B5EF4-FFF2-40B4-BE49-F238E27FC236}">
                <a16:creationId xmlns:a16="http://schemas.microsoft.com/office/drawing/2014/main" id="{0667CAB9-B159-8C23-5C60-8540D427E32D}"/>
              </a:ext>
            </a:extLst>
          </p:cNvPr>
          <p:cNvSpPr>
            <a:spLocks noGrp="1"/>
          </p:cNvSpPr>
          <p:nvPr>
            <p:ph type="body" idx="4294967295"/>
          </p:nvPr>
        </p:nvSpPr>
        <p:spPr>
          <a:xfrm>
            <a:off x="2209801" y="753869"/>
            <a:ext cx="9148762" cy="2376487"/>
          </a:xfrm>
        </p:spPr>
        <p:txBody>
          <a:bodyPr>
            <a:normAutofit/>
          </a:bodyPr>
          <a:lstStyle/>
          <a:p>
            <a:pPr marL="0" indent="0"/>
            <a:r>
              <a:rPr lang="fr-CH" dirty="0" err="1">
                <a:solidFill>
                  <a:srgbClr val="5E6C77"/>
                </a:solidFill>
              </a:rPr>
              <a:t>Let’s</a:t>
            </a:r>
            <a:r>
              <a:rPr lang="fr-CH" dirty="0">
                <a:solidFill>
                  <a:srgbClr val="5E6C77"/>
                </a:solidFill>
              </a:rPr>
              <a:t> </a:t>
            </a:r>
            <a:r>
              <a:rPr lang="fr-CH" dirty="0" err="1">
                <a:solidFill>
                  <a:srgbClr val="5E6C77"/>
                </a:solidFill>
              </a:rPr>
              <a:t>summarize</a:t>
            </a:r>
            <a:r>
              <a:rPr lang="fr-CH" dirty="0">
                <a:solidFill>
                  <a:srgbClr val="5E6C77"/>
                </a:solidFill>
              </a:rPr>
              <a:t> </a:t>
            </a:r>
            <a:r>
              <a:rPr lang="fr-CH" dirty="0" err="1">
                <a:solidFill>
                  <a:srgbClr val="5E6C77"/>
                </a:solidFill>
              </a:rPr>
              <a:t>what</a:t>
            </a:r>
            <a:r>
              <a:rPr lang="fr-CH" dirty="0">
                <a:solidFill>
                  <a:srgbClr val="5E6C77"/>
                </a:solidFill>
              </a:rPr>
              <a:t> </a:t>
            </a:r>
            <a:r>
              <a:rPr lang="fr-CH" dirty="0" err="1">
                <a:solidFill>
                  <a:srgbClr val="5E6C77"/>
                </a:solidFill>
              </a:rPr>
              <a:t>we’ve</a:t>
            </a:r>
            <a:r>
              <a:rPr lang="fr-CH" dirty="0">
                <a:solidFill>
                  <a:srgbClr val="5E6C77"/>
                </a:solidFill>
              </a:rPr>
              <a:t> </a:t>
            </a:r>
            <a:r>
              <a:rPr lang="fr-CH" dirty="0" err="1">
                <a:solidFill>
                  <a:srgbClr val="5E6C77"/>
                </a:solidFill>
              </a:rPr>
              <a:t>said</a:t>
            </a:r>
            <a:r>
              <a:rPr lang="fr-CH" dirty="0">
                <a:solidFill>
                  <a:srgbClr val="5E6C77"/>
                </a:solidFill>
              </a:rPr>
              <a:t> about </a:t>
            </a:r>
            <a:r>
              <a:rPr lang="fr-CH" dirty="0" err="1">
                <a:solidFill>
                  <a:srgbClr val="5E6C77"/>
                </a:solidFill>
              </a:rPr>
              <a:t>treating</a:t>
            </a:r>
            <a:r>
              <a:rPr lang="fr-CH" dirty="0">
                <a:solidFill>
                  <a:srgbClr val="5E6C77"/>
                </a:solidFill>
              </a:rPr>
              <a:t> </a:t>
            </a:r>
            <a:r>
              <a:rPr lang="fr-CH" dirty="0" err="1">
                <a:solidFill>
                  <a:srgbClr val="5E6C77"/>
                </a:solidFill>
              </a:rPr>
              <a:t>human</a:t>
            </a:r>
            <a:r>
              <a:rPr lang="fr-CH" dirty="0">
                <a:solidFill>
                  <a:srgbClr val="5E6C77"/>
                </a:solidFill>
              </a:rPr>
              <a:t> infections. </a:t>
            </a:r>
          </a:p>
          <a:p>
            <a:pPr marL="0" indent="0"/>
            <a:r>
              <a:rPr lang="fr-CH" dirty="0">
                <a:solidFill>
                  <a:srgbClr val="5E6C77"/>
                </a:solidFill>
              </a:rPr>
              <a:t>Are the </a:t>
            </a:r>
            <a:r>
              <a:rPr lang="fr-CH" dirty="0" err="1">
                <a:solidFill>
                  <a:srgbClr val="5E6C77"/>
                </a:solidFill>
              </a:rPr>
              <a:t>following</a:t>
            </a:r>
            <a:r>
              <a:rPr lang="fr-CH" dirty="0">
                <a:solidFill>
                  <a:srgbClr val="5E6C77"/>
                </a:solidFill>
              </a:rPr>
              <a:t> </a:t>
            </a:r>
            <a:r>
              <a:rPr lang="fr-CH" dirty="0" err="1">
                <a:solidFill>
                  <a:srgbClr val="5E6C77"/>
                </a:solidFill>
              </a:rPr>
              <a:t>methods</a:t>
            </a:r>
            <a:r>
              <a:rPr lang="fr-CH" dirty="0">
                <a:solidFill>
                  <a:srgbClr val="5E6C77"/>
                </a:solidFill>
              </a:rPr>
              <a:t> </a:t>
            </a:r>
            <a:r>
              <a:rPr lang="fr-CH" dirty="0" err="1">
                <a:solidFill>
                  <a:srgbClr val="5E6C77"/>
                </a:solidFill>
              </a:rPr>
              <a:t>generally</a:t>
            </a:r>
            <a:r>
              <a:rPr lang="fr-CH" dirty="0">
                <a:solidFill>
                  <a:srgbClr val="5E6C77"/>
                </a:solidFill>
              </a:rPr>
              <a:t> effective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or </a:t>
            </a:r>
            <a:r>
              <a:rPr lang="fr-CH" dirty="0" err="1">
                <a:solidFill>
                  <a:srgbClr val="5E6C77"/>
                </a:solidFill>
              </a:rPr>
              <a:t>viruses</a:t>
            </a:r>
            <a:r>
              <a:rPr lang="fr-CH" dirty="0">
                <a:solidFill>
                  <a:srgbClr val="5E6C77"/>
                </a:solidFill>
              </a:rPr>
              <a:t> (or </a:t>
            </a:r>
            <a:r>
              <a:rPr lang="fr-CH" dirty="0" err="1">
                <a:solidFill>
                  <a:srgbClr val="5E6C77"/>
                </a:solidFill>
              </a:rPr>
              <a:t>both</a:t>
            </a:r>
            <a:r>
              <a:rPr lang="fr-CH" dirty="0">
                <a:solidFill>
                  <a:srgbClr val="5E6C77"/>
                </a:solidFill>
              </a:rPr>
              <a:t>)?</a:t>
            </a:r>
            <a:endParaRPr lang="en-US" dirty="0">
              <a:solidFill>
                <a:srgbClr val="5E6C77"/>
              </a:solidFill>
            </a:endParaRPr>
          </a:p>
        </p:txBody>
      </p:sp>
    </p:spTree>
    <p:extLst>
      <p:ext uri="{BB962C8B-B14F-4D97-AF65-F5344CB8AC3E}">
        <p14:creationId xmlns:p14="http://schemas.microsoft.com/office/powerpoint/2010/main" val="11423707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35BAB-98F6-C3EE-77DB-EFD2EF0128F5}"/>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D63F51A-6148-9AC2-0FC5-75976F3DFBB8}"/>
              </a:ext>
            </a:extLst>
          </p:cNvPr>
          <p:cNvGraphicFramePr>
            <a:graphicFrameLocks noGrp="1"/>
          </p:cNvGraphicFramePr>
          <p:nvPr>
            <p:extLst>
              <p:ext uri="{D42A27DB-BD31-4B8C-83A1-F6EECF244321}">
                <p14:modId xmlns:p14="http://schemas.microsoft.com/office/powerpoint/2010/main" val="2295576825"/>
              </p:ext>
            </p:extLst>
          </p:nvPr>
        </p:nvGraphicFramePr>
        <p:xfrm>
          <a:off x="2209801" y="3130356"/>
          <a:ext cx="9148010" cy="2377440"/>
        </p:xfrm>
        <a:graphic>
          <a:graphicData uri="http://schemas.openxmlformats.org/drawingml/2006/table">
            <a:tbl>
              <a:tblPr firstRow="1" bandRow="1">
                <a:tableStyleId>{5EFE41A3-DD61-44C7-AFF8-3DEED947FFAF}</a:tableStyleId>
              </a:tblPr>
              <a:tblGrid>
                <a:gridCol w="3255817">
                  <a:extLst>
                    <a:ext uri="{9D8B030D-6E8A-4147-A177-3AD203B41FA5}">
                      <a16:colId xmlns:a16="http://schemas.microsoft.com/office/drawing/2014/main" val="1539411962"/>
                    </a:ext>
                  </a:extLst>
                </a:gridCol>
                <a:gridCol w="2944735">
                  <a:extLst>
                    <a:ext uri="{9D8B030D-6E8A-4147-A177-3AD203B41FA5}">
                      <a16:colId xmlns:a16="http://schemas.microsoft.com/office/drawing/2014/main" val="2701265862"/>
                    </a:ext>
                  </a:extLst>
                </a:gridCol>
                <a:gridCol w="2947458">
                  <a:extLst>
                    <a:ext uri="{9D8B030D-6E8A-4147-A177-3AD203B41FA5}">
                      <a16:colId xmlns:a16="http://schemas.microsoft.com/office/drawing/2014/main" val="3532744970"/>
                    </a:ext>
                  </a:extLst>
                </a:gridCol>
              </a:tblGrid>
              <a:tr h="370840">
                <a:tc>
                  <a:txBody>
                    <a:bodyPr/>
                    <a:lstStyle/>
                    <a:p>
                      <a:r>
                        <a:rPr lang="en-US" sz="2000" dirty="0"/>
                        <a:t>Method</a:t>
                      </a:r>
                    </a:p>
                  </a:txBody>
                  <a:tcPr/>
                </a:tc>
                <a:tc>
                  <a:txBody>
                    <a:bodyPr/>
                    <a:lstStyle/>
                    <a:p>
                      <a:pPr algn="ctr"/>
                      <a:r>
                        <a:rPr lang="en-US" sz="2000" dirty="0"/>
                        <a:t>Against bacteria</a:t>
                      </a:r>
                    </a:p>
                  </a:txBody>
                  <a:tcPr/>
                </a:tc>
                <a:tc>
                  <a:txBody>
                    <a:bodyPr/>
                    <a:lstStyle/>
                    <a:p>
                      <a:pPr algn="ctr"/>
                      <a:r>
                        <a:rPr lang="en-US" sz="2000" dirty="0"/>
                        <a:t>Against viruses</a:t>
                      </a:r>
                    </a:p>
                  </a:txBody>
                  <a:tcPr/>
                </a:tc>
                <a:extLst>
                  <a:ext uri="{0D108BD9-81ED-4DB2-BD59-A6C34878D82A}">
                    <a16:rowId xmlns:a16="http://schemas.microsoft.com/office/drawing/2014/main" val="469317053"/>
                  </a:ext>
                </a:extLst>
              </a:tr>
              <a:tr h="370840">
                <a:tc>
                  <a:txBody>
                    <a:bodyPr/>
                    <a:lstStyle/>
                    <a:p>
                      <a:r>
                        <a:rPr lang="en-US" sz="2000" dirty="0"/>
                        <a:t>Washing hands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15879782"/>
                  </a:ext>
                </a:extLst>
              </a:tr>
              <a:tr h="370840">
                <a:tc>
                  <a:txBody>
                    <a:bodyPr/>
                    <a:lstStyle/>
                    <a:p>
                      <a:r>
                        <a:rPr lang="en-US" sz="2000" dirty="0"/>
                        <a:t>Antibodies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383083002"/>
                  </a:ext>
                </a:extLst>
              </a:tr>
              <a:tr h="370840">
                <a:tc>
                  <a:txBody>
                    <a:bodyPr/>
                    <a:lstStyle/>
                    <a:p>
                      <a:r>
                        <a:rPr lang="en-US" sz="2000" dirty="0"/>
                        <a:t>Antibiotics</a:t>
                      </a:r>
                    </a:p>
                  </a:txBody>
                  <a:tcPr/>
                </a:tc>
                <a:tc>
                  <a:txBody>
                    <a:bodyPr/>
                    <a:lstStyle/>
                    <a:p>
                      <a:pPr algn="ctr"/>
                      <a:endParaRPr lang="en-US" sz="2000" dirty="0">
                        <a:solidFill>
                          <a:srgbClr val="00B05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480758629"/>
                  </a:ext>
                </a:extLst>
              </a:tr>
              <a:tr h="370840">
                <a:tc>
                  <a:txBody>
                    <a:bodyPr/>
                    <a:lstStyle/>
                    <a:p>
                      <a:r>
                        <a:rPr lang="en-US" sz="2000" dirty="0"/>
                        <a:t>Vaccines</a:t>
                      </a:r>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3852476043"/>
                  </a:ext>
                </a:extLst>
              </a:tr>
              <a:tr h="370840">
                <a:tc>
                  <a:txBody>
                    <a:bodyPr/>
                    <a:lstStyle/>
                    <a:p>
                      <a:r>
                        <a:rPr lang="fr-CH" sz="2000" dirty="0"/>
                        <a:t>Phage </a:t>
                      </a:r>
                      <a:r>
                        <a:rPr lang="fr-CH" sz="2000" dirty="0" err="1"/>
                        <a:t>therapy</a:t>
                      </a:r>
                      <a:endParaRPr lang="en-US" sz="2000" dirty="0"/>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859781376"/>
                  </a:ext>
                </a:extLst>
              </a:tr>
            </a:tbl>
          </a:graphicData>
        </a:graphic>
      </p:graphicFrame>
      <p:sp>
        <p:nvSpPr>
          <p:cNvPr id="7" name="Text Placeholder 4">
            <a:extLst>
              <a:ext uri="{FF2B5EF4-FFF2-40B4-BE49-F238E27FC236}">
                <a16:creationId xmlns:a16="http://schemas.microsoft.com/office/drawing/2014/main" id="{E864B05C-2C7A-392F-B6EB-F5D840D715B6}"/>
              </a:ext>
            </a:extLst>
          </p:cNvPr>
          <p:cNvSpPr>
            <a:spLocks noGrp="1"/>
          </p:cNvSpPr>
          <p:nvPr>
            <p:ph type="body" idx="4294967295"/>
          </p:nvPr>
        </p:nvSpPr>
        <p:spPr>
          <a:xfrm>
            <a:off x="2209801" y="753869"/>
            <a:ext cx="9148762" cy="2376487"/>
          </a:xfrm>
        </p:spPr>
        <p:txBody>
          <a:bodyPr>
            <a:normAutofit/>
          </a:bodyPr>
          <a:lstStyle/>
          <a:p>
            <a:pPr marL="0" indent="0"/>
            <a:r>
              <a:rPr lang="fr-CH" dirty="0" err="1">
                <a:solidFill>
                  <a:srgbClr val="5E6C77"/>
                </a:solidFill>
              </a:rPr>
              <a:t>Let’s</a:t>
            </a:r>
            <a:r>
              <a:rPr lang="fr-CH" dirty="0">
                <a:solidFill>
                  <a:srgbClr val="5E6C77"/>
                </a:solidFill>
              </a:rPr>
              <a:t> </a:t>
            </a:r>
            <a:r>
              <a:rPr lang="fr-CH" dirty="0" err="1">
                <a:solidFill>
                  <a:srgbClr val="5E6C77"/>
                </a:solidFill>
              </a:rPr>
              <a:t>summarize</a:t>
            </a:r>
            <a:r>
              <a:rPr lang="fr-CH" dirty="0">
                <a:solidFill>
                  <a:srgbClr val="5E6C77"/>
                </a:solidFill>
              </a:rPr>
              <a:t> </a:t>
            </a:r>
            <a:r>
              <a:rPr lang="fr-CH" dirty="0" err="1">
                <a:solidFill>
                  <a:srgbClr val="5E6C77"/>
                </a:solidFill>
              </a:rPr>
              <a:t>what</a:t>
            </a:r>
            <a:r>
              <a:rPr lang="fr-CH" dirty="0">
                <a:solidFill>
                  <a:srgbClr val="5E6C77"/>
                </a:solidFill>
              </a:rPr>
              <a:t> </a:t>
            </a:r>
            <a:r>
              <a:rPr lang="fr-CH" dirty="0" err="1">
                <a:solidFill>
                  <a:srgbClr val="5E6C77"/>
                </a:solidFill>
              </a:rPr>
              <a:t>we’ve</a:t>
            </a:r>
            <a:r>
              <a:rPr lang="fr-CH" dirty="0">
                <a:solidFill>
                  <a:srgbClr val="5E6C77"/>
                </a:solidFill>
              </a:rPr>
              <a:t> </a:t>
            </a:r>
            <a:r>
              <a:rPr lang="fr-CH" dirty="0" err="1">
                <a:solidFill>
                  <a:srgbClr val="5E6C77"/>
                </a:solidFill>
              </a:rPr>
              <a:t>said</a:t>
            </a:r>
            <a:r>
              <a:rPr lang="fr-CH" dirty="0">
                <a:solidFill>
                  <a:srgbClr val="5E6C77"/>
                </a:solidFill>
              </a:rPr>
              <a:t> about </a:t>
            </a:r>
            <a:r>
              <a:rPr lang="fr-CH" dirty="0" err="1">
                <a:solidFill>
                  <a:srgbClr val="5E6C77"/>
                </a:solidFill>
              </a:rPr>
              <a:t>treating</a:t>
            </a:r>
            <a:r>
              <a:rPr lang="fr-CH" dirty="0">
                <a:solidFill>
                  <a:srgbClr val="5E6C77"/>
                </a:solidFill>
              </a:rPr>
              <a:t> </a:t>
            </a:r>
            <a:r>
              <a:rPr lang="fr-CH" dirty="0" err="1">
                <a:solidFill>
                  <a:srgbClr val="5E6C77"/>
                </a:solidFill>
              </a:rPr>
              <a:t>human</a:t>
            </a:r>
            <a:r>
              <a:rPr lang="fr-CH" dirty="0">
                <a:solidFill>
                  <a:srgbClr val="5E6C77"/>
                </a:solidFill>
              </a:rPr>
              <a:t> infections. </a:t>
            </a:r>
          </a:p>
          <a:p>
            <a:pPr marL="0" indent="0"/>
            <a:r>
              <a:rPr lang="fr-CH" dirty="0">
                <a:solidFill>
                  <a:srgbClr val="5E6C77"/>
                </a:solidFill>
              </a:rPr>
              <a:t>Are the </a:t>
            </a:r>
            <a:r>
              <a:rPr lang="fr-CH" dirty="0" err="1">
                <a:solidFill>
                  <a:srgbClr val="5E6C77"/>
                </a:solidFill>
              </a:rPr>
              <a:t>following</a:t>
            </a:r>
            <a:r>
              <a:rPr lang="fr-CH" dirty="0">
                <a:solidFill>
                  <a:srgbClr val="5E6C77"/>
                </a:solidFill>
              </a:rPr>
              <a:t> </a:t>
            </a:r>
            <a:r>
              <a:rPr lang="fr-CH" dirty="0" err="1">
                <a:solidFill>
                  <a:srgbClr val="5E6C77"/>
                </a:solidFill>
              </a:rPr>
              <a:t>methods</a:t>
            </a:r>
            <a:r>
              <a:rPr lang="fr-CH" dirty="0">
                <a:solidFill>
                  <a:srgbClr val="5E6C77"/>
                </a:solidFill>
              </a:rPr>
              <a:t> </a:t>
            </a:r>
            <a:r>
              <a:rPr lang="fr-CH" dirty="0" err="1">
                <a:solidFill>
                  <a:srgbClr val="5E6C77"/>
                </a:solidFill>
              </a:rPr>
              <a:t>generally</a:t>
            </a:r>
            <a:r>
              <a:rPr lang="fr-CH" dirty="0">
                <a:solidFill>
                  <a:srgbClr val="5E6C77"/>
                </a:solidFill>
              </a:rPr>
              <a:t> effective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or </a:t>
            </a:r>
            <a:r>
              <a:rPr lang="fr-CH" dirty="0" err="1">
                <a:solidFill>
                  <a:srgbClr val="5E6C77"/>
                </a:solidFill>
              </a:rPr>
              <a:t>viruses</a:t>
            </a:r>
            <a:r>
              <a:rPr lang="fr-CH" dirty="0">
                <a:solidFill>
                  <a:srgbClr val="5E6C77"/>
                </a:solidFill>
              </a:rPr>
              <a:t> (or </a:t>
            </a:r>
            <a:r>
              <a:rPr lang="fr-CH" dirty="0" err="1">
                <a:solidFill>
                  <a:srgbClr val="5E6C77"/>
                </a:solidFill>
              </a:rPr>
              <a:t>both</a:t>
            </a:r>
            <a:r>
              <a:rPr lang="fr-CH" dirty="0">
                <a:solidFill>
                  <a:srgbClr val="5E6C77"/>
                </a:solidFill>
              </a:rPr>
              <a:t>)?</a:t>
            </a:r>
            <a:endParaRPr lang="en-US" dirty="0">
              <a:solidFill>
                <a:srgbClr val="5E6C77"/>
              </a:solidFill>
            </a:endParaRPr>
          </a:p>
        </p:txBody>
      </p:sp>
    </p:spTree>
    <p:extLst>
      <p:ext uri="{BB962C8B-B14F-4D97-AF65-F5344CB8AC3E}">
        <p14:creationId xmlns:p14="http://schemas.microsoft.com/office/powerpoint/2010/main" val="42490387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4786C-AD15-824B-A728-0DFCF6D022F9}"/>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B93E7EC9-E729-8E54-217B-FCE8B2243573}"/>
              </a:ext>
            </a:extLst>
          </p:cNvPr>
          <p:cNvGraphicFramePr>
            <a:graphicFrameLocks noGrp="1"/>
          </p:cNvGraphicFramePr>
          <p:nvPr>
            <p:extLst>
              <p:ext uri="{D42A27DB-BD31-4B8C-83A1-F6EECF244321}">
                <p14:modId xmlns:p14="http://schemas.microsoft.com/office/powerpoint/2010/main" val="3600510090"/>
              </p:ext>
            </p:extLst>
          </p:nvPr>
        </p:nvGraphicFramePr>
        <p:xfrm>
          <a:off x="2209801" y="3130356"/>
          <a:ext cx="9148010" cy="2377440"/>
        </p:xfrm>
        <a:graphic>
          <a:graphicData uri="http://schemas.openxmlformats.org/drawingml/2006/table">
            <a:tbl>
              <a:tblPr firstRow="1" bandRow="1">
                <a:tableStyleId>{5EFE41A3-DD61-44C7-AFF8-3DEED947FFAF}</a:tableStyleId>
              </a:tblPr>
              <a:tblGrid>
                <a:gridCol w="3255817">
                  <a:extLst>
                    <a:ext uri="{9D8B030D-6E8A-4147-A177-3AD203B41FA5}">
                      <a16:colId xmlns:a16="http://schemas.microsoft.com/office/drawing/2014/main" val="1539411962"/>
                    </a:ext>
                  </a:extLst>
                </a:gridCol>
                <a:gridCol w="2944735">
                  <a:extLst>
                    <a:ext uri="{9D8B030D-6E8A-4147-A177-3AD203B41FA5}">
                      <a16:colId xmlns:a16="http://schemas.microsoft.com/office/drawing/2014/main" val="2701265862"/>
                    </a:ext>
                  </a:extLst>
                </a:gridCol>
                <a:gridCol w="2947458">
                  <a:extLst>
                    <a:ext uri="{9D8B030D-6E8A-4147-A177-3AD203B41FA5}">
                      <a16:colId xmlns:a16="http://schemas.microsoft.com/office/drawing/2014/main" val="3532744970"/>
                    </a:ext>
                  </a:extLst>
                </a:gridCol>
              </a:tblGrid>
              <a:tr h="370840">
                <a:tc>
                  <a:txBody>
                    <a:bodyPr/>
                    <a:lstStyle/>
                    <a:p>
                      <a:r>
                        <a:rPr lang="en-US" sz="2000" dirty="0"/>
                        <a:t>Method</a:t>
                      </a:r>
                    </a:p>
                  </a:txBody>
                  <a:tcPr/>
                </a:tc>
                <a:tc>
                  <a:txBody>
                    <a:bodyPr/>
                    <a:lstStyle/>
                    <a:p>
                      <a:pPr algn="ctr"/>
                      <a:r>
                        <a:rPr lang="en-US" sz="2000" dirty="0"/>
                        <a:t>Against bacteria</a:t>
                      </a:r>
                    </a:p>
                  </a:txBody>
                  <a:tcPr/>
                </a:tc>
                <a:tc>
                  <a:txBody>
                    <a:bodyPr/>
                    <a:lstStyle/>
                    <a:p>
                      <a:pPr algn="ctr"/>
                      <a:r>
                        <a:rPr lang="en-US" sz="2000" dirty="0"/>
                        <a:t>Against viruses</a:t>
                      </a:r>
                    </a:p>
                  </a:txBody>
                  <a:tcPr/>
                </a:tc>
                <a:extLst>
                  <a:ext uri="{0D108BD9-81ED-4DB2-BD59-A6C34878D82A}">
                    <a16:rowId xmlns:a16="http://schemas.microsoft.com/office/drawing/2014/main" val="469317053"/>
                  </a:ext>
                </a:extLst>
              </a:tr>
              <a:tr h="370840">
                <a:tc>
                  <a:txBody>
                    <a:bodyPr/>
                    <a:lstStyle/>
                    <a:p>
                      <a:r>
                        <a:rPr lang="en-US" sz="2000" dirty="0"/>
                        <a:t>Washing hands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15879782"/>
                  </a:ext>
                </a:extLst>
              </a:tr>
              <a:tr h="370840">
                <a:tc>
                  <a:txBody>
                    <a:bodyPr/>
                    <a:lstStyle/>
                    <a:p>
                      <a:r>
                        <a:rPr lang="en-US" sz="2000" dirty="0"/>
                        <a:t>Antibodies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383083002"/>
                  </a:ext>
                </a:extLst>
              </a:tr>
              <a:tr h="370840">
                <a:tc>
                  <a:txBody>
                    <a:bodyPr/>
                    <a:lstStyle/>
                    <a:p>
                      <a:r>
                        <a:rPr lang="en-US" sz="2000" dirty="0"/>
                        <a:t>Antibiotics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FF0000"/>
                          </a:solidFill>
                        </a:rPr>
                        <a:t>no</a:t>
                      </a:r>
                    </a:p>
                  </a:txBody>
                  <a:tcPr/>
                </a:tc>
                <a:extLst>
                  <a:ext uri="{0D108BD9-81ED-4DB2-BD59-A6C34878D82A}">
                    <a16:rowId xmlns:a16="http://schemas.microsoft.com/office/drawing/2014/main" val="480758629"/>
                  </a:ext>
                </a:extLst>
              </a:tr>
              <a:tr h="370840">
                <a:tc>
                  <a:txBody>
                    <a:bodyPr/>
                    <a:lstStyle/>
                    <a:p>
                      <a:r>
                        <a:rPr lang="en-US" sz="2000" dirty="0"/>
                        <a:t>Vaccines</a:t>
                      </a:r>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00B050"/>
                        </a:solidFill>
                      </a:endParaRPr>
                    </a:p>
                  </a:txBody>
                  <a:tcPr/>
                </a:tc>
                <a:extLst>
                  <a:ext uri="{0D108BD9-81ED-4DB2-BD59-A6C34878D82A}">
                    <a16:rowId xmlns:a16="http://schemas.microsoft.com/office/drawing/2014/main" val="3852476043"/>
                  </a:ext>
                </a:extLst>
              </a:tr>
              <a:tr h="370840">
                <a:tc>
                  <a:txBody>
                    <a:bodyPr/>
                    <a:lstStyle/>
                    <a:p>
                      <a:r>
                        <a:rPr lang="fr-CH" sz="2000" dirty="0"/>
                        <a:t>Phage </a:t>
                      </a:r>
                      <a:r>
                        <a:rPr lang="fr-CH" sz="2000" dirty="0" err="1"/>
                        <a:t>therapy</a:t>
                      </a:r>
                      <a:endParaRPr lang="en-US" sz="2000" dirty="0"/>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859781376"/>
                  </a:ext>
                </a:extLst>
              </a:tr>
            </a:tbl>
          </a:graphicData>
        </a:graphic>
      </p:graphicFrame>
      <p:sp>
        <p:nvSpPr>
          <p:cNvPr id="7" name="Text Placeholder 4">
            <a:extLst>
              <a:ext uri="{FF2B5EF4-FFF2-40B4-BE49-F238E27FC236}">
                <a16:creationId xmlns:a16="http://schemas.microsoft.com/office/drawing/2014/main" id="{D3B97ABA-1F22-B6AD-8E1B-DD63B7C70082}"/>
              </a:ext>
            </a:extLst>
          </p:cNvPr>
          <p:cNvSpPr>
            <a:spLocks noGrp="1"/>
          </p:cNvSpPr>
          <p:nvPr>
            <p:ph type="body" idx="4294967295"/>
          </p:nvPr>
        </p:nvSpPr>
        <p:spPr>
          <a:xfrm>
            <a:off x="2209801" y="753869"/>
            <a:ext cx="9148762" cy="2376487"/>
          </a:xfrm>
        </p:spPr>
        <p:txBody>
          <a:bodyPr>
            <a:normAutofit/>
          </a:bodyPr>
          <a:lstStyle/>
          <a:p>
            <a:pPr marL="0" indent="0"/>
            <a:r>
              <a:rPr lang="fr-CH" dirty="0" err="1">
                <a:solidFill>
                  <a:srgbClr val="5E6C77"/>
                </a:solidFill>
              </a:rPr>
              <a:t>Let’s</a:t>
            </a:r>
            <a:r>
              <a:rPr lang="fr-CH" dirty="0">
                <a:solidFill>
                  <a:srgbClr val="5E6C77"/>
                </a:solidFill>
              </a:rPr>
              <a:t> </a:t>
            </a:r>
            <a:r>
              <a:rPr lang="fr-CH" dirty="0" err="1">
                <a:solidFill>
                  <a:srgbClr val="5E6C77"/>
                </a:solidFill>
              </a:rPr>
              <a:t>summarize</a:t>
            </a:r>
            <a:r>
              <a:rPr lang="fr-CH" dirty="0">
                <a:solidFill>
                  <a:srgbClr val="5E6C77"/>
                </a:solidFill>
              </a:rPr>
              <a:t> </a:t>
            </a:r>
            <a:r>
              <a:rPr lang="fr-CH" dirty="0" err="1">
                <a:solidFill>
                  <a:srgbClr val="5E6C77"/>
                </a:solidFill>
              </a:rPr>
              <a:t>what</a:t>
            </a:r>
            <a:r>
              <a:rPr lang="fr-CH" dirty="0">
                <a:solidFill>
                  <a:srgbClr val="5E6C77"/>
                </a:solidFill>
              </a:rPr>
              <a:t> </a:t>
            </a:r>
            <a:r>
              <a:rPr lang="fr-CH" dirty="0" err="1">
                <a:solidFill>
                  <a:srgbClr val="5E6C77"/>
                </a:solidFill>
              </a:rPr>
              <a:t>we’ve</a:t>
            </a:r>
            <a:r>
              <a:rPr lang="fr-CH" dirty="0">
                <a:solidFill>
                  <a:srgbClr val="5E6C77"/>
                </a:solidFill>
              </a:rPr>
              <a:t> </a:t>
            </a:r>
            <a:r>
              <a:rPr lang="fr-CH" dirty="0" err="1">
                <a:solidFill>
                  <a:srgbClr val="5E6C77"/>
                </a:solidFill>
              </a:rPr>
              <a:t>said</a:t>
            </a:r>
            <a:r>
              <a:rPr lang="fr-CH" dirty="0">
                <a:solidFill>
                  <a:srgbClr val="5E6C77"/>
                </a:solidFill>
              </a:rPr>
              <a:t> about </a:t>
            </a:r>
            <a:r>
              <a:rPr lang="fr-CH" dirty="0" err="1">
                <a:solidFill>
                  <a:srgbClr val="5E6C77"/>
                </a:solidFill>
              </a:rPr>
              <a:t>treating</a:t>
            </a:r>
            <a:r>
              <a:rPr lang="fr-CH" dirty="0">
                <a:solidFill>
                  <a:srgbClr val="5E6C77"/>
                </a:solidFill>
              </a:rPr>
              <a:t> </a:t>
            </a:r>
            <a:r>
              <a:rPr lang="fr-CH" dirty="0" err="1">
                <a:solidFill>
                  <a:srgbClr val="5E6C77"/>
                </a:solidFill>
              </a:rPr>
              <a:t>human</a:t>
            </a:r>
            <a:r>
              <a:rPr lang="fr-CH" dirty="0">
                <a:solidFill>
                  <a:srgbClr val="5E6C77"/>
                </a:solidFill>
              </a:rPr>
              <a:t> infections. </a:t>
            </a:r>
          </a:p>
          <a:p>
            <a:pPr marL="0" indent="0"/>
            <a:r>
              <a:rPr lang="fr-CH" dirty="0">
                <a:solidFill>
                  <a:srgbClr val="5E6C77"/>
                </a:solidFill>
              </a:rPr>
              <a:t>Are the </a:t>
            </a:r>
            <a:r>
              <a:rPr lang="fr-CH" dirty="0" err="1">
                <a:solidFill>
                  <a:srgbClr val="5E6C77"/>
                </a:solidFill>
              </a:rPr>
              <a:t>following</a:t>
            </a:r>
            <a:r>
              <a:rPr lang="fr-CH" dirty="0">
                <a:solidFill>
                  <a:srgbClr val="5E6C77"/>
                </a:solidFill>
              </a:rPr>
              <a:t> </a:t>
            </a:r>
            <a:r>
              <a:rPr lang="fr-CH" dirty="0" err="1">
                <a:solidFill>
                  <a:srgbClr val="5E6C77"/>
                </a:solidFill>
              </a:rPr>
              <a:t>methods</a:t>
            </a:r>
            <a:r>
              <a:rPr lang="fr-CH" dirty="0">
                <a:solidFill>
                  <a:srgbClr val="5E6C77"/>
                </a:solidFill>
              </a:rPr>
              <a:t> </a:t>
            </a:r>
            <a:r>
              <a:rPr lang="fr-CH" dirty="0" err="1">
                <a:solidFill>
                  <a:srgbClr val="5E6C77"/>
                </a:solidFill>
              </a:rPr>
              <a:t>generally</a:t>
            </a:r>
            <a:r>
              <a:rPr lang="fr-CH" dirty="0">
                <a:solidFill>
                  <a:srgbClr val="5E6C77"/>
                </a:solidFill>
              </a:rPr>
              <a:t> effective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or </a:t>
            </a:r>
            <a:r>
              <a:rPr lang="fr-CH" dirty="0" err="1">
                <a:solidFill>
                  <a:srgbClr val="5E6C77"/>
                </a:solidFill>
              </a:rPr>
              <a:t>viruses</a:t>
            </a:r>
            <a:r>
              <a:rPr lang="fr-CH" dirty="0">
                <a:solidFill>
                  <a:srgbClr val="5E6C77"/>
                </a:solidFill>
              </a:rPr>
              <a:t> (or </a:t>
            </a:r>
            <a:r>
              <a:rPr lang="fr-CH" dirty="0" err="1">
                <a:solidFill>
                  <a:srgbClr val="5E6C77"/>
                </a:solidFill>
              </a:rPr>
              <a:t>both</a:t>
            </a:r>
            <a:r>
              <a:rPr lang="fr-CH" dirty="0">
                <a:solidFill>
                  <a:srgbClr val="5E6C77"/>
                </a:solidFill>
              </a:rPr>
              <a:t>)?</a:t>
            </a:r>
            <a:endParaRPr lang="en-US" dirty="0">
              <a:solidFill>
                <a:srgbClr val="5E6C77"/>
              </a:solidFill>
            </a:endParaRPr>
          </a:p>
        </p:txBody>
      </p:sp>
    </p:spTree>
    <p:extLst>
      <p:ext uri="{BB962C8B-B14F-4D97-AF65-F5344CB8AC3E}">
        <p14:creationId xmlns:p14="http://schemas.microsoft.com/office/powerpoint/2010/main" val="25377898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1D250-C5BF-9D55-EFA2-2E54D0B69470}"/>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3088A41-D498-7FDA-6E73-CD8F9043F0A5}"/>
              </a:ext>
            </a:extLst>
          </p:cNvPr>
          <p:cNvGraphicFramePr>
            <a:graphicFrameLocks noGrp="1"/>
          </p:cNvGraphicFramePr>
          <p:nvPr>
            <p:extLst>
              <p:ext uri="{D42A27DB-BD31-4B8C-83A1-F6EECF244321}">
                <p14:modId xmlns:p14="http://schemas.microsoft.com/office/powerpoint/2010/main" val="1463106212"/>
              </p:ext>
            </p:extLst>
          </p:nvPr>
        </p:nvGraphicFramePr>
        <p:xfrm>
          <a:off x="2209801" y="3130356"/>
          <a:ext cx="9148010" cy="2377440"/>
        </p:xfrm>
        <a:graphic>
          <a:graphicData uri="http://schemas.openxmlformats.org/drawingml/2006/table">
            <a:tbl>
              <a:tblPr firstRow="1" bandRow="1">
                <a:tableStyleId>{5EFE41A3-DD61-44C7-AFF8-3DEED947FFAF}</a:tableStyleId>
              </a:tblPr>
              <a:tblGrid>
                <a:gridCol w="3255817">
                  <a:extLst>
                    <a:ext uri="{9D8B030D-6E8A-4147-A177-3AD203B41FA5}">
                      <a16:colId xmlns:a16="http://schemas.microsoft.com/office/drawing/2014/main" val="1539411962"/>
                    </a:ext>
                  </a:extLst>
                </a:gridCol>
                <a:gridCol w="2944735">
                  <a:extLst>
                    <a:ext uri="{9D8B030D-6E8A-4147-A177-3AD203B41FA5}">
                      <a16:colId xmlns:a16="http://schemas.microsoft.com/office/drawing/2014/main" val="2701265862"/>
                    </a:ext>
                  </a:extLst>
                </a:gridCol>
                <a:gridCol w="2947458">
                  <a:extLst>
                    <a:ext uri="{9D8B030D-6E8A-4147-A177-3AD203B41FA5}">
                      <a16:colId xmlns:a16="http://schemas.microsoft.com/office/drawing/2014/main" val="3532744970"/>
                    </a:ext>
                  </a:extLst>
                </a:gridCol>
              </a:tblGrid>
              <a:tr h="370840">
                <a:tc>
                  <a:txBody>
                    <a:bodyPr/>
                    <a:lstStyle/>
                    <a:p>
                      <a:r>
                        <a:rPr lang="en-US" sz="2000" dirty="0"/>
                        <a:t>Method</a:t>
                      </a:r>
                    </a:p>
                  </a:txBody>
                  <a:tcPr/>
                </a:tc>
                <a:tc>
                  <a:txBody>
                    <a:bodyPr/>
                    <a:lstStyle/>
                    <a:p>
                      <a:pPr algn="ctr"/>
                      <a:r>
                        <a:rPr lang="en-US" sz="2000" dirty="0"/>
                        <a:t>Against bacteria</a:t>
                      </a:r>
                    </a:p>
                  </a:txBody>
                  <a:tcPr/>
                </a:tc>
                <a:tc>
                  <a:txBody>
                    <a:bodyPr/>
                    <a:lstStyle/>
                    <a:p>
                      <a:pPr algn="ctr"/>
                      <a:r>
                        <a:rPr lang="en-US" sz="2000" dirty="0"/>
                        <a:t>Against viruses</a:t>
                      </a:r>
                    </a:p>
                  </a:txBody>
                  <a:tcPr/>
                </a:tc>
                <a:extLst>
                  <a:ext uri="{0D108BD9-81ED-4DB2-BD59-A6C34878D82A}">
                    <a16:rowId xmlns:a16="http://schemas.microsoft.com/office/drawing/2014/main" val="469317053"/>
                  </a:ext>
                </a:extLst>
              </a:tr>
              <a:tr h="370840">
                <a:tc>
                  <a:txBody>
                    <a:bodyPr/>
                    <a:lstStyle/>
                    <a:p>
                      <a:r>
                        <a:rPr lang="en-US" sz="2000" dirty="0"/>
                        <a:t>Washing hands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15879782"/>
                  </a:ext>
                </a:extLst>
              </a:tr>
              <a:tr h="370840">
                <a:tc>
                  <a:txBody>
                    <a:bodyPr/>
                    <a:lstStyle/>
                    <a:p>
                      <a:r>
                        <a:rPr lang="en-US" sz="2000" dirty="0"/>
                        <a:t>Antibodies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383083002"/>
                  </a:ext>
                </a:extLst>
              </a:tr>
              <a:tr h="370840">
                <a:tc>
                  <a:txBody>
                    <a:bodyPr/>
                    <a:lstStyle/>
                    <a:p>
                      <a:r>
                        <a:rPr lang="en-US" sz="2000" dirty="0"/>
                        <a:t>Antibiotics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FF0000"/>
                          </a:solidFill>
                        </a:rPr>
                        <a:t>no</a:t>
                      </a:r>
                    </a:p>
                  </a:txBody>
                  <a:tcPr/>
                </a:tc>
                <a:extLst>
                  <a:ext uri="{0D108BD9-81ED-4DB2-BD59-A6C34878D82A}">
                    <a16:rowId xmlns:a16="http://schemas.microsoft.com/office/drawing/2014/main" val="480758629"/>
                  </a:ext>
                </a:extLst>
              </a:tr>
              <a:tr h="370840">
                <a:tc>
                  <a:txBody>
                    <a:bodyPr/>
                    <a:lstStyle/>
                    <a:p>
                      <a:r>
                        <a:rPr lang="en-US" sz="2000" dirty="0"/>
                        <a:t>Vaccines</a:t>
                      </a:r>
                    </a:p>
                  </a:txBody>
                  <a:tcPr/>
                </a:tc>
                <a:tc>
                  <a:txBody>
                    <a:bodyPr/>
                    <a:lstStyle/>
                    <a:p>
                      <a:pPr algn="ctr"/>
                      <a:r>
                        <a:rPr lang="en-US" sz="2000" dirty="0">
                          <a:solidFill>
                            <a:srgbClr val="FFC000"/>
                          </a:solidFill>
                        </a:rPr>
                        <a:t>In certain specific cases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3852476043"/>
                  </a:ext>
                </a:extLst>
              </a:tr>
              <a:tr h="370840">
                <a:tc>
                  <a:txBody>
                    <a:bodyPr/>
                    <a:lstStyle/>
                    <a:p>
                      <a:r>
                        <a:rPr lang="fr-CH" sz="2000" dirty="0"/>
                        <a:t>Phage </a:t>
                      </a:r>
                      <a:r>
                        <a:rPr lang="fr-CH" sz="2000" dirty="0" err="1"/>
                        <a:t>therapy</a:t>
                      </a:r>
                      <a:endParaRPr lang="en-US" sz="2000" dirty="0"/>
                    </a:p>
                  </a:txBody>
                  <a:tcPr/>
                </a:tc>
                <a:tc>
                  <a:txBody>
                    <a:bodyPr/>
                    <a:lstStyle/>
                    <a:p>
                      <a:pPr algn="ctr"/>
                      <a:endParaRPr lang="en-US" sz="2000" dirty="0">
                        <a:solidFill>
                          <a:srgbClr val="FFC000"/>
                        </a:solidFill>
                      </a:endParaRPr>
                    </a:p>
                  </a:txBody>
                  <a:tcPr/>
                </a:tc>
                <a:tc>
                  <a:txBody>
                    <a:bodyPr/>
                    <a:lstStyle/>
                    <a:p>
                      <a:pPr algn="ctr"/>
                      <a:endParaRPr lang="en-US" sz="2000" dirty="0">
                        <a:solidFill>
                          <a:srgbClr val="FF0000"/>
                        </a:solidFill>
                      </a:endParaRPr>
                    </a:p>
                  </a:txBody>
                  <a:tcPr/>
                </a:tc>
                <a:extLst>
                  <a:ext uri="{0D108BD9-81ED-4DB2-BD59-A6C34878D82A}">
                    <a16:rowId xmlns:a16="http://schemas.microsoft.com/office/drawing/2014/main" val="859781376"/>
                  </a:ext>
                </a:extLst>
              </a:tr>
            </a:tbl>
          </a:graphicData>
        </a:graphic>
      </p:graphicFrame>
      <p:sp>
        <p:nvSpPr>
          <p:cNvPr id="7" name="Text Placeholder 4">
            <a:extLst>
              <a:ext uri="{FF2B5EF4-FFF2-40B4-BE49-F238E27FC236}">
                <a16:creationId xmlns:a16="http://schemas.microsoft.com/office/drawing/2014/main" id="{DAACED9F-C36A-F063-6CC5-A6DF2DF210F9}"/>
              </a:ext>
            </a:extLst>
          </p:cNvPr>
          <p:cNvSpPr>
            <a:spLocks noGrp="1"/>
          </p:cNvSpPr>
          <p:nvPr>
            <p:ph type="body" idx="4294967295"/>
          </p:nvPr>
        </p:nvSpPr>
        <p:spPr>
          <a:xfrm>
            <a:off x="2209801" y="753869"/>
            <a:ext cx="9148762" cy="2376487"/>
          </a:xfrm>
        </p:spPr>
        <p:txBody>
          <a:bodyPr>
            <a:normAutofit/>
          </a:bodyPr>
          <a:lstStyle/>
          <a:p>
            <a:pPr marL="0" indent="0"/>
            <a:r>
              <a:rPr lang="fr-CH" dirty="0" err="1">
                <a:solidFill>
                  <a:srgbClr val="5E6C77"/>
                </a:solidFill>
              </a:rPr>
              <a:t>Let’s</a:t>
            </a:r>
            <a:r>
              <a:rPr lang="fr-CH" dirty="0">
                <a:solidFill>
                  <a:srgbClr val="5E6C77"/>
                </a:solidFill>
              </a:rPr>
              <a:t> </a:t>
            </a:r>
            <a:r>
              <a:rPr lang="fr-CH" dirty="0" err="1">
                <a:solidFill>
                  <a:srgbClr val="5E6C77"/>
                </a:solidFill>
              </a:rPr>
              <a:t>summarize</a:t>
            </a:r>
            <a:r>
              <a:rPr lang="fr-CH" dirty="0">
                <a:solidFill>
                  <a:srgbClr val="5E6C77"/>
                </a:solidFill>
              </a:rPr>
              <a:t> </a:t>
            </a:r>
            <a:r>
              <a:rPr lang="fr-CH" dirty="0" err="1">
                <a:solidFill>
                  <a:srgbClr val="5E6C77"/>
                </a:solidFill>
              </a:rPr>
              <a:t>what</a:t>
            </a:r>
            <a:r>
              <a:rPr lang="fr-CH" dirty="0">
                <a:solidFill>
                  <a:srgbClr val="5E6C77"/>
                </a:solidFill>
              </a:rPr>
              <a:t> </a:t>
            </a:r>
            <a:r>
              <a:rPr lang="fr-CH" dirty="0" err="1">
                <a:solidFill>
                  <a:srgbClr val="5E6C77"/>
                </a:solidFill>
              </a:rPr>
              <a:t>we’ve</a:t>
            </a:r>
            <a:r>
              <a:rPr lang="fr-CH" dirty="0">
                <a:solidFill>
                  <a:srgbClr val="5E6C77"/>
                </a:solidFill>
              </a:rPr>
              <a:t> </a:t>
            </a:r>
            <a:r>
              <a:rPr lang="fr-CH" dirty="0" err="1">
                <a:solidFill>
                  <a:srgbClr val="5E6C77"/>
                </a:solidFill>
              </a:rPr>
              <a:t>said</a:t>
            </a:r>
            <a:r>
              <a:rPr lang="fr-CH" dirty="0">
                <a:solidFill>
                  <a:srgbClr val="5E6C77"/>
                </a:solidFill>
              </a:rPr>
              <a:t> about </a:t>
            </a:r>
            <a:r>
              <a:rPr lang="fr-CH" dirty="0" err="1">
                <a:solidFill>
                  <a:srgbClr val="5E6C77"/>
                </a:solidFill>
              </a:rPr>
              <a:t>treating</a:t>
            </a:r>
            <a:r>
              <a:rPr lang="fr-CH" dirty="0">
                <a:solidFill>
                  <a:srgbClr val="5E6C77"/>
                </a:solidFill>
              </a:rPr>
              <a:t> </a:t>
            </a:r>
            <a:r>
              <a:rPr lang="fr-CH" dirty="0" err="1">
                <a:solidFill>
                  <a:srgbClr val="5E6C77"/>
                </a:solidFill>
              </a:rPr>
              <a:t>human</a:t>
            </a:r>
            <a:r>
              <a:rPr lang="fr-CH" dirty="0">
                <a:solidFill>
                  <a:srgbClr val="5E6C77"/>
                </a:solidFill>
              </a:rPr>
              <a:t> infections. </a:t>
            </a:r>
          </a:p>
          <a:p>
            <a:pPr marL="0" indent="0"/>
            <a:r>
              <a:rPr lang="fr-CH" dirty="0">
                <a:solidFill>
                  <a:srgbClr val="5E6C77"/>
                </a:solidFill>
              </a:rPr>
              <a:t>Are the </a:t>
            </a:r>
            <a:r>
              <a:rPr lang="fr-CH" dirty="0" err="1">
                <a:solidFill>
                  <a:srgbClr val="5E6C77"/>
                </a:solidFill>
              </a:rPr>
              <a:t>following</a:t>
            </a:r>
            <a:r>
              <a:rPr lang="fr-CH" dirty="0">
                <a:solidFill>
                  <a:srgbClr val="5E6C77"/>
                </a:solidFill>
              </a:rPr>
              <a:t> </a:t>
            </a:r>
            <a:r>
              <a:rPr lang="fr-CH" dirty="0" err="1">
                <a:solidFill>
                  <a:srgbClr val="5E6C77"/>
                </a:solidFill>
              </a:rPr>
              <a:t>methods</a:t>
            </a:r>
            <a:r>
              <a:rPr lang="fr-CH" dirty="0">
                <a:solidFill>
                  <a:srgbClr val="5E6C77"/>
                </a:solidFill>
              </a:rPr>
              <a:t> </a:t>
            </a:r>
            <a:r>
              <a:rPr lang="fr-CH" dirty="0" err="1">
                <a:solidFill>
                  <a:srgbClr val="5E6C77"/>
                </a:solidFill>
              </a:rPr>
              <a:t>generally</a:t>
            </a:r>
            <a:r>
              <a:rPr lang="fr-CH" dirty="0">
                <a:solidFill>
                  <a:srgbClr val="5E6C77"/>
                </a:solidFill>
              </a:rPr>
              <a:t> effective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or </a:t>
            </a:r>
            <a:r>
              <a:rPr lang="fr-CH" dirty="0" err="1">
                <a:solidFill>
                  <a:srgbClr val="5E6C77"/>
                </a:solidFill>
              </a:rPr>
              <a:t>viruses</a:t>
            </a:r>
            <a:r>
              <a:rPr lang="fr-CH" dirty="0">
                <a:solidFill>
                  <a:srgbClr val="5E6C77"/>
                </a:solidFill>
              </a:rPr>
              <a:t> (or </a:t>
            </a:r>
            <a:r>
              <a:rPr lang="fr-CH" dirty="0" err="1">
                <a:solidFill>
                  <a:srgbClr val="5E6C77"/>
                </a:solidFill>
              </a:rPr>
              <a:t>both</a:t>
            </a:r>
            <a:r>
              <a:rPr lang="fr-CH" dirty="0">
                <a:solidFill>
                  <a:srgbClr val="5E6C77"/>
                </a:solidFill>
              </a:rPr>
              <a:t>)?</a:t>
            </a:r>
            <a:endParaRPr lang="en-US" dirty="0">
              <a:solidFill>
                <a:srgbClr val="5E6C77"/>
              </a:solidFill>
            </a:endParaRPr>
          </a:p>
        </p:txBody>
      </p:sp>
    </p:spTree>
    <p:extLst>
      <p:ext uri="{BB962C8B-B14F-4D97-AF65-F5344CB8AC3E}">
        <p14:creationId xmlns:p14="http://schemas.microsoft.com/office/powerpoint/2010/main" val="3288624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180B9-56E8-5B7C-5CA2-2F9634A9D892}"/>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5F1F22C-287A-AC75-A17E-9BE820C93ADC}"/>
              </a:ext>
            </a:extLst>
          </p:cNvPr>
          <p:cNvGraphicFramePr>
            <a:graphicFrameLocks noGrp="1"/>
          </p:cNvGraphicFramePr>
          <p:nvPr>
            <p:extLst>
              <p:ext uri="{D42A27DB-BD31-4B8C-83A1-F6EECF244321}">
                <p14:modId xmlns:p14="http://schemas.microsoft.com/office/powerpoint/2010/main" val="4161790134"/>
              </p:ext>
            </p:extLst>
          </p:nvPr>
        </p:nvGraphicFramePr>
        <p:xfrm>
          <a:off x="2209801" y="3130356"/>
          <a:ext cx="9148010" cy="2682240"/>
        </p:xfrm>
        <a:graphic>
          <a:graphicData uri="http://schemas.openxmlformats.org/drawingml/2006/table">
            <a:tbl>
              <a:tblPr firstRow="1" bandRow="1">
                <a:tableStyleId>{5EFE41A3-DD61-44C7-AFF8-3DEED947FFAF}</a:tableStyleId>
              </a:tblPr>
              <a:tblGrid>
                <a:gridCol w="3255817">
                  <a:extLst>
                    <a:ext uri="{9D8B030D-6E8A-4147-A177-3AD203B41FA5}">
                      <a16:colId xmlns:a16="http://schemas.microsoft.com/office/drawing/2014/main" val="1539411962"/>
                    </a:ext>
                  </a:extLst>
                </a:gridCol>
                <a:gridCol w="2944735">
                  <a:extLst>
                    <a:ext uri="{9D8B030D-6E8A-4147-A177-3AD203B41FA5}">
                      <a16:colId xmlns:a16="http://schemas.microsoft.com/office/drawing/2014/main" val="2701265862"/>
                    </a:ext>
                  </a:extLst>
                </a:gridCol>
                <a:gridCol w="2947458">
                  <a:extLst>
                    <a:ext uri="{9D8B030D-6E8A-4147-A177-3AD203B41FA5}">
                      <a16:colId xmlns:a16="http://schemas.microsoft.com/office/drawing/2014/main" val="3532744970"/>
                    </a:ext>
                  </a:extLst>
                </a:gridCol>
              </a:tblGrid>
              <a:tr h="370840">
                <a:tc>
                  <a:txBody>
                    <a:bodyPr/>
                    <a:lstStyle/>
                    <a:p>
                      <a:r>
                        <a:rPr lang="en-US" sz="2000" dirty="0"/>
                        <a:t>Method</a:t>
                      </a:r>
                    </a:p>
                  </a:txBody>
                  <a:tcPr/>
                </a:tc>
                <a:tc>
                  <a:txBody>
                    <a:bodyPr/>
                    <a:lstStyle/>
                    <a:p>
                      <a:pPr algn="ctr"/>
                      <a:r>
                        <a:rPr lang="en-US" sz="2000" dirty="0"/>
                        <a:t>Against bacteria</a:t>
                      </a:r>
                    </a:p>
                  </a:txBody>
                  <a:tcPr/>
                </a:tc>
                <a:tc>
                  <a:txBody>
                    <a:bodyPr/>
                    <a:lstStyle/>
                    <a:p>
                      <a:pPr algn="ctr"/>
                      <a:r>
                        <a:rPr lang="en-US" sz="2000" dirty="0"/>
                        <a:t>Against viruses</a:t>
                      </a:r>
                    </a:p>
                  </a:txBody>
                  <a:tcPr/>
                </a:tc>
                <a:extLst>
                  <a:ext uri="{0D108BD9-81ED-4DB2-BD59-A6C34878D82A}">
                    <a16:rowId xmlns:a16="http://schemas.microsoft.com/office/drawing/2014/main" val="469317053"/>
                  </a:ext>
                </a:extLst>
              </a:tr>
              <a:tr h="370840">
                <a:tc>
                  <a:txBody>
                    <a:bodyPr/>
                    <a:lstStyle/>
                    <a:p>
                      <a:r>
                        <a:rPr lang="en-US" sz="2000" dirty="0"/>
                        <a:t>Washing hands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15879782"/>
                  </a:ext>
                </a:extLst>
              </a:tr>
              <a:tr h="370840">
                <a:tc>
                  <a:txBody>
                    <a:bodyPr/>
                    <a:lstStyle/>
                    <a:p>
                      <a:r>
                        <a:rPr lang="en-US" sz="2000" dirty="0"/>
                        <a:t>Antibodies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383083002"/>
                  </a:ext>
                </a:extLst>
              </a:tr>
              <a:tr h="370840">
                <a:tc>
                  <a:txBody>
                    <a:bodyPr/>
                    <a:lstStyle/>
                    <a:p>
                      <a:r>
                        <a:rPr lang="en-US" sz="2000" dirty="0"/>
                        <a:t>Antibiotics</a:t>
                      </a:r>
                    </a:p>
                  </a:txBody>
                  <a:tcPr/>
                </a:tc>
                <a:tc>
                  <a:txBody>
                    <a:bodyPr/>
                    <a:lstStyle/>
                    <a:p>
                      <a:pPr algn="ctr"/>
                      <a:r>
                        <a:rPr lang="en-US" sz="2000" dirty="0">
                          <a:solidFill>
                            <a:srgbClr val="00B050"/>
                          </a:solidFill>
                        </a:rPr>
                        <a:t>yes</a:t>
                      </a:r>
                    </a:p>
                  </a:txBody>
                  <a:tcPr/>
                </a:tc>
                <a:tc>
                  <a:txBody>
                    <a:bodyPr/>
                    <a:lstStyle/>
                    <a:p>
                      <a:pPr algn="ctr"/>
                      <a:r>
                        <a:rPr lang="en-US" sz="2000" dirty="0">
                          <a:solidFill>
                            <a:srgbClr val="FF0000"/>
                          </a:solidFill>
                        </a:rPr>
                        <a:t>no</a:t>
                      </a:r>
                    </a:p>
                  </a:txBody>
                  <a:tcPr/>
                </a:tc>
                <a:extLst>
                  <a:ext uri="{0D108BD9-81ED-4DB2-BD59-A6C34878D82A}">
                    <a16:rowId xmlns:a16="http://schemas.microsoft.com/office/drawing/2014/main" val="480758629"/>
                  </a:ext>
                </a:extLst>
              </a:tr>
              <a:tr h="370840">
                <a:tc>
                  <a:txBody>
                    <a:bodyPr/>
                    <a:lstStyle/>
                    <a:p>
                      <a:r>
                        <a:rPr lang="en-US" sz="2000" dirty="0"/>
                        <a:t>Vaccines</a:t>
                      </a:r>
                    </a:p>
                  </a:txBody>
                  <a:tcPr/>
                </a:tc>
                <a:tc>
                  <a:txBody>
                    <a:bodyPr/>
                    <a:lstStyle/>
                    <a:p>
                      <a:pPr algn="ctr"/>
                      <a:r>
                        <a:rPr lang="en-US" sz="2000" dirty="0">
                          <a:solidFill>
                            <a:srgbClr val="FFC000"/>
                          </a:solidFill>
                        </a:rPr>
                        <a:t>In certain specific cases</a:t>
                      </a:r>
                    </a:p>
                  </a:txBody>
                  <a:tcPr/>
                </a:tc>
                <a:tc>
                  <a:txBody>
                    <a:bodyPr/>
                    <a:lstStyle/>
                    <a:p>
                      <a:pPr algn="ctr"/>
                      <a:r>
                        <a:rPr lang="en-US" sz="2000" dirty="0">
                          <a:solidFill>
                            <a:srgbClr val="00B050"/>
                          </a:solidFill>
                        </a:rPr>
                        <a:t>yes</a:t>
                      </a:r>
                    </a:p>
                  </a:txBody>
                  <a:tcPr/>
                </a:tc>
                <a:extLst>
                  <a:ext uri="{0D108BD9-81ED-4DB2-BD59-A6C34878D82A}">
                    <a16:rowId xmlns:a16="http://schemas.microsoft.com/office/drawing/2014/main" val="3852476043"/>
                  </a:ext>
                </a:extLst>
              </a:tr>
              <a:tr h="370840">
                <a:tc>
                  <a:txBody>
                    <a:bodyPr/>
                    <a:lstStyle/>
                    <a:p>
                      <a:r>
                        <a:rPr lang="fr-CH" sz="2000" dirty="0"/>
                        <a:t>Phage </a:t>
                      </a:r>
                      <a:r>
                        <a:rPr lang="fr-CH" sz="2000" dirty="0" err="1"/>
                        <a:t>therapy</a:t>
                      </a:r>
                      <a:endParaRPr lang="en-US" sz="2000" dirty="0"/>
                    </a:p>
                  </a:txBody>
                  <a:tcPr/>
                </a:tc>
                <a:tc>
                  <a:txBody>
                    <a:bodyPr/>
                    <a:lstStyle/>
                    <a:p>
                      <a:pPr algn="ctr"/>
                      <a:r>
                        <a:rPr lang="en-US" sz="2000" dirty="0">
                          <a:solidFill>
                            <a:srgbClr val="00B050"/>
                          </a:solidFill>
                        </a:rPr>
                        <a:t>yes, but scientists are still working on it</a:t>
                      </a:r>
                    </a:p>
                  </a:txBody>
                  <a:tcPr/>
                </a:tc>
                <a:tc>
                  <a:txBody>
                    <a:bodyPr/>
                    <a:lstStyle/>
                    <a:p>
                      <a:pPr algn="ctr"/>
                      <a:r>
                        <a:rPr lang="en-US" sz="2000" dirty="0">
                          <a:solidFill>
                            <a:srgbClr val="FF0000"/>
                          </a:solidFill>
                        </a:rPr>
                        <a:t>no</a:t>
                      </a:r>
                    </a:p>
                  </a:txBody>
                  <a:tcPr/>
                </a:tc>
                <a:extLst>
                  <a:ext uri="{0D108BD9-81ED-4DB2-BD59-A6C34878D82A}">
                    <a16:rowId xmlns:a16="http://schemas.microsoft.com/office/drawing/2014/main" val="859781376"/>
                  </a:ext>
                </a:extLst>
              </a:tr>
            </a:tbl>
          </a:graphicData>
        </a:graphic>
      </p:graphicFrame>
      <p:sp>
        <p:nvSpPr>
          <p:cNvPr id="7" name="Text Placeholder 4">
            <a:extLst>
              <a:ext uri="{FF2B5EF4-FFF2-40B4-BE49-F238E27FC236}">
                <a16:creationId xmlns:a16="http://schemas.microsoft.com/office/drawing/2014/main" id="{86834B38-FEBC-54BF-B342-BF7799AEA114}"/>
              </a:ext>
            </a:extLst>
          </p:cNvPr>
          <p:cNvSpPr>
            <a:spLocks noGrp="1"/>
          </p:cNvSpPr>
          <p:nvPr>
            <p:ph type="body" idx="4294967295"/>
          </p:nvPr>
        </p:nvSpPr>
        <p:spPr>
          <a:xfrm>
            <a:off x="2209801" y="753869"/>
            <a:ext cx="9148762" cy="2376487"/>
          </a:xfrm>
        </p:spPr>
        <p:txBody>
          <a:bodyPr>
            <a:normAutofit/>
          </a:bodyPr>
          <a:lstStyle/>
          <a:p>
            <a:pPr marL="0" indent="0"/>
            <a:r>
              <a:rPr lang="fr-CH" dirty="0" err="1">
                <a:solidFill>
                  <a:srgbClr val="5E6C77"/>
                </a:solidFill>
              </a:rPr>
              <a:t>Let’s</a:t>
            </a:r>
            <a:r>
              <a:rPr lang="fr-CH" dirty="0">
                <a:solidFill>
                  <a:srgbClr val="5E6C77"/>
                </a:solidFill>
              </a:rPr>
              <a:t> </a:t>
            </a:r>
            <a:r>
              <a:rPr lang="fr-CH" dirty="0" err="1">
                <a:solidFill>
                  <a:srgbClr val="5E6C77"/>
                </a:solidFill>
              </a:rPr>
              <a:t>summarize</a:t>
            </a:r>
            <a:r>
              <a:rPr lang="fr-CH" dirty="0">
                <a:solidFill>
                  <a:srgbClr val="5E6C77"/>
                </a:solidFill>
              </a:rPr>
              <a:t> </a:t>
            </a:r>
            <a:r>
              <a:rPr lang="fr-CH" dirty="0" err="1">
                <a:solidFill>
                  <a:srgbClr val="5E6C77"/>
                </a:solidFill>
              </a:rPr>
              <a:t>what</a:t>
            </a:r>
            <a:r>
              <a:rPr lang="fr-CH" dirty="0">
                <a:solidFill>
                  <a:srgbClr val="5E6C77"/>
                </a:solidFill>
              </a:rPr>
              <a:t> </a:t>
            </a:r>
            <a:r>
              <a:rPr lang="fr-CH" dirty="0" err="1">
                <a:solidFill>
                  <a:srgbClr val="5E6C77"/>
                </a:solidFill>
              </a:rPr>
              <a:t>we’ve</a:t>
            </a:r>
            <a:r>
              <a:rPr lang="fr-CH" dirty="0">
                <a:solidFill>
                  <a:srgbClr val="5E6C77"/>
                </a:solidFill>
              </a:rPr>
              <a:t> </a:t>
            </a:r>
            <a:r>
              <a:rPr lang="fr-CH" dirty="0" err="1">
                <a:solidFill>
                  <a:srgbClr val="5E6C77"/>
                </a:solidFill>
              </a:rPr>
              <a:t>said</a:t>
            </a:r>
            <a:r>
              <a:rPr lang="fr-CH" dirty="0">
                <a:solidFill>
                  <a:srgbClr val="5E6C77"/>
                </a:solidFill>
              </a:rPr>
              <a:t> about </a:t>
            </a:r>
            <a:r>
              <a:rPr lang="fr-CH" dirty="0" err="1">
                <a:solidFill>
                  <a:srgbClr val="5E6C77"/>
                </a:solidFill>
              </a:rPr>
              <a:t>treating</a:t>
            </a:r>
            <a:r>
              <a:rPr lang="fr-CH" dirty="0">
                <a:solidFill>
                  <a:srgbClr val="5E6C77"/>
                </a:solidFill>
              </a:rPr>
              <a:t> </a:t>
            </a:r>
            <a:r>
              <a:rPr lang="fr-CH" dirty="0" err="1">
                <a:solidFill>
                  <a:srgbClr val="5E6C77"/>
                </a:solidFill>
              </a:rPr>
              <a:t>human</a:t>
            </a:r>
            <a:r>
              <a:rPr lang="fr-CH" dirty="0">
                <a:solidFill>
                  <a:srgbClr val="5E6C77"/>
                </a:solidFill>
              </a:rPr>
              <a:t> infections. </a:t>
            </a:r>
          </a:p>
          <a:p>
            <a:pPr marL="0" indent="0"/>
            <a:r>
              <a:rPr lang="fr-CH" dirty="0">
                <a:solidFill>
                  <a:srgbClr val="5E6C77"/>
                </a:solidFill>
              </a:rPr>
              <a:t>Are the </a:t>
            </a:r>
            <a:r>
              <a:rPr lang="fr-CH" dirty="0" err="1">
                <a:solidFill>
                  <a:srgbClr val="5E6C77"/>
                </a:solidFill>
              </a:rPr>
              <a:t>following</a:t>
            </a:r>
            <a:r>
              <a:rPr lang="fr-CH" dirty="0">
                <a:solidFill>
                  <a:srgbClr val="5E6C77"/>
                </a:solidFill>
              </a:rPr>
              <a:t> </a:t>
            </a:r>
            <a:r>
              <a:rPr lang="fr-CH" dirty="0" err="1">
                <a:solidFill>
                  <a:srgbClr val="5E6C77"/>
                </a:solidFill>
              </a:rPr>
              <a:t>methods</a:t>
            </a:r>
            <a:r>
              <a:rPr lang="fr-CH" dirty="0">
                <a:solidFill>
                  <a:srgbClr val="5E6C77"/>
                </a:solidFill>
              </a:rPr>
              <a:t> </a:t>
            </a:r>
            <a:r>
              <a:rPr lang="fr-CH" dirty="0" err="1">
                <a:solidFill>
                  <a:srgbClr val="5E6C77"/>
                </a:solidFill>
              </a:rPr>
              <a:t>generally</a:t>
            </a:r>
            <a:r>
              <a:rPr lang="fr-CH" dirty="0">
                <a:solidFill>
                  <a:srgbClr val="5E6C77"/>
                </a:solidFill>
              </a:rPr>
              <a:t> effective </a:t>
            </a:r>
            <a:r>
              <a:rPr lang="fr-CH" dirty="0" err="1">
                <a:solidFill>
                  <a:srgbClr val="5E6C77"/>
                </a:solidFill>
              </a:rPr>
              <a:t>against</a:t>
            </a:r>
            <a:r>
              <a:rPr lang="fr-CH" dirty="0">
                <a:solidFill>
                  <a:srgbClr val="5E6C77"/>
                </a:solidFill>
              </a:rPr>
              <a:t> </a:t>
            </a:r>
            <a:r>
              <a:rPr lang="fr-CH" dirty="0" err="1">
                <a:solidFill>
                  <a:srgbClr val="5E6C77"/>
                </a:solidFill>
              </a:rPr>
              <a:t>bacteria</a:t>
            </a:r>
            <a:r>
              <a:rPr lang="fr-CH" dirty="0">
                <a:solidFill>
                  <a:srgbClr val="5E6C77"/>
                </a:solidFill>
              </a:rPr>
              <a:t> or </a:t>
            </a:r>
            <a:r>
              <a:rPr lang="fr-CH" dirty="0" err="1">
                <a:solidFill>
                  <a:srgbClr val="5E6C77"/>
                </a:solidFill>
              </a:rPr>
              <a:t>viruses</a:t>
            </a:r>
            <a:r>
              <a:rPr lang="fr-CH" dirty="0">
                <a:solidFill>
                  <a:srgbClr val="5E6C77"/>
                </a:solidFill>
              </a:rPr>
              <a:t> (or </a:t>
            </a:r>
            <a:r>
              <a:rPr lang="fr-CH" dirty="0" err="1">
                <a:solidFill>
                  <a:srgbClr val="5E6C77"/>
                </a:solidFill>
              </a:rPr>
              <a:t>both</a:t>
            </a:r>
            <a:r>
              <a:rPr lang="fr-CH" dirty="0">
                <a:solidFill>
                  <a:srgbClr val="5E6C77"/>
                </a:solidFill>
              </a:rPr>
              <a:t>)?</a:t>
            </a:r>
            <a:endParaRPr lang="en-US" dirty="0">
              <a:solidFill>
                <a:srgbClr val="5E6C77"/>
              </a:solidFill>
            </a:endParaRPr>
          </a:p>
        </p:txBody>
      </p:sp>
    </p:spTree>
    <p:extLst>
      <p:ext uri="{BB962C8B-B14F-4D97-AF65-F5344CB8AC3E}">
        <p14:creationId xmlns:p14="http://schemas.microsoft.com/office/powerpoint/2010/main" val="6441144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2246769"/>
          </a:xfrm>
          <a:prstGeom prst="rect">
            <a:avLst/>
          </a:prstGeom>
          <a:noFill/>
        </p:spPr>
        <p:txBody>
          <a:bodyPr wrap="square" rtlCol="0">
            <a:spAutoFit/>
          </a:bodyPr>
          <a:lstStyle/>
          <a:p>
            <a:r>
              <a:rPr lang="fr-CH" sz="2800" b="1" dirty="0">
                <a:solidFill>
                  <a:schemeClr val="dk2"/>
                </a:solidFill>
                <a:latin typeface="Roboto"/>
                <a:ea typeface="Roboto"/>
                <a:cs typeface="Roboto"/>
                <a:sym typeface="Roboto"/>
              </a:rPr>
              <a:t>And </a:t>
            </a:r>
            <a:r>
              <a:rPr lang="fr-CH" sz="2800" b="1" dirty="0" err="1">
                <a:solidFill>
                  <a:schemeClr val="dk2"/>
                </a:solidFill>
                <a:latin typeface="Roboto"/>
                <a:ea typeface="Roboto"/>
                <a:cs typeface="Roboto"/>
                <a:sym typeface="Roboto"/>
              </a:rPr>
              <a:t>there</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you</a:t>
            </a:r>
            <a:r>
              <a:rPr lang="fr-CH" sz="2800" b="1" dirty="0">
                <a:solidFill>
                  <a:schemeClr val="dk2"/>
                </a:solidFill>
                <a:latin typeface="Roboto"/>
                <a:ea typeface="Roboto"/>
                <a:cs typeface="Roboto"/>
                <a:sym typeface="Roboto"/>
              </a:rPr>
              <a:t> go… a </a:t>
            </a:r>
            <a:r>
              <a:rPr lang="fr-CH" sz="2800" b="1" dirty="0" err="1">
                <a:solidFill>
                  <a:schemeClr val="dk2"/>
                </a:solidFill>
                <a:latin typeface="Roboto"/>
                <a:ea typeface="Roboto"/>
                <a:cs typeface="Roboto"/>
                <a:sym typeface="Roboto"/>
              </a:rPr>
              <a:t>broad</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overview</a:t>
            </a:r>
            <a:r>
              <a:rPr lang="fr-CH" sz="2800" b="1" dirty="0">
                <a:solidFill>
                  <a:schemeClr val="dk2"/>
                </a:solidFill>
                <a:latin typeface="Roboto"/>
                <a:ea typeface="Roboto"/>
                <a:cs typeface="Roboto"/>
                <a:sym typeface="Roboto"/>
              </a:rPr>
              <a:t> of </a:t>
            </a:r>
            <a:r>
              <a:rPr lang="fr-CH" sz="2800" b="1" dirty="0" err="1">
                <a:solidFill>
                  <a:schemeClr val="dk2"/>
                </a:solidFill>
                <a:latin typeface="Roboto"/>
                <a:ea typeface="Roboto"/>
                <a:cs typeface="Roboto"/>
                <a:sym typeface="Roboto"/>
              </a:rPr>
              <a:t>microbial</a:t>
            </a:r>
            <a:r>
              <a:rPr lang="fr-CH" sz="2800" b="1" dirty="0">
                <a:solidFill>
                  <a:schemeClr val="dk2"/>
                </a:solidFill>
                <a:latin typeface="Roboto"/>
                <a:ea typeface="Roboto"/>
                <a:cs typeface="Roboto"/>
                <a:sym typeface="Roboto"/>
              </a:rPr>
              <a:t> reproduction, </a:t>
            </a:r>
            <a:r>
              <a:rPr lang="fr-CH" sz="2800" b="1" dirty="0" err="1">
                <a:solidFill>
                  <a:schemeClr val="dk2"/>
                </a:solidFill>
                <a:latin typeface="Roboto"/>
                <a:ea typeface="Roboto"/>
                <a:cs typeface="Roboto"/>
                <a:sym typeface="Roboto"/>
              </a:rPr>
              <a:t>with</a:t>
            </a:r>
            <a:r>
              <a:rPr lang="fr-CH" sz="2800" b="1" dirty="0">
                <a:solidFill>
                  <a:schemeClr val="dk2"/>
                </a:solidFill>
                <a:latin typeface="Roboto"/>
                <a:ea typeface="Roboto"/>
                <a:cs typeface="Roboto"/>
                <a:sym typeface="Roboto"/>
              </a:rPr>
              <a:t> a twist at the end.</a:t>
            </a:r>
          </a:p>
          <a:p>
            <a:endParaRPr lang="fr-CH" sz="2800" b="1" dirty="0">
              <a:solidFill>
                <a:schemeClr val="dk2"/>
              </a:solidFill>
              <a:latin typeface="Roboto"/>
              <a:ea typeface="Roboto"/>
              <a:cs typeface="Roboto"/>
              <a:sym typeface="Roboto"/>
            </a:endParaRPr>
          </a:p>
          <a:p>
            <a:r>
              <a:rPr lang="fr-CH" sz="2800" b="1" dirty="0">
                <a:solidFill>
                  <a:schemeClr val="dk2"/>
                </a:solidFill>
                <a:latin typeface="Roboto"/>
                <a:ea typeface="Roboto"/>
                <a:cs typeface="Roboto"/>
                <a:sym typeface="Roboto"/>
              </a:rPr>
              <a:t>I </a:t>
            </a:r>
            <a:r>
              <a:rPr lang="fr-CH" sz="2800" b="1" dirty="0" err="1">
                <a:solidFill>
                  <a:schemeClr val="dk2"/>
                </a:solidFill>
                <a:latin typeface="Roboto"/>
                <a:ea typeface="Roboto"/>
                <a:cs typeface="Roboto"/>
                <a:sym typeface="Roboto"/>
              </a:rPr>
              <a:t>hope</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you</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enjoyed</a:t>
            </a:r>
            <a:r>
              <a:rPr lang="fr-CH" sz="2800" b="1" dirty="0">
                <a:solidFill>
                  <a:schemeClr val="dk2"/>
                </a:solidFill>
                <a:latin typeface="Roboto"/>
                <a:ea typeface="Roboto"/>
                <a:cs typeface="Roboto"/>
                <a:sym typeface="Roboto"/>
              </a:rPr>
              <a:t> </a:t>
            </a:r>
            <a:r>
              <a:rPr lang="fr-CH" sz="2800" b="1" dirty="0" err="1">
                <a:solidFill>
                  <a:schemeClr val="dk2"/>
                </a:solidFill>
                <a:latin typeface="Roboto"/>
                <a:ea typeface="Roboto"/>
                <a:cs typeface="Roboto"/>
                <a:sym typeface="Roboto"/>
              </a:rPr>
              <a:t>it!</a:t>
            </a:r>
            <a:endParaRPr lang="fr-CH" sz="2800" b="1" dirty="0">
              <a:solidFill>
                <a:schemeClr val="dk2"/>
              </a:solidFill>
              <a:latin typeface="Roboto"/>
              <a:ea typeface="Roboto"/>
              <a:cs typeface="Roboto"/>
              <a:sym typeface="Roboto"/>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4577874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4D57F-AB79-A727-BBAF-CE25C0514898}"/>
              </a:ext>
            </a:extLst>
          </p:cNvPr>
          <p:cNvSpPr>
            <a:spLocks noGrp="1"/>
          </p:cNvSpPr>
          <p:nvPr>
            <p:ph type="title"/>
          </p:nvPr>
        </p:nvSpPr>
        <p:spPr/>
        <p:txBody>
          <a:bodyPr/>
          <a:lstStyle/>
          <a:p>
            <a:r>
              <a:rPr lang="en-US" dirty="0"/>
              <a:t>For the teacher</a:t>
            </a:r>
          </a:p>
        </p:txBody>
      </p:sp>
      <p:sp>
        <p:nvSpPr>
          <p:cNvPr id="3" name="Text Placeholder 2">
            <a:extLst>
              <a:ext uri="{FF2B5EF4-FFF2-40B4-BE49-F238E27FC236}">
                <a16:creationId xmlns:a16="http://schemas.microsoft.com/office/drawing/2014/main" id="{558E1A03-9D41-63DE-019E-C24DF5D3425E}"/>
              </a:ext>
            </a:extLst>
          </p:cNvPr>
          <p:cNvSpPr>
            <a:spLocks noGrp="1"/>
          </p:cNvSpPr>
          <p:nvPr>
            <p:ph type="body" idx="1"/>
          </p:nvPr>
        </p:nvSpPr>
        <p:spPr/>
        <p:txBody>
          <a:bodyPr/>
          <a:lstStyle/>
          <a:p>
            <a:r>
              <a:rPr lang="fr-CH" dirty="0" err="1"/>
              <a:t>Additional</a:t>
            </a:r>
            <a:r>
              <a:rPr lang="fr-CH" dirty="0"/>
              <a:t> </a:t>
            </a:r>
            <a:r>
              <a:rPr lang="fr-CH" dirty="0" err="1"/>
              <a:t>level</a:t>
            </a:r>
            <a:r>
              <a:rPr lang="fr-CH" dirty="0"/>
              <a:t> </a:t>
            </a:r>
            <a:r>
              <a:rPr lang="fr-CH" dirty="0" err="1"/>
              <a:t>related</a:t>
            </a:r>
            <a:r>
              <a:rPr lang="fr-CH" dirty="0"/>
              <a:t> to </a:t>
            </a:r>
            <a:r>
              <a:rPr lang="fr-CH" dirty="0" err="1"/>
              <a:t>viruses</a:t>
            </a:r>
            <a:r>
              <a:rPr lang="fr-CH" dirty="0"/>
              <a:t>:</a:t>
            </a:r>
          </a:p>
          <a:p>
            <a:r>
              <a:rPr lang="fr-CH" dirty="0"/>
              <a:t>31</a:t>
            </a:r>
          </a:p>
        </p:txBody>
      </p:sp>
    </p:spTree>
    <p:extLst>
      <p:ext uri="{BB962C8B-B14F-4D97-AF65-F5344CB8AC3E}">
        <p14:creationId xmlns:p14="http://schemas.microsoft.com/office/powerpoint/2010/main" val="5309726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7" name="Picture 6" descr="A blue text on a black background&#10;&#10;Description automatically generated with low confidence">
            <a:extLst>
              <a:ext uri="{FF2B5EF4-FFF2-40B4-BE49-F238E27FC236}">
                <a16:creationId xmlns:a16="http://schemas.microsoft.com/office/drawing/2014/main" id="{BC3472CB-BCFF-3DA1-D2F4-66A43F2A5D35}"/>
              </a:ext>
            </a:extLst>
          </p:cNvPr>
          <p:cNvPicPr>
            <a:picLocks noChangeAspect="1"/>
          </p:cNvPicPr>
          <p:nvPr/>
        </p:nvPicPr>
        <p:blipFill>
          <a:blip r:embed="rId3"/>
          <a:stretch>
            <a:fillRect/>
          </a:stretch>
        </p:blipFill>
        <p:spPr>
          <a:xfrm>
            <a:off x="2941650" y="5376974"/>
            <a:ext cx="1839724" cy="684000"/>
          </a:xfrm>
          <a:prstGeom prst="rect">
            <a:avLst/>
          </a:prstGeom>
        </p:spPr>
      </p:pic>
      <p:pic>
        <p:nvPicPr>
          <p:cNvPr id="10" name="Graphic 9">
            <a:extLst>
              <a:ext uri="{FF2B5EF4-FFF2-40B4-BE49-F238E27FC236}">
                <a16:creationId xmlns:a16="http://schemas.microsoft.com/office/drawing/2014/main" id="{B982495B-8EB4-F988-9974-2D9C455901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6302" y="5460996"/>
            <a:ext cx="2492102" cy="468000"/>
          </a:xfrm>
          <a:prstGeom prst="rect">
            <a:avLst/>
          </a:prstGeom>
        </p:spPr>
      </p:pic>
      <p:pic>
        <p:nvPicPr>
          <p:cNvPr id="12" name="Graphic 11">
            <a:extLst>
              <a:ext uri="{FF2B5EF4-FFF2-40B4-BE49-F238E27FC236}">
                <a16:creationId xmlns:a16="http://schemas.microsoft.com/office/drawing/2014/main" id="{B2DC0BF3-2B48-C411-1FD4-1825AEFE3E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83935" y="1910121"/>
            <a:ext cx="3353803" cy="2368718"/>
          </a:xfrm>
          <a:prstGeom prst="rect">
            <a:avLst/>
          </a:prstGeom>
        </p:spPr>
      </p:pic>
      <p:pic>
        <p:nvPicPr>
          <p:cNvPr id="14" name="Picture 13" descr="A picture containing text, screenshot, font, graphics&#10;&#10;Description automatically generated">
            <a:extLst>
              <a:ext uri="{FF2B5EF4-FFF2-40B4-BE49-F238E27FC236}">
                <a16:creationId xmlns:a16="http://schemas.microsoft.com/office/drawing/2014/main" id="{8AC0E4C1-6BA0-783E-8869-6A59B5A19BE0}"/>
              </a:ext>
            </a:extLst>
          </p:cNvPr>
          <p:cNvPicPr>
            <a:picLocks noChangeAspect="1"/>
          </p:cNvPicPr>
          <p:nvPr/>
        </p:nvPicPr>
        <p:blipFill>
          <a:blip r:embed="rId8"/>
          <a:stretch>
            <a:fillRect/>
          </a:stretch>
        </p:blipFill>
        <p:spPr>
          <a:xfrm>
            <a:off x="5411443" y="1931560"/>
            <a:ext cx="2584049" cy="2340000"/>
          </a:xfrm>
          <a:prstGeom prst="rect">
            <a:avLst/>
          </a:prstGeom>
        </p:spPr>
      </p:pic>
      <p:pic>
        <p:nvPicPr>
          <p:cNvPr id="16" name="Picture 15" descr="A picture containing font, screenshot, graphics, logo&#10;&#10;Description automatically generated">
            <a:extLst>
              <a:ext uri="{FF2B5EF4-FFF2-40B4-BE49-F238E27FC236}">
                <a16:creationId xmlns:a16="http://schemas.microsoft.com/office/drawing/2014/main" id="{5AD2F557-2076-93F3-C74F-DEF079A6C5E1}"/>
              </a:ext>
            </a:extLst>
          </p:cNvPr>
          <p:cNvPicPr>
            <a:picLocks noChangeAspect="1"/>
          </p:cNvPicPr>
          <p:nvPr/>
        </p:nvPicPr>
        <p:blipFill>
          <a:blip r:embed="rId9"/>
          <a:stretch>
            <a:fillRect/>
          </a:stretch>
        </p:blipFill>
        <p:spPr>
          <a:xfrm>
            <a:off x="7694807" y="5142664"/>
            <a:ext cx="2002287" cy="1152000"/>
          </a:xfrm>
          <a:prstGeom prst="rect">
            <a:avLst/>
          </a:prstGeom>
        </p:spPr>
      </p:pic>
      <p:pic>
        <p:nvPicPr>
          <p:cNvPr id="18" name="Picture 17" descr="A blue text on a black background&#10;&#10;Description automatically generated with low confidence">
            <a:extLst>
              <a:ext uri="{FF2B5EF4-FFF2-40B4-BE49-F238E27FC236}">
                <a16:creationId xmlns:a16="http://schemas.microsoft.com/office/drawing/2014/main" id="{931F6816-7172-E014-34E3-A99034A2738C}"/>
              </a:ext>
            </a:extLst>
          </p:cNvPr>
          <p:cNvPicPr>
            <a:picLocks noChangeAspect="1"/>
          </p:cNvPicPr>
          <p:nvPr/>
        </p:nvPicPr>
        <p:blipFill>
          <a:blip r:embed="rId10"/>
          <a:stretch>
            <a:fillRect/>
          </a:stretch>
        </p:blipFill>
        <p:spPr>
          <a:xfrm>
            <a:off x="9750454" y="5376974"/>
            <a:ext cx="1997244" cy="948412"/>
          </a:xfrm>
          <a:prstGeom prst="rect">
            <a:avLst/>
          </a:prstGeom>
        </p:spPr>
      </p:pic>
      <p:sp>
        <p:nvSpPr>
          <p:cNvPr id="19" name="TextBox 18">
            <a:extLst>
              <a:ext uri="{FF2B5EF4-FFF2-40B4-BE49-F238E27FC236}">
                <a16:creationId xmlns:a16="http://schemas.microsoft.com/office/drawing/2014/main" id="{779D3A7C-1663-5125-D620-952A7BDEE063}"/>
              </a:ext>
            </a:extLst>
          </p:cNvPr>
          <p:cNvSpPr txBox="1"/>
          <p:nvPr/>
        </p:nvSpPr>
        <p:spPr>
          <a:xfrm>
            <a:off x="5065488" y="1589977"/>
            <a:ext cx="3342582" cy="615553"/>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A video game developed by</a:t>
            </a:r>
            <a:endParaRPr lang="en-CH" sz="2000" b="1" dirty="0">
              <a:latin typeface="Roboto" panose="02000000000000000000" pitchFamily="2" charset="0"/>
              <a:ea typeface="Roboto" panose="02000000000000000000" pitchFamily="2" charset="0"/>
            </a:endParaRPr>
          </a:p>
          <a:p>
            <a:endParaRPr lang="en-CH" dirty="0"/>
          </a:p>
        </p:txBody>
      </p:sp>
      <p:sp>
        <p:nvSpPr>
          <p:cNvPr id="20" name="TextBox 19">
            <a:extLst>
              <a:ext uri="{FF2B5EF4-FFF2-40B4-BE49-F238E27FC236}">
                <a16:creationId xmlns:a16="http://schemas.microsoft.com/office/drawing/2014/main" id="{B902ABA5-ADBE-67AC-8275-0EA2B5D923B3}"/>
              </a:ext>
            </a:extLst>
          </p:cNvPr>
          <p:cNvSpPr txBox="1"/>
          <p:nvPr/>
        </p:nvSpPr>
        <p:spPr>
          <a:xfrm>
            <a:off x="225955" y="4816962"/>
            <a:ext cx="2274982" cy="400110"/>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With support from</a:t>
            </a:r>
            <a:endParaRPr lang="en-CH" sz="2000" dirty="0"/>
          </a:p>
        </p:txBody>
      </p:sp>
      <p:sp>
        <p:nvSpPr>
          <p:cNvPr id="21" name="TextBox 20">
            <a:extLst>
              <a:ext uri="{FF2B5EF4-FFF2-40B4-BE49-F238E27FC236}">
                <a16:creationId xmlns:a16="http://schemas.microsoft.com/office/drawing/2014/main" id="{4EE9CCA0-AA69-1379-6BFB-4AB3905F484C}"/>
              </a:ext>
            </a:extLst>
          </p:cNvPr>
          <p:cNvSpPr txBox="1"/>
          <p:nvPr/>
        </p:nvSpPr>
        <p:spPr>
          <a:xfrm>
            <a:off x="8871334" y="1589977"/>
            <a:ext cx="2531462" cy="400110"/>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In collaboration with</a:t>
            </a:r>
            <a:endParaRPr lang="en-CH" sz="2000" b="1" dirty="0">
              <a:latin typeface="Roboto" panose="02000000000000000000" pitchFamily="2" charset="0"/>
              <a:ea typeface="Roboto" panose="02000000000000000000" pitchFamily="2" charset="0"/>
            </a:endParaRPr>
          </a:p>
        </p:txBody>
      </p:sp>
      <p:pic>
        <p:nvPicPr>
          <p:cNvPr id="23" name="Picture 22">
            <a:extLst>
              <a:ext uri="{FF2B5EF4-FFF2-40B4-BE49-F238E27FC236}">
                <a16:creationId xmlns:a16="http://schemas.microsoft.com/office/drawing/2014/main" id="{689F0035-0720-E23E-C4C0-1BAD404C40A7}"/>
              </a:ext>
            </a:extLst>
          </p:cNvPr>
          <p:cNvPicPr>
            <a:picLocks noChangeAspect="1"/>
          </p:cNvPicPr>
          <p:nvPr/>
        </p:nvPicPr>
        <p:blipFill>
          <a:blip r:embed="rId11"/>
          <a:stretch>
            <a:fillRect/>
          </a:stretch>
        </p:blipFill>
        <p:spPr>
          <a:xfrm>
            <a:off x="428069" y="5365754"/>
            <a:ext cx="2238277" cy="630000"/>
          </a:xfrm>
          <a:prstGeom prst="rect">
            <a:avLst/>
          </a:prstGeom>
        </p:spPr>
      </p:pic>
      <p:pic>
        <p:nvPicPr>
          <p:cNvPr id="3" name="Google Shape;837;p21" descr="A picture containing toy&#10;&#10;Description automatically generated">
            <a:extLst>
              <a:ext uri="{FF2B5EF4-FFF2-40B4-BE49-F238E27FC236}">
                <a16:creationId xmlns:a16="http://schemas.microsoft.com/office/drawing/2014/main" id="{877DB8F1-76EA-FB25-9302-B2A7A2804880}"/>
              </a:ext>
            </a:extLst>
          </p:cNvPr>
          <p:cNvPicPr preferRelativeResize="0"/>
          <p:nvPr/>
        </p:nvPicPr>
        <p:blipFill rotWithShape="1">
          <a:blip r:embed="rId12">
            <a:alphaModFix/>
          </a:blip>
          <a:srcRect/>
          <a:stretch/>
        </p:blipFill>
        <p:spPr>
          <a:xfrm>
            <a:off x="1686909" y="929004"/>
            <a:ext cx="2424873" cy="2340000"/>
          </a:xfrm>
          <a:prstGeom prst="rect">
            <a:avLst/>
          </a:prstGeom>
          <a:noFill/>
          <a:ln>
            <a:noFill/>
          </a:ln>
        </p:spPr>
      </p:pic>
      <p:pic>
        <p:nvPicPr>
          <p:cNvPr id="2" name="Picture 1">
            <a:extLst>
              <a:ext uri="{FF2B5EF4-FFF2-40B4-BE49-F238E27FC236}">
                <a16:creationId xmlns:a16="http://schemas.microsoft.com/office/drawing/2014/main" id="{64FADFDD-F35C-2E5A-10C8-8202AEE4486C}"/>
              </a:ext>
            </a:extLst>
          </p:cNvPr>
          <p:cNvPicPr>
            <a:picLocks noChangeAspect="1"/>
          </p:cNvPicPr>
          <p:nvPr/>
        </p:nvPicPr>
        <p:blipFill rotWithShape="1">
          <a:blip r:embed="rId13">
            <a:alphaModFix amt="80000"/>
          </a:blip>
          <a:srcRect l="55530" t="31895" r="5682" b="50000"/>
          <a:stretch/>
        </p:blipFill>
        <p:spPr>
          <a:xfrm rot="20921537">
            <a:off x="310475" y="660448"/>
            <a:ext cx="4875996" cy="840442"/>
          </a:xfrm>
          <a:prstGeom prst="rect">
            <a:avLst/>
          </a:prstGeom>
        </p:spPr>
      </p:pic>
    </p:spTree>
    <p:extLst>
      <p:ext uri="{BB962C8B-B14F-4D97-AF65-F5344CB8AC3E}">
        <p14:creationId xmlns:p14="http://schemas.microsoft.com/office/powerpoint/2010/main" val="1419510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pic>
        <p:nvPicPr>
          <p:cNvPr id="10" name="Picture 9" descr="A diagram of a tree&#10;&#10;Description automatically generated">
            <a:extLst>
              <a:ext uri="{FF2B5EF4-FFF2-40B4-BE49-F238E27FC236}">
                <a16:creationId xmlns:a16="http://schemas.microsoft.com/office/drawing/2014/main" id="{DCD3518C-9DD8-3078-6EE9-370AEFA75016}"/>
              </a:ext>
            </a:extLst>
          </p:cNvPr>
          <p:cNvPicPr>
            <a:picLocks noChangeAspect="1"/>
          </p:cNvPicPr>
          <p:nvPr/>
        </p:nvPicPr>
        <p:blipFill>
          <a:blip r:embed="rId3"/>
          <a:srcRect t="14703"/>
          <a:stretch/>
        </p:blipFill>
        <p:spPr>
          <a:xfrm>
            <a:off x="1512872" y="2013170"/>
            <a:ext cx="9554605" cy="5388430"/>
          </a:xfrm>
          <a:prstGeom prst="rect">
            <a:avLst/>
          </a:prstGeom>
        </p:spPr>
      </p:pic>
      <p:sp>
        <p:nvSpPr>
          <p:cNvPr id="811" name="Google Shape;811;p50"/>
          <p:cNvSpPr txBox="1"/>
          <p:nvPr/>
        </p:nvSpPr>
        <p:spPr>
          <a:xfrm>
            <a:off x="647699" y="740659"/>
            <a:ext cx="11130471" cy="1031011"/>
          </a:xfrm>
          <a:prstGeom prst="rect">
            <a:avLst/>
          </a:prstGeom>
          <a:noFill/>
          <a:ln>
            <a:noFill/>
          </a:ln>
        </p:spPr>
        <p:txBody>
          <a:bodyPr spcFirstLastPara="1" wrap="square" lIns="91425" tIns="45700" rIns="91425" bIns="45700" anchor="t" anchorCtr="0">
            <a:spAutoFit/>
          </a:bodyPr>
          <a:lstStyle/>
          <a:p>
            <a:pPr>
              <a:spcBef>
                <a:spcPts val="600"/>
              </a:spcBef>
              <a:buClr>
                <a:schemeClr val="dk1"/>
              </a:buClr>
              <a:buSzPts val="1100"/>
            </a:pPr>
            <a:r>
              <a:rPr lang="fr-CH" sz="2800" b="1" dirty="0" err="1">
                <a:solidFill>
                  <a:schemeClr val="dk2"/>
                </a:solidFill>
                <a:latin typeface="Roboto"/>
                <a:ea typeface="Roboto"/>
                <a:cs typeface="Roboto"/>
              </a:rPr>
              <a:t>Here</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again</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is</a:t>
            </a:r>
            <a:r>
              <a:rPr lang="fr-CH" sz="2800" b="1" dirty="0">
                <a:solidFill>
                  <a:schemeClr val="dk2"/>
                </a:solidFill>
                <a:latin typeface="Roboto"/>
                <a:ea typeface="Roboto"/>
                <a:cs typeface="Roboto"/>
              </a:rPr>
              <a:t> a </a:t>
            </a:r>
            <a:r>
              <a:rPr lang="fr-CH" sz="2800" b="1" dirty="0" err="1">
                <a:solidFill>
                  <a:schemeClr val="dk2"/>
                </a:solidFill>
                <a:latin typeface="Roboto"/>
                <a:ea typeface="Roboto"/>
                <a:cs typeface="Roboto"/>
              </a:rPr>
              <a:t>tree</a:t>
            </a:r>
            <a:r>
              <a:rPr lang="fr-CH" sz="2800" b="1" dirty="0">
                <a:solidFill>
                  <a:schemeClr val="dk2"/>
                </a:solidFill>
                <a:latin typeface="Roboto"/>
                <a:ea typeface="Roboto"/>
                <a:cs typeface="Roboto"/>
              </a:rPr>
              <a:t> of life, </a:t>
            </a:r>
            <a:r>
              <a:rPr lang="fr-CH" sz="2800" b="1" dirty="0" err="1">
                <a:solidFill>
                  <a:schemeClr val="dk2"/>
                </a:solidFill>
                <a:latin typeface="Roboto"/>
                <a:ea typeface="Roboto"/>
                <a:cs typeface="Roboto"/>
              </a:rPr>
              <a:t>illustrated</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with</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some</a:t>
            </a:r>
            <a:r>
              <a:rPr lang="fr-CH" sz="2800" b="1" dirty="0">
                <a:solidFill>
                  <a:schemeClr val="dk2"/>
                </a:solidFill>
                <a:latin typeface="Roboto"/>
                <a:ea typeface="Roboto"/>
                <a:cs typeface="Roboto"/>
              </a:rPr>
              <a:t> of the </a:t>
            </a:r>
            <a:r>
              <a:rPr lang="fr-CH" sz="2800" b="1" dirty="0" err="1">
                <a:solidFill>
                  <a:schemeClr val="dk2"/>
                </a:solidFill>
                <a:latin typeface="Roboto"/>
                <a:ea typeface="Roboto"/>
                <a:cs typeface="Roboto"/>
              </a:rPr>
              <a:t>characters</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you’ve</a:t>
            </a:r>
            <a:r>
              <a:rPr lang="fr-CH" sz="2800" b="1" dirty="0">
                <a:solidFill>
                  <a:schemeClr val="dk2"/>
                </a:solidFill>
                <a:latin typeface="Roboto"/>
                <a:ea typeface="Roboto"/>
                <a:cs typeface="Roboto"/>
              </a:rPr>
              <a:t> met </a:t>
            </a:r>
            <a:r>
              <a:rPr lang="fr-CH" sz="2800" b="1" dirty="0" err="1">
                <a:solidFill>
                  <a:schemeClr val="dk2"/>
                </a:solidFill>
                <a:latin typeface="Roboto"/>
                <a:ea typeface="Roboto"/>
                <a:cs typeface="Roboto"/>
              </a:rPr>
              <a:t>already</a:t>
            </a:r>
            <a:r>
              <a:rPr lang="fr-CH" sz="2800" b="1" dirty="0">
                <a:solidFill>
                  <a:schemeClr val="dk2"/>
                </a:solidFill>
                <a:latin typeface="Roboto"/>
                <a:ea typeface="Roboto"/>
                <a:cs typeface="Roboto"/>
              </a:rPr>
              <a:t>.</a:t>
            </a:r>
          </a:p>
        </p:txBody>
      </p:sp>
      <p:sp>
        <p:nvSpPr>
          <p:cNvPr id="2" name="TextBox 1">
            <a:extLst>
              <a:ext uri="{FF2B5EF4-FFF2-40B4-BE49-F238E27FC236}">
                <a16:creationId xmlns:a16="http://schemas.microsoft.com/office/drawing/2014/main" id="{86B4E30D-DDEF-A9A7-2522-738F445B820F}"/>
              </a:ext>
            </a:extLst>
          </p:cNvPr>
          <p:cNvSpPr txBox="1"/>
          <p:nvPr/>
        </p:nvSpPr>
        <p:spPr>
          <a:xfrm rot="16200000">
            <a:off x="10654239" y="4700910"/>
            <a:ext cx="2552302" cy="523220"/>
          </a:xfrm>
          <a:prstGeom prst="rect">
            <a:avLst/>
          </a:prstGeom>
          <a:noFill/>
        </p:spPr>
        <p:txBody>
          <a:bodyPr wrap="none" rtlCol="0">
            <a:spAutoFit/>
          </a:bodyPr>
          <a:lstStyle/>
          <a:p>
            <a:r>
              <a:rPr lang="fr-CH" i="1" dirty="0">
                <a:effectLst/>
              </a:rPr>
              <a:t>http://commons.wikimedia.org</a:t>
            </a:r>
            <a:endParaRPr lang="fr-CH" dirty="0">
              <a:effectLst/>
            </a:endParaRPr>
          </a:p>
          <a:p>
            <a:endParaRPr lang="fr-CH" dirty="0"/>
          </a:p>
        </p:txBody>
      </p:sp>
      <p:sp>
        <p:nvSpPr>
          <p:cNvPr id="5" name="Rectangle 4">
            <a:extLst>
              <a:ext uri="{FF2B5EF4-FFF2-40B4-BE49-F238E27FC236}">
                <a16:creationId xmlns:a16="http://schemas.microsoft.com/office/drawing/2014/main" id="{A6AD5B2F-9917-92AC-91B2-1318F918D7ED}"/>
              </a:ext>
            </a:extLst>
          </p:cNvPr>
          <p:cNvSpPr/>
          <p:nvPr/>
        </p:nvSpPr>
        <p:spPr>
          <a:xfrm>
            <a:off x="2447754" y="4004187"/>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E3AB4BD-1208-7DBA-FBA7-EAB00F4B9DDA}"/>
              </a:ext>
            </a:extLst>
          </p:cNvPr>
          <p:cNvSpPr/>
          <p:nvPr/>
        </p:nvSpPr>
        <p:spPr>
          <a:xfrm>
            <a:off x="1533778" y="4293774"/>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58BB2F3-894D-D8D7-7A07-F687ABBA0EDF}"/>
              </a:ext>
            </a:extLst>
          </p:cNvPr>
          <p:cNvSpPr/>
          <p:nvPr/>
        </p:nvSpPr>
        <p:spPr>
          <a:xfrm>
            <a:off x="9547499" y="3974797"/>
            <a:ext cx="895340"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10;&#10;Description automatically generated">
            <a:extLst>
              <a:ext uri="{FF2B5EF4-FFF2-40B4-BE49-F238E27FC236}">
                <a16:creationId xmlns:a16="http://schemas.microsoft.com/office/drawing/2014/main" id="{BCBA8CE6-AB6E-F31C-62D0-9C68270C7D62}"/>
              </a:ext>
            </a:extLst>
          </p:cNvPr>
          <p:cNvPicPr>
            <a:picLocks noChangeAspect="1"/>
          </p:cNvPicPr>
          <p:nvPr/>
        </p:nvPicPr>
        <p:blipFill>
          <a:blip r:embed="rId4"/>
          <a:stretch>
            <a:fillRect/>
          </a:stretch>
        </p:blipFill>
        <p:spPr>
          <a:xfrm>
            <a:off x="1397107" y="3348378"/>
            <a:ext cx="691782" cy="691782"/>
          </a:xfrm>
          <a:prstGeom prst="rect">
            <a:avLst/>
          </a:prstGeom>
        </p:spPr>
      </p:pic>
      <p:pic>
        <p:nvPicPr>
          <p:cNvPr id="18" name="Picture 17" descr="Icon&#10;&#10;Description automatically generated">
            <a:extLst>
              <a:ext uri="{FF2B5EF4-FFF2-40B4-BE49-F238E27FC236}">
                <a16:creationId xmlns:a16="http://schemas.microsoft.com/office/drawing/2014/main" id="{37B82B6D-A368-92D6-62DA-1509924CC41B}"/>
              </a:ext>
            </a:extLst>
          </p:cNvPr>
          <p:cNvPicPr>
            <a:picLocks noChangeAspect="1"/>
          </p:cNvPicPr>
          <p:nvPr/>
        </p:nvPicPr>
        <p:blipFill>
          <a:blip r:embed="rId5"/>
          <a:stretch>
            <a:fillRect/>
          </a:stretch>
        </p:blipFill>
        <p:spPr>
          <a:xfrm>
            <a:off x="666027" y="4228590"/>
            <a:ext cx="663730" cy="663730"/>
          </a:xfrm>
          <a:prstGeom prst="rect">
            <a:avLst/>
          </a:prstGeom>
        </p:spPr>
      </p:pic>
      <p:pic>
        <p:nvPicPr>
          <p:cNvPr id="19" name="Picture 18" descr="A picture containing chart&#10;&#10;Description automatically generated">
            <a:extLst>
              <a:ext uri="{FF2B5EF4-FFF2-40B4-BE49-F238E27FC236}">
                <a16:creationId xmlns:a16="http://schemas.microsoft.com/office/drawing/2014/main" id="{BC31158D-65A6-BCE6-6EF1-90E78BB13610}"/>
              </a:ext>
            </a:extLst>
          </p:cNvPr>
          <p:cNvPicPr>
            <a:picLocks noChangeAspect="1"/>
          </p:cNvPicPr>
          <p:nvPr/>
        </p:nvPicPr>
        <p:blipFill>
          <a:blip r:embed="rId6"/>
          <a:stretch>
            <a:fillRect/>
          </a:stretch>
        </p:blipFill>
        <p:spPr>
          <a:xfrm>
            <a:off x="10537460" y="3871304"/>
            <a:ext cx="691782" cy="691782"/>
          </a:xfrm>
          <a:prstGeom prst="rect">
            <a:avLst/>
          </a:prstGeom>
        </p:spPr>
      </p:pic>
      <p:pic>
        <p:nvPicPr>
          <p:cNvPr id="7" name="Picture 6" descr="A white object with black spots&#10;&#10;Description automatically generated">
            <a:extLst>
              <a:ext uri="{FF2B5EF4-FFF2-40B4-BE49-F238E27FC236}">
                <a16:creationId xmlns:a16="http://schemas.microsoft.com/office/drawing/2014/main" id="{56DE990D-84AC-9685-C52C-6408231E435C}"/>
              </a:ext>
            </a:extLst>
          </p:cNvPr>
          <p:cNvPicPr>
            <a:picLocks noChangeAspect="1"/>
          </p:cNvPicPr>
          <p:nvPr/>
        </p:nvPicPr>
        <p:blipFill>
          <a:blip r:embed="rId7"/>
          <a:stretch>
            <a:fillRect/>
          </a:stretch>
        </p:blipFill>
        <p:spPr>
          <a:xfrm>
            <a:off x="6162977" y="2969878"/>
            <a:ext cx="694944" cy="694944"/>
          </a:xfrm>
          <a:prstGeom prst="rect">
            <a:avLst/>
          </a:prstGeom>
        </p:spPr>
      </p:pic>
      <p:sp>
        <p:nvSpPr>
          <p:cNvPr id="8" name="Rectangle 7">
            <a:extLst>
              <a:ext uri="{FF2B5EF4-FFF2-40B4-BE49-F238E27FC236}">
                <a16:creationId xmlns:a16="http://schemas.microsoft.com/office/drawing/2014/main" id="{CD38FE3B-D6B5-ECC4-63AE-4EAF4C2514FD}"/>
              </a:ext>
            </a:extLst>
          </p:cNvPr>
          <p:cNvSpPr/>
          <p:nvPr/>
        </p:nvSpPr>
        <p:spPr>
          <a:xfrm>
            <a:off x="5743294" y="3539938"/>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oy&#10;&#10;Description automatically generated">
            <a:extLst>
              <a:ext uri="{FF2B5EF4-FFF2-40B4-BE49-F238E27FC236}">
                <a16:creationId xmlns:a16="http://schemas.microsoft.com/office/drawing/2014/main" id="{EB9F6AD6-7FEE-60FC-D10C-0DF3F045697F}"/>
              </a:ext>
            </a:extLst>
          </p:cNvPr>
          <p:cNvPicPr>
            <a:picLocks noChangeAspect="1"/>
          </p:cNvPicPr>
          <p:nvPr/>
        </p:nvPicPr>
        <p:blipFill>
          <a:blip r:embed="rId8"/>
          <a:stretch>
            <a:fillRect/>
          </a:stretch>
        </p:blipFill>
        <p:spPr>
          <a:xfrm>
            <a:off x="647699" y="5073590"/>
            <a:ext cx="663730" cy="663730"/>
          </a:xfrm>
          <a:prstGeom prst="rect">
            <a:avLst/>
          </a:prstGeom>
        </p:spPr>
      </p:pic>
      <p:sp>
        <p:nvSpPr>
          <p:cNvPr id="9" name="Rectangle 8">
            <a:extLst>
              <a:ext uri="{FF2B5EF4-FFF2-40B4-BE49-F238E27FC236}">
                <a16:creationId xmlns:a16="http://schemas.microsoft.com/office/drawing/2014/main" id="{AFCAF9F3-142B-3B9C-4515-FF9E4D8C62D7}"/>
              </a:ext>
            </a:extLst>
          </p:cNvPr>
          <p:cNvSpPr/>
          <p:nvPr/>
        </p:nvSpPr>
        <p:spPr>
          <a:xfrm>
            <a:off x="1544052" y="5193879"/>
            <a:ext cx="1251628" cy="63749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0948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8"/>
        <p:cNvGrpSpPr/>
        <p:nvPr/>
      </p:nvGrpSpPr>
      <p:grpSpPr>
        <a:xfrm>
          <a:off x="0" y="0"/>
          <a:ext cx="0" cy="0"/>
          <a:chOff x="0" y="0"/>
          <a:chExt cx="0" cy="0"/>
        </a:xfrm>
      </p:grpSpPr>
      <p:pic>
        <p:nvPicPr>
          <p:cNvPr id="10" name="Picture 9" descr="A diagram of a tree&#10;&#10;Description automatically generated">
            <a:extLst>
              <a:ext uri="{FF2B5EF4-FFF2-40B4-BE49-F238E27FC236}">
                <a16:creationId xmlns:a16="http://schemas.microsoft.com/office/drawing/2014/main" id="{DCD3518C-9DD8-3078-6EE9-370AEFA75016}"/>
              </a:ext>
            </a:extLst>
          </p:cNvPr>
          <p:cNvPicPr>
            <a:picLocks noChangeAspect="1"/>
          </p:cNvPicPr>
          <p:nvPr/>
        </p:nvPicPr>
        <p:blipFill>
          <a:blip r:embed="rId3"/>
          <a:srcRect t="14703"/>
          <a:stretch/>
        </p:blipFill>
        <p:spPr>
          <a:xfrm>
            <a:off x="1512872" y="2013170"/>
            <a:ext cx="9554605" cy="5388430"/>
          </a:xfrm>
          <a:prstGeom prst="rect">
            <a:avLst/>
          </a:prstGeom>
        </p:spPr>
      </p:pic>
      <p:sp>
        <p:nvSpPr>
          <p:cNvPr id="811" name="Google Shape;811;p50"/>
          <p:cNvSpPr txBox="1"/>
          <p:nvPr/>
        </p:nvSpPr>
        <p:spPr>
          <a:xfrm>
            <a:off x="647699" y="740659"/>
            <a:ext cx="11130471" cy="10310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600"/>
              </a:spcBef>
              <a:spcAft>
                <a:spcPts val="0"/>
              </a:spcAft>
              <a:buClr>
                <a:schemeClr val="dk1"/>
              </a:buClr>
              <a:buSzPts val="1100"/>
              <a:buFont typeface="Arial"/>
              <a:buNone/>
            </a:pPr>
            <a:r>
              <a:rPr lang="fr-CH" sz="2800" b="1" dirty="0" err="1">
                <a:solidFill>
                  <a:schemeClr val="dk2"/>
                </a:solidFill>
                <a:latin typeface="Roboto"/>
                <a:ea typeface="Roboto"/>
                <a:cs typeface="Roboto"/>
              </a:rPr>
              <a:t>Prokaryotes</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bacteria</a:t>
            </a:r>
            <a:r>
              <a:rPr lang="fr-CH" sz="2800" b="1" dirty="0">
                <a:solidFill>
                  <a:schemeClr val="dk2"/>
                </a:solidFill>
                <a:latin typeface="Roboto"/>
                <a:ea typeface="Roboto"/>
                <a:cs typeface="Roboto"/>
              </a:rPr>
              <a:t> and archaea) and </a:t>
            </a:r>
            <a:r>
              <a:rPr lang="fr-CH" sz="2800" b="1" dirty="0" err="1">
                <a:solidFill>
                  <a:schemeClr val="dk2"/>
                </a:solidFill>
                <a:latin typeface="Roboto"/>
                <a:ea typeface="Roboto"/>
                <a:cs typeface="Roboto"/>
              </a:rPr>
              <a:t>eukaryotes</a:t>
            </a:r>
            <a:r>
              <a:rPr lang="fr-CH" sz="2800" b="1" dirty="0">
                <a:solidFill>
                  <a:schemeClr val="dk2"/>
                </a:solidFill>
                <a:latin typeface="Roboto"/>
                <a:ea typeface="Roboto"/>
                <a:cs typeface="Roboto"/>
              </a:rPr>
              <a:t> have </a:t>
            </a:r>
            <a:r>
              <a:rPr lang="fr-CH" sz="2800" b="1" dirty="0" err="1">
                <a:solidFill>
                  <a:schemeClr val="dk2"/>
                </a:solidFill>
                <a:latin typeface="Roboto"/>
                <a:ea typeface="Roboto"/>
                <a:cs typeface="Roboto"/>
              </a:rPr>
              <a:t>different</a:t>
            </a:r>
            <a:r>
              <a:rPr lang="fr-CH" sz="2800" b="1" dirty="0">
                <a:solidFill>
                  <a:schemeClr val="dk2"/>
                </a:solidFill>
                <a:latin typeface="Roboto"/>
                <a:ea typeface="Roboto"/>
                <a:cs typeface="Roboto"/>
              </a:rPr>
              <a:t> </a:t>
            </a:r>
            <a:r>
              <a:rPr lang="fr-CH" sz="2800" b="1" dirty="0" err="1">
                <a:solidFill>
                  <a:schemeClr val="dk2"/>
                </a:solidFill>
                <a:latin typeface="Roboto"/>
                <a:ea typeface="Roboto"/>
                <a:cs typeface="Roboto"/>
              </a:rPr>
              <a:t>ways</a:t>
            </a:r>
            <a:r>
              <a:rPr lang="fr-CH" sz="2800" b="1" dirty="0">
                <a:solidFill>
                  <a:schemeClr val="dk2"/>
                </a:solidFill>
                <a:latin typeface="Roboto"/>
                <a:ea typeface="Roboto"/>
                <a:cs typeface="Roboto"/>
              </a:rPr>
              <a:t> of </a:t>
            </a:r>
            <a:r>
              <a:rPr lang="fr-CH" sz="2800" b="1" dirty="0" err="1">
                <a:solidFill>
                  <a:schemeClr val="dk2"/>
                </a:solidFill>
                <a:latin typeface="Roboto"/>
                <a:ea typeface="Roboto"/>
                <a:cs typeface="Roboto"/>
              </a:rPr>
              <a:t>reproducing</a:t>
            </a:r>
            <a:r>
              <a:rPr lang="fr-CH" sz="2800" b="1" dirty="0">
                <a:solidFill>
                  <a:schemeClr val="dk2"/>
                </a:solidFill>
                <a:latin typeface="Roboto"/>
                <a:ea typeface="Roboto"/>
                <a:cs typeface="Roboto"/>
              </a:rPr>
              <a:t>.</a:t>
            </a:r>
          </a:p>
        </p:txBody>
      </p:sp>
      <p:sp>
        <p:nvSpPr>
          <p:cNvPr id="2" name="TextBox 1">
            <a:extLst>
              <a:ext uri="{FF2B5EF4-FFF2-40B4-BE49-F238E27FC236}">
                <a16:creationId xmlns:a16="http://schemas.microsoft.com/office/drawing/2014/main" id="{86B4E30D-DDEF-A9A7-2522-738F445B820F}"/>
              </a:ext>
            </a:extLst>
          </p:cNvPr>
          <p:cNvSpPr txBox="1"/>
          <p:nvPr/>
        </p:nvSpPr>
        <p:spPr>
          <a:xfrm rot="16200000">
            <a:off x="10654239" y="4700910"/>
            <a:ext cx="2552302" cy="523220"/>
          </a:xfrm>
          <a:prstGeom prst="rect">
            <a:avLst/>
          </a:prstGeom>
          <a:noFill/>
        </p:spPr>
        <p:txBody>
          <a:bodyPr wrap="none" rtlCol="0">
            <a:spAutoFit/>
          </a:bodyPr>
          <a:lstStyle/>
          <a:p>
            <a:r>
              <a:rPr lang="fr-CH" i="1" dirty="0">
                <a:effectLst/>
              </a:rPr>
              <a:t>http://commons.wikimedia.org</a:t>
            </a:r>
            <a:endParaRPr lang="fr-CH" dirty="0">
              <a:effectLst/>
            </a:endParaRPr>
          </a:p>
          <a:p>
            <a:endParaRPr lang="fr-CH" dirty="0"/>
          </a:p>
        </p:txBody>
      </p:sp>
      <p:sp>
        <p:nvSpPr>
          <p:cNvPr id="5" name="Rectangle 4">
            <a:extLst>
              <a:ext uri="{FF2B5EF4-FFF2-40B4-BE49-F238E27FC236}">
                <a16:creationId xmlns:a16="http://schemas.microsoft.com/office/drawing/2014/main" id="{A6AD5B2F-9917-92AC-91B2-1318F918D7ED}"/>
              </a:ext>
            </a:extLst>
          </p:cNvPr>
          <p:cNvSpPr/>
          <p:nvPr/>
        </p:nvSpPr>
        <p:spPr>
          <a:xfrm>
            <a:off x="2447754" y="4004187"/>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E3AB4BD-1208-7DBA-FBA7-EAB00F4B9DDA}"/>
              </a:ext>
            </a:extLst>
          </p:cNvPr>
          <p:cNvSpPr/>
          <p:nvPr/>
        </p:nvSpPr>
        <p:spPr>
          <a:xfrm>
            <a:off x="1533778" y="4293774"/>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58BB2F3-894D-D8D7-7A07-F687ABBA0EDF}"/>
              </a:ext>
            </a:extLst>
          </p:cNvPr>
          <p:cNvSpPr/>
          <p:nvPr/>
        </p:nvSpPr>
        <p:spPr>
          <a:xfrm>
            <a:off x="9547499" y="3974797"/>
            <a:ext cx="895340"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10;&#10;Description automatically generated">
            <a:extLst>
              <a:ext uri="{FF2B5EF4-FFF2-40B4-BE49-F238E27FC236}">
                <a16:creationId xmlns:a16="http://schemas.microsoft.com/office/drawing/2014/main" id="{BCBA8CE6-AB6E-F31C-62D0-9C68270C7D62}"/>
              </a:ext>
            </a:extLst>
          </p:cNvPr>
          <p:cNvPicPr>
            <a:picLocks noChangeAspect="1"/>
          </p:cNvPicPr>
          <p:nvPr/>
        </p:nvPicPr>
        <p:blipFill>
          <a:blip r:embed="rId4"/>
          <a:stretch>
            <a:fillRect/>
          </a:stretch>
        </p:blipFill>
        <p:spPr>
          <a:xfrm>
            <a:off x="1397107" y="3348378"/>
            <a:ext cx="691782" cy="691782"/>
          </a:xfrm>
          <a:prstGeom prst="rect">
            <a:avLst/>
          </a:prstGeom>
        </p:spPr>
      </p:pic>
      <p:pic>
        <p:nvPicPr>
          <p:cNvPr id="18" name="Picture 17" descr="Icon&#10;&#10;Description automatically generated">
            <a:extLst>
              <a:ext uri="{FF2B5EF4-FFF2-40B4-BE49-F238E27FC236}">
                <a16:creationId xmlns:a16="http://schemas.microsoft.com/office/drawing/2014/main" id="{37B82B6D-A368-92D6-62DA-1509924CC41B}"/>
              </a:ext>
            </a:extLst>
          </p:cNvPr>
          <p:cNvPicPr>
            <a:picLocks noChangeAspect="1"/>
          </p:cNvPicPr>
          <p:nvPr/>
        </p:nvPicPr>
        <p:blipFill>
          <a:blip r:embed="rId5"/>
          <a:stretch>
            <a:fillRect/>
          </a:stretch>
        </p:blipFill>
        <p:spPr>
          <a:xfrm>
            <a:off x="666027" y="4228590"/>
            <a:ext cx="663730" cy="663730"/>
          </a:xfrm>
          <a:prstGeom prst="rect">
            <a:avLst/>
          </a:prstGeom>
        </p:spPr>
      </p:pic>
      <p:pic>
        <p:nvPicPr>
          <p:cNvPr id="19" name="Picture 18" descr="A picture containing chart&#10;&#10;Description automatically generated">
            <a:extLst>
              <a:ext uri="{FF2B5EF4-FFF2-40B4-BE49-F238E27FC236}">
                <a16:creationId xmlns:a16="http://schemas.microsoft.com/office/drawing/2014/main" id="{BC31158D-65A6-BCE6-6EF1-90E78BB13610}"/>
              </a:ext>
            </a:extLst>
          </p:cNvPr>
          <p:cNvPicPr>
            <a:picLocks noChangeAspect="1"/>
          </p:cNvPicPr>
          <p:nvPr/>
        </p:nvPicPr>
        <p:blipFill>
          <a:blip r:embed="rId6"/>
          <a:stretch>
            <a:fillRect/>
          </a:stretch>
        </p:blipFill>
        <p:spPr>
          <a:xfrm>
            <a:off x="10537460" y="3871304"/>
            <a:ext cx="691782" cy="691782"/>
          </a:xfrm>
          <a:prstGeom prst="rect">
            <a:avLst/>
          </a:prstGeom>
        </p:spPr>
      </p:pic>
      <p:pic>
        <p:nvPicPr>
          <p:cNvPr id="7" name="Picture 6" descr="A white object with black spots&#10;&#10;Description automatically generated">
            <a:extLst>
              <a:ext uri="{FF2B5EF4-FFF2-40B4-BE49-F238E27FC236}">
                <a16:creationId xmlns:a16="http://schemas.microsoft.com/office/drawing/2014/main" id="{56DE990D-84AC-9685-C52C-6408231E435C}"/>
              </a:ext>
            </a:extLst>
          </p:cNvPr>
          <p:cNvPicPr>
            <a:picLocks noChangeAspect="1"/>
          </p:cNvPicPr>
          <p:nvPr/>
        </p:nvPicPr>
        <p:blipFill>
          <a:blip r:embed="rId7"/>
          <a:stretch>
            <a:fillRect/>
          </a:stretch>
        </p:blipFill>
        <p:spPr>
          <a:xfrm>
            <a:off x="6162977" y="2969878"/>
            <a:ext cx="694944" cy="694944"/>
          </a:xfrm>
          <a:prstGeom prst="rect">
            <a:avLst/>
          </a:prstGeom>
        </p:spPr>
      </p:pic>
      <p:sp>
        <p:nvSpPr>
          <p:cNvPr id="8" name="Rectangle 7">
            <a:extLst>
              <a:ext uri="{FF2B5EF4-FFF2-40B4-BE49-F238E27FC236}">
                <a16:creationId xmlns:a16="http://schemas.microsoft.com/office/drawing/2014/main" id="{CD38FE3B-D6B5-ECC4-63AE-4EAF4C2514FD}"/>
              </a:ext>
            </a:extLst>
          </p:cNvPr>
          <p:cNvSpPr/>
          <p:nvPr/>
        </p:nvSpPr>
        <p:spPr>
          <a:xfrm>
            <a:off x="5743294" y="3539938"/>
            <a:ext cx="1605516" cy="36150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toy&#10;&#10;Description automatically generated">
            <a:extLst>
              <a:ext uri="{FF2B5EF4-FFF2-40B4-BE49-F238E27FC236}">
                <a16:creationId xmlns:a16="http://schemas.microsoft.com/office/drawing/2014/main" id="{EB9F6AD6-7FEE-60FC-D10C-0DF3F045697F}"/>
              </a:ext>
            </a:extLst>
          </p:cNvPr>
          <p:cNvPicPr>
            <a:picLocks noChangeAspect="1"/>
          </p:cNvPicPr>
          <p:nvPr/>
        </p:nvPicPr>
        <p:blipFill>
          <a:blip r:embed="rId8"/>
          <a:stretch>
            <a:fillRect/>
          </a:stretch>
        </p:blipFill>
        <p:spPr>
          <a:xfrm>
            <a:off x="647699" y="5073590"/>
            <a:ext cx="663730" cy="663730"/>
          </a:xfrm>
          <a:prstGeom prst="rect">
            <a:avLst/>
          </a:prstGeom>
        </p:spPr>
      </p:pic>
      <p:sp>
        <p:nvSpPr>
          <p:cNvPr id="9" name="Rectangle 8">
            <a:extLst>
              <a:ext uri="{FF2B5EF4-FFF2-40B4-BE49-F238E27FC236}">
                <a16:creationId xmlns:a16="http://schemas.microsoft.com/office/drawing/2014/main" id="{AFCAF9F3-142B-3B9C-4515-FF9E4D8C62D7}"/>
              </a:ext>
            </a:extLst>
          </p:cNvPr>
          <p:cNvSpPr/>
          <p:nvPr/>
        </p:nvSpPr>
        <p:spPr>
          <a:xfrm>
            <a:off x="1544052" y="5193879"/>
            <a:ext cx="1251628" cy="63749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2587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sz="3200" dirty="0"/>
              <a:t>Play </a:t>
            </a:r>
            <a:r>
              <a:rPr lang="fr-CH" sz="3200" dirty="0" err="1"/>
              <a:t>levels</a:t>
            </a:r>
            <a:r>
              <a:rPr lang="fr-CH" sz="3200" dirty="0"/>
              <a:t> 34 et 35 and </a:t>
            </a:r>
            <a:r>
              <a:rPr lang="fr-CH" sz="3200" dirty="0" err="1"/>
              <a:t>take</a:t>
            </a:r>
            <a:r>
              <a:rPr lang="fr-CH" sz="3200" dirty="0"/>
              <a:t> note of how </a:t>
            </a:r>
            <a:r>
              <a:rPr lang="fr-CH" sz="3200" dirty="0" err="1"/>
              <a:t>Foodie</a:t>
            </a:r>
            <a:r>
              <a:rPr lang="fr-CH" sz="3200" dirty="0"/>
              <a:t>, </a:t>
            </a:r>
            <a:r>
              <a:rPr lang="fr-CH" sz="3200" dirty="0" err="1"/>
              <a:t>Extremo</a:t>
            </a:r>
            <a:r>
              <a:rPr lang="fr-CH" sz="3200" dirty="0"/>
              <a:t> and I </a:t>
            </a:r>
            <a:r>
              <a:rPr lang="fr-CH" sz="3200" dirty="0" err="1"/>
              <a:t>reproduce</a:t>
            </a:r>
            <a:r>
              <a:rPr lang="fr-CH" sz="3200" dirty="0"/>
              <a:t>. </a:t>
            </a:r>
          </a:p>
          <a:p>
            <a:pPr marL="0" marR="0" lvl="0" indent="0" algn="l" rtl="0">
              <a:lnSpc>
                <a:spcPct val="120000"/>
              </a:lnSpc>
              <a:spcBef>
                <a:spcPts val="0"/>
              </a:spcBef>
              <a:spcAft>
                <a:spcPts val="0"/>
              </a:spcAft>
              <a:buSzPts val="2800"/>
              <a:buNone/>
            </a:pPr>
            <a:endParaRPr lang="fr-CH" sz="3200" dirty="0">
              <a:solidFill>
                <a:schemeClr val="dk1"/>
              </a:solidFill>
            </a:endParaRPr>
          </a:p>
          <a:p>
            <a:pPr marL="0" marR="0" lvl="0" indent="0" algn="l" rtl="0">
              <a:lnSpc>
                <a:spcPct val="120000"/>
              </a:lnSpc>
              <a:spcBef>
                <a:spcPts val="0"/>
              </a:spcBef>
              <a:spcAft>
                <a:spcPts val="0"/>
              </a:spcAft>
              <a:buSzPts val="2800"/>
              <a:buNone/>
            </a:pPr>
            <a:endParaRPr lang="fr-CH" sz="3200" dirty="0">
              <a:solidFill>
                <a:schemeClr val="dk1"/>
              </a:solidFill>
            </a:endParaRPr>
          </a:p>
          <a:p>
            <a:pPr marL="0" marR="0" lvl="0" indent="0" algn="l" rtl="0">
              <a:lnSpc>
                <a:spcPct val="120000"/>
              </a:lnSpc>
              <a:spcBef>
                <a:spcPts val="0"/>
              </a:spcBef>
              <a:spcAft>
                <a:spcPts val="0"/>
              </a:spcAft>
              <a:buSzPts val="2800"/>
              <a:buNone/>
            </a:pPr>
            <a:endParaRPr sz="3200"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pic>
        <p:nvPicPr>
          <p:cNvPr id="15" name="Picture 14" descr="A picture containing toy&#10;&#10;Description automatically generated">
            <a:extLst>
              <a:ext uri="{FF2B5EF4-FFF2-40B4-BE49-F238E27FC236}">
                <a16:creationId xmlns:a16="http://schemas.microsoft.com/office/drawing/2014/main" id="{1E1F8D7D-4D93-D6AE-DA54-DD512E943FBC}"/>
              </a:ext>
            </a:extLst>
          </p:cNvPr>
          <p:cNvPicPr>
            <a:picLocks noChangeAspect="1"/>
          </p:cNvPicPr>
          <p:nvPr/>
        </p:nvPicPr>
        <p:blipFill>
          <a:blip r:embed="rId4"/>
          <a:stretch>
            <a:fillRect/>
          </a:stretch>
        </p:blipFill>
        <p:spPr>
          <a:xfrm>
            <a:off x="2360751" y="2814679"/>
            <a:ext cx="1123841" cy="1123841"/>
          </a:xfrm>
          <a:prstGeom prst="rect">
            <a:avLst/>
          </a:prstGeom>
        </p:spPr>
      </p:pic>
      <p:pic>
        <p:nvPicPr>
          <p:cNvPr id="2" name="Picture 1" descr="Logo&#10;&#10;Description automatically generated">
            <a:extLst>
              <a:ext uri="{FF2B5EF4-FFF2-40B4-BE49-F238E27FC236}">
                <a16:creationId xmlns:a16="http://schemas.microsoft.com/office/drawing/2014/main" id="{993B4B09-9722-BE2C-864A-97B93573775D}"/>
              </a:ext>
            </a:extLst>
          </p:cNvPr>
          <p:cNvPicPr>
            <a:picLocks noChangeAspect="1"/>
          </p:cNvPicPr>
          <p:nvPr/>
        </p:nvPicPr>
        <p:blipFill>
          <a:blip r:embed="rId5"/>
          <a:stretch>
            <a:fillRect/>
          </a:stretch>
        </p:blipFill>
        <p:spPr>
          <a:xfrm>
            <a:off x="3842855" y="2742689"/>
            <a:ext cx="1171339" cy="1171339"/>
          </a:xfrm>
          <a:prstGeom prst="rect">
            <a:avLst/>
          </a:prstGeom>
        </p:spPr>
      </p:pic>
      <p:pic>
        <p:nvPicPr>
          <p:cNvPr id="3" name="Picture 2" descr="A white object with black spots&#10;&#10;Description automatically generated">
            <a:extLst>
              <a:ext uri="{FF2B5EF4-FFF2-40B4-BE49-F238E27FC236}">
                <a16:creationId xmlns:a16="http://schemas.microsoft.com/office/drawing/2014/main" id="{158BE4E1-2F34-C3B4-5009-6C7F65AAE819}"/>
              </a:ext>
            </a:extLst>
          </p:cNvPr>
          <p:cNvPicPr>
            <a:picLocks noChangeAspect="1"/>
          </p:cNvPicPr>
          <p:nvPr/>
        </p:nvPicPr>
        <p:blipFill>
          <a:blip r:embed="rId6"/>
          <a:stretch>
            <a:fillRect/>
          </a:stretch>
        </p:blipFill>
        <p:spPr>
          <a:xfrm>
            <a:off x="5372457" y="2737335"/>
            <a:ext cx="1176693" cy="1176693"/>
          </a:xfrm>
          <a:prstGeom prst="rect">
            <a:avLst/>
          </a:prstGeom>
        </p:spPr>
      </p:pic>
    </p:spTree>
    <p:extLst>
      <p:ext uri="{BB962C8B-B14F-4D97-AF65-F5344CB8AC3E}">
        <p14:creationId xmlns:p14="http://schemas.microsoft.com/office/powerpoint/2010/main" val="3795485913"/>
      </p:ext>
    </p:extLst>
  </p:cSld>
  <p:clrMapOvr>
    <a:masterClrMapping/>
  </p:clrMapOvr>
</p:sld>
</file>

<file path=ppt/theme/theme1.xml><?xml version="1.0" encoding="utf-8"?>
<a:theme xmlns:a="http://schemas.openxmlformats.org/drawingml/2006/main" name="Office Theme">
  <a:themeElements>
    <a:clrScheme name="NCCR Microbiomes">
      <a:dk1>
        <a:srgbClr val="000000"/>
      </a:dk1>
      <a:lt1>
        <a:srgbClr val="FFFFFF"/>
      </a:lt1>
      <a:dk2>
        <a:srgbClr val="5E6C77"/>
      </a:dk2>
      <a:lt2>
        <a:srgbClr val="879EB0"/>
      </a:lt2>
      <a:accent1>
        <a:srgbClr val="BEA2C6"/>
      </a:accent1>
      <a:accent2>
        <a:srgbClr val="CAB6C5"/>
      </a:accent2>
      <a:accent3>
        <a:srgbClr val="7993A5"/>
      </a:accent3>
      <a:accent4>
        <a:srgbClr val="327677"/>
      </a:accent4>
      <a:accent5>
        <a:srgbClr val="7AA3C2"/>
      </a:accent5>
      <a:accent6>
        <a:srgbClr val="7F7F7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eed5515-d237-414a-86e5-8144fbec528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273166937B21D43A8E4450292D241D8" ma:contentTypeVersion="15" ma:contentTypeDescription="Crée un document." ma:contentTypeScope="" ma:versionID="129d66467b0c7706795060847bcd8bf2">
  <xsd:schema xmlns:xsd="http://www.w3.org/2001/XMLSchema" xmlns:xs="http://www.w3.org/2001/XMLSchema" xmlns:p="http://schemas.microsoft.com/office/2006/metadata/properties" xmlns:ns2="feed5515-d237-414a-86e5-8144fbec5281" xmlns:ns3="e0c7a892-c0ed-4217-bba8-227c3d375ae5" targetNamespace="http://schemas.microsoft.com/office/2006/metadata/properties" ma:root="true" ma:fieldsID="c83eb585c2f735dcc6ad52f1f07a9be7" ns2:_="" ns3:_="">
    <xsd:import namespace="feed5515-d237-414a-86e5-8144fbec5281"/>
    <xsd:import namespace="e0c7a892-c0ed-4217-bba8-227c3d375ae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ed5515-d237-414a-86e5-8144fbec52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3bf8dbf1-8dcf-487f-977b-681a8a5f30a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c7a892-c0ed-4217-bba8-227c3d375ae5"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A87F14-1F19-49DE-BFA8-16478B135E2B}">
  <ds:schemaRefs>
    <ds:schemaRef ds:uri="http://schemas.microsoft.com/sharepoint/v3/contenttype/forms"/>
  </ds:schemaRefs>
</ds:datastoreItem>
</file>

<file path=customXml/itemProps2.xml><?xml version="1.0" encoding="utf-8"?>
<ds:datastoreItem xmlns:ds="http://schemas.openxmlformats.org/officeDocument/2006/customXml" ds:itemID="{E99CC22E-33DD-4BEF-A7C4-F15D140ABE74}">
  <ds:schemaRefs>
    <ds:schemaRef ds:uri="e0c7a892-c0ed-4217-bba8-227c3d375ae5"/>
    <ds:schemaRef ds:uri="http://purl.org/dc/terms/"/>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feed5515-d237-414a-86e5-8144fbec5281"/>
    <ds:schemaRef ds:uri="http://purl.org/dc/elements/1.1/"/>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8C8B4551-0030-4ECB-AB0C-824A677DE8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ed5515-d237-414a-86e5-8144fbec5281"/>
    <ds:schemaRef ds:uri="e0c7a892-c0ed-4217-bba8-227c3d375a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2545</Words>
  <Application>Microsoft Office PowerPoint</Application>
  <PresentationFormat>Widescreen</PresentationFormat>
  <Paragraphs>378</Paragraphs>
  <Slides>69</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69</vt:i4>
      </vt:variant>
    </vt:vector>
  </HeadingPairs>
  <TitlesOfParts>
    <vt:vector size="74" baseType="lpstr">
      <vt:lpstr>Oswald SemiBold</vt:lpstr>
      <vt:lpstr>Roboto</vt:lpstr>
      <vt:lpstr>Arial</vt:lpstr>
      <vt:lpstr>Calibri</vt:lpstr>
      <vt:lpstr>Office Theme</vt:lpstr>
      <vt:lpstr>Copyright notice</vt:lpstr>
      <vt:lpstr>For the teacher</vt:lpstr>
      <vt:lpstr>PowerPoint Presentation</vt:lpstr>
      <vt:lpstr>PowerPoint Presentation</vt:lpstr>
      <vt:lpstr>PowerPoint Presentation</vt:lpstr>
      <vt:lpstr>PowerPoint Presentation</vt:lpstr>
      <vt:lpstr>PowerPoint Presentation</vt:lpstr>
      <vt:lpstr>PowerPoint Presentation</vt:lpstr>
      <vt:lpstr>Microbiomes game</vt:lpstr>
      <vt:lpstr>Microbiomes game</vt:lpstr>
      <vt:lpstr>PowerPoint Presentation</vt:lpstr>
      <vt:lpstr>PowerPoint Presentation</vt:lpstr>
      <vt:lpstr>PowerPoint Presentation</vt:lpstr>
      <vt:lpstr>Microbiomes game</vt:lpstr>
      <vt:lpstr>Microbiomes game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Microbiomes game</vt:lpstr>
      <vt:lpstr>Microbiomes game</vt:lpstr>
      <vt:lpstr>Microbiomes game</vt:lpstr>
      <vt:lpstr>Resistance to infections</vt:lpstr>
      <vt:lpstr>PowerPoint Presentation</vt:lpstr>
      <vt:lpstr>PowerPoint Presentation</vt:lpstr>
      <vt:lpstr>PowerPoint Presentation</vt:lpstr>
      <vt:lpstr>PowerPoint Presentation</vt:lpstr>
      <vt:lpstr>PowerPoint Presentation</vt:lpstr>
      <vt:lpstr>Microbiomes game</vt:lpstr>
      <vt:lpstr>Microbiomes game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Microbiomes game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Microbiomes game</vt:lpstr>
      <vt:lpstr>Microbiomes game</vt:lpstr>
      <vt:lpstr>PowerPoint Presentation</vt:lpstr>
      <vt:lpstr>Microbiomes game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For the teacher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 van der Meer</dc:creator>
  <cp:lastModifiedBy>Kendra Brown</cp:lastModifiedBy>
  <cp:revision>436</cp:revision>
  <dcterms:created xsi:type="dcterms:W3CDTF">2020-06-29T12:44:04Z</dcterms:created>
  <dcterms:modified xsi:type="dcterms:W3CDTF">2025-03-17T13:33:33Z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0x010100C273166937B21D43A8E4450292D241D8</vt:lpwstr>
  </property>
  <property fmtid="{D5CDD505-2E9C-101B-9397-08002B2CF9AE}" pid="3" name="MediaServiceImageTags">
    <vt:lpwstr/>
  </property>
</Properties>
</file>