
<file path=[Content_Types].xml><?xml version="1.0" encoding="utf-8"?>
<Types xmlns="http://schemas.openxmlformats.org/package/2006/content-types">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4"/>
  </p:sldMasterIdLst>
  <p:notesMasterIdLst>
    <p:notesMasterId r:id="rId44"/>
  </p:notesMasterIdLst>
  <p:sldIdLst>
    <p:sldId id="531" r:id="rId5"/>
    <p:sldId id="532" r:id="rId6"/>
    <p:sldId id="306" r:id="rId7"/>
    <p:sldId id="521" r:id="rId8"/>
    <p:sldId id="522" r:id="rId9"/>
    <p:sldId id="523" r:id="rId10"/>
    <p:sldId id="506" r:id="rId11"/>
    <p:sldId id="530" r:id="rId12"/>
    <p:sldId id="514" r:id="rId13"/>
    <p:sldId id="515" r:id="rId14"/>
    <p:sldId id="467" r:id="rId15"/>
    <p:sldId id="470" r:id="rId16"/>
    <p:sldId id="533" r:id="rId17"/>
    <p:sldId id="364" r:id="rId18"/>
    <p:sldId id="507" r:id="rId19"/>
    <p:sldId id="468" r:id="rId20"/>
    <p:sldId id="534" r:id="rId21"/>
    <p:sldId id="476" r:id="rId22"/>
    <p:sldId id="474" r:id="rId23"/>
    <p:sldId id="458" r:id="rId24"/>
    <p:sldId id="353" r:id="rId25"/>
    <p:sldId id="352" r:id="rId26"/>
    <p:sldId id="288" r:id="rId27"/>
    <p:sldId id="479" r:id="rId28"/>
    <p:sldId id="535" r:id="rId29"/>
    <p:sldId id="369" r:id="rId30"/>
    <p:sldId id="478" r:id="rId31"/>
    <p:sldId id="508" r:id="rId32"/>
    <p:sldId id="391" r:id="rId33"/>
    <p:sldId id="290" r:id="rId34"/>
    <p:sldId id="509" r:id="rId35"/>
    <p:sldId id="517" r:id="rId36"/>
    <p:sldId id="527" r:id="rId37"/>
    <p:sldId id="528" r:id="rId38"/>
    <p:sldId id="529" r:id="rId39"/>
    <p:sldId id="520" r:id="rId40"/>
    <p:sldId id="511" r:id="rId41"/>
    <p:sldId id="465" r:id="rId42"/>
    <p:sldId id="405" r:id="rId43"/>
  </p:sldIdLst>
  <p:sldSz cx="12192000" cy="6858000"/>
  <p:notesSz cx="12192000" cy="6858000"/>
  <p:embeddedFontLst>
    <p:embeddedFont>
      <p:font typeface="Cambria Math" panose="02040503050406030204" pitchFamily="18" charset="0"/>
      <p:regular r:id="rId45"/>
    </p:embeddedFont>
    <p:embeddedFont>
      <p:font typeface="Oswald SemiBold" panose="00000700000000000000" pitchFamily="50" charset="0"/>
      <p:regular r:id="rId46"/>
      <p:bold r:id="rId47"/>
    </p:embeddedFont>
    <p:embeddedFont>
      <p:font typeface="Roboto" panose="02000000000000000000" pitchFamily="2" charset="0"/>
      <p:regular r:id="rId48"/>
      <p:bold r:id="rId49"/>
      <p:italic r:id="rId50"/>
      <p:boldItalic r:id="rId5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2" pos="408" userDrawn="1">
          <p15:clr>
            <a:srgbClr val="A4A3A4"/>
          </p15:clr>
        </p15:guide>
        <p15:guide id="3" orient="horz" pos="2160">
          <p15:clr>
            <a:srgbClr val="A4A3A4"/>
          </p15:clr>
        </p15:guide>
      </p15:sldGuideLst>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115" roundtripDataSignature="AMtx7mg7Cl3UMv7hUuj+w+vXNFiUqsMvVQ=="/>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4426D04-6C2A-216C-6B03-8AEA824E90BF}" name="Kendra Brown" initials="KB" userId="S::Kendra.Brown@unil.ch::042f2b31-ec03-4362-8e5d-3667a4260553" providerId="AD"/>
  <p188:author id="{7642BD3C-5629-F665-6085-F6FD799F6519}" name="Robin Tecon" initials="RT" userId="S::Robin.Tecon@unil.ch::43f1d761-d4fb-43f8-9613-56a39587047a" providerId="AD"/>
  <p188:author id="{1B5C835A-ED85-9258-0060-4CE0FE2BDAFB}" name="Eavan Dorcey" initials="ED" userId="S::Eavan.Dorcey@unil.ch::ebc93959-3db7-48a9-946c-047d8b4c2af1" providerId="AD"/>
  <p188:author id="{EA9F905B-74E2-F95E-88BE-E9D98D737A52}" name="Kendra Brown" initials="KB" userId="f8c319698a0cea49"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5E6C77"/>
    <a:srgbClr val="FFFF00"/>
    <a:srgbClr val="536D23"/>
    <a:srgbClr val="FFFFFF"/>
    <a:srgbClr val="B3FAFF"/>
    <a:srgbClr val="ACF6FF"/>
    <a:srgbClr val="77CCEB"/>
    <a:srgbClr val="B6FBFE"/>
    <a:srgbClr val="8EDEF7"/>
    <a:srgbClr val="B5F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EFE41A3-DD61-44C7-AFF8-3DEED947FFAF}">
  <a:tblStyle styleId="{5EFE41A3-DD61-44C7-AFF8-3DEED947FFAF}" styleName="Table_0">
    <a:wholeTbl>
      <a:tcTxStyle b="off" i="off">
        <a:font>
          <a:latin typeface="Arial"/>
          <a:ea typeface="Arial"/>
          <a:cs typeface="Arial"/>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F4F0F5"/>
          </a:solidFill>
        </a:fill>
      </a:tcStyle>
    </a:wholeTbl>
    <a:band1H>
      <a:tcTxStyle b="off" i="off"/>
      <a:tcStyle>
        <a:tcBdr/>
        <a:fill>
          <a:solidFill>
            <a:srgbClr val="E8DFEA"/>
          </a:solidFill>
        </a:fill>
      </a:tcStyle>
    </a:band1H>
    <a:band2H>
      <a:tcTxStyle b="off" i="off"/>
      <a:tcStyle>
        <a:tcBdr/>
      </a:tcStyle>
    </a:band2H>
    <a:band1V>
      <a:tcTxStyle b="off" i="off"/>
      <a:tcStyle>
        <a:tcBdr/>
        <a:fill>
          <a:solidFill>
            <a:srgbClr val="E8DFEA"/>
          </a:solidFill>
        </a:fill>
      </a:tcStyle>
    </a:band1V>
    <a:band2V>
      <a:tcTxStyle b="off" i="off"/>
      <a:tcStyle>
        <a:tcBdr/>
      </a:tcStyle>
    </a:band2V>
    <a:lastCol>
      <a:tcTxStyle b="on" i="off">
        <a:font>
          <a:latin typeface="Arial"/>
          <a:ea typeface="Arial"/>
          <a:cs typeface="Arial"/>
        </a:font>
        <a:schemeClr val="lt1"/>
      </a:tcTxStyle>
      <a:tcStyle>
        <a:tcBdr/>
        <a:fill>
          <a:solidFill>
            <a:schemeClr val="accent1"/>
          </a:solidFill>
        </a:fill>
      </a:tcStyle>
    </a:lastCol>
    <a:firstCol>
      <a:tcTxStyle b="on" i="off">
        <a:font>
          <a:latin typeface="Arial"/>
          <a:ea typeface="Arial"/>
          <a:cs typeface="Arial"/>
        </a:font>
        <a:schemeClr val="lt1"/>
      </a:tcTxStyle>
      <a:tcStyle>
        <a:tcBdr/>
        <a:fill>
          <a:solidFill>
            <a:schemeClr val="accent1"/>
          </a:solidFill>
        </a:fill>
      </a:tcStyle>
    </a:firstCol>
    <a:lastRow>
      <a:tcTxStyle b="on" i="off">
        <a:font>
          <a:latin typeface="Arial"/>
          <a:ea typeface="Arial"/>
          <a:cs typeface="Arial"/>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Arial"/>
          <a:ea typeface="Arial"/>
          <a:cs typeface="Arial"/>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8892" autoAdjust="0"/>
    <p:restoredTop sz="96247" autoAdjust="0"/>
  </p:normalViewPr>
  <p:slideViewPr>
    <p:cSldViewPr snapToGrid="0">
      <p:cViewPr varScale="1">
        <p:scale>
          <a:sx n="100" d="100"/>
          <a:sy n="100" d="100"/>
        </p:scale>
        <p:origin x="114" y="240"/>
      </p:cViewPr>
      <p:guideLst>
        <p:guide pos="408"/>
        <p:guide orient="horz" pos="216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117" Type="http://schemas.openxmlformats.org/officeDocument/2006/relationships/viewProps" Target="viewProps.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font" Target="fonts/font3.fntdata"/><Relationship Id="rId50" Type="http://schemas.openxmlformats.org/officeDocument/2006/relationships/font" Target="fonts/font6.fntdata"/><Relationship Id="rId120" Type="http://schemas.microsoft.com/office/2016/11/relationships/changesInfo" Target="changesInfos/changesInfo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font" Target="fonts/font1.fntdata"/><Relationship Id="rId115" Type="http://customschemas.google.com/relationships/presentationmetadata" Target="metadata"/><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font" Target="fonts/font4.fntdata"/><Relationship Id="rId118" Type="http://schemas.openxmlformats.org/officeDocument/2006/relationships/theme" Target="theme/theme1.xml"/><Relationship Id="rId8" Type="http://schemas.openxmlformats.org/officeDocument/2006/relationships/slide" Target="slides/slide4.xml"/><Relationship Id="rId51" Type="http://schemas.openxmlformats.org/officeDocument/2006/relationships/font" Target="fonts/font7.fntdata"/><Relationship Id="rId121" Type="http://schemas.microsoft.com/office/2018/10/relationships/authors" Target="author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font" Target="fonts/font2.fntdata"/><Relationship Id="rId116" Type="http://schemas.openxmlformats.org/officeDocument/2006/relationships/presProps" Target="presProps.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font" Target="fonts/font5.fntdata"/><Relationship Id="rId119" Type="http://schemas.openxmlformats.org/officeDocument/2006/relationships/tableStyles" Target="tableStyle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endra Brown" userId="042f2b31-ec03-4362-8e5d-3667a4260553" providerId="ADAL" clId="{BC1F4790-3B4E-4DD0-871F-F9FCA7BE1575}"/>
    <pc:docChg chg="custSel addSld delSld modSld sldOrd">
      <pc:chgData name="Kendra Brown" userId="042f2b31-ec03-4362-8e5d-3667a4260553" providerId="ADAL" clId="{BC1F4790-3B4E-4DD0-871F-F9FCA7BE1575}" dt="2024-09-24T13:57:41.930" v="4583" actId="166"/>
      <pc:docMkLst>
        <pc:docMk/>
      </pc:docMkLst>
      <pc:sldChg chg="modSp mod">
        <pc:chgData name="Kendra Brown" userId="042f2b31-ec03-4362-8e5d-3667a4260553" providerId="ADAL" clId="{BC1F4790-3B4E-4DD0-871F-F9FCA7BE1575}" dt="2024-09-24T13:40:45.649" v="2953" actId="20577"/>
        <pc:sldMkLst>
          <pc:docMk/>
          <pc:sldMk cId="0" sldId="288"/>
        </pc:sldMkLst>
      </pc:sldChg>
      <pc:sldChg chg="modSp mod">
        <pc:chgData name="Kendra Brown" userId="042f2b31-ec03-4362-8e5d-3667a4260553" providerId="ADAL" clId="{BC1F4790-3B4E-4DD0-871F-F9FCA7BE1575}" dt="2024-09-24T13:47:48.698" v="3691" actId="20577"/>
        <pc:sldMkLst>
          <pc:docMk/>
          <pc:sldMk cId="0" sldId="290"/>
        </pc:sldMkLst>
      </pc:sldChg>
      <pc:sldChg chg="del">
        <pc:chgData name="Kendra Brown" userId="042f2b31-ec03-4362-8e5d-3667a4260553" providerId="ADAL" clId="{BC1F4790-3B4E-4DD0-871F-F9FCA7BE1575}" dt="2024-09-24T13:56:53.076" v="4557" actId="47"/>
        <pc:sldMkLst>
          <pc:docMk/>
          <pc:sldMk cId="1419510972" sldId="305"/>
        </pc:sldMkLst>
      </pc:sldChg>
      <pc:sldChg chg="modSp mod">
        <pc:chgData name="Kendra Brown" userId="042f2b31-ec03-4362-8e5d-3667a4260553" providerId="ADAL" clId="{BC1F4790-3B4E-4DD0-871F-F9FCA7BE1575}" dt="2024-09-24T13:17:20.153" v="51" actId="6549"/>
        <pc:sldMkLst>
          <pc:docMk/>
          <pc:sldMk cId="3496622203" sldId="306"/>
        </pc:sldMkLst>
      </pc:sldChg>
      <pc:sldChg chg="modSp mod">
        <pc:chgData name="Kendra Brown" userId="042f2b31-ec03-4362-8e5d-3667a4260553" providerId="ADAL" clId="{BC1F4790-3B4E-4DD0-871F-F9FCA7BE1575}" dt="2024-09-24T13:38:30.706" v="2697" actId="20577"/>
        <pc:sldMkLst>
          <pc:docMk/>
          <pc:sldMk cId="2099806062" sldId="352"/>
        </pc:sldMkLst>
      </pc:sldChg>
      <pc:sldChg chg="modSp mod">
        <pc:chgData name="Kendra Brown" userId="042f2b31-ec03-4362-8e5d-3667a4260553" providerId="ADAL" clId="{BC1F4790-3B4E-4DD0-871F-F9FCA7BE1575}" dt="2024-09-24T13:37:49.723" v="2605" actId="20577"/>
        <pc:sldMkLst>
          <pc:docMk/>
          <pc:sldMk cId="2095600514" sldId="353"/>
        </pc:sldMkLst>
      </pc:sldChg>
      <pc:sldChg chg="modSp mod">
        <pc:chgData name="Kendra Brown" userId="042f2b31-ec03-4362-8e5d-3667a4260553" providerId="ADAL" clId="{BC1F4790-3B4E-4DD0-871F-F9FCA7BE1575}" dt="2024-09-24T13:57:41.930" v="4583" actId="166"/>
        <pc:sldMkLst>
          <pc:docMk/>
          <pc:sldMk cId="1100677763" sldId="364"/>
        </pc:sldMkLst>
      </pc:sldChg>
      <pc:sldChg chg="modSp mod">
        <pc:chgData name="Kendra Brown" userId="042f2b31-ec03-4362-8e5d-3667a4260553" providerId="ADAL" clId="{BC1F4790-3B4E-4DD0-871F-F9FCA7BE1575}" dt="2024-09-24T13:43:02.814" v="3162" actId="20577"/>
        <pc:sldMkLst>
          <pc:docMk/>
          <pc:sldMk cId="4205837185" sldId="369"/>
        </pc:sldMkLst>
      </pc:sldChg>
      <pc:sldChg chg="del">
        <pc:chgData name="Kendra Brown" userId="042f2b31-ec03-4362-8e5d-3667a4260553" providerId="ADAL" clId="{BC1F4790-3B4E-4DD0-871F-F9FCA7BE1575}" dt="2024-09-24T13:15:55.650" v="1" actId="47"/>
        <pc:sldMkLst>
          <pc:docMk/>
          <pc:sldMk cId="160572209" sldId="390"/>
        </pc:sldMkLst>
      </pc:sldChg>
      <pc:sldChg chg="modSp mod">
        <pc:chgData name="Kendra Brown" userId="042f2b31-ec03-4362-8e5d-3667a4260553" providerId="ADAL" clId="{BC1F4790-3B4E-4DD0-871F-F9FCA7BE1575}" dt="2024-09-24T13:45:55.846" v="3560" actId="20577"/>
        <pc:sldMkLst>
          <pc:docMk/>
          <pc:sldMk cId="1993473257" sldId="391"/>
        </pc:sldMkLst>
      </pc:sldChg>
      <pc:sldChg chg="add">
        <pc:chgData name="Kendra Brown" userId="042f2b31-ec03-4362-8e5d-3667a4260553" providerId="ADAL" clId="{BC1F4790-3B4E-4DD0-871F-F9FCA7BE1575}" dt="2024-09-24T13:56:50.525" v="4556"/>
        <pc:sldMkLst>
          <pc:docMk/>
          <pc:sldMk cId="1491914132" sldId="405"/>
        </pc:sldMkLst>
      </pc:sldChg>
      <pc:sldChg chg="modSp mod">
        <pc:chgData name="Kendra Brown" userId="042f2b31-ec03-4362-8e5d-3667a4260553" providerId="ADAL" clId="{BC1F4790-3B4E-4DD0-871F-F9FCA7BE1575}" dt="2024-09-24T13:37:01.109" v="2460" actId="20577"/>
        <pc:sldMkLst>
          <pc:docMk/>
          <pc:sldMk cId="1384051564" sldId="458"/>
        </pc:sldMkLst>
      </pc:sldChg>
      <pc:sldChg chg="del">
        <pc:chgData name="Kendra Brown" userId="042f2b31-ec03-4362-8e5d-3667a4260553" providerId="ADAL" clId="{BC1F4790-3B4E-4DD0-871F-F9FCA7BE1575}" dt="2024-09-24T13:17:09.166" v="24" actId="47"/>
        <pc:sldMkLst>
          <pc:docMk/>
          <pc:sldMk cId="2753342079" sldId="464"/>
        </pc:sldMkLst>
      </pc:sldChg>
      <pc:sldChg chg="modSp mod">
        <pc:chgData name="Kendra Brown" userId="042f2b31-ec03-4362-8e5d-3667a4260553" providerId="ADAL" clId="{BC1F4790-3B4E-4DD0-871F-F9FCA7BE1575}" dt="2024-09-24T13:56:08.140" v="4555" actId="20577"/>
        <pc:sldMkLst>
          <pc:docMk/>
          <pc:sldMk cId="530972670" sldId="465"/>
        </pc:sldMkLst>
      </pc:sldChg>
      <pc:sldChg chg="delSp modSp mod">
        <pc:chgData name="Kendra Brown" userId="042f2b31-ec03-4362-8e5d-3667a4260553" providerId="ADAL" clId="{BC1F4790-3B4E-4DD0-871F-F9FCA7BE1575}" dt="2024-09-24T13:28:04.785" v="1405" actId="20577"/>
        <pc:sldMkLst>
          <pc:docMk/>
          <pc:sldMk cId="876344584" sldId="467"/>
        </pc:sldMkLst>
      </pc:sldChg>
      <pc:sldChg chg="modSp mod">
        <pc:chgData name="Kendra Brown" userId="042f2b31-ec03-4362-8e5d-3667a4260553" providerId="ADAL" clId="{BC1F4790-3B4E-4DD0-871F-F9FCA7BE1575}" dt="2024-09-24T13:34:20.433" v="2062" actId="20577"/>
        <pc:sldMkLst>
          <pc:docMk/>
          <pc:sldMk cId="3412403941" sldId="468"/>
        </pc:sldMkLst>
      </pc:sldChg>
      <pc:sldChg chg="modSp mod">
        <pc:chgData name="Kendra Brown" userId="042f2b31-ec03-4362-8e5d-3667a4260553" providerId="ADAL" clId="{BC1F4790-3B4E-4DD0-871F-F9FCA7BE1575}" dt="2024-09-24T13:30:51.709" v="1763" actId="5793"/>
        <pc:sldMkLst>
          <pc:docMk/>
          <pc:sldMk cId="1182847894" sldId="470"/>
        </pc:sldMkLst>
      </pc:sldChg>
      <pc:sldChg chg="del">
        <pc:chgData name="Kendra Brown" userId="042f2b31-ec03-4362-8e5d-3667a4260553" providerId="ADAL" clId="{BC1F4790-3B4E-4DD0-871F-F9FCA7BE1575}" dt="2024-09-24T13:34:47.495" v="2120" actId="47"/>
        <pc:sldMkLst>
          <pc:docMk/>
          <pc:sldMk cId="3833903285" sldId="473"/>
        </pc:sldMkLst>
      </pc:sldChg>
      <pc:sldChg chg="modSp mod">
        <pc:chgData name="Kendra Brown" userId="042f2b31-ec03-4362-8e5d-3667a4260553" providerId="ADAL" clId="{BC1F4790-3B4E-4DD0-871F-F9FCA7BE1575}" dt="2024-09-24T13:36:38.840" v="2430" actId="20577"/>
        <pc:sldMkLst>
          <pc:docMk/>
          <pc:sldMk cId="2009539324" sldId="474"/>
        </pc:sldMkLst>
      </pc:sldChg>
      <pc:sldChg chg="modSp mod">
        <pc:chgData name="Kendra Brown" userId="042f2b31-ec03-4362-8e5d-3667a4260553" providerId="ADAL" clId="{BC1F4790-3B4E-4DD0-871F-F9FCA7BE1575}" dt="2024-09-24T13:35:49.486" v="2301" actId="27636"/>
        <pc:sldMkLst>
          <pc:docMk/>
          <pc:sldMk cId="4119023301" sldId="476"/>
        </pc:sldMkLst>
      </pc:sldChg>
      <pc:sldChg chg="modSp mod">
        <pc:chgData name="Kendra Brown" userId="042f2b31-ec03-4362-8e5d-3667a4260553" providerId="ADAL" clId="{BC1F4790-3B4E-4DD0-871F-F9FCA7BE1575}" dt="2024-09-24T13:43:15.417" v="3205" actId="20577"/>
        <pc:sldMkLst>
          <pc:docMk/>
          <pc:sldMk cId="2308463730" sldId="478"/>
        </pc:sldMkLst>
      </pc:sldChg>
      <pc:sldChg chg="delSp modSp mod">
        <pc:chgData name="Kendra Brown" userId="042f2b31-ec03-4362-8e5d-3667a4260553" providerId="ADAL" clId="{BC1F4790-3B4E-4DD0-871F-F9FCA7BE1575}" dt="2024-09-24T13:41:42.224" v="3026" actId="20577"/>
        <pc:sldMkLst>
          <pc:docMk/>
          <pc:sldMk cId="3342728741" sldId="479"/>
        </pc:sldMkLst>
      </pc:sldChg>
      <pc:sldChg chg="del">
        <pc:chgData name="Kendra Brown" userId="042f2b31-ec03-4362-8e5d-3667a4260553" providerId="ADAL" clId="{BC1F4790-3B4E-4DD0-871F-F9FCA7BE1575}" dt="2024-09-24T13:42:12.883" v="3058" actId="47"/>
        <pc:sldMkLst>
          <pc:docMk/>
          <pc:sldMk cId="3978747183" sldId="480"/>
        </pc:sldMkLst>
      </pc:sldChg>
      <pc:sldChg chg="modSp mod">
        <pc:chgData name="Kendra Brown" userId="042f2b31-ec03-4362-8e5d-3667a4260553" providerId="ADAL" clId="{BC1F4790-3B4E-4DD0-871F-F9FCA7BE1575}" dt="2024-09-24T13:21:49.588" v="513" actId="6549"/>
        <pc:sldMkLst>
          <pc:docMk/>
          <pc:sldMk cId="1033835638" sldId="506"/>
        </pc:sldMkLst>
      </pc:sldChg>
      <pc:sldChg chg="modSp mod">
        <pc:chgData name="Kendra Brown" userId="042f2b31-ec03-4362-8e5d-3667a4260553" providerId="ADAL" clId="{BC1F4790-3B4E-4DD0-871F-F9FCA7BE1575}" dt="2024-09-24T13:33:49.613" v="1999" actId="948"/>
        <pc:sldMkLst>
          <pc:docMk/>
          <pc:sldMk cId="1150698205" sldId="507"/>
        </pc:sldMkLst>
      </pc:sldChg>
      <pc:sldChg chg="modSp mod">
        <pc:chgData name="Kendra Brown" userId="042f2b31-ec03-4362-8e5d-3667a4260553" providerId="ADAL" clId="{BC1F4790-3B4E-4DD0-871F-F9FCA7BE1575}" dt="2024-09-24T13:44:50.144" v="3386" actId="20577"/>
        <pc:sldMkLst>
          <pc:docMk/>
          <pc:sldMk cId="3444384870" sldId="508"/>
        </pc:sldMkLst>
      </pc:sldChg>
      <pc:sldChg chg="modSp mod">
        <pc:chgData name="Kendra Brown" userId="042f2b31-ec03-4362-8e5d-3667a4260553" providerId="ADAL" clId="{BC1F4790-3B4E-4DD0-871F-F9FCA7BE1575}" dt="2024-09-24T13:48:32.729" v="3801" actId="20577"/>
        <pc:sldMkLst>
          <pc:docMk/>
          <pc:sldMk cId="1487064928" sldId="509"/>
        </pc:sldMkLst>
      </pc:sldChg>
      <pc:sldChg chg="modSp mod">
        <pc:chgData name="Kendra Brown" userId="042f2b31-ec03-4362-8e5d-3667a4260553" providerId="ADAL" clId="{BC1F4790-3B4E-4DD0-871F-F9FCA7BE1575}" dt="2024-09-24T13:54:49.737" v="4490" actId="948"/>
        <pc:sldMkLst>
          <pc:docMk/>
          <pc:sldMk cId="1221303959" sldId="511"/>
        </pc:sldMkLst>
      </pc:sldChg>
      <pc:sldChg chg="modSp mod">
        <pc:chgData name="Kendra Brown" userId="042f2b31-ec03-4362-8e5d-3667a4260553" providerId="ADAL" clId="{BC1F4790-3B4E-4DD0-871F-F9FCA7BE1575}" dt="2024-09-24T13:24:25.673" v="952" actId="1076"/>
        <pc:sldMkLst>
          <pc:docMk/>
          <pc:sldMk cId="4119184685" sldId="514"/>
        </pc:sldMkLst>
      </pc:sldChg>
      <pc:sldChg chg="modSp mod">
        <pc:chgData name="Kendra Brown" userId="042f2b31-ec03-4362-8e5d-3667a4260553" providerId="ADAL" clId="{BC1F4790-3B4E-4DD0-871F-F9FCA7BE1575}" dt="2024-09-24T13:27:15.877" v="1317" actId="20577"/>
        <pc:sldMkLst>
          <pc:docMk/>
          <pc:sldMk cId="2204389565" sldId="515"/>
        </pc:sldMkLst>
      </pc:sldChg>
      <pc:sldChg chg="del">
        <pc:chgData name="Kendra Brown" userId="042f2b31-ec03-4362-8e5d-3667a4260553" providerId="ADAL" clId="{BC1F4790-3B4E-4DD0-871F-F9FCA7BE1575}" dt="2024-09-24T13:30:16.818" v="1693" actId="47"/>
        <pc:sldMkLst>
          <pc:docMk/>
          <pc:sldMk cId="1343846524" sldId="516"/>
        </pc:sldMkLst>
      </pc:sldChg>
      <pc:sldChg chg="modSp mod">
        <pc:chgData name="Kendra Brown" userId="042f2b31-ec03-4362-8e5d-3667a4260553" providerId="ADAL" clId="{BC1F4790-3B4E-4DD0-871F-F9FCA7BE1575}" dt="2024-09-24T13:49:41.692" v="4011" actId="20577"/>
        <pc:sldMkLst>
          <pc:docMk/>
          <pc:sldMk cId="157662169" sldId="517"/>
        </pc:sldMkLst>
      </pc:sldChg>
      <pc:sldChg chg="modSp mod">
        <pc:chgData name="Kendra Brown" userId="042f2b31-ec03-4362-8e5d-3667a4260553" providerId="ADAL" clId="{BC1F4790-3B4E-4DD0-871F-F9FCA7BE1575}" dt="2024-09-24T13:54:14.142" v="4402" actId="27636"/>
        <pc:sldMkLst>
          <pc:docMk/>
          <pc:sldMk cId="3041279296" sldId="520"/>
        </pc:sldMkLst>
      </pc:sldChg>
      <pc:sldChg chg="modSp mod">
        <pc:chgData name="Kendra Brown" userId="042f2b31-ec03-4362-8e5d-3667a4260553" providerId="ADAL" clId="{BC1F4790-3B4E-4DD0-871F-F9FCA7BE1575}" dt="2024-09-24T13:18:05.456" v="163" actId="20577"/>
        <pc:sldMkLst>
          <pc:docMk/>
          <pc:sldMk cId="1226380879" sldId="521"/>
        </pc:sldMkLst>
      </pc:sldChg>
      <pc:sldChg chg="modSp mod">
        <pc:chgData name="Kendra Brown" userId="042f2b31-ec03-4362-8e5d-3667a4260553" providerId="ADAL" clId="{BC1F4790-3B4E-4DD0-871F-F9FCA7BE1575}" dt="2024-09-24T13:18:41.983" v="198"/>
        <pc:sldMkLst>
          <pc:docMk/>
          <pc:sldMk cId="3840142090" sldId="522"/>
        </pc:sldMkLst>
      </pc:sldChg>
      <pc:sldChg chg="modSp mod">
        <pc:chgData name="Kendra Brown" userId="042f2b31-ec03-4362-8e5d-3667a4260553" providerId="ADAL" clId="{BC1F4790-3B4E-4DD0-871F-F9FCA7BE1575}" dt="2024-09-24T13:20:33.679" v="343" actId="20577"/>
        <pc:sldMkLst>
          <pc:docMk/>
          <pc:sldMk cId="1828897630" sldId="523"/>
        </pc:sldMkLst>
      </pc:sldChg>
      <pc:sldChg chg="modSp mod">
        <pc:chgData name="Kendra Brown" userId="042f2b31-ec03-4362-8e5d-3667a4260553" providerId="ADAL" clId="{BC1F4790-3B4E-4DD0-871F-F9FCA7BE1575}" dt="2024-09-24T13:52:37.556" v="4139" actId="20577"/>
        <pc:sldMkLst>
          <pc:docMk/>
          <pc:sldMk cId="519569372" sldId="527"/>
        </pc:sldMkLst>
      </pc:sldChg>
      <pc:sldChg chg="modSp mod">
        <pc:chgData name="Kendra Brown" userId="042f2b31-ec03-4362-8e5d-3667a4260553" providerId="ADAL" clId="{BC1F4790-3B4E-4DD0-871F-F9FCA7BE1575}" dt="2024-09-24T13:52:56.149" v="4187" actId="20577"/>
        <pc:sldMkLst>
          <pc:docMk/>
          <pc:sldMk cId="1427561623" sldId="528"/>
        </pc:sldMkLst>
      </pc:sldChg>
      <pc:sldChg chg="modSp mod">
        <pc:chgData name="Kendra Brown" userId="042f2b31-ec03-4362-8e5d-3667a4260553" providerId="ADAL" clId="{BC1F4790-3B4E-4DD0-871F-F9FCA7BE1575}" dt="2024-09-24T13:53:10.193" v="4235" actId="20577"/>
        <pc:sldMkLst>
          <pc:docMk/>
          <pc:sldMk cId="3342080353" sldId="529"/>
        </pc:sldMkLst>
      </pc:sldChg>
      <pc:sldChg chg="modSp mod">
        <pc:chgData name="Kendra Brown" userId="042f2b31-ec03-4362-8e5d-3667a4260553" providerId="ADAL" clId="{BC1F4790-3B4E-4DD0-871F-F9FCA7BE1575}" dt="2024-09-24T13:22:46.660" v="718" actId="20577"/>
        <pc:sldMkLst>
          <pc:docMk/>
          <pc:sldMk cId="3666664653" sldId="530"/>
        </pc:sldMkLst>
      </pc:sldChg>
      <pc:sldChg chg="add">
        <pc:chgData name="Kendra Brown" userId="042f2b31-ec03-4362-8e5d-3667a4260553" providerId="ADAL" clId="{BC1F4790-3B4E-4DD0-871F-F9FCA7BE1575}" dt="2024-09-24T13:15:53.561" v="0"/>
        <pc:sldMkLst>
          <pc:docMk/>
          <pc:sldMk cId="1494818901" sldId="531"/>
        </pc:sldMkLst>
      </pc:sldChg>
      <pc:sldChg chg="add del">
        <pc:chgData name="Kendra Brown" userId="042f2b31-ec03-4362-8e5d-3667a4260553" providerId="ADAL" clId="{BC1F4790-3B4E-4DD0-871F-F9FCA7BE1575}" dt="2024-09-24T13:16:07.780" v="3" actId="47"/>
        <pc:sldMkLst>
          <pc:docMk/>
          <pc:sldMk cId="245570607" sldId="532"/>
        </pc:sldMkLst>
      </pc:sldChg>
      <pc:sldChg chg="modSp add mod ord">
        <pc:chgData name="Kendra Brown" userId="042f2b31-ec03-4362-8e5d-3667a4260553" providerId="ADAL" clId="{BC1F4790-3B4E-4DD0-871F-F9FCA7BE1575}" dt="2024-09-24T13:17:03.642" v="23" actId="20577"/>
        <pc:sldMkLst>
          <pc:docMk/>
          <pc:sldMk cId="526656799" sldId="532"/>
        </pc:sldMkLst>
      </pc:sldChg>
      <pc:sldChg chg="add del">
        <pc:chgData name="Kendra Brown" userId="042f2b31-ec03-4362-8e5d-3667a4260553" providerId="ADAL" clId="{BC1F4790-3B4E-4DD0-871F-F9FCA7BE1575}" dt="2024-09-24T13:16:16.258" v="5" actId="47"/>
        <pc:sldMkLst>
          <pc:docMk/>
          <pc:sldMk cId="2475176244" sldId="532"/>
        </pc:sldMkLst>
      </pc:sldChg>
      <pc:sldChg chg="modSp add mod">
        <pc:chgData name="Kendra Brown" userId="042f2b31-ec03-4362-8e5d-3667a4260553" providerId="ADAL" clId="{BC1F4790-3B4E-4DD0-871F-F9FCA7BE1575}" dt="2024-09-24T13:30:41.610" v="1737" actId="5793"/>
        <pc:sldMkLst>
          <pc:docMk/>
          <pc:sldMk cId="2983458780" sldId="533"/>
        </pc:sldMkLst>
      </pc:sldChg>
      <pc:sldChg chg="modSp add mod">
        <pc:chgData name="Kendra Brown" userId="042f2b31-ec03-4362-8e5d-3667a4260553" providerId="ADAL" clId="{BC1F4790-3B4E-4DD0-871F-F9FCA7BE1575}" dt="2024-09-24T13:34:43.876" v="2119" actId="20577"/>
        <pc:sldMkLst>
          <pc:docMk/>
          <pc:sldMk cId="649627474" sldId="534"/>
        </pc:sldMkLst>
      </pc:sldChg>
      <pc:sldChg chg="modSp add mod">
        <pc:chgData name="Kendra Brown" userId="042f2b31-ec03-4362-8e5d-3667a4260553" providerId="ADAL" clId="{BC1F4790-3B4E-4DD0-871F-F9FCA7BE1575}" dt="2024-09-24T13:42:08.535" v="3057" actId="114"/>
        <pc:sldMkLst>
          <pc:docMk/>
          <pc:sldMk cId="4101073171" sldId="535"/>
        </pc:sldMkLst>
      </pc:sldChg>
    </pc:docChg>
  </pc:docChgLst>
  <pc:docChgLst>
    <pc:chgData name="Kendra Brown" userId="042f2b31-ec03-4362-8e5d-3667a4260553" providerId="ADAL" clId="{29F63F52-073E-4C8A-B9A9-9D1739A73468}"/>
    <pc:docChg chg="undo custSel modSld">
      <pc:chgData name="Kendra Brown" userId="042f2b31-ec03-4362-8e5d-3667a4260553" providerId="ADAL" clId="{29F63F52-073E-4C8A-B9A9-9D1739A73468}" dt="2024-08-22T12:02:26.593" v="27" actId="948"/>
      <pc:docMkLst>
        <pc:docMk/>
      </pc:docMkLst>
      <pc:sldChg chg="modSp mod">
        <pc:chgData name="Kendra Brown" userId="042f2b31-ec03-4362-8e5d-3667a4260553" providerId="ADAL" clId="{29F63F52-073E-4C8A-B9A9-9D1739A73468}" dt="2024-08-22T08:12:14.794" v="4" actId="313"/>
        <pc:sldMkLst>
          <pc:docMk/>
          <pc:sldMk cId="1150698205" sldId="507"/>
        </pc:sldMkLst>
      </pc:sldChg>
      <pc:sldChg chg="modSp mod">
        <pc:chgData name="Kendra Brown" userId="042f2b31-ec03-4362-8e5d-3667a4260553" providerId="ADAL" clId="{29F63F52-073E-4C8A-B9A9-9D1739A73468}" dt="2024-08-22T08:10:30.949" v="3" actId="27636"/>
        <pc:sldMkLst>
          <pc:docMk/>
          <pc:sldMk cId="4119184685" sldId="514"/>
        </pc:sldMkLst>
      </pc:sldChg>
      <pc:sldChg chg="modSp mod">
        <pc:chgData name="Kendra Brown" userId="042f2b31-ec03-4362-8e5d-3667a4260553" providerId="ADAL" clId="{29F63F52-073E-4C8A-B9A9-9D1739A73468}" dt="2024-08-22T09:26:12.827" v="8" actId="21"/>
        <pc:sldMkLst>
          <pc:docMk/>
          <pc:sldMk cId="1828897630" sldId="523"/>
        </pc:sldMkLst>
      </pc:sldChg>
      <pc:sldChg chg="modSp mod">
        <pc:chgData name="Kendra Brown" userId="042f2b31-ec03-4362-8e5d-3667a4260553" providerId="ADAL" clId="{29F63F52-073E-4C8A-B9A9-9D1739A73468}" dt="2024-08-22T12:02:26.593" v="27" actId="948"/>
        <pc:sldMkLst>
          <pc:docMk/>
          <pc:sldMk cId="3666664653" sldId="530"/>
        </pc:sldMkLst>
      </pc:sldChg>
    </pc:docChg>
  </pc:docChgLst>
  <pc:docChgLst>
    <pc:chgData name="Kendra Brown" userId="042f2b31-ec03-4362-8e5d-3667a4260553" providerId="ADAL" clId="{1D6E4FF1-67BB-4D39-91D3-C1CFFB1F836A}"/>
    <pc:docChg chg="modSld">
      <pc:chgData name="Kendra Brown" userId="042f2b31-ec03-4362-8e5d-3667a4260553" providerId="ADAL" clId="{1D6E4FF1-67BB-4D39-91D3-C1CFFB1F836A}" dt="2025-02-06T15:36:00.434" v="379" actId="20577"/>
      <pc:docMkLst>
        <pc:docMk/>
      </pc:docMkLst>
      <pc:sldChg chg="modSp mod">
        <pc:chgData name="Kendra Brown" userId="042f2b31-ec03-4362-8e5d-3667a4260553" providerId="ADAL" clId="{1D6E4FF1-67BB-4D39-91D3-C1CFFB1F836A}" dt="2025-02-06T15:34:42.443" v="374" actId="20577"/>
        <pc:sldMkLst>
          <pc:docMk/>
          <pc:sldMk cId="0" sldId="290"/>
        </pc:sldMkLst>
        <pc:spChg chg="mod">
          <ac:chgData name="Kendra Brown" userId="042f2b31-ec03-4362-8e5d-3667a4260553" providerId="ADAL" clId="{1D6E4FF1-67BB-4D39-91D3-C1CFFB1F836A}" dt="2025-02-06T15:34:42.443" v="374" actId="20577"/>
          <ac:spMkLst>
            <pc:docMk/>
            <pc:sldMk cId="0" sldId="290"/>
            <ac:spMk id="843" creationId="{00000000-0000-0000-0000-000000000000}"/>
          </ac:spMkLst>
        </pc:spChg>
      </pc:sldChg>
      <pc:sldChg chg="modSp mod">
        <pc:chgData name="Kendra Brown" userId="042f2b31-ec03-4362-8e5d-3667a4260553" providerId="ADAL" clId="{1D6E4FF1-67BB-4D39-91D3-C1CFFB1F836A}" dt="2025-02-06T15:33:47.963" v="277" actId="20577"/>
        <pc:sldMkLst>
          <pc:docMk/>
          <pc:sldMk cId="4205837185" sldId="369"/>
        </pc:sldMkLst>
        <pc:spChg chg="mod">
          <ac:chgData name="Kendra Brown" userId="042f2b31-ec03-4362-8e5d-3667a4260553" providerId="ADAL" clId="{1D6E4FF1-67BB-4D39-91D3-C1CFFB1F836A}" dt="2025-02-06T15:33:47.963" v="277" actId="20577"/>
          <ac:spMkLst>
            <pc:docMk/>
            <pc:sldMk cId="4205837185" sldId="369"/>
            <ac:spMk id="17" creationId="{C491DAED-2D17-B01C-5D48-0741DB24861E}"/>
          </ac:spMkLst>
        </pc:spChg>
      </pc:sldChg>
      <pc:sldChg chg="modSp mod">
        <pc:chgData name="Kendra Brown" userId="042f2b31-ec03-4362-8e5d-3667a4260553" providerId="ADAL" clId="{1D6E4FF1-67BB-4D39-91D3-C1CFFB1F836A}" dt="2025-02-06T15:29:49.350" v="170" actId="20577"/>
        <pc:sldMkLst>
          <pc:docMk/>
          <pc:sldMk cId="3412403941" sldId="468"/>
        </pc:sldMkLst>
        <pc:spChg chg="mod">
          <ac:chgData name="Kendra Brown" userId="042f2b31-ec03-4362-8e5d-3667a4260553" providerId="ADAL" clId="{1D6E4FF1-67BB-4D39-91D3-C1CFFB1F836A}" dt="2025-02-06T15:29:49.350" v="170" actId="20577"/>
          <ac:spMkLst>
            <pc:docMk/>
            <pc:sldMk cId="3412403941" sldId="468"/>
            <ac:spMk id="844" creationId="{00000000-0000-0000-0000-000000000000}"/>
          </ac:spMkLst>
        </pc:spChg>
      </pc:sldChg>
      <pc:sldChg chg="modSp mod">
        <pc:chgData name="Kendra Brown" userId="042f2b31-ec03-4362-8e5d-3667a4260553" providerId="ADAL" clId="{1D6E4FF1-67BB-4D39-91D3-C1CFFB1F836A}" dt="2025-02-06T15:28:34.342" v="157" actId="20577"/>
        <pc:sldMkLst>
          <pc:docMk/>
          <pc:sldMk cId="1182847894" sldId="470"/>
        </pc:sldMkLst>
        <pc:spChg chg="mod">
          <ac:chgData name="Kendra Brown" userId="042f2b31-ec03-4362-8e5d-3667a4260553" providerId="ADAL" clId="{1D6E4FF1-67BB-4D39-91D3-C1CFFB1F836A}" dt="2025-02-06T15:28:34.342" v="157" actId="20577"/>
          <ac:spMkLst>
            <pc:docMk/>
            <pc:sldMk cId="1182847894" sldId="470"/>
            <ac:spMk id="843" creationId="{00000000-0000-0000-0000-000000000000}"/>
          </ac:spMkLst>
        </pc:spChg>
        <pc:spChg chg="mod">
          <ac:chgData name="Kendra Brown" userId="042f2b31-ec03-4362-8e5d-3667a4260553" providerId="ADAL" clId="{1D6E4FF1-67BB-4D39-91D3-C1CFFB1F836A}" dt="2025-02-06T15:28:13.850" v="74" actId="20577"/>
          <ac:spMkLst>
            <pc:docMk/>
            <pc:sldMk cId="1182847894" sldId="470"/>
            <ac:spMk id="844" creationId="{00000000-0000-0000-0000-000000000000}"/>
          </ac:spMkLst>
        </pc:spChg>
      </pc:sldChg>
      <pc:sldChg chg="modSp mod">
        <pc:chgData name="Kendra Brown" userId="042f2b31-ec03-4362-8e5d-3667a4260553" providerId="ADAL" clId="{1D6E4FF1-67BB-4D39-91D3-C1CFFB1F836A}" dt="2025-02-06T15:36:00.434" v="379" actId="20577"/>
        <pc:sldMkLst>
          <pc:docMk/>
          <pc:sldMk cId="2308463730" sldId="478"/>
        </pc:sldMkLst>
        <pc:spChg chg="mod">
          <ac:chgData name="Kendra Brown" userId="042f2b31-ec03-4362-8e5d-3667a4260553" providerId="ADAL" clId="{1D6E4FF1-67BB-4D39-91D3-C1CFFB1F836A}" dt="2025-02-06T15:36:00.434" v="379" actId="20577"/>
          <ac:spMkLst>
            <pc:docMk/>
            <pc:sldMk cId="2308463730" sldId="478"/>
            <ac:spMk id="17" creationId="{C491DAED-2D17-B01C-5D48-0741DB24861E}"/>
          </ac:spMkLst>
        </pc:spChg>
      </pc:sldChg>
      <pc:sldChg chg="modSp mod">
        <pc:chgData name="Kendra Brown" userId="042f2b31-ec03-4362-8e5d-3667a4260553" providerId="ADAL" clId="{1D6E4FF1-67BB-4D39-91D3-C1CFFB1F836A}" dt="2025-02-06T15:25:11.953" v="16" actId="20577"/>
        <pc:sldMkLst>
          <pc:docMk/>
          <pc:sldMk cId="3840142090" sldId="522"/>
        </pc:sldMkLst>
        <pc:spChg chg="mod">
          <ac:chgData name="Kendra Brown" userId="042f2b31-ec03-4362-8e5d-3667a4260553" providerId="ADAL" clId="{1D6E4FF1-67BB-4D39-91D3-C1CFFB1F836A}" dt="2025-02-06T15:25:11.953" v="16" actId="20577"/>
          <ac:spMkLst>
            <pc:docMk/>
            <pc:sldMk cId="3840142090" sldId="522"/>
            <ac:spMk id="3" creationId="{39681517-1A4A-E363-B3D1-CB0AA295B5F5}"/>
          </ac:spMkLst>
        </pc:spChg>
      </pc:sldChg>
      <pc:sldChg chg="modSp mod">
        <pc:chgData name="Kendra Brown" userId="042f2b31-ec03-4362-8e5d-3667a4260553" providerId="ADAL" clId="{1D6E4FF1-67BB-4D39-91D3-C1CFFB1F836A}" dt="2025-02-06T15:26:28.220" v="68" actId="115"/>
        <pc:sldMkLst>
          <pc:docMk/>
          <pc:sldMk cId="1828897630" sldId="523"/>
        </pc:sldMkLst>
        <pc:spChg chg="mod">
          <ac:chgData name="Kendra Brown" userId="042f2b31-ec03-4362-8e5d-3667a4260553" providerId="ADAL" clId="{1D6E4FF1-67BB-4D39-91D3-C1CFFB1F836A}" dt="2025-02-06T15:26:28.220" v="68" actId="115"/>
          <ac:spMkLst>
            <pc:docMk/>
            <pc:sldMk cId="1828897630" sldId="523"/>
            <ac:spMk id="3" creationId="{39681517-1A4A-E363-B3D1-CB0AA295B5F5}"/>
          </ac:spMkLst>
        </pc:spChg>
      </pc:sldChg>
      <pc:sldChg chg="modSp mod">
        <pc:chgData name="Kendra Brown" userId="042f2b31-ec03-4362-8e5d-3667a4260553" providerId="ADAL" clId="{1D6E4FF1-67BB-4D39-91D3-C1CFFB1F836A}" dt="2025-02-06T15:28:57.386" v="164"/>
        <pc:sldMkLst>
          <pc:docMk/>
          <pc:sldMk cId="2983458780" sldId="533"/>
        </pc:sldMkLst>
        <pc:spChg chg="mod">
          <ac:chgData name="Kendra Brown" userId="042f2b31-ec03-4362-8e5d-3667a4260553" providerId="ADAL" clId="{1D6E4FF1-67BB-4D39-91D3-C1CFFB1F836A}" dt="2025-02-06T15:28:57.386" v="164"/>
          <ac:spMkLst>
            <pc:docMk/>
            <pc:sldMk cId="2983458780" sldId="533"/>
            <ac:spMk id="843" creationId="{00000000-0000-0000-0000-000000000000}"/>
          </ac:spMkLst>
        </pc:spChg>
        <pc:spChg chg="mod">
          <ac:chgData name="Kendra Brown" userId="042f2b31-ec03-4362-8e5d-3667a4260553" providerId="ADAL" clId="{1D6E4FF1-67BB-4D39-91D3-C1CFFB1F836A}" dt="2025-02-06T15:28:49.331" v="163" actId="20577"/>
          <ac:spMkLst>
            <pc:docMk/>
            <pc:sldMk cId="2983458780" sldId="533"/>
            <ac:spMk id="844" creationId="{00000000-0000-0000-0000-000000000000}"/>
          </ac:spMkLst>
        </pc:spChg>
      </pc:sldChg>
      <pc:sldChg chg="modSp mod">
        <pc:chgData name="Kendra Brown" userId="042f2b31-ec03-4362-8e5d-3667a4260553" providerId="ADAL" clId="{1D6E4FF1-67BB-4D39-91D3-C1CFFB1F836A}" dt="2025-02-06T15:29:57.808" v="176" actId="20577"/>
        <pc:sldMkLst>
          <pc:docMk/>
          <pc:sldMk cId="649627474" sldId="534"/>
        </pc:sldMkLst>
        <pc:spChg chg="mod">
          <ac:chgData name="Kendra Brown" userId="042f2b31-ec03-4362-8e5d-3667a4260553" providerId="ADAL" clId="{1D6E4FF1-67BB-4D39-91D3-C1CFFB1F836A}" dt="2025-02-06T15:29:57.808" v="176" actId="20577"/>
          <ac:spMkLst>
            <pc:docMk/>
            <pc:sldMk cId="649627474" sldId="534"/>
            <ac:spMk id="844" creationId="{00000000-0000-0000-0000-000000000000}"/>
          </ac:spMkLst>
        </pc:spChg>
      </pc:sldChg>
    </pc:docChg>
  </pc:docChgLst>
  <pc:docChgLst>
    <pc:chgData name="Kendra Brown" userId="042f2b31-ec03-4362-8e5d-3667a4260553" providerId="ADAL" clId="{49EE9B9B-1F60-4E92-B99C-47A9F94FA640}"/>
    <pc:docChg chg="modSld">
      <pc:chgData name="Kendra Brown" userId="042f2b31-ec03-4362-8e5d-3667a4260553" providerId="ADAL" clId="{49EE9B9B-1F60-4E92-B99C-47A9F94FA640}" dt="2025-03-17T12:53:06.831" v="2" actId="20577"/>
      <pc:docMkLst>
        <pc:docMk/>
      </pc:docMkLst>
      <pc:sldChg chg="modSp mod">
        <pc:chgData name="Kendra Brown" userId="042f2b31-ec03-4362-8e5d-3667a4260553" providerId="ADAL" clId="{49EE9B9B-1F60-4E92-B99C-47A9F94FA640}" dt="2025-03-17T12:53:06.831" v="2" actId="20577"/>
        <pc:sldMkLst>
          <pc:docMk/>
          <pc:sldMk cId="2983458780" sldId="533"/>
        </pc:sldMkLst>
        <pc:graphicFrameChg chg="modGraphic">
          <ac:chgData name="Kendra Brown" userId="042f2b31-ec03-4362-8e5d-3667a4260553" providerId="ADAL" clId="{49EE9B9B-1F60-4E92-B99C-47A9F94FA640}" dt="2025-03-17T12:53:06.831" v="2" actId="20577"/>
          <ac:graphicFrameMkLst>
            <pc:docMk/>
            <pc:sldMk cId="2983458780" sldId="533"/>
            <ac:graphicFrameMk id="845" creationId="{00000000-0000-0000-0000-000000000000}"/>
          </ac:graphicFrameMkLst>
        </pc:graphicFrame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6111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6111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228600" y="1524000"/>
            <a:ext cx="7315200" cy="41148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5867399"/>
            <a:ext cx="5486400" cy="48006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11580813"/>
            <a:ext cx="2971800" cy="6111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11580813"/>
            <a:ext cx="2971800" cy="6111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p1:notes"/>
          <p:cNvSpPr txBox="1">
            <a:spLocks noGrp="1"/>
          </p:cNvSpPr>
          <p:nvPr>
            <p:ph type="body" idx="1"/>
          </p:nvPr>
        </p:nvSpPr>
        <p:spPr>
          <a:xfrm>
            <a:off x="685800" y="5867399"/>
            <a:ext cx="5486400" cy="48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105" name="Google Shape;105;p1:notes"/>
          <p:cNvSpPr>
            <a:spLocks noGrp="1" noRot="1" noChangeAspect="1"/>
          </p:cNvSpPr>
          <p:nvPr>
            <p:ph type="sldImg" idx="2"/>
          </p:nvPr>
        </p:nvSpPr>
        <p:spPr>
          <a:xfrm>
            <a:off x="-228600" y="1524000"/>
            <a:ext cx="7315200" cy="41148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2027821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8"/>
        <p:cNvGrpSpPr/>
        <p:nvPr/>
      </p:nvGrpSpPr>
      <p:grpSpPr>
        <a:xfrm>
          <a:off x="0" y="0"/>
          <a:ext cx="0" cy="0"/>
          <a:chOff x="0" y="0"/>
          <a:chExt cx="0" cy="0"/>
        </a:xfrm>
      </p:grpSpPr>
      <p:sp>
        <p:nvSpPr>
          <p:cNvPr id="839" name="Google Shape;839;p51:notes"/>
          <p:cNvSpPr txBox="1">
            <a:spLocks noGrp="1"/>
          </p:cNvSpPr>
          <p:nvPr>
            <p:ph type="body" idx="1"/>
          </p:nvPr>
        </p:nvSpPr>
        <p:spPr>
          <a:xfrm>
            <a:off x="685800" y="5867399"/>
            <a:ext cx="5486400" cy="48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840" name="Google Shape;840;p51:notes"/>
          <p:cNvSpPr>
            <a:spLocks noGrp="1" noRot="1" noChangeAspect="1"/>
          </p:cNvSpPr>
          <p:nvPr>
            <p:ph type="sldImg" idx="2"/>
          </p:nvPr>
        </p:nvSpPr>
        <p:spPr>
          <a:xfrm>
            <a:off x="-228600" y="1524000"/>
            <a:ext cx="7315200" cy="41148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0151484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8"/>
        <p:cNvGrpSpPr/>
        <p:nvPr/>
      </p:nvGrpSpPr>
      <p:grpSpPr>
        <a:xfrm>
          <a:off x="0" y="0"/>
          <a:ext cx="0" cy="0"/>
          <a:chOff x="0" y="0"/>
          <a:chExt cx="0" cy="0"/>
        </a:xfrm>
      </p:grpSpPr>
      <p:sp>
        <p:nvSpPr>
          <p:cNvPr id="839" name="Google Shape;839;p51:notes"/>
          <p:cNvSpPr txBox="1">
            <a:spLocks noGrp="1"/>
          </p:cNvSpPr>
          <p:nvPr>
            <p:ph type="body" idx="1"/>
          </p:nvPr>
        </p:nvSpPr>
        <p:spPr>
          <a:xfrm>
            <a:off x="685800" y="5867399"/>
            <a:ext cx="5486400" cy="48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840" name="Google Shape;840;p51:notes"/>
          <p:cNvSpPr>
            <a:spLocks noGrp="1" noRot="1" noChangeAspect="1"/>
          </p:cNvSpPr>
          <p:nvPr>
            <p:ph type="sldImg" idx="2"/>
          </p:nvPr>
        </p:nvSpPr>
        <p:spPr>
          <a:xfrm>
            <a:off x="-228600" y="1524000"/>
            <a:ext cx="7315200" cy="41148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6335356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8"/>
        <p:cNvGrpSpPr/>
        <p:nvPr/>
      </p:nvGrpSpPr>
      <p:grpSpPr>
        <a:xfrm>
          <a:off x="0" y="0"/>
          <a:ext cx="0" cy="0"/>
          <a:chOff x="0" y="0"/>
          <a:chExt cx="0" cy="0"/>
        </a:xfrm>
      </p:grpSpPr>
      <p:sp>
        <p:nvSpPr>
          <p:cNvPr id="839" name="Google Shape;839;p51:notes"/>
          <p:cNvSpPr txBox="1">
            <a:spLocks noGrp="1"/>
          </p:cNvSpPr>
          <p:nvPr>
            <p:ph type="body" idx="1"/>
          </p:nvPr>
        </p:nvSpPr>
        <p:spPr>
          <a:xfrm>
            <a:off x="685800" y="5867399"/>
            <a:ext cx="5486400" cy="48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840" name="Google Shape;840;p51:notes"/>
          <p:cNvSpPr>
            <a:spLocks noGrp="1" noRot="1" noChangeAspect="1"/>
          </p:cNvSpPr>
          <p:nvPr>
            <p:ph type="sldImg" idx="2"/>
          </p:nvPr>
        </p:nvSpPr>
        <p:spPr>
          <a:xfrm>
            <a:off x="-228600" y="1524000"/>
            <a:ext cx="7315200" cy="41148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8"/>
        <p:cNvGrpSpPr/>
        <p:nvPr/>
      </p:nvGrpSpPr>
      <p:grpSpPr>
        <a:xfrm>
          <a:off x="0" y="0"/>
          <a:ext cx="0" cy="0"/>
          <a:chOff x="0" y="0"/>
          <a:chExt cx="0" cy="0"/>
        </a:xfrm>
      </p:grpSpPr>
      <p:sp>
        <p:nvSpPr>
          <p:cNvPr id="839" name="Google Shape;839;p51:notes"/>
          <p:cNvSpPr txBox="1">
            <a:spLocks noGrp="1"/>
          </p:cNvSpPr>
          <p:nvPr>
            <p:ph type="body" idx="1"/>
          </p:nvPr>
        </p:nvSpPr>
        <p:spPr>
          <a:xfrm>
            <a:off x="685800" y="5867399"/>
            <a:ext cx="5486400" cy="48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840" name="Google Shape;840;p51:notes"/>
          <p:cNvSpPr>
            <a:spLocks noGrp="1" noRot="1" noChangeAspect="1"/>
          </p:cNvSpPr>
          <p:nvPr>
            <p:ph type="sldImg" idx="2"/>
          </p:nvPr>
        </p:nvSpPr>
        <p:spPr>
          <a:xfrm>
            <a:off x="-228600" y="1524000"/>
            <a:ext cx="7315200" cy="41148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01657322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37</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256412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p1:notes"/>
          <p:cNvSpPr txBox="1">
            <a:spLocks noGrp="1"/>
          </p:cNvSpPr>
          <p:nvPr>
            <p:ph type="body" idx="1"/>
          </p:nvPr>
        </p:nvSpPr>
        <p:spPr>
          <a:xfrm>
            <a:off x="685800" y="5867399"/>
            <a:ext cx="5486400" cy="48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105" name="Google Shape;105;p1:notes"/>
          <p:cNvSpPr>
            <a:spLocks noGrp="1" noRot="1" noChangeAspect="1"/>
          </p:cNvSpPr>
          <p:nvPr>
            <p:ph type="sldImg" idx="2"/>
          </p:nvPr>
        </p:nvSpPr>
        <p:spPr>
          <a:xfrm>
            <a:off x="-228600" y="1524000"/>
            <a:ext cx="7315200" cy="41148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5330158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4</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929849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8</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436309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8"/>
        <p:cNvGrpSpPr/>
        <p:nvPr/>
      </p:nvGrpSpPr>
      <p:grpSpPr>
        <a:xfrm>
          <a:off x="0" y="0"/>
          <a:ext cx="0" cy="0"/>
          <a:chOff x="0" y="0"/>
          <a:chExt cx="0" cy="0"/>
        </a:xfrm>
      </p:grpSpPr>
      <p:sp>
        <p:nvSpPr>
          <p:cNvPr id="839" name="Google Shape;839;p51:notes"/>
          <p:cNvSpPr txBox="1">
            <a:spLocks noGrp="1"/>
          </p:cNvSpPr>
          <p:nvPr>
            <p:ph type="body" idx="1"/>
          </p:nvPr>
        </p:nvSpPr>
        <p:spPr>
          <a:xfrm>
            <a:off x="685800" y="5867399"/>
            <a:ext cx="5486400" cy="48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840" name="Google Shape;840;p51:notes"/>
          <p:cNvSpPr>
            <a:spLocks noGrp="1" noRot="1" noChangeAspect="1"/>
          </p:cNvSpPr>
          <p:nvPr>
            <p:ph type="sldImg" idx="2"/>
          </p:nvPr>
        </p:nvSpPr>
        <p:spPr>
          <a:xfrm>
            <a:off x="-228600" y="1524000"/>
            <a:ext cx="7315200" cy="41148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1607911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8"/>
        <p:cNvGrpSpPr/>
        <p:nvPr/>
      </p:nvGrpSpPr>
      <p:grpSpPr>
        <a:xfrm>
          <a:off x="0" y="0"/>
          <a:ext cx="0" cy="0"/>
          <a:chOff x="0" y="0"/>
          <a:chExt cx="0" cy="0"/>
        </a:xfrm>
      </p:grpSpPr>
      <p:sp>
        <p:nvSpPr>
          <p:cNvPr id="839" name="Google Shape;839;p51:notes"/>
          <p:cNvSpPr txBox="1">
            <a:spLocks noGrp="1"/>
          </p:cNvSpPr>
          <p:nvPr>
            <p:ph type="body" idx="1"/>
          </p:nvPr>
        </p:nvSpPr>
        <p:spPr>
          <a:xfrm>
            <a:off x="685800" y="5867399"/>
            <a:ext cx="5486400" cy="48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840" name="Google Shape;840;p51:notes"/>
          <p:cNvSpPr>
            <a:spLocks noGrp="1" noRot="1" noChangeAspect="1"/>
          </p:cNvSpPr>
          <p:nvPr>
            <p:ph type="sldImg" idx="2"/>
          </p:nvPr>
        </p:nvSpPr>
        <p:spPr>
          <a:xfrm>
            <a:off x="-228600" y="1524000"/>
            <a:ext cx="7315200" cy="41148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620393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15</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510670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8"/>
        <p:cNvGrpSpPr/>
        <p:nvPr/>
      </p:nvGrpSpPr>
      <p:grpSpPr>
        <a:xfrm>
          <a:off x="0" y="0"/>
          <a:ext cx="0" cy="0"/>
          <a:chOff x="0" y="0"/>
          <a:chExt cx="0" cy="0"/>
        </a:xfrm>
      </p:grpSpPr>
      <p:sp>
        <p:nvSpPr>
          <p:cNvPr id="839" name="Google Shape;839;p51:notes"/>
          <p:cNvSpPr txBox="1">
            <a:spLocks noGrp="1"/>
          </p:cNvSpPr>
          <p:nvPr>
            <p:ph type="body" idx="1"/>
          </p:nvPr>
        </p:nvSpPr>
        <p:spPr>
          <a:xfrm>
            <a:off x="685800" y="5867399"/>
            <a:ext cx="5486400" cy="48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840" name="Google Shape;840;p51:notes"/>
          <p:cNvSpPr>
            <a:spLocks noGrp="1" noRot="1" noChangeAspect="1"/>
          </p:cNvSpPr>
          <p:nvPr>
            <p:ph type="sldImg" idx="2"/>
          </p:nvPr>
        </p:nvSpPr>
        <p:spPr>
          <a:xfrm>
            <a:off x="-228600" y="1524000"/>
            <a:ext cx="7315200" cy="41148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5826403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8"/>
        <p:cNvGrpSpPr/>
        <p:nvPr/>
      </p:nvGrpSpPr>
      <p:grpSpPr>
        <a:xfrm>
          <a:off x="0" y="0"/>
          <a:ext cx="0" cy="0"/>
          <a:chOff x="0" y="0"/>
          <a:chExt cx="0" cy="0"/>
        </a:xfrm>
      </p:grpSpPr>
      <p:sp>
        <p:nvSpPr>
          <p:cNvPr id="839" name="Google Shape;839;p51:notes"/>
          <p:cNvSpPr txBox="1">
            <a:spLocks noGrp="1"/>
          </p:cNvSpPr>
          <p:nvPr>
            <p:ph type="body" idx="1"/>
          </p:nvPr>
        </p:nvSpPr>
        <p:spPr>
          <a:xfrm>
            <a:off x="685800" y="5867399"/>
            <a:ext cx="5486400" cy="48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840" name="Google Shape;840;p51:notes"/>
          <p:cNvSpPr>
            <a:spLocks noGrp="1" noRot="1" noChangeAspect="1"/>
          </p:cNvSpPr>
          <p:nvPr>
            <p:ph type="sldImg" idx="2"/>
          </p:nvPr>
        </p:nvSpPr>
        <p:spPr>
          <a:xfrm>
            <a:off x="-228600" y="1524000"/>
            <a:ext cx="7315200" cy="41148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0224781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2"/>
        <p:cNvGrpSpPr/>
        <p:nvPr/>
      </p:nvGrpSpPr>
      <p:grpSpPr>
        <a:xfrm>
          <a:off x="0" y="0"/>
          <a:ext cx="0" cy="0"/>
          <a:chOff x="0" y="0"/>
          <a:chExt cx="0" cy="0"/>
        </a:xfrm>
      </p:grpSpPr>
      <p:sp>
        <p:nvSpPr>
          <p:cNvPr id="823" name="Google Shape;823;p20:notes"/>
          <p:cNvSpPr txBox="1">
            <a:spLocks noGrp="1"/>
          </p:cNvSpPr>
          <p:nvPr>
            <p:ph type="body" idx="1"/>
          </p:nvPr>
        </p:nvSpPr>
        <p:spPr>
          <a:xfrm>
            <a:off x="685800" y="5867399"/>
            <a:ext cx="5486400" cy="48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824" name="Google Shape;824;p20:notes"/>
          <p:cNvSpPr>
            <a:spLocks noGrp="1" noRot="1" noChangeAspect="1"/>
          </p:cNvSpPr>
          <p:nvPr>
            <p:ph type="sldImg" idx="2"/>
          </p:nvPr>
        </p:nvSpPr>
        <p:spPr>
          <a:xfrm>
            <a:off x="-228600" y="1524000"/>
            <a:ext cx="7315200" cy="41148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5"/>
        <p:cNvGrpSpPr/>
        <p:nvPr/>
      </p:nvGrpSpPr>
      <p:grpSpPr>
        <a:xfrm>
          <a:off x="0" y="0"/>
          <a:ext cx="0" cy="0"/>
          <a:chOff x="0" y="0"/>
          <a:chExt cx="0" cy="0"/>
        </a:xfrm>
      </p:grpSpPr>
      <p:sp>
        <p:nvSpPr>
          <p:cNvPr id="16" name="Google Shape;16;p23"/>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accent1"/>
              </a:buClr>
              <a:buSzPts val="6000"/>
              <a:buFont typeface="Oswald SemiBold"/>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 name="Google Shape;17;p23"/>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2"/>
              </a:buClr>
              <a:buSzPts val="2400"/>
              <a:buNone/>
              <a:defRPr sz="2400"/>
            </a:lvl1pPr>
            <a:lvl2pPr lvl="1" algn="ctr">
              <a:lnSpc>
                <a:spcPct val="90000"/>
              </a:lnSpc>
              <a:spcBef>
                <a:spcPts val="500"/>
              </a:spcBef>
              <a:spcAft>
                <a:spcPts val="0"/>
              </a:spcAft>
              <a:buClr>
                <a:schemeClr val="accent4"/>
              </a:buClr>
              <a:buSzPts val="2000"/>
              <a:buNone/>
              <a:defRPr sz="2000"/>
            </a:lvl2pPr>
            <a:lvl3pPr lvl="2" algn="ctr">
              <a:lnSpc>
                <a:spcPct val="90000"/>
              </a:lnSpc>
              <a:spcBef>
                <a:spcPts val="500"/>
              </a:spcBef>
              <a:spcAft>
                <a:spcPts val="0"/>
              </a:spcAft>
              <a:buClr>
                <a:schemeClr val="accent4"/>
              </a:buClr>
              <a:buSzPts val="1800"/>
              <a:buNone/>
              <a:defRPr sz="1800"/>
            </a:lvl3pPr>
            <a:lvl4pPr lvl="3" algn="ctr">
              <a:lnSpc>
                <a:spcPct val="90000"/>
              </a:lnSpc>
              <a:spcBef>
                <a:spcPts val="500"/>
              </a:spcBef>
              <a:spcAft>
                <a:spcPts val="0"/>
              </a:spcAft>
              <a:buClr>
                <a:schemeClr val="accent4"/>
              </a:buClr>
              <a:buSzPts val="1600"/>
              <a:buNone/>
              <a:defRPr sz="1600"/>
            </a:lvl4pPr>
            <a:lvl5pPr lvl="4" algn="ctr">
              <a:lnSpc>
                <a:spcPct val="90000"/>
              </a:lnSpc>
              <a:spcBef>
                <a:spcPts val="500"/>
              </a:spcBef>
              <a:spcAft>
                <a:spcPts val="0"/>
              </a:spcAft>
              <a:buClr>
                <a:schemeClr val="accent4"/>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8" name="Google Shape;18;p2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 name="Google Shape;19;p2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 name="Google Shape;20;p2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84"/>
        <p:cNvGrpSpPr/>
        <p:nvPr/>
      </p:nvGrpSpPr>
      <p:grpSpPr>
        <a:xfrm>
          <a:off x="0" y="0"/>
          <a:ext cx="0" cy="0"/>
          <a:chOff x="0" y="0"/>
          <a:chExt cx="0" cy="0"/>
        </a:xfrm>
      </p:grpSpPr>
      <p:sp>
        <p:nvSpPr>
          <p:cNvPr id="85" name="Google Shape;85;p33"/>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r">
              <a:lnSpc>
                <a:spcPct val="90000"/>
              </a:lnSpc>
              <a:spcBef>
                <a:spcPts val="0"/>
              </a:spcBef>
              <a:spcAft>
                <a:spcPts val="0"/>
              </a:spcAft>
              <a:buClr>
                <a:schemeClr val="accent1"/>
              </a:buClr>
              <a:buSzPts val="3200"/>
              <a:buFont typeface="Oswald SemiBold"/>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6" name="Google Shape;86;p33"/>
          <p:cNvSpPr>
            <a:spLocks noGrp="1"/>
          </p:cNvSpPr>
          <p:nvPr>
            <p:ph type="pic" idx="2"/>
          </p:nvPr>
        </p:nvSpPr>
        <p:spPr>
          <a:xfrm>
            <a:off x="5183188" y="987425"/>
            <a:ext cx="6172200" cy="4873625"/>
          </a:xfrm>
          <a:prstGeom prst="rect">
            <a:avLst/>
          </a:prstGeom>
          <a:noFill/>
          <a:ln>
            <a:noFill/>
          </a:ln>
        </p:spPr>
      </p:sp>
      <p:sp>
        <p:nvSpPr>
          <p:cNvPr id="87" name="Google Shape;87;p33"/>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2"/>
              </a:buClr>
              <a:buSzPts val="1600"/>
              <a:buNone/>
              <a:defRPr sz="1600"/>
            </a:lvl1pPr>
            <a:lvl2pPr marL="914400" lvl="1" indent="-228600" algn="l">
              <a:lnSpc>
                <a:spcPct val="90000"/>
              </a:lnSpc>
              <a:spcBef>
                <a:spcPts val="500"/>
              </a:spcBef>
              <a:spcAft>
                <a:spcPts val="0"/>
              </a:spcAft>
              <a:buClr>
                <a:schemeClr val="accent4"/>
              </a:buClr>
              <a:buSzPts val="1400"/>
              <a:buNone/>
              <a:defRPr sz="1400"/>
            </a:lvl2pPr>
            <a:lvl3pPr marL="1371600" lvl="2" indent="-228600" algn="l">
              <a:lnSpc>
                <a:spcPct val="90000"/>
              </a:lnSpc>
              <a:spcBef>
                <a:spcPts val="500"/>
              </a:spcBef>
              <a:spcAft>
                <a:spcPts val="0"/>
              </a:spcAft>
              <a:buClr>
                <a:schemeClr val="accent4"/>
              </a:buClr>
              <a:buSzPts val="1200"/>
              <a:buNone/>
              <a:defRPr sz="1200"/>
            </a:lvl3pPr>
            <a:lvl4pPr marL="1828800" lvl="3" indent="-228600" algn="l">
              <a:lnSpc>
                <a:spcPct val="90000"/>
              </a:lnSpc>
              <a:spcBef>
                <a:spcPts val="500"/>
              </a:spcBef>
              <a:spcAft>
                <a:spcPts val="0"/>
              </a:spcAft>
              <a:buClr>
                <a:schemeClr val="accent4"/>
              </a:buClr>
              <a:buSzPts val="1000"/>
              <a:buNone/>
              <a:defRPr sz="1000"/>
            </a:lvl4pPr>
            <a:lvl5pPr marL="2286000" lvl="4" indent="-228600" algn="l">
              <a:lnSpc>
                <a:spcPct val="90000"/>
              </a:lnSpc>
              <a:spcBef>
                <a:spcPts val="500"/>
              </a:spcBef>
              <a:spcAft>
                <a:spcPts val="0"/>
              </a:spcAft>
              <a:buClr>
                <a:schemeClr val="accent4"/>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88" name="Google Shape;88;p3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9" name="Google Shape;89;p3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0" name="Google Shape;90;p3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91"/>
        <p:cNvGrpSpPr/>
        <p:nvPr/>
      </p:nvGrpSpPr>
      <p:grpSpPr>
        <a:xfrm>
          <a:off x="0" y="0"/>
          <a:ext cx="0" cy="0"/>
          <a:chOff x="0" y="0"/>
          <a:chExt cx="0" cy="0"/>
        </a:xfrm>
      </p:grpSpPr>
      <p:sp>
        <p:nvSpPr>
          <p:cNvPr id="92" name="Google Shape;92;p3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r">
              <a:lnSpc>
                <a:spcPct val="90000"/>
              </a:lnSpc>
              <a:spcBef>
                <a:spcPts val="0"/>
              </a:spcBef>
              <a:spcAft>
                <a:spcPts val="0"/>
              </a:spcAft>
              <a:buClr>
                <a:schemeClr val="accent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3" name="Google Shape;93;p34"/>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2"/>
              </a:buClr>
              <a:buSzPts val="1800"/>
              <a:buNone/>
              <a:defRPr/>
            </a:lvl1pPr>
            <a:lvl2pPr marL="914400" lvl="1" indent="-342900" algn="l">
              <a:lnSpc>
                <a:spcPct val="90000"/>
              </a:lnSpc>
              <a:spcBef>
                <a:spcPts val="500"/>
              </a:spcBef>
              <a:spcAft>
                <a:spcPts val="0"/>
              </a:spcAft>
              <a:buClr>
                <a:schemeClr val="accent4"/>
              </a:buClr>
              <a:buSzPts val="1800"/>
              <a:buChar char="•"/>
              <a:defRPr/>
            </a:lvl2pPr>
            <a:lvl3pPr marL="1371600" lvl="2" indent="-342900" algn="l">
              <a:lnSpc>
                <a:spcPct val="90000"/>
              </a:lnSpc>
              <a:spcBef>
                <a:spcPts val="500"/>
              </a:spcBef>
              <a:spcAft>
                <a:spcPts val="0"/>
              </a:spcAft>
              <a:buClr>
                <a:schemeClr val="accent4"/>
              </a:buClr>
              <a:buSzPts val="1800"/>
              <a:buChar char="•"/>
              <a:defRPr/>
            </a:lvl3pPr>
            <a:lvl4pPr marL="1828800" lvl="3" indent="-342900" algn="l">
              <a:lnSpc>
                <a:spcPct val="90000"/>
              </a:lnSpc>
              <a:spcBef>
                <a:spcPts val="500"/>
              </a:spcBef>
              <a:spcAft>
                <a:spcPts val="0"/>
              </a:spcAft>
              <a:buClr>
                <a:schemeClr val="accent4"/>
              </a:buClr>
              <a:buSzPts val="1800"/>
              <a:buChar char="•"/>
              <a:defRPr/>
            </a:lvl4pPr>
            <a:lvl5pPr marL="2286000" lvl="4" indent="-342900" algn="l">
              <a:lnSpc>
                <a:spcPct val="90000"/>
              </a:lnSpc>
              <a:spcBef>
                <a:spcPts val="500"/>
              </a:spcBef>
              <a:spcAft>
                <a:spcPts val="0"/>
              </a:spcAft>
              <a:buClr>
                <a:schemeClr val="accent4"/>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4" name="Google Shape;94;p3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5" name="Google Shape;95;p3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6" name="Google Shape;96;p3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97"/>
        <p:cNvGrpSpPr/>
        <p:nvPr/>
      </p:nvGrpSpPr>
      <p:grpSpPr>
        <a:xfrm>
          <a:off x="0" y="0"/>
          <a:ext cx="0" cy="0"/>
          <a:chOff x="0" y="0"/>
          <a:chExt cx="0" cy="0"/>
        </a:xfrm>
      </p:grpSpPr>
      <p:sp>
        <p:nvSpPr>
          <p:cNvPr id="98" name="Google Shape;98;p35"/>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r">
              <a:lnSpc>
                <a:spcPct val="90000"/>
              </a:lnSpc>
              <a:spcBef>
                <a:spcPts val="0"/>
              </a:spcBef>
              <a:spcAft>
                <a:spcPts val="0"/>
              </a:spcAft>
              <a:buClr>
                <a:schemeClr val="accent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9" name="Google Shape;99;p35"/>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2"/>
              </a:buClr>
              <a:buSzPts val="1800"/>
              <a:buNone/>
              <a:defRPr/>
            </a:lvl1pPr>
            <a:lvl2pPr marL="914400" lvl="1" indent="-342900" algn="l">
              <a:lnSpc>
                <a:spcPct val="90000"/>
              </a:lnSpc>
              <a:spcBef>
                <a:spcPts val="500"/>
              </a:spcBef>
              <a:spcAft>
                <a:spcPts val="0"/>
              </a:spcAft>
              <a:buClr>
                <a:schemeClr val="accent4"/>
              </a:buClr>
              <a:buSzPts val="1800"/>
              <a:buChar char="•"/>
              <a:defRPr/>
            </a:lvl2pPr>
            <a:lvl3pPr marL="1371600" lvl="2" indent="-342900" algn="l">
              <a:lnSpc>
                <a:spcPct val="90000"/>
              </a:lnSpc>
              <a:spcBef>
                <a:spcPts val="500"/>
              </a:spcBef>
              <a:spcAft>
                <a:spcPts val="0"/>
              </a:spcAft>
              <a:buClr>
                <a:schemeClr val="accent4"/>
              </a:buClr>
              <a:buSzPts val="1800"/>
              <a:buChar char="•"/>
              <a:defRPr/>
            </a:lvl3pPr>
            <a:lvl4pPr marL="1828800" lvl="3" indent="-342900" algn="l">
              <a:lnSpc>
                <a:spcPct val="90000"/>
              </a:lnSpc>
              <a:spcBef>
                <a:spcPts val="500"/>
              </a:spcBef>
              <a:spcAft>
                <a:spcPts val="0"/>
              </a:spcAft>
              <a:buClr>
                <a:schemeClr val="accent4"/>
              </a:buClr>
              <a:buSzPts val="1800"/>
              <a:buChar char="•"/>
              <a:defRPr/>
            </a:lvl4pPr>
            <a:lvl5pPr marL="2286000" lvl="4" indent="-342900" algn="l">
              <a:lnSpc>
                <a:spcPct val="90000"/>
              </a:lnSpc>
              <a:spcBef>
                <a:spcPts val="500"/>
              </a:spcBef>
              <a:spcAft>
                <a:spcPts val="0"/>
              </a:spcAft>
              <a:buClr>
                <a:schemeClr val="accent4"/>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0" name="Google Shape;100;p3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1" name="Google Shape;101;p3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2" name="Google Shape;102;p3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1_Blank" type="blank">
  <p:cSld name="BLANK">
    <p:spTree>
      <p:nvGrpSpPr>
        <p:cNvPr id="1" name="Shape 21"/>
        <p:cNvGrpSpPr/>
        <p:nvPr/>
      </p:nvGrpSpPr>
      <p:grpSpPr>
        <a:xfrm>
          <a:off x="0" y="0"/>
          <a:ext cx="0" cy="0"/>
          <a:chOff x="0" y="0"/>
          <a:chExt cx="0" cy="0"/>
        </a:xfrm>
      </p:grpSpPr>
      <p:sp>
        <p:nvSpPr>
          <p:cNvPr id="22" name="Google Shape;22;p2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 name="Google Shape;23;p2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4" name="Google Shape;24;p2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n-US"/>
              <a:t>‹#›</a:t>
            </a:fld>
            <a:endParaRPr/>
          </a:p>
        </p:txBody>
      </p:sp>
      <p:pic>
        <p:nvPicPr>
          <p:cNvPr id="25" name="Google Shape;25;p24"/>
          <p:cNvPicPr preferRelativeResize="0"/>
          <p:nvPr/>
        </p:nvPicPr>
        <p:blipFill rotWithShape="1">
          <a:blip r:embed="rId2">
            <a:alphaModFix/>
          </a:blip>
          <a:srcRect/>
          <a:stretch/>
        </p:blipFill>
        <p:spPr>
          <a:xfrm>
            <a:off x="6078" y="-128589"/>
            <a:ext cx="2203722" cy="7129463"/>
          </a:xfrm>
          <a:prstGeom prst="rect">
            <a:avLst/>
          </a:prstGeom>
          <a:noFill/>
          <a:ln>
            <a:noFill/>
          </a:ln>
        </p:spPr>
      </p:pic>
    </p:spTree>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Only" userDrawn="1">
  <p:cSld name="TITLE_ONLY">
    <p:spTree>
      <p:nvGrpSpPr>
        <p:cNvPr id="1" name="Shape 26"/>
        <p:cNvGrpSpPr/>
        <p:nvPr/>
      </p:nvGrpSpPr>
      <p:grpSpPr>
        <a:xfrm>
          <a:off x="0" y="0"/>
          <a:ext cx="0" cy="0"/>
          <a:chOff x="0" y="0"/>
          <a:chExt cx="0" cy="0"/>
        </a:xfrm>
      </p:grpSpPr>
      <p:sp>
        <p:nvSpPr>
          <p:cNvPr id="28" name="Google Shape;28;p2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9" name="Google Shape;29;p2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0" name="Google Shape;30;p2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n-US"/>
              <a:t>‹#›</a:t>
            </a:fld>
            <a:endParaRPr/>
          </a:p>
        </p:txBody>
      </p:sp>
      <p:sp>
        <p:nvSpPr>
          <p:cNvPr id="2" name="Google Shape;33;p29">
            <a:extLst>
              <a:ext uri="{FF2B5EF4-FFF2-40B4-BE49-F238E27FC236}">
                <a16:creationId xmlns:a16="http://schemas.microsoft.com/office/drawing/2014/main" id="{44265B25-1496-A823-06EF-2BA53F61E01B}"/>
              </a:ext>
            </a:extLst>
          </p:cNvPr>
          <p:cNvSpPr txBox="1">
            <a:spLocks noGrp="1"/>
          </p:cNvSpPr>
          <p:nvPr>
            <p:ph type="body" idx="1"/>
          </p:nvPr>
        </p:nvSpPr>
        <p:spPr>
          <a:xfrm>
            <a:off x="2209801" y="1855621"/>
            <a:ext cx="9148010" cy="4561221"/>
          </a:xfrm>
          <a:prstGeom prst="rect">
            <a:avLst/>
          </a:prstGeom>
          <a:noFill/>
          <a:ln>
            <a:noFill/>
          </a:ln>
        </p:spPr>
        <p:txBody>
          <a:bodyPr spcFirstLastPara="1" wrap="square" lIns="91425" tIns="45700" rIns="91425" bIns="45700" anchor="t" anchorCtr="0">
            <a:normAutofit/>
          </a:bodyPr>
          <a:lstStyle>
            <a:lvl1pPr marL="0" lvl="0" indent="-228600" algn="l">
              <a:lnSpc>
                <a:spcPct val="120000"/>
              </a:lnSpc>
              <a:spcBef>
                <a:spcPts val="1000"/>
              </a:spcBef>
              <a:spcAft>
                <a:spcPts val="0"/>
              </a:spcAft>
              <a:buClr>
                <a:schemeClr val="dk2"/>
              </a:buClr>
              <a:buSzPts val="2800"/>
              <a:buNone/>
              <a:defRPr b="1" i="0">
                <a:solidFill>
                  <a:schemeClr val="dk2"/>
                </a:solidFill>
                <a:latin typeface="Roboto"/>
                <a:ea typeface="Roboto"/>
                <a:cs typeface="Roboto"/>
                <a:sym typeface="Roboto"/>
              </a:defRPr>
            </a:lvl1pPr>
            <a:lvl2pPr marL="914400" lvl="1" indent="-381000" algn="l">
              <a:lnSpc>
                <a:spcPct val="120000"/>
              </a:lnSpc>
              <a:spcBef>
                <a:spcPts val="600"/>
              </a:spcBef>
              <a:spcAft>
                <a:spcPts val="0"/>
              </a:spcAft>
              <a:buClr>
                <a:srgbClr val="327677"/>
              </a:buClr>
              <a:buSzPts val="2400"/>
              <a:buChar char="•"/>
              <a:defRPr b="0" i="0">
                <a:solidFill>
                  <a:srgbClr val="327677"/>
                </a:solidFill>
                <a:latin typeface="Roboto"/>
                <a:ea typeface="Roboto"/>
                <a:cs typeface="Roboto"/>
                <a:sym typeface="Roboto"/>
              </a:defRPr>
            </a:lvl2pPr>
            <a:lvl3pPr marL="1371600" lvl="2" indent="-355600" algn="l">
              <a:lnSpc>
                <a:spcPct val="90000"/>
              </a:lnSpc>
              <a:spcBef>
                <a:spcPts val="500"/>
              </a:spcBef>
              <a:spcAft>
                <a:spcPts val="0"/>
              </a:spcAft>
              <a:buClr>
                <a:srgbClr val="327677"/>
              </a:buClr>
              <a:buSzPts val="2000"/>
              <a:buChar char="•"/>
              <a:defRPr b="0" i="0">
                <a:solidFill>
                  <a:srgbClr val="327677"/>
                </a:solidFill>
                <a:latin typeface="Roboto"/>
                <a:ea typeface="Roboto"/>
                <a:cs typeface="Roboto"/>
                <a:sym typeface="Roboto"/>
              </a:defRPr>
            </a:lvl3pPr>
            <a:lvl4pPr marL="1828800" lvl="3" indent="-342900" algn="l">
              <a:lnSpc>
                <a:spcPct val="90000"/>
              </a:lnSpc>
              <a:spcBef>
                <a:spcPts val="500"/>
              </a:spcBef>
              <a:spcAft>
                <a:spcPts val="0"/>
              </a:spcAft>
              <a:buClr>
                <a:srgbClr val="327677"/>
              </a:buClr>
              <a:buSzPts val="1800"/>
              <a:buChar char="•"/>
              <a:defRPr b="0" i="0">
                <a:solidFill>
                  <a:srgbClr val="327677"/>
                </a:solidFill>
                <a:latin typeface="Roboto"/>
                <a:ea typeface="Roboto"/>
                <a:cs typeface="Roboto"/>
                <a:sym typeface="Roboto"/>
              </a:defRPr>
            </a:lvl4pPr>
            <a:lvl5pPr marL="2286000" lvl="4" indent="-342900" algn="l">
              <a:lnSpc>
                <a:spcPct val="90000"/>
              </a:lnSpc>
              <a:spcBef>
                <a:spcPts val="500"/>
              </a:spcBef>
              <a:spcAft>
                <a:spcPts val="0"/>
              </a:spcAft>
              <a:buClr>
                <a:srgbClr val="327677"/>
              </a:buClr>
              <a:buSzPts val="1800"/>
              <a:buChar char="•"/>
              <a:defRPr b="0" i="0">
                <a:solidFill>
                  <a:srgbClr val="327677"/>
                </a:solidFill>
                <a:latin typeface="Roboto"/>
                <a:ea typeface="Roboto"/>
                <a:cs typeface="Roboto"/>
                <a:sym typeface="Robot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31"/>
        <p:cNvGrpSpPr/>
        <p:nvPr/>
      </p:nvGrpSpPr>
      <p:grpSpPr>
        <a:xfrm>
          <a:off x="0" y="0"/>
          <a:ext cx="0" cy="0"/>
          <a:chOff x="0" y="0"/>
          <a:chExt cx="0" cy="0"/>
        </a:xfrm>
      </p:grpSpPr>
      <p:pic>
        <p:nvPicPr>
          <p:cNvPr id="32" name="Google Shape;32;p29"/>
          <p:cNvPicPr preferRelativeResize="0"/>
          <p:nvPr/>
        </p:nvPicPr>
        <p:blipFill rotWithShape="1">
          <a:blip r:embed="rId2">
            <a:alphaModFix/>
          </a:blip>
          <a:srcRect/>
          <a:stretch/>
        </p:blipFill>
        <p:spPr>
          <a:xfrm>
            <a:off x="6078" y="-128589"/>
            <a:ext cx="2203722" cy="7129463"/>
          </a:xfrm>
          <a:prstGeom prst="rect">
            <a:avLst/>
          </a:prstGeom>
          <a:noFill/>
          <a:ln>
            <a:noFill/>
          </a:ln>
        </p:spPr>
      </p:pic>
      <p:sp>
        <p:nvSpPr>
          <p:cNvPr id="33" name="Google Shape;33;p29"/>
          <p:cNvSpPr txBox="1">
            <a:spLocks noGrp="1"/>
          </p:cNvSpPr>
          <p:nvPr>
            <p:ph type="body" idx="1"/>
          </p:nvPr>
        </p:nvSpPr>
        <p:spPr>
          <a:xfrm>
            <a:off x="2209801" y="1855621"/>
            <a:ext cx="9148010" cy="4561221"/>
          </a:xfrm>
          <a:prstGeom prst="rect">
            <a:avLst/>
          </a:prstGeom>
          <a:noFill/>
          <a:ln>
            <a:noFill/>
          </a:ln>
        </p:spPr>
        <p:txBody>
          <a:bodyPr spcFirstLastPara="1" wrap="square" lIns="91425" tIns="45700" rIns="91425" bIns="45700" anchor="t" anchorCtr="0">
            <a:normAutofit/>
          </a:bodyPr>
          <a:lstStyle>
            <a:lvl1pPr marL="0" lvl="0" indent="-228600" algn="l">
              <a:lnSpc>
                <a:spcPct val="120000"/>
              </a:lnSpc>
              <a:spcBef>
                <a:spcPts val="1000"/>
              </a:spcBef>
              <a:spcAft>
                <a:spcPts val="0"/>
              </a:spcAft>
              <a:buClr>
                <a:schemeClr val="dk2"/>
              </a:buClr>
              <a:buSzPts val="2800"/>
              <a:buNone/>
              <a:defRPr b="1" i="0">
                <a:solidFill>
                  <a:schemeClr val="dk2"/>
                </a:solidFill>
                <a:latin typeface="Roboto"/>
                <a:ea typeface="Roboto"/>
                <a:cs typeface="Roboto"/>
                <a:sym typeface="Roboto"/>
              </a:defRPr>
            </a:lvl1pPr>
            <a:lvl2pPr marL="914400" lvl="1" indent="-381000" algn="l">
              <a:lnSpc>
                <a:spcPct val="120000"/>
              </a:lnSpc>
              <a:spcBef>
                <a:spcPts val="600"/>
              </a:spcBef>
              <a:spcAft>
                <a:spcPts val="0"/>
              </a:spcAft>
              <a:buClr>
                <a:srgbClr val="327677"/>
              </a:buClr>
              <a:buSzPts val="2400"/>
              <a:buChar char="•"/>
              <a:defRPr b="0" i="0">
                <a:solidFill>
                  <a:srgbClr val="327677"/>
                </a:solidFill>
                <a:latin typeface="Roboto"/>
                <a:ea typeface="Roboto"/>
                <a:cs typeface="Roboto"/>
                <a:sym typeface="Roboto"/>
              </a:defRPr>
            </a:lvl2pPr>
            <a:lvl3pPr marL="1371600" lvl="2" indent="-355600" algn="l">
              <a:lnSpc>
                <a:spcPct val="90000"/>
              </a:lnSpc>
              <a:spcBef>
                <a:spcPts val="500"/>
              </a:spcBef>
              <a:spcAft>
                <a:spcPts val="0"/>
              </a:spcAft>
              <a:buClr>
                <a:srgbClr val="327677"/>
              </a:buClr>
              <a:buSzPts val="2000"/>
              <a:buChar char="•"/>
              <a:defRPr b="0" i="0">
                <a:solidFill>
                  <a:srgbClr val="327677"/>
                </a:solidFill>
                <a:latin typeface="Roboto"/>
                <a:ea typeface="Roboto"/>
                <a:cs typeface="Roboto"/>
                <a:sym typeface="Roboto"/>
              </a:defRPr>
            </a:lvl3pPr>
            <a:lvl4pPr marL="1828800" lvl="3" indent="-342900" algn="l">
              <a:lnSpc>
                <a:spcPct val="90000"/>
              </a:lnSpc>
              <a:spcBef>
                <a:spcPts val="500"/>
              </a:spcBef>
              <a:spcAft>
                <a:spcPts val="0"/>
              </a:spcAft>
              <a:buClr>
                <a:srgbClr val="327677"/>
              </a:buClr>
              <a:buSzPts val="1800"/>
              <a:buChar char="•"/>
              <a:defRPr b="0" i="0">
                <a:solidFill>
                  <a:srgbClr val="327677"/>
                </a:solidFill>
                <a:latin typeface="Roboto"/>
                <a:ea typeface="Roboto"/>
                <a:cs typeface="Roboto"/>
                <a:sym typeface="Roboto"/>
              </a:defRPr>
            </a:lvl4pPr>
            <a:lvl5pPr marL="2286000" lvl="4" indent="-342900" algn="l">
              <a:lnSpc>
                <a:spcPct val="90000"/>
              </a:lnSpc>
              <a:spcBef>
                <a:spcPts val="500"/>
              </a:spcBef>
              <a:spcAft>
                <a:spcPts val="0"/>
              </a:spcAft>
              <a:buClr>
                <a:srgbClr val="327677"/>
              </a:buClr>
              <a:buSzPts val="1800"/>
              <a:buChar char="•"/>
              <a:defRPr b="0" i="0">
                <a:solidFill>
                  <a:srgbClr val="327677"/>
                </a:solidFill>
                <a:latin typeface="Roboto"/>
                <a:ea typeface="Roboto"/>
                <a:cs typeface="Roboto"/>
                <a:sym typeface="Robot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sp>
        <p:nvSpPr>
          <p:cNvPr id="34" name="Google Shape;34;p29"/>
          <p:cNvSpPr txBox="1">
            <a:spLocks noGrp="1"/>
          </p:cNvSpPr>
          <p:nvPr>
            <p:ph type="title"/>
          </p:nvPr>
        </p:nvSpPr>
        <p:spPr>
          <a:xfrm>
            <a:off x="2205791" y="163553"/>
            <a:ext cx="9148009" cy="1325563"/>
          </a:xfrm>
          <a:prstGeom prst="rect">
            <a:avLst/>
          </a:prstGeom>
          <a:noFill/>
          <a:ln>
            <a:noFill/>
          </a:ln>
        </p:spPr>
        <p:txBody>
          <a:bodyPr spcFirstLastPara="1" wrap="square" lIns="91425" tIns="45700" rIns="91425" bIns="45700" anchor="ctr" anchorCtr="0">
            <a:normAutofit/>
          </a:bodyPr>
          <a:lstStyle>
            <a:lvl1pPr lvl="0" algn="r">
              <a:lnSpc>
                <a:spcPct val="90000"/>
              </a:lnSpc>
              <a:spcBef>
                <a:spcPts val="0"/>
              </a:spcBef>
              <a:spcAft>
                <a:spcPts val="0"/>
              </a:spcAft>
              <a:buClr>
                <a:schemeClr val="dk2"/>
              </a:buClr>
              <a:buSzPts val="4800"/>
              <a:buFont typeface="Oswald SemiBold"/>
              <a:buNone/>
              <a:defRPr sz="4800" b="0">
                <a:solidFill>
                  <a:schemeClr val="dk2"/>
                </a:solidFill>
                <a:latin typeface="Oswald SemiBold"/>
                <a:ea typeface="Oswald SemiBold"/>
                <a:cs typeface="Oswald SemiBold"/>
                <a:sym typeface="Oswald SemiBol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5" name="Google Shape;35;p2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6" name="Google Shape;36;p2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7" name="Google Shape;37;p2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4_Blank">
  <p:cSld name="4_Blank">
    <p:spTree>
      <p:nvGrpSpPr>
        <p:cNvPr id="1" name="Shape 39"/>
        <p:cNvGrpSpPr/>
        <p:nvPr/>
      </p:nvGrpSpPr>
      <p:grpSpPr>
        <a:xfrm>
          <a:off x="0" y="0"/>
          <a:ext cx="0" cy="0"/>
          <a:chOff x="0" y="0"/>
          <a:chExt cx="0" cy="0"/>
        </a:xfrm>
      </p:grpSpPr>
      <p:sp>
        <p:nvSpPr>
          <p:cNvPr id="40" name="Google Shape;40;p2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1" name="Google Shape;41;p2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2" name="Google Shape;42;p2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n-US"/>
              <a:t>‹#›</a:t>
            </a:fld>
            <a:endParaRPr/>
          </a:p>
        </p:txBody>
      </p:sp>
      <p:pic>
        <p:nvPicPr>
          <p:cNvPr id="43" name="Google Shape;43;p26" descr="Icon&#10;&#10;Description automatically generated"/>
          <p:cNvPicPr preferRelativeResize="0"/>
          <p:nvPr/>
        </p:nvPicPr>
        <p:blipFill rotWithShape="1">
          <a:blip r:embed="rId2">
            <a:alphaModFix/>
          </a:blip>
          <a:srcRect/>
          <a:stretch/>
        </p:blipFill>
        <p:spPr>
          <a:xfrm>
            <a:off x="0" y="17288"/>
            <a:ext cx="2844800" cy="2108200"/>
          </a:xfrm>
          <a:prstGeom prst="rect">
            <a:avLst/>
          </a:prstGeom>
          <a:noFill/>
          <a:ln>
            <a:noFill/>
          </a:ln>
        </p:spPr>
      </p:pic>
      <p:sp>
        <p:nvSpPr>
          <p:cNvPr id="44" name="Google Shape;44;p26"/>
          <p:cNvSpPr txBox="1">
            <a:spLocks noGrp="1"/>
          </p:cNvSpPr>
          <p:nvPr>
            <p:ph type="title"/>
          </p:nvPr>
        </p:nvSpPr>
        <p:spPr>
          <a:xfrm>
            <a:off x="2638675" y="163553"/>
            <a:ext cx="8715125" cy="1325563"/>
          </a:xfrm>
          <a:prstGeom prst="rect">
            <a:avLst/>
          </a:prstGeom>
          <a:noFill/>
          <a:ln>
            <a:noFill/>
          </a:ln>
        </p:spPr>
        <p:txBody>
          <a:bodyPr spcFirstLastPara="1" wrap="square" lIns="91425" tIns="45700" rIns="91425" bIns="45700" anchor="ctr" anchorCtr="0">
            <a:normAutofit/>
          </a:bodyPr>
          <a:lstStyle>
            <a:lvl1pPr lvl="0" algn="r">
              <a:lnSpc>
                <a:spcPct val="90000"/>
              </a:lnSpc>
              <a:spcBef>
                <a:spcPts val="0"/>
              </a:spcBef>
              <a:spcAft>
                <a:spcPts val="0"/>
              </a:spcAft>
              <a:buClr>
                <a:schemeClr val="dk2"/>
              </a:buClr>
              <a:buSzPts val="4800"/>
              <a:buFont typeface="Oswald SemiBold"/>
              <a:buNone/>
              <a:defRPr sz="4800" b="0">
                <a:solidFill>
                  <a:schemeClr val="dk2"/>
                </a:solidFill>
                <a:latin typeface="Oswald SemiBold"/>
                <a:ea typeface="Oswald SemiBold"/>
                <a:cs typeface="Oswald SemiBold"/>
                <a:sym typeface="Oswald SemiBol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2_Blank">
  <p:cSld name="2_Blank">
    <p:spTree>
      <p:nvGrpSpPr>
        <p:cNvPr id="1" name="Shape 51"/>
        <p:cNvGrpSpPr/>
        <p:nvPr/>
      </p:nvGrpSpPr>
      <p:grpSpPr>
        <a:xfrm>
          <a:off x="0" y="0"/>
          <a:ext cx="0" cy="0"/>
          <a:chOff x="0" y="0"/>
          <a:chExt cx="0" cy="0"/>
        </a:xfrm>
      </p:grpSpPr>
      <p:sp>
        <p:nvSpPr>
          <p:cNvPr id="52" name="Google Shape;52;p2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3" name="Google Shape;53;p2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54" name="Google Shape;54;p28" descr="Icon&#10;&#10;Description automatically generated"/>
          <p:cNvPicPr preferRelativeResize="0"/>
          <p:nvPr/>
        </p:nvPicPr>
        <p:blipFill rotWithShape="1">
          <a:blip r:embed="rId2">
            <a:alphaModFix/>
          </a:blip>
          <a:srcRect/>
          <a:stretch/>
        </p:blipFill>
        <p:spPr>
          <a:xfrm>
            <a:off x="0" y="17288"/>
            <a:ext cx="2844800" cy="2108200"/>
          </a:xfrm>
          <a:prstGeom prst="rect">
            <a:avLst/>
          </a:prstGeom>
          <a:noFill/>
          <a:ln>
            <a:noFill/>
          </a:ln>
        </p:spPr>
      </p:pic>
      <p:cxnSp>
        <p:nvCxnSpPr>
          <p:cNvPr id="55" name="Google Shape;55;p28"/>
          <p:cNvCxnSpPr/>
          <p:nvPr/>
        </p:nvCxnSpPr>
        <p:spPr>
          <a:xfrm>
            <a:off x="1856232" y="1298448"/>
            <a:ext cx="9497568" cy="0"/>
          </a:xfrm>
          <a:prstGeom prst="straightConnector1">
            <a:avLst/>
          </a:prstGeom>
          <a:noFill/>
          <a:ln w="57150" cap="flat" cmpd="sng">
            <a:solidFill>
              <a:srgbClr val="9AA6B0"/>
            </a:solidFill>
            <a:prstDash val="solid"/>
            <a:miter lim="800000"/>
            <a:headEnd type="none" w="sm" len="sm"/>
            <a:tailEnd type="none" w="sm" len="sm"/>
          </a:ln>
        </p:spPr>
      </p:cxnSp>
      <p:sp>
        <p:nvSpPr>
          <p:cNvPr id="56" name="Google Shape;56;p28"/>
          <p:cNvSpPr txBox="1">
            <a:spLocks noGrp="1"/>
          </p:cNvSpPr>
          <p:nvPr>
            <p:ph type="title"/>
          </p:nvPr>
        </p:nvSpPr>
        <p:spPr>
          <a:xfrm>
            <a:off x="2638675" y="163553"/>
            <a:ext cx="8715125" cy="1325563"/>
          </a:xfrm>
          <a:prstGeom prst="rect">
            <a:avLst/>
          </a:prstGeom>
          <a:noFill/>
          <a:ln>
            <a:noFill/>
          </a:ln>
        </p:spPr>
        <p:txBody>
          <a:bodyPr spcFirstLastPara="1" wrap="square" lIns="91425" tIns="45700" rIns="91425" bIns="45700" anchor="ctr" anchorCtr="0">
            <a:normAutofit/>
          </a:bodyPr>
          <a:lstStyle>
            <a:lvl1pPr lvl="0" algn="r">
              <a:lnSpc>
                <a:spcPct val="90000"/>
              </a:lnSpc>
              <a:spcBef>
                <a:spcPts val="0"/>
              </a:spcBef>
              <a:spcAft>
                <a:spcPts val="0"/>
              </a:spcAft>
              <a:buClr>
                <a:schemeClr val="dk2"/>
              </a:buClr>
              <a:buSzPts val="4800"/>
              <a:buFont typeface="Oswald SemiBold"/>
              <a:buNone/>
              <a:defRPr sz="4800" b="0">
                <a:solidFill>
                  <a:schemeClr val="dk2"/>
                </a:solidFill>
                <a:latin typeface="Oswald SemiBold"/>
                <a:ea typeface="Oswald SemiBold"/>
                <a:cs typeface="Oswald SemiBold"/>
                <a:sym typeface="Oswald SemiBol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7" name="Google Shape;57;p28"/>
          <p:cNvSpPr txBox="1">
            <a:spLocks noGrp="1"/>
          </p:cNvSpPr>
          <p:nvPr>
            <p:ph type="body" idx="1"/>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2"/>
              </a:buClr>
              <a:buSzPts val="1800"/>
              <a:buNone/>
              <a:defRPr/>
            </a:lvl1pPr>
            <a:lvl2pPr marL="914400" lvl="1" indent="-342900" algn="l">
              <a:lnSpc>
                <a:spcPct val="90000"/>
              </a:lnSpc>
              <a:spcBef>
                <a:spcPts val="500"/>
              </a:spcBef>
              <a:spcAft>
                <a:spcPts val="0"/>
              </a:spcAft>
              <a:buClr>
                <a:schemeClr val="accent4"/>
              </a:buClr>
              <a:buSzPts val="1800"/>
              <a:buChar char="•"/>
              <a:defRPr/>
            </a:lvl2pPr>
            <a:lvl3pPr marL="1371600" lvl="2" indent="-342900" algn="l">
              <a:lnSpc>
                <a:spcPct val="90000"/>
              </a:lnSpc>
              <a:spcBef>
                <a:spcPts val="500"/>
              </a:spcBef>
              <a:spcAft>
                <a:spcPts val="0"/>
              </a:spcAft>
              <a:buClr>
                <a:schemeClr val="accent4"/>
              </a:buClr>
              <a:buSzPts val="1800"/>
              <a:buChar char="•"/>
              <a:defRPr/>
            </a:lvl3pPr>
            <a:lvl4pPr marL="1828800" lvl="3" indent="-342900" algn="l">
              <a:lnSpc>
                <a:spcPct val="90000"/>
              </a:lnSpc>
              <a:spcBef>
                <a:spcPts val="500"/>
              </a:spcBef>
              <a:spcAft>
                <a:spcPts val="0"/>
              </a:spcAft>
              <a:buClr>
                <a:schemeClr val="accent4"/>
              </a:buClr>
              <a:buSzPts val="1800"/>
              <a:buChar char="•"/>
              <a:defRPr/>
            </a:lvl4pPr>
            <a:lvl5pPr marL="2286000" lvl="4" indent="-342900" algn="l">
              <a:lnSpc>
                <a:spcPct val="90000"/>
              </a:lnSpc>
              <a:spcBef>
                <a:spcPts val="500"/>
              </a:spcBef>
              <a:spcAft>
                <a:spcPts val="0"/>
              </a:spcAft>
              <a:buClr>
                <a:schemeClr val="accent4"/>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8" name="Google Shape;58;p2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n-US"/>
              <a:t>‹#›</a:t>
            </a:fld>
            <a:endParaRPr/>
          </a:p>
        </p:txBody>
      </p:sp>
      <p:sp>
        <p:nvSpPr>
          <p:cNvPr id="59" name="Google Shape;59;p28"/>
          <p:cNvSpPr txBox="1">
            <a:spLocks noGrp="1"/>
          </p:cNvSpPr>
          <p:nvPr>
            <p:ph type="body" idx="2"/>
          </p:nvPr>
        </p:nvSpPr>
        <p:spPr>
          <a:xfrm>
            <a:off x="838201" y="1825625"/>
            <a:ext cx="5181600" cy="435133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2"/>
              </a:buClr>
              <a:buSzPts val="1800"/>
              <a:buNone/>
              <a:defRPr/>
            </a:lvl1pPr>
            <a:lvl2pPr marL="914400" lvl="1" indent="-342900" algn="l">
              <a:lnSpc>
                <a:spcPct val="90000"/>
              </a:lnSpc>
              <a:spcBef>
                <a:spcPts val="500"/>
              </a:spcBef>
              <a:spcAft>
                <a:spcPts val="0"/>
              </a:spcAft>
              <a:buClr>
                <a:schemeClr val="accent4"/>
              </a:buClr>
              <a:buSzPts val="1800"/>
              <a:buChar char="•"/>
              <a:defRPr/>
            </a:lvl2pPr>
            <a:lvl3pPr marL="1371600" lvl="2" indent="-342900" algn="l">
              <a:lnSpc>
                <a:spcPct val="90000"/>
              </a:lnSpc>
              <a:spcBef>
                <a:spcPts val="500"/>
              </a:spcBef>
              <a:spcAft>
                <a:spcPts val="0"/>
              </a:spcAft>
              <a:buClr>
                <a:schemeClr val="accent4"/>
              </a:buClr>
              <a:buSzPts val="1800"/>
              <a:buChar char="•"/>
              <a:defRPr/>
            </a:lvl3pPr>
            <a:lvl4pPr marL="1828800" lvl="3" indent="-342900" algn="l">
              <a:lnSpc>
                <a:spcPct val="90000"/>
              </a:lnSpc>
              <a:spcBef>
                <a:spcPts val="500"/>
              </a:spcBef>
              <a:spcAft>
                <a:spcPts val="0"/>
              </a:spcAft>
              <a:buClr>
                <a:schemeClr val="accent4"/>
              </a:buClr>
              <a:buSzPts val="1800"/>
              <a:buChar char="•"/>
              <a:defRPr/>
            </a:lvl4pPr>
            <a:lvl5pPr marL="2286000" lvl="4" indent="-342900" algn="l">
              <a:lnSpc>
                <a:spcPct val="90000"/>
              </a:lnSpc>
              <a:spcBef>
                <a:spcPts val="500"/>
              </a:spcBef>
              <a:spcAft>
                <a:spcPts val="0"/>
              </a:spcAft>
              <a:buClr>
                <a:schemeClr val="accent4"/>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3_Blank">
  <p:cSld name="3_Blank">
    <p:spTree>
      <p:nvGrpSpPr>
        <p:cNvPr id="1" name="Shape 60"/>
        <p:cNvGrpSpPr/>
        <p:nvPr/>
      </p:nvGrpSpPr>
      <p:grpSpPr>
        <a:xfrm>
          <a:off x="0" y="0"/>
          <a:ext cx="0" cy="0"/>
          <a:chOff x="0" y="0"/>
          <a:chExt cx="0" cy="0"/>
        </a:xfrm>
      </p:grpSpPr>
      <p:pic>
        <p:nvPicPr>
          <p:cNvPr id="61" name="Google Shape;61;p30"/>
          <p:cNvPicPr preferRelativeResize="0"/>
          <p:nvPr/>
        </p:nvPicPr>
        <p:blipFill rotWithShape="1">
          <a:blip r:embed="rId2">
            <a:alphaModFix/>
          </a:blip>
          <a:srcRect/>
          <a:stretch/>
        </p:blipFill>
        <p:spPr>
          <a:xfrm>
            <a:off x="6078" y="-128589"/>
            <a:ext cx="2203722" cy="7129463"/>
          </a:xfrm>
          <a:prstGeom prst="rect">
            <a:avLst/>
          </a:prstGeom>
          <a:noFill/>
          <a:ln>
            <a:noFill/>
          </a:ln>
        </p:spPr>
      </p:pic>
      <p:sp>
        <p:nvSpPr>
          <p:cNvPr id="62" name="Google Shape;62;p30"/>
          <p:cNvSpPr txBox="1">
            <a:spLocks noGrp="1"/>
          </p:cNvSpPr>
          <p:nvPr>
            <p:ph type="body" idx="1"/>
          </p:nvPr>
        </p:nvSpPr>
        <p:spPr>
          <a:xfrm>
            <a:off x="2209801" y="1855621"/>
            <a:ext cx="9148010" cy="4561221"/>
          </a:xfrm>
          <a:prstGeom prst="rect">
            <a:avLst/>
          </a:prstGeom>
          <a:noFill/>
          <a:ln>
            <a:noFill/>
          </a:ln>
        </p:spPr>
        <p:txBody>
          <a:bodyPr spcFirstLastPara="1" wrap="square" lIns="91425" tIns="45700" rIns="91425" bIns="45700" anchor="t" anchorCtr="0">
            <a:normAutofit/>
          </a:bodyPr>
          <a:lstStyle>
            <a:lvl1pPr marL="0" lvl="0" indent="-228600" algn="l">
              <a:lnSpc>
                <a:spcPct val="120000"/>
              </a:lnSpc>
              <a:spcBef>
                <a:spcPts val="1000"/>
              </a:spcBef>
              <a:spcAft>
                <a:spcPts val="0"/>
              </a:spcAft>
              <a:buClr>
                <a:schemeClr val="dk2"/>
              </a:buClr>
              <a:buSzPts val="2800"/>
              <a:buNone/>
              <a:defRPr b="1" i="0">
                <a:solidFill>
                  <a:schemeClr val="dk2"/>
                </a:solidFill>
                <a:latin typeface="Roboto"/>
                <a:ea typeface="Roboto"/>
                <a:cs typeface="Roboto"/>
                <a:sym typeface="Roboto"/>
              </a:defRPr>
            </a:lvl1pPr>
            <a:lvl2pPr marL="914400" lvl="1" indent="-381000" algn="l">
              <a:lnSpc>
                <a:spcPct val="120000"/>
              </a:lnSpc>
              <a:spcBef>
                <a:spcPts val="600"/>
              </a:spcBef>
              <a:spcAft>
                <a:spcPts val="0"/>
              </a:spcAft>
              <a:buClr>
                <a:srgbClr val="327677"/>
              </a:buClr>
              <a:buSzPts val="2400"/>
              <a:buChar char="•"/>
              <a:defRPr b="0" i="0">
                <a:solidFill>
                  <a:srgbClr val="327677"/>
                </a:solidFill>
                <a:latin typeface="Roboto"/>
                <a:ea typeface="Roboto"/>
                <a:cs typeface="Roboto"/>
                <a:sym typeface="Roboto"/>
              </a:defRPr>
            </a:lvl2pPr>
            <a:lvl3pPr marL="1371600" lvl="2" indent="-355600" algn="l">
              <a:lnSpc>
                <a:spcPct val="90000"/>
              </a:lnSpc>
              <a:spcBef>
                <a:spcPts val="500"/>
              </a:spcBef>
              <a:spcAft>
                <a:spcPts val="0"/>
              </a:spcAft>
              <a:buClr>
                <a:srgbClr val="327677"/>
              </a:buClr>
              <a:buSzPts val="2000"/>
              <a:buChar char="•"/>
              <a:defRPr b="0" i="0">
                <a:solidFill>
                  <a:srgbClr val="327677"/>
                </a:solidFill>
                <a:latin typeface="Roboto"/>
                <a:ea typeface="Roboto"/>
                <a:cs typeface="Roboto"/>
                <a:sym typeface="Roboto"/>
              </a:defRPr>
            </a:lvl3pPr>
            <a:lvl4pPr marL="1828800" lvl="3" indent="-342900" algn="l">
              <a:lnSpc>
                <a:spcPct val="90000"/>
              </a:lnSpc>
              <a:spcBef>
                <a:spcPts val="500"/>
              </a:spcBef>
              <a:spcAft>
                <a:spcPts val="0"/>
              </a:spcAft>
              <a:buClr>
                <a:srgbClr val="327677"/>
              </a:buClr>
              <a:buSzPts val="1800"/>
              <a:buChar char="•"/>
              <a:defRPr b="0" i="0">
                <a:solidFill>
                  <a:srgbClr val="327677"/>
                </a:solidFill>
                <a:latin typeface="Roboto"/>
                <a:ea typeface="Roboto"/>
                <a:cs typeface="Roboto"/>
                <a:sym typeface="Roboto"/>
              </a:defRPr>
            </a:lvl4pPr>
            <a:lvl5pPr marL="2286000" lvl="4" indent="-342900" algn="l">
              <a:lnSpc>
                <a:spcPct val="90000"/>
              </a:lnSpc>
              <a:spcBef>
                <a:spcPts val="500"/>
              </a:spcBef>
              <a:spcAft>
                <a:spcPts val="0"/>
              </a:spcAft>
              <a:buClr>
                <a:srgbClr val="327677"/>
              </a:buClr>
              <a:buSzPts val="1800"/>
              <a:buChar char="•"/>
              <a:defRPr b="0" i="0">
                <a:solidFill>
                  <a:srgbClr val="327677"/>
                </a:solidFill>
                <a:latin typeface="Roboto"/>
                <a:ea typeface="Roboto"/>
                <a:cs typeface="Roboto"/>
                <a:sym typeface="Robot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3" name="Google Shape;63;p30"/>
          <p:cNvSpPr txBox="1">
            <a:spLocks noGrp="1"/>
          </p:cNvSpPr>
          <p:nvPr>
            <p:ph type="title"/>
          </p:nvPr>
        </p:nvSpPr>
        <p:spPr>
          <a:xfrm>
            <a:off x="2205791" y="163553"/>
            <a:ext cx="9148009" cy="1325563"/>
          </a:xfrm>
          <a:prstGeom prst="rect">
            <a:avLst/>
          </a:prstGeom>
          <a:noFill/>
          <a:ln>
            <a:noFill/>
          </a:ln>
        </p:spPr>
        <p:txBody>
          <a:bodyPr spcFirstLastPara="1" wrap="square" lIns="91425" tIns="45700" rIns="91425" bIns="45700" anchor="ctr" anchorCtr="0">
            <a:normAutofit/>
          </a:bodyPr>
          <a:lstStyle>
            <a:lvl1pPr lvl="0" algn="r">
              <a:lnSpc>
                <a:spcPct val="90000"/>
              </a:lnSpc>
              <a:spcBef>
                <a:spcPts val="0"/>
              </a:spcBef>
              <a:spcAft>
                <a:spcPts val="0"/>
              </a:spcAft>
              <a:buClr>
                <a:schemeClr val="dk2"/>
              </a:buClr>
              <a:buSzPts val="4800"/>
              <a:buFont typeface="Oswald SemiBold"/>
              <a:buNone/>
              <a:defRPr sz="4800" b="0">
                <a:solidFill>
                  <a:schemeClr val="dk2"/>
                </a:solidFill>
                <a:latin typeface="Oswald SemiBold"/>
                <a:ea typeface="Oswald SemiBold"/>
                <a:cs typeface="Oswald SemiBold"/>
                <a:sym typeface="Oswald SemiBol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4" name="Google Shape;64;p3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5" name="Google Shape;65;p3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6" name="Google Shape;66;p3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68"/>
        <p:cNvGrpSpPr/>
        <p:nvPr/>
      </p:nvGrpSpPr>
      <p:grpSpPr>
        <a:xfrm>
          <a:off x="0" y="0"/>
          <a:ext cx="0" cy="0"/>
          <a:chOff x="0" y="0"/>
          <a:chExt cx="0" cy="0"/>
        </a:xfrm>
      </p:grpSpPr>
      <p:sp>
        <p:nvSpPr>
          <p:cNvPr id="69" name="Google Shape;69;p31"/>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r">
              <a:lnSpc>
                <a:spcPct val="90000"/>
              </a:lnSpc>
              <a:spcBef>
                <a:spcPts val="0"/>
              </a:spcBef>
              <a:spcAft>
                <a:spcPts val="0"/>
              </a:spcAft>
              <a:buClr>
                <a:schemeClr val="accent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0" name="Google Shape;70;p31"/>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2"/>
              </a:buClr>
              <a:buSzPts val="2400"/>
              <a:buNone/>
              <a:defRPr sz="2400" b="1"/>
            </a:lvl1pPr>
            <a:lvl2pPr marL="914400" lvl="1" indent="-228600" algn="l">
              <a:lnSpc>
                <a:spcPct val="90000"/>
              </a:lnSpc>
              <a:spcBef>
                <a:spcPts val="500"/>
              </a:spcBef>
              <a:spcAft>
                <a:spcPts val="0"/>
              </a:spcAft>
              <a:buClr>
                <a:schemeClr val="accent4"/>
              </a:buClr>
              <a:buSzPts val="2000"/>
              <a:buNone/>
              <a:defRPr sz="2000" b="1"/>
            </a:lvl2pPr>
            <a:lvl3pPr marL="1371600" lvl="2" indent="-228600" algn="l">
              <a:lnSpc>
                <a:spcPct val="90000"/>
              </a:lnSpc>
              <a:spcBef>
                <a:spcPts val="500"/>
              </a:spcBef>
              <a:spcAft>
                <a:spcPts val="0"/>
              </a:spcAft>
              <a:buClr>
                <a:schemeClr val="accent4"/>
              </a:buClr>
              <a:buSzPts val="1800"/>
              <a:buNone/>
              <a:defRPr sz="1800" b="1"/>
            </a:lvl3pPr>
            <a:lvl4pPr marL="1828800" lvl="3" indent="-228600" algn="l">
              <a:lnSpc>
                <a:spcPct val="90000"/>
              </a:lnSpc>
              <a:spcBef>
                <a:spcPts val="500"/>
              </a:spcBef>
              <a:spcAft>
                <a:spcPts val="0"/>
              </a:spcAft>
              <a:buClr>
                <a:schemeClr val="accent4"/>
              </a:buClr>
              <a:buSzPts val="1600"/>
              <a:buNone/>
              <a:defRPr sz="1600" b="1"/>
            </a:lvl4pPr>
            <a:lvl5pPr marL="2286000" lvl="4" indent="-228600" algn="l">
              <a:lnSpc>
                <a:spcPct val="90000"/>
              </a:lnSpc>
              <a:spcBef>
                <a:spcPts val="500"/>
              </a:spcBef>
              <a:spcAft>
                <a:spcPts val="0"/>
              </a:spcAft>
              <a:buClr>
                <a:schemeClr val="accent4"/>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71" name="Google Shape;71;p31"/>
          <p:cNvSpPr txBox="1">
            <a:spLocks noGrp="1"/>
          </p:cNvSpPr>
          <p:nvPr>
            <p:ph type="body" idx="2"/>
          </p:nvPr>
        </p:nvSpPr>
        <p:spPr>
          <a:xfrm>
            <a:off x="839788" y="2505074"/>
            <a:ext cx="5157787" cy="3684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2"/>
              </a:buClr>
              <a:buSzPts val="1800"/>
              <a:buNone/>
              <a:defRPr/>
            </a:lvl1pPr>
            <a:lvl2pPr marL="914400" lvl="1" indent="-342900" algn="l">
              <a:lnSpc>
                <a:spcPct val="90000"/>
              </a:lnSpc>
              <a:spcBef>
                <a:spcPts val="500"/>
              </a:spcBef>
              <a:spcAft>
                <a:spcPts val="0"/>
              </a:spcAft>
              <a:buClr>
                <a:schemeClr val="accent4"/>
              </a:buClr>
              <a:buSzPts val="1800"/>
              <a:buChar char="•"/>
              <a:defRPr/>
            </a:lvl2pPr>
            <a:lvl3pPr marL="1371600" lvl="2" indent="-342900" algn="l">
              <a:lnSpc>
                <a:spcPct val="90000"/>
              </a:lnSpc>
              <a:spcBef>
                <a:spcPts val="500"/>
              </a:spcBef>
              <a:spcAft>
                <a:spcPts val="0"/>
              </a:spcAft>
              <a:buClr>
                <a:schemeClr val="accent4"/>
              </a:buClr>
              <a:buSzPts val="1800"/>
              <a:buChar char="•"/>
              <a:defRPr/>
            </a:lvl3pPr>
            <a:lvl4pPr marL="1828800" lvl="3" indent="-342900" algn="l">
              <a:lnSpc>
                <a:spcPct val="90000"/>
              </a:lnSpc>
              <a:spcBef>
                <a:spcPts val="500"/>
              </a:spcBef>
              <a:spcAft>
                <a:spcPts val="0"/>
              </a:spcAft>
              <a:buClr>
                <a:schemeClr val="accent4"/>
              </a:buClr>
              <a:buSzPts val="1800"/>
              <a:buChar char="•"/>
              <a:defRPr/>
            </a:lvl4pPr>
            <a:lvl5pPr marL="2286000" lvl="4" indent="-342900" algn="l">
              <a:lnSpc>
                <a:spcPct val="90000"/>
              </a:lnSpc>
              <a:spcBef>
                <a:spcPts val="500"/>
              </a:spcBef>
              <a:spcAft>
                <a:spcPts val="0"/>
              </a:spcAft>
              <a:buClr>
                <a:schemeClr val="accent4"/>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2" name="Google Shape;72;p31"/>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2"/>
              </a:buClr>
              <a:buSzPts val="2400"/>
              <a:buNone/>
              <a:defRPr sz="2400" b="1"/>
            </a:lvl1pPr>
            <a:lvl2pPr marL="914400" lvl="1" indent="-228600" algn="l">
              <a:lnSpc>
                <a:spcPct val="90000"/>
              </a:lnSpc>
              <a:spcBef>
                <a:spcPts val="500"/>
              </a:spcBef>
              <a:spcAft>
                <a:spcPts val="0"/>
              </a:spcAft>
              <a:buClr>
                <a:schemeClr val="accent4"/>
              </a:buClr>
              <a:buSzPts val="2000"/>
              <a:buNone/>
              <a:defRPr sz="2000" b="1"/>
            </a:lvl2pPr>
            <a:lvl3pPr marL="1371600" lvl="2" indent="-228600" algn="l">
              <a:lnSpc>
                <a:spcPct val="90000"/>
              </a:lnSpc>
              <a:spcBef>
                <a:spcPts val="500"/>
              </a:spcBef>
              <a:spcAft>
                <a:spcPts val="0"/>
              </a:spcAft>
              <a:buClr>
                <a:schemeClr val="accent4"/>
              </a:buClr>
              <a:buSzPts val="1800"/>
              <a:buNone/>
              <a:defRPr sz="1800" b="1"/>
            </a:lvl3pPr>
            <a:lvl4pPr marL="1828800" lvl="3" indent="-228600" algn="l">
              <a:lnSpc>
                <a:spcPct val="90000"/>
              </a:lnSpc>
              <a:spcBef>
                <a:spcPts val="500"/>
              </a:spcBef>
              <a:spcAft>
                <a:spcPts val="0"/>
              </a:spcAft>
              <a:buClr>
                <a:schemeClr val="accent4"/>
              </a:buClr>
              <a:buSzPts val="1600"/>
              <a:buNone/>
              <a:defRPr sz="1600" b="1"/>
            </a:lvl4pPr>
            <a:lvl5pPr marL="2286000" lvl="4" indent="-228600" algn="l">
              <a:lnSpc>
                <a:spcPct val="90000"/>
              </a:lnSpc>
              <a:spcBef>
                <a:spcPts val="500"/>
              </a:spcBef>
              <a:spcAft>
                <a:spcPts val="0"/>
              </a:spcAft>
              <a:buClr>
                <a:schemeClr val="accent4"/>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73" name="Google Shape;73;p31"/>
          <p:cNvSpPr txBox="1">
            <a:spLocks noGrp="1"/>
          </p:cNvSpPr>
          <p:nvPr>
            <p:ph type="body" idx="4"/>
          </p:nvPr>
        </p:nvSpPr>
        <p:spPr>
          <a:xfrm>
            <a:off x="6172200" y="2505074"/>
            <a:ext cx="5183188" cy="3684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2"/>
              </a:buClr>
              <a:buSzPts val="1800"/>
              <a:buNone/>
              <a:defRPr/>
            </a:lvl1pPr>
            <a:lvl2pPr marL="914400" lvl="1" indent="-342900" algn="l">
              <a:lnSpc>
                <a:spcPct val="90000"/>
              </a:lnSpc>
              <a:spcBef>
                <a:spcPts val="500"/>
              </a:spcBef>
              <a:spcAft>
                <a:spcPts val="0"/>
              </a:spcAft>
              <a:buClr>
                <a:schemeClr val="accent4"/>
              </a:buClr>
              <a:buSzPts val="1800"/>
              <a:buChar char="•"/>
              <a:defRPr/>
            </a:lvl2pPr>
            <a:lvl3pPr marL="1371600" lvl="2" indent="-342900" algn="l">
              <a:lnSpc>
                <a:spcPct val="90000"/>
              </a:lnSpc>
              <a:spcBef>
                <a:spcPts val="500"/>
              </a:spcBef>
              <a:spcAft>
                <a:spcPts val="0"/>
              </a:spcAft>
              <a:buClr>
                <a:schemeClr val="accent4"/>
              </a:buClr>
              <a:buSzPts val="1800"/>
              <a:buChar char="•"/>
              <a:defRPr/>
            </a:lvl3pPr>
            <a:lvl4pPr marL="1828800" lvl="3" indent="-342900" algn="l">
              <a:lnSpc>
                <a:spcPct val="90000"/>
              </a:lnSpc>
              <a:spcBef>
                <a:spcPts val="500"/>
              </a:spcBef>
              <a:spcAft>
                <a:spcPts val="0"/>
              </a:spcAft>
              <a:buClr>
                <a:schemeClr val="accent4"/>
              </a:buClr>
              <a:buSzPts val="1800"/>
              <a:buChar char="•"/>
              <a:defRPr/>
            </a:lvl4pPr>
            <a:lvl5pPr marL="2286000" lvl="4" indent="-342900" algn="l">
              <a:lnSpc>
                <a:spcPct val="90000"/>
              </a:lnSpc>
              <a:spcBef>
                <a:spcPts val="500"/>
              </a:spcBef>
              <a:spcAft>
                <a:spcPts val="0"/>
              </a:spcAft>
              <a:buClr>
                <a:schemeClr val="accent4"/>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4" name="Google Shape;74;p3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5" name="Google Shape;75;p3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6" name="Google Shape;76;p3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77"/>
        <p:cNvGrpSpPr/>
        <p:nvPr/>
      </p:nvGrpSpPr>
      <p:grpSpPr>
        <a:xfrm>
          <a:off x="0" y="0"/>
          <a:ext cx="0" cy="0"/>
          <a:chOff x="0" y="0"/>
          <a:chExt cx="0" cy="0"/>
        </a:xfrm>
      </p:grpSpPr>
      <p:sp>
        <p:nvSpPr>
          <p:cNvPr id="78" name="Google Shape;78;p32"/>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r">
              <a:lnSpc>
                <a:spcPct val="90000"/>
              </a:lnSpc>
              <a:spcBef>
                <a:spcPts val="0"/>
              </a:spcBef>
              <a:spcAft>
                <a:spcPts val="0"/>
              </a:spcAft>
              <a:buClr>
                <a:schemeClr val="accent1"/>
              </a:buClr>
              <a:buSzPts val="3200"/>
              <a:buFont typeface="Oswald SemiBold"/>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9" name="Google Shape;79;p32"/>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2"/>
              </a:buClr>
              <a:buSzPts val="3200"/>
              <a:buNone/>
              <a:defRPr sz="3200"/>
            </a:lvl1pPr>
            <a:lvl2pPr marL="914400" lvl="1" indent="-406400" algn="l">
              <a:lnSpc>
                <a:spcPct val="90000"/>
              </a:lnSpc>
              <a:spcBef>
                <a:spcPts val="500"/>
              </a:spcBef>
              <a:spcAft>
                <a:spcPts val="0"/>
              </a:spcAft>
              <a:buClr>
                <a:schemeClr val="accent4"/>
              </a:buClr>
              <a:buSzPts val="2800"/>
              <a:buChar char="•"/>
              <a:defRPr sz="2800"/>
            </a:lvl2pPr>
            <a:lvl3pPr marL="1371600" lvl="2" indent="-381000" algn="l">
              <a:lnSpc>
                <a:spcPct val="90000"/>
              </a:lnSpc>
              <a:spcBef>
                <a:spcPts val="500"/>
              </a:spcBef>
              <a:spcAft>
                <a:spcPts val="0"/>
              </a:spcAft>
              <a:buClr>
                <a:schemeClr val="accent4"/>
              </a:buClr>
              <a:buSzPts val="2400"/>
              <a:buChar char="•"/>
              <a:defRPr sz="2400"/>
            </a:lvl3pPr>
            <a:lvl4pPr marL="1828800" lvl="3" indent="-355600" algn="l">
              <a:lnSpc>
                <a:spcPct val="90000"/>
              </a:lnSpc>
              <a:spcBef>
                <a:spcPts val="500"/>
              </a:spcBef>
              <a:spcAft>
                <a:spcPts val="0"/>
              </a:spcAft>
              <a:buClr>
                <a:schemeClr val="accent4"/>
              </a:buClr>
              <a:buSzPts val="2000"/>
              <a:buChar char="•"/>
              <a:defRPr sz="2000"/>
            </a:lvl4pPr>
            <a:lvl5pPr marL="2286000" lvl="4" indent="-355600" algn="l">
              <a:lnSpc>
                <a:spcPct val="90000"/>
              </a:lnSpc>
              <a:spcBef>
                <a:spcPts val="500"/>
              </a:spcBef>
              <a:spcAft>
                <a:spcPts val="0"/>
              </a:spcAft>
              <a:buClr>
                <a:schemeClr val="accent4"/>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80" name="Google Shape;80;p32"/>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2"/>
              </a:buClr>
              <a:buSzPts val="1600"/>
              <a:buNone/>
              <a:defRPr sz="1600"/>
            </a:lvl1pPr>
            <a:lvl2pPr marL="914400" lvl="1" indent="-228600" algn="l">
              <a:lnSpc>
                <a:spcPct val="90000"/>
              </a:lnSpc>
              <a:spcBef>
                <a:spcPts val="500"/>
              </a:spcBef>
              <a:spcAft>
                <a:spcPts val="0"/>
              </a:spcAft>
              <a:buClr>
                <a:schemeClr val="accent4"/>
              </a:buClr>
              <a:buSzPts val="1400"/>
              <a:buNone/>
              <a:defRPr sz="1400"/>
            </a:lvl2pPr>
            <a:lvl3pPr marL="1371600" lvl="2" indent="-228600" algn="l">
              <a:lnSpc>
                <a:spcPct val="90000"/>
              </a:lnSpc>
              <a:spcBef>
                <a:spcPts val="500"/>
              </a:spcBef>
              <a:spcAft>
                <a:spcPts val="0"/>
              </a:spcAft>
              <a:buClr>
                <a:schemeClr val="accent4"/>
              </a:buClr>
              <a:buSzPts val="1200"/>
              <a:buNone/>
              <a:defRPr sz="1200"/>
            </a:lvl3pPr>
            <a:lvl4pPr marL="1828800" lvl="3" indent="-228600" algn="l">
              <a:lnSpc>
                <a:spcPct val="90000"/>
              </a:lnSpc>
              <a:spcBef>
                <a:spcPts val="500"/>
              </a:spcBef>
              <a:spcAft>
                <a:spcPts val="0"/>
              </a:spcAft>
              <a:buClr>
                <a:schemeClr val="accent4"/>
              </a:buClr>
              <a:buSzPts val="1000"/>
              <a:buNone/>
              <a:defRPr sz="1000"/>
            </a:lvl4pPr>
            <a:lvl5pPr marL="2286000" lvl="4" indent="-228600" algn="l">
              <a:lnSpc>
                <a:spcPct val="90000"/>
              </a:lnSpc>
              <a:spcBef>
                <a:spcPts val="500"/>
              </a:spcBef>
              <a:spcAft>
                <a:spcPts val="0"/>
              </a:spcAft>
              <a:buClr>
                <a:schemeClr val="accent4"/>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81" name="Google Shape;81;p3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2" name="Google Shape;82;p3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3" name="Google Shape;83;p3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r" rtl="0">
              <a:lnSpc>
                <a:spcPct val="90000"/>
              </a:lnSpc>
              <a:spcBef>
                <a:spcPts val="0"/>
              </a:spcBef>
              <a:spcAft>
                <a:spcPts val="0"/>
              </a:spcAft>
              <a:buClr>
                <a:schemeClr val="accent1"/>
              </a:buClr>
              <a:buSzPts val="4400"/>
              <a:buFont typeface="Oswald SemiBold"/>
              <a:buNone/>
              <a:defRPr sz="4400" b="0" i="0" u="none" strike="noStrike" cap="none">
                <a:solidFill>
                  <a:schemeClr val="accent1"/>
                </a:solidFill>
                <a:latin typeface="Oswald SemiBold"/>
                <a:ea typeface="Oswald SemiBold"/>
                <a:cs typeface="Oswald SemiBold"/>
                <a:sym typeface="Oswald SemiBold"/>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2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228600" algn="l" rtl="0">
              <a:lnSpc>
                <a:spcPct val="90000"/>
              </a:lnSpc>
              <a:spcBef>
                <a:spcPts val="1000"/>
              </a:spcBef>
              <a:spcAft>
                <a:spcPts val="0"/>
              </a:spcAft>
              <a:buClr>
                <a:schemeClr val="dk2"/>
              </a:buClr>
              <a:buSzPts val="2800"/>
              <a:buFont typeface="Arial"/>
              <a:buNone/>
              <a:defRPr sz="2800" b="1" i="0" u="none" strike="noStrike" cap="none">
                <a:solidFill>
                  <a:schemeClr val="dk2"/>
                </a:solidFill>
                <a:latin typeface="Roboto"/>
                <a:ea typeface="Roboto"/>
                <a:cs typeface="Roboto"/>
                <a:sym typeface="Roboto"/>
              </a:defRPr>
            </a:lvl1pPr>
            <a:lvl2pPr marL="914400" marR="0" lvl="1" indent="-381000" algn="l" rtl="0">
              <a:lnSpc>
                <a:spcPct val="90000"/>
              </a:lnSpc>
              <a:spcBef>
                <a:spcPts val="500"/>
              </a:spcBef>
              <a:spcAft>
                <a:spcPts val="0"/>
              </a:spcAft>
              <a:buClr>
                <a:schemeClr val="accent4"/>
              </a:buClr>
              <a:buSzPts val="2400"/>
              <a:buFont typeface="Arial"/>
              <a:buChar char="•"/>
              <a:defRPr sz="2400" b="0" i="0" u="none" strike="noStrike" cap="none">
                <a:solidFill>
                  <a:schemeClr val="accent4"/>
                </a:solidFill>
                <a:latin typeface="Roboto"/>
                <a:ea typeface="Roboto"/>
                <a:cs typeface="Roboto"/>
                <a:sym typeface="Roboto"/>
              </a:defRPr>
            </a:lvl2pPr>
            <a:lvl3pPr marL="1371600" marR="0" lvl="2" indent="-355600" algn="l" rtl="0">
              <a:lnSpc>
                <a:spcPct val="90000"/>
              </a:lnSpc>
              <a:spcBef>
                <a:spcPts val="500"/>
              </a:spcBef>
              <a:spcAft>
                <a:spcPts val="0"/>
              </a:spcAft>
              <a:buClr>
                <a:schemeClr val="accent4"/>
              </a:buClr>
              <a:buSzPts val="2000"/>
              <a:buFont typeface="Arial"/>
              <a:buChar char="•"/>
              <a:defRPr sz="2000" b="0" i="0" u="none" strike="noStrike" cap="none">
                <a:solidFill>
                  <a:schemeClr val="accent4"/>
                </a:solidFill>
                <a:latin typeface="Roboto"/>
                <a:ea typeface="Roboto"/>
                <a:cs typeface="Roboto"/>
                <a:sym typeface="Roboto"/>
              </a:defRPr>
            </a:lvl3pPr>
            <a:lvl4pPr marL="1828800" marR="0" lvl="3" indent="-342900" algn="l" rtl="0">
              <a:lnSpc>
                <a:spcPct val="90000"/>
              </a:lnSpc>
              <a:spcBef>
                <a:spcPts val="500"/>
              </a:spcBef>
              <a:spcAft>
                <a:spcPts val="0"/>
              </a:spcAft>
              <a:buClr>
                <a:schemeClr val="accent4"/>
              </a:buClr>
              <a:buSzPts val="1800"/>
              <a:buFont typeface="Arial"/>
              <a:buChar char="•"/>
              <a:defRPr sz="1800" b="0" i="0" u="none" strike="noStrike" cap="none">
                <a:solidFill>
                  <a:schemeClr val="accent4"/>
                </a:solidFill>
                <a:latin typeface="Roboto"/>
                <a:ea typeface="Roboto"/>
                <a:cs typeface="Roboto"/>
                <a:sym typeface="Roboto"/>
              </a:defRPr>
            </a:lvl4pPr>
            <a:lvl5pPr marL="2286000" marR="0" lvl="4" indent="-342900" algn="l" rtl="0">
              <a:lnSpc>
                <a:spcPct val="90000"/>
              </a:lnSpc>
              <a:spcBef>
                <a:spcPts val="500"/>
              </a:spcBef>
              <a:spcAft>
                <a:spcPts val="0"/>
              </a:spcAft>
              <a:buClr>
                <a:schemeClr val="accent4"/>
              </a:buClr>
              <a:buSzPts val="1800"/>
              <a:buFont typeface="Arial"/>
              <a:buChar char="•"/>
              <a:defRPr sz="1800" b="0" i="0" u="none" strike="noStrike" cap="none">
                <a:solidFill>
                  <a:schemeClr val="accent4"/>
                </a:solidFill>
                <a:latin typeface="Roboto"/>
                <a:ea typeface="Roboto"/>
                <a:cs typeface="Roboto"/>
                <a:sym typeface="Roboto"/>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oboto"/>
                <a:ea typeface="Roboto"/>
                <a:cs typeface="Roboto"/>
                <a:sym typeface="Roboto"/>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oboto"/>
                <a:ea typeface="Roboto"/>
                <a:cs typeface="Roboto"/>
                <a:sym typeface="Roboto"/>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oboto"/>
                <a:ea typeface="Roboto"/>
                <a:cs typeface="Roboto"/>
                <a:sym typeface="Roboto"/>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oboto"/>
                <a:ea typeface="Roboto"/>
                <a:cs typeface="Roboto"/>
                <a:sym typeface="Roboto"/>
              </a:defRPr>
            </a:lvl9pPr>
          </a:lstStyle>
          <a:p>
            <a:endParaRPr/>
          </a:p>
        </p:txBody>
      </p:sp>
      <p:sp>
        <p:nvSpPr>
          <p:cNvPr id="12" name="Google Shape;12;p2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Roboto"/>
                <a:ea typeface="Roboto"/>
                <a:cs typeface="Roboto"/>
                <a:sym typeface="Roboto"/>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Roboto"/>
                <a:ea typeface="Roboto"/>
                <a:cs typeface="Roboto"/>
                <a:sym typeface="Roboto"/>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Roboto"/>
                <a:ea typeface="Roboto"/>
                <a:cs typeface="Roboto"/>
                <a:sym typeface="Roboto"/>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Roboto"/>
                <a:ea typeface="Roboto"/>
                <a:cs typeface="Roboto"/>
                <a:sym typeface="Roboto"/>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Roboto"/>
                <a:ea typeface="Roboto"/>
                <a:cs typeface="Roboto"/>
                <a:sym typeface="Roboto"/>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Roboto"/>
                <a:ea typeface="Roboto"/>
                <a:cs typeface="Roboto"/>
                <a:sym typeface="Roboto"/>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Roboto"/>
                <a:ea typeface="Roboto"/>
                <a:cs typeface="Roboto"/>
                <a:sym typeface="Roboto"/>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Roboto"/>
                <a:ea typeface="Roboto"/>
                <a:cs typeface="Roboto"/>
                <a:sym typeface="Roboto"/>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Roboto"/>
                <a:ea typeface="Roboto"/>
                <a:cs typeface="Roboto"/>
                <a:sym typeface="Roboto"/>
              </a:defRPr>
            </a:lvl9pPr>
          </a:lstStyle>
          <a:p>
            <a:endParaRPr/>
          </a:p>
        </p:txBody>
      </p:sp>
      <p:sp>
        <p:nvSpPr>
          <p:cNvPr id="13" name="Google Shape;13;p2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Roboto"/>
                <a:ea typeface="Roboto"/>
                <a:cs typeface="Roboto"/>
                <a:sym typeface="Roboto"/>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Roboto"/>
                <a:ea typeface="Roboto"/>
                <a:cs typeface="Roboto"/>
                <a:sym typeface="Roboto"/>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Roboto"/>
                <a:ea typeface="Roboto"/>
                <a:cs typeface="Roboto"/>
                <a:sym typeface="Roboto"/>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Roboto"/>
                <a:ea typeface="Roboto"/>
                <a:cs typeface="Roboto"/>
                <a:sym typeface="Roboto"/>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Roboto"/>
                <a:ea typeface="Roboto"/>
                <a:cs typeface="Roboto"/>
                <a:sym typeface="Roboto"/>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Roboto"/>
                <a:ea typeface="Roboto"/>
                <a:cs typeface="Roboto"/>
                <a:sym typeface="Roboto"/>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Roboto"/>
                <a:ea typeface="Roboto"/>
                <a:cs typeface="Roboto"/>
                <a:sym typeface="Roboto"/>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Roboto"/>
                <a:ea typeface="Roboto"/>
                <a:cs typeface="Roboto"/>
                <a:sym typeface="Roboto"/>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Roboto"/>
                <a:ea typeface="Roboto"/>
                <a:cs typeface="Roboto"/>
                <a:sym typeface="Roboto"/>
              </a:defRPr>
            </a:lvl9pPr>
          </a:lstStyle>
          <a:p>
            <a:endParaRPr/>
          </a:p>
        </p:txBody>
      </p:sp>
      <p:sp>
        <p:nvSpPr>
          <p:cNvPr id="14" name="Google Shape;14;p2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5" r:id="rId6"/>
    <p:sldLayoutId id="2147483656" r:id="rId7"/>
    <p:sldLayoutId id="2147483657" r:id="rId8"/>
    <p:sldLayoutId id="2147483658" r:id="rId9"/>
    <p:sldLayoutId id="2147483659" r:id="rId10"/>
    <p:sldLayoutId id="2147483660" r:id="rId11"/>
    <p:sldLayoutId id="2147483661"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3.xml"/><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7.jpeg"/><Relationship Id="rId2" Type="http://schemas.openxmlformats.org/officeDocument/2006/relationships/image" Target="../media/image13.png"/><Relationship Id="rId1" Type="http://schemas.openxmlformats.org/officeDocument/2006/relationships/slideLayout" Target="../slideLayouts/slideLayout4.xml"/><Relationship Id="rId6" Type="http://schemas.openxmlformats.org/officeDocument/2006/relationships/image" Target="../media/image16.png"/><Relationship Id="rId5" Type="http://schemas.openxmlformats.org/officeDocument/2006/relationships/image" Target="../media/image12.png"/><Relationship Id="rId4" Type="http://schemas.openxmlformats.org/officeDocument/2006/relationships/image" Target="../media/image9.png"/></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14.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21.jpe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openxmlformats.org/officeDocument/2006/relationships/image" Target="../media/image23.png"/></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image" Target="../media/image23.png"/></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33.png"/><Relationship Id="rId1" Type="http://schemas.openxmlformats.org/officeDocument/2006/relationships/slideLayout" Target="../slideLayouts/slideLayout4.xml"/><Relationship Id="rId4" Type="http://schemas.openxmlformats.org/officeDocument/2006/relationships/image" Target="../media/image9.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openxmlformats.org/officeDocument/2006/relationships/image" Target="../media/image27.png"/></Relationships>
</file>

<file path=ppt/slides/_rels/slide2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4.xml"/><Relationship Id="rId4" Type="http://schemas.openxmlformats.org/officeDocument/2006/relationships/image" Target="../media/image27.png"/></Relationships>
</file>

<file path=ppt/slides/_rels/slide26.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3.xml"/><Relationship Id="rId4" Type="http://schemas.microsoft.com/office/2007/relationships/hdphoto" Target="../media/hdphoto1.wdp"/></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svg"/><Relationship Id="rId4" Type="http://schemas.openxmlformats.org/officeDocument/2006/relationships/image" Target="../media/image6.png"/></Relationships>
</file>

<file path=ppt/slides/_rels/slide3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4.xml"/><Relationship Id="rId5" Type="http://schemas.openxmlformats.org/officeDocument/2006/relationships/image" Target="../media/image33.jpeg"/><Relationship Id="rId4" Type="http://schemas.openxmlformats.org/officeDocument/2006/relationships/image" Target="../media/image32.png"/></Relationships>
</file>

<file path=ppt/slides/_rels/slide3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4.xml"/><Relationship Id="rId5" Type="http://schemas.openxmlformats.org/officeDocument/2006/relationships/image" Target="../media/image33.jpeg"/><Relationship Id="rId4" Type="http://schemas.openxmlformats.org/officeDocument/2006/relationships/image" Target="../media/image32.png"/></Relationships>
</file>

<file path=ppt/slides/_rels/slide32.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44.png"/><Relationship Id="rId3" Type="http://schemas.openxmlformats.org/officeDocument/2006/relationships/image" Target="../media/image38.png"/><Relationship Id="rId7" Type="http://schemas.openxmlformats.org/officeDocument/2006/relationships/image" Target="../media/image7.svg"/><Relationship Id="rId12"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6.png"/><Relationship Id="rId11" Type="http://schemas.openxmlformats.org/officeDocument/2006/relationships/image" Target="../media/image43.emf"/><Relationship Id="rId5" Type="http://schemas.openxmlformats.org/officeDocument/2006/relationships/image" Target="../media/image40.svg"/><Relationship Id="rId10" Type="http://schemas.openxmlformats.org/officeDocument/2006/relationships/image" Target="../media/image42.tiff"/><Relationship Id="rId4" Type="http://schemas.openxmlformats.org/officeDocument/2006/relationships/image" Target="../media/image39.png"/><Relationship Id="rId9" Type="http://schemas.openxmlformats.org/officeDocument/2006/relationships/image" Target="../media/image41.pn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7FF637-C6EB-ED8C-CF2C-C1F91FEAB052}"/>
              </a:ext>
            </a:extLst>
          </p:cNvPr>
          <p:cNvSpPr>
            <a:spLocks noGrp="1"/>
          </p:cNvSpPr>
          <p:nvPr>
            <p:ph type="title"/>
          </p:nvPr>
        </p:nvSpPr>
        <p:spPr/>
        <p:txBody>
          <a:bodyPr/>
          <a:lstStyle/>
          <a:p>
            <a:r>
              <a:rPr lang="en-US" dirty="0"/>
              <a:t>Copyright notice</a:t>
            </a:r>
          </a:p>
        </p:txBody>
      </p:sp>
      <p:sp>
        <p:nvSpPr>
          <p:cNvPr id="3" name="Text Placeholder 2">
            <a:extLst>
              <a:ext uri="{FF2B5EF4-FFF2-40B4-BE49-F238E27FC236}">
                <a16:creationId xmlns:a16="http://schemas.microsoft.com/office/drawing/2014/main" id="{5E257B67-8CE8-50E8-E4B7-6B3906AEF26D}"/>
              </a:ext>
            </a:extLst>
          </p:cNvPr>
          <p:cNvSpPr>
            <a:spLocks noGrp="1"/>
          </p:cNvSpPr>
          <p:nvPr>
            <p:ph type="body" idx="1"/>
          </p:nvPr>
        </p:nvSpPr>
        <p:spPr/>
        <p:txBody>
          <a:bodyPr/>
          <a:lstStyle/>
          <a:p>
            <a:pPr marL="0"/>
            <a:r>
              <a:rPr lang="en-US" dirty="0"/>
              <a:t>All images in this slide deck are subject to copyright and are used here with express permission from the creators. Copying and using any of the images in separate materials, without obtaining independent permission, would be a violation of copyright</a:t>
            </a:r>
            <a:r>
              <a:rPr lang="en-US"/>
              <a:t>.</a:t>
            </a:r>
            <a:endParaRPr lang="en-US" dirty="0"/>
          </a:p>
        </p:txBody>
      </p:sp>
    </p:spTree>
    <p:extLst>
      <p:ext uri="{BB962C8B-B14F-4D97-AF65-F5344CB8AC3E}">
        <p14:creationId xmlns:p14="http://schemas.microsoft.com/office/powerpoint/2010/main" val="14948189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calculator&#10;&#10;Description automatically generated">
            <a:extLst>
              <a:ext uri="{FF2B5EF4-FFF2-40B4-BE49-F238E27FC236}">
                <a16:creationId xmlns:a16="http://schemas.microsoft.com/office/drawing/2014/main" id="{0C701423-7F0C-400D-B574-D6F457D5B8ED}"/>
              </a:ext>
            </a:extLst>
          </p:cNvPr>
          <p:cNvPicPr>
            <a:picLocks noChangeAspect="1"/>
          </p:cNvPicPr>
          <p:nvPr/>
        </p:nvPicPr>
        <p:blipFill>
          <a:blip r:embed="rId2"/>
          <a:stretch>
            <a:fillRect/>
          </a:stretch>
        </p:blipFill>
        <p:spPr>
          <a:xfrm rot="16364879">
            <a:off x="5616330" y="541792"/>
            <a:ext cx="2374314" cy="2146108"/>
          </a:xfrm>
          <a:prstGeom prst="rect">
            <a:avLst/>
          </a:prstGeom>
        </p:spPr>
      </p:pic>
      <p:sp>
        <p:nvSpPr>
          <p:cNvPr id="4" name="Text Placeholder 3">
            <a:extLst>
              <a:ext uri="{FF2B5EF4-FFF2-40B4-BE49-F238E27FC236}">
                <a16:creationId xmlns:a16="http://schemas.microsoft.com/office/drawing/2014/main" id="{3917695A-98D1-9C4C-6470-B09549EAF7C1}"/>
              </a:ext>
            </a:extLst>
          </p:cNvPr>
          <p:cNvSpPr>
            <a:spLocks noGrp="1"/>
          </p:cNvSpPr>
          <p:nvPr>
            <p:ph type="body" idx="1"/>
          </p:nvPr>
        </p:nvSpPr>
        <p:spPr>
          <a:xfrm>
            <a:off x="573901" y="409159"/>
            <a:ext cx="5187802" cy="6039681"/>
          </a:xfrm>
          <a:noFill/>
        </p:spPr>
        <p:txBody>
          <a:bodyPr>
            <a:normAutofit fontScale="92500"/>
          </a:bodyPr>
          <a:lstStyle/>
          <a:p>
            <a:r>
              <a:rPr lang="fr-CH" sz="2800" dirty="0">
                <a:solidFill>
                  <a:srgbClr val="5E6C77"/>
                </a:solidFill>
              </a:rPr>
              <a:t>Certain microbes, </a:t>
            </a:r>
            <a:r>
              <a:rPr lang="fr-CH" sz="2800" dirty="0" err="1">
                <a:solidFill>
                  <a:srgbClr val="5E6C77"/>
                </a:solidFill>
              </a:rPr>
              <a:t>myself</a:t>
            </a:r>
            <a:r>
              <a:rPr lang="fr-CH" sz="2800" dirty="0">
                <a:solidFill>
                  <a:srgbClr val="5E6C77"/>
                </a:solidFill>
              </a:rPr>
              <a:t> </a:t>
            </a:r>
            <a:r>
              <a:rPr lang="fr-CH" sz="2800" dirty="0" err="1">
                <a:solidFill>
                  <a:srgbClr val="5E6C77"/>
                </a:solidFill>
              </a:rPr>
              <a:t>included</a:t>
            </a:r>
            <a:r>
              <a:rPr lang="fr-CH" sz="2800" dirty="0">
                <a:solidFill>
                  <a:srgbClr val="5E6C77"/>
                </a:solidFill>
              </a:rPr>
              <a:t>, use </a:t>
            </a:r>
            <a:r>
              <a:rPr lang="fr-CH" sz="2800" dirty="0" err="1">
                <a:solidFill>
                  <a:srgbClr val="5E6C77"/>
                </a:solidFill>
              </a:rPr>
              <a:t>oxygen</a:t>
            </a:r>
            <a:r>
              <a:rPr lang="fr-CH" sz="2800" dirty="0">
                <a:solidFill>
                  <a:srgbClr val="5E6C77"/>
                </a:solidFill>
              </a:rPr>
              <a:t> to </a:t>
            </a:r>
            <a:r>
              <a:rPr lang="fr-CH" sz="2800" dirty="0" err="1">
                <a:solidFill>
                  <a:srgbClr val="5E6C77"/>
                </a:solidFill>
              </a:rPr>
              <a:t>produce</a:t>
            </a:r>
            <a:r>
              <a:rPr lang="fr-CH" sz="2800" dirty="0">
                <a:solidFill>
                  <a:srgbClr val="5E6C77"/>
                </a:solidFill>
              </a:rPr>
              <a:t> </a:t>
            </a:r>
            <a:r>
              <a:rPr lang="fr-CH" sz="2800" dirty="0" err="1">
                <a:solidFill>
                  <a:srgbClr val="5E6C77"/>
                </a:solidFill>
              </a:rPr>
              <a:t>energy</a:t>
            </a:r>
            <a:r>
              <a:rPr lang="fr-CH" sz="2800" dirty="0">
                <a:solidFill>
                  <a:srgbClr val="5E6C77"/>
                </a:solidFill>
              </a:rPr>
              <a:t>. </a:t>
            </a:r>
          </a:p>
          <a:p>
            <a:r>
              <a:rPr lang="fr-CH" dirty="0" err="1">
                <a:solidFill>
                  <a:srgbClr val="5E6C77"/>
                </a:solidFill>
              </a:rPr>
              <a:t>We</a:t>
            </a:r>
            <a:r>
              <a:rPr lang="fr-CH" dirty="0">
                <a:solidFill>
                  <a:srgbClr val="5E6C77"/>
                </a:solidFill>
              </a:rPr>
              <a:t> break the bonds of </a:t>
            </a:r>
            <a:r>
              <a:rPr lang="fr-CH" dirty="0" err="1">
                <a:solidFill>
                  <a:srgbClr val="5E6C77"/>
                </a:solidFill>
              </a:rPr>
              <a:t>organic</a:t>
            </a:r>
            <a:r>
              <a:rPr lang="fr-CH" dirty="0">
                <a:solidFill>
                  <a:srgbClr val="5E6C77"/>
                </a:solidFill>
              </a:rPr>
              <a:t> </a:t>
            </a:r>
            <a:r>
              <a:rPr lang="fr-CH" dirty="0" err="1">
                <a:solidFill>
                  <a:srgbClr val="5E6C77"/>
                </a:solidFill>
              </a:rPr>
              <a:t>carbon</a:t>
            </a:r>
            <a:r>
              <a:rPr lang="fr-CH" dirty="0">
                <a:solidFill>
                  <a:srgbClr val="5E6C77"/>
                </a:solidFill>
              </a:rPr>
              <a:t> </a:t>
            </a:r>
            <a:r>
              <a:rPr lang="fr-CH" dirty="0" err="1">
                <a:solidFill>
                  <a:srgbClr val="5E6C77"/>
                </a:solidFill>
              </a:rPr>
              <a:t>molecules</a:t>
            </a:r>
            <a:r>
              <a:rPr lang="fr-CH" dirty="0">
                <a:solidFill>
                  <a:srgbClr val="5E6C77"/>
                </a:solidFill>
              </a:rPr>
              <a:t> to set the </a:t>
            </a:r>
            <a:r>
              <a:rPr lang="fr-CH" dirty="0" err="1">
                <a:solidFill>
                  <a:srgbClr val="5E6C77"/>
                </a:solidFill>
              </a:rPr>
              <a:t>electrons</a:t>
            </a:r>
            <a:r>
              <a:rPr lang="fr-CH" dirty="0">
                <a:solidFill>
                  <a:srgbClr val="5E6C77"/>
                </a:solidFill>
              </a:rPr>
              <a:t> free. </a:t>
            </a:r>
          </a:p>
          <a:p>
            <a:r>
              <a:rPr lang="fr-CH" sz="2800" dirty="0" err="1">
                <a:solidFill>
                  <a:srgbClr val="5E6C77"/>
                </a:solidFill>
              </a:rPr>
              <a:t>Then</a:t>
            </a:r>
            <a:r>
              <a:rPr lang="fr-CH" sz="2800" dirty="0">
                <a:solidFill>
                  <a:srgbClr val="5E6C77"/>
                </a:solidFill>
              </a:rPr>
              <a:t> </a:t>
            </a:r>
            <a:r>
              <a:rPr lang="fr-CH" sz="2800" dirty="0" err="1">
                <a:solidFill>
                  <a:srgbClr val="5E6C77"/>
                </a:solidFill>
              </a:rPr>
              <a:t>we</a:t>
            </a:r>
            <a:r>
              <a:rPr lang="fr-CH" sz="2800" dirty="0">
                <a:solidFill>
                  <a:srgbClr val="5E6C77"/>
                </a:solidFill>
              </a:rPr>
              <a:t> roll the </a:t>
            </a:r>
            <a:r>
              <a:rPr lang="fr-CH" sz="2800" dirty="0" err="1">
                <a:solidFill>
                  <a:srgbClr val="5E6C77"/>
                </a:solidFill>
              </a:rPr>
              <a:t>electrons</a:t>
            </a:r>
            <a:r>
              <a:rPr lang="fr-CH" sz="2800" dirty="0">
                <a:solidFill>
                  <a:srgbClr val="5E6C77"/>
                </a:solidFill>
              </a:rPr>
              <a:t> </a:t>
            </a:r>
            <a:r>
              <a:rPr lang="fr-CH" sz="2800" dirty="0" err="1">
                <a:solidFill>
                  <a:srgbClr val="5E6C77"/>
                </a:solidFill>
              </a:rPr>
              <a:t>along</a:t>
            </a:r>
            <a:r>
              <a:rPr lang="fr-CH" sz="2800" dirty="0">
                <a:solidFill>
                  <a:srgbClr val="5E6C77"/>
                </a:solidFill>
              </a:rPr>
              <a:t> </a:t>
            </a:r>
            <a:r>
              <a:rPr lang="fr-CH" sz="2800" dirty="0" err="1">
                <a:solidFill>
                  <a:srgbClr val="5E6C77"/>
                </a:solidFill>
              </a:rPr>
              <a:t>our</a:t>
            </a:r>
            <a:r>
              <a:rPr lang="fr-CH" sz="2800" dirty="0">
                <a:solidFill>
                  <a:srgbClr val="5E6C77"/>
                </a:solidFill>
              </a:rPr>
              <a:t> </a:t>
            </a:r>
            <a:r>
              <a:rPr lang="fr-CH" sz="2800" dirty="0" err="1">
                <a:solidFill>
                  <a:srgbClr val="5E6C77"/>
                </a:solidFill>
              </a:rPr>
              <a:t>cell</a:t>
            </a:r>
            <a:r>
              <a:rPr lang="fr-CH" sz="2800" dirty="0">
                <a:solidFill>
                  <a:srgbClr val="5E6C77"/>
                </a:solidFill>
              </a:rPr>
              <a:t> membrane and drop </a:t>
            </a:r>
            <a:r>
              <a:rPr lang="fr-CH" sz="2800" dirty="0" err="1">
                <a:solidFill>
                  <a:srgbClr val="5E6C77"/>
                </a:solidFill>
              </a:rPr>
              <a:t>them</a:t>
            </a:r>
            <a:r>
              <a:rPr lang="fr-CH" sz="2800" dirty="0">
                <a:solidFill>
                  <a:srgbClr val="5E6C77"/>
                </a:solidFill>
              </a:rPr>
              <a:t> onto an </a:t>
            </a:r>
            <a:r>
              <a:rPr lang="fr-CH" sz="2800" dirty="0" err="1">
                <a:solidFill>
                  <a:srgbClr val="5E6C77"/>
                </a:solidFill>
              </a:rPr>
              <a:t>oxygen</a:t>
            </a:r>
            <a:r>
              <a:rPr lang="fr-CH" sz="2800" dirty="0">
                <a:solidFill>
                  <a:srgbClr val="5E6C77"/>
                </a:solidFill>
              </a:rPr>
              <a:t> </a:t>
            </a:r>
            <a:r>
              <a:rPr lang="fr-CH" sz="2800" dirty="0" err="1">
                <a:solidFill>
                  <a:srgbClr val="5E6C77"/>
                </a:solidFill>
              </a:rPr>
              <a:t>molecule</a:t>
            </a:r>
            <a:r>
              <a:rPr lang="fr-CH" sz="2800" dirty="0">
                <a:solidFill>
                  <a:srgbClr val="5E6C77"/>
                </a:solidFill>
              </a:rPr>
              <a:t>. </a:t>
            </a:r>
          </a:p>
          <a:p>
            <a:r>
              <a:rPr lang="fr-CH" dirty="0">
                <a:solidFill>
                  <a:srgbClr val="5E6C77"/>
                </a:solidFill>
              </a:rPr>
              <a:t>The flow of </a:t>
            </a:r>
            <a:r>
              <a:rPr lang="fr-CH" dirty="0" err="1">
                <a:solidFill>
                  <a:srgbClr val="5E6C77"/>
                </a:solidFill>
              </a:rPr>
              <a:t>electrons</a:t>
            </a:r>
            <a:r>
              <a:rPr lang="fr-CH" dirty="0">
                <a:solidFill>
                  <a:srgbClr val="5E6C77"/>
                </a:solidFill>
              </a:rPr>
              <a:t> </a:t>
            </a:r>
            <a:r>
              <a:rPr lang="fr-CH" dirty="0" err="1">
                <a:solidFill>
                  <a:srgbClr val="5E6C77"/>
                </a:solidFill>
              </a:rPr>
              <a:t>produces</a:t>
            </a:r>
            <a:r>
              <a:rPr lang="fr-CH" dirty="0">
                <a:solidFill>
                  <a:srgbClr val="5E6C77"/>
                </a:solidFill>
              </a:rPr>
              <a:t> </a:t>
            </a:r>
            <a:r>
              <a:rPr lang="fr-CH" dirty="0" err="1">
                <a:solidFill>
                  <a:srgbClr val="5E6C77"/>
                </a:solidFill>
              </a:rPr>
              <a:t>energy</a:t>
            </a:r>
            <a:r>
              <a:rPr lang="fr-CH" dirty="0">
                <a:solidFill>
                  <a:srgbClr val="5E6C77"/>
                </a:solidFill>
              </a:rPr>
              <a:t> in </a:t>
            </a:r>
            <a:r>
              <a:rPr lang="fr-CH" dirty="0" err="1">
                <a:solidFill>
                  <a:srgbClr val="5E6C77"/>
                </a:solidFill>
              </a:rPr>
              <a:t>our</a:t>
            </a:r>
            <a:r>
              <a:rPr lang="fr-CH" dirty="0">
                <a:solidFill>
                  <a:srgbClr val="5E6C77"/>
                </a:solidFill>
              </a:rPr>
              <a:t> </a:t>
            </a:r>
            <a:r>
              <a:rPr lang="fr-CH" dirty="0" err="1">
                <a:solidFill>
                  <a:srgbClr val="5E6C77"/>
                </a:solidFill>
              </a:rPr>
              <a:t>cell</a:t>
            </a:r>
            <a:r>
              <a:rPr lang="fr-CH" dirty="0">
                <a:solidFill>
                  <a:srgbClr val="5E6C77"/>
                </a:solidFill>
              </a:rPr>
              <a:t>.</a:t>
            </a:r>
            <a:endParaRPr lang="fr-CH" sz="2800" dirty="0">
              <a:solidFill>
                <a:srgbClr val="5E6C77"/>
              </a:solidFill>
            </a:endParaRPr>
          </a:p>
        </p:txBody>
      </p:sp>
      <p:pic>
        <p:nvPicPr>
          <p:cNvPr id="2" name="Picture 1" descr="A close-up of a molecule&#10;&#10;Description automatically generated with low confidence">
            <a:extLst>
              <a:ext uri="{FF2B5EF4-FFF2-40B4-BE49-F238E27FC236}">
                <a16:creationId xmlns:a16="http://schemas.microsoft.com/office/drawing/2014/main" id="{B2B48152-0DF1-6064-60E7-BA55BCA4EFFC}"/>
              </a:ext>
            </a:extLst>
          </p:cNvPr>
          <p:cNvPicPr>
            <a:picLocks noChangeAspect="1"/>
          </p:cNvPicPr>
          <p:nvPr/>
        </p:nvPicPr>
        <p:blipFill>
          <a:blip r:embed="rId3"/>
          <a:stretch>
            <a:fillRect/>
          </a:stretch>
        </p:blipFill>
        <p:spPr>
          <a:xfrm rot="8174983">
            <a:off x="10200009" y="5032274"/>
            <a:ext cx="1831952" cy="917808"/>
          </a:xfrm>
          <a:prstGeom prst="rect">
            <a:avLst/>
          </a:prstGeom>
        </p:spPr>
      </p:pic>
      <p:pic>
        <p:nvPicPr>
          <p:cNvPr id="94" name="Picture 93" descr="A drawing of a cell&#10;&#10;Description automatically generated">
            <a:extLst>
              <a:ext uri="{FF2B5EF4-FFF2-40B4-BE49-F238E27FC236}">
                <a16:creationId xmlns:a16="http://schemas.microsoft.com/office/drawing/2014/main" id="{0C401356-6CD7-B9C9-F339-D2581ADE3E08}"/>
              </a:ext>
            </a:extLst>
          </p:cNvPr>
          <p:cNvPicPr>
            <a:picLocks noChangeAspect="1"/>
          </p:cNvPicPr>
          <p:nvPr/>
        </p:nvPicPr>
        <p:blipFill>
          <a:blip r:embed="rId4"/>
          <a:stretch>
            <a:fillRect/>
          </a:stretch>
        </p:blipFill>
        <p:spPr>
          <a:xfrm>
            <a:off x="7700418" y="2162397"/>
            <a:ext cx="3240156" cy="2909942"/>
          </a:xfrm>
          <a:prstGeom prst="rect">
            <a:avLst/>
          </a:prstGeom>
        </p:spPr>
      </p:pic>
      <p:sp>
        <p:nvSpPr>
          <p:cNvPr id="96" name="TextBox 95">
            <a:extLst>
              <a:ext uri="{FF2B5EF4-FFF2-40B4-BE49-F238E27FC236}">
                <a16:creationId xmlns:a16="http://schemas.microsoft.com/office/drawing/2014/main" id="{4289A8D3-BB7B-79D7-9407-0D83D858E9A3}"/>
              </a:ext>
            </a:extLst>
          </p:cNvPr>
          <p:cNvSpPr txBox="1"/>
          <p:nvPr/>
        </p:nvSpPr>
        <p:spPr>
          <a:xfrm>
            <a:off x="8001696" y="5963549"/>
            <a:ext cx="2637601" cy="584775"/>
          </a:xfrm>
          <a:prstGeom prst="rect">
            <a:avLst/>
          </a:prstGeom>
          <a:noFill/>
        </p:spPr>
        <p:txBody>
          <a:bodyPr wrap="square" rtlCol="0">
            <a:spAutoFit/>
          </a:bodyPr>
          <a:lstStyle/>
          <a:p>
            <a:pPr algn="ctr"/>
            <a:r>
              <a:rPr lang="fr-CH" sz="1600" dirty="0"/>
              <a:t>A </a:t>
            </a:r>
            <a:r>
              <a:rPr lang="fr-CH" sz="1600" dirty="0" err="1"/>
              <a:t>molecule</a:t>
            </a:r>
            <a:r>
              <a:rPr lang="fr-CH" sz="1600" dirty="0"/>
              <a:t> of </a:t>
            </a:r>
            <a:r>
              <a:rPr lang="fr-CH" sz="1600" dirty="0" err="1"/>
              <a:t>atmospheric</a:t>
            </a:r>
            <a:r>
              <a:rPr lang="fr-CH" sz="1600" dirty="0"/>
              <a:t> </a:t>
            </a:r>
            <a:r>
              <a:rPr lang="fr-CH" sz="1600" dirty="0" err="1"/>
              <a:t>oxygen</a:t>
            </a:r>
            <a:r>
              <a:rPr lang="fr-CH" sz="1600" dirty="0"/>
              <a:t>, O</a:t>
            </a:r>
            <a:r>
              <a:rPr lang="fr-CH" sz="1600" baseline="-25000" dirty="0"/>
              <a:t>2</a:t>
            </a:r>
          </a:p>
        </p:txBody>
      </p:sp>
      <p:sp>
        <p:nvSpPr>
          <p:cNvPr id="97" name="TextBox 96">
            <a:extLst>
              <a:ext uri="{FF2B5EF4-FFF2-40B4-BE49-F238E27FC236}">
                <a16:creationId xmlns:a16="http://schemas.microsoft.com/office/drawing/2014/main" id="{FD0DAE60-58AD-AF24-F2B5-BF9873C9377C}"/>
              </a:ext>
            </a:extLst>
          </p:cNvPr>
          <p:cNvSpPr txBox="1"/>
          <p:nvPr/>
        </p:nvSpPr>
        <p:spPr>
          <a:xfrm>
            <a:off x="7525794" y="409159"/>
            <a:ext cx="951804" cy="338554"/>
          </a:xfrm>
          <a:prstGeom prst="rect">
            <a:avLst/>
          </a:prstGeom>
          <a:noFill/>
        </p:spPr>
        <p:txBody>
          <a:bodyPr wrap="square" rtlCol="0">
            <a:spAutoFit/>
          </a:bodyPr>
          <a:lstStyle/>
          <a:p>
            <a:pPr algn="ctr"/>
            <a:r>
              <a:rPr lang="fr-CH" sz="1600" dirty="0"/>
              <a:t>glucose</a:t>
            </a:r>
            <a:endParaRPr lang="fr-CH" sz="1600" baseline="-25000" dirty="0"/>
          </a:p>
        </p:txBody>
      </p:sp>
      <p:sp>
        <p:nvSpPr>
          <p:cNvPr id="113" name="Freeform: Shape 112">
            <a:extLst>
              <a:ext uri="{FF2B5EF4-FFF2-40B4-BE49-F238E27FC236}">
                <a16:creationId xmlns:a16="http://schemas.microsoft.com/office/drawing/2014/main" id="{805F2AC0-0340-9D7D-5144-2A2EA1A650EA}"/>
              </a:ext>
            </a:extLst>
          </p:cNvPr>
          <p:cNvSpPr/>
          <p:nvPr/>
        </p:nvSpPr>
        <p:spPr>
          <a:xfrm>
            <a:off x="7324725" y="1590675"/>
            <a:ext cx="990600" cy="824755"/>
          </a:xfrm>
          <a:custGeom>
            <a:avLst/>
            <a:gdLst>
              <a:gd name="connsiteX0" fmla="*/ 0 w 990600"/>
              <a:gd name="connsiteY0" fmla="*/ 0 h 790575"/>
              <a:gd name="connsiteX1" fmla="*/ 295275 w 990600"/>
              <a:gd name="connsiteY1" fmla="*/ 28575 h 790575"/>
              <a:gd name="connsiteX2" fmla="*/ 352425 w 990600"/>
              <a:gd name="connsiteY2" fmla="*/ 47625 h 790575"/>
              <a:gd name="connsiteX3" fmla="*/ 390525 w 990600"/>
              <a:gd name="connsiteY3" fmla="*/ 57150 h 790575"/>
              <a:gd name="connsiteX4" fmla="*/ 447675 w 990600"/>
              <a:gd name="connsiteY4" fmla="*/ 85725 h 790575"/>
              <a:gd name="connsiteX5" fmla="*/ 552450 w 990600"/>
              <a:gd name="connsiteY5" fmla="*/ 123825 h 790575"/>
              <a:gd name="connsiteX6" fmla="*/ 695325 w 990600"/>
              <a:gd name="connsiteY6" fmla="*/ 228600 h 790575"/>
              <a:gd name="connsiteX7" fmla="*/ 723900 w 990600"/>
              <a:gd name="connsiteY7" fmla="*/ 257175 h 790575"/>
              <a:gd name="connsiteX8" fmla="*/ 742950 w 990600"/>
              <a:gd name="connsiteY8" fmla="*/ 295275 h 790575"/>
              <a:gd name="connsiteX9" fmla="*/ 771525 w 990600"/>
              <a:gd name="connsiteY9" fmla="*/ 323850 h 790575"/>
              <a:gd name="connsiteX10" fmla="*/ 800100 w 990600"/>
              <a:gd name="connsiteY10" fmla="*/ 361950 h 790575"/>
              <a:gd name="connsiteX11" fmla="*/ 828675 w 990600"/>
              <a:gd name="connsiteY11" fmla="*/ 409575 h 790575"/>
              <a:gd name="connsiteX12" fmla="*/ 847725 w 990600"/>
              <a:gd name="connsiteY12" fmla="*/ 438150 h 790575"/>
              <a:gd name="connsiteX13" fmla="*/ 857250 w 990600"/>
              <a:gd name="connsiteY13" fmla="*/ 466725 h 790575"/>
              <a:gd name="connsiteX14" fmla="*/ 885825 w 990600"/>
              <a:gd name="connsiteY14" fmla="*/ 495300 h 790575"/>
              <a:gd name="connsiteX15" fmla="*/ 895350 w 990600"/>
              <a:gd name="connsiteY15" fmla="*/ 523875 h 790575"/>
              <a:gd name="connsiteX16" fmla="*/ 914400 w 990600"/>
              <a:gd name="connsiteY16" fmla="*/ 552450 h 790575"/>
              <a:gd name="connsiteX17" fmla="*/ 923925 w 990600"/>
              <a:gd name="connsiteY17" fmla="*/ 590550 h 790575"/>
              <a:gd name="connsiteX18" fmla="*/ 933450 w 990600"/>
              <a:gd name="connsiteY18" fmla="*/ 619125 h 790575"/>
              <a:gd name="connsiteX19" fmla="*/ 952500 w 990600"/>
              <a:gd name="connsiteY19" fmla="*/ 657225 h 790575"/>
              <a:gd name="connsiteX20" fmla="*/ 962025 w 990600"/>
              <a:gd name="connsiteY20" fmla="*/ 695325 h 790575"/>
              <a:gd name="connsiteX21" fmla="*/ 990600 w 990600"/>
              <a:gd name="connsiteY21" fmla="*/ 790575 h 790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990600" h="790575">
                <a:moveTo>
                  <a:pt x="0" y="0"/>
                </a:moveTo>
                <a:cubicBezTo>
                  <a:pt x="19113" y="1470"/>
                  <a:pt x="214308" y="6493"/>
                  <a:pt x="295275" y="28575"/>
                </a:cubicBezTo>
                <a:cubicBezTo>
                  <a:pt x="314648" y="33859"/>
                  <a:pt x="333191" y="41855"/>
                  <a:pt x="352425" y="47625"/>
                </a:cubicBezTo>
                <a:cubicBezTo>
                  <a:pt x="364964" y="51387"/>
                  <a:pt x="378370" y="52288"/>
                  <a:pt x="390525" y="57150"/>
                </a:cubicBezTo>
                <a:cubicBezTo>
                  <a:pt x="410300" y="65060"/>
                  <a:pt x="428337" y="76800"/>
                  <a:pt x="447675" y="85725"/>
                </a:cubicBezTo>
                <a:cubicBezTo>
                  <a:pt x="514116" y="116390"/>
                  <a:pt x="497533" y="110096"/>
                  <a:pt x="552450" y="123825"/>
                </a:cubicBezTo>
                <a:cubicBezTo>
                  <a:pt x="595956" y="152829"/>
                  <a:pt x="660726" y="194001"/>
                  <a:pt x="695325" y="228600"/>
                </a:cubicBezTo>
                <a:cubicBezTo>
                  <a:pt x="704850" y="238125"/>
                  <a:pt x="716070" y="246214"/>
                  <a:pt x="723900" y="257175"/>
                </a:cubicBezTo>
                <a:cubicBezTo>
                  <a:pt x="732153" y="268729"/>
                  <a:pt x="734697" y="283721"/>
                  <a:pt x="742950" y="295275"/>
                </a:cubicBezTo>
                <a:cubicBezTo>
                  <a:pt x="750780" y="306236"/>
                  <a:pt x="762759" y="313623"/>
                  <a:pt x="771525" y="323850"/>
                </a:cubicBezTo>
                <a:cubicBezTo>
                  <a:pt x="781856" y="335903"/>
                  <a:pt x="791294" y="348741"/>
                  <a:pt x="800100" y="361950"/>
                </a:cubicBezTo>
                <a:cubicBezTo>
                  <a:pt x="810369" y="377354"/>
                  <a:pt x="818863" y="393876"/>
                  <a:pt x="828675" y="409575"/>
                </a:cubicBezTo>
                <a:cubicBezTo>
                  <a:pt x="834742" y="419283"/>
                  <a:pt x="842605" y="427911"/>
                  <a:pt x="847725" y="438150"/>
                </a:cubicBezTo>
                <a:cubicBezTo>
                  <a:pt x="852215" y="447130"/>
                  <a:pt x="851681" y="458371"/>
                  <a:pt x="857250" y="466725"/>
                </a:cubicBezTo>
                <a:cubicBezTo>
                  <a:pt x="864722" y="477933"/>
                  <a:pt x="876300" y="485775"/>
                  <a:pt x="885825" y="495300"/>
                </a:cubicBezTo>
                <a:cubicBezTo>
                  <a:pt x="889000" y="504825"/>
                  <a:pt x="890860" y="514895"/>
                  <a:pt x="895350" y="523875"/>
                </a:cubicBezTo>
                <a:cubicBezTo>
                  <a:pt x="900470" y="534114"/>
                  <a:pt x="909891" y="541928"/>
                  <a:pt x="914400" y="552450"/>
                </a:cubicBezTo>
                <a:cubicBezTo>
                  <a:pt x="919557" y="564482"/>
                  <a:pt x="920329" y="577963"/>
                  <a:pt x="923925" y="590550"/>
                </a:cubicBezTo>
                <a:cubicBezTo>
                  <a:pt x="926683" y="600204"/>
                  <a:pt x="929495" y="609897"/>
                  <a:pt x="933450" y="619125"/>
                </a:cubicBezTo>
                <a:cubicBezTo>
                  <a:pt x="939043" y="632176"/>
                  <a:pt x="947514" y="643930"/>
                  <a:pt x="952500" y="657225"/>
                </a:cubicBezTo>
                <a:cubicBezTo>
                  <a:pt x="957097" y="669482"/>
                  <a:pt x="958581" y="682695"/>
                  <a:pt x="962025" y="695325"/>
                </a:cubicBezTo>
                <a:cubicBezTo>
                  <a:pt x="978381" y="755298"/>
                  <a:pt x="976134" y="747176"/>
                  <a:pt x="990600" y="790575"/>
                </a:cubicBezTo>
              </a:path>
            </a:pathLst>
          </a:cu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5" name="Freeform: Shape 114">
            <a:extLst>
              <a:ext uri="{FF2B5EF4-FFF2-40B4-BE49-F238E27FC236}">
                <a16:creationId xmlns:a16="http://schemas.microsoft.com/office/drawing/2014/main" id="{1DEC35F5-9E5D-5EC3-5B94-3C6E712A59BA}"/>
              </a:ext>
            </a:extLst>
          </p:cNvPr>
          <p:cNvSpPr/>
          <p:nvPr/>
        </p:nvSpPr>
        <p:spPr>
          <a:xfrm>
            <a:off x="8301592" y="2574477"/>
            <a:ext cx="2037808" cy="823634"/>
          </a:xfrm>
          <a:custGeom>
            <a:avLst/>
            <a:gdLst>
              <a:gd name="connsiteX0" fmla="*/ 0 w 2108200"/>
              <a:gd name="connsiteY0" fmla="*/ 0 h 869952"/>
              <a:gd name="connsiteX1" fmla="*/ 177800 w 2108200"/>
              <a:gd name="connsiteY1" fmla="*/ 12700 h 869952"/>
              <a:gd name="connsiteX2" fmla="*/ 196850 w 2108200"/>
              <a:gd name="connsiteY2" fmla="*/ 19050 h 869952"/>
              <a:gd name="connsiteX3" fmla="*/ 222250 w 2108200"/>
              <a:gd name="connsiteY3" fmla="*/ 25400 h 869952"/>
              <a:gd name="connsiteX4" fmla="*/ 254000 w 2108200"/>
              <a:gd name="connsiteY4" fmla="*/ 31750 h 869952"/>
              <a:gd name="connsiteX5" fmla="*/ 311150 w 2108200"/>
              <a:gd name="connsiteY5" fmla="*/ 50800 h 869952"/>
              <a:gd name="connsiteX6" fmla="*/ 406400 w 2108200"/>
              <a:gd name="connsiteY6" fmla="*/ 76200 h 869952"/>
              <a:gd name="connsiteX7" fmla="*/ 444500 w 2108200"/>
              <a:gd name="connsiteY7" fmla="*/ 95250 h 869952"/>
              <a:gd name="connsiteX8" fmla="*/ 469900 w 2108200"/>
              <a:gd name="connsiteY8" fmla="*/ 114300 h 869952"/>
              <a:gd name="connsiteX9" fmla="*/ 558800 w 2108200"/>
              <a:gd name="connsiteY9" fmla="*/ 146050 h 869952"/>
              <a:gd name="connsiteX10" fmla="*/ 596900 w 2108200"/>
              <a:gd name="connsiteY10" fmla="*/ 152400 h 869952"/>
              <a:gd name="connsiteX11" fmla="*/ 673100 w 2108200"/>
              <a:gd name="connsiteY11" fmla="*/ 165100 h 869952"/>
              <a:gd name="connsiteX12" fmla="*/ 692150 w 2108200"/>
              <a:gd name="connsiteY12" fmla="*/ 171450 h 869952"/>
              <a:gd name="connsiteX13" fmla="*/ 768350 w 2108200"/>
              <a:gd name="connsiteY13" fmla="*/ 190500 h 869952"/>
              <a:gd name="connsiteX14" fmla="*/ 793750 w 2108200"/>
              <a:gd name="connsiteY14" fmla="*/ 203200 h 869952"/>
              <a:gd name="connsiteX15" fmla="*/ 831850 w 2108200"/>
              <a:gd name="connsiteY15" fmla="*/ 215900 h 869952"/>
              <a:gd name="connsiteX16" fmla="*/ 863600 w 2108200"/>
              <a:gd name="connsiteY16" fmla="*/ 228600 h 869952"/>
              <a:gd name="connsiteX17" fmla="*/ 882650 w 2108200"/>
              <a:gd name="connsiteY17" fmla="*/ 234950 h 869952"/>
              <a:gd name="connsiteX18" fmla="*/ 920750 w 2108200"/>
              <a:gd name="connsiteY18" fmla="*/ 260350 h 869952"/>
              <a:gd name="connsiteX19" fmla="*/ 946150 w 2108200"/>
              <a:gd name="connsiteY19" fmla="*/ 273050 h 869952"/>
              <a:gd name="connsiteX20" fmla="*/ 965200 w 2108200"/>
              <a:gd name="connsiteY20" fmla="*/ 292100 h 869952"/>
              <a:gd name="connsiteX21" fmla="*/ 990600 w 2108200"/>
              <a:gd name="connsiteY21" fmla="*/ 311150 h 869952"/>
              <a:gd name="connsiteX22" fmla="*/ 1009650 w 2108200"/>
              <a:gd name="connsiteY22" fmla="*/ 330200 h 869952"/>
              <a:gd name="connsiteX23" fmla="*/ 1035050 w 2108200"/>
              <a:gd name="connsiteY23" fmla="*/ 368300 h 869952"/>
              <a:gd name="connsiteX24" fmla="*/ 1054100 w 2108200"/>
              <a:gd name="connsiteY24" fmla="*/ 374650 h 869952"/>
              <a:gd name="connsiteX25" fmla="*/ 1079500 w 2108200"/>
              <a:gd name="connsiteY25" fmla="*/ 400050 h 869952"/>
              <a:gd name="connsiteX26" fmla="*/ 1117600 w 2108200"/>
              <a:gd name="connsiteY26" fmla="*/ 419100 h 869952"/>
              <a:gd name="connsiteX27" fmla="*/ 1155700 w 2108200"/>
              <a:gd name="connsiteY27" fmla="*/ 438150 h 869952"/>
              <a:gd name="connsiteX28" fmla="*/ 1263650 w 2108200"/>
              <a:gd name="connsiteY28" fmla="*/ 463550 h 869952"/>
              <a:gd name="connsiteX29" fmla="*/ 1358900 w 2108200"/>
              <a:gd name="connsiteY29" fmla="*/ 482600 h 869952"/>
              <a:gd name="connsiteX30" fmla="*/ 1403350 w 2108200"/>
              <a:gd name="connsiteY30" fmla="*/ 495300 h 869952"/>
              <a:gd name="connsiteX31" fmla="*/ 1498600 w 2108200"/>
              <a:gd name="connsiteY31" fmla="*/ 514350 h 869952"/>
              <a:gd name="connsiteX32" fmla="*/ 1574800 w 2108200"/>
              <a:gd name="connsiteY32" fmla="*/ 552450 h 869952"/>
              <a:gd name="connsiteX33" fmla="*/ 1600200 w 2108200"/>
              <a:gd name="connsiteY33" fmla="*/ 565150 h 869952"/>
              <a:gd name="connsiteX34" fmla="*/ 1638300 w 2108200"/>
              <a:gd name="connsiteY34" fmla="*/ 590550 h 869952"/>
              <a:gd name="connsiteX35" fmla="*/ 1663700 w 2108200"/>
              <a:gd name="connsiteY35" fmla="*/ 603250 h 869952"/>
              <a:gd name="connsiteX36" fmla="*/ 1701800 w 2108200"/>
              <a:gd name="connsiteY36" fmla="*/ 628650 h 869952"/>
              <a:gd name="connsiteX37" fmla="*/ 1733550 w 2108200"/>
              <a:gd name="connsiteY37" fmla="*/ 641350 h 869952"/>
              <a:gd name="connsiteX38" fmla="*/ 1758950 w 2108200"/>
              <a:gd name="connsiteY38" fmla="*/ 660400 h 869952"/>
              <a:gd name="connsiteX39" fmla="*/ 1790700 w 2108200"/>
              <a:gd name="connsiteY39" fmla="*/ 679450 h 869952"/>
              <a:gd name="connsiteX40" fmla="*/ 1816100 w 2108200"/>
              <a:gd name="connsiteY40" fmla="*/ 692150 h 869952"/>
              <a:gd name="connsiteX41" fmla="*/ 1841500 w 2108200"/>
              <a:gd name="connsiteY41" fmla="*/ 711200 h 869952"/>
              <a:gd name="connsiteX42" fmla="*/ 1873250 w 2108200"/>
              <a:gd name="connsiteY42" fmla="*/ 730250 h 869952"/>
              <a:gd name="connsiteX43" fmla="*/ 1898650 w 2108200"/>
              <a:gd name="connsiteY43" fmla="*/ 749300 h 869952"/>
              <a:gd name="connsiteX44" fmla="*/ 1917700 w 2108200"/>
              <a:gd name="connsiteY44" fmla="*/ 755650 h 869952"/>
              <a:gd name="connsiteX45" fmla="*/ 1943100 w 2108200"/>
              <a:gd name="connsiteY45" fmla="*/ 768350 h 869952"/>
              <a:gd name="connsiteX46" fmla="*/ 1993900 w 2108200"/>
              <a:gd name="connsiteY46" fmla="*/ 812800 h 869952"/>
              <a:gd name="connsiteX47" fmla="*/ 2038350 w 2108200"/>
              <a:gd name="connsiteY47" fmla="*/ 844550 h 869952"/>
              <a:gd name="connsiteX48" fmla="*/ 2108200 w 2108200"/>
              <a:gd name="connsiteY48" fmla="*/ 869950 h 869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2108200" h="869952">
                <a:moveTo>
                  <a:pt x="0" y="0"/>
                </a:moveTo>
                <a:cubicBezTo>
                  <a:pt x="49623" y="2363"/>
                  <a:pt x="122486" y="1637"/>
                  <a:pt x="177800" y="12700"/>
                </a:cubicBezTo>
                <a:cubicBezTo>
                  <a:pt x="184364" y="14013"/>
                  <a:pt x="190414" y="17211"/>
                  <a:pt x="196850" y="19050"/>
                </a:cubicBezTo>
                <a:cubicBezTo>
                  <a:pt x="205241" y="21448"/>
                  <a:pt x="213731" y="23507"/>
                  <a:pt x="222250" y="25400"/>
                </a:cubicBezTo>
                <a:cubicBezTo>
                  <a:pt x="232786" y="27741"/>
                  <a:pt x="243622" y="28785"/>
                  <a:pt x="254000" y="31750"/>
                </a:cubicBezTo>
                <a:cubicBezTo>
                  <a:pt x="273308" y="37267"/>
                  <a:pt x="291343" y="47499"/>
                  <a:pt x="311150" y="50800"/>
                </a:cubicBezTo>
                <a:cubicBezTo>
                  <a:pt x="346820" y="56745"/>
                  <a:pt x="371718" y="58859"/>
                  <a:pt x="406400" y="76200"/>
                </a:cubicBezTo>
                <a:cubicBezTo>
                  <a:pt x="419100" y="82550"/>
                  <a:pt x="432324" y="87945"/>
                  <a:pt x="444500" y="95250"/>
                </a:cubicBezTo>
                <a:cubicBezTo>
                  <a:pt x="453575" y="100695"/>
                  <a:pt x="460649" y="109160"/>
                  <a:pt x="469900" y="114300"/>
                </a:cubicBezTo>
                <a:cubicBezTo>
                  <a:pt x="483603" y="121913"/>
                  <a:pt x="555475" y="145496"/>
                  <a:pt x="558800" y="146050"/>
                </a:cubicBezTo>
                <a:lnTo>
                  <a:pt x="596900" y="152400"/>
                </a:lnTo>
                <a:cubicBezTo>
                  <a:pt x="624857" y="156701"/>
                  <a:pt x="646272" y="158393"/>
                  <a:pt x="673100" y="165100"/>
                </a:cubicBezTo>
                <a:cubicBezTo>
                  <a:pt x="679594" y="166723"/>
                  <a:pt x="685683" y="169725"/>
                  <a:pt x="692150" y="171450"/>
                </a:cubicBezTo>
                <a:cubicBezTo>
                  <a:pt x="717448" y="178196"/>
                  <a:pt x="744932" y="178791"/>
                  <a:pt x="768350" y="190500"/>
                </a:cubicBezTo>
                <a:cubicBezTo>
                  <a:pt x="776817" y="194733"/>
                  <a:pt x="784961" y="199684"/>
                  <a:pt x="793750" y="203200"/>
                </a:cubicBezTo>
                <a:cubicBezTo>
                  <a:pt x="806179" y="208172"/>
                  <a:pt x="819421" y="210928"/>
                  <a:pt x="831850" y="215900"/>
                </a:cubicBezTo>
                <a:cubicBezTo>
                  <a:pt x="842433" y="220133"/>
                  <a:pt x="852927" y="224598"/>
                  <a:pt x="863600" y="228600"/>
                </a:cubicBezTo>
                <a:cubicBezTo>
                  <a:pt x="869867" y="230950"/>
                  <a:pt x="876799" y="231699"/>
                  <a:pt x="882650" y="234950"/>
                </a:cubicBezTo>
                <a:cubicBezTo>
                  <a:pt x="895993" y="242363"/>
                  <a:pt x="907662" y="252497"/>
                  <a:pt x="920750" y="260350"/>
                </a:cubicBezTo>
                <a:cubicBezTo>
                  <a:pt x="928867" y="265220"/>
                  <a:pt x="938447" y="267548"/>
                  <a:pt x="946150" y="273050"/>
                </a:cubicBezTo>
                <a:cubicBezTo>
                  <a:pt x="953458" y="278270"/>
                  <a:pt x="958382" y="286256"/>
                  <a:pt x="965200" y="292100"/>
                </a:cubicBezTo>
                <a:cubicBezTo>
                  <a:pt x="973235" y="298988"/>
                  <a:pt x="982565" y="304262"/>
                  <a:pt x="990600" y="311150"/>
                </a:cubicBezTo>
                <a:cubicBezTo>
                  <a:pt x="997418" y="316994"/>
                  <a:pt x="1004137" y="323111"/>
                  <a:pt x="1009650" y="330200"/>
                </a:cubicBezTo>
                <a:cubicBezTo>
                  <a:pt x="1019021" y="342248"/>
                  <a:pt x="1020570" y="363473"/>
                  <a:pt x="1035050" y="368300"/>
                </a:cubicBezTo>
                <a:lnTo>
                  <a:pt x="1054100" y="374650"/>
                </a:lnTo>
                <a:cubicBezTo>
                  <a:pt x="1062567" y="383117"/>
                  <a:pt x="1070409" y="392258"/>
                  <a:pt x="1079500" y="400050"/>
                </a:cubicBezTo>
                <a:cubicBezTo>
                  <a:pt x="1100827" y="418330"/>
                  <a:pt x="1094198" y="408699"/>
                  <a:pt x="1117600" y="419100"/>
                </a:cubicBezTo>
                <a:cubicBezTo>
                  <a:pt x="1130575" y="424867"/>
                  <a:pt x="1142447" y="433053"/>
                  <a:pt x="1155700" y="438150"/>
                </a:cubicBezTo>
                <a:cubicBezTo>
                  <a:pt x="1193843" y="452820"/>
                  <a:pt x="1222949" y="453375"/>
                  <a:pt x="1263650" y="463550"/>
                </a:cubicBezTo>
                <a:cubicBezTo>
                  <a:pt x="1370106" y="490164"/>
                  <a:pt x="1261897" y="464963"/>
                  <a:pt x="1358900" y="482600"/>
                </a:cubicBezTo>
                <a:cubicBezTo>
                  <a:pt x="1402452" y="490518"/>
                  <a:pt x="1367079" y="486232"/>
                  <a:pt x="1403350" y="495300"/>
                </a:cubicBezTo>
                <a:cubicBezTo>
                  <a:pt x="1449829" y="506920"/>
                  <a:pt x="1456584" y="507347"/>
                  <a:pt x="1498600" y="514350"/>
                </a:cubicBezTo>
                <a:lnTo>
                  <a:pt x="1574800" y="552450"/>
                </a:lnTo>
                <a:cubicBezTo>
                  <a:pt x="1583267" y="556683"/>
                  <a:pt x="1592324" y="559899"/>
                  <a:pt x="1600200" y="565150"/>
                </a:cubicBezTo>
                <a:cubicBezTo>
                  <a:pt x="1612900" y="573617"/>
                  <a:pt x="1624648" y="583724"/>
                  <a:pt x="1638300" y="590550"/>
                </a:cubicBezTo>
                <a:cubicBezTo>
                  <a:pt x="1646767" y="594783"/>
                  <a:pt x="1655583" y="598380"/>
                  <a:pt x="1663700" y="603250"/>
                </a:cubicBezTo>
                <a:cubicBezTo>
                  <a:pt x="1676788" y="611103"/>
                  <a:pt x="1687628" y="622981"/>
                  <a:pt x="1701800" y="628650"/>
                </a:cubicBezTo>
                <a:cubicBezTo>
                  <a:pt x="1712383" y="632883"/>
                  <a:pt x="1723586" y="635814"/>
                  <a:pt x="1733550" y="641350"/>
                </a:cubicBezTo>
                <a:cubicBezTo>
                  <a:pt x="1742801" y="646490"/>
                  <a:pt x="1750144" y="654529"/>
                  <a:pt x="1758950" y="660400"/>
                </a:cubicBezTo>
                <a:cubicBezTo>
                  <a:pt x="1769219" y="667246"/>
                  <a:pt x="1779911" y="673456"/>
                  <a:pt x="1790700" y="679450"/>
                </a:cubicBezTo>
                <a:cubicBezTo>
                  <a:pt x="1798975" y="684047"/>
                  <a:pt x="1808073" y="687133"/>
                  <a:pt x="1816100" y="692150"/>
                </a:cubicBezTo>
                <a:cubicBezTo>
                  <a:pt x="1825075" y="697759"/>
                  <a:pt x="1832694" y="705329"/>
                  <a:pt x="1841500" y="711200"/>
                </a:cubicBezTo>
                <a:cubicBezTo>
                  <a:pt x="1851769" y="718046"/>
                  <a:pt x="1862981" y="723404"/>
                  <a:pt x="1873250" y="730250"/>
                </a:cubicBezTo>
                <a:cubicBezTo>
                  <a:pt x="1882056" y="736121"/>
                  <a:pt x="1889461" y="744049"/>
                  <a:pt x="1898650" y="749300"/>
                </a:cubicBezTo>
                <a:cubicBezTo>
                  <a:pt x="1904462" y="752621"/>
                  <a:pt x="1911548" y="753013"/>
                  <a:pt x="1917700" y="755650"/>
                </a:cubicBezTo>
                <a:cubicBezTo>
                  <a:pt x="1926401" y="759379"/>
                  <a:pt x="1934633" y="764117"/>
                  <a:pt x="1943100" y="768350"/>
                </a:cubicBezTo>
                <a:cubicBezTo>
                  <a:pt x="1966736" y="803804"/>
                  <a:pt x="1944511" y="775758"/>
                  <a:pt x="1993900" y="812800"/>
                </a:cubicBezTo>
                <a:cubicBezTo>
                  <a:pt x="1997936" y="815827"/>
                  <a:pt x="2030303" y="840836"/>
                  <a:pt x="2038350" y="844550"/>
                </a:cubicBezTo>
                <a:cubicBezTo>
                  <a:pt x="2095087" y="870736"/>
                  <a:pt x="2079863" y="869950"/>
                  <a:pt x="2108200" y="869950"/>
                </a:cubicBezTo>
              </a:path>
            </a:pathLst>
          </a:cu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 name="Freeform: Shape 116">
            <a:extLst>
              <a:ext uri="{FF2B5EF4-FFF2-40B4-BE49-F238E27FC236}">
                <a16:creationId xmlns:a16="http://schemas.microsoft.com/office/drawing/2014/main" id="{34AEEBFF-44FD-6DAB-B031-C4A9B12C3EC8}"/>
              </a:ext>
            </a:extLst>
          </p:cNvPr>
          <p:cNvSpPr/>
          <p:nvPr/>
        </p:nvSpPr>
        <p:spPr>
          <a:xfrm>
            <a:off x="10494335" y="3459890"/>
            <a:ext cx="1010093" cy="1314129"/>
          </a:xfrm>
          <a:custGeom>
            <a:avLst/>
            <a:gdLst>
              <a:gd name="connsiteX0" fmla="*/ 0 w 1010093"/>
              <a:gd name="connsiteY0" fmla="*/ 0 h 1499191"/>
              <a:gd name="connsiteX1" fmla="*/ 202018 w 1010093"/>
              <a:gd name="connsiteY1" fmla="*/ 21265 h 1499191"/>
              <a:gd name="connsiteX2" fmla="*/ 233916 w 1010093"/>
              <a:gd name="connsiteY2" fmla="*/ 42530 h 1499191"/>
              <a:gd name="connsiteX3" fmla="*/ 276446 w 1010093"/>
              <a:gd name="connsiteY3" fmla="*/ 53163 h 1499191"/>
              <a:gd name="connsiteX4" fmla="*/ 340242 w 1010093"/>
              <a:gd name="connsiteY4" fmla="*/ 85060 h 1499191"/>
              <a:gd name="connsiteX5" fmla="*/ 435935 w 1010093"/>
              <a:gd name="connsiteY5" fmla="*/ 116958 h 1499191"/>
              <a:gd name="connsiteX6" fmla="*/ 637953 w 1010093"/>
              <a:gd name="connsiteY6" fmla="*/ 233916 h 1499191"/>
              <a:gd name="connsiteX7" fmla="*/ 691116 w 1010093"/>
              <a:gd name="connsiteY7" fmla="*/ 287079 h 1499191"/>
              <a:gd name="connsiteX8" fmla="*/ 744279 w 1010093"/>
              <a:gd name="connsiteY8" fmla="*/ 361507 h 1499191"/>
              <a:gd name="connsiteX9" fmla="*/ 786809 w 1010093"/>
              <a:gd name="connsiteY9" fmla="*/ 446567 h 1499191"/>
              <a:gd name="connsiteX10" fmla="*/ 808074 w 1010093"/>
              <a:gd name="connsiteY10" fmla="*/ 478465 h 1499191"/>
              <a:gd name="connsiteX11" fmla="*/ 861237 w 1010093"/>
              <a:gd name="connsiteY11" fmla="*/ 574158 h 1499191"/>
              <a:gd name="connsiteX12" fmla="*/ 871870 w 1010093"/>
              <a:gd name="connsiteY12" fmla="*/ 627321 h 1499191"/>
              <a:gd name="connsiteX13" fmla="*/ 893135 w 1010093"/>
              <a:gd name="connsiteY13" fmla="*/ 669851 h 1499191"/>
              <a:gd name="connsiteX14" fmla="*/ 903767 w 1010093"/>
              <a:gd name="connsiteY14" fmla="*/ 701749 h 1499191"/>
              <a:gd name="connsiteX15" fmla="*/ 967563 w 1010093"/>
              <a:gd name="connsiteY15" fmla="*/ 850605 h 1499191"/>
              <a:gd name="connsiteX16" fmla="*/ 988828 w 1010093"/>
              <a:gd name="connsiteY16" fmla="*/ 956930 h 1499191"/>
              <a:gd name="connsiteX17" fmla="*/ 1010093 w 1010093"/>
              <a:gd name="connsiteY17" fmla="*/ 1063256 h 1499191"/>
              <a:gd name="connsiteX18" fmla="*/ 999460 w 1010093"/>
              <a:gd name="connsiteY18" fmla="*/ 1499191 h 1499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010093" h="1499191">
                <a:moveTo>
                  <a:pt x="0" y="0"/>
                </a:moveTo>
                <a:cubicBezTo>
                  <a:pt x="67339" y="7088"/>
                  <a:pt x="135399" y="9152"/>
                  <a:pt x="202018" y="21265"/>
                </a:cubicBezTo>
                <a:cubicBezTo>
                  <a:pt x="214591" y="23551"/>
                  <a:pt x="222170" y="37496"/>
                  <a:pt x="233916" y="42530"/>
                </a:cubicBezTo>
                <a:cubicBezTo>
                  <a:pt x="247347" y="48286"/>
                  <a:pt x="262878" y="47736"/>
                  <a:pt x="276446" y="53163"/>
                </a:cubicBezTo>
                <a:cubicBezTo>
                  <a:pt x="298521" y="61993"/>
                  <a:pt x="318167" y="76230"/>
                  <a:pt x="340242" y="85060"/>
                </a:cubicBezTo>
                <a:cubicBezTo>
                  <a:pt x="371460" y="97547"/>
                  <a:pt x="407959" y="98307"/>
                  <a:pt x="435935" y="116958"/>
                </a:cubicBezTo>
                <a:cubicBezTo>
                  <a:pt x="585983" y="216991"/>
                  <a:pt x="516543" y="181884"/>
                  <a:pt x="637953" y="233916"/>
                </a:cubicBezTo>
                <a:cubicBezTo>
                  <a:pt x="694657" y="318974"/>
                  <a:pt x="620234" y="216198"/>
                  <a:pt x="691116" y="287079"/>
                </a:cubicBezTo>
                <a:cubicBezTo>
                  <a:pt x="697609" y="293572"/>
                  <a:pt x="737033" y="348223"/>
                  <a:pt x="744279" y="361507"/>
                </a:cubicBezTo>
                <a:cubicBezTo>
                  <a:pt x="759459" y="389336"/>
                  <a:pt x="769225" y="420191"/>
                  <a:pt x="786809" y="446567"/>
                </a:cubicBezTo>
                <a:cubicBezTo>
                  <a:pt x="793897" y="457200"/>
                  <a:pt x="801868" y="467294"/>
                  <a:pt x="808074" y="478465"/>
                </a:cubicBezTo>
                <a:cubicBezTo>
                  <a:pt x="870762" y="591303"/>
                  <a:pt x="813307" y="502261"/>
                  <a:pt x="861237" y="574158"/>
                </a:cubicBezTo>
                <a:cubicBezTo>
                  <a:pt x="864781" y="591879"/>
                  <a:pt x="866155" y="610176"/>
                  <a:pt x="871870" y="627321"/>
                </a:cubicBezTo>
                <a:cubicBezTo>
                  <a:pt x="876882" y="642358"/>
                  <a:pt x="886891" y="655283"/>
                  <a:pt x="893135" y="669851"/>
                </a:cubicBezTo>
                <a:cubicBezTo>
                  <a:pt x="897550" y="680153"/>
                  <a:pt x="899352" y="691447"/>
                  <a:pt x="903767" y="701749"/>
                </a:cubicBezTo>
                <a:cubicBezTo>
                  <a:pt x="931676" y="766872"/>
                  <a:pt x="944257" y="757378"/>
                  <a:pt x="967563" y="850605"/>
                </a:cubicBezTo>
                <a:cubicBezTo>
                  <a:pt x="981655" y="906976"/>
                  <a:pt x="978401" y="889157"/>
                  <a:pt x="988828" y="956930"/>
                </a:cubicBezTo>
                <a:cubicBezTo>
                  <a:pt x="1002791" y="1047692"/>
                  <a:pt x="990754" y="1005240"/>
                  <a:pt x="1010093" y="1063256"/>
                </a:cubicBezTo>
                <a:cubicBezTo>
                  <a:pt x="998853" y="1456652"/>
                  <a:pt x="999460" y="1311298"/>
                  <a:pt x="999460" y="1499191"/>
                </a:cubicBezTo>
              </a:path>
            </a:pathLst>
          </a:cu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9" name="Straight Arrow Connector 118">
            <a:extLst>
              <a:ext uri="{FF2B5EF4-FFF2-40B4-BE49-F238E27FC236}">
                <a16:creationId xmlns:a16="http://schemas.microsoft.com/office/drawing/2014/main" id="{ED0D3AD4-E19D-6FBF-43B2-37C22644B955}"/>
              </a:ext>
            </a:extLst>
          </p:cNvPr>
          <p:cNvCxnSpPr>
            <a:cxnSpLocks/>
          </p:cNvCxnSpPr>
          <p:nvPr/>
        </p:nvCxnSpPr>
        <p:spPr>
          <a:xfrm>
            <a:off x="8280243" y="2323959"/>
            <a:ext cx="55346" cy="182942"/>
          </a:xfrm>
          <a:prstGeom prst="straightConnector1">
            <a:avLst/>
          </a:prstGeom>
          <a:ln>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24" name="Straight Arrow Connector 123">
            <a:extLst>
              <a:ext uri="{FF2B5EF4-FFF2-40B4-BE49-F238E27FC236}">
                <a16:creationId xmlns:a16="http://schemas.microsoft.com/office/drawing/2014/main" id="{07DBB244-9465-0E8F-B7D0-5DA8442ECA7D}"/>
              </a:ext>
            </a:extLst>
          </p:cNvPr>
          <p:cNvCxnSpPr>
            <a:cxnSpLocks/>
          </p:cNvCxnSpPr>
          <p:nvPr/>
        </p:nvCxnSpPr>
        <p:spPr>
          <a:xfrm>
            <a:off x="10236865" y="3341012"/>
            <a:ext cx="205069" cy="118878"/>
          </a:xfrm>
          <a:prstGeom prst="straightConnector1">
            <a:avLst/>
          </a:prstGeom>
          <a:ln>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27" name="Straight Arrow Connector 126">
            <a:extLst>
              <a:ext uri="{FF2B5EF4-FFF2-40B4-BE49-F238E27FC236}">
                <a16:creationId xmlns:a16="http://schemas.microsoft.com/office/drawing/2014/main" id="{01E471B0-317E-8BFE-C9AA-171E74C469D4}"/>
              </a:ext>
            </a:extLst>
          </p:cNvPr>
          <p:cNvCxnSpPr>
            <a:cxnSpLocks/>
          </p:cNvCxnSpPr>
          <p:nvPr/>
        </p:nvCxnSpPr>
        <p:spPr>
          <a:xfrm>
            <a:off x="11495132" y="4647537"/>
            <a:ext cx="0" cy="163480"/>
          </a:xfrm>
          <a:prstGeom prst="straightConnector1">
            <a:avLst/>
          </a:prstGeom>
          <a:ln>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0438956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close-up of a molecule&#10;&#10;Description automatically generated with low confidence">
            <a:extLst>
              <a:ext uri="{FF2B5EF4-FFF2-40B4-BE49-F238E27FC236}">
                <a16:creationId xmlns:a16="http://schemas.microsoft.com/office/drawing/2014/main" id="{18ADDD2A-8FAD-C1D2-2B29-6B98F869BBBB}"/>
              </a:ext>
            </a:extLst>
          </p:cNvPr>
          <p:cNvPicPr>
            <a:picLocks noChangeAspect="1"/>
          </p:cNvPicPr>
          <p:nvPr/>
        </p:nvPicPr>
        <p:blipFill>
          <a:blip r:embed="rId2"/>
          <a:stretch>
            <a:fillRect/>
          </a:stretch>
        </p:blipFill>
        <p:spPr>
          <a:xfrm rot="8174983">
            <a:off x="5563579" y="3462368"/>
            <a:ext cx="502867" cy="251937"/>
          </a:xfrm>
          <a:prstGeom prst="rect">
            <a:avLst/>
          </a:prstGeom>
        </p:spPr>
      </p:pic>
      <p:sp>
        <p:nvSpPr>
          <p:cNvPr id="6" name="Star: 7 Points 5">
            <a:extLst>
              <a:ext uri="{FF2B5EF4-FFF2-40B4-BE49-F238E27FC236}">
                <a16:creationId xmlns:a16="http://schemas.microsoft.com/office/drawing/2014/main" id="{C4C85E49-0117-886F-BC11-92DA7AE150C1}"/>
              </a:ext>
            </a:extLst>
          </p:cNvPr>
          <p:cNvSpPr/>
          <p:nvPr/>
        </p:nvSpPr>
        <p:spPr>
          <a:xfrm>
            <a:off x="8762999" y="2171700"/>
            <a:ext cx="2409825" cy="1885950"/>
          </a:xfrm>
          <a:prstGeom prst="star7">
            <a:avLst>
              <a:gd name="adj" fmla="val 12999"/>
              <a:gd name="hf" fmla="val 102572"/>
              <a:gd name="vf" fmla="val 105210"/>
            </a:avLst>
          </a:prstGeom>
          <a:solidFill>
            <a:srgbClr val="FFFF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2" name="Text Placeholder 1">
                <a:extLst>
                  <a:ext uri="{FF2B5EF4-FFF2-40B4-BE49-F238E27FC236}">
                    <a16:creationId xmlns:a16="http://schemas.microsoft.com/office/drawing/2014/main" id="{A8C50FC9-D1C3-E848-2D87-C806C74551D6}"/>
                  </a:ext>
                </a:extLst>
              </p:cNvPr>
              <p:cNvSpPr>
                <a:spLocks noGrp="1"/>
              </p:cNvSpPr>
              <p:nvPr>
                <p:ph type="body" idx="1"/>
              </p:nvPr>
            </p:nvSpPr>
            <p:spPr>
              <a:xfrm>
                <a:off x="2867026" y="986565"/>
                <a:ext cx="8538410" cy="4561221"/>
              </a:xfrm>
            </p:spPr>
            <p:txBody>
              <a:bodyPr/>
              <a:lstStyle/>
              <a:p>
                <a:r>
                  <a:rPr lang="fr-CH" sz="2800" dirty="0">
                    <a:solidFill>
                      <a:schemeClr val="accent6">
                        <a:lumMod val="75000"/>
                      </a:schemeClr>
                    </a:solidFill>
                  </a:rPr>
                  <a:t>Here </a:t>
                </a:r>
                <a:r>
                  <a:rPr lang="fr-CH" sz="2800" dirty="0" err="1">
                    <a:solidFill>
                      <a:schemeClr val="accent6">
                        <a:lumMod val="75000"/>
                      </a:schemeClr>
                    </a:solidFill>
                  </a:rPr>
                  <a:t>is</a:t>
                </a:r>
                <a:r>
                  <a:rPr lang="fr-CH" sz="2800" dirty="0">
                    <a:solidFill>
                      <a:schemeClr val="accent6">
                        <a:lumMod val="75000"/>
                      </a:schemeClr>
                    </a:solidFill>
                  </a:rPr>
                  <a:t> the </a:t>
                </a:r>
                <a:r>
                  <a:rPr lang="fr-CH" sz="2800" dirty="0" err="1">
                    <a:solidFill>
                      <a:schemeClr val="accent6">
                        <a:lumMod val="75000"/>
                      </a:schemeClr>
                    </a:solidFill>
                  </a:rPr>
                  <a:t>chemical</a:t>
                </a:r>
                <a:r>
                  <a:rPr lang="fr-CH" sz="2800" dirty="0">
                    <a:solidFill>
                      <a:schemeClr val="accent6">
                        <a:lumMod val="75000"/>
                      </a:schemeClr>
                    </a:solidFill>
                  </a:rPr>
                  <a:t> </a:t>
                </a:r>
                <a:r>
                  <a:rPr lang="fr-CH" sz="2800" dirty="0" err="1">
                    <a:solidFill>
                      <a:schemeClr val="accent6">
                        <a:lumMod val="75000"/>
                      </a:schemeClr>
                    </a:solidFill>
                  </a:rPr>
                  <a:t>equation</a:t>
                </a:r>
                <a:r>
                  <a:rPr lang="fr-CH" sz="2800" dirty="0">
                    <a:solidFill>
                      <a:schemeClr val="accent6">
                        <a:lumMod val="75000"/>
                      </a:schemeClr>
                    </a:solidFill>
                  </a:rPr>
                  <a:t> for the breakdown of glucose </a:t>
                </a:r>
                <a:r>
                  <a:rPr lang="fr-CH" dirty="0" err="1">
                    <a:solidFill>
                      <a:schemeClr val="accent6">
                        <a:lumMod val="75000"/>
                      </a:schemeClr>
                    </a:solidFill>
                  </a:rPr>
                  <a:t>with</a:t>
                </a:r>
                <a:r>
                  <a:rPr lang="fr-CH" dirty="0">
                    <a:solidFill>
                      <a:schemeClr val="accent6">
                        <a:lumMod val="75000"/>
                      </a:schemeClr>
                    </a:solidFill>
                  </a:rPr>
                  <a:t> </a:t>
                </a:r>
                <a:r>
                  <a:rPr lang="fr-CH" dirty="0" err="1">
                    <a:solidFill>
                      <a:schemeClr val="accent6">
                        <a:lumMod val="75000"/>
                      </a:schemeClr>
                    </a:solidFill>
                  </a:rPr>
                  <a:t>oxygen</a:t>
                </a:r>
                <a:r>
                  <a:rPr lang="fr-CH" dirty="0">
                    <a:solidFill>
                      <a:schemeClr val="accent6">
                        <a:lumMod val="75000"/>
                      </a:schemeClr>
                    </a:solidFill>
                  </a:rPr>
                  <a:t>. </a:t>
                </a:r>
              </a:p>
              <a:p>
                <a:endParaRPr lang="fr-CH" sz="2800" dirty="0">
                  <a:solidFill>
                    <a:schemeClr val="accent6">
                      <a:lumMod val="75000"/>
                    </a:schemeClr>
                  </a:solidFill>
                </a:endParaRPr>
              </a:p>
              <a:p>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rPr>
                          </m:ctrlPr>
                        </m:sSubPr>
                        <m:e>
                          <m:r>
                            <a:rPr lang="en-US" b="1" i="1" smtClean="0">
                              <a:latin typeface="Cambria Math" panose="02040503050406030204" pitchFamily="18" charset="0"/>
                            </a:rPr>
                            <m:t>𝑪</m:t>
                          </m:r>
                        </m:e>
                        <m:sub>
                          <m:r>
                            <a:rPr lang="en-US" b="1" i="1" smtClean="0">
                              <a:latin typeface="Cambria Math" panose="02040503050406030204" pitchFamily="18" charset="0"/>
                            </a:rPr>
                            <m:t>𝟔</m:t>
                          </m:r>
                        </m:sub>
                      </m:sSub>
                      <m:sSub>
                        <m:sSubPr>
                          <m:ctrlPr>
                            <a:rPr lang="en-US" i="1" smtClean="0">
                              <a:latin typeface="Cambria Math" panose="02040503050406030204" pitchFamily="18" charset="0"/>
                            </a:rPr>
                          </m:ctrlPr>
                        </m:sSubPr>
                        <m:e>
                          <m:r>
                            <a:rPr lang="en-US" b="1" i="1" smtClean="0">
                              <a:latin typeface="Cambria Math" panose="02040503050406030204" pitchFamily="18" charset="0"/>
                            </a:rPr>
                            <m:t>𝑯</m:t>
                          </m:r>
                        </m:e>
                        <m:sub>
                          <m:r>
                            <a:rPr lang="en-US" b="1" i="1" smtClean="0">
                              <a:latin typeface="Cambria Math" panose="02040503050406030204" pitchFamily="18" charset="0"/>
                            </a:rPr>
                            <m:t>𝟏𝟐</m:t>
                          </m:r>
                        </m:sub>
                      </m:sSub>
                      <m:sSub>
                        <m:sSubPr>
                          <m:ctrlPr>
                            <a:rPr lang="en-US" i="1" smtClean="0">
                              <a:latin typeface="Cambria Math" panose="02040503050406030204" pitchFamily="18" charset="0"/>
                            </a:rPr>
                          </m:ctrlPr>
                        </m:sSubPr>
                        <m:e>
                          <m:r>
                            <a:rPr lang="en-US" b="1" i="1" smtClean="0">
                              <a:latin typeface="Cambria Math" panose="02040503050406030204" pitchFamily="18" charset="0"/>
                            </a:rPr>
                            <m:t>𝑶</m:t>
                          </m:r>
                        </m:e>
                        <m:sub>
                          <m:r>
                            <a:rPr lang="en-US" b="1" i="1" smtClean="0">
                              <a:latin typeface="Cambria Math" panose="02040503050406030204" pitchFamily="18" charset="0"/>
                            </a:rPr>
                            <m:t>𝟔</m:t>
                          </m:r>
                        </m:sub>
                      </m:sSub>
                      <m:r>
                        <a:rPr lang="en-US" b="1" i="1" smtClean="0">
                          <a:latin typeface="Cambria Math" panose="02040503050406030204" pitchFamily="18" charset="0"/>
                        </a:rPr>
                        <m:t>+</m:t>
                      </m:r>
                      <m:sSub>
                        <m:sSubPr>
                          <m:ctrlPr>
                            <a:rPr lang="en-US" b="1" i="1" smtClean="0">
                              <a:latin typeface="Cambria Math" panose="02040503050406030204" pitchFamily="18" charset="0"/>
                            </a:rPr>
                          </m:ctrlPr>
                        </m:sSubPr>
                        <m:e>
                          <m:r>
                            <a:rPr lang="en-US" b="1" i="1" smtClean="0">
                              <a:latin typeface="Cambria Math" panose="02040503050406030204" pitchFamily="18" charset="0"/>
                            </a:rPr>
                            <m:t>𝟔</m:t>
                          </m:r>
                          <m:r>
                            <a:rPr lang="en-US" b="1" i="1" smtClean="0">
                              <a:latin typeface="Cambria Math" panose="02040503050406030204" pitchFamily="18" charset="0"/>
                            </a:rPr>
                            <m:t>𝑶</m:t>
                          </m:r>
                        </m:e>
                        <m:sub>
                          <m:r>
                            <a:rPr lang="en-US" b="1" i="1" smtClean="0">
                              <a:latin typeface="Cambria Math" panose="02040503050406030204" pitchFamily="18" charset="0"/>
                            </a:rPr>
                            <m:t>𝟐</m:t>
                          </m:r>
                        </m:sub>
                      </m:sSub>
                      <m:r>
                        <a:rPr lang="en-US" b="1" i="1" smtClean="0">
                          <a:latin typeface="Cambria Math" panose="02040503050406030204" pitchFamily="18" charset="0"/>
                          <a:ea typeface="Cambria Math" panose="02040503050406030204" pitchFamily="18" charset="0"/>
                        </a:rPr>
                        <m:t>→</m:t>
                      </m:r>
                      <m:sSub>
                        <m:sSubPr>
                          <m:ctrlPr>
                            <a:rPr lang="en-US" b="1" i="1" smtClean="0">
                              <a:latin typeface="Cambria Math" panose="02040503050406030204" pitchFamily="18" charset="0"/>
                              <a:ea typeface="Cambria Math" panose="02040503050406030204" pitchFamily="18" charset="0"/>
                            </a:rPr>
                          </m:ctrlPr>
                        </m:sSubPr>
                        <m:e>
                          <m:r>
                            <a:rPr lang="en-US" b="1" i="1" smtClean="0">
                              <a:latin typeface="Cambria Math" panose="02040503050406030204" pitchFamily="18" charset="0"/>
                              <a:ea typeface="Cambria Math" panose="02040503050406030204" pitchFamily="18" charset="0"/>
                            </a:rPr>
                            <m:t>𝟔</m:t>
                          </m:r>
                          <m:r>
                            <a:rPr lang="en-US" b="1" i="1" smtClean="0">
                              <a:latin typeface="Cambria Math" panose="02040503050406030204" pitchFamily="18" charset="0"/>
                              <a:ea typeface="Cambria Math" panose="02040503050406030204" pitchFamily="18" charset="0"/>
                            </a:rPr>
                            <m:t>𝑪𝑶</m:t>
                          </m:r>
                        </m:e>
                        <m:sub>
                          <m:r>
                            <a:rPr lang="en-US" b="1" i="1" smtClean="0">
                              <a:latin typeface="Cambria Math" panose="02040503050406030204" pitchFamily="18" charset="0"/>
                              <a:ea typeface="Cambria Math" panose="02040503050406030204" pitchFamily="18" charset="0"/>
                            </a:rPr>
                            <m:t>𝟐</m:t>
                          </m:r>
                        </m:sub>
                      </m:sSub>
                      <m:r>
                        <a:rPr lang="en-US" b="1" i="1" smtClean="0">
                          <a:latin typeface="Cambria Math" panose="02040503050406030204" pitchFamily="18" charset="0"/>
                          <a:ea typeface="Cambria Math" panose="02040503050406030204" pitchFamily="18" charset="0"/>
                        </a:rPr>
                        <m:t>+</m:t>
                      </m:r>
                      <m:sSub>
                        <m:sSubPr>
                          <m:ctrlPr>
                            <a:rPr lang="en-US" b="1" i="1" smtClean="0">
                              <a:latin typeface="Cambria Math" panose="02040503050406030204" pitchFamily="18" charset="0"/>
                              <a:ea typeface="Cambria Math" panose="02040503050406030204" pitchFamily="18" charset="0"/>
                            </a:rPr>
                          </m:ctrlPr>
                        </m:sSubPr>
                        <m:e>
                          <m:r>
                            <a:rPr lang="en-US" b="1" i="1" smtClean="0">
                              <a:latin typeface="Cambria Math" panose="02040503050406030204" pitchFamily="18" charset="0"/>
                              <a:ea typeface="Cambria Math" panose="02040503050406030204" pitchFamily="18" charset="0"/>
                            </a:rPr>
                            <m:t>𝟔</m:t>
                          </m:r>
                          <m:r>
                            <a:rPr lang="en-US" b="1" i="1" smtClean="0">
                              <a:latin typeface="Cambria Math" panose="02040503050406030204" pitchFamily="18" charset="0"/>
                              <a:ea typeface="Cambria Math" panose="02040503050406030204" pitchFamily="18" charset="0"/>
                            </a:rPr>
                            <m:t>𝑯</m:t>
                          </m:r>
                        </m:e>
                        <m:sub>
                          <m:r>
                            <a:rPr lang="en-US" b="1" i="1" smtClean="0">
                              <a:latin typeface="Cambria Math" panose="02040503050406030204" pitchFamily="18" charset="0"/>
                              <a:ea typeface="Cambria Math" panose="02040503050406030204" pitchFamily="18" charset="0"/>
                            </a:rPr>
                            <m:t>𝟐</m:t>
                          </m:r>
                        </m:sub>
                      </m:sSub>
                      <m:r>
                        <a:rPr lang="en-US" b="1" i="1" smtClean="0">
                          <a:latin typeface="Cambria Math" panose="02040503050406030204" pitchFamily="18" charset="0"/>
                          <a:ea typeface="Cambria Math" panose="02040503050406030204" pitchFamily="18" charset="0"/>
                        </a:rPr>
                        <m:t>𝑶</m:t>
                      </m:r>
                      <m:r>
                        <a:rPr lang="en-US" b="1" i="1" smtClean="0">
                          <a:latin typeface="Cambria Math" panose="02040503050406030204" pitchFamily="18" charset="0"/>
                          <a:ea typeface="Cambria Math" panose="02040503050406030204" pitchFamily="18" charset="0"/>
                        </a:rPr>
                        <m:t>+</m:t>
                      </m:r>
                      <m:r>
                        <a:rPr lang="en-US" b="1" i="1" smtClean="0">
                          <a:latin typeface="Cambria Math" panose="02040503050406030204" pitchFamily="18" charset="0"/>
                          <a:ea typeface="Cambria Math" panose="02040503050406030204" pitchFamily="18" charset="0"/>
                        </a:rPr>
                        <m:t>𝒆</m:t>
                      </m:r>
                      <m:r>
                        <a:rPr lang="en-US" i="1">
                          <a:latin typeface="Cambria Math" panose="02040503050406030204" pitchFamily="18" charset="0"/>
                          <a:ea typeface="Cambria Math" panose="02040503050406030204" pitchFamily="18" charset="0"/>
                        </a:rPr>
                        <m:t>𝒏𝒆𝒓𝒈</m:t>
                      </m:r>
                      <m:r>
                        <a:rPr lang="en-US" b="1" i="1" smtClean="0">
                          <a:latin typeface="Cambria Math" panose="02040503050406030204" pitchFamily="18" charset="0"/>
                          <a:ea typeface="Cambria Math" panose="02040503050406030204" pitchFamily="18" charset="0"/>
                        </a:rPr>
                        <m:t>𝒚</m:t>
                      </m:r>
                    </m:oMath>
                  </m:oMathPara>
                </a14:m>
                <a:endParaRPr lang="en-US" dirty="0"/>
              </a:p>
            </p:txBody>
          </p:sp>
        </mc:Choice>
        <mc:Fallback xmlns="">
          <p:sp>
            <p:nvSpPr>
              <p:cNvPr id="2" name="Text Placeholder 1">
                <a:extLst>
                  <a:ext uri="{FF2B5EF4-FFF2-40B4-BE49-F238E27FC236}">
                    <a16:creationId xmlns:a16="http://schemas.microsoft.com/office/drawing/2014/main" id="{A8C50FC9-D1C3-E848-2D87-C806C74551D6}"/>
                  </a:ext>
                </a:extLst>
              </p:cNvPr>
              <p:cNvSpPr>
                <a:spLocks noGrp="1" noRot="1" noChangeAspect="1" noMove="1" noResize="1" noEditPoints="1" noAdjustHandles="1" noChangeArrowheads="1" noChangeShapeType="1" noTextEdit="1"/>
              </p:cNvSpPr>
              <p:nvPr>
                <p:ph type="body" idx="1"/>
              </p:nvPr>
            </p:nvSpPr>
            <p:spPr>
              <a:xfrm>
                <a:off x="2867026" y="986565"/>
                <a:ext cx="8538410" cy="4561221"/>
              </a:xfrm>
              <a:blipFill>
                <a:blip r:embed="rId3"/>
                <a:stretch>
                  <a:fillRect l="-1428" r="-357"/>
                </a:stretch>
              </a:blipFill>
            </p:spPr>
            <p:txBody>
              <a:bodyPr/>
              <a:lstStyle/>
              <a:p>
                <a:r>
                  <a:rPr lang="en-US">
                    <a:noFill/>
                  </a:rPr>
                  <a:t> </a:t>
                </a:r>
              </a:p>
            </p:txBody>
          </p:sp>
        </mc:Fallback>
      </mc:AlternateContent>
      <p:pic>
        <p:nvPicPr>
          <p:cNvPr id="5" name="Google Shape;842;p51" descr="A picture containing toy&#10;&#10;Description automatically generated">
            <a:extLst>
              <a:ext uri="{FF2B5EF4-FFF2-40B4-BE49-F238E27FC236}">
                <a16:creationId xmlns:a16="http://schemas.microsoft.com/office/drawing/2014/main" id="{EB251F72-5632-F39F-A312-21BCE1A0B5CB}"/>
              </a:ext>
            </a:extLst>
          </p:cNvPr>
          <p:cNvPicPr preferRelativeResize="0"/>
          <p:nvPr/>
        </p:nvPicPr>
        <p:blipFill rotWithShape="1">
          <a:blip r:embed="rId4">
            <a:alphaModFix/>
          </a:blip>
          <a:srcRect/>
          <a:stretch/>
        </p:blipFill>
        <p:spPr>
          <a:xfrm>
            <a:off x="447286" y="163553"/>
            <a:ext cx="2172089" cy="2149642"/>
          </a:xfrm>
          <a:prstGeom prst="rect">
            <a:avLst/>
          </a:prstGeom>
          <a:noFill/>
          <a:ln>
            <a:noFill/>
          </a:ln>
        </p:spPr>
      </p:pic>
      <p:pic>
        <p:nvPicPr>
          <p:cNvPr id="10" name="Picture 9" descr="A picture containing calculator&#10;&#10;Description automatically generated">
            <a:extLst>
              <a:ext uri="{FF2B5EF4-FFF2-40B4-BE49-F238E27FC236}">
                <a16:creationId xmlns:a16="http://schemas.microsoft.com/office/drawing/2014/main" id="{A84FEEE9-4ADC-6833-1726-87C737724C5A}"/>
              </a:ext>
            </a:extLst>
          </p:cNvPr>
          <p:cNvPicPr>
            <a:picLocks noChangeAspect="1"/>
          </p:cNvPicPr>
          <p:nvPr/>
        </p:nvPicPr>
        <p:blipFill>
          <a:blip r:embed="rId5"/>
          <a:stretch>
            <a:fillRect/>
          </a:stretch>
        </p:blipFill>
        <p:spPr>
          <a:xfrm>
            <a:off x="3575305" y="3429000"/>
            <a:ext cx="1264982" cy="1143399"/>
          </a:xfrm>
          <a:prstGeom prst="rect">
            <a:avLst/>
          </a:prstGeom>
        </p:spPr>
      </p:pic>
      <p:pic>
        <p:nvPicPr>
          <p:cNvPr id="12" name="Picture 11" descr="A grey and red molecule&#10;&#10;Description automatically generated">
            <a:extLst>
              <a:ext uri="{FF2B5EF4-FFF2-40B4-BE49-F238E27FC236}">
                <a16:creationId xmlns:a16="http://schemas.microsoft.com/office/drawing/2014/main" id="{32844525-CED2-9D68-EF56-26355515C853}"/>
              </a:ext>
            </a:extLst>
          </p:cNvPr>
          <p:cNvPicPr>
            <a:picLocks noChangeAspect="1"/>
          </p:cNvPicPr>
          <p:nvPr/>
        </p:nvPicPr>
        <p:blipFill rotWithShape="1">
          <a:blip r:embed="rId6"/>
          <a:srcRect t="34043"/>
          <a:stretch/>
        </p:blipFill>
        <p:spPr>
          <a:xfrm>
            <a:off x="6642147" y="3369470"/>
            <a:ext cx="740783" cy="437732"/>
          </a:xfrm>
          <a:prstGeom prst="rect">
            <a:avLst/>
          </a:prstGeom>
        </p:spPr>
      </p:pic>
      <p:pic>
        <p:nvPicPr>
          <p:cNvPr id="21" name="Picture 20" descr="A diagram of a molecule&#10;&#10;Description automatically generated">
            <a:extLst>
              <a:ext uri="{FF2B5EF4-FFF2-40B4-BE49-F238E27FC236}">
                <a16:creationId xmlns:a16="http://schemas.microsoft.com/office/drawing/2014/main" id="{D7DDEE52-7EA5-2A67-9BD5-B82D277D8B6D}"/>
              </a:ext>
            </a:extLst>
          </p:cNvPr>
          <p:cNvPicPr>
            <a:picLocks noChangeAspect="1"/>
          </p:cNvPicPr>
          <p:nvPr/>
        </p:nvPicPr>
        <p:blipFill rotWithShape="1">
          <a:blip r:embed="rId7"/>
          <a:srcRect l="20801" t="17175" r="20655" b="39372"/>
          <a:stretch/>
        </p:blipFill>
        <p:spPr>
          <a:xfrm>
            <a:off x="8101702" y="3388455"/>
            <a:ext cx="537471" cy="464747"/>
          </a:xfrm>
          <a:prstGeom prst="rect">
            <a:avLst/>
          </a:prstGeom>
        </p:spPr>
      </p:pic>
      <p:pic>
        <p:nvPicPr>
          <p:cNvPr id="26" name="Picture 25" descr="A close-up of a molecule&#10;&#10;Description automatically generated with low confidence">
            <a:extLst>
              <a:ext uri="{FF2B5EF4-FFF2-40B4-BE49-F238E27FC236}">
                <a16:creationId xmlns:a16="http://schemas.microsoft.com/office/drawing/2014/main" id="{F14C7535-3DF9-B80C-ABF8-86492F06DC3D}"/>
              </a:ext>
            </a:extLst>
          </p:cNvPr>
          <p:cNvPicPr>
            <a:picLocks noChangeAspect="1"/>
          </p:cNvPicPr>
          <p:nvPr/>
        </p:nvPicPr>
        <p:blipFill>
          <a:blip r:embed="rId2"/>
          <a:stretch>
            <a:fillRect/>
          </a:stretch>
        </p:blipFill>
        <p:spPr>
          <a:xfrm rot="8174983">
            <a:off x="5560685" y="3919867"/>
            <a:ext cx="502867" cy="251937"/>
          </a:xfrm>
          <a:prstGeom prst="rect">
            <a:avLst/>
          </a:prstGeom>
        </p:spPr>
      </p:pic>
      <p:pic>
        <p:nvPicPr>
          <p:cNvPr id="27" name="Picture 26" descr="A close-up of a molecule&#10;&#10;Description automatically generated with low confidence">
            <a:extLst>
              <a:ext uri="{FF2B5EF4-FFF2-40B4-BE49-F238E27FC236}">
                <a16:creationId xmlns:a16="http://schemas.microsoft.com/office/drawing/2014/main" id="{AB922633-88B7-2958-80E1-C1FB6F734AB4}"/>
              </a:ext>
            </a:extLst>
          </p:cNvPr>
          <p:cNvPicPr>
            <a:picLocks noChangeAspect="1"/>
          </p:cNvPicPr>
          <p:nvPr/>
        </p:nvPicPr>
        <p:blipFill>
          <a:blip r:embed="rId2"/>
          <a:stretch>
            <a:fillRect/>
          </a:stretch>
        </p:blipFill>
        <p:spPr>
          <a:xfrm rot="8174983">
            <a:off x="5578552" y="4331042"/>
            <a:ext cx="502867" cy="251937"/>
          </a:xfrm>
          <a:prstGeom prst="rect">
            <a:avLst/>
          </a:prstGeom>
        </p:spPr>
      </p:pic>
      <p:pic>
        <p:nvPicPr>
          <p:cNvPr id="28" name="Picture 27" descr="A close-up of a molecule&#10;&#10;Description automatically generated with low confidence">
            <a:extLst>
              <a:ext uri="{FF2B5EF4-FFF2-40B4-BE49-F238E27FC236}">
                <a16:creationId xmlns:a16="http://schemas.microsoft.com/office/drawing/2014/main" id="{B8E0A473-45CE-493F-40BF-CAE4867FDBCB}"/>
              </a:ext>
            </a:extLst>
          </p:cNvPr>
          <p:cNvPicPr>
            <a:picLocks noChangeAspect="1"/>
          </p:cNvPicPr>
          <p:nvPr/>
        </p:nvPicPr>
        <p:blipFill>
          <a:blip r:embed="rId2"/>
          <a:stretch>
            <a:fillRect/>
          </a:stretch>
        </p:blipFill>
        <p:spPr>
          <a:xfrm rot="8174983">
            <a:off x="5610238" y="4740302"/>
            <a:ext cx="502867" cy="251937"/>
          </a:xfrm>
          <a:prstGeom prst="rect">
            <a:avLst/>
          </a:prstGeom>
        </p:spPr>
      </p:pic>
      <p:pic>
        <p:nvPicPr>
          <p:cNvPr id="29" name="Picture 28" descr="A close-up of a molecule&#10;&#10;Description automatically generated with low confidence">
            <a:extLst>
              <a:ext uri="{FF2B5EF4-FFF2-40B4-BE49-F238E27FC236}">
                <a16:creationId xmlns:a16="http://schemas.microsoft.com/office/drawing/2014/main" id="{773B082D-91E7-44A1-CFB4-2150E148EBE1}"/>
              </a:ext>
            </a:extLst>
          </p:cNvPr>
          <p:cNvPicPr>
            <a:picLocks noChangeAspect="1"/>
          </p:cNvPicPr>
          <p:nvPr/>
        </p:nvPicPr>
        <p:blipFill>
          <a:blip r:embed="rId2"/>
          <a:stretch>
            <a:fillRect/>
          </a:stretch>
        </p:blipFill>
        <p:spPr>
          <a:xfrm rot="8174983">
            <a:off x="5602134" y="5182676"/>
            <a:ext cx="502867" cy="251937"/>
          </a:xfrm>
          <a:prstGeom prst="rect">
            <a:avLst/>
          </a:prstGeom>
        </p:spPr>
      </p:pic>
      <p:pic>
        <p:nvPicPr>
          <p:cNvPr id="30" name="Picture 29" descr="A close-up of a molecule&#10;&#10;Description automatically generated with low confidence">
            <a:extLst>
              <a:ext uri="{FF2B5EF4-FFF2-40B4-BE49-F238E27FC236}">
                <a16:creationId xmlns:a16="http://schemas.microsoft.com/office/drawing/2014/main" id="{3CF449BC-9CF4-80B7-4E93-43149F7838E5}"/>
              </a:ext>
            </a:extLst>
          </p:cNvPr>
          <p:cNvPicPr>
            <a:picLocks noChangeAspect="1"/>
          </p:cNvPicPr>
          <p:nvPr/>
        </p:nvPicPr>
        <p:blipFill>
          <a:blip r:embed="rId2"/>
          <a:stretch>
            <a:fillRect/>
          </a:stretch>
        </p:blipFill>
        <p:spPr>
          <a:xfrm rot="8174983">
            <a:off x="5619759" y="5632006"/>
            <a:ext cx="502867" cy="251937"/>
          </a:xfrm>
          <a:prstGeom prst="rect">
            <a:avLst/>
          </a:prstGeom>
        </p:spPr>
      </p:pic>
      <p:pic>
        <p:nvPicPr>
          <p:cNvPr id="31" name="Picture 30" descr="A grey and red molecule&#10;&#10;Description automatically generated">
            <a:extLst>
              <a:ext uri="{FF2B5EF4-FFF2-40B4-BE49-F238E27FC236}">
                <a16:creationId xmlns:a16="http://schemas.microsoft.com/office/drawing/2014/main" id="{D378D403-C869-EA30-7053-C5CE89FC587E}"/>
              </a:ext>
            </a:extLst>
          </p:cNvPr>
          <p:cNvPicPr>
            <a:picLocks noChangeAspect="1"/>
          </p:cNvPicPr>
          <p:nvPr/>
        </p:nvPicPr>
        <p:blipFill rotWithShape="1">
          <a:blip r:embed="rId6"/>
          <a:srcRect t="34043"/>
          <a:stretch/>
        </p:blipFill>
        <p:spPr>
          <a:xfrm>
            <a:off x="6650114" y="3854762"/>
            <a:ext cx="740783" cy="437732"/>
          </a:xfrm>
          <a:prstGeom prst="rect">
            <a:avLst/>
          </a:prstGeom>
        </p:spPr>
      </p:pic>
      <p:pic>
        <p:nvPicPr>
          <p:cNvPr id="32" name="Picture 31" descr="A grey and red molecule&#10;&#10;Description automatically generated">
            <a:extLst>
              <a:ext uri="{FF2B5EF4-FFF2-40B4-BE49-F238E27FC236}">
                <a16:creationId xmlns:a16="http://schemas.microsoft.com/office/drawing/2014/main" id="{5FF7B5F8-977A-5D5E-D16C-6711EB1B7F5E}"/>
              </a:ext>
            </a:extLst>
          </p:cNvPr>
          <p:cNvPicPr>
            <a:picLocks noChangeAspect="1"/>
          </p:cNvPicPr>
          <p:nvPr/>
        </p:nvPicPr>
        <p:blipFill rotWithShape="1">
          <a:blip r:embed="rId6"/>
          <a:srcRect t="34043"/>
          <a:stretch/>
        </p:blipFill>
        <p:spPr>
          <a:xfrm>
            <a:off x="6672187" y="4331590"/>
            <a:ext cx="740783" cy="437732"/>
          </a:xfrm>
          <a:prstGeom prst="rect">
            <a:avLst/>
          </a:prstGeom>
        </p:spPr>
      </p:pic>
      <p:pic>
        <p:nvPicPr>
          <p:cNvPr id="33" name="Picture 32" descr="A grey and red molecule&#10;&#10;Description automatically generated">
            <a:extLst>
              <a:ext uri="{FF2B5EF4-FFF2-40B4-BE49-F238E27FC236}">
                <a16:creationId xmlns:a16="http://schemas.microsoft.com/office/drawing/2014/main" id="{05270E79-8330-5702-9815-D04C868A08AE}"/>
              </a:ext>
            </a:extLst>
          </p:cNvPr>
          <p:cNvPicPr>
            <a:picLocks noChangeAspect="1"/>
          </p:cNvPicPr>
          <p:nvPr/>
        </p:nvPicPr>
        <p:blipFill rotWithShape="1">
          <a:blip r:embed="rId6"/>
          <a:srcRect t="34043"/>
          <a:stretch/>
        </p:blipFill>
        <p:spPr>
          <a:xfrm>
            <a:off x="6669993" y="4829848"/>
            <a:ext cx="740783" cy="437732"/>
          </a:xfrm>
          <a:prstGeom prst="rect">
            <a:avLst/>
          </a:prstGeom>
        </p:spPr>
      </p:pic>
      <p:pic>
        <p:nvPicPr>
          <p:cNvPr id="34" name="Picture 33" descr="A grey and red molecule&#10;&#10;Description automatically generated">
            <a:extLst>
              <a:ext uri="{FF2B5EF4-FFF2-40B4-BE49-F238E27FC236}">
                <a16:creationId xmlns:a16="http://schemas.microsoft.com/office/drawing/2014/main" id="{A014C969-B96F-B7CC-ED96-DB0DE3AC4B1F}"/>
              </a:ext>
            </a:extLst>
          </p:cNvPr>
          <p:cNvPicPr>
            <a:picLocks noChangeAspect="1"/>
          </p:cNvPicPr>
          <p:nvPr/>
        </p:nvPicPr>
        <p:blipFill rotWithShape="1">
          <a:blip r:embed="rId6"/>
          <a:srcRect t="34043"/>
          <a:stretch/>
        </p:blipFill>
        <p:spPr>
          <a:xfrm>
            <a:off x="6669992" y="5247001"/>
            <a:ext cx="740783" cy="437732"/>
          </a:xfrm>
          <a:prstGeom prst="rect">
            <a:avLst/>
          </a:prstGeom>
        </p:spPr>
      </p:pic>
      <p:pic>
        <p:nvPicPr>
          <p:cNvPr id="35" name="Picture 34" descr="A grey and red molecule&#10;&#10;Description automatically generated">
            <a:extLst>
              <a:ext uri="{FF2B5EF4-FFF2-40B4-BE49-F238E27FC236}">
                <a16:creationId xmlns:a16="http://schemas.microsoft.com/office/drawing/2014/main" id="{AC6905F5-23C1-AF31-C029-DB1A5273CAF9}"/>
              </a:ext>
            </a:extLst>
          </p:cNvPr>
          <p:cNvPicPr>
            <a:picLocks noChangeAspect="1"/>
          </p:cNvPicPr>
          <p:nvPr/>
        </p:nvPicPr>
        <p:blipFill rotWithShape="1">
          <a:blip r:embed="rId6"/>
          <a:srcRect t="34043"/>
          <a:stretch/>
        </p:blipFill>
        <p:spPr>
          <a:xfrm>
            <a:off x="6642146" y="5746073"/>
            <a:ext cx="740783" cy="437732"/>
          </a:xfrm>
          <a:prstGeom prst="rect">
            <a:avLst/>
          </a:prstGeom>
        </p:spPr>
      </p:pic>
      <p:pic>
        <p:nvPicPr>
          <p:cNvPr id="36" name="Picture 35" descr="A diagram of a molecule&#10;&#10;Description automatically generated">
            <a:extLst>
              <a:ext uri="{FF2B5EF4-FFF2-40B4-BE49-F238E27FC236}">
                <a16:creationId xmlns:a16="http://schemas.microsoft.com/office/drawing/2014/main" id="{CD048D67-CF8E-E88E-D023-2A0409EAF322}"/>
              </a:ext>
            </a:extLst>
          </p:cNvPr>
          <p:cNvPicPr>
            <a:picLocks noChangeAspect="1"/>
          </p:cNvPicPr>
          <p:nvPr/>
        </p:nvPicPr>
        <p:blipFill rotWithShape="1">
          <a:blip r:embed="rId7"/>
          <a:srcRect l="20801" t="17175" r="20655" b="39372"/>
          <a:stretch/>
        </p:blipFill>
        <p:spPr>
          <a:xfrm>
            <a:off x="8117910" y="3827747"/>
            <a:ext cx="537471" cy="464747"/>
          </a:xfrm>
          <a:prstGeom prst="rect">
            <a:avLst/>
          </a:prstGeom>
        </p:spPr>
      </p:pic>
      <p:pic>
        <p:nvPicPr>
          <p:cNvPr id="37" name="Picture 36" descr="A diagram of a molecule&#10;&#10;Description automatically generated">
            <a:extLst>
              <a:ext uri="{FF2B5EF4-FFF2-40B4-BE49-F238E27FC236}">
                <a16:creationId xmlns:a16="http://schemas.microsoft.com/office/drawing/2014/main" id="{FE7C67C9-448E-CD37-D803-B7C25184E3E4}"/>
              </a:ext>
            </a:extLst>
          </p:cNvPr>
          <p:cNvPicPr>
            <a:picLocks noChangeAspect="1"/>
          </p:cNvPicPr>
          <p:nvPr/>
        </p:nvPicPr>
        <p:blipFill rotWithShape="1">
          <a:blip r:embed="rId7"/>
          <a:srcRect l="20801" t="17175" r="20655" b="39372"/>
          <a:stretch/>
        </p:blipFill>
        <p:spPr>
          <a:xfrm>
            <a:off x="8101702" y="4267039"/>
            <a:ext cx="537471" cy="464747"/>
          </a:xfrm>
          <a:prstGeom prst="rect">
            <a:avLst/>
          </a:prstGeom>
        </p:spPr>
      </p:pic>
      <p:pic>
        <p:nvPicPr>
          <p:cNvPr id="38" name="Picture 37" descr="A diagram of a molecule&#10;&#10;Description automatically generated">
            <a:extLst>
              <a:ext uri="{FF2B5EF4-FFF2-40B4-BE49-F238E27FC236}">
                <a16:creationId xmlns:a16="http://schemas.microsoft.com/office/drawing/2014/main" id="{B3A05728-AE80-98C6-2824-DEEB77BB4C2F}"/>
              </a:ext>
            </a:extLst>
          </p:cNvPr>
          <p:cNvPicPr>
            <a:picLocks noChangeAspect="1"/>
          </p:cNvPicPr>
          <p:nvPr/>
        </p:nvPicPr>
        <p:blipFill rotWithShape="1">
          <a:blip r:embed="rId7"/>
          <a:srcRect l="20801" t="17175" r="20655" b="39372"/>
          <a:stretch/>
        </p:blipFill>
        <p:spPr>
          <a:xfrm>
            <a:off x="8109806" y="4695427"/>
            <a:ext cx="537471" cy="464747"/>
          </a:xfrm>
          <a:prstGeom prst="rect">
            <a:avLst/>
          </a:prstGeom>
        </p:spPr>
      </p:pic>
      <p:pic>
        <p:nvPicPr>
          <p:cNvPr id="39" name="Picture 38" descr="A diagram of a molecule&#10;&#10;Description automatically generated">
            <a:extLst>
              <a:ext uri="{FF2B5EF4-FFF2-40B4-BE49-F238E27FC236}">
                <a16:creationId xmlns:a16="http://schemas.microsoft.com/office/drawing/2014/main" id="{139257F9-AB68-A441-0246-17E73415EADC}"/>
              </a:ext>
            </a:extLst>
          </p:cNvPr>
          <p:cNvPicPr>
            <a:picLocks noChangeAspect="1"/>
          </p:cNvPicPr>
          <p:nvPr/>
        </p:nvPicPr>
        <p:blipFill rotWithShape="1">
          <a:blip r:embed="rId7"/>
          <a:srcRect l="20801" t="17175" r="20655" b="39372"/>
          <a:stretch/>
        </p:blipFill>
        <p:spPr>
          <a:xfrm>
            <a:off x="8117909" y="5160823"/>
            <a:ext cx="537471" cy="464747"/>
          </a:xfrm>
          <a:prstGeom prst="rect">
            <a:avLst/>
          </a:prstGeom>
        </p:spPr>
      </p:pic>
      <p:pic>
        <p:nvPicPr>
          <p:cNvPr id="40" name="Picture 39" descr="A diagram of a molecule&#10;&#10;Description automatically generated">
            <a:extLst>
              <a:ext uri="{FF2B5EF4-FFF2-40B4-BE49-F238E27FC236}">
                <a16:creationId xmlns:a16="http://schemas.microsoft.com/office/drawing/2014/main" id="{C63E42B6-3D0B-CB4B-3125-896E805CD7EC}"/>
              </a:ext>
            </a:extLst>
          </p:cNvPr>
          <p:cNvPicPr>
            <a:picLocks noChangeAspect="1"/>
          </p:cNvPicPr>
          <p:nvPr/>
        </p:nvPicPr>
        <p:blipFill rotWithShape="1">
          <a:blip r:embed="rId7"/>
          <a:srcRect l="20801" t="17175" r="20655" b="39372"/>
          <a:stretch/>
        </p:blipFill>
        <p:spPr>
          <a:xfrm>
            <a:off x="8117909" y="5676232"/>
            <a:ext cx="537471" cy="464747"/>
          </a:xfrm>
          <a:prstGeom prst="rect">
            <a:avLst/>
          </a:prstGeom>
        </p:spPr>
      </p:pic>
    </p:spTree>
    <p:extLst>
      <p:ext uri="{BB962C8B-B14F-4D97-AF65-F5344CB8AC3E}">
        <p14:creationId xmlns:p14="http://schemas.microsoft.com/office/powerpoint/2010/main" val="8763445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841"/>
        <p:cNvGrpSpPr/>
        <p:nvPr/>
      </p:nvGrpSpPr>
      <p:grpSpPr>
        <a:xfrm>
          <a:off x="0" y="0"/>
          <a:ext cx="0" cy="0"/>
          <a:chOff x="0" y="0"/>
          <a:chExt cx="0" cy="0"/>
        </a:xfrm>
      </p:grpSpPr>
      <p:pic>
        <p:nvPicPr>
          <p:cNvPr id="842" name="Google Shape;842;p51" descr="A picture containing toy&#10;&#10;Description automatically generated"/>
          <p:cNvPicPr preferRelativeResize="0"/>
          <p:nvPr/>
        </p:nvPicPr>
        <p:blipFill rotWithShape="1">
          <a:blip r:embed="rId3">
            <a:alphaModFix/>
          </a:blip>
          <a:srcRect/>
          <a:stretch/>
        </p:blipFill>
        <p:spPr>
          <a:xfrm>
            <a:off x="335360" y="224644"/>
            <a:ext cx="1512168" cy="1512168"/>
          </a:xfrm>
          <a:prstGeom prst="rect">
            <a:avLst/>
          </a:prstGeom>
          <a:noFill/>
          <a:ln>
            <a:noFill/>
          </a:ln>
        </p:spPr>
      </p:pic>
      <p:sp>
        <p:nvSpPr>
          <p:cNvPr id="843" name="Google Shape;843;p51"/>
          <p:cNvSpPr txBox="1">
            <a:spLocks noGrp="1"/>
          </p:cNvSpPr>
          <p:nvPr>
            <p:ph type="body" idx="1"/>
          </p:nvPr>
        </p:nvSpPr>
        <p:spPr>
          <a:xfrm>
            <a:off x="2205791" y="1489116"/>
            <a:ext cx="9148010" cy="4561221"/>
          </a:xfrm>
          <a:prstGeom prst="rect">
            <a:avLst/>
          </a:prstGeom>
          <a:noFill/>
          <a:ln>
            <a:noFill/>
          </a:ln>
        </p:spPr>
        <p:txBody>
          <a:bodyPr spcFirstLastPara="1" wrap="square" lIns="91425" tIns="45700" rIns="91425" bIns="45700" anchor="t" anchorCtr="0">
            <a:normAutofit/>
          </a:bodyPr>
          <a:lstStyle/>
          <a:p>
            <a:pPr marL="0" marR="0" lvl="0" indent="0" algn="l" rtl="0">
              <a:lnSpc>
                <a:spcPct val="120000"/>
              </a:lnSpc>
              <a:spcBef>
                <a:spcPts val="0"/>
              </a:spcBef>
              <a:spcAft>
                <a:spcPts val="0"/>
              </a:spcAft>
              <a:buSzPts val="2800"/>
              <a:buNone/>
            </a:pPr>
            <a:r>
              <a:rPr lang="fr-CH" sz="2400" dirty="0" err="1">
                <a:solidFill>
                  <a:srgbClr val="5E6C77"/>
                </a:solidFill>
              </a:rPr>
              <a:t>Several</a:t>
            </a:r>
            <a:r>
              <a:rPr lang="fr-CH" sz="2400" dirty="0">
                <a:solidFill>
                  <a:srgbClr val="5E6C77"/>
                </a:solidFill>
              </a:rPr>
              <a:t> microbes in the </a:t>
            </a:r>
            <a:r>
              <a:rPr lang="fr-CH" sz="2400" dirty="0" err="1">
                <a:solidFill>
                  <a:srgbClr val="5E6C77"/>
                </a:solidFill>
              </a:rPr>
              <a:t>game</a:t>
            </a:r>
            <a:r>
              <a:rPr lang="fr-CH" sz="2400" dirty="0">
                <a:solidFill>
                  <a:srgbClr val="5E6C77"/>
                </a:solidFill>
              </a:rPr>
              <a:t> </a:t>
            </a:r>
            <a:r>
              <a:rPr lang="fr-CH" sz="2400" dirty="0" err="1">
                <a:solidFill>
                  <a:srgbClr val="5E6C77"/>
                </a:solidFill>
              </a:rPr>
              <a:t>need</a:t>
            </a:r>
            <a:r>
              <a:rPr lang="fr-CH" sz="2400" dirty="0">
                <a:solidFill>
                  <a:srgbClr val="5E6C77"/>
                </a:solidFill>
              </a:rPr>
              <a:t> </a:t>
            </a:r>
            <a:r>
              <a:rPr lang="fr-CH" sz="2400" dirty="0" err="1">
                <a:solidFill>
                  <a:srgbClr val="5E6C77"/>
                </a:solidFill>
              </a:rPr>
              <a:t>oxygen</a:t>
            </a:r>
            <a:r>
              <a:rPr lang="fr-CH" sz="2400" dirty="0">
                <a:solidFill>
                  <a:srgbClr val="5E6C77"/>
                </a:solidFill>
              </a:rPr>
              <a:t> to </a:t>
            </a:r>
            <a:r>
              <a:rPr lang="fr-CH" sz="2400" dirty="0" err="1">
                <a:solidFill>
                  <a:srgbClr val="5E6C77"/>
                </a:solidFill>
              </a:rPr>
              <a:t>produce</a:t>
            </a:r>
            <a:r>
              <a:rPr lang="fr-CH" sz="2400" dirty="0">
                <a:solidFill>
                  <a:srgbClr val="5E6C77"/>
                </a:solidFill>
              </a:rPr>
              <a:t> </a:t>
            </a:r>
            <a:r>
              <a:rPr lang="fr-CH" sz="2400" dirty="0" err="1">
                <a:solidFill>
                  <a:srgbClr val="5E6C77"/>
                </a:solidFill>
              </a:rPr>
              <a:t>energy</a:t>
            </a:r>
            <a:r>
              <a:rPr lang="fr-CH" sz="2400" dirty="0">
                <a:solidFill>
                  <a:srgbClr val="5E6C77"/>
                </a:solidFill>
              </a:rPr>
              <a:t>. </a:t>
            </a:r>
            <a:endParaRPr lang="en-US" sz="2400" dirty="0">
              <a:solidFill>
                <a:srgbClr val="5E6C77"/>
              </a:solidFill>
            </a:endParaRPr>
          </a:p>
          <a:p>
            <a:pPr marL="0" marR="0" lvl="0" indent="0" algn="l" rtl="0">
              <a:lnSpc>
                <a:spcPct val="120000"/>
              </a:lnSpc>
              <a:spcBef>
                <a:spcPts val="0"/>
              </a:spcBef>
              <a:spcAft>
                <a:spcPts val="0"/>
              </a:spcAft>
              <a:buSzPts val="2800"/>
              <a:buNone/>
            </a:pPr>
            <a:r>
              <a:rPr lang="en-US" sz="2400" dirty="0">
                <a:solidFill>
                  <a:srgbClr val="5E6C77"/>
                </a:solidFill>
              </a:rPr>
              <a:t>Play each of these levels.</a:t>
            </a:r>
          </a:p>
          <a:p>
            <a:pPr marL="0" marR="0" lvl="0" indent="0" algn="l" rtl="0">
              <a:lnSpc>
                <a:spcPct val="120000"/>
              </a:lnSpc>
              <a:spcBef>
                <a:spcPts val="0"/>
              </a:spcBef>
              <a:spcAft>
                <a:spcPts val="0"/>
              </a:spcAft>
              <a:buSzPts val="2800"/>
              <a:buNone/>
            </a:pPr>
            <a:r>
              <a:rPr lang="fr-CH" sz="2400" dirty="0" err="1">
                <a:solidFill>
                  <a:srgbClr val="5E6C77"/>
                </a:solidFill>
              </a:rPr>
              <a:t>What</a:t>
            </a:r>
            <a:r>
              <a:rPr lang="fr-CH" sz="2400" dirty="0">
                <a:solidFill>
                  <a:srgbClr val="5E6C77"/>
                </a:solidFill>
              </a:rPr>
              <a:t> </a:t>
            </a:r>
            <a:r>
              <a:rPr lang="fr-CH" sz="2400" dirty="0" err="1">
                <a:solidFill>
                  <a:srgbClr val="5E6C77"/>
                </a:solidFill>
              </a:rPr>
              <a:t>happens</a:t>
            </a:r>
            <a:r>
              <a:rPr lang="fr-CH" sz="2400" dirty="0">
                <a:solidFill>
                  <a:srgbClr val="5E6C77"/>
                </a:solidFill>
              </a:rPr>
              <a:t> to </a:t>
            </a:r>
            <a:r>
              <a:rPr lang="fr-CH" sz="2400" dirty="0" err="1">
                <a:solidFill>
                  <a:srgbClr val="5E6C77"/>
                </a:solidFill>
              </a:rPr>
              <a:t>each</a:t>
            </a:r>
            <a:r>
              <a:rPr lang="fr-CH" sz="2400" dirty="0">
                <a:solidFill>
                  <a:srgbClr val="5E6C77"/>
                </a:solidFill>
              </a:rPr>
              <a:t> microbe if no </a:t>
            </a:r>
            <a:r>
              <a:rPr lang="fr-CH" sz="2400" dirty="0" err="1">
                <a:solidFill>
                  <a:srgbClr val="5E6C77"/>
                </a:solidFill>
              </a:rPr>
              <a:t>oxygen</a:t>
            </a:r>
            <a:r>
              <a:rPr lang="fr-CH" sz="2400" dirty="0">
                <a:solidFill>
                  <a:srgbClr val="5E6C77"/>
                </a:solidFill>
              </a:rPr>
              <a:t> </a:t>
            </a:r>
            <a:r>
              <a:rPr lang="fr-CH" sz="2400" dirty="0" err="1">
                <a:solidFill>
                  <a:srgbClr val="5E6C77"/>
                </a:solidFill>
              </a:rPr>
              <a:t>is</a:t>
            </a:r>
            <a:r>
              <a:rPr lang="fr-CH" sz="2400" dirty="0">
                <a:solidFill>
                  <a:srgbClr val="5E6C77"/>
                </a:solidFill>
              </a:rPr>
              <a:t> </a:t>
            </a:r>
            <a:r>
              <a:rPr lang="fr-CH" sz="2400" dirty="0" err="1">
                <a:solidFill>
                  <a:srgbClr val="5E6C77"/>
                </a:solidFill>
              </a:rPr>
              <a:t>present</a:t>
            </a:r>
            <a:r>
              <a:rPr lang="fr-CH" sz="2400" dirty="0">
                <a:solidFill>
                  <a:srgbClr val="5E6C77"/>
                </a:solidFill>
              </a:rPr>
              <a:t>?</a:t>
            </a:r>
            <a:r>
              <a:rPr lang="en-US" sz="2400" dirty="0">
                <a:solidFill>
                  <a:srgbClr val="5E6C77"/>
                </a:solidFill>
              </a:rPr>
              <a:t> </a:t>
            </a:r>
            <a:endParaRPr sz="2800" dirty="0">
              <a:solidFill>
                <a:srgbClr val="5E6C77"/>
              </a:solidFill>
              <a:latin typeface="Roboto"/>
              <a:ea typeface="Roboto"/>
              <a:cs typeface="Roboto"/>
              <a:sym typeface="Roboto"/>
            </a:endParaRPr>
          </a:p>
          <a:p>
            <a:pPr marL="457200" lvl="0" indent="-228600" algn="l" rtl="0">
              <a:lnSpc>
                <a:spcPct val="120000"/>
              </a:lnSpc>
              <a:spcBef>
                <a:spcPts val="1000"/>
              </a:spcBef>
              <a:spcAft>
                <a:spcPts val="0"/>
              </a:spcAft>
              <a:buClr>
                <a:schemeClr val="dk2"/>
              </a:buClr>
              <a:buSzPts val="2800"/>
              <a:buNone/>
            </a:pPr>
            <a:endParaRPr dirty="0"/>
          </a:p>
        </p:txBody>
      </p:sp>
      <p:sp>
        <p:nvSpPr>
          <p:cNvPr id="844" name="Google Shape;844;p51"/>
          <p:cNvSpPr txBox="1">
            <a:spLocks noGrp="1"/>
          </p:cNvSpPr>
          <p:nvPr>
            <p:ph type="title"/>
          </p:nvPr>
        </p:nvSpPr>
        <p:spPr>
          <a:xfrm>
            <a:off x="2205791" y="163553"/>
            <a:ext cx="9148009" cy="1325563"/>
          </a:xfrm>
          <a:prstGeom prst="rect">
            <a:avLst/>
          </a:prstGeom>
          <a:noFill/>
          <a:ln>
            <a:noFill/>
          </a:ln>
        </p:spPr>
        <p:txBody>
          <a:bodyPr spcFirstLastPara="1" wrap="square" lIns="91425" tIns="45700" rIns="91425" bIns="45700" anchor="ctr" anchorCtr="0">
            <a:normAutofit/>
          </a:bodyPr>
          <a:lstStyle/>
          <a:p>
            <a:pPr marL="0" lvl="0" indent="0" algn="r" rtl="0">
              <a:lnSpc>
                <a:spcPct val="90000"/>
              </a:lnSpc>
              <a:spcBef>
                <a:spcPts val="0"/>
              </a:spcBef>
              <a:spcAft>
                <a:spcPts val="0"/>
              </a:spcAft>
              <a:buClr>
                <a:schemeClr val="dk2"/>
              </a:buClr>
              <a:buSzPts val="4800"/>
              <a:buFont typeface="Oswald SemiBold"/>
              <a:buNone/>
            </a:pPr>
            <a:r>
              <a:rPr lang="en-US" dirty="0"/>
              <a:t>Microbiomes game</a:t>
            </a:r>
            <a:endParaRPr dirty="0"/>
          </a:p>
        </p:txBody>
      </p:sp>
      <p:graphicFrame>
        <p:nvGraphicFramePr>
          <p:cNvPr id="845" name="Google Shape;845;p51"/>
          <p:cNvGraphicFramePr/>
          <p:nvPr>
            <p:extLst>
              <p:ext uri="{D42A27DB-BD31-4B8C-83A1-F6EECF244321}">
                <p14:modId xmlns:p14="http://schemas.microsoft.com/office/powerpoint/2010/main" val="3063542550"/>
              </p:ext>
            </p:extLst>
          </p:nvPr>
        </p:nvGraphicFramePr>
        <p:xfrm>
          <a:off x="2205791" y="3187214"/>
          <a:ext cx="8269300" cy="2580200"/>
        </p:xfrm>
        <a:graphic>
          <a:graphicData uri="http://schemas.openxmlformats.org/drawingml/2006/table">
            <a:tbl>
              <a:tblPr firstRow="1" bandRow="1">
                <a:noFill/>
                <a:tableStyleId>{5EFE41A3-DD61-44C7-AFF8-3DEED947FFAF}</a:tableStyleId>
              </a:tblPr>
              <a:tblGrid>
                <a:gridCol w="2235741">
                  <a:extLst>
                    <a:ext uri="{9D8B030D-6E8A-4147-A177-3AD203B41FA5}">
                      <a16:colId xmlns:a16="http://schemas.microsoft.com/office/drawing/2014/main" val="20000"/>
                    </a:ext>
                  </a:extLst>
                </a:gridCol>
                <a:gridCol w="1230065">
                  <a:extLst>
                    <a:ext uri="{9D8B030D-6E8A-4147-A177-3AD203B41FA5}">
                      <a16:colId xmlns:a16="http://schemas.microsoft.com/office/drawing/2014/main" val="3633002913"/>
                    </a:ext>
                  </a:extLst>
                </a:gridCol>
                <a:gridCol w="4803494">
                  <a:extLst>
                    <a:ext uri="{9D8B030D-6E8A-4147-A177-3AD203B41FA5}">
                      <a16:colId xmlns:a16="http://schemas.microsoft.com/office/drawing/2014/main" val="20004"/>
                    </a:ext>
                  </a:extLst>
                </a:gridCol>
              </a:tblGrid>
              <a:tr h="645050">
                <a:tc>
                  <a:txBody>
                    <a:bodyPr/>
                    <a:lstStyle/>
                    <a:p>
                      <a:pPr marL="0" marR="0" lvl="0" indent="0" algn="l" rtl="0">
                        <a:lnSpc>
                          <a:spcPct val="100000"/>
                        </a:lnSpc>
                        <a:spcBef>
                          <a:spcPts val="0"/>
                        </a:spcBef>
                        <a:spcAft>
                          <a:spcPts val="0"/>
                        </a:spcAft>
                        <a:buClr>
                          <a:srgbClr val="000000"/>
                        </a:buClr>
                        <a:buSzPts val="1400"/>
                        <a:buFont typeface="Arial"/>
                        <a:buNone/>
                      </a:pPr>
                      <a:r>
                        <a:rPr lang="en-US" sz="1800" u="none" strike="noStrike" cap="none" dirty="0"/>
                        <a:t>Microbe</a:t>
                      </a:r>
                      <a:endParaRPr sz="1800" u="none" strike="noStrike" cap="none" dirty="0"/>
                    </a:p>
                  </a:txBody>
                  <a:tcPr marL="91450" marR="91450" marT="45725" marB="45725"/>
                </a:tc>
                <a:tc>
                  <a:txBody>
                    <a:bodyPr/>
                    <a:lstStyle/>
                    <a:p>
                      <a:pPr marL="0" marR="0" lvl="0" indent="0" algn="l" rtl="0">
                        <a:lnSpc>
                          <a:spcPct val="100000"/>
                        </a:lnSpc>
                        <a:spcBef>
                          <a:spcPts val="0"/>
                        </a:spcBef>
                        <a:spcAft>
                          <a:spcPts val="0"/>
                        </a:spcAft>
                        <a:buClr>
                          <a:srgbClr val="000000"/>
                        </a:buClr>
                        <a:buSzPts val="1400"/>
                        <a:buFont typeface="Arial"/>
                        <a:buNone/>
                      </a:pPr>
                      <a:r>
                        <a:rPr lang="en-US" sz="1800" u="none" strike="noStrike" cap="none" dirty="0"/>
                        <a:t>Level</a:t>
                      </a:r>
                      <a:endParaRPr sz="1800" u="none" strike="noStrike" cap="none" dirty="0"/>
                    </a:p>
                  </a:txBody>
                  <a:tcPr marL="91450" marR="91450" marT="45725" marB="45725"/>
                </a:tc>
                <a:tc>
                  <a:txBody>
                    <a:bodyPr/>
                    <a:lstStyle/>
                    <a:p>
                      <a:pPr marL="0" marR="0" lvl="0" indent="0" algn="l" rtl="0">
                        <a:lnSpc>
                          <a:spcPct val="100000"/>
                        </a:lnSpc>
                        <a:spcBef>
                          <a:spcPts val="0"/>
                        </a:spcBef>
                        <a:spcAft>
                          <a:spcPts val="0"/>
                        </a:spcAft>
                        <a:buClr>
                          <a:srgbClr val="000000"/>
                        </a:buClr>
                        <a:buSzPts val="1400"/>
                        <a:buFont typeface="Arial"/>
                        <a:buNone/>
                      </a:pPr>
                      <a:r>
                        <a:rPr lang="en-US" sz="1800" u="none" strike="noStrike" cap="none" dirty="0"/>
                        <a:t>Without oxygen…</a:t>
                      </a:r>
                      <a:endParaRPr sz="1800" u="none" strike="noStrike" cap="none" dirty="0"/>
                    </a:p>
                  </a:txBody>
                  <a:tcPr marL="91450" marR="91450" marT="45725" marB="45725"/>
                </a:tc>
                <a:extLst>
                  <a:ext uri="{0D108BD9-81ED-4DB2-BD59-A6C34878D82A}">
                    <a16:rowId xmlns:a16="http://schemas.microsoft.com/office/drawing/2014/main" val="10000"/>
                  </a:ext>
                </a:extLst>
              </a:tr>
              <a:tr h="645050">
                <a:tc>
                  <a:txBody>
                    <a:bodyPr/>
                    <a:lstStyle/>
                    <a:p>
                      <a:pPr marL="0" marR="0" lvl="0" indent="0" algn="l" rtl="0">
                        <a:lnSpc>
                          <a:spcPct val="100000"/>
                        </a:lnSpc>
                        <a:spcBef>
                          <a:spcPts val="0"/>
                        </a:spcBef>
                        <a:spcAft>
                          <a:spcPts val="0"/>
                        </a:spcAft>
                        <a:buClr>
                          <a:srgbClr val="000000"/>
                        </a:buClr>
                        <a:buSzPts val="1400"/>
                        <a:buFont typeface="Arial"/>
                        <a:buNone/>
                      </a:pPr>
                      <a:r>
                        <a:rPr lang="en-US" sz="1800" u="none" strike="noStrike" cap="none" dirty="0"/>
                        <a:t>Splitter</a:t>
                      </a:r>
                      <a:endParaRPr sz="1800" u="none" strike="noStrike" cap="none" dirty="0"/>
                    </a:p>
                  </a:txBody>
                  <a:tcPr marL="91450" marR="91450" marT="45725" marB="45725"/>
                </a:tc>
                <a:tc>
                  <a:txBody>
                    <a:bodyPr/>
                    <a:lstStyle/>
                    <a:p>
                      <a:pPr marL="0" marR="0" lvl="0" indent="0" algn="l" rtl="0">
                        <a:lnSpc>
                          <a:spcPct val="100000"/>
                        </a:lnSpc>
                        <a:spcBef>
                          <a:spcPts val="0"/>
                        </a:spcBef>
                        <a:spcAft>
                          <a:spcPts val="0"/>
                        </a:spcAft>
                        <a:buClr>
                          <a:srgbClr val="000000"/>
                        </a:buClr>
                        <a:buSzPts val="1400"/>
                        <a:buFont typeface="Arial"/>
                        <a:buNone/>
                      </a:pPr>
                      <a:r>
                        <a:rPr lang="en-US" sz="1800" u="none" strike="noStrike" cap="none" dirty="0"/>
                        <a:t>22</a:t>
                      </a:r>
                      <a:endParaRPr sz="1800" u="none" strike="noStrike" cap="none" dirty="0"/>
                    </a:p>
                  </a:txBody>
                  <a:tcPr marL="91450" marR="91450" marT="45725" marB="45725"/>
                </a:tc>
                <a:tc>
                  <a:txBody>
                    <a:bodyPr/>
                    <a:lstStyle/>
                    <a:p>
                      <a:pPr marL="0" marR="0" lvl="0" indent="0" algn="l" rtl="0">
                        <a:lnSpc>
                          <a:spcPct val="100000"/>
                        </a:lnSpc>
                        <a:spcBef>
                          <a:spcPts val="0"/>
                        </a:spcBef>
                        <a:spcAft>
                          <a:spcPts val="0"/>
                        </a:spcAft>
                        <a:buClr>
                          <a:srgbClr val="000000"/>
                        </a:buClr>
                        <a:buSzPts val="1400"/>
                        <a:buFont typeface="Arial"/>
                        <a:buNone/>
                      </a:pPr>
                      <a:endParaRPr sz="1800" u="none" strike="noStrike" cap="none" dirty="0"/>
                    </a:p>
                  </a:txBody>
                  <a:tcPr marL="91450" marR="91450" marT="45725" marB="45725"/>
                </a:tc>
                <a:extLst>
                  <a:ext uri="{0D108BD9-81ED-4DB2-BD59-A6C34878D82A}">
                    <a16:rowId xmlns:a16="http://schemas.microsoft.com/office/drawing/2014/main" val="10002"/>
                  </a:ext>
                </a:extLst>
              </a:tr>
              <a:tr h="645050">
                <a:tc>
                  <a:txBody>
                    <a:bodyPr/>
                    <a:lstStyle/>
                    <a:p>
                      <a:pPr marL="0" marR="0" lvl="0" indent="0" algn="l" rtl="0">
                        <a:lnSpc>
                          <a:spcPct val="100000"/>
                        </a:lnSpc>
                        <a:spcBef>
                          <a:spcPts val="0"/>
                        </a:spcBef>
                        <a:spcAft>
                          <a:spcPts val="0"/>
                        </a:spcAft>
                        <a:buClr>
                          <a:srgbClr val="000000"/>
                        </a:buClr>
                        <a:buSzPts val="1400"/>
                        <a:buFont typeface="Arial"/>
                        <a:buNone/>
                      </a:pPr>
                      <a:r>
                        <a:rPr lang="en-US" sz="1800" u="none" strike="noStrike" cap="none" dirty="0"/>
                        <a:t>Foodie</a:t>
                      </a:r>
                      <a:endParaRPr sz="1800" u="none" strike="noStrike" cap="none" dirty="0"/>
                    </a:p>
                  </a:txBody>
                  <a:tcPr marL="91450" marR="91450" marT="45725" marB="45725"/>
                </a:tc>
                <a:tc>
                  <a:txBody>
                    <a:bodyPr/>
                    <a:lstStyle/>
                    <a:p>
                      <a:pPr marL="0" marR="0" lvl="0" indent="0" algn="l" rtl="0">
                        <a:lnSpc>
                          <a:spcPct val="100000"/>
                        </a:lnSpc>
                        <a:spcBef>
                          <a:spcPts val="0"/>
                        </a:spcBef>
                        <a:spcAft>
                          <a:spcPts val="0"/>
                        </a:spcAft>
                        <a:buClr>
                          <a:srgbClr val="000000"/>
                        </a:buClr>
                        <a:buSzPts val="1400"/>
                        <a:buFont typeface="Arial"/>
                        <a:buNone/>
                      </a:pPr>
                      <a:r>
                        <a:rPr lang="en-US" sz="1800" u="none" strike="noStrike" cap="none" dirty="0"/>
                        <a:t>23</a:t>
                      </a:r>
                      <a:endParaRPr sz="1800" u="none" strike="noStrike" cap="none" dirty="0"/>
                    </a:p>
                  </a:txBody>
                  <a:tcPr marL="91450" marR="91450" marT="45725" marB="45725"/>
                </a:tc>
                <a:tc>
                  <a:txBody>
                    <a:bodyPr/>
                    <a:lstStyle/>
                    <a:p>
                      <a:pPr marL="0" marR="0" lvl="0" indent="0" algn="l" rtl="0">
                        <a:lnSpc>
                          <a:spcPct val="100000"/>
                        </a:lnSpc>
                        <a:spcBef>
                          <a:spcPts val="0"/>
                        </a:spcBef>
                        <a:spcAft>
                          <a:spcPts val="0"/>
                        </a:spcAft>
                        <a:buClr>
                          <a:srgbClr val="000000"/>
                        </a:buClr>
                        <a:buSzPts val="1400"/>
                        <a:buFont typeface="Arial"/>
                        <a:buNone/>
                      </a:pPr>
                      <a:endParaRPr sz="1800" u="none" strike="noStrike" cap="none" dirty="0"/>
                    </a:p>
                  </a:txBody>
                  <a:tcPr marL="91450" marR="91450" marT="45725" marB="45725"/>
                </a:tc>
                <a:extLst>
                  <a:ext uri="{0D108BD9-81ED-4DB2-BD59-A6C34878D82A}">
                    <a16:rowId xmlns:a16="http://schemas.microsoft.com/office/drawing/2014/main" val="10004"/>
                  </a:ext>
                </a:extLst>
              </a:tr>
              <a:tr h="645050">
                <a:tc>
                  <a:txBody>
                    <a:bodyPr/>
                    <a:lstStyle/>
                    <a:p>
                      <a:pPr marL="0" marR="0" lvl="0" indent="0" algn="l" rtl="0">
                        <a:lnSpc>
                          <a:spcPct val="100000"/>
                        </a:lnSpc>
                        <a:spcBef>
                          <a:spcPts val="0"/>
                        </a:spcBef>
                        <a:spcAft>
                          <a:spcPts val="0"/>
                        </a:spcAft>
                        <a:buClr>
                          <a:srgbClr val="000000"/>
                        </a:buClr>
                        <a:buSzPts val="1400"/>
                        <a:buFont typeface="Arial"/>
                        <a:buNone/>
                      </a:pPr>
                      <a:r>
                        <a:rPr lang="en-US" sz="1800" u="none" strike="noStrike" cap="none" dirty="0" err="1"/>
                        <a:t>Lighty</a:t>
                      </a:r>
                      <a:endParaRPr sz="1800" u="none" strike="noStrike" cap="none" dirty="0"/>
                    </a:p>
                  </a:txBody>
                  <a:tcPr marL="91450" marR="91450" marT="45725" marB="45725"/>
                </a:tc>
                <a:tc>
                  <a:txBody>
                    <a:bodyPr/>
                    <a:lstStyle/>
                    <a:p>
                      <a:pPr marL="0" marR="0" lvl="0" indent="0" algn="l" rtl="0">
                        <a:lnSpc>
                          <a:spcPct val="100000"/>
                        </a:lnSpc>
                        <a:spcBef>
                          <a:spcPts val="0"/>
                        </a:spcBef>
                        <a:spcAft>
                          <a:spcPts val="0"/>
                        </a:spcAft>
                        <a:buClr>
                          <a:srgbClr val="000000"/>
                        </a:buClr>
                        <a:buSzPts val="1400"/>
                        <a:buFont typeface="Arial"/>
                        <a:buNone/>
                      </a:pPr>
                      <a:r>
                        <a:rPr lang="en-US" sz="1800" u="none" strike="noStrike" cap="none" dirty="0"/>
                        <a:t>25</a:t>
                      </a:r>
                      <a:endParaRPr sz="1800" u="none" strike="noStrike" cap="none" dirty="0"/>
                    </a:p>
                  </a:txBody>
                  <a:tcPr marL="91450" marR="91450" marT="45725" marB="45725"/>
                </a:tc>
                <a:tc>
                  <a:txBody>
                    <a:bodyPr/>
                    <a:lstStyle/>
                    <a:p>
                      <a:pPr marL="0" marR="0" lvl="0" indent="0" algn="l" rtl="0">
                        <a:lnSpc>
                          <a:spcPct val="100000"/>
                        </a:lnSpc>
                        <a:spcBef>
                          <a:spcPts val="0"/>
                        </a:spcBef>
                        <a:spcAft>
                          <a:spcPts val="0"/>
                        </a:spcAft>
                        <a:buClr>
                          <a:srgbClr val="000000"/>
                        </a:buClr>
                        <a:buSzPts val="1400"/>
                        <a:buFont typeface="Arial"/>
                        <a:buNone/>
                      </a:pPr>
                      <a:endParaRPr sz="1800" u="none" strike="noStrike" cap="none" dirty="0"/>
                    </a:p>
                  </a:txBody>
                  <a:tcPr marL="91450" marR="91450" marT="45725" marB="45725"/>
                </a:tc>
                <a:extLst>
                  <a:ext uri="{0D108BD9-81ED-4DB2-BD59-A6C34878D82A}">
                    <a16:rowId xmlns:a16="http://schemas.microsoft.com/office/drawing/2014/main" val="10005"/>
                  </a:ext>
                </a:extLst>
              </a:tr>
            </a:tbl>
          </a:graphicData>
        </a:graphic>
      </p:graphicFrame>
      <p:pic>
        <p:nvPicPr>
          <p:cNvPr id="15" name="Picture 14" descr="A picture containing toy&#10;&#10;Description automatically generated">
            <a:extLst>
              <a:ext uri="{FF2B5EF4-FFF2-40B4-BE49-F238E27FC236}">
                <a16:creationId xmlns:a16="http://schemas.microsoft.com/office/drawing/2014/main" id="{1E1F8D7D-4D93-D6AE-DA54-DD512E943FBC}"/>
              </a:ext>
            </a:extLst>
          </p:cNvPr>
          <p:cNvPicPr>
            <a:picLocks noChangeAspect="1"/>
          </p:cNvPicPr>
          <p:nvPr/>
        </p:nvPicPr>
        <p:blipFill>
          <a:blip r:embed="rId4"/>
          <a:stretch>
            <a:fillRect/>
          </a:stretch>
        </p:blipFill>
        <p:spPr>
          <a:xfrm>
            <a:off x="3330398" y="3888371"/>
            <a:ext cx="538655" cy="538655"/>
          </a:xfrm>
          <a:prstGeom prst="rect">
            <a:avLst/>
          </a:prstGeom>
        </p:spPr>
      </p:pic>
      <p:pic>
        <p:nvPicPr>
          <p:cNvPr id="2" name="Picture 1" descr="Icon&#10;&#10;Description automatically generated">
            <a:extLst>
              <a:ext uri="{FF2B5EF4-FFF2-40B4-BE49-F238E27FC236}">
                <a16:creationId xmlns:a16="http://schemas.microsoft.com/office/drawing/2014/main" id="{FC0272F2-2C2F-AD26-2586-906FD3ABF6DB}"/>
              </a:ext>
            </a:extLst>
          </p:cNvPr>
          <p:cNvPicPr>
            <a:picLocks noChangeAspect="1"/>
          </p:cNvPicPr>
          <p:nvPr/>
        </p:nvPicPr>
        <p:blipFill>
          <a:blip r:embed="rId5"/>
          <a:stretch>
            <a:fillRect/>
          </a:stretch>
        </p:blipFill>
        <p:spPr>
          <a:xfrm>
            <a:off x="3267861" y="5097253"/>
            <a:ext cx="663730" cy="663730"/>
          </a:xfrm>
          <a:prstGeom prst="rect">
            <a:avLst/>
          </a:prstGeom>
        </p:spPr>
      </p:pic>
      <p:pic>
        <p:nvPicPr>
          <p:cNvPr id="4" name="Picture 3" descr="Logo&#10;&#10;Description automatically generated">
            <a:extLst>
              <a:ext uri="{FF2B5EF4-FFF2-40B4-BE49-F238E27FC236}">
                <a16:creationId xmlns:a16="http://schemas.microsoft.com/office/drawing/2014/main" id="{CE39B8D9-36C7-66AB-BB4B-C059149698A5}"/>
              </a:ext>
            </a:extLst>
          </p:cNvPr>
          <p:cNvPicPr>
            <a:picLocks noChangeAspect="1"/>
          </p:cNvPicPr>
          <p:nvPr/>
        </p:nvPicPr>
        <p:blipFill>
          <a:blip r:embed="rId6"/>
          <a:stretch>
            <a:fillRect/>
          </a:stretch>
        </p:blipFill>
        <p:spPr>
          <a:xfrm>
            <a:off x="3253835" y="4470883"/>
            <a:ext cx="691782" cy="691782"/>
          </a:xfrm>
          <a:prstGeom prst="rect">
            <a:avLst/>
          </a:prstGeom>
        </p:spPr>
      </p:pic>
    </p:spTree>
    <p:extLst>
      <p:ext uri="{BB962C8B-B14F-4D97-AF65-F5344CB8AC3E}">
        <p14:creationId xmlns:p14="http://schemas.microsoft.com/office/powerpoint/2010/main" val="118284789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841"/>
        <p:cNvGrpSpPr/>
        <p:nvPr/>
      </p:nvGrpSpPr>
      <p:grpSpPr>
        <a:xfrm>
          <a:off x="0" y="0"/>
          <a:ext cx="0" cy="0"/>
          <a:chOff x="0" y="0"/>
          <a:chExt cx="0" cy="0"/>
        </a:xfrm>
      </p:grpSpPr>
      <p:pic>
        <p:nvPicPr>
          <p:cNvPr id="842" name="Google Shape;842;p51" descr="A picture containing toy&#10;&#10;Description automatically generated"/>
          <p:cNvPicPr preferRelativeResize="0"/>
          <p:nvPr/>
        </p:nvPicPr>
        <p:blipFill rotWithShape="1">
          <a:blip r:embed="rId3">
            <a:alphaModFix/>
          </a:blip>
          <a:srcRect/>
          <a:stretch/>
        </p:blipFill>
        <p:spPr>
          <a:xfrm>
            <a:off x="335360" y="224644"/>
            <a:ext cx="1512168" cy="1512168"/>
          </a:xfrm>
          <a:prstGeom prst="rect">
            <a:avLst/>
          </a:prstGeom>
          <a:noFill/>
          <a:ln>
            <a:noFill/>
          </a:ln>
        </p:spPr>
      </p:pic>
      <p:sp>
        <p:nvSpPr>
          <p:cNvPr id="843" name="Google Shape;843;p51"/>
          <p:cNvSpPr txBox="1">
            <a:spLocks noGrp="1"/>
          </p:cNvSpPr>
          <p:nvPr>
            <p:ph type="body" idx="1"/>
          </p:nvPr>
        </p:nvSpPr>
        <p:spPr>
          <a:xfrm>
            <a:off x="2205791" y="1489116"/>
            <a:ext cx="9148010" cy="4561221"/>
          </a:xfrm>
          <a:prstGeom prst="rect">
            <a:avLst/>
          </a:prstGeom>
          <a:noFill/>
          <a:ln>
            <a:noFill/>
          </a:ln>
        </p:spPr>
        <p:txBody>
          <a:bodyPr spcFirstLastPara="1" wrap="square" lIns="91425" tIns="45700" rIns="91425" bIns="45700" anchor="t" anchorCtr="0">
            <a:normAutofit/>
          </a:bodyPr>
          <a:lstStyle/>
          <a:p>
            <a:pPr marL="0" marR="0" lvl="0" indent="0" algn="l" rtl="0">
              <a:lnSpc>
                <a:spcPct val="120000"/>
              </a:lnSpc>
              <a:spcBef>
                <a:spcPts val="0"/>
              </a:spcBef>
              <a:spcAft>
                <a:spcPts val="0"/>
              </a:spcAft>
              <a:buSzPts val="2800"/>
              <a:buNone/>
            </a:pPr>
            <a:r>
              <a:rPr lang="fr-CH" sz="2400" dirty="0" err="1">
                <a:solidFill>
                  <a:srgbClr val="5E6C77"/>
                </a:solidFill>
              </a:rPr>
              <a:t>Several</a:t>
            </a:r>
            <a:r>
              <a:rPr lang="fr-CH" sz="2400" dirty="0">
                <a:solidFill>
                  <a:srgbClr val="5E6C77"/>
                </a:solidFill>
              </a:rPr>
              <a:t> microbes in the </a:t>
            </a:r>
            <a:r>
              <a:rPr lang="fr-CH" sz="2400" dirty="0" err="1">
                <a:solidFill>
                  <a:srgbClr val="5E6C77"/>
                </a:solidFill>
              </a:rPr>
              <a:t>game</a:t>
            </a:r>
            <a:r>
              <a:rPr lang="fr-CH" sz="2400" dirty="0">
                <a:solidFill>
                  <a:srgbClr val="5E6C77"/>
                </a:solidFill>
              </a:rPr>
              <a:t> </a:t>
            </a:r>
            <a:r>
              <a:rPr lang="fr-CH" sz="2400" dirty="0" err="1">
                <a:solidFill>
                  <a:srgbClr val="5E6C77"/>
                </a:solidFill>
              </a:rPr>
              <a:t>need</a:t>
            </a:r>
            <a:r>
              <a:rPr lang="fr-CH" sz="2400" dirty="0">
                <a:solidFill>
                  <a:srgbClr val="5E6C77"/>
                </a:solidFill>
              </a:rPr>
              <a:t> </a:t>
            </a:r>
            <a:r>
              <a:rPr lang="fr-CH" sz="2400" dirty="0" err="1">
                <a:solidFill>
                  <a:srgbClr val="5E6C77"/>
                </a:solidFill>
              </a:rPr>
              <a:t>oxygen</a:t>
            </a:r>
            <a:r>
              <a:rPr lang="fr-CH" sz="2400" dirty="0">
                <a:solidFill>
                  <a:srgbClr val="5E6C77"/>
                </a:solidFill>
              </a:rPr>
              <a:t> to </a:t>
            </a:r>
            <a:r>
              <a:rPr lang="fr-CH" sz="2400" dirty="0" err="1">
                <a:solidFill>
                  <a:srgbClr val="5E6C77"/>
                </a:solidFill>
              </a:rPr>
              <a:t>produce</a:t>
            </a:r>
            <a:r>
              <a:rPr lang="fr-CH" sz="2400" dirty="0">
                <a:solidFill>
                  <a:srgbClr val="5E6C77"/>
                </a:solidFill>
              </a:rPr>
              <a:t> </a:t>
            </a:r>
            <a:r>
              <a:rPr lang="fr-CH" sz="2400" dirty="0" err="1">
                <a:solidFill>
                  <a:srgbClr val="5E6C77"/>
                </a:solidFill>
              </a:rPr>
              <a:t>energy</a:t>
            </a:r>
            <a:r>
              <a:rPr lang="fr-CH" sz="2400" dirty="0">
                <a:solidFill>
                  <a:srgbClr val="5E6C77"/>
                </a:solidFill>
              </a:rPr>
              <a:t>. </a:t>
            </a:r>
            <a:endParaRPr lang="en-US" sz="2400" dirty="0">
              <a:solidFill>
                <a:srgbClr val="5E6C77"/>
              </a:solidFill>
            </a:endParaRPr>
          </a:p>
          <a:p>
            <a:pPr marL="0" marR="0" lvl="0" indent="0" algn="l" rtl="0">
              <a:lnSpc>
                <a:spcPct val="120000"/>
              </a:lnSpc>
              <a:spcBef>
                <a:spcPts val="0"/>
              </a:spcBef>
              <a:spcAft>
                <a:spcPts val="0"/>
              </a:spcAft>
              <a:buSzPts val="2800"/>
              <a:buNone/>
            </a:pPr>
            <a:r>
              <a:rPr lang="en-US" sz="2400" dirty="0">
                <a:solidFill>
                  <a:srgbClr val="5E6C77"/>
                </a:solidFill>
              </a:rPr>
              <a:t>Play each of these levels.</a:t>
            </a:r>
          </a:p>
          <a:p>
            <a:pPr marL="0" marR="0" lvl="0" indent="0" algn="l" rtl="0">
              <a:lnSpc>
                <a:spcPct val="120000"/>
              </a:lnSpc>
              <a:spcBef>
                <a:spcPts val="0"/>
              </a:spcBef>
              <a:spcAft>
                <a:spcPts val="0"/>
              </a:spcAft>
              <a:buSzPts val="2800"/>
              <a:buNone/>
            </a:pPr>
            <a:r>
              <a:rPr lang="fr-CH" sz="2400" dirty="0" err="1">
                <a:solidFill>
                  <a:srgbClr val="5E6C77"/>
                </a:solidFill>
              </a:rPr>
              <a:t>What</a:t>
            </a:r>
            <a:r>
              <a:rPr lang="fr-CH" sz="2400" dirty="0">
                <a:solidFill>
                  <a:srgbClr val="5E6C77"/>
                </a:solidFill>
              </a:rPr>
              <a:t> </a:t>
            </a:r>
            <a:r>
              <a:rPr lang="fr-CH" sz="2400" dirty="0" err="1">
                <a:solidFill>
                  <a:srgbClr val="5E6C77"/>
                </a:solidFill>
              </a:rPr>
              <a:t>happens</a:t>
            </a:r>
            <a:r>
              <a:rPr lang="fr-CH" sz="2400" dirty="0">
                <a:solidFill>
                  <a:srgbClr val="5E6C77"/>
                </a:solidFill>
              </a:rPr>
              <a:t> to </a:t>
            </a:r>
            <a:r>
              <a:rPr lang="fr-CH" sz="2400" dirty="0" err="1">
                <a:solidFill>
                  <a:srgbClr val="5E6C77"/>
                </a:solidFill>
              </a:rPr>
              <a:t>each</a:t>
            </a:r>
            <a:r>
              <a:rPr lang="fr-CH" sz="2400" dirty="0">
                <a:solidFill>
                  <a:srgbClr val="5E6C77"/>
                </a:solidFill>
              </a:rPr>
              <a:t> microbe if no </a:t>
            </a:r>
            <a:r>
              <a:rPr lang="fr-CH" sz="2400" dirty="0" err="1">
                <a:solidFill>
                  <a:srgbClr val="5E6C77"/>
                </a:solidFill>
              </a:rPr>
              <a:t>oxygen</a:t>
            </a:r>
            <a:r>
              <a:rPr lang="fr-CH" sz="2400" dirty="0">
                <a:solidFill>
                  <a:srgbClr val="5E6C77"/>
                </a:solidFill>
              </a:rPr>
              <a:t> </a:t>
            </a:r>
            <a:r>
              <a:rPr lang="fr-CH" sz="2400" dirty="0" err="1">
                <a:solidFill>
                  <a:srgbClr val="5E6C77"/>
                </a:solidFill>
              </a:rPr>
              <a:t>is</a:t>
            </a:r>
            <a:r>
              <a:rPr lang="fr-CH" sz="2400" dirty="0">
                <a:solidFill>
                  <a:srgbClr val="5E6C77"/>
                </a:solidFill>
              </a:rPr>
              <a:t> </a:t>
            </a:r>
            <a:r>
              <a:rPr lang="fr-CH" sz="2400" dirty="0" err="1">
                <a:solidFill>
                  <a:srgbClr val="5E6C77"/>
                </a:solidFill>
              </a:rPr>
              <a:t>present</a:t>
            </a:r>
            <a:r>
              <a:rPr lang="fr-CH" sz="2400" dirty="0">
                <a:solidFill>
                  <a:srgbClr val="5E6C77"/>
                </a:solidFill>
              </a:rPr>
              <a:t>?</a:t>
            </a:r>
            <a:r>
              <a:rPr lang="en-US" sz="2400" dirty="0">
                <a:solidFill>
                  <a:srgbClr val="5E6C77"/>
                </a:solidFill>
              </a:rPr>
              <a:t> </a:t>
            </a:r>
            <a:endParaRPr sz="2800" dirty="0">
              <a:solidFill>
                <a:srgbClr val="5E6C77"/>
              </a:solidFill>
              <a:latin typeface="Roboto"/>
              <a:ea typeface="Roboto"/>
              <a:cs typeface="Roboto"/>
              <a:sym typeface="Roboto"/>
            </a:endParaRPr>
          </a:p>
          <a:p>
            <a:pPr marL="457200" lvl="0" indent="-228600" algn="l" rtl="0">
              <a:lnSpc>
                <a:spcPct val="120000"/>
              </a:lnSpc>
              <a:spcBef>
                <a:spcPts val="1000"/>
              </a:spcBef>
              <a:spcAft>
                <a:spcPts val="0"/>
              </a:spcAft>
              <a:buClr>
                <a:schemeClr val="dk2"/>
              </a:buClr>
              <a:buSzPts val="2800"/>
              <a:buNone/>
            </a:pPr>
            <a:endParaRPr dirty="0"/>
          </a:p>
        </p:txBody>
      </p:sp>
      <p:sp>
        <p:nvSpPr>
          <p:cNvPr id="844" name="Google Shape;844;p51"/>
          <p:cNvSpPr txBox="1">
            <a:spLocks noGrp="1"/>
          </p:cNvSpPr>
          <p:nvPr>
            <p:ph type="title"/>
          </p:nvPr>
        </p:nvSpPr>
        <p:spPr>
          <a:xfrm>
            <a:off x="2205791" y="163553"/>
            <a:ext cx="9148009" cy="1325563"/>
          </a:xfrm>
          <a:prstGeom prst="rect">
            <a:avLst/>
          </a:prstGeom>
          <a:noFill/>
          <a:ln>
            <a:noFill/>
          </a:ln>
        </p:spPr>
        <p:txBody>
          <a:bodyPr spcFirstLastPara="1" wrap="square" lIns="91425" tIns="45700" rIns="91425" bIns="45700" anchor="ctr" anchorCtr="0">
            <a:normAutofit/>
          </a:bodyPr>
          <a:lstStyle/>
          <a:p>
            <a:pPr marL="0" lvl="0" indent="0" algn="r" rtl="0">
              <a:lnSpc>
                <a:spcPct val="90000"/>
              </a:lnSpc>
              <a:spcBef>
                <a:spcPts val="0"/>
              </a:spcBef>
              <a:spcAft>
                <a:spcPts val="0"/>
              </a:spcAft>
              <a:buClr>
                <a:schemeClr val="dk2"/>
              </a:buClr>
              <a:buSzPts val="4800"/>
              <a:buFont typeface="Oswald SemiBold"/>
              <a:buNone/>
            </a:pPr>
            <a:r>
              <a:rPr lang="en-US" dirty="0"/>
              <a:t>Microbiomes game</a:t>
            </a:r>
            <a:endParaRPr dirty="0"/>
          </a:p>
        </p:txBody>
      </p:sp>
      <p:graphicFrame>
        <p:nvGraphicFramePr>
          <p:cNvPr id="845" name="Google Shape;845;p51"/>
          <p:cNvGraphicFramePr/>
          <p:nvPr>
            <p:extLst>
              <p:ext uri="{D42A27DB-BD31-4B8C-83A1-F6EECF244321}">
                <p14:modId xmlns:p14="http://schemas.microsoft.com/office/powerpoint/2010/main" val="568935904"/>
              </p:ext>
            </p:extLst>
          </p:nvPr>
        </p:nvGraphicFramePr>
        <p:xfrm>
          <a:off x="2205791" y="3187214"/>
          <a:ext cx="8269300" cy="2580200"/>
        </p:xfrm>
        <a:graphic>
          <a:graphicData uri="http://schemas.openxmlformats.org/drawingml/2006/table">
            <a:tbl>
              <a:tblPr firstRow="1" bandRow="1">
                <a:noFill/>
                <a:tableStyleId>{5EFE41A3-DD61-44C7-AFF8-3DEED947FFAF}</a:tableStyleId>
              </a:tblPr>
              <a:tblGrid>
                <a:gridCol w="2235741">
                  <a:extLst>
                    <a:ext uri="{9D8B030D-6E8A-4147-A177-3AD203B41FA5}">
                      <a16:colId xmlns:a16="http://schemas.microsoft.com/office/drawing/2014/main" val="20000"/>
                    </a:ext>
                  </a:extLst>
                </a:gridCol>
                <a:gridCol w="1230065">
                  <a:extLst>
                    <a:ext uri="{9D8B030D-6E8A-4147-A177-3AD203B41FA5}">
                      <a16:colId xmlns:a16="http://schemas.microsoft.com/office/drawing/2014/main" val="3633002913"/>
                    </a:ext>
                  </a:extLst>
                </a:gridCol>
                <a:gridCol w="4803494">
                  <a:extLst>
                    <a:ext uri="{9D8B030D-6E8A-4147-A177-3AD203B41FA5}">
                      <a16:colId xmlns:a16="http://schemas.microsoft.com/office/drawing/2014/main" val="20004"/>
                    </a:ext>
                  </a:extLst>
                </a:gridCol>
              </a:tblGrid>
              <a:tr h="645050">
                <a:tc>
                  <a:txBody>
                    <a:bodyPr/>
                    <a:lstStyle/>
                    <a:p>
                      <a:pPr marL="0" marR="0" lvl="0" indent="0" algn="l" rtl="0">
                        <a:lnSpc>
                          <a:spcPct val="100000"/>
                        </a:lnSpc>
                        <a:spcBef>
                          <a:spcPts val="0"/>
                        </a:spcBef>
                        <a:spcAft>
                          <a:spcPts val="0"/>
                        </a:spcAft>
                        <a:buClr>
                          <a:srgbClr val="000000"/>
                        </a:buClr>
                        <a:buSzPts val="1400"/>
                        <a:buFont typeface="Arial"/>
                        <a:buNone/>
                      </a:pPr>
                      <a:r>
                        <a:rPr lang="en-US" sz="1800" u="none" strike="noStrike" cap="none" dirty="0"/>
                        <a:t>Microbe</a:t>
                      </a:r>
                      <a:endParaRPr sz="1800" u="none" strike="noStrike" cap="none" dirty="0"/>
                    </a:p>
                  </a:txBody>
                  <a:tcPr marL="91450" marR="91450" marT="45725" marB="45725"/>
                </a:tc>
                <a:tc>
                  <a:txBody>
                    <a:bodyPr/>
                    <a:lstStyle/>
                    <a:p>
                      <a:pPr marL="0" marR="0" lvl="0" indent="0" algn="l" rtl="0">
                        <a:lnSpc>
                          <a:spcPct val="100000"/>
                        </a:lnSpc>
                        <a:spcBef>
                          <a:spcPts val="0"/>
                        </a:spcBef>
                        <a:spcAft>
                          <a:spcPts val="0"/>
                        </a:spcAft>
                        <a:buClr>
                          <a:srgbClr val="000000"/>
                        </a:buClr>
                        <a:buSzPts val="1400"/>
                        <a:buFont typeface="Arial"/>
                        <a:buNone/>
                      </a:pPr>
                      <a:r>
                        <a:rPr lang="en-US" sz="1800" u="none" strike="noStrike" cap="none" dirty="0"/>
                        <a:t>Level</a:t>
                      </a:r>
                      <a:endParaRPr sz="1800" u="none" strike="noStrike" cap="none" dirty="0"/>
                    </a:p>
                  </a:txBody>
                  <a:tcPr marL="91450" marR="91450" marT="45725" marB="45725"/>
                </a:tc>
                <a:tc>
                  <a:txBody>
                    <a:bodyPr/>
                    <a:lstStyle/>
                    <a:p>
                      <a:pPr marL="0" marR="0" lvl="0" indent="0" algn="l" rtl="0">
                        <a:lnSpc>
                          <a:spcPct val="100000"/>
                        </a:lnSpc>
                        <a:spcBef>
                          <a:spcPts val="0"/>
                        </a:spcBef>
                        <a:spcAft>
                          <a:spcPts val="0"/>
                        </a:spcAft>
                        <a:buClr>
                          <a:srgbClr val="000000"/>
                        </a:buClr>
                        <a:buSzPts val="1400"/>
                        <a:buFont typeface="Arial"/>
                        <a:buNone/>
                      </a:pPr>
                      <a:r>
                        <a:rPr lang="en-US" sz="1800" u="none" strike="noStrike" cap="none" dirty="0"/>
                        <a:t>Without oxygen…</a:t>
                      </a:r>
                      <a:endParaRPr sz="1800" u="none" strike="noStrike" cap="none" dirty="0"/>
                    </a:p>
                  </a:txBody>
                  <a:tcPr marL="91450" marR="91450" marT="45725" marB="45725"/>
                </a:tc>
                <a:extLst>
                  <a:ext uri="{0D108BD9-81ED-4DB2-BD59-A6C34878D82A}">
                    <a16:rowId xmlns:a16="http://schemas.microsoft.com/office/drawing/2014/main" val="10000"/>
                  </a:ext>
                </a:extLst>
              </a:tr>
              <a:tr h="645050">
                <a:tc>
                  <a:txBody>
                    <a:bodyPr/>
                    <a:lstStyle/>
                    <a:p>
                      <a:pPr marL="0" marR="0" lvl="0" indent="0" algn="l" rtl="0">
                        <a:lnSpc>
                          <a:spcPct val="100000"/>
                        </a:lnSpc>
                        <a:spcBef>
                          <a:spcPts val="0"/>
                        </a:spcBef>
                        <a:spcAft>
                          <a:spcPts val="0"/>
                        </a:spcAft>
                        <a:buClr>
                          <a:srgbClr val="000000"/>
                        </a:buClr>
                        <a:buSzPts val="1400"/>
                        <a:buFont typeface="Arial"/>
                        <a:buNone/>
                      </a:pPr>
                      <a:r>
                        <a:rPr lang="en-US" sz="1800" u="none" strike="noStrike" cap="none" dirty="0"/>
                        <a:t>Splitter</a:t>
                      </a:r>
                      <a:endParaRPr sz="1800" u="none" strike="noStrike" cap="none" dirty="0"/>
                    </a:p>
                  </a:txBody>
                  <a:tcPr marL="91450" marR="91450" marT="45725" marB="45725"/>
                </a:tc>
                <a:tc>
                  <a:txBody>
                    <a:bodyPr/>
                    <a:lstStyle/>
                    <a:p>
                      <a:pPr marL="0" marR="0" lvl="0" indent="0" algn="l" rtl="0">
                        <a:lnSpc>
                          <a:spcPct val="100000"/>
                        </a:lnSpc>
                        <a:spcBef>
                          <a:spcPts val="0"/>
                        </a:spcBef>
                        <a:spcAft>
                          <a:spcPts val="0"/>
                        </a:spcAft>
                        <a:buClr>
                          <a:srgbClr val="000000"/>
                        </a:buClr>
                        <a:buSzPts val="1400"/>
                        <a:buFont typeface="Arial"/>
                        <a:buNone/>
                      </a:pPr>
                      <a:r>
                        <a:rPr lang="en-US" sz="1800" u="none" strike="noStrike" cap="none" dirty="0"/>
                        <a:t>22</a:t>
                      </a:r>
                      <a:endParaRPr sz="1800" u="none" strike="noStrike" cap="none" dirty="0"/>
                    </a:p>
                  </a:txBody>
                  <a:tcPr marL="91450" marR="91450" marT="45725" marB="45725"/>
                </a:tc>
                <a:tc>
                  <a:txBody>
                    <a:bodyPr/>
                    <a:lstStyle/>
                    <a:p>
                      <a:pPr marL="0" marR="0" lvl="0" indent="0" algn="l" rtl="0">
                        <a:lnSpc>
                          <a:spcPct val="100000"/>
                        </a:lnSpc>
                        <a:spcBef>
                          <a:spcPts val="0"/>
                        </a:spcBef>
                        <a:spcAft>
                          <a:spcPts val="0"/>
                        </a:spcAft>
                        <a:buClr>
                          <a:srgbClr val="000000"/>
                        </a:buClr>
                        <a:buSzPts val="1400"/>
                        <a:buFont typeface="Arial"/>
                        <a:buNone/>
                      </a:pPr>
                      <a:r>
                        <a:rPr lang="en-US" sz="1800" u="none" strike="noStrike" cap="none" dirty="0"/>
                        <a:t>Splitter does not eat or reproduce.</a:t>
                      </a:r>
                      <a:endParaRPr sz="1800" u="none" strike="noStrike" cap="none" dirty="0"/>
                    </a:p>
                  </a:txBody>
                  <a:tcPr marL="91450" marR="91450" marT="45725" marB="45725"/>
                </a:tc>
                <a:extLst>
                  <a:ext uri="{0D108BD9-81ED-4DB2-BD59-A6C34878D82A}">
                    <a16:rowId xmlns:a16="http://schemas.microsoft.com/office/drawing/2014/main" val="10002"/>
                  </a:ext>
                </a:extLst>
              </a:tr>
              <a:tr h="645050">
                <a:tc>
                  <a:txBody>
                    <a:bodyPr/>
                    <a:lstStyle/>
                    <a:p>
                      <a:pPr marL="0" marR="0" lvl="0" indent="0" algn="l" rtl="0">
                        <a:lnSpc>
                          <a:spcPct val="100000"/>
                        </a:lnSpc>
                        <a:spcBef>
                          <a:spcPts val="0"/>
                        </a:spcBef>
                        <a:spcAft>
                          <a:spcPts val="0"/>
                        </a:spcAft>
                        <a:buClr>
                          <a:srgbClr val="000000"/>
                        </a:buClr>
                        <a:buSzPts val="1400"/>
                        <a:buFont typeface="Arial"/>
                        <a:buNone/>
                      </a:pPr>
                      <a:r>
                        <a:rPr lang="en-US" sz="1800" u="none" strike="noStrike" cap="none" dirty="0"/>
                        <a:t>Foodie</a:t>
                      </a:r>
                      <a:endParaRPr sz="1800" u="none" strike="noStrike" cap="none" dirty="0"/>
                    </a:p>
                  </a:txBody>
                  <a:tcPr marL="91450" marR="91450" marT="45725" marB="45725"/>
                </a:tc>
                <a:tc>
                  <a:txBody>
                    <a:bodyPr/>
                    <a:lstStyle/>
                    <a:p>
                      <a:pPr marL="0" marR="0" lvl="0" indent="0" algn="l" rtl="0">
                        <a:lnSpc>
                          <a:spcPct val="100000"/>
                        </a:lnSpc>
                        <a:spcBef>
                          <a:spcPts val="0"/>
                        </a:spcBef>
                        <a:spcAft>
                          <a:spcPts val="0"/>
                        </a:spcAft>
                        <a:buClr>
                          <a:srgbClr val="000000"/>
                        </a:buClr>
                        <a:buSzPts val="1400"/>
                        <a:buFont typeface="Arial"/>
                        <a:buNone/>
                      </a:pPr>
                      <a:r>
                        <a:rPr lang="en-US" sz="1800" u="none" strike="noStrike" cap="none" dirty="0"/>
                        <a:t>23</a:t>
                      </a:r>
                      <a:endParaRPr sz="1800" u="none" strike="noStrike" cap="none" dirty="0"/>
                    </a:p>
                  </a:txBody>
                  <a:tcPr marL="91450" marR="91450" marT="45725" marB="45725"/>
                </a:tc>
                <a:tc>
                  <a:txBody>
                    <a:bodyPr/>
                    <a:lstStyle/>
                    <a:p>
                      <a:pPr marL="0" marR="0" lvl="0" indent="0" algn="l" rtl="0">
                        <a:lnSpc>
                          <a:spcPct val="100000"/>
                        </a:lnSpc>
                        <a:spcBef>
                          <a:spcPts val="0"/>
                        </a:spcBef>
                        <a:spcAft>
                          <a:spcPts val="0"/>
                        </a:spcAft>
                        <a:buClr>
                          <a:srgbClr val="000000"/>
                        </a:buClr>
                        <a:buSzPts val="1400"/>
                        <a:buFont typeface="Arial"/>
                        <a:buNone/>
                      </a:pPr>
                      <a:r>
                        <a:rPr lang="en-US" sz="1800" u="none" strike="noStrike" cap="none" dirty="0"/>
                        <a:t>Foodie does not eat or reproduce.</a:t>
                      </a:r>
                      <a:endParaRPr sz="1800" u="none" strike="noStrike" cap="none" dirty="0"/>
                    </a:p>
                  </a:txBody>
                  <a:tcPr marL="91450" marR="91450" marT="45725" marB="45725"/>
                </a:tc>
                <a:extLst>
                  <a:ext uri="{0D108BD9-81ED-4DB2-BD59-A6C34878D82A}">
                    <a16:rowId xmlns:a16="http://schemas.microsoft.com/office/drawing/2014/main" val="10004"/>
                  </a:ext>
                </a:extLst>
              </a:tr>
              <a:tr h="645050">
                <a:tc>
                  <a:txBody>
                    <a:bodyPr/>
                    <a:lstStyle/>
                    <a:p>
                      <a:pPr marL="0" marR="0" lvl="0" indent="0" algn="l" rtl="0">
                        <a:lnSpc>
                          <a:spcPct val="100000"/>
                        </a:lnSpc>
                        <a:spcBef>
                          <a:spcPts val="0"/>
                        </a:spcBef>
                        <a:spcAft>
                          <a:spcPts val="0"/>
                        </a:spcAft>
                        <a:buClr>
                          <a:srgbClr val="000000"/>
                        </a:buClr>
                        <a:buSzPts val="1400"/>
                        <a:buFont typeface="Arial"/>
                        <a:buNone/>
                      </a:pPr>
                      <a:r>
                        <a:rPr lang="en-US" sz="1800" u="none" strike="noStrike" cap="none" dirty="0" err="1"/>
                        <a:t>Lighty</a:t>
                      </a:r>
                      <a:endParaRPr sz="1800" u="none" strike="noStrike" cap="none" dirty="0"/>
                    </a:p>
                  </a:txBody>
                  <a:tcPr marL="91450" marR="91450" marT="45725" marB="45725"/>
                </a:tc>
                <a:tc>
                  <a:txBody>
                    <a:bodyPr/>
                    <a:lstStyle/>
                    <a:p>
                      <a:pPr marL="0" marR="0" lvl="0" indent="0" algn="l" rtl="0">
                        <a:lnSpc>
                          <a:spcPct val="100000"/>
                        </a:lnSpc>
                        <a:spcBef>
                          <a:spcPts val="0"/>
                        </a:spcBef>
                        <a:spcAft>
                          <a:spcPts val="0"/>
                        </a:spcAft>
                        <a:buClr>
                          <a:srgbClr val="000000"/>
                        </a:buClr>
                        <a:buSzPts val="1400"/>
                        <a:buFont typeface="Arial"/>
                        <a:buNone/>
                      </a:pPr>
                      <a:r>
                        <a:rPr lang="en-US" sz="1800" u="none" strike="noStrike" cap="none" dirty="0"/>
                        <a:t>25</a:t>
                      </a:r>
                      <a:endParaRPr sz="1800" u="none" strike="noStrike" cap="none" dirty="0"/>
                    </a:p>
                  </a:txBody>
                  <a:tcPr marL="91450" marR="91450" marT="45725" marB="45725"/>
                </a:tc>
                <a:tc>
                  <a:txBody>
                    <a:bodyPr/>
                    <a:lstStyle/>
                    <a:p>
                      <a:pPr marL="0" marR="0" lvl="0" indent="0" algn="l" rtl="0">
                        <a:lnSpc>
                          <a:spcPct val="100000"/>
                        </a:lnSpc>
                        <a:spcBef>
                          <a:spcPts val="0"/>
                        </a:spcBef>
                        <a:spcAft>
                          <a:spcPts val="0"/>
                        </a:spcAft>
                        <a:buClr>
                          <a:srgbClr val="000000"/>
                        </a:buClr>
                        <a:buSzPts val="1400"/>
                        <a:buFont typeface="Arial"/>
                        <a:buNone/>
                      </a:pPr>
                      <a:r>
                        <a:rPr lang="en-US" sz="1800" u="none" strike="noStrike" cap="none" dirty="0" err="1"/>
                        <a:t>Lighty</a:t>
                      </a:r>
                      <a:r>
                        <a:rPr lang="en-US" sz="1800" u="none" strike="noStrike" cap="none" dirty="0"/>
                        <a:t> does not produce food.</a:t>
                      </a:r>
                      <a:endParaRPr sz="1800" u="none" strike="noStrike" cap="none" dirty="0"/>
                    </a:p>
                  </a:txBody>
                  <a:tcPr marL="91450" marR="91450" marT="45725" marB="45725"/>
                </a:tc>
                <a:extLst>
                  <a:ext uri="{0D108BD9-81ED-4DB2-BD59-A6C34878D82A}">
                    <a16:rowId xmlns:a16="http://schemas.microsoft.com/office/drawing/2014/main" val="10005"/>
                  </a:ext>
                </a:extLst>
              </a:tr>
            </a:tbl>
          </a:graphicData>
        </a:graphic>
      </p:graphicFrame>
      <p:pic>
        <p:nvPicPr>
          <p:cNvPr id="15" name="Picture 14" descr="A picture containing toy&#10;&#10;Description automatically generated">
            <a:extLst>
              <a:ext uri="{FF2B5EF4-FFF2-40B4-BE49-F238E27FC236}">
                <a16:creationId xmlns:a16="http://schemas.microsoft.com/office/drawing/2014/main" id="{1E1F8D7D-4D93-D6AE-DA54-DD512E943FBC}"/>
              </a:ext>
            </a:extLst>
          </p:cNvPr>
          <p:cNvPicPr>
            <a:picLocks noChangeAspect="1"/>
          </p:cNvPicPr>
          <p:nvPr/>
        </p:nvPicPr>
        <p:blipFill>
          <a:blip r:embed="rId4"/>
          <a:stretch>
            <a:fillRect/>
          </a:stretch>
        </p:blipFill>
        <p:spPr>
          <a:xfrm>
            <a:off x="3330398" y="3888371"/>
            <a:ext cx="538655" cy="538655"/>
          </a:xfrm>
          <a:prstGeom prst="rect">
            <a:avLst/>
          </a:prstGeom>
        </p:spPr>
      </p:pic>
      <p:pic>
        <p:nvPicPr>
          <p:cNvPr id="2" name="Picture 1" descr="Icon&#10;&#10;Description automatically generated">
            <a:extLst>
              <a:ext uri="{FF2B5EF4-FFF2-40B4-BE49-F238E27FC236}">
                <a16:creationId xmlns:a16="http://schemas.microsoft.com/office/drawing/2014/main" id="{FC0272F2-2C2F-AD26-2586-906FD3ABF6DB}"/>
              </a:ext>
            </a:extLst>
          </p:cNvPr>
          <p:cNvPicPr>
            <a:picLocks noChangeAspect="1"/>
          </p:cNvPicPr>
          <p:nvPr/>
        </p:nvPicPr>
        <p:blipFill>
          <a:blip r:embed="rId5"/>
          <a:stretch>
            <a:fillRect/>
          </a:stretch>
        </p:blipFill>
        <p:spPr>
          <a:xfrm>
            <a:off x="3267861" y="5097253"/>
            <a:ext cx="663730" cy="663730"/>
          </a:xfrm>
          <a:prstGeom prst="rect">
            <a:avLst/>
          </a:prstGeom>
        </p:spPr>
      </p:pic>
      <p:pic>
        <p:nvPicPr>
          <p:cNvPr id="4" name="Picture 3" descr="Logo&#10;&#10;Description automatically generated">
            <a:extLst>
              <a:ext uri="{FF2B5EF4-FFF2-40B4-BE49-F238E27FC236}">
                <a16:creationId xmlns:a16="http://schemas.microsoft.com/office/drawing/2014/main" id="{CE39B8D9-36C7-66AB-BB4B-C059149698A5}"/>
              </a:ext>
            </a:extLst>
          </p:cNvPr>
          <p:cNvPicPr>
            <a:picLocks noChangeAspect="1"/>
          </p:cNvPicPr>
          <p:nvPr/>
        </p:nvPicPr>
        <p:blipFill>
          <a:blip r:embed="rId6"/>
          <a:stretch>
            <a:fillRect/>
          </a:stretch>
        </p:blipFill>
        <p:spPr>
          <a:xfrm>
            <a:off x="3253835" y="4470883"/>
            <a:ext cx="691782" cy="691782"/>
          </a:xfrm>
          <a:prstGeom prst="rect">
            <a:avLst/>
          </a:prstGeom>
        </p:spPr>
      </p:pic>
    </p:spTree>
    <p:extLst>
      <p:ext uri="{BB962C8B-B14F-4D97-AF65-F5344CB8AC3E}">
        <p14:creationId xmlns:p14="http://schemas.microsoft.com/office/powerpoint/2010/main" val="298345878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diagram of the internal organs of a person&#10;&#10;Description automatically generated">
            <a:extLst>
              <a:ext uri="{FF2B5EF4-FFF2-40B4-BE49-F238E27FC236}">
                <a16:creationId xmlns:a16="http://schemas.microsoft.com/office/drawing/2014/main" id="{501F4ACE-7677-90E0-B822-BC21A7EEDBC3}"/>
              </a:ext>
            </a:extLst>
          </p:cNvPr>
          <p:cNvPicPr>
            <a:picLocks noChangeAspect="1"/>
          </p:cNvPicPr>
          <p:nvPr/>
        </p:nvPicPr>
        <p:blipFill rotWithShape="1">
          <a:blip r:embed="rId2"/>
          <a:srcRect l="16" r="304"/>
          <a:stretch/>
        </p:blipFill>
        <p:spPr>
          <a:xfrm>
            <a:off x="0" y="585325"/>
            <a:ext cx="6252645" cy="6272675"/>
          </a:xfrm>
          <a:prstGeom prst="rect">
            <a:avLst/>
          </a:prstGeom>
        </p:spPr>
      </p:pic>
      <p:sp>
        <p:nvSpPr>
          <p:cNvPr id="11" name="Rectangle 10">
            <a:extLst>
              <a:ext uri="{FF2B5EF4-FFF2-40B4-BE49-F238E27FC236}">
                <a16:creationId xmlns:a16="http://schemas.microsoft.com/office/drawing/2014/main" id="{5B9238A7-428B-065B-D06A-85974F583AD6}"/>
              </a:ext>
            </a:extLst>
          </p:cNvPr>
          <p:cNvSpPr/>
          <p:nvPr/>
        </p:nvSpPr>
        <p:spPr>
          <a:xfrm>
            <a:off x="6100727" y="0"/>
            <a:ext cx="6119897" cy="6858000"/>
          </a:xfrm>
          <a:prstGeom prst="rect">
            <a:avLst/>
          </a:prstGeom>
          <a:solidFill>
            <a:srgbClr val="132E5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70DD457A-A091-3107-4CD5-38D2DF660D7E}"/>
              </a:ext>
            </a:extLst>
          </p:cNvPr>
          <p:cNvSpPr txBox="1"/>
          <p:nvPr/>
        </p:nvSpPr>
        <p:spPr>
          <a:xfrm>
            <a:off x="159489" y="6425167"/>
            <a:ext cx="1858201" cy="307777"/>
          </a:xfrm>
          <a:prstGeom prst="rect">
            <a:avLst/>
          </a:prstGeom>
          <a:noFill/>
        </p:spPr>
        <p:txBody>
          <a:bodyPr wrap="none" rtlCol="0">
            <a:spAutoFit/>
          </a:bodyPr>
          <a:lstStyle/>
          <a:p>
            <a:r>
              <a:rPr lang="en-US" dirty="0" err="1"/>
              <a:t>Paveu</a:t>
            </a:r>
            <a:r>
              <a:rPr lang="en-US" dirty="0"/>
              <a:t> / Adobe Stock</a:t>
            </a:r>
          </a:p>
        </p:txBody>
      </p:sp>
      <p:pic>
        <p:nvPicPr>
          <p:cNvPr id="4" name="Picture 3" descr="An orange squid with long tentacles&#10;&#10;Description automatically generated">
            <a:extLst>
              <a:ext uri="{FF2B5EF4-FFF2-40B4-BE49-F238E27FC236}">
                <a16:creationId xmlns:a16="http://schemas.microsoft.com/office/drawing/2014/main" id="{48F4C944-4ED6-F837-B677-4FC498BE1C25}"/>
              </a:ext>
            </a:extLst>
          </p:cNvPr>
          <p:cNvPicPr>
            <a:picLocks noChangeAspect="1"/>
          </p:cNvPicPr>
          <p:nvPr/>
        </p:nvPicPr>
        <p:blipFill rotWithShape="1">
          <a:blip r:embed="rId3"/>
          <a:srcRect l="5968" r="35674"/>
          <a:stretch/>
        </p:blipFill>
        <p:spPr>
          <a:xfrm>
            <a:off x="6110312" y="1036651"/>
            <a:ext cx="6110313" cy="4225745"/>
          </a:xfrm>
          <a:prstGeom prst="rect">
            <a:avLst/>
          </a:prstGeom>
        </p:spPr>
      </p:pic>
      <p:sp>
        <p:nvSpPr>
          <p:cNvPr id="7" name="TextBox 6">
            <a:extLst>
              <a:ext uri="{FF2B5EF4-FFF2-40B4-BE49-F238E27FC236}">
                <a16:creationId xmlns:a16="http://schemas.microsoft.com/office/drawing/2014/main" id="{92347542-4CE0-9F9F-8AEA-B175454D59EE}"/>
              </a:ext>
            </a:extLst>
          </p:cNvPr>
          <p:cNvSpPr txBox="1"/>
          <p:nvPr/>
        </p:nvSpPr>
        <p:spPr>
          <a:xfrm>
            <a:off x="8941600" y="6271278"/>
            <a:ext cx="3090911" cy="307777"/>
          </a:xfrm>
          <a:prstGeom prst="rect">
            <a:avLst/>
          </a:prstGeom>
          <a:noFill/>
        </p:spPr>
        <p:txBody>
          <a:bodyPr wrap="none" rtlCol="0">
            <a:spAutoFit/>
          </a:bodyPr>
          <a:lstStyle/>
          <a:p>
            <a:r>
              <a:rPr lang="en-US" dirty="0">
                <a:solidFill>
                  <a:schemeClr val="bg1"/>
                </a:solidFill>
              </a:rPr>
              <a:t>Claus </a:t>
            </a:r>
            <a:r>
              <a:rPr lang="en-US" dirty="0" err="1">
                <a:solidFill>
                  <a:schemeClr val="bg1"/>
                </a:solidFill>
              </a:rPr>
              <a:t>Lunau</a:t>
            </a:r>
            <a:r>
              <a:rPr lang="en-US" dirty="0">
                <a:solidFill>
                  <a:schemeClr val="bg1"/>
                </a:solidFill>
              </a:rPr>
              <a:t> / Science Photo Library</a:t>
            </a:r>
          </a:p>
        </p:txBody>
      </p:sp>
      <p:sp>
        <p:nvSpPr>
          <p:cNvPr id="8" name="TextBox 7">
            <a:extLst>
              <a:ext uri="{FF2B5EF4-FFF2-40B4-BE49-F238E27FC236}">
                <a16:creationId xmlns:a16="http://schemas.microsoft.com/office/drawing/2014/main" id="{7D4BD253-0A5D-2A11-1A6D-1CD6C9477B60}"/>
              </a:ext>
            </a:extLst>
          </p:cNvPr>
          <p:cNvSpPr txBox="1"/>
          <p:nvPr/>
        </p:nvSpPr>
        <p:spPr>
          <a:xfrm>
            <a:off x="7345080" y="4023179"/>
            <a:ext cx="764953" cy="461665"/>
          </a:xfrm>
          <a:prstGeom prst="rect">
            <a:avLst/>
          </a:prstGeom>
          <a:noFill/>
        </p:spPr>
        <p:txBody>
          <a:bodyPr wrap="none" rtlCol="0">
            <a:spAutoFit/>
          </a:bodyPr>
          <a:lstStyle/>
          <a:p>
            <a:r>
              <a:rPr lang="en-US" sz="2400" b="1" dirty="0">
                <a:solidFill>
                  <a:schemeClr val="bg1"/>
                </a:solidFill>
                <a:latin typeface="Roboto" panose="02000000000000000000" pitchFamily="2" charset="0"/>
                <a:ea typeface="Roboto" panose="02000000000000000000" pitchFamily="2" charset="0"/>
                <a:cs typeface="Roboto" panose="02000000000000000000" pitchFamily="2" charset="0"/>
              </a:rPr>
              <a:t>gills</a:t>
            </a:r>
          </a:p>
        </p:txBody>
      </p:sp>
      <p:sp>
        <p:nvSpPr>
          <p:cNvPr id="9" name="TextBox 8">
            <a:extLst>
              <a:ext uri="{FF2B5EF4-FFF2-40B4-BE49-F238E27FC236}">
                <a16:creationId xmlns:a16="http://schemas.microsoft.com/office/drawing/2014/main" id="{661A6A1F-D4F5-D256-8ABD-8B6D1A7BE0BD}"/>
              </a:ext>
            </a:extLst>
          </p:cNvPr>
          <p:cNvSpPr txBox="1"/>
          <p:nvPr/>
        </p:nvSpPr>
        <p:spPr>
          <a:xfrm>
            <a:off x="1111204" y="2918690"/>
            <a:ext cx="946093" cy="461665"/>
          </a:xfrm>
          <a:prstGeom prst="rect">
            <a:avLst/>
          </a:prstGeom>
          <a:noFill/>
        </p:spPr>
        <p:txBody>
          <a:bodyPr wrap="none" rtlCol="0">
            <a:spAutoFit/>
          </a:bodyPr>
          <a:lstStyle/>
          <a:p>
            <a:r>
              <a:rPr lang="en-US" sz="2400" b="1" dirty="0">
                <a:solidFill>
                  <a:schemeClr val="tx1"/>
                </a:solidFill>
                <a:latin typeface="Roboto" panose="02000000000000000000" pitchFamily="2" charset="0"/>
                <a:ea typeface="Roboto" panose="02000000000000000000" pitchFamily="2" charset="0"/>
                <a:cs typeface="Roboto" panose="02000000000000000000" pitchFamily="2" charset="0"/>
              </a:rPr>
              <a:t>lungs</a:t>
            </a:r>
          </a:p>
        </p:txBody>
      </p:sp>
      <p:cxnSp>
        <p:nvCxnSpPr>
          <p:cNvPr id="13" name="Straight Connector 12">
            <a:extLst>
              <a:ext uri="{FF2B5EF4-FFF2-40B4-BE49-F238E27FC236}">
                <a16:creationId xmlns:a16="http://schemas.microsoft.com/office/drawing/2014/main" id="{696283F3-5ADA-2532-5572-89E1F5F9A8C0}"/>
              </a:ext>
            </a:extLst>
          </p:cNvPr>
          <p:cNvCxnSpPr/>
          <p:nvPr/>
        </p:nvCxnSpPr>
        <p:spPr>
          <a:xfrm>
            <a:off x="1584251" y="3429000"/>
            <a:ext cx="818707" cy="1057940"/>
          </a:xfrm>
          <a:prstGeom prst="line">
            <a:avLst/>
          </a:prstGeom>
          <a:ln w="28575"/>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EE0D3F63-DA1E-F791-A3DC-4735FD46A81E}"/>
              </a:ext>
            </a:extLst>
          </p:cNvPr>
          <p:cNvCxnSpPr>
            <a:cxnSpLocks/>
          </p:cNvCxnSpPr>
          <p:nvPr/>
        </p:nvCxnSpPr>
        <p:spPr>
          <a:xfrm>
            <a:off x="1836616" y="3429000"/>
            <a:ext cx="1847511" cy="834656"/>
          </a:xfrm>
          <a:prstGeom prst="line">
            <a:avLst/>
          </a:prstGeom>
          <a:ln w="28575"/>
        </p:spPr>
        <p:style>
          <a:lnRef idx="1">
            <a:schemeClr val="dk1"/>
          </a:lnRef>
          <a:fillRef idx="0">
            <a:schemeClr val="dk1"/>
          </a:fillRef>
          <a:effectRef idx="0">
            <a:schemeClr val="dk1"/>
          </a:effectRef>
          <a:fontRef idx="minor">
            <a:schemeClr val="tx1"/>
          </a:fontRef>
        </p:style>
      </p:cxnSp>
      <p:cxnSp>
        <p:nvCxnSpPr>
          <p:cNvPr id="16" name="Straight Connector 15">
            <a:extLst>
              <a:ext uri="{FF2B5EF4-FFF2-40B4-BE49-F238E27FC236}">
                <a16:creationId xmlns:a16="http://schemas.microsoft.com/office/drawing/2014/main" id="{99BEECB6-38C8-3299-1476-BE884EDF5C25}"/>
              </a:ext>
            </a:extLst>
          </p:cNvPr>
          <p:cNvCxnSpPr>
            <a:cxnSpLocks/>
          </p:cNvCxnSpPr>
          <p:nvPr/>
        </p:nvCxnSpPr>
        <p:spPr>
          <a:xfrm>
            <a:off x="7468892" y="3085182"/>
            <a:ext cx="207815" cy="872788"/>
          </a:xfrm>
          <a:prstGeom prst="line">
            <a:avLst/>
          </a:prstGeom>
          <a:ln w="28575">
            <a:solidFill>
              <a:schemeClr val="bg1"/>
            </a:solidFill>
          </a:ln>
        </p:spPr>
        <p:style>
          <a:lnRef idx="1">
            <a:schemeClr val="dk1"/>
          </a:lnRef>
          <a:fillRef idx="0">
            <a:schemeClr val="dk1"/>
          </a:fillRef>
          <a:effectRef idx="0">
            <a:schemeClr val="dk1"/>
          </a:effectRef>
          <a:fontRef idx="minor">
            <a:schemeClr val="tx1"/>
          </a:fontRef>
        </p:style>
      </p:cxnSp>
      <p:cxnSp>
        <p:nvCxnSpPr>
          <p:cNvPr id="2" name="Straight Connector 1">
            <a:extLst>
              <a:ext uri="{FF2B5EF4-FFF2-40B4-BE49-F238E27FC236}">
                <a16:creationId xmlns:a16="http://schemas.microsoft.com/office/drawing/2014/main" id="{9318D164-F9B5-DA16-0A68-58A43A8D6B68}"/>
              </a:ext>
            </a:extLst>
          </p:cNvPr>
          <p:cNvCxnSpPr>
            <a:cxnSpLocks/>
          </p:cNvCxnSpPr>
          <p:nvPr/>
        </p:nvCxnSpPr>
        <p:spPr>
          <a:xfrm flipH="1">
            <a:off x="7767164" y="3085182"/>
            <a:ext cx="126550" cy="872788"/>
          </a:xfrm>
          <a:prstGeom prst="line">
            <a:avLst/>
          </a:prstGeom>
          <a:ln w="28575">
            <a:solidFill>
              <a:schemeClr val="bg1"/>
            </a:solidFill>
          </a:ln>
        </p:spPr>
        <p:style>
          <a:lnRef idx="1">
            <a:schemeClr val="dk1"/>
          </a:lnRef>
          <a:fillRef idx="0">
            <a:schemeClr val="dk1"/>
          </a:fillRef>
          <a:effectRef idx="0">
            <a:schemeClr val="dk1"/>
          </a:effectRef>
          <a:fontRef idx="minor">
            <a:schemeClr val="tx1"/>
          </a:fontRef>
        </p:style>
      </p:cxnSp>
      <p:sp>
        <p:nvSpPr>
          <p:cNvPr id="3" name="TextBox 2">
            <a:extLst>
              <a:ext uri="{FF2B5EF4-FFF2-40B4-BE49-F238E27FC236}">
                <a16:creationId xmlns:a16="http://schemas.microsoft.com/office/drawing/2014/main" id="{72982061-BDED-CBED-D7DF-B1E040D3E455}"/>
              </a:ext>
            </a:extLst>
          </p:cNvPr>
          <p:cNvSpPr txBox="1"/>
          <p:nvPr/>
        </p:nvSpPr>
        <p:spPr>
          <a:xfrm>
            <a:off x="690598" y="513156"/>
            <a:ext cx="10801351" cy="830997"/>
          </a:xfrm>
          <a:prstGeom prst="rect">
            <a:avLst/>
          </a:prstGeom>
          <a:solidFill>
            <a:srgbClr val="FFFFFF">
              <a:alpha val="50196"/>
            </a:srgbClr>
          </a:solidFill>
        </p:spPr>
        <p:txBody>
          <a:bodyPr wrap="square" rtlCol="0">
            <a:spAutoFit/>
          </a:bodyPr>
          <a:lstStyle/>
          <a:p>
            <a:pPr algn="ctr"/>
            <a:r>
              <a:rPr lang="fr-CH" sz="2400" b="1" dirty="0">
                <a:latin typeface="Roboto" panose="02000000000000000000" pitchFamily="2" charset="0"/>
                <a:ea typeface="Roboto" panose="02000000000000000000" pitchFamily="2" charset="0"/>
                <a:cs typeface="Roboto" panose="02000000000000000000" pitchFamily="2" charset="0"/>
              </a:rPr>
              <a:t>By the </a:t>
            </a:r>
            <a:r>
              <a:rPr lang="fr-CH" sz="2400" b="1" dirty="0" err="1">
                <a:latin typeface="Roboto" panose="02000000000000000000" pitchFamily="2" charset="0"/>
                <a:ea typeface="Roboto" panose="02000000000000000000" pitchFamily="2" charset="0"/>
                <a:cs typeface="Roboto" panose="02000000000000000000" pitchFamily="2" charset="0"/>
              </a:rPr>
              <a:t>way</a:t>
            </a:r>
            <a:r>
              <a:rPr lang="fr-CH" sz="2400" b="1" dirty="0">
                <a:latin typeface="Roboto" panose="02000000000000000000" pitchFamily="2" charset="0"/>
                <a:ea typeface="Roboto" panose="02000000000000000000" pitchFamily="2" charset="0"/>
                <a:cs typeface="Roboto" panose="02000000000000000000" pitchFamily="2" charset="0"/>
              </a:rPr>
              <a:t>, all </a:t>
            </a:r>
            <a:r>
              <a:rPr lang="fr-CH" sz="2400" b="1" dirty="0" err="1">
                <a:latin typeface="Roboto" panose="02000000000000000000" pitchFamily="2" charset="0"/>
                <a:ea typeface="Roboto" panose="02000000000000000000" pitchFamily="2" charset="0"/>
                <a:cs typeface="Roboto" panose="02000000000000000000" pitchFamily="2" charset="0"/>
              </a:rPr>
              <a:t>animals</a:t>
            </a:r>
            <a:r>
              <a:rPr lang="fr-CH" sz="2400" b="1" dirty="0">
                <a:latin typeface="Roboto" panose="02000000000000000000" pitchFamily="2" charset="0"/>
                <a:ea typeface="Roboto" panose="02000000000000000000" pitchFamily="2" charset="0"/>
                <a:cs typeface="Roboto" panose="02000000000000000000" pitchFamily="2" charset="0"/>
              </a:rPr>
              <a:t>, </a:t>
            </a:r>
            <a:r>
              <a:rPr lang="fr-CH" sz="2400" b="1" dirty="0" err="1">
                <a:latin typeface="Roboto" panose="02000000000000000000" pitchFamily="2" charset="0"/>
                <a:ea typeface="Roboto" panose="02000000000000000000" pitchFamily="2" charset="0"/>
                <a:cs typeface="Roboto" panose="02000000000000000000" pitchFamily="2" charset="0"/>
              </a:rPr>
              <a:t>including</a:t>
            </a:r>
            <a:r>
              <a:rPr lang="fr-CH" sz="2400" b="1" dirty="0">
                <a:latin typeface="Roboto" panose="02000000000000000000" pitchFamily="2" charset="0"/>
                <a:ea typeface="Roboto" panose="02000000000000000000" pitchFamily="2" charset="0"/>
                <a:cs typeface="Roboto" panose="02000000000000000000" pitchFamily="2" charset="0"/>
              </a:rPr>
              <a:t> </a:t>
            </a:r>
            <a:r>
              <a:rPr lang="fr-CH" sz="2400" b="1" dirty="0" err="1">
                <a:latin typeface="Roboto" panose="02000000000000000000" pitchFamily="2" charset="0"/>
                <a:ea typeface="Roboto" panose="02000000000000000000" pitchFamily="2" charset="0"/>
                <a:cs typeface="Roboto" panose="02000000000000000000" pitchFamily="2" charset="0"/>
              </a:rPr>
              <a:t>you</a:t>
            </a:r>
            <a:r>
              <a:rPr lang="fr-CH" sz="2400" b="1" dirty="0">
                <a:latin typeface="Roboto" panose="02000000000000000000" pitchFamily="2" charset="0"/>
                <a:ea typeface="Roboto" panose="02000000000000000000" pitchFamily="2" charset="0"/>
                <a:cs typeface="Roboto" panose="02000000000000000000" pitchFamily="2" charset="0"/>
              </a:rPr>
              <a:t> and </a:t>
            </a:r>
            <a:r>
              <a:rPr lang="fr-CH" sz="2400" b="1" dirty="0" err="1">
                <a:latin typeface="Roboto" panose="02000000000000000000" pitchFamily="2" charset="0"/>
                <a:ea typeface="Roboto" panose="02000000000000000000" pitchFamily="2" charset="0"/>
                <a:cs typeface="Roboto" panose="02000000000000000000" pitchFamily="2" charset="0"/>
              </a:rPr>
              <a:t>your</a:t>
            </a:r>
            <a:r>
              <a:rPr lang="fr-CH" sz="2400" b="1" dirty="0">
                <a:latin typeface="Roboto" panose="02000000000000000000" pitchFamily="2" charset="0"/>
                <a:ea typeface="Roboto" panose="02000000000000000000" pitchFamily="2" charset="0"/>
                <a:cs typeface="Roboto" panose="02000000000000000000" pitchFamily="2" charset="0"/>
              </a:rPr>
              <a:t> squid </a:t>
            </a:r>
            <a:r>
              <a:rPr lang="fr-CH" sz="2400" b="1" dirty="0" err="1">
                <a:latin typeface="Roboto" panose="02000000000000000000" pitchFamily="2" charset="0"/>
                <a:ea typeface="Roboto" panose="02000000000000000000" pitchFamily="2" charset="0"/>
                <a:cs typeface="Roboto" panose="02000000000000000000" pitchFamily="2" charset="0"/>
              </a:rPr>
              <a:t>friends</a:t>
            </a:r>
            <a:r>
              <a:rPr lang="fr-CH" sz="2400" b="1" dirty="0">
                <a:latin typeface="Roboto" panose="02000000000000000000" pitchFamily="2" charset="0"/>
                <a:ea typeface="Roboto" panose="02000000000000000000" pitchFamily="2" charset="0"/>
                <a:cs typeface="Roboto" panose="02000000000000000000" pitchFamily="2" charset="0"/>
              </a:rPr>
              <a:t>, use </a:t>
            </a:r>
            <a:r>
              <a:rPr lang="fr-CH" sz="2400" b="1" dirty="0" err="1">
                <a:latin typeface="Roboto" panose="02000000000000000000" pitchFamily="2" charset="0"/>
                <a:ea typeface="Roboto" panose="02000000000000000000" pitchFamily="2" charset="0"/>
                <a:cs typeface="Roboto" panose="02000000000000000000" pitchFamily="2" charset="0"/>
              </a:rPr>
              <a:t>oxygen</a:t>
            </a:r>
            <a:r>
              <a:rPr lang="fr-CH" sz="2400" b="1" dirty="0">
                <a:latin typeface="Roboto" panose="02000000000000000000" pitchFamily="2" charset="0"/>
                <a:ea typeface="Roboto" panose="02000000000000000000" pitchFamily="2" charset="0"/>
                <a:cs typeface="Roboto" panose="02000000000000000000" pitchFamily="2" charset="0"/>
              </a:rPr>
              <a:t> to </a:t>
            </a:r>
            <a:r>
              <a:rPr lang="fr-CH" sz="2400" b="1" dirty="0" err="1">
                <a:latin typeface="Roboto" panose="02000000000000000000" pitchFamily="2" charset="0"/>
                <a:ea typeface="Roboto" panose="02000000000000000000" pitchFamily="2" charset="0"/>
                <a:cs typeface="Roboto" panose="02000000000000000000" pitchFamily="2" charset="0"/>
              </a:rPr>
              <a:t>produce</a:t>
            </a:r>
            <a:r>
              <a:rPr lang="fr-CH" sz="2400" b="1" dirty="0">
                <a:latin typeface="Roboto" panose="02000000000000000000" pitchFamily="2" charset="0"/>
                <a:ea typeface="Roboto" panose="02000000000000000000" pitchFamily="2" charset="0"/>
                <a:cs typeface="Roboto" panose="02000000000000000000" pitchFamily="2" charset="0"/>
              </a:rPr>
              <a:t> </a:t>
            </a:r>
            <a:r>
              <a:rPr lang="fr-CH" sz="2400" b="1" dirty="0" err="1">
                <a:latin typeface="Roboto" panose="02000000000000000000" pitchFamily="2" charset="0"/>
                <a:ea typeface="Roboto" panose="02000000000000000000" pitchFamily="2" charset="0"/>
                <a:cs typeface="Roboto" panose="02000000000000000000" pitchFamily="2" charset="0"/>
              </a:rPr>
              <a:t>energy</a:t>
            </a:r>
            <a:r>
              <a:rPr lang="fr-CH" sz="2400" b="1" dirty="0">
                <a:latin typeface="Roboto" panose="02000000000000000000" pitchFamily="2" charset="0"/>
                <a:ea typeface="Roboto" panose="02000000000000000000" pitchFamily="2" charset="0"/>
                <a:cs typeface="Roboto" panose="02000000000000000000" pitchFamily="2" charset="0"/>
              </a:rPr>
              <a:t>. </a:t>
            </a:r>
            <a:endParaRPr lang="en-US" sz="2400" b="1" dirty="0">
              <a:latin typeface="Roboto" panose="02000000000000000000" pitchFamily="2" charset="0"/>
              <a:ea typeface="Roboto" panose="02000000000000000000" pitchFamily="2" charset="0"/>
              <a:cs typeface="Roboto" panose="02000000000000000000" pitchFamily="2" charset="0"/>
            </a:endParaRPr>
          </a:p>
        </p:txBody>
      </p:sp>
    </p:spTree>
    <p:extLst>
      <p:ext uri="{BB962C8B-B14F-4D97-AF65-F5344CB8AC3E}">
        <p14:creationId xmlns:p14="http://schemas.microsoft.com/office/powerpoint/2010/main" val="110067776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CADAFCC-9E0F-FB75-EB9E-D08A94D92FC9}"/>
              </a:ext>
            </a:extLst>
          </p:cNvPr>
          <p:cNvSpPr txBox="1"/>
          <p:nvPr/>
        </p:nvSpPr>
        <p:spPr>
          <a:xfrm>
            <a:off x="4963886" y="1536174"/>
            <a:ext cx="6447453" cy="1969770"/>
          </a:xfrm>
          <a:prstGeom prst="rect">
            <a:avLst/>
          </a:prstGeom>
          <a:noFill/>
        </p:spPr>
        <p:txBody>
          <a:bodyPr wrap="square" rtlCol="0">
            <a:spAutoFit/>
          </a:bodyPr>
          <a:lstStyle/>
          <a:p>
            <a:pPr>
              <a:spcAft>
                <a:spcPts val="1200"/>
              </a:spcAft>
            </a:pPr>
            <a:r>
              <a:rPr lang="fr-CH" sz="2800" b="1" dirty="0">
                <a:solidFill>
                  <a:srgbClr val="5E6C77"/>
                </a:solidFill>
                <a:latin typeface="Roboto" panose="02000000000000000000" pitchFamily="2" charset="0"/>
                <a:ea typeface="Roboto" panose="02000000000000000000" pitchFamily="2" charset="0"/>
                <a:cs typeface="Roboto" panose="02000000000000000000" pitchFamily="2" charset="0"/>
              </a:rPr>
              <a:t>Certain living </a:t>
            </a:r>
            <a:r>
              <a:rPr lang="fr-CH" sz="2800" b="1" dirty="0" err="1">
                <a:solidFill>
                  <a:srgbClr val="5E6C77"/>
                </a:solidFill>
                <a:latin typeface="Roboto" panose="02000000000000000000" pitchFamily="2" charset="0"/>
                <a:ea typeface="Roboto" panose="02000000000000000000" pitchFamily="2" charset="0"/>
                <a:cs typeface="Roboto" panose="02000000000000000000" pitchFamily="2" charset="0"/>
              </a:rPr>
              <a:t>things</a:t>
            </a:r>
            <a:r>
              <a:rPr lang="fr-CH" sz="2800" b="1" dirty="0">
                <a:solidFill>
                  <a:srgbClr val="5E6C77"/>
                </a:solidFill>
                <a:latin typeface="Roboto" panose="02000000000000000000" pitchFamily="2" charset="0"/>
                <a:ea typeface="Roboto" panose="02000000000000000000" pitchFamily="2" charset="0"/>
                <a:cs typeface="Roboto" panose="02000000000000000000" pitchFamily="2" charset="0"/>
              </a:rPr>
              <a:t> use </a:t>
            </a:r>
            <a:r>
              <a:rPr lang="fr-CH" sz="2800" b="1" dirty="0" err="1">
                <a:solidFill>
                  <a:srgbClr val="5E6C77"/>
                </a:solidFill>
                <a:latin typeface="Roboto" panose="02000000000000000000" pitchFamily="2" charset="0"/>
                <a:ea typeface="Roboto" panose="02000000000000000000" pitchFamily="2" charset="0"/>
                <a:cs typeface="Roboto" panose="02000000000000000000" pitchFamily="2" charset="0"/>
              </a:rPr>
              <a:t>molecules</a:t>
            </a:r>
            <a:r>
              <a:rPr lang="fr-CH" sz="2800" b="1" dirty="0">
                <a:solidFill>
                  <a:srgbClr val="5E6C77"/>
                </a:solidFill>
                <a:latin typeface="Roboto" panose="02000000000000000000" pitchFamily="2" charset="0"/>
                <a:ea typeface="Roboto" panose="02000000000000000000" pitchFamily="2" charset="0"/>
                <a:cs typeface="Roboto" panose="02000000000000000000" pitchFamily="2" charset="0"/>
              </a:rPr>
              <a:t> </a:t>
            </a:r>
            <a:r>
              <a:rPr lang="fr-CH" sz="2800" b="1" dirty="0" err="1">
                <a:solidFill>
                  <a:srgbClr val="5E6C77"/>
                </a:solidFill>
                <a:latin typeface="Roboto" panose="02000000000000000000" pitchFamily="2" charset="0"/>
                <a:ea typeface="Roboto" panose="02000000000000000000" pitchFamily="2" charset="0"/>
                <a:cs typeface="Roboto" panose="02000000000000000000" pitchFamily="2" charset="0"/>
              </a:rPr>
              <a:t>other</a:t>
            </a:r>
            <a:r>
              <a:rPr lang="fr-CH" sz="2800" b="1" dirty="0">
                <a:solidFill>
                  <a:srgbClr val="5E6C77"/>
                </a:solidFill>
                <a:latin typeface="Roboto" panose="02000000000000000000" pitchFamily="2" charset="0"/>
                <a:ea typeface="Roboto" panose="02000000000000000000" pitchFamily="2" charset="0"/>
                <a:cs typeface="Roboto" panose="02000000000000000000" pitchFamily="2" charset="0"/>
              </a:rPr>
              <a:t> </a:t>
            </a:r>
            <a:r>
              <a:rPr lang="fr-CH" sz="2800" b="1" dirty="0" err="1">
                <a:solidFill>
                  <a:srgbClr val="5E6C77"/>
                </a:solidFill>
                <a:latin typeface="Roboto" panose="02000000000000000000" pitchFamily="2" charset="0"/>
                <a:ea typeface="Roboto" panose="02000000000000000000" pitchFamily="2" charset="0"/>
                <a:cs typeface="Roboto" panose="02000000000000000000" pitchFamily="2" charset="0"/>
              </a:rPr>
              <a:t>than</a:t>
            </a:r>
            <a:r>
              <a:rPr lang="fr-CH" sz="2800" b="1" dirty="0">
                <a:solidFill>
                  <a:srgbClr val="5E6C77"/>
                </a:solidFill>
                <a:latin typeface="Roboto" panose="02000000000000000000" pitchFamily="2" charset="0"/>
                <a:ea typeface="Roboto" panose="02000000000000000000" pitchFamily="2" charset="0"/>
                <a:cs typeface="Roboto" panose="02000000000000000000" pitchFamily="2" charset="0"/>
              </a:rPr>
              <a:t> </a:t>
            </a:r>
            <a:r>
              <a:rPr lang="fr-CH" sz="2800" b="1" dirty="0" err="1">
                <a:solidFill>
                  <a:srgbClr val="5E6C77"/>
                </a:solidFill>
                <a:latin typeface="Roboto" panose="02000000000000000000" pitchFamily="2" charset="0"/>
                <a:ea typeface="Roboto" panose="02000000000000000000" pitchFamily="2" charset="0"/>
                <a:cs typeface="Roboto" panose="02000000000000000000" pitchFamily="2" charset="0"/>
              </a:rPr>
              <a:t>oxygen</a:t>
            </a:r>
            <a:r>
              <a:rPr lang="fr-CH" sz="2800" b="1" dirty="0">
                <a:solidFill>
                  <a:srgbClr val="5E6C77"/>
                </a:solidFill>
                <a:latin typeface="Roboto" panose="02000000000000000000" pitchFamily="2" charset="0"/>
                <a:ea typeface="Roboto" panose="02000000000000000000" pitchFamily="2" charset="0"/>
                <a:cs typeface="Roboto" panose="02000000000000000000" pitchFamily="2" charset="0"/>
              </a:rPr>
              <a:t> to </a:t>
            </a:r>
            <a:r>
              <a:rPr lang="fr-CH" sz="2800" b="1" dirty="0" err="1">
                <a:solidFill>
                  <a:srgbClr val="5E6C77"/>
                </a:solidFill>
                <a:latin typeface="Roboto" panose="02000000000000000000" pitchFamily="2" charset="0"/>
                <a:ea typeface="Roboto" panose="02000000000000000000" pitchFamily="2" charset="0"/>
                <a:cs typeface="Roboto" panose="02000000000000000000" pitchFamily="2" charset="0"/>
              </a:rPr>
              <a:t>produce</a:t>
            </a:r>
            <a:r>
              <a:rPr lang="fr-CH" sz="2800" b="1" dirty="0">
                <a:solidFill>
                  <a:srgbClr val="5E6C77"/>
                </a:solidFill>
                <a:latin typeface="Roboto" panose="02000000000000000000" pitchFamily="2" charset="0"/>
                <a:ea typeface="Roboto" panose="02000000000000000000" pitchFamily="2" charset="0"/>
                <a:cs typeface="Roboto" panose="02000000000000000000" pitchFamily="2" charset="0"/>
              </a:rPr>
              <a:t> </a:t>
            </a:r>
            <a:r>
              <a:rPr lang="fr-CH" sz="2800" b="1" dirty="0" err="1">
                <a:solidFill>
                  <a:srgbClr val="5E6C77"/>
                </a:solidFill>
                <a:latin typeface="Roboto" panose="02000000000000000000" pitchFamily="2" charset="0"/>
                <a:ea typeface="Roboto" panose="02000000000000000000" pitchFamily="2" charset="0"/>
                <a:cs typeface="Roboto" panose="02000000000000000000" pitchFamily="2" charset="0"/>
              </a:rPr>
              <a:t>oxygen</a:t>
            </a:r>
            <a:r>
              <a:rPr lang="fr-CH" sz="2800" b="1" dirty="0">
                <a:solidFill>
                  <a:srgbClr val="5E6C77"/>
                </a:solidFill>
                <a:latin typeface="Roboto" panose="02000000000000000000" pitchFamily="2" charset="0"/>
                <a:ea typeface="Roboto" panose="02000000000000000000" pitchFamily="2" charset="0"/>
                <a:cs typeface="Roboto" panose="02000000000000000000" pitchFamily="2" charset="0"/>
              </a:rPr>
              <a:t>. </a:t>
            </a:r>
          </a:p>
          <a:p>
            <a:pPr>
              <a:spcAft>
                <a:spcPts val="1200"/>
              </a:spcAft>
            </a:pPr>
            <a:r>
              <a:rPr lang="fr-CH" sz="2800" b="1" dirty="0">
                <a:solidFill>
                  <a:srgbClr val="5E6C77"/>
                </a:solidFill>
                <a:latin typeface="Roboto" panose="02000000000000000000" pitchFamily="2" charset="0"/>
                <a:ea typeface="Roboto" panose="02000000000000000000" pitchFamily="2" charset="0"/>
                <a:cs typeface="Roboto" panose="02000000000000000000" pitchFamily="2" charset="0"/>
              </a:rPr>
              <a:t>In </a:t>
            </a:r>
            <a:r>
              <a:rPr lang="fr-CH" sz="2800" b="1" dirty="0" err="1">
                <a:solidFill>
                  <a:srgbClr val="5E6C77"/>
                </a:solidFill>
                <a:latin typeface="Roboto" panose="02000000000000000000" pitchFamily="2" charset="0"/>
                <a:ea typeface="Roboto" panose="02000000000000000000" pitchFamily="2" charset="0"/>
                <a:cs typeface="Roboto" panose="02000000000000000000" pitchFamily="2" charset="0"/>
              </a:rPr>
              <a:t>fact</a:t>
            </a:r>
            <a:r>
              <a:rPr lang="fr-CH" sz="2800" b="1" dirty="0">
                <a:solidFill>
                  <a:srgbClr val="5E6C77"/>
                </a:solidFill>
                <a:latin typeface="Roboto" panose="02000000000000000000" pitchFamily="2" charset="0"/>
                <a:ea typeface="Roboto" panose="02000000000000000000" pitchFamily="2" charset="0"/>
                <a:cs typeface="Roboto" panose="02000000000000000000" pitchFamily="2" charset="0"/>
              </a:rPr>
              <a:t>, </a:t>
            </a:r>
            <a:r>
              <a:rPr lang="fr-CH" sz="2800" b="1" dirty="0" err="1">
                <a:solidFill>
                  <a:srgbClr val="5E6C77"/>
                </a:solidFill>
                <a:latin typeface="Roboto" panose="02000000000000000000" pitchFamily="2" charset="0"/>
                <a:ea typeface="Roboto" panose="02000000000000000000" pitchFamily="2" charset="0"/>
                <a:cs typeface="Roboto" panose="02000000000000000000" pitchFamily="2" charset="0"/>
              </a:rPr>
              <a:t>oxygen</a:t>
            </a:r>
            <a:r>
              <a:rPr lang="fr-CH" sz="2800" b="1" dirty="0">
                <a:solidFill>
                  <a:srgbClr val="5E6C77"/>
                </a:solidFill>
                <a:latin typeface="Roboto" panose="02000000000000000000" pitchFamily="2" charset="0"/>
                <a:ea typeface="Roboto" panose="02000000000000000000" pitchFamily="2" charset="0"/>
                <a:cs typeface="Roboto" panose="02000000000000000000" pitchFamily="2" charset="0"/>
              </a:rPr>
              <a:t> can </a:t>
            </a:r>
            <a:r>
              <a:rPr lang="fr-CH" sz="2800" b="1" dirty="0" err="1">
                <a:solidFill>
                  <a:srgbClr val="5E6C77"/>
                </a:solidFill>
                <a:latin typeface="Roboto" panose="02000000000000000000" pitchFamily="2" charset="0"/>
                <a:ea typeface="Roboto" panose="02000000000000000000" pitchFamily="2" charset="0"/>
                <a:cs typeface="Roboto" panose="02000000000000000000" pitchFamily="2" charset="0"/>
              </a:rPr>
              <a:t>even</a:t>
            </a:r>
            <a:r>
              <a:rPr lang="fr-CH" sz="2800" b="1" dirty="0">
                <a:solidFill>
                  <a:srgbClr val="5E6C77"/>
                </a:solidFill>
                <a:latin typeface="Roboto" panose="02000000000000000000" pitchFamily="2" charset="0"/>
                <a:ea typeface="Roboto" panose="02000000000000000000" pitchFamily="2" charset="0"/>
                <a:cs typeface="Roboto" panose="02000000000000000000" pitchFamily="2" charset="0"/>
              </a:rPr>
              <a:t> </a:t>
            </a:r>
            <a:r>
              <a:rPr lang="fr-CH" sz="2800" b="1" dirty="0" err="1">
                <a:solidFill>
                  <a:srgbClr val="5E6C77"/>
                </a:solidFill>
                <a:latin typeface="Roboto" panose="02000000000000000000" pitchFamily="2" charset="0"/>
                <a:ea typeface="Roboto" panose="02000000000000000000" pitchFamily="2" charset="0"/>
                <a:cs typeface="Roboto" panose="02000000000000000000" pitchFamily="2" charset="0"/>
              </a:rPr>
              <a:t>be</a:t>
            </a:r>
            <a:r>
              <a:rPr lang="fr-CH" sz="2800" b="1" dirty="0">
                <a:solidFill>
                  <a:srgbClr val="5E6C77"/>
                </a:solidFill>
                <a:latin typeface="Roboto" panose="02000000000000000000" pitchFamily="2" charset="0"/>
                <a:ea typeface="Roboto" panose="02000000000000000000" pitchFamily="2" charset="0"/>
                <a:cs typeface="Roboto" panose="02000000000000000000" pitchFamily="2" charset="0"/>
              </a:rPr>
              <a:t> </a:t>
            </a:r>
            <a:r>
              <a:rPr lang="fr-CH" sz="2800" b="1" dirty="0" err="1">
                <a:solidFill>
                  <a:srgbClr val="5E6C77"/>
                </a:solidFill>
                <a:latin typeface="Roboto" panose="02000000000000000000" pitchFamily="2" charset="0"/>
                <a:ea typeface="Roboto" panose="02000000000000000000" pitchFamily="2" charset="0"/>
                <a:cs typeface="Roboto" panose="02000000000000000000" pitchFamily="2" charset="0"/>
              </a:rPr>
              <a:t>toxic</a:t>
            </a:r>
            <a:r>
              <a:rPr lang="fr-CH" sz="2800" b="1" dirty="0">
                <a:solidFill>
                  <a:srgbClr val="5E6C77"/>
                </a:solidFill>
                <a:latin typeface="Roboto" panose="02000000000000000000" pitchFamily="2" charset="0"/>
                <a:ea typeface="Roboto" panose="02000000000000000000" pitchFamily="2" charset="0"/>
                <a:cs typeface="Roboto" panose="02000000000000000000" pitchFamily="2" charset="0"/>
              </a:rPr>
              <a:t> to </a:t>
            </a:r>
            <a:r>
              <a:rPr lang="fr-CH" sz="2800" b="1" dirty="0" err="1">
                <a:solidFill>
                  <a:srgbClr val="5E6C77"/>
                </a:solidFill>
                <a:latin typeface="Roboto" panose="02000000000000000000" pitchFamily="2" charset="0"/>
                <a:ea typeface="Roboto" panose="02000000000000000000" pitchFamily="2" charset="0"/>
                <a:cs typeface="Roboto" panose="02000000000000000000" pitchFamily="2" charset="0"/>
              </a:rPr>
              <a:t>them</a:t>
            </a:r>
            <a:r>
              <a:rPr lang="fr-CH" sz="2800" b="1" dirty="0">
                <a:solidFill>
                  <a:srgbClr val="5E6C77"/>
                </a:solidFill>
                <a:latin typeface="Roboto" panose="02000000000000000000" pitchFamily="2" charset="0"/>
                <a:ea typeface="Roboto" panose="02000000000000000000" pitchFamily="2" charset="0"/>
                <a:cs typeface="Roboto" panose="02000000000000000000" pitchFamily="2" charset="0"/>
              </a:rPr>
              <a:t>. </a:t>
            </a:r>
            <a:endParaRPr lang="en-US" sz="2800" b="1" dirty="0">
              <a:solidFill>
                <a:schemeClr val="accent6"/>
              </a:solidFill>
              <a:latin typeface="Roboto" panose="02000000000000000000" pitchFamily="2" charset="0"/>
              <a:ea typeface="Roboto" panose="02000000000000000000" pitchFamily="2" charset="0"/>
              <a:cs typeface="Roboto" panose="02000000000000000000" pitchFamily="2" charset="0"/>
            </a:endParaRPr>
          </a:p>
        </p:txBody>
      </p:sp>
      <p:pic>
        <p:nvPicPr>
          <p:cNvPr id="3" name="Google Shape;842;p51" descr="A picture containing toy&#10;&#10;Description automatically generated">
            <a:extLst>
              <a:ext uri="{FF2B5EF4-FFF2-40B4-BE49-F238E27FC236}">
                <a16:creationId xmlns:a16="http://schemas.microsoft.com/office/drawing/2014/main" id="{72A306BA-75EA-F90B-414B-275B8F6E7AD1}"/>
              </a:ext>
            </a:extLst>
          </p:cNvPr>
          <p:cNvPicPr preferRelativeResize="0"/>
          <p:nvPr/>
        </p:nvPicPr>
        <p:blipFill rotWithShape="1">
          <a:blip r:embed="rId3">
            <a:alphaModFix/>
          </a:blip>
          <a:srcRect/>
          <a:stretch/>
        </p:blipFill>
        <p:spPr>
          <a:xfrm>
            <a:off x="780661" y="1232349"/>
            <a:ext cx="3527513" cy="3527513"/>
          </a:xfrm>
          <a:prstGeom prst="rect">
            <a:avLst/>
          </a:prstGeom>
          <a:noFill/>
          <a:ln>
            <a:noFill/>
          </a:ln>
        </p:spPr>
      </p:pic>
    </p:spTree>
    <p:extLst>
      <p:ext uri="{BB962C8B-B14F-4D97-AF65-F5344CB8AC3E}">
        <p14:creationId xmlns:p14="http://schemas.microsoft.com/office/powerpoint/2010/main" val="115069820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841"/>
        <p:cNvGrpSpPr/>
        <p:nvPr/>
      </p:nvGrpSpPr>
      <p:grpSpPr>
        <a:xfrm>
          <a:off x="0" y="0"/>
          <a:ext cx="0" cy="0"/>
          <a:chOff x="0" y="0"/>
          <a:chExt cx="0" cy="0"/>
        </a:xfrm>
      </p:grpSpPr>
      <p:pic>
        <p:nvPicPr>
          <p:cNvPr id="842" name="Google Shape;842;p51" descr="A picture containing toy&#10;&#10;Description automatically generated"/>
          <p:cNvPicPr preferRelativeResize="0"/>
          <p:nvPr/>
        </p:nvPicPr>
        <p:blipFill rotWithShape="1">
          <a:blip r:embed="rId3">
            <a:alphaModFix/>
          </a:blip>
          <a:srcRect/>
          <a:stretch/>
        </p:blipFill>
        <p:spPr>
          <a:xfrm>
            <a:off x="335360" y="224644"/>
            <a:ext cx="1512168" cy="1512168"/>
          </a:xfrm>
          <a:prstGeom prst="rect">
            <a:avLst/>
          </a:prstGeom>
          <a:noFill/>
          <a:ln>
            <a:noFill/>
          </a:ln>
        </p:spPr>
      </p:pic>
      <p:sp>
        <p:nvSpPr>
          <p:cNvPr id="843" name="Google Shape;843;p51"/>
          <p:cNvSpPr txBox="1">
            <a:spLocks noGrp="1"/>
          </p:cNvSpPr>
          <p:nvPr>
            <p:ph type="body" idx="1"/>
          </p:nvPr>
        </p:nvSpPr>
        <p:spPr>
          <a:xfrm>
            <a:off x="2205791" y="1489116"/>
            <a:ext cx="9148010" cy="4561221"/>
          </a:xfrm>
          <a:prstGeom prst="rect">
            <a:avLst/>
          </a:prstGeom>
          <a:noFill/>
          <a:ln>
            <a:noFill/>
          </a:ln>
        </p:spPr>
        <p:txBody>
          <a:bodyPr spcFirstLastPara="1" wrap="square" lIns="91425" tIns="45700" rIns="91425" bIns="45700" anchor="t" anchorCtr="0">
            <a:normAutofit/>
          </a:bodyPr>
          <a:lstStyle/>
          <a:p>
            <a:pPr marL="0" lvl="0" indent="0">
              <a:lnSpc>
                <a:spcPct val="100000"/>
              </a:lnSpc>
              <a:spcBef>
                <a:spcPts val="0"/>
              </a:spcBef>
              <a:buClr>
                <a:srgbClr val="000000"/>
              </a:buClr>
              <a:buSzPts val="2800"/>
              <a:buFont typeface="Arial"/>
              <a:buNone/>
            </a:pPr>
            <a:r>
              <a:rPr lang="en-US" dirty="0">
                <a:solidFill>
                  <a:srgbClr val="5E6C77"/>
                </a:solidFill>
                <a:latin typeface="Roboto" panose="02000000000000000000" pitchFamily="2" charset="0"/>
                <a:ea typeface="Roboto" panose="02000000000000000000" pitchFamily="2" charset="0"/>
                <a:cs typeface="Roboto" panose="02000000000000000000" pitchFamily="2" charset="0"/>
                <a:sym typeface="Arial"/>
              </a:rPr>
              <a:t>Play level 35.  </a:t>
            </a:r>
          </a:p>
          <a:p>
            <a:pPr marL="0" lvl="0" indent="0">
              <a:lnSpc>
                <a:spcPct val="100000"/>
              </a:lnSpc>
              <a:spcBef>
                <a:spcPts val="0"/>
              </a:spcBef>
              <a:buClr>
                <a:srgbClr val="000000"/>
              </a:buClr>
              <a:buSzPts val="2800"/>
              <a:buFont typeface="Arial"/>
              <a:buNone/>
            </a:pPr>
            <a:endParaRPr lang="en-US" dirty="0">
              <a:solidFill>
                <a:srgbClr val="5E6C77"/>
              </a:solidFill>
              <a:latin typeface="Roboto" panose="02000000000000000000" pitchFamily="2" charset="0"/>
              <a:ea typeface="Roboto" panose="02000000000000000000" pitchFamily="2" charset="0"/>
              <a:cs typeface="Roboto" panose="02000000000000000000" pitchFamily="2" charset="0"/>
              <a:sym typeface="Arial"/>
            </a:endParaRPr>
          </a:p>
          <a:p>
            <a:pPr marL="0" lvl="0" indent="0">
              <a:lnSpc>
                <a:spcPct val="100000"/>
              </a:lnSpc>
              <a:spcBef>
                <a:spcPts val="0"/>
              </a:spcBef>
              <a:buClr>
                <a:srgbClr val="000000"/>
              </a:buClr>
              <a:buSzPts val="2800"/>
              <a:buFont typeface="Arial"/>
              <a:buNone/>
            </a:pPr>
            <a:r>
              <a:rPr lang="fr-CH" dirty="0">
                <a:solidFill>
                  <a:srgbClr val="5E6C77"/>
                </a:solidFill>
                <a:latin typeface="Roboto" panose="02000000000000000000" pitchFamily="2" charset="0"/>
                <a:ea typeface="Roboto" panose="02000000000000000000" pitchFamily="2" charset="0"/>
                <a:cs typeface="Roboto" panose="02000000000000000000" pitchFamily="2" charset="0"/>
                <a:sym typeface="Arial"/>
              </a:rPr>
              <a:t>How </a:t>
            </a:r>
            <a:r>
              <a:rPr lang="fr-CH" dirty="0" err="1">
                <a:solidFill>
                  <a:srgbClr val="5E6C77"/>
                </a:solidFill>
                <a:latin typeface="Roboto" panose="02000000000000000000" pitchFamily="2" charset="0"/>
                <a:ea typeface="Roboto" panose="02000000000000000000" pitchFamily="2" charset="0"/>
                <a:cs typeface="Roboto" panose="02000000000000000000" pitchFamily="2" charset="0"/>
                <a:sym typeface="Arial"/>
              </a:rPr>
              <a:t>does</a:t>
            </a:r>
            <a:r>
              <a:rPr lang="fr-CH" dirty="0">
                <a:solidFill>
                  <a:srgbClr val="5E6C77"/>
                </a:solidFill>
                <a:latin typeface="Roboto" panose="02000000000000000000" pitchFamily="2" charset="0"/>
                <a:ea typeface="Roboto" panose="02000000000000000000" pitchFamily="2" charset="0"/>
                <a:cs typeface="Roboto" panose="02000000000000000000" pitchFamily="2" charset="0"/>
                <a:sym typeface="Arial"/>
              </a:rPr>
              <a:t> </a:t>
            </a:r>
            <a:r>
              <a:rPr lang="fr-CH" dirty="0" err="1">
                <a:solidFill>
                  <a:srgbClr val="5E6C77"/>
                </a:solidFill>
                <a:latin typeface="Roboto" panose="02000000000000000000" pitchFamily="2" charset="0"/>
                <a:ea typeface="Roboto" panose="02000000000000000000" pitchFamily="2" charset="0"/>
                <a:cs typeface="Roboto" panose="02000000000000000000" pitchFamily="2" charset="0"/>
                <a:sym typeface="Arial"/>
              </a:rPr>
              <a:t>Extremo</a:t>
            </a:r>
            <a:r>
              <a:rPr lang="fr-CH" dirty="0">
                <a:solidFill>
                  <a:srgbClr val="5E6C77"/>
                </a:solidFill>
                <a:latin typeface="Roboto" panose="02000000000000000000" pitchFamily="2" charset="0"/>
                <a:ea typeface="Roboto" panose="02000000000000000000" pitchFamily="2" charset="0"/>
                <a:cs typeface="Roboto" panose="02000000000000000000" pitchFamily="2" charset="0"/>
                <a:sym typeface="Arial"/>
              </a:rPr>
              <a:t> </a:t>
            </a:r>
            <a:r>
              <a:rPr lang="fr-CH" dirty="0" err="1">
                <a:solidFill>
                  <a:srgbClr val="5E6C77"/>
                </a:solidFill>
                <a:latin typeface="Roboto" panose="02000000000000000000" pitchFamily="2" charset="0"/>
                <a:ea typeface="Roboto" panose="02000000000000000000" pitchFamily="2" charset="0"/>
                <a:cs typeface="Roboto" panose="02000000000000000000" pitchFamily="2" charset="0"/>
                <a:sym typeface="Arial"/>
              </a:rPr>
              <a:t>respond</a:t>
            </a:r>
            <a:r>
              <a:rPr lang="fr-CH" dirty="0">
                <a:solidFill>
                  <a:srgbClr val="5E6C77"/>
                </a:solidFill>
                <a:latin typeface="Roboto" panose="02000000000000000000" pitchFamily="2" charset="0"/>
                <a:ea typeface="Roboto" panose="02000000000000000000" pitchFamily="2" charset="0"/>
                <a:cs typeface="Roboto" panose="02000000000000000000" pitchFamily="2" charset="0"/>
                <a:sym typeface="Arial"/>
              </a:rPr>
              <a:t> to </a:t>
            </a:r>
            <a:r>
              <a:rPr lang="fr-CH" dirty="0" err="1">
                <a:solidFill>
                  <a:srgbClr val="5E6C77"/>
                </a:solidFill>
                <a:latin typeface="Roboto" panose="02000000000000000000" pitchFamily="2" charset="0"/>
                <a:ea typeface="Roboto" panose="02000000000000000000" pitchFamily="2" charset="0"/>
                <a:cs typeface="Roboto" panose="02000000000000000000" pitchFamily="2" charset="0"/>
                <a:sym typeface="Arial"/>
              </a:rPr>
              <a:t>oxygen</a:t>
            </a:r>
            <a:r>
              <a:rPr lang="fr-CH" dirty="0">
                <a:solidFill>
                  <a:srgbClr val="5E6C77"/>
                </a:solidFill>
                <a:latin typeface="Roboto" panose="02000000000000000000" pitchFamily="2" charset="0"/>
                <a:ea typeface="Roboto" panose="02000000000000000000" pitchFamily="2" charset="0"/>
                <a:cs typeface="Roboto" panose="02000000000000000000" pitchFamily="2" charset="0"/>
                <a:sym typeface="Arial"/>
              </a:rPr>
              <a:t>?</a:t>
            </a:r>
            <a:endParaRPr dirty="0">
              <a:solidFill>
                <a:srgbClr val="5E6C77"/>
              </a:solidFill>
              <a:latin typeface="Roboto" panose="02000000000000000000" pitchFamily="2" charset="0"/>
              <a:ea typeface="Roboto" panose="02000000000000000000" pitchFamily="2" charset="0"/>
              <a:cs typeface="Roboto" panose="02000000000000000000" pitchFamily="2" charset="0"/>
            </a:endParaRPr>
          </a:p>
          <a:p>
            <a:pPr marL="457200" lvl="0" indent="-228600" algn="l" rtl="0">
              <a:lnSpc>
                <a:spcPct val="120000"/>
              </a:lnSpc>
              <a:spcBef>
                <a:spcPts val="1000"/>
              </a:spcBef>
              <a:spcAft>
                <a:spcPts val="0"/>
              </a:spcAft>
              <a:buClr>
                <a:schemeClr val="dk2"/>
              </a:buClr>
              <a:buSzPts val="2800"/>
              <a:buNone/>
            </a:pPr>
            <a:endParaRPr dirty="0"/>
          </a:p>
        </p:txBody>
      </p:sp>
      <p:sp>
        <p:nvSpPr>
          <p:cNvPr id="844" name="Google Shape;844;p51"/>
          <p:cNvSpPr txBox="1">
            <a:spLocks noGrp="1"/>
          </p:cNvSpPr>
          <p:nvPr>
            <p:ph type="title"/>
          </p:nvPr>
        </p:nvSpPr>
        <p:spPr>
          <a:xfrm>
            <a:off x="2205791" y="163553"/>
            <a:ext cx="9148009" cy="1325563"/>
          </a:xfrm>
          <a:prstGeom prst="rect">
            <a:avLst/>
          </a:prstGeom>
          <a:noFill/>
          <a:ln>
            <a:noFill/>
          </a:ln>
        </p:spPr>
        <p:txBody>
          <a:bodyPr spcFirstLastPara="1" wrap="square" lIns="91425" tIns="45700" rIns="91425" bIns="45700" anchor="ctr" anchorCtr="0">
            <a:normAutofit/>
          </a:bodyPr>
          <a:lstStyle/>
          <a:p>
            <a:pPr marL="0" lvl="0" indent="0" algn="r" rtl="0">
              <a:lnSpc>
                <a:spcPct val="90000"/>
              </a:lnSpc>
              <a:spcBef>
                <a:spcPts val="0"/>
              </a:spcBef>
              <a:spcAft>
                <a:spcPts val="0"/>
              </a:spcAft>
              <a:buClr>
                <a:schemeClr val="dk2"/>
              </a:buClr>
              <a:buSzPts val="4800"/>
              <a:buFont typeface="Oswald SemiBold"/>
              <a:buNone/>
            </a:pPr>
            <a:r>
              <a:rPr lang="en-US" dirty="0"/>
              <a:t>Microbiomes game</a:t>
            </a:r>
            <a:endParaRPr dirty="0"/>
          </a:p>
        </p:txBody>
      </p:sp>
      <p:graphicFrame>
        <p:nvGraphicFramePr>
          <p:cNvPr id="845" name="Google Shape;845;p51"/>
          <p:cNvGraphicFramePr/>
          <p:nvPr>
            <p:extLst>
              <p:ext uri="{D42A27DB-BD31-4B8C-83A1-F6EECF244321}">
                <p14:modId xmlns:p14="http://schemas.microsoft.com/office/powerpoint/2010/main" val="3509500158"/>
              </p:ext>
            </p:extLst>
          </p:nvPr>
        </p:nvGraphicFramePr>
        <p:xfrm>
          <a:off x="2205791" y="3890929"/>
          <a:ext cx="7553154" cy="1290100"/>
        </p:xfrm>
        <a:graphic>
          <a:graphicData uri="http://schemas.openxmlformats.org/drawingml/2006/table">
            <a:tbl>
              <a:tblPr firstRow="1" bandRow="1">
                <a:noFill/>
                <a:tableStyleId>{5EFE41A3-DD61-44C7-AFF8-3DEED947FFAF}</a:tableStyleId>
              </a:tblPr>
              <a:tblGrid>
                <a:gridCol w="2173540">
                  <a:extLst>
                    <a:ext uri="{9D8B030D-6E8A-4147-A177-3AD203B41FA5}">
                      <a16:colId xmlns:a16="http://schemas.microsoft.com/office/drawing/2014/main" val="20000"/>
                    </a:ext>
                  </a:extLst>
                </a:gridCol>
                <a:gridCol w="5379614">
                  <a:extLst>
                    <a:ext uri="{9D8B030D-6E8A-4147-A177-3AD203B41FA5}">
                      <a16:colId xmlns:a16="http://schemas.microsoft.com/office/drawing/2014/main" val="20004"/>
                    </a:ext>
                  </a:extLst>
                </a:gridCol>
              </a:tblGrid>
              <a:tr h="645050">
                <a:tc>
                  <a:txBody>
                    <a:bodyPr/>
                    <a:lstStyle/>
                    <a:p>
                      <a:pPr marL="0" marR="0" lvl="0" indent="0" algn="l" rtl="0">
                        <a:lnSpc>
                          <a:spcPct val="100000"/>
                        </a:lnSpc>
                        <a:spcBef>
                          <a:spcPts val="0"/>
                        </a:spcBef>
                        <a:spcAft>
                          <a:spcPts val="0"/>
                        </a:spcAft>
                        <a:buClr>
                          <a:srgbClr val="000000"/>
                        </a:buClr>
                        <a:buSzPts val="1400"/>
                        <a:buFont typeface="Arial"/>
                        <a:buNone/>
                      </a:pPr>
                      <a:r>
                        <a:rPr lang="en-US" sz="1800" u="none" strike="noStrike" cap="none" dirty="0"/>
                        <a:t>Microbe</a:t>
                      </a:r>
                      <a:endParaRPr sz="1800" u="none" strike="noStrike" cap="none" dirty="0"/>
                    </a:p>
                  </a:txBody>
                  <a:tcPr marL="91450" marR="91450" marT="45725" marB="45725"/>
                </a:tc>
                <a:tc>
                  <a:txBody>
                    <a:bodyPr/>
                    <a:lstStyle/>
                    <a:p>
                      <a:pPr marL="0" marR="0" lvl="0" indent="0" algn="l" rtl="0">
                        <a:lnSpc>
                          <a:spcPct val="100000"/>
                        </a:lnSpc>
                        <a:spcBef>
                          <a:spcPts val="0"/>
                        </a:spcBef>
                        <a:spcAft>
                          <a:spcPts val="0"/>
                        </a:spcAft>
                        <a:buClr>
                          <a:srgbClr val="000000"/>
                        </a:buClr>
                        <a:buSzPts val="1400"/>
                        <a:buFont typeface="Arial"/>
                        <a:buNone/>
                      </a:pPr>
                      <a:r>
                        <a:rPr lang="en-US" sz="1800" u="none" strike="noStrike" cap="none" dirty="0"/>
                        <a:t>Reaction</a:t>
                      </a:r>
                      <a:endParaRPr sz="1800" u="none" strike="noStrike" cap="none" dirty="0"/>
                    </a:p>
                  </a:txBody>
                  <a:tcPr marL="91450" marR="91450" marT="45725" marB="45725"/>
                </a:tc>
                <a:extLst>
                  <a:ext uri="{0D108BD9-81ED-4DB2-BD59-A6C34878D82A}">
                    <a16:rowId xmlns:a16="http://schemas.microsoft.com/office/drawing/2014/main" val="10000"/>
                  </a:ext>
                </a:extLst>
              </a:tr>
              <a:tr h="645050">
                <a:tc>
                  <a:txBody>
                    <a:bodyPr/>
                    <a:lstStyle/>
                    <a:p>
                      <a:pPr marL="0" marR="0" lvl="0" indent="0" algn="l" rtl="0">
                        <a:lnSpc>
                          <a:spcPct val="100000"/>
                        </a:lnSpc>
                        <a:spcBef>
                          <a:spcPts val="0"/>
                        </a:spcBef>
                        <a:spcAft>
                          <a:spcPts val="0"/>
                        </a:spcAft>
                        <a:buClr>
                          <a:srgbClr val="000000"/>
                        </a:buClr>
                        <a:buSzPts val="1400"/>
                        <a:buFont typeface="Arial"/>
                        <a:buNone/>
                      </a:pPr>
                      <a:r>
                        <a:rPr lang="en-US" sz="1800" u="none" strike="noStrike" cap="none"/>
                        <a:t>Extremo</a:t>
                      </a:r>
                      <a:endParaRPr sz="1800" u="none" strike="noStrike" cap="none"/>
                    </a:p>
                  </a:txBody>
                  <a:tcPr marL="91450" marR="91450" marT="45725" marB="45725"/>
                </a:tc>
                <a:tc>
                  <a:txBody>
                    <a:bodyPr/>
                    <a:lstStyle/>
                    <a:p>
                      <a:pPr marL="0" marR="0" lvl="0" indent="0" algn="l" rtl="0">
                        <a:lnSpc>
                          <a:spcPct val="100000"/>
                        </a:lnSpc>
                        <a:spcBef>
                          <a:spcPts val="0"/>
                        </a:spcBef>
                        <a:spcAft>
                          <a:spcPts val="0"/>
                        </a:spcAft>
                        <a:buClr>
                          <a:srgbClr val="000000"/>
                        </a:buClr>
                        <a:buSzPts val="1400"/>
                        <a:buFont typeface="Arial"/>
                        <a:buNone/>
                      </a:pPr>
                      <a:endParaRPr sz="1800" u="none" strike="noStrike" cap="none" dirty="0"/>
                    </a:p>
                  </a:txBody>
                  <a:tcPr marL="91450" marR="91450" marT="45725" marB="45725"/>
                </a:tc>
                <a:extLst>
                  <a:ext uri="{0D108BD9-81ED-4DB2-BD59-A6C34878D82A}">
                    <a16:rowId xmlns:a16="http://schemas.microsoft.com/office/drawing/2014/main" val="10006"/>
                  </a:ext>
                </a:extLst>
              </a:tr>
            </a:tbl>
          </a:graphicData>
        </a:graphic>
      </p:graphicFrame>
      <p:pic>
        <p:nvPicPr>
          <p:cNvPr id="5" name="Picture 4" descr="Icon&#10;&#10;Description automatically generated">
            <a:extLst>
              <a:ext uri="{FF2B5EF4-FFF2-40B4-BE49-F238E27FC236}">
                <a16:creationId xmlns:a16="http://schemas.microsoft.com/office/drawing/2014/main" id="{E0ACFC03-1612-EB26-37DF-BED828091F94}"/>
              </a:ext>
            </a:extLst>
          </p:cNvPr>
          <p:cNvPicPr>
            <a:picLocks noChangeAspect="1"/>
          </p:cNvPicPr>
          <p:nvPr/>
        </p:nvPicPr>
        <p:blipFill>
          <a:blip r:embed="rId4"/>
          <a:stretch>
            <a:fillRect/>
          </a:stretch>
        </p:blipFill>
        <p:spPr>
          <a:xfrm>
            <a:off x="3368523" y="4598043"/>
            <a:ext cx="538655" cy="538655"/>
          </a:xfrm>
          <a:prstGeom prst="rect">
            <a:avLst/>
          </a:prstGeom>
        </p:spPr>
      </p:pic>
    </p:spTree>
    <p:extLst>
      <p:ext uri="{BB962C8B-B14F-4D97-AF65-F5344CB8AC3E}">
        <p14:creationId xmlns:p14="http://schemas.microsoft.com/office/powerpoint/2010/main" val="341240394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841"/>
        <p:cNvGrpSpPr/>
        <p:nvPr/>
      </p:nvGrpSpPr>
      <p:grpSpPr>
        <a:xfrm>
          <a:off x="0" y="0"/>
          <a:ext cx="0" cy="0"/>
          <a:chOff x="0" y="0"/>
          <a:chExt cx="0" cy="0"/>
        </a:xfrm>
      </p:grpSpPr>
      <p:pic>
        <p:nvPicPr>
          <p:cNvPr id="842" name="Google Shape;842;p51" descr="A picture containing toy&#10;&#10;Description automatically generated"/>
          <p:cNvPicPr preferRelativeResize="0"/>
          <p:nvPr/>
        </p:nvPicPr>
        <p:blipFill rotWithShape="1">
          <a:blip r:embed="rId3">
            <a:alphaModFix/>
          </a:blip>
          <a:srcRect/>
          <a:stretch/>
        </p:blipFill>
        <p:spPr>
          <a:xfrm>
            <a:off x="335360" y="224644"/>
            <a:ext cx="1512168" cy="1512168"/>
          </a:xfrm>
          <a:prstGeom prst="rect">
            <a:avLst/>
          </a:prstGeom>
          <a:noFill/>
          <a:ln>
            <a:noFill/>
          </a:ln>
        </p:spPr>
      </p:pic>
      <p:sp>
        <p:nvSpPr>
          <p:cNvPr id="843" name="Google Shape;843;p51"/>
          <p:cNvSpPr txBox="1">
            <a:spLocks noGrp="1"/>
          </p:cNvSpPr>
          <p:nvPr>
            <p:ph type="body" idx="1"/>
          </p:nvPr>
        </p:nvSpPr>
        <p:spPr>
          <a:xfrm>
            <a:off x="2205791" y="1489116"/>
            <a:ext cx="9148010" cy="4561221"/>
          </a:xfrm>
          <a:prstGeom prst="rect">
            <a:avLst/>
          </a:prstGeom>
          <a:noFill/>
          <a:ln>
            <a:noFill/>
          </a:ln>
        </p:spPr>
        <p:txBody>
          <a:bodyPr spcFirstLastPara="1" wrap="square" lIns="91425" tIns="45700" rIns="91425" bIns="45700" anchor="t" anchorCtr="0">
            <a:normAutofit/>
          </a:bodyPr>
          <a:lstStyle/>
          <a:p>
            <a:pPr marL="0" lvl="0" indent="0">
              <a:lnSpc>
                <a:spcPct val="100000"/>
              </a:lnSpc>
              <a:spcBef>
                <a:spcPts val="0"/>
              </a:spcBef>
              <a:buClr>
                <a:srgbClr val="000000"/>
              </a:buClr>
              <a:buSzPts val="2800"/>
              <a:buFont typeface="Arial"/>
              <a:buNone/>
            </a:pPr>
            <a:r>
              <a:rPr lang="en-US" dirty="0">
                <a:solidFill>
                  <a:srgbClr val="5E6C77"/>
                </a:solidFill>
                <a:latin typeface="Roboto" panose="02000000000000000000" pitchFamily="2" charset="0"/>
                <a:ea typeface="Roboto" panose="02000000000000000000" pitchFamily="2" charset="0"/>
                <a:cs typeface="Roboto" panose="02000000000000000000" pitchFamily="2" charset="0"/>
                <a:sym typeface="Arial"/>
              </a:rPr>
              <a:t>Play level 35.  </a:t>
            </a:r>
          </a:p>
          <a:p>
            <a:pPr marL="0" lvl="0" indent="0">
              <a:lnSpc>
                <a:spcPct val="100000"/>
              </a:lnSpc>
              <a:spcBef>
                <a:spcPts val="0"/>
              </a:spcBef>
              <a:buClr>
                <a:srgbClr val="000000"/>
              </a:buClr>
              <a:buSzPts val="2800"/>
              <a:buFont typeface="Arial"/>
              <a:buNone/>
            </a:pPr>
            <a:endParaRPr lang="en-US" dirty="0">
              <a:solidFill>
                <a:srgbClr val="5E6C77"/>
              </a:solidFill>
              <a:latin typeface="Roboto" panose="02000000000000000000" pitchFamily="2" charset="0"/>
              <a:ea typeface="Roboto" panose="02000000000000000000" pitchFamily="2" charset="0"/>
              <a:cs typeface="Roboto" panose="02000000000000000000" pitchFamily="2" charset="0"/>
              <a:sym typeface="Arial"/>
            </a:endParaRPr>
          </a:p>
          <a:p>
            <a:pPr marL="0" lvl="0" indent="0">
              <a:lnSpc>
                <a:spcPct val="100000"/>
              </a:lnSpc>
              <a:spcBef>
                <a:spcPts val="0"/>
              </a:spcBef>
              <a:buClr>
                <a:srgbClr val="000000"/>
              </a:buClr>
              <a:buSzPts val="2800"/>
              <a:buFont typeface="Arial"/>
              <a:buNone/>
            </a:pPr>
            <a:r>
              <a:rPr lang="fr-CH" dirty="0">
                <a:solidFill>
                  <a:srgbClr val="5E6C77"/>
                </a:solidFill>
                <a:latin typeface="Roboto" panose="02000000000000000000" pitchFamily="2" charset="0"/>
                <a:ea typeface="Roboto" panose="02000000000000000000" pitchFamily="2" charset="0"/>
                <a:cs typeface="Roboto" panose="02000000000000000000" pitchFamily="2" charset="0"/>
                <a:sym typeface="Arial"/>
              </a:rPr>
              <a:t>How </a:t>
            </a:r>
            <a:r>
              <a:rPr lang="fr-CH" dirty="0" err="1">
                <a:solidFill>
                  <a:srgbClr val="5E6C77"/>
                </a:solidFill>
                <a:latin typeface="Roboto" panose="02000000000000000000" pitchFamily="2" charset="0"/>
                <a:ea typeface="Roboto" panose="02000000000000000000" pitchFamily="2" charset="0"/>
                <a:cs typeface="Roboto" panose="02000000000000000000" pitchFamily="2" charset="0"/>
                <a:sym typeface="Arial"/>
              </a:rPr>
              <a:t>does</a:t>
            </a:r>
            <a:r>
              <a:rPr lang="fr-CH" dirty="0">
                <a:solidFill>
                  <a:srgbClr val="5E6C77"/>
                </a:solidFill>
                <a:latin typeface="Roboto" panose="02000000000000000000" pitchFamily="2" charset="0"/>
                <a:ea typeface="Roboto" panose="02000000000000000000" pitchFamily="2" charset="0"/>
                <a:cs typeface="Roboto" panose="02000000000000000000" pitchFamily="2" charset="0"/>
                <a:sym typeface="Arial"/>
              </a:rPr>
              <a:t> </a:t>
            </a:r>
            <a:r>
              <a:rPr lang="fr-CH" dirty="0" err="1">
                <a:solidFill>
                  <a:srgbClr val="5E6C77"/>
                </a:solidFill>
                <a:latin typeface="Roboto" panose="02000000000000000000" pitchFamily="2" charset="0"/>
                <a:ea typeface="Roboto" panose="02000000000000000000" pitchFamily="2" charset="0"/>
                <a:cs typeface="Roboto" panose="02000000000000000000" pitchFamily="2" charset="0"/>
                <a:sym typeface="Arial"/>
              </a:rPr>
              <a:t>Extremo</a:t>
            </a:r>
            <a:r>
              <a:rPr lang="fr-CH" dirty="0">
                <a:solidFill>
                  <a:srgbClr val="5E6C77"/>
                </a:solidFill>
                <a:latin typeface="Roboto" panose="02000000000000000000" pitchFamily="2" charset="0"/>
                <a:ea typeface="Roboto" panose="02000000000000000000" pitchFamily="2" charset="0"/>
                <a:cs typeface="Roboto" panose="02000000000000000000" pitchFamily="2" charset="0"/>
                <a:sym typeface="Arial"/>
              </a:rPr>
              <a:t> </a:t>
            </a:r>
            <a:r>
              <a:rPr lang="fr-CH" dirty="0" err="1">
                <a:solidFill>
                  <a:srgbClr val="5E6C77"/>
                </a:solidFill>
                <a:latin typeface="Roboto" panose="02000000000000000000" pitchFamily="2" charset="0"/>
                <a:ea typeface="Roboto" panose="02000000000000000000" pitchFamily="2" charset="0"/>
                <a:cs typeface="Roboto" panose="02000000000000000000" pitchFamily="2" charset="0"/>
                <a:sym typeface="Arial"/>
              </a:rPr>
              <a:t>respond</a:t>
            </a:r>
            <a:r>
              <a:rPr lang="fr-CH" dirty="0">
                <a:solidFill>
                  <a:srgbClr val="5E6C77"/>
                </a:solidFill>
                <a:latin typeface="Roboto" panose="02000000000000000000" pitchFamily="2" charset="0"/>
                <a:ea typeface="Roboto" panose="02000000000000000000" pitchFamily="2" charset="0"/>
                <a:cs typeface="Roboto" panose="02000000000000000000" pitchFamily="2" charset="0"/>
                <a:sym typeface="Arial"/>
              </a:rPr>
              <a:t> to </a:t>
            </a:r>
            <a:r>
              <a:rPr lang="fr-CH" dirty="0" err="1">
                <a:solidFill>
                  <a:srgbClr val="5E6C77"/>
                </a:solidFill>
                <a:latin typeface="Roboto" panose="02000000000000000000" pitchFamily="2" charset="0"/>
                <a:ea typeface="Roboto" panose="02000000000000000000" pitchFamily="2" charset="0"/>
                <a:cs typeface="Roboto" panose="02000000000000000000" pitchFamily="2" charset="0"/>
                <a:sym typeface="Arial"/>
              </a:rPr>
              <a:t>oxygen</a:t>
            </a:r>
            <a:r>
              <a:rPr lang="fr-CH" dirty="0">
                <a:solidFill>
                  <a:srgbClr val="5E6C77"/>
                </a:solidFill>
                <a:latin typeface="Roboto" panose="02000000000000000000" pitchFamily="2" charset="0"/>
                <a:ea typeface="Roboto" panose="02000000000000000000" pitchFamily="2" charset="0"/>
                <a:cs typeface="Roboto" panose="02000000000000000000" pitchFamily="2" charset="0"/>
                <a:sym typeface="Arial"/>
              </a:rPr>
              <a:t>?</a:t>
            </a:r>
            <a:endParaRPr dirty="0">
              <a:solidFill>
                <a:srgbClr val="5E6C77"/>
              </a:solidFill>
              <a:latin typeface="Roboto" panose="02000000000000000000" pitchFamily="2" charset="0"/>
              <a:ea typeface="Roboto" panose="02000000000000000000" pitchFamily="2" charset="0"/>
              <a:cs typeface="Roboto" panose="02000000000000000000" pitchFamily="2" charset="0"/>
            </a:endParaRPr>
          </a:p>
          <a:p>
            <a:pPr marL="457200" lvl="0" indent="-228600" algn="l" rtl="0">
              <a:lnSpc>
                <a:spcPct val="120000"/>
              </a:lnSpc>
              <a:spcBef>
                <a:spcPts val="1000"/>
              </a:spcBef>
              <a:spcAft>
                <a:spcPts val="0"/>
              </a:spcAft>
              <a:buClr>
                <a:schemeClr val="dk2"/>
              </a:buClr>
              <a:buSzPts val="2800"/>
              <a:buNone/>
            </a:pPr>
            <a:endParaRPr dirty="0"/>
          </a:p>
        </p:txBody>
      </p:sp>
      <p:sp>
        <p:nvSpPr>
          <p:cNvPr id="844" name="Google Shape;844;p51"/>
          <p:cNvSpPr txBox="1">
            <a:spLocks noGrp="1"/>
          </p:cNvSpPr>
          <p:nvPr>
            <p:ph type="title"/>
          </p:nvPr>
        </p:nvSpPr>
        <p:spPr>
          <a:xfrm>
            <a:off x="2205791" y="163553"/>
            <a:ext cx="9148009" cy="1325563"/>
          </a:xfrm>
          <a:prstGeom prst="rect">
            <a:avLst/>
          </a:prstGeom>
          <a:noFill/>
          <a:ln>
            <a:noFill/>
          </a:ln>
        </p:spPr>
        <p:txBody>
          <a:bodyPr spcFirstLastPara="1" wrap="square" lIns="91425" tIns="45700" rIns="91425" bIns="45700" anchor="ctr" anchorCtr="0">
            <a:normAutofit/>
          </a:bodyPr>
          <a:lstStyle/>
          <a:p>
            <a:pPr marL="0" lvl="0" indent="0" algn="r" rtl="0">
              <a:lnSpc>
                <a:spcPct val="90000"/>
              </a:lnSpc>
              <a:spcBef>
                <a:spcPts val="0"/>
              </a:spcBef>
              <a:spcAft>
                <a:spcPts val="0"/>
              </a:spcAft>
              <a:buClr>
                <a:schemeClr val="dk2"/>
              </a:buClr>
              <a:buSzPts val="4800"/>
              <a:buFont typeface="Oswald SemiBold"/>
              <a:buNone/>
            </a:pPr>
            <a:r>
              <a:rPr lang="en-US" dirty="0"/>
              <a:t>Microbiomes game</a:t>
            </a:r>
            <a:endParaRPr dirty="0"/>
          </a:p>
        </p:txBody>
      </p:sp>
      <p:graphicFrame>
        <p:nvGraphicFramePr>
          <p:cNvPr id="845" name="Google Shape;845;p51"/>
          <p:cNvGraphicFramePr/>
          <p:nvPr>
            <p:extLst>
              <p:ext uri="{D42A27DB-BD31-4B8C-83A1-F6EECF244321}">
                <p14:modId xmlns:p14="http://schemas.microsoft.com/office/powerpoint/2010/main" val="1009357552"/>
              </p:ext>
            </p:extLst>
          </p:nvPr>
        </p:nvGraphicFramePr>
        <p:xfrm>
          <a:off x="2205791" y="3890929"/>
          <a:ext cx="7553154" cy="1290100"/>
        </p:xfrm>
        <a:graphic>
          <a:graphicData uri="http://schemas.openxmlformats.org/drawingml/2006/table">
            <a:tbl>
              <a:tblPr firstRow="1" bandRow="1">
                <a:noFill/>
                <a:tableStyleId>{5EFE41A3-DD61-44C7-AFF8-3DEED947FFAF}</a:tableStyleId>
              </a:tblPr>
              <a:tblGrid>
                <a:gridCol w="2173540">
                  <a:extLst>
                    <a:ext uri="{9D8B030D-6E8A-4147-A177-3AD203B41FA5}">
                      <a16:colId xmlns:a16="http://schemas.microsoft.com/office/drawing/2014/main" val="20000"/>
                    </a:ext>
                  </a:extLst>
                </a:gridCol>
                <a:gridCol w="5379614">
                  <a:extLst>
                    <a:ext uri="{9D8B030D-6E8A-4147-A177-3AD203B41FA5}">
                      <a16:colId xmlns:a16="http://schemas.microsoft.com/office/drawing/2014/main" val="20004"/>
                    </a:ext>
                  </a:extLst>
                </a:gridCol>
              </a:tblGrid>
              <a:tr h="645050">
                <a:tc>
                  <a:txBody>
                    <a:bodyPr/>
                    <a:lstStyle/>
                    <a:p>
                      <a:pPr marL="0" marR="0" lvl="0" indent="0" algn="l" rtl="0">
                        <a:lnSpc>
                          <a:spcPct val="100000"/>
                        </a:lnSpc>
                        <a:spcBef>
                          <a:spcPts val="0"/>
                        </a:spcBef>
                        <a:spcAft>
                          <a:spcPts val="0"/>
                        </a:spcAft>
                        <a:buClr>
                          <a:srgbClr val="000000"/>
                        </a:buClr>
                        <a:buSzPts val="1400"/>
                        <a:buFont typeface="Arial"/>
                        <a:buNone/>
                      </a:pPr>
                      <a:r>
                        <a:rPr lang="en-US" sz="1800" u="none" strike="noStrike" cap="none" dirty="0"/>
                        <a:t>Microbe</a:t>
                      </a:r>
                      <a:endParaRPr sz="1800" u="none" strike="noStrike" cap="none" dirty="0"/>
                    </a:p>
                  </a:txBody>
                  <a:tcPr marL="91450" marR="91450" marT="45725" marB="45725"/>
                </a:tc>
                <a:tc>
                  <a:txBody>
                    <a:bodyPr/>
                    <a:lstStyle/>
                    <a:p>
                      <a:pPr marL="0" marR="0" lvl="0" indent="0" algn="l" rtl="0">
                        <a:lnSpc>
                          <a:spcPct val="100000"/>
                        </a:lnSpc>
                        <a:spcBef>
                          <a:spcPts val="0"/>
                        </a:spcBef>
                        <a:spcAft>
                          <a:spcPts val="0"/>
                        </a:spcAft>
                        <a:buClr>
                          <a:srgbClr val="000000"/>
                        </a:buClr>
                        <a:buSzPts val="1400"/>
                        <a:buFont typeface="Arial"/>
                        <a:buNone/>
                      </a:pPr>
                      <a:r>
                        <a:rPr lang="en-US" sz="1800" u="none" strike="noStrike" cap="none" dirty="0"/>
                        <a:t>Reaction</a:t>
                      </a:r>
                      <a:endParaRPr sz="1800" u="none" strike="noStrike" cap="none" dirty="0"/>
                    </a:p>
                  </a:txBody>
                  <a:tcPr marL="91450" marR="91450" marT="45725" marB="45725"/>
                </a:tc>
                <a:extLst>
                  <a:ext uri="{0D108BD9-81ED-4DB2-BD59-A6C34878D82A}">
                    <a16:rowId xmlns:a16="http://schemas.microsoft.com/office/drawing/2014/main" val="10000"/>
                  </a:ext>
                </a:extLst>
              </a:tr>
              <a:tr h="645050">
                <a:tc>
                  <a:txBody>
                    <a:bodyPr/>
                    <a:lstStyle/>
                    <a:p>
                      <a:pPr marL="0" marR="0" lvl="0" indent="0" algn="l" rtl="0">
                        <a:lnSpc>
                          <a:spcPct val="100000"/>
                        </a:lnSpc>
                        <a:spcBef>
                          <a:spcPts val="0"/>
                        </a:spcBef>
                        <a:spcAft>
                          <a:spcPts val="0"/>
                        </a:spcAft>
                        <a:buClr>
                          <a:srgbClr val="000000"/>
                        </a:buClr>
                        <a:buSzPts val="1400"/>
                        <a:buFont typeface="Arial"/>
                        <a:buNone/>
                      </a:pPr>
                      <a:r>
                        <a:rPr lang="en-US" sz="1800" u="none" strike="noStrike" cap="none"/>
                        <a:t>Extremo</a:t>
                      </a:r>
                      <a:endParaRPr sz="1800" u="none" strike="noStrike" cap="none"/>
                    </a:p>
                  </a:txBody>
                  <a:tcPr marL="91450" marR="91450" marT="45725" marB="45725"/>
                </a:tc>
                <a:tc>
                  <a:txBody>
                    <a:bodyPr/>
                    <a:lstStyle/>
                    <a:p>
                      <a:pPr marL="0" marR="0" lvl="0" indent="0" algn="l" rtl="0">
                        <a:lnSpc>
                          <a:spcPct val="100000"/>
                        </a:lnSpc>
                        <a:spcBef>
                          <a:spcPts val="0"/>
                        </a:spcBef>
                        <a:spcAft>
                          <a:spcPts val="0"/>
                        </a:spcAft>
                        <a:buClr>
                          <a:srgbClr val="000000"/>
                        </a:buClr>
                        <a:buSzPts val="1400"/>
                        <a:buFont typeface="Arial"/>
                        <a:buNone/>
                      </a:pPr>
                      <a:r>
                        <a:rPr lang="en-US" sz="1800" u="none" strike="noStrike" cap="none" dirty="0" err="1"/>
                        <a:t>Extremo</a:t>
                      </a:r>
                      <a:r>
                        <a:rPr lang="en-US" sz="1800" u="none" strike="noStrike" cap="none" dirty="0"/>
                        <a:t> does not reproduce in the presence of oxygen.</a:t>
                      </a:r>
                      <a:endParaRPr sz="1800" u="none" strike="noStrike" cap="none" dirty="0"/>
                    </a:p>
                  </a:txBody>
                  <a:tcPr marL="91450" marR="91450" marT="45725" marB="45725"/>
                </a:tc>
                <a:extLst>
                  <a:ext uri="{0D108BD9-81ED-4DB2-BD59-A6C34878D82A}">
                    <a16:rowId xmlns:a16="http://schemas.microsoft.com/office/drawing/2014/main" val="10006"/>
                  </a:ext>
                </a:extLst>
              </a:tr>
            </a:tbl>
          </a:graphicData>
        </a:graphic>
      </p:graphicFrame>
      <p:pic>
        <p:nvPicPr>
          <p:cNvPr id="5" name="Picture 4" descr="Icon&#10;&#10;Description automatically generated">
            <a:extLst>
              <a:ext uri="{FF2B5EF4-FFF2-40B4-BE49-F238E27FC236}">
                <a16:creationId xmlns:a16="http://schemas.microsoft.com/office/drawing/2014/main" id="{E0ACFC03-1612-EB26-37DF-BED828091F94}"/>
              </a:ext>
            </a:extLst>
          </p:cNvPr>
          <p:cNvPicPr>
            <a:picLocks noChangeAspect="1"/>
          </p:cNvPicPr>
          <p:nvPr/>
        </p:nvPicPr>
        <p:blipFill>
          <a:blip r:embed="rId4"/>
          <a:stretch>
            <a:fillRect/>
          </a:stretch>
        </p:blipFill>
        <p:spPr>
          <a:xfrm>
            <a:off x="3368523" y="4598043"/>
            <a:ext cx="538655" cy="538655"/>
          </a:xfrm>
          <a:prstGeom prst="rect">
            <a:avLst/>
          </a:prstGeom>
        </p:spPr>
      </p:pic>
    </p:spTree>
    <p:extLst>
      <p:ext uri="{BB962C8B-B14F-4D97-AF65-F5344CB8AC3E}">
        <p14:creationId xmlns:p14="http://schemas.microsoft.com/office/powerpoint/2010/main" val="64962747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6AB4D522-9CA6-993F-CF2D-5AED159C1C9F}"/>
              </a:ext>
            </a:extLst>
          </p:cNvPr>
          <p:cNvSpPr>
            <a:spLocks noGrp="1"/>
          </p:cNvSpPr>
          <p:nvPr>
            <p:ph type="body" idx="1"/>
          </p:nvPr>
        </p:nvSpPr>
        <p:spPr>
          <a:xfrm>
            <a:off x="2205791" y="733426"/>
            <a:ext cx="9148010" cy="5159542"/>
          </a:xfrm>
        </p:spPr>
        <p:txBody>
          <a:bodyPr>
            <a:normAutofit/>
          </a:bodyPr>
          <a:lstStyle/>
          <a:p>
            <a:r>
              <a:rPr lang="fr-CH" dirty="0" err="1"/>
              <a:t>What</a:t>
            </a:r>
            <a:r>
              <a:rPr lang="fr-CH" dirty="0"/>
              <a:t> </a:t>
            </a:r>
            <a:r>
              <a:rPr lang="fr-CH" dirty="0" err="1"/>
              <a:t>does</a:t>
            </a:r>
            <a:r>
              <a:rPr lang="fr-CH" dirty="0"/>
              <a:t> </a:t>
            </a:r>
            <a:r>
              <a:rPr lang="fr-CH" dirty="0" err="1"/>
              <a:t>Extremo</a:t>
            </a:r>
            <a:r>
              <a:rPr lang="fr-CH" dirty="0"/>
              <a:t> use to </a:t>
            </a:r>
            <a:r>
              <a:rPr lang="fr-CH" dirty="0" err="1"/>
              <a:t>produce</a:t>
            </a:r>
            <a:r>
              <a:rPr lang="fr-CH" dirty="0"/>
              <a:t> </a:t>
            </a:r>
            <a:r>
              <a:rPr lang="fr-CH" dirty="0" err="1"/>
              <a:t>energy</a:t>
            </a:r>
            <a:r>
              <a:rPr lang="fr-CH" dirty="0"/>
              <a:t>, if not </a:t>
            </a:r>
            <a:r>
              <a:rPr lang="fr-CH" dirty="0" err="1"/>
              <a:t>oxygen</a:t>
            </a:r>
            <a:r>
              <a:rPr lang="fr-CH" dirty="0"/>
              <a:t>?</a:t>
            </a:r>
          </a:p>
          <a:p>
            <a:endParaRPr lang="fr-CH" dirty="0"/>
          </a:p>
          <a:p>
            <a:endParaRPr lang="fr-CH" dirty="0"/>
          </a:p>
          <a:p>
            <a:endParaRPr lang="fr-CH" dirty="0"/>
          </a:p>
          <a:p>
            <a:r>
              <a:rPr lang="fr-CH" dirty="0" err="1"/>
              <a:t>Extremo</a:t>
            </a:r>
            <a:r>
              <a:rPr lang="fr-CH" dirty="0"/>
              <a:t> uses </a:t>
            </a:r>
            <a:r>
              <a:rPr lang="fr-CH" dirty="0" err="1"/>
              <a:t>carbon</a:t>
            </a:r>
            <a:r>
              <a:rPr lang="fr-CH" dirty="0"/>
              <a:t> </a:t>
            </a:r>
            <a:r>
              <a:rPr lang="fr-CH" dirty="0" err="1"/>
              <a:t>dioxide</a:t>
            </a:r>
            <a:r>
              <a:rPr lang="fr-CH" dirty="0"/>
              <a:t> and </a:t>
            </a:r>
            <a:r>
              <a:rPr lang="fr-CH" dirty="0" err="1"/>
              <a:t>hydrogen</a:t>
            </a:r>
            <a:r>
              <a:rPr lang="fr-CH" dirty="0"/>
              <a:t>.</a:t>
            </a:r>
          </a:p>
          <a:p>
            <a:r>
              <a:rPr lang="fr-CH" dirty="0" err="1"/>
              <a:t>Other</a:t>
            </a:r>
            <a:r>
              <a:rPr lang="fr-CH" dirty="0"/>
              <a:t> microbes use compounds like nitrate or sulfate. </a:t>
            </a:r>
            <a:endParaRPr lang="en-US" dirty="0"/>
          </a:p>
        </p:txBody>
      </p:sp>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685BDD89-A769-351D-A15C-1C511513677E}"/>
                  </a:ext>
                </a:extLst>
              </p:cNvPr>
              <p:cNvSpPr txBox="1"/>
              <p:nvPr/>
            </p:nvSpPr>
            <p:spPr>
              <a:xfrm>
                <a:off x="3048000" y="2556450"/>
                <a:ext cx="6096000" cy="646331"/>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sz="3600" i="1" smtClean="0">
                              <a:latin typeface="Cambria Math" panose="02040503050406030204" pitchFamily="18" charset="0"/>
                            </a:rPr>
                          </m:ctrlPr>
                        </m:sSubPr>
                        <m:e>
                          <m:r>
                            <a:rPr lang="en-US" sz="3600" b="0" i="1" smtClean="0">
                              <a:latin typeface="Cambria Math" panose="02040503050406030204" pitchFamily="18" charset="0"/>
                            </a:rPr>
                            <m:t>𝐶𝑂</m:t>
                          </m:r>
                        </m:e>
                        <m:sub>
                          <m:r>
                            <a:rPr lang="en-US" sz="3600" b="0" i="1" smtClean="0">
                              <a:latin typeface="Cambria Math" panose="02040503050406030204" pitchFamily="18" charset="0"/>
                            </a:rPr>
                            <m:t>2</m:t>
                          </m:r>
                        </m:sub>
                      </m:sSub>
                      <m:r>
                        <a:rPr lang="en-US" sz="3600" b="0" i="1" smtClean="0">
                          <a:latin typeface="Cambria Math" panose="02040503050406030204" pitchFamily="18" charset="0"/>
                        </a:rPr>
                        <m:t>+</m:t>
                      </m:r>
                      <m:sSub>
                        <m:sSubPr>
                          <m:ctrlPr>
                            <a:rPr lang="en-US" sz="3600" b="0" i="1" smtClean="0">
                              <a:latin typeface="Cambria Math" panose="02040503050406030204" pitchFamily="18" charset="0"/>
                            </a:rPr>
                          </m:ctrlPr>
                        </m:sSubPr>
                        <m:e>
                          <m:r>
                            <a:rPr lang="en-US" sz="3600" b="0" i="1" smtClean="0">
                              <a:latin typeface="Cambria Math" panose="02040503050406030204" pitchFamily="18" charset="0"/>
                            </a:rPr>
                            <m:t>4</m:t>
                          </m:r>
                          <m:r>
                            <a:rPr lang="en-US" sz="3600" b="0" i="1" smtClean="0">
                              <a:latin typeface="Cambria Math" panose="02040503050406030204" pitchFamily="18" charset="0"/>
                            </a:rPr>
                            <m:t>𝐻</m:t>
                          </m:r>
                        </m:e>
                        <m:sub>
                          <m:r>
                            <a:rPr lang="en-US" sz="3600" b="0" i="1" smtClean="0">
                              <a:latin typeface="Cambria Math" panose="02040503050406030204" pitchFamily="18" charset="0"/>
                            </a:rPr>
                            <m:t>2</m:t>
                          </m:r>
                        </m:sub>
                      </m:sSub>
                      <m:r>
                        <a:rPr lang="en-US" sz="3600" b="0" i="1" smtClean="0">
                          <a:latin typeface="Cambria Math" panose="02040503050406030204" pitchFamily="18" charset="0"/>
                          <a:ea typeface="Cambria Math" panose="02040503050406030204" pitchFamily="18" charset="0"/>
                        </a:rPr>
                        <m:t>→</m:t>
                      </m:r>
                      <m:sSub>
                        <m:sSubPr>
                          <m:ctrlPr>
                            <a:rPr lang="en-US" sz="3600" b="0" i="1" smtClean="0">
                              <a:latin typeface="Cambria Math" panose="02040503050406030204" pitchFamily="18" charset="0"/>
                              <a:ea typeface="Cambria Math" panose="02040503050406030204" pitchFamily="18" charset="0"/>
                            </a:rPr>
                          </m:ctrlPr>
                        </m:sSubPr>
                        <m:e>
                          <m:r>
                            <a:rPr lang="en-US" sz="3600" b="0" i="1" smtClean="0">
                              <a:latin typeface="Cambria Math" panose="02040503050406030204" pitchFamily="18" charset="0"/>
                              <a:ea typeface="Cambria Math" panose="02040503050406030204" pitchFamily="18" charset="0"/>
                            </a:rPr>
                            <m:t>𝐶𝐻</m:t>
                          </m:r>
                        </m:e>
                        <m:sub>
                          <m:r>
                            <a:rPr lang="en-US" sz="3600" b="0" i="1" smtClean="0">
                              <a:latin typeface="Cambria Math" panose="02040503050406030204" pitchFamily="18" charset="0"/>
                              <a:ea typeface="Cambria Math" panose="02040503050406030204" pitchFamily="18" charset="0"/>
                            </a:rPr>
                            <m:t>4</m:t>
                          </m:r>
                        </m:sub>
                      </m:sSub>
                      <m:r>
                        <a:rPr lang="en-US" sz="3600" b="0" i="1" smtClean="0">
                          <a:latin typeface="Cambria Math" panose="02040503050406030204" pitchFamily="18" charset="0"/>
                          <a:ea typeface="Cambria Math" panose="02040503050406030204" pitchFamily="18" charset="0"/>
                        </a:rPr>
                        <m:t>+</m:t>
                      </m:r>
                      <m:sSub>
                        <m:sSubPr>
                          <m:ctrlPr>
                            <a:rPr lang="en-US" sz="3600" b="0" i="1" smtClean="0">
                              <a:latin typeface="Cambria Math" panose="02040503050406030204" pitchFamily="18" charset="0"/>
                              <a:ea typeface="Cambria Math" panose="02040503050406030204" pitchFamily="18" charset="0"/>
                            </a:rPr>
                          </m:ctrlPr>
                        </m:sSubPr>
                        <m:e>
                          <m:r>
                            <a:rPr lang="en-US" sz="3600" b="0" i="1" smtClean="0">
                              <a:latin typeface="Cambria Math" panose="02040503050406030204" pitchFamily="18" charset="0"/>
                              <a:ea typeface="Cambria Math" panose="02040503050406030204" pitchFamily="18" charset="0"/>
                            </a:rPr>
                            <m:t>2</m:t>
                          </m:r>
                          <m:r>
                            <a:rPr lang="en-US" sz="3600" b="0" i="1" smtClean="0">
                              <a:latin typeface="Cambria Math" panose="02040503050406030204" pitchFamily="18" charset="0"/>
                              <a:ea typeface="Cambria Math" panose="02040503050406030204" pitchFamily="18" charset="0"/>
                            </a:rPr>
                            <m:t>𝐻</m:t>
                          </m:r>
                        </m:e>
                        <m:sub>
                          <m:r>
                            <a:rPr lang="en-US" sz="3600" b="0" i="1" smtClean="0">
                              <a:latin typeface="Cambria Math" panose="02040503050406030204" pitchFamily="18" charset="0"/>
                              <a:ea typeface="Cambria Math" panose="02040503050406030204" pitchFamily="18" charset="0"/>
                            </a:rPr>
                            <m:t>2</m:t>
                          </m:r>
                        </m:sub>
                      </m:sSub>
                      <m:r>
                        <a:rPr lang="en-US" sz="3600" b="0" i="1" smtClean="0">
                          <a:latin typeface="Cambria Math" panose="02040503050406030204" pitchFamily="18" charset="0"/>
                          <a:ea typeface="Cambria Math" panose="02040503050406030204" pitchFamily="18" charset="0"/>
                        </a:rPr>
                        <m:t>𝑂</m:t>
                      </m:r>
                    </m:oMath>
                  </m:oMathPara>
                </a14:m>
                <a:endParaRPr lang="en-US" sz="3600" dirty="0"/>
              </a:p>
            </p:txBody>
          </p:sp>
        </mc:Choice>
        <mc:Fallback xmlns="">
          <p:sp>
            <p:nvSpPr>
              <p:cNvPr id="2" name="TextBox 1">
                <a:extLst>
                  <a:ext uri="{FF2B5EF4-FFF2-40B4-BE49-F238E27FC236}">
                    <a16:creationId xmlns:a16="http://schemas.microsoft.com/office/drawing/2014/main" id="{685BDD89-A769-351D-A15C-1C511513677E}"/>
                  </a:ext>
                </a:extLst>
              </p:cNvPr>
              <p:cNvSpPr txBox="1">
                <a:spLocks noRot="1" noChangeAspect="1" noMove="1" noResize="1" noEditPoints="1" noAdjustHandles="1" noChangeArrowheads="1" noChangeShapeType="1" noTextEdit="1"/>
              </p:cNvSpPr>
              <p:nvPr/>
            </p:nvSpPr>
            <p:spPr>
              <a:xfrm>
                <a:off x="3048000" y="2556450"/>
                <a:ext cx="6096000" cy="646331"/>
              </a:xfrm>
              <a:prstGeom prst="rect">
                <a:avLst/>
              </a:prstGeom>
              <a:blipFill>
                <a:blip r:embed="rId2"/>
                <a:stretch>
                  <a:fillRect/>
                </a:stretch>
              </a:blipFill>
            </p:spPr>
            <p:txBody>
              <a:bodyPr/>
              <a:lstStyle/>
              <a:p>
                <a:r>
                  <a:rPr lang="en-US">
                    <a:noFill/>
                  </a:rPr>
                  <a:t> </a:t>
                </a:r>
              </a:p>
            </p:txBody>
          </p:sp>
        </mc:Fallback>
      </mc:AlternateContent>
      <p:pic>
        <p:nvPicPr>
          <p:cNvPr id="3" name="Picture 2" descr="Icon&#10;&#10;Description automatically generated">
            <a:extLst>
              <a:ext uri="{FF2B5EF4-FFF2-40B4-BE49-F238E27FC236}">
                <a16:creationId xmlns:a16="http://schemas.microsoft.com/office/drawing/2014/main" id="{A543C3AF-C163-D355-1736-FF64B346426B}"/>
              </a:ext>
            </a:extLst>
          </p:cNvPr>
          <p:cNvPicPr>
            <a:picLocks noChangeAspect="1"/>
          </p:cNvPicPr>
          <p:nvPr/>
        </p:nvPicPr>
        <p:blipFill>
          <a:blip r:embed="rId3"/>
          <a:stretch>
            <a:fillRect/>
          </a:stretch>
        </p:blipFill>
        <p:spPr>
          <a:xfrm>
            <a:off x="9313254" y="1898601"/>
            <a:ext cx="2398810" cy="2398810"/>
          </a:xfrm>
          <a:prstGeom prst="rect">
            <a:avLst/>
          </a:prstGeom>
        </p:spPr>
      </p:pic>
      <p:pic>
        <p:nvPicPr>
          <p:cNvPr id="4" name="Google Shape;842;p51" descr="A picture containing toy&#10;&#10;Description automatically generated">
            <a:extLst>
              <a:ext uri="{FF2B5EF4-FFF2-40B4-BE49-F238E27FC236}">
                <a16:creationId xmlns:a16="http://schemas.microsoft.com/office/drawing/2014/main" id="{5AF6E8F8-43ED-7AC8-AD69-8827AAE9E8AB}"/>
              </a:ext>
            </a:extLst>
          </p:cNvPr>
          <p:cNvPicPr preferRelativeResize="0"/>
          <p:nvPr/>
        </p:nvPicPr>
        <p:blipFill rotWithShape="1">
          <a:blip r:embed="rId4">
            <a:alphaModFix/>
          </a:blip>
          <a:srcRect/>
          <a:stretch/>
        </p:blipFill>
        <p:spPr>
          <a:xfrm>
            <a:off x="335360" y="224644"/>
            <a:ext cx="1512168" cy="1512168"/>
          </a:xfrm>
          <a:prstGeom prst="rect">
            <a:avLst/>
          </a:prstGeom>
          <a:noFill/>
          <a:ln>
            <a:noFill/>
          </a:ln>
        </p:spPr>
      </p:pic>
    </p:spTree>
    <p:extLst>
      <p:ext uri="{BB962C8B-B14F-4D97-AF65-F5344CB8AC3E}">
        <p14:creationId xmlns:p14="http://schemas.microsoft.com/office/powerpoint/2010/main" val="411902330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D30E898-A2C9-B4CF-48CD-86B39500B713}"/>
              </a:ext>
            </a:extLst>
          </p:cNvPr>
          <p:cNvSpPr>
            <a:spLocks noGrp="1"/>
          </p:cNvSpPr>
          <p:nvPr>
            <p:ph type="body" idx="1"/>
          </p:nvPr>
        </p:nvSpPr>
        <p:spPr>
          <a:xfrm>
            <a:off x="2163502" y="837050"/>
            <a:ext cx="9148010" cy="1408440"/>
          </a:xfrm>
        </p:spPr>
        <p:txBody>
          <a:bodyPr>
            <a:normAutofit/>
          </a:bodyPr>
          <a:lstStyle/>
          <a:p>
            <a:r>
              <a:rPr lang="fr-CH" dirty="0" err="1"/>
              <a:t>Let’s</a:t>
            </a:r>
            <a:r>
              <a:rPr lang="fr-CH" dirty="0"/>
              <a:t> </a:t>
            </a:r>
            <a:r>
              <a:rPr lang="fr-CH" dirty="0" err="1"/>
              <a:t>think</a:t>
            </a:r>
            <a:r>
              <a:rPr lang="fr-CH" dirty="0"/>
              <a:t> of </a:t>
            </a:r>
            <a:r>
              <a:rPr lang="fr-CH" dirty="0" err="1"/>
              <a:t>some</a:t>
            </a:r>
            <a:r>
              <a:rPr lang="fr-CH" dirty="0"/>
              <a:t> </a:t>
            </a:r>
            <a:r>
              <a:rPr lang="fr-CH" dirty="0" err="1"/>
              <a:t>examples</a:t>
            </a:r>
            <a:r>
              <a:rPr lang="fr-CH" dirty="0"/>
              <a:t> of </a:t>
            </a:r>
            <a:r>
              <a:rPr lang="fr-CH" dirty="0" err="1"/>
              <a:t>environments</a:t>
            </a:r>
            <a:r>
              <a:rPr lang="fr-CH" dirty="0"/>
              <a:t> </a:t>
            </a:r>
            <a:r>
              <a:rPr lang="fr-CH" dirty="0" err="1"/>
              <a:t>with</a:t>
            </a:r>
            <a:r>
              <a:rPr lang="fr-CH" dirty="0"/>
              <a:t> and </a:t>
            </a:r>
            <a:r>
              <a:rPr lang="fr-CH" dirty="0" err="1"/>
              <a:t>without</a:t>
            </a:r>
            <a:r>
              <a:rPr lang="fr-CH" dirty="0"/>
              <a:t> </a:t>
            </a:r>
            <a:r>
              <a:rPr lang="fr-CH" dirty="0" err="1"/>
              <a:t>oxygen</a:t>
            </a:r>
            <a:r>
              <a:rPr lang="fr-CH" dirty="0"/>
              <a:t>.</a:t>
            </a:r>
            <a:endParaRPr lang="en-US" dirty="0"/>
          </a:p>
        </p:txBody>
      </p:sp>
      <p:graphicFrame>
        <p:nvGraphicFramePr>
          <p:cNvPr id="4" name="Table 3">
            <a:extLst>
              <a:ext uri="{FF2B5EF4-FFF2-40B4-BE49-F238E27FC236}">
                <a16:creationId xmlns:a16="http://schemas.microsoft.com/office/drawing/2014/main" id="{E4174E5C-FC54-3850-AEB8-788340B35235}"/>
              </a:ext>
            </a:extLst>
          </p:cNvPr>
          <p:cNvGraphicFramePr>
            <a:graphicFrameLocks noGrp="1"/>
          </p:cNvGraphicFramePr>
          <p:nvPr>
            <p:extLst>
              <p:ext uri="{D42A27DB-BD31-4B8C-83A1-F6EECF244321}">
                <p14:modId xmlns:p14="http://schemas.microsoft.com/office/powerpoint/2010/main" val="2877088327"/>
              </p:ext>
            </p:extLst>
          </p:nvPr>
        </p:nvGraphicFramePr>
        <p:xfrm>
          <a:off x="2402390" y="2245489"/>
          <a:ext cx="8128000" cy="2737412"/>
        </p:xfrm>
        <a:graphic>
          <a:graphicData uri="http://schemas.openxmlformats.org/drawingml/2006/table">
            <a:tbl>
              <a:tblPr firstRow="1" bandRow="1">
                <a:tableStyleId>{5EFE41A3-DD61-44C7-AFF8-3DEED947FFAF}</a:tableStyleId>
              </a:tblPr>
              <a:tblGrid>
                <a:gridCol w="4064000">
                  <a:extLst>
                    <a:ext uri="{9D8B030D-6E8A-4147-A177-3AD203B41FA5}">
                      <a16:colId xmlns:a16="http://schemas.microsoft.com/office/drawing/2014/main" val="1624640311"/>
                    </a:ext>
                  </a:extLst>
                </a:gridCol>
                <a:gridCol w="4064000">
                  <a:extLst>
                    <a:ext uri="{9D8B030D-6E8A-4147-A177-3AD203B41FA5}">
                      <a16:colId xmlns:a16="http://schemas.microsoft.com/office/drawing/2014/main" val="2552653739"/>
                    </a:ext>
                  </a:extLst>
                </a:gridCol>
              </a:tblGrid>
              <a:tr h="648182">
                <a:tc>
                  <a:txBody>
                    <a:bodyPr/>
                    <a:lstStyle/>
                    <a:p>
                      <a:r>
                        <a:rPr lang="en-US" sz="2400" dirty="0"/>
                        <a:t>With oxygen</a:t>
                      </a:r>
                    </a:p>
                  </a:txBody>
                  <a:tcPr/>
                </a:tc>
                <a:tc>
                  <a:txBody>
                    <a:bodyPr/>
                    <a:lstStyle/>
                    <a:p>
                      <a:r>
                        <a:rPr lang="en-US" sz="2400" dirty="0"/>
                        <a:t>Without oxygen</a:t>
                      </a:r>
                    </a:p>
                  </a:txBody>
                  <a:tcPr/>
                </a:tc>
                <a:extLst>
                  <a:ext uri="{0D108BD9-81ED-4DB2-BD59-A6C34878D82A}">
                    <a16:rowId xmlns:a16="http://schemas.microsoft.com/office/drawing/2014/main" val="4094628711"/>
                  </a:ext>
                </a:extLst>
              </a:tr>
              <a:tr h="2089230">
                <a:tc>
                  <a:txBody>
                    <a:bodyPr/>
                    <a:lstStyle/>
                    <a:p>
                      <a:endParaRPr lang="en-US"/>
                    </a:p>
                  </a:txBody>
                  <a:tcPr/>
                </a:tc>
                <a:tc>
                  <a:txBody>
                    <a:bodyPr/>
                    <a:lstStyle/>
                    <a:p>
                      <a:endParaRPr lang="en-US" dirty="0"/>
                    </a:p>
                  </a:txBody>
                  <a:tcPr/>
                </a:tc>
                <a:extLst>
                  <a:ext uri="{0D108BD9-81ED-4DB2-BD59-A6C34878D82A}">
                    <a16:rowId xmlns:a16="http://schemas.microsoft.com/office/drawing/2014/main" val="4006812518"/>
                  </a:ext>
                </a:extLst>
              </a:tr>
            </a:tbl>
          </a:graphicData>
        </a:graphic>
      </p:graphicFrame>
    </p:spTree>
    <p:extLst>
      <p:ext uri="{BB962C8B-B14F-4D97-AF65-F5344CB8AC3E}">
        <p14:creationId xmlns:p14="http://schemas.microsoft.com/office/powerpoint/2010/main" val="20095393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screenshot of a game&#10;&#10;Description automatically generated">
            <a:extLst>
              <a:ext uri="{FF2B5EF4-FFF2-40B4-BE49-F238E27FC236}">
                <a16:creationId xmlns:a16="http://schemas.microsoft.com/office/drawing/2014/main" id="{CB5E4822-C5B2-7B4D-C372-89F00C27B685}"/>
              </a:ext>
            </a:extLst>
          </p:cNvPr>
          <p:cNvPicPr>
            <a:picLocks noChangeAspect="1"/>
          </p:cNvPicPr>
          <p:nvPr/>
        </p:nvPicPr>
        <p:blipFill>
          <a:blip r:embed="rId2"/>
          <a:stretch>
            <a:fillRect/>
          </a:stretch>
        </p:blipFill>
        <p:spPr>
          <a:xfrm>
            <a:off x="7198591" y="4047381"/>
            <a:ext cx="4745736" cy="2192784"/>
          </a:xfrm>
          <a:prstGeom prst="rect">
            <a:avLst/>
          </a:prstGeom>
        </p:spPr>
      </p:pic>
      <p:pic>
        <p:nvPicPr>
          <p:cNvPr id="6" name="Picture 5" descr="A screenshot of a video game&#10;&#10;Description automatically generated">
            <a:extLst>
              <a:ext uri="{FF2B5EF4-FFF2-40B4-BE49-F238E27FC236}">
                <a16:creationId xmlns:a16="http://schemas.microsoft.com/office/drawing/2014/main" id="{C8E83EB8-F121-511F-9E6E-BB5415D30CB4}"/>
              </a:ext>
            </a:extLst>
          </p:cNvPr>
          <p:cNvPicPr>
            <a:picLocks noChangeAspect="1"/>
          </p:cNvPicPr>
          <p:nvPr/>
        </p:nvPicPr>
        <p:blipFill>
          <a:blip r:embed="rId3"/>
          <a:stretch>
            <a:fillRect/>
          </a:stretch>
        </p:blipFill>
        <p:spPr>
          <a:xfrm>
            <a:off x="7198202" y="1604211"/>
            <a:ext cx="4746125" cy="2192964"/>
          </a:xfrm>
          <a:prstGeom prst="rect">
            <a:avLst/>
          </a:prstGeom>
        </p:spPr>
      </p:pic>
      <p:sp>
        <p:nvSpPr>
          <p:cNvPr id="3" name="Title 2">
            <a:extLst>
              <a:ext uri="{FF2B5EF4-FFF2-40B4-BE49-F238E27FC236}">
                <a16:creationId xmlns:a16="http://schemas.microsoft.com/office/drawing/2014/main" id="{850F5383-8067-E5E9-42C8-A2FBD61D8CDD}"/>
              </a:ext>
            </a:extLst>
          </p:cNvPr>
          <p:cNvSpPr>
            <a:spLocks noGrp="1"/>
          </p:cNvSpPr>
          <p:nvPr>
            <p:ph type="title"/>
          </p:nvPr>
        </p:nvSpPr>
        <p:spPr/>
        <p:txBody>
          <a:bodyPr/>
          <a:lstStyle/>
          <a:p>
            <a:r>
              <a:rPr lang="en-US" dirty="0"/>
              <a:t>For the teacher</a:t>
            </a:r>
          </a:p>
        </p:txBody>
      </p:sp>
      <p:sp>
        <p:nvSpPr>
          <p:cNvPr id="2" name="Text Placeholder 1">
            <a:extLst>
              <a:ext uri="{FF2B5EF4-FFF2-40B4-BE49-F238E27FC236}">
                <a16:creationId xmlns:a16="http://schemas.microsoft.com/office/drawing/2014/main" id="{553A4791-107B-8974-6468-5F5FAAE5E524}"/>
              </a:ext>
            </a:extLst>
          </p:cNvPr>
          <p:cNvSpPr>
            <a:spLocks noGrp="1"/>
          </p:cNvSpPr>
          <p:nvPr>
            <p:ph type="body" idx="1"/>
          </p:nvPr>
        </p:nvSpPr>
        <p:spPr>
          <a:xfrm>
            <a:off x="914400" y="1870411"/>
            <a:ext cx="6220326" cy="4602577"/>
          </a:xfrm>
        </p:spPr>
        <p:txBody>
          <a:bodyPr>
            <a:normAutofit/>
          </a:bodyPr>
          <a:lstStyle/>
          <a:p>
            <a:r>
              <a:rPr lang="fr-CH" dirty="0"/>
              <a:t>This </a:t>
            </a:r>
            <a:r>
              <a:rPr lang="fr-CH" dirty="0" err="1"/>
              <a:t>lesson</a:t>
            </a:r>
            <a:r>
              <a:rPr lang="fr-CH" dirty="0"/>
              <a:t> </a:t>
            </a:r>
            <a:r>
              <a:rPr lang="fr-CH" dirty="0" err="1"/>
              <a:t>references</a:t>
            </a:r>
            <a:r>
              <a:rPr lang="fr-CH" dirty="0"/>
              <a:t> </a:t>
            </a:r>
            <a:r>
              <a:rPr lang="fr-CH" dirty="0" err="1"/>
              <a:t>these</a:t>
            </a:r>
            <a:r>
              <a:rPr lang="fr-CH" dirty="0"/>
              <a:t> </a:t>
            </a:r>
            <a:r>
              <a:rPr lang="fr-CH" dirty="0" err="1"/>
              <a:t>levels</a:t>
            </a:r>
            <a:r>
              <a:rPr lang="fr-CH" dirty="0"/>
              <a:t>: 22–25, 30, 35</a:t>
            </a:r>
          </a:p>
          <a:p>
            <a:r>
              <a:rPr lang="fr-CH" dirty="0"/>
              <a:t>To </a:t>
            </a:r>
            <a:r>
              <a:rPr lang="fr-CH" dirty="0" err="1"/>
              <a:t>unlock</a:t>
            </a:r>
            <a:r>
              <a:rPr lang="fr-CH" dirty="0"/>
              <a:t> all </a:t>
            </a:r>
            <a:r>
              <a:rPr lang="fr-CH" dirty="0" err="1"/>
              <a:t>levels</a:t>
            </a:r>
            <a:r>
              <a:rPr lang="fr-CH" dirty="0"/>
              <a:t>, </a:t>
            </a:r>
            <a:r>
              <a:rPr lang="fr-CH" dirty="0" err="1"/>
              <a:t>so</a:t>
            </a:r>
            <a:r>
              <a:rPr lang="fr-CH" dirty="0"/>
              <a:t> </a:t>
            </a:r>
            <a:r>
              <a:rPr lang="fr-CH" dirty="0" err="1"/>
              <a:t>that</a:t>
            </a:r>
            <a:r>
              <a:rPr lang="fr-CH" dirty="0"/>
              <a:t> </a:t>
            </a:r>
            <a:r>
              <a:rPr lang="fr-CH" dirty="0" err="1"/>
              <a:t>students</a:t>
            </a:r>
            <a:r>
              <a:rPr lang="fr-CH" dirty="0"/>
              <a:t> can </a:t>
            </a:r>
            <a:r>
              <a:rPr lang="fr-CH" dirty="0" err="1"/>
              <a:t>access</a:t>
            </a:r>
            <a:r>
              <a:rPr lang="fr-CH" dirty="0"/>
              <a:t> </a:t>
            </a:r>
            <a:r>
              <a:rPr lang="fr-CH" dirty="0" err="1"/>
              <a:t>levels</a:t>
            </a:r>
            <a:r>
              <a:rPr lang="fr-CH" dirty="0"/>
              <a:t> </a:t>
            </a:r>
            <a:r>
              <a:rPr lang="fr-CH" dirty="0" err="1"/>
              <a:t>without</a:t>
            </a:r>
            <a:r>
              <a:rPr lang="fr-CH" dirty="0"/>
              <a:t> </a:t>
            </a:r>
            <a:r>
              <a:rPr lang="fr-CH" dirty="0" err="1"/>
              <a:t>having</a:t>
            </a:r>
            <a:r>
              <a:rPr lang="fr-CH" dirty="0"/>
              <a:t> </a:t>
            </a:r>
            <a:r>
              <a:rPr lang="fr-CH" dirty="0" err="1"/>
              <a:t>solved</a:t>
            </a:r>
            <a:r>
              <a:rPr lang="fr-CH" dirty="0"/>
              <a:t> the </a:t>
            </a:r>
            <a:r>
              <a:rPr lang="fr-CH" dirty="0" err="1"/>
              <a:t>preceding</a:t>
            </a:r>
            <a:r>
              <a:rPr lang="fr-CH" dirty="0"/>
              <a:t> </a:t>
            </a:r>
            <a:r>
              <a:rPr lang="fr-CH" dirty="0" err="1"/>
              <a:t>ones</a:t>
            </a:r>
            <a:r>
              <a:rPr lang="fr-CH" dirty="0"/>
              <a:t>, go to the main menu,  settings, </a:t>
            </a:r>
            <a:r>
              <a:rPr lang="fr-CH" dirty="0" err="1"/>
              <a:t>Unlock</a:t>
            </a:r>
            <a:r>
              <a:rPr lang="fr-CH" dirty="0"/>
              <a:t> Levels, </a:t>
            </a:r>
            <a:r>
              <a:rPr lang="fr-CH" dirty="0" err="1"/>
              <a:t>than</a:t>
            </a:r>
            <a:r>
              <a:rPr lang="fr-CH" dirty="0"/>
              <a:t> click on "Back." </a:t>
            </a:r>
          </a:p>
        </p:txBody>
      </p:sp>
      <p:sp>
        <p:nvSpPr>
          <p:cNvPr id="11" name="Rectangle 10">
            <a:extLst>
              <a:ext uri="{FF2B5EF4-FFF2-40B4-BE49-F238E27FC236}">
                <a16:creationId xmlns:a16="http://schemas.microsoft.com/office/drawing/2014/main" id="{8E9B8C16-3D6A-96FF-F974-AD00355967AD}"/>
              </a:ext>
            </a:extLst>
          </p:cNvPr>
          <p:cNvSpPr/>
          <p:nvPr/>
        </p:nvSpPr>
        <p:spPr>
          <a:xfrm>
            <a:off x="9204960" y="3048000"/>
            <a:ext cx="740229" cy="381000"/>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C449394B-C1CA-AA65-21C8-72F8A67D2184}"/>
              </a:ext>
            </a:extLst>
          </p:cNvPr>
          <p:cNvSpPr/>
          <p:nvPr/>
        </p:nvSpPr>
        <p:spPr>
          <a:xfrm>
            <a:off x="9527519" y="4821418"/>
            <a:ext cx="740229" cy="381000"/>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4346E735-E8E5-3DF4-87E6-F512B95079AF}"/>
              </a:ext>
            </a:extLst>
          </p:cNvPr>
          <p:cNvSpPr/>
          <p:nvPr/>
        </p:nvSpPr>
        <p:spPr>
          <a:xfrm>
            <a:off x="9201151" y="5737059"/>
            <a:ext cx="740229" cy="381000"/>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2665679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erson walking in jeans and a black shirt&#10;&#10;Description automatically generated">
            <a:extLst>
              <a:ext uri="{FF2B5EF4-FFF2-40B4-BE49-F238E27FC236}">
                <a16:creationId xmlns:a16="http://schemas.microsoft.com/office/drawing/2014/main" id="{9CC9D17A-E8D6-733B-C38F-CDED5A2D4350}"/>
              </a:ext>
            </a:extLst>
          </p:cNvPr>
          <p:cNvPicPr>
            <a:picLocks noChangeAspect="1"/>
          </p:cNvPicPr>
          <p:nvPr/>
        </p:nvPicPr>
        <p:blipFill>
          <a:blip r:embed="rId2"/>
          <a:stretch>
            <a:fillRect/>
          </a:stretch>
        </p:blipFill>
        <p:spPr>
          <a:xfrm>
            <a:off x="7026858" y="-22412"/>
            <a:ext cx="4605445" cy="6902824"/>
          </a:xfrm>
          <a:prstGeom prst="rect">
            <a:avLst/>
          </a:prstGeom>
        </p:spPr>
      </p:pic>
      <p:sp>
        <p:nvSpPr>
          <p:cNvPr id="11" name="Text Placeholder 10">
            <a:extLst>
              <a:ext uri="{FF2B5EF4-FFF2-40B4-BE49-F238E27FC236}">
                <a16:creationId xmlns:a16="http://schemas.microsoft.com/office/drawing/2014/main" id="{3B155150-8925-3121-C12E-07E4D2505361}"/>
              </a:ext>
            </a:extLst>
          </p:cNvPr>
          <p:cNvSpPr>
            <a:spLocks noGrp="1"/>
          </p:cNvSpPr>
          <p:nvPr>
            <p:ph type="body" idx="1"/>
          </p:nvPr>
        </p:nvSpPr>
        <p:spPr>
          <a:xfrm>
            <a:off x="2290482" y="941221"/>
            <a:ext cx="5132293" cy="4561221"/>
          </a:xfrm>
        </p:spPr>
        <p:txBody>
          <a:bodyPr>
            <a:normAutofit/>
          </a:bodyPr>
          <a:lstStyle/>
          <a:p>
            <a:r>
              <a:rPr lang="fr-CH" dirty="0" err="1"/>
              <a:t>We</a:t>
            </a:r>
            <a:r>
              <a:rPr lang="fr-CH" dirty="0"/>
              <a:t> can start </a:t>
            </a:r>
            <a:r>
              <a:rPr lang="fr-CH" dirty="0" err="1"/>
              <a:t>with</a:t>
            </a:r>
            <a:r>
              <a:rPr lang="fr-CH" dirty="0"/>
              <a:t> </a:t>
            </a:r>
            <a:r>
              <a:rPr lang="fr-CH" dirty="0" err="1"/>
              <a:t>your</a:t>
            </a:r>
            <a:r>
              <a:rPr lang="fr-CH" dirty="0"/>
              <a:t> body. </a:t>
            </a:r>
            <a:endParaRPr lang="en-US" dirty="0"/>
          </a:p>
        </p:txBody>
      </p:sp>
      <p:pic>
        <p:nvPicPr>
          <p:cNvPr id="12" name="Google Shape;147;p6" descr="A picture containing toy&#10;&#10;Description automatically generated">
            <a:extLst>
              <a:ext uri="{FF2B5EF4-FFF2-40B4-BE49-F238E27FC236}">
                <a16:creationId xmlns:a16="http://schemas.microsoft.com/office/drawing/2014/main" id="{8DB31462-C771-1CED-C639-F58291239630}"/>
              </a:ext>
            </a:extLst>
          </p:cNvPr>
          <p:cNvPicPr preferRelativeResize="0"/>
          <p:nvPr/>
        </p:nvPicPr>
        <p:blipFill rotWithShape="1">
          <a:blip r:embed="rId3">
            <a:alphaModFix/>
          </a:blip>
          <a:srcRect/>
          <a:stretch/>
        </p:blipFill>
        <p:spPr>
          <a:xfrm>
            <a:off x="233083" y="205276"/>
            <a:ext cx="1739153" cy="1766959"/>
          </a:xfrm>
          <a:prstGeom prst="rect">
            <a:avLst/>
          </a:prstGeom>
          <a:noFill/>
          <a:ln>
            <a:noFill/>
          </a:ln>
        </p:spPr>
      </p:pic>
    </p:spTree>
    <p:extLst>
      <p:ext uri="{BB962C8B-B14F-4D97-AF65-F5344CB8AC3E}">
        <p14:creationId xmlns:p14="http://schemas.microsoft.com/office/powerpoint/2010/main" val="138405156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Close up of a person's skin&#10;&#10;Description automatically generated with medium confidence">
            <a:extLst>
              <a:ext uri="{FF2B5EF4-FFF2-40B4-BE49-F238E27FC236}">
                <a16:creationId xmlns:a16="http://schemas.microsoft.com/office/drawing/2014/main" id="{1E3A9191-9DD2-D1F2-19AC-0F8F74A07A48}"/>
              </a:ext>
            </a:extLst>
          </p:cNvPr>
          <p:cNvPicPr>
            <a:picLocks noChangeAspect="1"/>
          </p:cNvPicPr>
          <p:nvPr/>
        </p:nvPicPr>
        <p:blipFill rotWithShape="1">
          <a:blip r:embed="rId2"/>
          <a:srcRect b="15625"/>
          <a:stretch/>
        </p:blipFill>
        <p:spPr>
          <a:xfrm>
            <a:off x="0" y="0"/>
            <a:ext cx="12192000" cy="6858000"/>
          </a:xfrm>
          <a:prstGeom prst="rect">
            <a:avLst/>
          </a:prstGeom>
        </p:spPr>
      </p:pic>
      <p:sp>
        <p:nvSpPr>
          <p:cNvPr id="4" name="Text Placeholder 3">
            <a:extLst>
              <a:ext uri="{FF2B5EF4-FFF2-40B4-BE49-F238E27FC236}">
                <a16:creationId xmlns:a16="http://schemas.microsoft.com/office/drawing/2014/main" id="{3AE17E93-0FC5-BF14-154D-6B1EA3B488A4}"/>
              </a:ext>
            </a:extLst>
          </p:cNvPr>
          <p:cNvSpPr>
            <a:spLocks noGrp="1"/>
          </p:cNvSpPr>
          <p:nvPr>
            <p:ph type="body" idx="2"/>
          </p:nvPr>
        </p:nvSpPr>
        <p:spPr>
          <a:xfrm>
            <a:off x="561474" y="598405"/>
            <a:ext cx="11016834" cy="1230396"/>
          </a:xfrm>
          <a:solidFill>
            <a:srgbClr val="FFFFFF">
              <a:alpha val="40000"/>
            </a:srgbClr>
          </a:solidFill>
        </p:spPr>
        <p:txBody>
          <a:bodyPr>
            <a:normAutofit/>
          </a:bodyPr>
          <a:lstStyle/>
          <a:p>
            <a:pPr marL="0"/>
            <a:r>
              <a:rPr lang="fr-CH" sz="2400" dirty="0">
                <a:solidFill>
                  <a:schemeClr val="tx1"/>
                </a:solidFill>
              </a:rPr>
              <a:t>The surface of </a:t>
            </a:r>
            <a:r>
              <a:rPr lang="fr-CH" sz="2400" dirty="0" err="1">
                <a:solidFill>
                  <a:schemeClr val="tx1"/>
                </a:solidFill>
              </a:rPr>
              <a:t>your</a:t>
            </a:r>
            <a:r>
              <a:rPr lang="fr-CH" sz="2400" dirty="0">
                <a:solidFill>
                  <a:schemeClr val="tx1"/>
                </a:solidFill>
              </a:rPr>
              <a:t> skin </a:t>
            </a:r>
            <a:r>
              <a:rPr lang="fr-CH" sz="2400" dirty="0" err="1">
                <a:solidFill>
                  <a:schemeClr val="tx1"/>
                </a:solidFill>
              </a:rPr>
              <a:t>is</a:t>
            </a:r>
            <a:r>
              <a:rPr lang="fr-CH" sz="2400" dirty="0">
                <a:solidFill>
                  <a:schemeClr val="tx1"/>
                </a:solidFill>
              </a:rPr>
              <a:t> in contact </a:t>
            </a:r>
            <a:r>
              <a:rPr lang="fr-CH" sz="2400" dirty="0" err="1">
                <a:solidFill>
                  <a:schemeClr val="tx1"/>
                </a:solidFill>
              </a:rPr>
              <a:t>with</a:t>
            </a:r>
            <a:r>
              <a:rPr lang="fr-CH" sz="2400" dirty="0">
                <a:solidFill>
                  <a:schemeClr val="tx1"/>
                </a:solidFill>
              </a:rPr>
              <a:t> the </a:t>
            </a:r>
            <a:r>
              <a:rPr lang="fr-CH" sz="2400" dirty="0" err="1">
                <a:solidFill>
                  <a:schemeClr val="tx1"/>
                </a:solidFill>
              </a:rPr>
              <a:t>atmosphere</a:t>
            </a:r>
            <a:r>
              <a:rPr lang="fr-CH" sz="2400" dirty="0">
                <a:solidFill>
                  <a:schemeClr val="tx1"/>
                </a:solidFill>
              </a:rPr>
              <a:t>, </a:t>
            </a:r>
            <a:r>
              <a:rPr lang="fr-CH" sz="2400" dirty="0" err="1">
                <a:solidFill>
                  <a:schemeClr val="tx1"/>
                </a:solidFill>
              </a:rPr>
              <a:t>so</a:t>
            </a:r>
            <a:r>
              <a:rPr lang="fr-CH" sz="2400" dirty="0">
                <a:solidFill>
                  <a:schemeClr val="tx1"/>
                </a:solidFill>
              </a:rPr>
              <a:t> </a:t>
            </a:r>
            <a:r>
              <a:rPr lang="fr-CH" sz="2400" dirty="0" err="1">
                <a:solidFill>
                  <a:schemeClr val="tx1"/>
                </a:solidFill>
              </a:rPr>
              <a:t>it’s</a:t>
            </a:r>
            <a:r>
              <a:rPr lang="fr-CH" sz="2400" dirty="0">
                <a:solidFill>
                  <a:schemeClr val="tx1"/>
                </a:solidFill>
              </a:rPr>
              <a:t> an </a:t>
            </a:r>
            <a:r>
              <a:rPr lang="fr-CH" sz="2400" dirty="0" err="1">
                <a:solidFill>
                  <a:schemeClr val="tx1"/>
                </a:solidFill>
              </a:rPr>
              <a:t>oxygen-rich</a:t>
            </a:r>
            <a:r>
              <a:rPr lang="fr-CH" sz="2400" dirty="0">
                <a:solidFill>
                  <a:schemeClr val="tx1"/>
                </a:solidFill>
              </a:rPr>
              <a:t> </a:t>
            </a:r>
            <a:r>
              <a:rPr lang="fr-CH" sz="2400" dirty="0" err="1">
                <a:solidFill>
                  <a:schemeClr val="tx1"/>
                </a:solidFill>
              </a:rPr>
              <a:t>environment</a:t>
            </a:r>
            <a:r>
              <a:rPr lang="fr-CH" sz="2400" dirty="0">
                <a:solidFill>
                  <a:schemeClr val="tx1"/>
                </a:solidFill>
              </a:rPr>
              <a:t>.</a:t>
            </a:r>
          </a:p>
        </p:txBody>
      </p:sp>
      <p:sp>
        <p:nvSpPr>
          <p:cNvPr id="7" name="TextBox 6">
            <a:extLst>
              <a:ext uri="{FF2B5EF4-FFF2-40B4-BE49-F238E27FC236}">
                <a16:creationId xmlns:a16="http://schemas.microsoft.com/office/drawing/2014/main" id="{388E19D0-59A9-1649-4890-A8652B923250}"/>
              </a:ext>
            </a:extLst>
          </p:cNvPr>
          <p:cNvSpPr txBox="1"/>
          <p:nvPr/>
        </p:nvSpPr>
        <p:spPr>
          <a:xfrm>
            <a:off x="8915400" y="6274803"/>
            <a:ext cx="2662908" cy="307777"/>
          </a:xfrm>
          <a:prstGeom prst="rect">
            <a:avLst/>
          </a:prstGeom>
          <a:solidFill>
            <a:srgbClr val="FFFFFF">
              <a:alpha val="40000"/>
            </a:srgbClr>
          </a:solidFill>
        </p:spPr>
        <p:txBody>
          <a:bodyPr wrap="none" rtlCol="0">
            <a:spAutoFit/>
          </a:bodyPr>
          <a:lstStyle/>
          <a:p>
            <a:r>
              <a:rPr lang="fr-CH" i="1" dirty="0">
                <a:solidFill>
                  <a:schemeClr val="tx1"/>
                </a:solidFill>
              </a:rPr>
              <a:t> banjongseal168 / Adobe Stock</a:t>
            </a:r>
          </a:p>
        </p:txBody>
      </p:sp>
    </p:spTree>
    <p:extLst>
      <p:ext uri="{BB962C8B-B14F-4D97-AF65-F5344CB8AC3E}">
        <p14:creationId xmlns:p14="http://schemas.microsoft.com/office/powerpoint/2010/main" val="209560051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875519D-52EE-A62C-7AA8-981268A00E32}"/>
              </a:ext>
            </a:extLst>
          </p:cNvPr>
          <p:cNvSpPr/>
          <p:nvPr/>
        </p:nvSpPr>
        <p:spPr>
          <a:xfrm>
            <a:off x="0" y="0"/>
            <a:ext cx="7524750" cy="6858000"/>
          </a:xfrm>
          <a:prstGeom prst="rect">
            <a:avLst/>
          </a:prstGeom>
          <a:solidFill>
            <a:srgbClr val="00697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sp>
        <p:nvSpPr>
          <p:cNvPr id="2" name="Title 1">
            <a:extLst>
              <a:ext uri="{FF2B5EF4-FFF2-40B4-BE49-F238E27FC236}">
                <a16:creationId xmlns:a16="http://schemas.microsoft.com/office/drawing/2014/main" id="{F9EC16D2-19FA-8DB4-0D60-93D6A2979E76}"/>
              </a:ext>
            </a:extLst>
          </p:cNvPr>
          <p:cNvSpPr>
            <a:spLocks noGrp="1"/>
          </p:cNvSpPr>
          <p:nvPr>
            <p:ph type="title"/>
          </p:nvPr>
        </p:nvSpPr>
        <p:spPr/>
        <p:txBody>
          <a:bodyPr/>
          <a:lstStyle/>
          <a:p>
            <a:endParaRPr lang="fr-CH"/>
          </a:p>
        </p:txBody>
      </p:sp>
      <p:sp>
        <p:nvSpPr>
          <p:cNvPr id="3" name="Text Placeholder 2">
            <a:extLst>
              <a:ext uri="{FF2B5EF4-FFF2-40B4-BE49-F238E27FC236}">
                <a16:creationId xmlns:a16="http://schemas.microsoft.com/office/drawing/2014/main" id="{FAC5A00A-2E39-CE74-97F7-FC3798E722B0}"/>
              </a:ext>
            </a:extLst>
          </p:cNvPr>
          <p:cNvSpPr>
            <a:spLocks noGrp="1"/>
          </p:cNvSpPr>
          <p:nvPr>
            <p:ph type="body" idx="1"/>
          </p:nvPr>
        </p:nvSpPr>
        <p:spPr/>
        <p:txBody>
          <a:bodyPr/>
          <a:lstStyle/>
          <a:p>
            <a:endParaRPr lang="fr-CH"/>
          </a:p>
        </p:txBody>
      </p:sp>
      <p:pic>
        <p:nvPicPr>
          <p:cNvPr id="5" name="Picture 4" descr="A picture containing text&#10;&#10;Description automatically generated">
            <a:extLst>
              <a:ext uri="{FF2B5EF4-FFF2-40B4-BE49-F238E27FC236}">
                <a16:creationId xmlns:a16="http://schemas.microsoft.com/office/drawing/2014/main" id="{4D06253B-B353-E414-8A34-53CA91BF07F4}"/>
              </a:ext>
            </a:extLst>
          </p:cNvPr>
          <p:cNvPicPr>
            <a:picLocks noChangeAspect="1"/>
          </p:cNvPicPr>
          <p:nvPr/>
        </p:nvPicPr>
        <p:blipFill rotWithShape="1">
          <a:blip r:embed="rId2"/>
          <a:srcRect l="-171" t="32686" r="714" b="1132"/>
          <a:stretch/>
        </p:blipFill>
        <p:spPr>
          <a:xfrm>
            <a:off x="1885950" y="-1"/>
            <a:ext cx="10306050" cy="6858001"/>
          </a:xfrm>
          <a:prstGeom prst="rect">
            <a:avLst/>
          </a:prstGeom>
        </p:spPr>
      </p:pic>
      <p:sp>
        <p:nvSpPr>
          <p:cNvPr id="6" name="TextBox 5">
            <a:extLst>
              <a:ext uri="{FF2B5EF4-FFF2-40B4-BE49-F238E27FC236}">
                <a16:creationId xmlns:a16="http://schemas.microsoft.com/office/drawing/2014/main" id="{8AF1CDEE-4E5E-1516-BFB3-D3B54DBFCCDD}"/>
              </a:ext>
            </a:extLst>
          </p:cNvPr>
          <p:cNvSpPr txBox="1"/>
          <p:nvPr/>
        </p:nvSpPr>
        <p:spPr>
          <a:xfrm>
            <a:off x="609601" y="6312407"/>
            <a:ext cx="2515432" cy="307777"/>
          </a:xfrm>
          <a:prstGeom prst="rect">
            <a:avLst/>
          </a:prstGeom>
          <a:noFill/>
        </p:spPr>
        <p:txBody>
          <a:bodyPr wrap="none" rtlCol="0">
            <a:spAutoFit/>
          </a:bodyPr>
          <a:lstStyle/>
          <a:p>
            <a:r>
              <a:rPr lang="en-US" i="1" dirty="0" err="1">
                <a:solidFill>
                  <a:schemeClr val="bg1"/>
                </a:solidFill>
                <a:latin typeface="Roboto" panose="02000000000000000000" pitchFamily="2" charset="0"/>
                <a:ea typeface="Roboto" panose="02000000000000000000" pitchFamily="2" charset="0"/>
                <a:cs typeface="Roboto" panose="02000000000000000000" pitchFamily="2" charset="0"/>
              </a:rPr>
              <a:t>Pikovit</a:t>
            </a:r>
            <a:r>
              <a:rPr lang="en-US" i="1" dirty="0">
                <a:solidFill>
                  <a:schemeClr val="bg1"/>
                </a:solidFill>
                <a:latin typeface="Roboto" panose="02000000000000000000" pitchFamily="2" charset="0"/>
                <a:ea typeface="Roboto" panose="02000000000000000000" pitchFamily="2" charset="0"/>
                <a:cs typeface="Roboto" panose="02000000000000000000" pitchFamily="2" charset="0"/>
              </a:rPr>
              <a:t>/Science Photo Library</a:t>
            </a:r>
          </a:p>
        </p:txBody>
      </p:sp>
      <p:sp>
        <p:nvSpPr>
          <p:cNvPr id="4" name="Text Placeholder 3">
            <a:extLst>
              <a:ext uri="{FF2B5EF4-FFF2-40B4-BE49-F238E27FC236}">
                <a16:creationId xmlns:a16="http://schemas.microsoft.com/office/drawing/2014/main" id="{39EFDC9D-39E9-E7E9-4575-B22D5C434A02}"/>
              </a:ext>
            </a:extLst>
          </p:cNvPr>
          <p:cNvSpPr>
            <a:spLocks noGrp="1"/>
          </p:cNvSpPr>
          <p:nvPr>
            <p:ph type="body" idx="2"/>
          </p:nvPr>
        </p:nvSpPr>
        <p:spPr>
          <a:xfrm>
            <a:off x="609601" y="1536293"/>
            <a:ext cx="3419474" cy="4930002"/>
          </a:xfrm>
        </p:spPr>
        <p:txBody>
          <a:bodyPr>
            <a:normAutofit/>
          </a:bodyPr>
          <a:lstStyle/>
          <a:p>
            <a:pPr marL="0"/>
            <a:r>
              <a:rPr lang="fr-CH" dirty="0" err="1">
                <a:solidFill>
                  <a:schemeClr val="bg1"/>
                </a:solidFill>
              </a:rPr>
              <a:t>Your</a:t>
            </a:r>
            <a:r>
              <a:rPr lang="fr-CH" dirty="0">
                <a:solidFill>
                  <a:schemeClr val="bg1"/>
                </a:solidFill>
              </a:rPr>
              <a:t> </a:t>
            </a:r>
            <a:r>
              <a:rPr lang="fr-CH" dirty="0" err="1">
                <a:solidFill>
                  <a:schemeClr val="bg1"/>
                </a:solidFill>
              </a:rPr>
              <a:t>gut</a:t>
            </a:r>
            <a:r>
              <a:rPr lang="fr-CH" dirty="0">
                <a:solidFill>
                  <a:schemeClr val="bg1"/>
                </a:solidFill>
              </a:rPr>
              <a:t> </a:t>
            </a:r>
            <a:r>
              <a:rPr lang="fr-CH" dirty="0" err="1">
                <a:solidFill>
                  <a:schemeClr val="bg1"/>
                </a:solidFill>
              </a:rPr>
              <a:t>is</a:t>
            </a:r>
            <a:r>
              <a:rPr lang="fr-CH" dirty="0">
                <a:solidFill>
                  <a:schemeClr val="bg1"/>
                </a:solidFill>
              </a:rPr>
              <a:t> out of </a:t>
            </a:r>
            <a:r>
              <a:rPr lang="fr-CH" dirty="0" err="1">
                <a:solidFill>
                  <a:schemeClr val="bg1"/>
                </a:solidFill>
              </a:rPr>
              <a:t>reach</a:t>
            </a:r>
            <a:r>
              <a:rPr lang="fr-CH" dirty="0">
                <a:solidFill>
                  <a:schemeClr val="bg1"/>
                </a:solidFill>
              </a:rPr>
              <a:t> of the </a:t>
            </a:r>
            <a:r>
              <a:rPr lang="fr-CH" dirty="0" err="1">
                <a:solidFill>
                  <a:schemeClr val="bg1"/>
                </a:solidFill>
              </a:rPr>
              <a:t>atmosphere</a:t>
            </a:r>
            <a:r>
              <a:rPr lang="fr-CH" dirty="0">
                <a:solidFill>
                  <a:schemeClr val="bg1"/>
                </a:solidFill>
              </a:rPr>
              <a:t>, </a:t>
            </a:r>
            <a:r>
              <a:rPr lang="fr-CH" dirty="0" err="1">
                <a:solidFill>
                  <a:schemeClr val="bg1"/>
                </a:solidFill>
              </a:rPr>
              <a:t>so</a:t>
            </a:r>
            <a:r>
              <a:rPr lang="fr-CH" dirty="0">
                <a:solidFill>
                  <a:schemeClr val="bg1"/>
                </a:solidFill>
              </a:rPr>
              <a:t> </a:t>
            </a:r>
            <a:r>
              <a:rPr lang="fr-CH" dirty="0" err="1">
                <a:solidFill>
                  <a:schemeClr val="bg1"/>
                </a:solidFill>
              </a:rPr>
              <a:t>it’s</a:t>
            </a:r>
            <a:r>
              <a:rPr lang="fr-CH" dirty="0">
                <a:solidFill>
                  <a:schemeClr val="bg1"/>
                </a:solidFill>
              </a:rPr>
              <a:t> </a:t>
            </a:r>
            <a:r>
              <a:rPr lang="fr-CH" dirty="0" err="1">
                <a:solidFill>
                  <a:schemeClr val="bg1"/>
                </a:solidFill>
              </a:rPr>
              <a:t>poor</a:t>
            </a:r>
            <a:r>
              <a:rPr lang="fr-CH" dirty="0">
                <a:solidFill>
                  <a:schemeClr val="bg1"/>
                </a:solidFill>
              </a:rPr>
              <a:t> in </a:t>
            </a:r>
            <a:r>
              <a:rPr lang="fr-CH" dirty="0" err="1">
                <a:solidFill>
                  <a:schemeClr val="bg1"/>
                </a:solidFill>
              </a:rPr>
              <a:t>oxygen</a:t>
            </a:r>
            <a:r>
              <a:rPr lang="fr-CH" dirty="0">
                <a:solidFill>
                  <a:schemeClr val="bg1"/>
                </a:solidFill>
              </a:rPr>
              <a:t>.</a:t>
            </a:r>
          </a:p>
        </p:txBody>
      </p:sp>
    </p:spTree>
    <p:extLst>
      <p:ext uri="{BB962C8B-B14F-4D97-AF65-F5344CB8AC3E}">
        <p14:creationId xmlns:p14="http://schemas.microsoft.com/office/powerpoint/2010/main" val="209980606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825"/>
        <p:cNvGrpSpPr/>
        <p:nvPr/>
      </p:nvGrpSpPr>
      <p:grpSpPr>
        <a:xfrm>
          <a:off x="0" y="0"/>
          <a:ext cx="0" cy="0"/>
          <a:chOff x="0" y="0"/>
          <a:chExt cx="0" cy="0"/>
        </a:xfrm>
      </p:grpSpPr>
      <p:sp>
        <p:nvSpPr>
          <p:cNvPr id="7" name="Text Placeholder 6">
            <a:extLst>
              <a:ext uri="{FF2B5EF4-FFF2-40B4-BE49-F238E27FC236}">
                <a16:creationId xmlns:a16="http://schemas.microsoft.com/office/drawing/2014/main" id="{74E3813B-AD05-F188-DBDA-B678C3268C23}"/>
              </a:ext>
            </a:extLst>
          </p:cNvPr>
          <p:cNvSpPr>
            <a:spLocks noGrp="1"/>
          </p:cNvSpPr>
          <p:nvPr>
            <p:ph type="body" idx="1"/>
          </p:nvPr>
        </p:nvSpPr>
        <p:spPr>
          <a:xfrm>
            <a:off x="2198226" y="1013520"/>
            <a:ext cx="9148010" cy="4561221"/>
          </a:xfrm>
        </p:spPr>
        <p:txBody>
          <a:bodyPr>
            <a:normAutofit/>
          </a:bodyPr>
          <a:lstStyle/>
          <a:p>
            <a:pPr marL="0"/>
            <a:r>
              <a:rPr lang="fr-CH" dirty="0">
                <a:solidFill>
                  <a:srgbClr val="5E6C77"/>
                </a:solidFill>
              </a:rPr>
              <a:t>The </a:t>
            </a:r>
            <a:r>
              <a:rPr lang="fr-CH" dirty="0" err="1">
                <a:solidFill>
                  <a:srgbClr val="5E6C77"/>
                </a:solidFill>
              </a:rPr>
              <a:t>atmosphere</a:t>
            </a:r>
            <a:r>
              <a:rPr lang="fr-CH" dirty="0">
                <a:solidFill>
                  <a:srgbClr val="5E6C77"/>
                </a:solidFill>
              </a:rPr>
              <a:t> </a:t>
            </a:r>
            <a:r>
              <a:rPr lang="fr-CH" dirty="0" err="1">
                <a:solidFill>
                  <a:srgbClr val="5E6C77"/>
                </a:solidFill>
              </a:rPr>
              <a:t>is</a:t>
            </a:r>
            <a:r>
              <a:rPr lang="fr-CH" dirty="0">
                <a:solidFill>
                  <a:srgbClr val="5E6C77"/>
                </a:solidFill>
              </a:rPr>
              <a:t> </a:t>
            </a:r>
            <a:r>
              <a:rPr lang="fr-CH" dirty="0" err="1">
                <a:solidFill>
                  <a:srgbClr val="5E6C77"/>
                </a:solidFill>
              </a:rPr>
              <a:t>rich</a:t>
            </a:r>
            <a:r>
              <a:rPr lang="fr-CH" dirty="0">
                <a:solidFill>
                  <a:srgbClr val="5E6C77"/>
                </a:solidFill>
              </a:rPr>
              <a:t> in </a:t>
            </a:r>
            <a:r>
              <a:rPr lang="fr-CH" dirty="0" err="1">
                <a:solidFill>
                  <a:srgbClr val="5E6C77"/>
                </a:solidFill>
              </a:rPr>
              <a:t>oxygen</a:t>
            </a:r>
            <a:r>
              <a:rPr lang="fr-CH" dirty="0">
                <a:solidFill>
                  <a:srgbClr val="5E6C77"/>
                </a:solidFill>
              </a:rPr>
              <a:t> </a:t>
            </a:r>
            <a:r>
              <a:rPr lang="fr-CH" dirty="0" err="1">
                <a:solidFill>
                  <a:srgbClr val="5E6C77"/>
                </a:solidFill>
              </a:rPr>
              <a:t>thanks</a:t>
            </a:r>
            <a:r>
              <a:rPr lang="fr-CH" dirty="0">
                <a:solidFill>
                  <a:srgbClr val="5E6C77"/>
                </a:solidFill>
              </a:rPr>
              <a:t> to </a:t>
            </a:r>
            <a:r>
              <a:rPr lang="fr-CH" dirty="0" err="1">
                <a:solidFill>
                  <a:srgbClr val="5E6C77"/>
                </a:solidFill>
              </a:rPr>
              <a:t>photosynthetic</a:t>
            </a:r>
            <a:r>
              <a:rPr lang="fr-CH" dirty="0">
                <a:solidFill>
                  <a:srgbClr val="5E6C77"/>
                </a:solidFill>
              </a:rPr>
              <a:t> </a:t>
            </a:r>
            <a:r>
              <a:rPr lang="fr-CH" dirty="0" err="1">
                <a:solidFill>
                  <a:srgbClr val="5E6C77"/>
                </a:solidFill>
              </a:rPr>
              <a:t>organisms</a:t>
            </a:r>
            <a:r>
              <a:rPr lang="fr-CH" dirty="0">
                <a:solidFill>
                  <a:srgbClr val="5E6C77"/>
                </a:solidFill>
              </a:rPr>
              <a:t>, </a:t>
            </a:r>
            <a:r>
              <a:rPr lang="fr-CH" dirty="0" err="1">
                <a:solidFill>
                  <a:srgbClr val="5E6C77"/>
                </a:solidFill>
              </a:rPr>
              <a:t>such</a:t>
            </a:r>
            <a:r>
              <a:rPr lang="fr-CH" dirty="0">
                <a:solidFill>
                  <a:srgbClr val="5E6C77"/>
                </a:solidFill>
              </a:rPr>
              <a:t> as plants, </a:t>
            </a:r>
            <a:r>
              <a:rPr lang="fr-CH" dirty="0" err="1">
                <a:solidFill>
                  <a:srgbClr val="5E6C77"/>
                </a:solidFill>
              </a:rPr>
              <a:t>algae</a:t>
            </a:r>
            <a:r>
              <a:rPr lang="fr-CH" dirty="0">
                <a:solidFill>
                  <a:srgbClr val="5E6C77"/>
                </a:solidFill>
              </a:rPr>
              <a:t> and </a:t>
            </a:r>
            <a:r>
              <a:rPr lang="fr-CH" dirty="0" err="1">
                <a:solidFill>
                  <a:srgbClr val="5E6C77"/>
                </a:solidFill>
              </a:rPr>
              <a:t>cyanobacteria</a:t>
            </a:r>
            <a:r>
              <a:rPr lang="fr-CH" dirty="0">
                <a:solidFill>
                  <a:srgbClr val="5E6C77"/>
                </a:solidFill>
              </a:rPr>
              <a:t>, </a:t>
            </a:r>
            <a:r>
              <a:rPr lang="fr-CH" dirty="0" err="1">
                <a:solidFill>
                  <a:srgbClr val="5E6C77"/>
                </a:solidFill>
              </a:rPr>
              <a:t>which</a:t>
            </a:r>
            <a:r>
              <a:rPr lang="fr-CH" dirty="0">
                <a:solidFill>
                  <a:srgbClr val="5E6C77"/>
                </a:solidFill>
              </a:rPr>
              <a:t> </a:t>
            </a:r>
            <a:r>
              <a:rPr lang="fr-CH" dirty="0" err="1">
                <a:solidFill>
                  <a:srgbClr val="5E6C77"/>
                </a:solidFill>
              </a:rPr>
              <a:t>produce</a:t>
            </a:r>
            <a:r>
              <a:rPr lang="fr-CH" dirty="0">
                <a:solidFill>
                  <a:srgbClr val="5E6C77"/>
                </a:solidFill>
              </a:rPr>
              <a:t> </a:t>
            </a:r>
            <a:r>
              <a:rPr lang="fr-CH" dirty="0" err="1">
                <a:solidFill>
                  <a:srgbClr val="5E6C77"/>
                </a:solidFill>
              </a:rPr>
              <a:t>oxygen</a:t>
            </a:r>
            <a:r>
              <a:rPr lang="fr-CH" dirty="0">
                <a:solidFill>
                  <a:srgbClr val="5E6C77"/>
                </a:solidFill>
              </a:rPr>
              <a:t>. </a:t>
            </a:r>
          </a:p>
          <a:p>
            <a:pPr marL="0"/>
            <a:r>
              <a:rPr lang="fr-CH" dirty="0">
                <a:solidFill>
                  <a:srgbClr val="5E6C77"/>
                </a:solidFill>
              </a:rPr>
              <a:t>Planty, </a:t>
            </a:r>
            <a:r>
              <a:rPr lang="fr-CH" dirty="0" err="1">
                <a:solidFill>
                  <a:srgbClr val="5E6C77"/>
                </a:solidFill>
              </a:rPr>
              <a:t>who</a:t>
            </a:r>
            <a:r>
              <a:rPr lang="fr-CH" dirty="0">
                <a:solidFill>
                  <a:srgbClr val="5E6C77"/>
                </a:solidFill>
              </a:rPr>
              <a:t> </a:t>
            </a:r>
            <a:r>
              <a:rPr lang="fr-CH" dirty="0" err="1">
                <a:solidFill>
                  <a:srgbClr val="5E6C77"/>
                </a:solidFill>
              </a:rPr>
              <a:t>is</a:t>
            </a:r>
            <a:r>
              <a:rPr lang="fr-CH" dirty="0">
                <a:solidFill>
                  <a:srgbClr val="5E6C77"/>
                </a:solidFill>
              </a:rPr>
              <a:t> a type of </a:t>
            </a:r>
            <a:r>
              <a:rPr lang="fr-CH" dirty="0" err="1">
                <a:solidFill>
                  <a:srgbClr val="5E6C77"/>
                </a:solidFill>
              </a:rPr>
              <a:t>unicellular</a:t>
            </a:r>
            <a:r>
              <a:rPr lang="fr-CH" dirty="0">
                <a:solidFill>
                  <a:srgbClr val="5E6C77"/>
                </a:solidFill>
              </a:rPr>
              <a:t> </a:t>
            </a:r>
            <a:r>
              <a:rPr lang="fr-CH" dirty="0" err="1">
                <a:solidFill>
                  <a:srgbClr val="5E6C77"/>
                </a:solidFill>
              </a:rPr>
              <a:t>algae</a:t>
            </a:r>
            <a:r>
              <a:rPr lang="fr-CH" dirty="0">
                <a:solidFill>
                  <a:srgbClr val="5E6C77"/>
                </a:solidFill>
              </a:rPr>
              <a:t>, </a:t>
            </a:r>
            <a:r>
              <a:rPr lang="fr-CH" dirty="0" err="1">
                <a:solidFill>
                  <a:srgbClr val="5E6C77"/>
                </a:solidFill>
              </a:rPr>
              <a:t>produces</a:t>
            </a:r>
            <a:r>
              <a:rPr lang="fr-CH" dirty="0">
                <a:solidFill>
                  <a:srgbClr val="5E6C77"/>
                </a:solidFill>
              </a:rPr>
              <a:t> </a:t>
            </a:r>
            <a:r>
              <a:rPr lang="fr-CH" dirty="0" err="1">
                <a:solidFill>
                  <a:srgbClr val="5E6C77"/>
                </a:solidFill>
              </a:rPr>
              <a:t>oxygen</a:t>
            </a:r>
            <a:r>
              <a:rPr lang="fr-CH" dirty="0">
                <a:solidFill>
                  <a:srgbClr val="5E6C77"/>
                </a:solidFill>
              </a:rPr>
              <a:t>.</a:t>
            </a:r>
            <a:endParaRPr lang="fr-CH" sz="2400" dirty="0">
              <a:solidFill>
                <a:schemeClr val="accent6">
                  <a:lumMod val="75000"/>
                </a:schemeClr>
              </a:solidFill>
            </a:endParaRPr>
          </a:p>
        </p:txBody>
      </p:sp>
      <p:pic>
        <p:nvPicPr>
          <p:cNvPr id="9" name="Google Shape;828;p20" descr="A picture containing chart&#10;&#10;Description automatically generated">
            <a:extLst>
              <a:ext uri="{FF2B5EF4-FFF2-40B4-BE49-F238E27FC236}">
                <a16:creationId xmlns:a16="http://schemas.microsoft.com/office/drawing/2014/main" id="{45F81538-AA08-8DDB-B322-883723201E5A}"/>
              </a:ext>
            </a:extLst>
          </p:cNvPr>
          <p:cNvPicPr preferRelativeResize="0"/>
          <p:nvPr/>
        </p:nvPicPr>
        <p:blipFill rotWithShape="1">
          <a:blip r:embed="rId3">
            <a:alphaModFix/>
          </a:blip>
          <a:srcRect/>
          <a:stretch/>
        </p:blipFill>
        <p:spPr>
          <a:xfrm>
            <a:off x="8212463" y="3478797"/>
            <a:ext cx="3030984" cy="3030984"/>
          </a:xfrm>
          <a:prstGeom prst="rect">
            <a:avLst/>
          </a:prstGeom>
          <a:noFill/>
          <a:ln>
            <a:noFill/>
          </a:ln>
        </p:spPr>
      </p:pic>
      <p:sp>
        <p:nvSpPr>
          <p:cNvPr id="10" name="Google Shape;829;p20">
            <a:extLst>
              <a:ext uri="{FF2B5EF4-FFF2-40B4-BE49-F238E27FC236}">
                <a16:creationId xmlns:a16="http://schemas.microsoft.com/office/drawing/2014/main" id="{97259FE0-A0F7-35E9-C3B1-DC269591FEFA}"/>
              </a:ext>
            </a:extLst>
          </p:cNvPr>
          <p:cNvSpPr txBox="1"/>
          <p:nvPr/>
        </p:nvSpPr>
        <p:spPr>
          <a:xfrm>
            <a:off x="9315822" y="6325115"/>
            <a:ext cx="824265"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0" i="0" u="none" strike="noStrike" cap="none" dirty="0" err="1">
                <a:solidFill>
                  <a:schemeClr val="dk1"/>
                </a:solidFill>
                <a:latin typeface="Roboto"/>
                <a:ea typeface="Roboto"/>
                <a:cs typeface="Roboto"/>
                <a:sym typeface="Roboto"/>
              </a:rPr>
              <a:t>Planty</a:t>
            </a:r>
            <a:endParaRPr sz="1800" b="0" i="0" u="none" strike="noStrike" cap="none" dirty="0">
              <a:solidFill>
                <a:schemeClr val="dk1"/>
              </a:solidFill>
              <a:latin typeface="Roboto"/>
              <a:ea typeface="Roboto"/>
              <a:cs typeface="Roboto"/>
              <a:sym typeface="Roboto"/>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841"/>
        <p:cNvGrpSpPr/>
        <p:nvPr/>
      </p:nvGrpSpPr>
      <p:grpSpPr>
        <a:xfrm>
          <a:off x="0" y="0"/>
          <a:ext cx="0" cy="0"/>
          <a:chOff x="0" y="0"/>
          <a:chExt cx="0" cy="0"/>
        </a:xfrm>
      </p:grpSpPr>
      <p:pic>
        <p:nvPicPr>
          <p:cNvPr id="842" name="Google Shape;842;p51" descr="A picture containing toy&#10;&#10;Description automatically generated"/>
          <p:cNvPicPr preferRelativeResize="0"/>
          <p:nvPr/>
        </p:nvPicPr>
        <p:blipFill rotWithShape="1">
          <a:blip r:embed="rId3">
            <a:alphaModFix/>
          </a:blip>
          <a:srcRect/>
          <a:stretch/>
        </p:blipFill>
        <p:spPr>
          <a:xfrm>
            <a:off x="335360" y="224644"/>
            <a:ext cx="1512168" cy="1512168"/>
          </a:xfrm>
          <a:prstGeom prst="rect">
            <a:avLst/>
          </a:prstGeom>
          <a:noFill/>
          <a:ln>
            <a:noFill/>
          </a:ln>
        </p:spPr>
      </p:pic>
      <p:sp>
        <p:nvSpPr>
          <p:cNvPr id="843" name="Google Shape;843;p51"/>
          <p:cNvSpPr txBox="1">
            <a:spLocks noGrp="1"/>
          </p:cNvSpPr>
          <p:nvPr>
            <p:ph type="body" idx="1"/>
          </p:nvPr>
        </p:nvSpPr>
        <p:spPr>
          <a:xfrm>
            <a:off x="2205791" y="1489116"/>
            <a:ext cx="9148010" cy="4561221"/>
          </a:xfrm>
          <a:prstGeom prst="rect">
            <a:avLst/>
          </a:prstGeom>
          <a:noFill/>
          <a:ln>
            <a:noFill/>
          </a:ln>
        </p:spPr>
        <p:txBody>
          <a:bodyPr spcFirstLastPara="1" wrap="square" lIns="91425" tIns="45700" rIns="91425" bIns="45700" anchor="t" anchorCtr="0">
            <a:normAutofit/>
          </a:bodyPr>
          <a:lstStyle/>
          <a:p>
            <a:pPr marL="0" marR="0" lvl="0" indent="0" algn="l" rtl="0">
              <a:lnSpc>
                <a:spcPct val="120000"/>
              </a:lnSpc>
              <a:spcBef>
                <a:spcPts val="0"/>
              </a:spcBef>
              <a:spcAft>
                <a:spcPts val="1200"/>
              </a:spcAft>
              <a:buSzPts val="2800"/>
              <a:buNone/>
            </a:pPr>
            <a:r>
              <a:rPr lang="en-US" dirty="0">
                <a:solidFill>
                  <a:srgbClr val="5E6C77"/>
                </a:solidFill>
              </a:rPr>
              <a:t>Play level 30.  </a:t>
            </a:r>
          </a:p>
          <a:p>
            <a:pPr marL="0" marR="0" lvl="0" indent="0" algn="l" rtl="0">
              <a:lnSpc>
                <a:spcPct val="120000"/>
              </a:lnSpc>
              <a:spcBef>
                <a:spcPts val="0"/>
              </a:spcBef>
              <a:spcAft>
                <a:spcPts val="1200"/>
              </a:spcAft>
              <a:buSzPts val="2800"/>
              <a:buNone/>
            </a:pPr>
            <a:r>
              <a:rPr lang="fr-CH" dirty="0" err="1">
                <a:solidFill>
                  <a:srgbClr val="5E6C77"/>
                </a:solidFill>
              </a:rPr>
              <a:t>What</a:t>
            </a:r>
            <a:r>
              <a:rPr lang="fr-CH" dirty="0">
                <a:solidFill>
                  <a:srgbClr val="5E6C77"/>
                </a:solidFill>
              </a:rPr>
              <a:t> </a:t>
            </a:r>
            <a:r>
              <a:rPr lang="fr-CH" dirty="0" err="1">
                <a:solidFill>
                  <a:srgbClr val="5E6C77"/>
                </a:solidFill>
              </a:rPr>
              <a:t>does</a:t>
            </a:r>
            <a:r>
              <a:rPr lang="fr-CH" dirty="0">
                <a:solidFill>
                  <a:srgbClr val="5E6C77"/>
                </a:solidFill>
              </a:rPr>
              <a:t> Planty </a:t>
            </a:r>
            <a:r>
              <a:rPr lang="fr-CH" dirty="0" err="1">
                <a:solidFill>
                  <a:srgbClr val="5E6C77"/>
                </a:solidFill>
              </a:rPr>
              <a:t>need</a:t>
            </a:r>
            <a:r>
              <a:rPr lang="fr-CH" dirty="0">
                <a:solidFill>
                  <a:srgbClr val="5E6C77"/>
                </a:solidFill>
              </a:rPr>
              <a:t> to </a:t>
            </a:r>
            <a:r>
              <a:rPr lang="fr-CH" dirty="0" err="1">
                <a:solidFill>
                  <a:srgbClr val="5E6C77"/>
                </a:solidFill>
              </a:rPr>
              <a:t>produce</a:t>
            </a:r>
            <a:r>
              <a:rPr lang="fr-CH" dirty="0">
                <a:solidFill>
                  <a:srgbClr val="5E6C77"/>
                </a:solidFill>
              </a:rPr>
              <a:t> </a:t>
            </a:r>
            <a:r>
              <a:rPr lang="fr-CH" dirty="0" err="1">
                <a:solidFill>
                  <a:srgbClr val="5E6C77"/>
                </a:solidFill>
              </a:rPr>
              <a:t>oxygen</a:t>
            </a:r>
            <a:r>
              <a:rPr lang="fr-CH" dirty="0">
                <a:solidFill>
                  <a:srgbClr val="5E6C77"/>
                </a:solidFill>
              </a:rPr>
              <a:t> ?</a:t>
            </a:r>
            <a:endParaRPr dirty="0">
              <a:solidFill>
                <a:srgbClr val="5E6C77"/>
              </a:solidFill>
            </a:endParaRPr>
          </a:p>
        </p:txBody>
      </p:sp>
      <p:sp>
        <p:nvSpPr>
          <p:cNvPr id="844" name="Google Shape;844;p51"/>
          <p:cNvSpPr txBox="1">
            <a:spLocks noGrp="1"/>
          </p:cNvSpPr>
          <p:nvPr>
            <p:ph type="title"/>
          </p:nvPr>
        </p:nvSpPr>
        <p:spPr>
          <a:xfrm>
            <a:off x="2205791" y="163553"/>
            <a:ext cx="9148009" cy="1325563"/>
          </a:xfrm>
          <a:prstGeom prst="rect">
            <a:avLst/>
          </a:prstGeom>
          <a:noFill/>
          <a:ln>
            <a:noFill/>
          </a:ln>
        </p:spPr>
        <p:txBody>
          <a:bodyPr spcFirstLastPara="1" wrap="square" lIns="91425" tIns="45700" rIns="91425" bIns="45700" anchor="ctr" anchorCtr="0">
            <a:normAutofit/>
          </a:bodyPr>
          <a:lstStyle/>
          <a:p>
            <a:pPr marL="0" lvl="0" indent="0" algn="r" rtl="0">
              <a:lnSpc>
                <a:spcPct val="90000"/>
              </a:lnSpc>
              <a:spcBef>
                <a:spcPts val="0"/>
              </a:spcBef>
              <a:spcAft>
                <a:spcPts val="0"/>
              </a:spcAft>
              <a:buClr>
                <a:schemeClr val="dk2"/>
              </a:buClr>
              <a:buSzPts val="4800"/>
              <a:buFont typeface="Oswald SemiBold"/>
              <a:buNone/>
            </a:pPr>
            <a:r>
              <a:rPr lang="en-US" dirty="0"/>
              <a:t>Microbiomes game</a:t>
            </a:r>
            <a:endParaRPr dirty="0"/>
          </a:p>
        </p:txBody>
      </p:sp>
      <p:pic>
        <p:nvPicPr>
          <p:cNvPr id="2" name="Picture 1" descr="A picture containing chart&#10;&#10;Description automatically generated">
            <a:extLst>
              <a:ext uri="{FF2B5EF4-FFF2-40B4-BE49-F238E27FC236}">
                <a16:creationId xmlns:a16="http://schemas.microsoft.com/office/drawing/2014/main" id="{605223E9-990E-8303-2440-A48750086489}"/>
              </a:ext>
            </a:extLst>
          </p:cNvPr>
          <p:cNvPicPr>
            <a:picLocks noChangeAspect="1"/>
          </p:cNvPicPr>
          <p:nvPr/>
        </p:nvPicPr>
        <p:blipFill>
          <a:blip r:embed="rId4"/>
          <a:stretch>
            <a:fillRect/>
          </a:stretch>
        </p:blipFill>
        <p:spPr>
          <a:xfrm>
            <a:off x="9184427" y="2373335"/>
            <a:ext cx="2434055" cy="2434055"/>
          </a:xfrm>
          <a:prstGeom prst="rect">
            <a:avLst/>
          </a:prstGeom>
        </p:spPr>
      </p:pic>
    </p:spTree>
    <p:extLst>
      <p:ext uri="{BB962C8B-B14F-4D97-AF65-F5344CB8AC3E}">
        <p14:creationId xmlns:p14="http://schemas.microsoft.com/office/powerpoint/2010/main" val="334272874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841"/>
        <p:cNvGrpSpPr/>
        <p:nvPr/>
      </p:nvGrpSpPr>
      <p:grpSpPr>
        <a:xfrm>
          <a:off x="0" y="0"/>
          <a:ext cx="0" cy="0"/>
          <a:chOff x="0" y="0"/>
          <a:chExt cx="0" cy="0"/>
        </a:xfrm>
      </p:grpSpPr>
      <p:pic>
        <p:nvPicPr>
          <p:cNvPr id="842" name="Google Shape;842;p51" descr="A picture containing toy&#10;&#10;Description automatically generated"/>
          <p:cNvPicPr preferRelativeResize="0"/>
          <p:nvPr/>
        </p:nvPicPr>
        <p:blipFill rotWithShape="1">
          <a:blip r:embed="rId3">
            <a:alphaModFix/>
          </a:blip>
          <a:srcRect/>
          <a:stretch/>
        </p:blipFill>
        <p:spPr>
          <a:xfrm>
            <a:off x="335360" y="224644"/>
            <a:ext cx="1512168" cy="1512168"/>
          </a:xfrm>
          <a:prstGeom prst="rect">
            <a:avLst/>
          </a:prstGeom>
          <a:noFill/>
          <a:ln>
            <a:noFill/>
          </a:ln>
        </p:spPr>
      </p:pic>
      <p:sp>
        <p:nvSpPr>
          <p:cNvPr id="843" name="Google Shape;843;p51"/>
          <p:cNvSpPr txBox="1">
            <a:spLocks noGrp="1"/>
          </p:cNvSpPr>
          <p:nvPr>
            <p:ph type="body" idx="1"/>
          </p:nvPr>
        </p:nvSpPr>
        <p:spPr>
          <a:xfrm>
            <a:off x="2205791" y="1489116"/>
            <a:ext cx="9148010" cy="4561221"/>
          </a:xfrm>
          <a:prstGeom prst="rect">
            <a:avLst/>
          </a:prstGeom>
          <a:noFill/>
          <a:ln>
            <a:noFill/>
          </a:ln>
        </p:spPr>
        <p:txBody>
          <a:bodyPr spcFirstLastPara="1" wrap="square" lIns="91425" tIns="45700" rIns="91425" bIns="45700" anchor="t" anchorCtr="0">
            <a:normAutofit/>
          </a:bodyPr>
          <a:lstStyle/>
          <a:p>
            <a:pPr marL="0" marR="0" lvl="0" indent="0" algn="l" rtl="0">
              <a:lnSpc>
                <a:spcPct val="120000"/>
              </a:lnSpc>
              <a:spcBef>
                <a:spcPts val="0"/>
              </a:spcBef>
              <a:spcAft>
                <a:spcPts val="1200"/>
              </a:spcAft>
              <a:buSzPts val="2800"/>
              <a:buNone/>
            </a:pPr>
            <a:r>
              <a:rPr lang="en-US" dirty="0">
                <a:solidFill>
                  <a:srgbClr val="5E6C77"/>
                </a:solidFill>
              </a:rPr>
              <a:t>Play level 30.  </a:t>
            </a:r>
          </a:p>
          <a:p>
            <a:pPr marL="0" marR="0" lvl="0" indent="0" algn="l" rtl="0">
              <a:lnSpc>
                <a:spcPct val="120000"/>
              </a:lnSpc>
              <a:spcBef>
                <a:spcPts val="0"/>
              </a:spcBef>
              <a:spcAft>
                <a:spcPts val="1200"/>
              </a:spcAft>
              <a:buSzPts val="2800"/>
              <a:buNone/>
            </a:pPr>
            <a:r>
              <a:rPr lang="fr-CH" dirty="0" err="1">
                <a:solidFill>
                  <a:srgbClr val="5E6C77"/>
                </a:solidFill>
              </a:rPr>
              <a:t>What</a:t>
            </a:r>
            <a:r>
              <a:rPr lang="fr-CH" dirty="0">
                <a:solidFill>
                  <a:srgbClr val="5E6C77"/>
                </a:solidFill>
              </a:rPr>
              <a:t> </a:t>
            </a:r>
            <a:r>
              <a:rPr lang="fr-CH" dirty="0" err="1">
                <a:solidFill>
                  <a:srgbClr val="5E6C77"/>
                </a:solidFill>
              </a:rPr>
              <a:t>does</a:t>
            </a:r>
            <a:r>
              <a:rPr lang="fr-CH" dirty="0">
                <a:solidFill>
                  <a:srgbClr val="5E6C77"/>
                </a:solidFill>
              </a:rPr>
              <a:t> Planty </a:t>
            </a:r>
            <a:r>
              <a:rPr lang="fr-CH" dirty="0" err="1">
                <a:solidFill>
                  <a:srgbClr val="5E6C77"/>
                </a:solidFill>
              </a:rPr>
              <a:t>need</a:t>
            </a:r>
            <a:r>
              <a:rPr lang="fr-CH" dirty="0">
                <a:solidFill>
                  <a:srgbClr val="5E6C77"/>
                </a:solidFill>
              </a:rPr>
              <a:t> to </a:t>
            </a:r>
            <a:r>
              <a:rPr lang="fr-CH" dirty="0" err="1">
                <a:solidFill>
                  <a:srgbClr val="5E6C77"/>
                </a:solidFill>
              </a:rPr>
              <a:t>produce</a:t>
            </a:r>
            <a:r>
              <a:rPr lang="fr-CH" dirty="0">
                <a:solidFill>
                  <a:srgbClr val="5E6C77"/>
                </a:solidFill>
              </a:rPr>
              <a:t> </a:t>
            </a:r>
            <a:r>
              <a:rPr lang="fr-CH" dirty="0" err="1">
                <a:solidFill>
                  <a:srgbClr val="5E6C77"/>
                </a:solidFill>
              </a:rPr>
              <a:t>oxygen</a:t>
            </a:r>
            <a:r>
              <a:rPr lang="fr-CH" dirty="0">
                <a:solidFill>
                  <a:srgbClr val="5E6C77"/>
                </a:solidFill>
              </a:rPr>
              <a:t> ?</a:t>
            </a:r>
          </a:p>
          <a:p>
            <a:pPr marL="0" marR="0" lvl="0" indent="0" algn="l" rtl="0">
              <a:lnSpc>
                <a:spcPct val="120000"/>
              </a:lnSpc>
              <a:spcBef>
                <a:spcPts val="0"/>
              </a:spcBef>
              <a:spcAft>
                <a:spcPts val="1200"/>
              </a:spcAft>
              <a:buSzPts val="2800"/>
              <a:buNone/>
            </a:pPr>
            <a:r>
              <a:rPr lang="fr-CH" i="1" dirty="0">
                <a:solidFill>
                  <a:srgbClr val="5E6C77"/>
                </a:solidFill>
              </a:rPr>
              <a:t>Planty </a:t>
            </a:r>
            <a:r>
              <a:rPr lang="fr-CH" i="1" dirty="0" err="1">
                <a:solidFill>
                  <a:srgbClr val="5E6C77"/>
                </a:solidFill>
              </a:rPr>
              <a:t>needs</a:t>
            </a:r>
            <a:r>
              <a:rPr lang="fr-CH" i="1" dirty="0">
                <a:solidFill>
                  <a:srgbClr val="5E6C77"/>
                </a:solidFill>
              </a:rPr>
              <a:t> sunlight.</a:t>
            </a:r>
            <a:endParaRPr i="1" dirty="0">
              <a:solidFill>
                <a:srgbClr val="5E6C77"/>
              </a:solidFill>
            </a:endParaRPr>
          </a:p>
        </p:txBody>
      </p:sp>
      <p:sp>
        <p:nvSpPr>
          <p:cNvPr id="844" name="Google Shape;844;p51"/>
          <p:cNvSpPr txBox="1">
            <a:spLocks noGrp="1"/>
          </p:cNvSpPr>
          <p:nvPr>
            <p:ph type="title"/>
          </p:nvPr>
        </p:nvSpPr>
        <p:spPr>
          <a:xfrm>
            <a:off x="2205791" y="163553"/>
            <a:ext cx="9148009" cy="1325563"/>
          </a:xfrm>
          <a:prstGeom prst="rect">
            <a:avLst/>
          </a:prstGeom>
          <a:noFill/>
          <a:ln>
            <a:noFill/>
          </a:ln>
        </p:spPr>
        <p:txBody>
          <a:bodyPr spcFirstLastPara="1" wrap="square" lIns="91425" tIns="45700" rIns="91425" bIns="45700" anchor="ctr" anchorCtr="0">
            <a:normAutofit/>
          </a:bodyPr>
          <a:lstStyle/>
          <a:p>
            <a:pPr marL="0" lvl="0" indent="0" algn="r" rtl="0">
              <a:lnSpc>
                <a:spcPct val="90000"/>
              </a:lnSpc>
              <a:spcBef>
                <a:spcPts val="0"/>
              </a:spcBef>
              <a:spcAft>
                <a:spcPts val="0"/>
              </a:spcAft>
              <a:buClr>
                <a:schemeClr val="dk2"/>
              </a:buClr>
              <a:buSzPts val="4800"/>
              <a:buFont typeface="Oswald SemiBold"/>
              <a:buNone/>
            </a:pPr>
            <a:r>
              <a:rPr lang="en-US" dirty="0"/>
              <a:t>Microbiomes game</a:t>
            </a:r>
            <a:endParaRPr dirty="0"/>
          </a:p>
        </p:txBody>
      </p:sp>
      <p:pic>
        <p:nvPicPr>
          <p:cNvPr id="2" name="Picture 1" descr="A picture containing chart&#10;&#10;Description automatically generated">
            <a:extLst>
              <a:ext uri="{FF2B5EF4-FFF2-40B4-BE49-F238E27FC236}">
                <a16:creationId xmlns:a16="http://schemas.microsoft.com/office/drawing/2014/main" id="{605223E9-990E-8303-2440-A48750086489}"/>
              </a:ext>
            </a:extLst>
          </p:cNvPr>
          <p:cNvPicPr>
            <a:picLocks noChangeAspect="1"/>
          </p:cNvPicPr>
          <p:nvPr/>
        </p:nvPicPr>
        <p:blipFill>
          <a:blip r:embed="rId4"/>
          <a:stretch>
            <a:fillRect/>
          </a:stretch>
        </p:blipFill>
        <p:spPr>
          <a:xfrm>
            <a:off x="9184427" y="2373335"/>
            <a:ext cx="2434055" cy="2434055"/>
          </a:xfrm>
          <a:prstGeom prst="rect">
            <a:avLst/>
          </a:prstGeom>
        </p:spPr>
      </p:pic>
    </p:spTree>
    <p:extLst>
      <p:ext uri="{BB962C8B-B14F-4D97-AF65-F5344CB8AC3E}">
        <p14:creationId xmlns:p14="http://schemas.microsoft.com/office/powerpoint/2010/main" val="410107317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4A864415-8419-3340-07F7-514F7F544167}"/>
              </a:ext>
            </a:extLst>
          </p:cNvPr>
          <p:cNvSpPr txBox="1"/>
          <p:nvPr/>
        </p:nvSpPr>
        <p:spPr>
          <a:xfrm>
            <a:off x="6310365" y="4823209"/>
            <a:ext cx="1757212" cy="307777"/>
          </a:xfrm>
          <a:prstGeom prst="rect">
            <a:avLst/>
          </a:prstGeom>
          <a:noFill/>
        </p:spPr>
        <p:txBody>
          <a:bodyPr wrap="none" rtlCol="0">
            <a:spAutoFit/>
          </a:bodyPr>
          <a:lstStyle/>
          <a:p>
            <a:r>
              <a:rPr lang="en-US" dirty="0"/>
              <a:t>Irene / Adobe Stock</a:t>
            </a:r>
          </a:p>
        </p:txBody>
      </p:sp>
      <p:pic>
        <p:nvPicPr>
          <p:cNvPr id="12" name="Picture 11" descr="A close-up of water ripples&#10;&#10;Description automatically generated">
            <a:extLst>
              <a:ext uri="{FF2B5EF4-FFF2-40B4-BE49-F238E27FC236}">
                <a16:creationId xmlns:a16="http://schemas.microsoft.com/office/drawing/2014/main" id="{2C2A167F-BBAE-245D-2DDB-4C851C51524D}"/>
              </a:ext>
            </a:extLst>
          </p:cNvPr>
          <p:cNvPicPr>
            <a:picLocks noChangeAspect="1"/>
          </p:cNvPicPr>
          <p:nvPr/>
        </p:nvPicPr>
        <p:blipFill rotWithShape="1">
          <a:blip r:embed="rId2"/>
          <a:srcRect t="86" b="15539"/>
          <a:stretch/>
        </p:blipFill>
        <p:spPr>
          <a:xfrm>
            <a:off x="0" y="-1"/>
            <a:ext cx="12192000" cy="6858001"/>
          </a:xfrm>
          <a:prstGeom prst="rect">
            <a:avLst/>
          </a:prstGeom>
        </p:spPr>
      </p:pic>
      <p:sp>
        <p:nvSpPr>
          <p:cNvPr id="17" name="TextBox 16">
            <a:extLst>
              <a:ext uri="{FF2B5EF4-FFF2-40B4-BE49-F238E27FC236}">
                <a16:creationId xmlns:a16="http://schemas.microsoft.com/office/drawing/2014/main" id="{C491DAED-2D17-B01C-5D48-0741DB24861E}"/>
              </a:ext>
            </a:extLst>
          </p:cNvPr>
          <p:cNvSpPr txBox="1"/>
          <p:nvPr/>
        </p:nvSpPr>
        <p:spPr>
          <a:xfrm>
            <a:off x="1272343" y="5130986"/>
            <a:ext cx="9380614" cy="954107"/>
          </a:xfrm>
          <a:prstGeom prst="rect">
            <a:avLst/>
          </a:prstGeom>
          <a:solidFill>
            <a:srgbClr val="FFFFFF">
              <a:alpha val="50196"/>
            </a:srgbClr>
          </a:solidFill>
        </p:spPr>
        <p:txBody>
          <a:bodyPr wrap="square" rtlCol="0">
            <a:spAutoFit/>
          </a:bodyPr>
          <a:lstStyle/>
          <a:p>
            <a:pPr algn="ctr"/>
            <a:r>
              <a:rPr lang="fr-CH" sz="2800" b="1" dirty="0" err="1">
                <a:latin typeface="Roboto" panose="02000000000000000000" pitchFamily="2" charset="0"/>
                <a:ea typeface="Roboto" panose="02000000000000000000" pitchFamily="2" charset="0"/>
                <a:cs typeface="Roboto" panose="02000000000000000000" pitchFamily="2" charset="0"/>
              </a:rPr>
              <a:t>Oxygen</a:t>
            </a:r>
            <a:r>
              <a:rPr lang="fr-CH" sz="2800" b="1" dirty="0">
                <a:latin typeface="Roboto" panose="02000000000000000000" pitchFamily="2" charset="0"/>
                <a:ea typeface="Roboto" panose="02000000000000000000" pitchFamily="2" charset="0"/>
                <a:cs typeface="Roboto" panose="02000000000000000000" pitchFamily="2" charset="0"/>
              </a:rPr>
              <a:t> </a:t>
            </a:r>
            <a:r>
              <a:rPr lang="fr-CH" sz="2800" b="1" dirty="0" err="1">
                <a:latin typeface="Roboto" panose="02000000000000000000" pitchFamily="2" charset="0"/>
                <a:ea typeface="Roboto" panose="02000000000000000000" pitchFamily="2" charset="0"/>
                <a:cs typeface="Roboto" panose="02000000000000000000" pitchFamily="2" charset="0"/>
              </a:rPr>
              <a:t>from</a:t>
            </a:r>
            <a:r>
              <a:rPr lang="fr-CH" sz="2800" b="1" dirty="0">
                <a:latin typeface="Roboto" panose="02000000000000000000" pitchFamily="2" charset="0"/>
                <a:ea typeface="Roboto" panose="02000000000000000000" pitchFamily="2" charset="0"/>
                <a:cs typeface="Roboto" panose="02000000000000000000" pitchFamily="2" charset="0"/>
              </a:rPr>
              <a:t> the </a:t>
            </a:r>
            <a:r>
              <a:rPr lang="fr-CH" sz="2800" b="1" dirty="0" err="1">
                <a:latin typeface="Roboto" panose="02000000000000000000" pitchFamily="2" charset="0"/>
                <a:ea typeface="Roboto" panose="02000000000000000000" pitchFamily="2" charset="0"/>
                <a:cs typeface="Roboto" panose="02000000000000000000" pitchFamily="2" charset="0"/>
              </a:rPr>
              <a:t>atmosphere</a:t>
            </a:r>
            <a:r>
              <a:rPr lang="fr-CH" sz="2800" b="1" dirty="0">
                <a:latin typeface="Roboto" panose="02000000000000000000" pitchFamily="2" charset="0"/>
                <a:ea typeface="Roboto" panose="02000000000000000000" pitchFamily="2" charset="0"/>
                <a:cs typeface="Roboto" panose="02000000000000000000" pitchFamily="2" charset="0"/>
              </a:rPr>
              <a:t> can </a:t>
            </a:r>
            <a:r>
              <a:rPr lang="fr-CH" sz="2800" b="1" dirty="0" err="1">
                <a:latin typeface="Roboto" panose="02000000000000000000" pitchFamily="2" charset="0"/>
                <a:ea typeface="Roboto" panose="02000000000000000000" pitchFamily="2" charset="0"/>
                <a:cs typeface="Roboto" panose="02000000000000000000" pitchFamily="2" charset="0"/>
              </a:rPr>
              <a:t>penetrate</a:t>
            </a:r>
            <a:r>
              <a:rPr lang="fr-CH" sz="2800" b="1" dirty="0">
                <a:latin typeface="Roboto" panose="02000000000000000000" pitchFamily="2" charset="0"/>
                <a:ea typeface="Roboto" panose="02000000000000000000" pitchFamily="2" charset="0"/>
                <a:cs typeface="Roboto" panose="02000000000000000000" pitchFamily="2" charset="0"/>
              </a:rPr>
              <a:t> </a:t>
            </a:r>
            <a:r>
              <a:rPr lang="fr-CH" sz="2800" b="1" dirty="0" err="1">
                <a:latin typeface="Roboto" panose="02000000000000000000" pitchFamily="2" charset="0"/>
                <a:ea typeface="Roboto" panose="02000000000000000000" pitchFamily="2" charset="0"/>
                <a:cs typeface="Roboto" panose="02000000000000000000" pitchFamily="2" charset="0"/>
              </a:rPr>
              <a:t>into</a:t>
            </a:r>
            <a:r>
              <a:rPr lang="fr-CH" sz="2800" b="1" dirty="0">
                <a:latin typeface="Roboto" panose="02000000000000000000" pitchFamily="2" charset="0"/>
                <a:ea typeface="Roboto" panose="02000000000000000000" pitchFamily="2" charset="0"/>
                <a:cs typeface="Roboto" panose="02000000000000000000" pitchFamily="2" charset="0"/>
              </a:rPr>
              <a:t> </a:t>
            </a:r>
            <a:r>
              <a:rPr lang="fr-CH" sz="2800" b="1" dirty="0" err="1">
                <a:latin typeface="Roboto" panose="02000000000000000000" pitchFamily="2" charset="0"/>
                <a:ea typeface="Roboto" panose="02000000000000000000" pitchFamily="2" charset="0"/>
                <a:cs typeface="Roboto" panose="02000000000000000000" pitchFamily="2" charset="0"/>
              </a:rPr>
              <a:t>shallow</a:t>
            </a:r>
            <a:r>
              <a:rPr lang="fr-CH" sz="2800" b="1" dirty="0">
                <a:latin typeface="Roboto" panose="02000000000000000000" pitchFamily="2" charset="0"/>
                <a:ea typeface="Roboto" panose="02000000000000000000" pitchFamily="2" charset="0"/>
                <a:cs typeface="Roboto" panose="02000000000000000000" pitchFamily="2" charset="0"/>
              </a:rPr>
              <a:t> water.</a:t>
            </a:r>
            <a:endParaRPr lang="en-US" sz="2800" b="1" dirty="0">
              <a:latin typeface="Roboto" panose="02000000000000000000" pitchFamily="2" charset="0"/>
              <a:ea typeface="Roboto" panose="02000000000000000000" pitchFamily="2" charset="0"/>
              <a:cs typeface="Roboto" panose="02000000000000000000" pitchFamily="2" charset="0"/>
            </a:endParaRPr>
          </a:p>
        </p:txBody>
      </p:sp>
    </p:spTree>
    <p:extLst>
      <p:ext uri="{BB962C8B-B14F-4D97-AF65-F5344CB8AC3E}">
        <p14:creationId xmlns:p14="http://schemas.microsoft.com/office/powerpoint/2010/main" val="420583718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4A864415-8419-3340-07F7-514F7F544167}"/>
              </a:ext>
            </a:extLst>
          </p:cNvPr>
          <p:cNvSpPr txBox="1"/>
          <p:nvPr/>
        </p:nvSpPr>
        <p:spPr>
          <a:xfrm>
            <a:off x="6310365" y="4823209"/>
            <a:ext cx="1757212" cy="307777"/>
          </a:xfrm>
          <a:prstGeom prst="rect">
            <a:avLst/>
          </a:prstGeom>
          <a:noFill/>
        </p:spPr>
        <p:txBody>
          <a:bodyPr wrap="none" rtlCol="0">
            <a:spAutoFit/>
          </a:bodyPr>
          <a:lstStyle/>
          <a:p>
            <a:r>
              <a:rPr lang="en-US" dirty="0"/>
              <a:t>Irene / Adobe Stock</a:t>
            </a:r>
          </a:p>
        </p:txBody>
      </p:sp>
      <p:pic>
        <p:nvPicPr>
          <p:cNvPr id="9" name="Picture 8" descr="A close-up of a mud volcano&#10;&#10;Description automatically generated">
            <a:extLst>
              <a:ext uri="{FF2B5EF4-FFF2-40B4-BE49-F238E27FC236}">
                <a16:creationId xmlns:a16="http://schemas.microsoft.com/office/drawing/2014/main" id="{B9264B52-7703-1275-4C65-B63AA5B019AB}"/>
              </a:ext>
            </a:extLst>
          </p:cNvPr>
          <p:cNvPicPr>
            <a:picLocks noChangeAspect="1"/>
          </p:cNvPicPr>
          <p:nvPr/>
        </p:nvPicPr>
        <p:blipFill rotWithShape="1">
          <a:blip r:embed="rId2"/>
          <a:srcRect l="40741"/>
          <a:stretch/>
        </p:blipFill>
        <p:spPr>
          <a:xfrm>
            <a:off x="0" y="1886"/>
            <a:ext cx="12190323" cy="13714113"/>
          </a:xfrm>
          <a:prstGeom prst="rect">
            <a:avLst/>
          </a:prstGeom>
        </p:spPr>
      </p:pic>
      <p:sp>
        <p:nvSpPr>
          <p:cNvPr id="17" name="TextBox 16">
            <a:extLst>
              <a:ext uri="{FF2B5EF4-FFF2-40B4-BE49-F238E27FC236}">
                <a16:creationId xmlns:a16="http://schemas.microsoft.com/office/drawing/2014/main" id="{C491DAED-2D17-B01C-5D48-0741DB24861E}"/>
              </a:ext>
            </a:extLst>
          </p:cNvPr>
          <p:cNvSpPr txBox="1"/>
          <p:nvPr/>
        </p:nvSpPr>
        <p:spPr>
          <a:xfrm>
            <a:off x="1405693" y="5883915"/>
            <a:ext cx="9380614" cy="523220"/>
          </a:xfrm>
          <a:prstGeom prst="rect">
            <a:avLst/>
          </a:prstGeom>
          <a:solidFill>
            <a:srgbClr val="FFFFFF">
              <a:alpha val="50196"/>
            </a:srgbClr>
          </a:solidFill>
        </p:spPr>
        <p:txBody>
          <a:bodyPr wrap="square" rtlCol="0">
            <a:spAutoFit/>
          </a:bodyPr>
          <a:lstStyle/>
          <a:p>
            <a:pPr algn="ctr"/>
            <a:r>
              <a:rPr lang="fr-CH" sz="2800" b="1" dirty="0">
                <a:latin typeface="Roboto" panose="02000000000000000000" pitchFamily="2" charset="0"/>
                <a:ea typeface="Roboto" panose="02000000000000000000" pitchFamily="2" charset="0"/>
                <a:cs typeface="Roboto" panose="02000000000000000000" pitchFamily="2" charset="0"/>
              </a:rPr>
              <a:t>But not </a:t>
            </a:r>
            <a:r>
              <a:rPr lang="fr-CH" sz="2800" b="1" dirty="0" err="1">
                <a:latin typeface="Roboto" panose="02000000000000000000" pitchFamily="2" charset="0"/>
                <a:ea typeface="Roboto" panose="02000000000000000000" pitchFamily="2" charset="0"/>
                <a:cs typeface="Roboto" panose="02000000000000000000" pitchFamily="2" charset="0"/>
              </a:rPr>
              <a:t>into</a:t>
            </a:r>
            <a:r>
              <a:rPr lang="fr-CH" sz="2800" b="1" dirty="0">
                <a:latin typeface="Roboto" panose="02000000000000000000" pitchFamily="2" charset="0"/>
                <a:ea typeface="Roboto" panose="02000000000000000000" pitchFamily="2" charset="0"/>
                <a:cs typeface="Roboto" panose="02000000000000000000" pitchFamily="2" charset="0"/>
              </a:rPr>
              <a:t> </a:t>
            </a:r>
            <a:r>
              <a:rPr lang="fr-CH" sz="2800" b="1" dirty="0" err="1">
                <a:latin typeface="Roboto" panose="02000000000000000000" pitchFamily="2" charset="0"/>
                <a:ea typeface="Roboto" panose="02000000000000000000" pitchFamily="2" charset="0"/>
                <a:cs typeface="Roboto" panose="02000000000000000000" pitchFamily="2" charset="0"/>
              </a:rPr>
              <a:t>thick</a:t>
            </a:r>
            <a:r>
              <a:rPr lang="fr-CH" sz="2800" b="1" dirty="0">
                <a:latin typeface="Roboto" panose="02000000000000000000" pitchFamily="2" charset="0"/>
                <a:ea typeface="Roboto" panose="02000000000000000000" pitchFamily="2" charset="0"/>
                <a:cs typeface="Roboto" panose="02000000000000000000" pitchFamily="2" charset="0"/>
              </a:rPr>
              <a:t> </a:t>
            </a:r>
            <a:r>
              <a:rPr lang="fr-CH" sz="2800" b="1" dirty="0" err="1">
                <a:latin typeface="Roboto" panose="02000000000000000000" pitchFamily="2" charset="0"/>
                <a:ea typeface="Roboto" panose="02000000000000000000" pitchFamily="2" charset="0"/>
                <a:cs typeface="Roboto" panose="02000000000000000000" pitchFamily="2" charset="0"/>
              </a:rPr>
              <a:t>mud</a:t>
            </a:r>
            <a:r>
              <a:rPr lang="fr-CH" sz="2800" b="1" dirty="0">
                <a:latin typeface="Roboto" panose="02000000000000000000" pitchFamily="2" charset="0"/>
                <a:ea typeface="Roboto" panose="02000000000000000000" pitchFamily="2" charset="0"/>
                <a:cs typeface="Roboto" panose="02000000000000000000" pitchFamily="2" charset="0"/>
              </a:rPr>
              <a:t>.</a:t>
            </a:r>
            <a:endParaRPr lang="en-US" sz="2800" b="1" dirty="0">
              <a:latin typeface="Roboto" panose="02000000000000000000" pitchFamily="2" charset="0"/>
              <a:ea typeface="Roboto" panose="02000000000000000000" pitchFamily="2" charset="0"/>
              <a:cs typeface="Roboto" panose="02000000000000000000" pitchFamily="2" charset="0"/>
            </a:endParaRPr>
          </a:p>
        </p:txBody>
      </p:sp>
    </p:spTree>
    <p:extLst>
      <p:ext uri="{BB962C8B-B14F-4D97-AF65-F5344CB8AC3E}">
        <p14:creationId xmlns:p14="http://schemas.microsoft.com/office/powerpoint/2010/main" val="230846373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D30E898-A2C9-B4CF-48CD-86B39500B713}"/>
              </a:ext>
            </a:extLst>
          </p:cNvPr>
          <p:cNvSpPr>
            <a:spLocks noGrp="1"/>
          </p:cNvSpPr>
          <p:nvPr>
            <p:ph type="body" idx="1"/>
          </p:nvPr>
        </p:nvSpPr>
        <p:spPr>
          <a:xfrm>
            <a:off x="2163502" y="837049"/>
            <a:ext cx="9148010" cy="5725675"/>
          </a:xfrm>
        </p:spPr>
        <p:txBody>
          <a:bodyPr/>
          <a:lstStyle/>
          <a:p>
            <a:r>
              <a:rPr lang="fr-CH" dirty="0" err="1"/>
              <a:t>What</a:t>
            </a:r>
            <a:r>
              <a:rPr lang="fr-CH" dirty="0"/>
              <a:t> are </a:t>
            </a:r>
            <a:r>
              <a:rPr lang="fr-CH" dirty="0" err="1"/>
              <a:t>some</a:t>
            </a:r>
            <a:r>
              <a:rPr lang="fr-CH" dirty="0"/>
              <a:t> </a:t>
            </a:r>
            <a:r>
              <a:rPr lang="fr-CH" dirty="0" err="1"/>
              <a:t>environments</a:t>
            </a:r>
            <a:r>
              <a:rPr lang="fr-CH" dirty="0"/>
              <a:t> </a:t>
            </a:r>
            <a:r>
              <a:rPr lang="fr-CH" dirty="0" err="1"/>
              <a:t>with</a:t>
            </a:r>
            <a:r>
              <a:rPr lang="fr-CH" dirty="0"/>
              <a:t> and </a:t>
            </a:r>
            <a:r>
              <a:rPr lang="fr-CH" dirty="0" err="1"/>
              <a:t>without</a:t>
            </a:r>
            <a:r>
              <a:rPr lang="fr-CH" dirty="0"/>
              <a:t> </a:t>
            </a:r>
            <a:r>
              <a:rPr lang="fr-CH" dirty="0" err="1"/>
              <a:t>oxygen</a:t>
            </a:r>
            <a:r>
              <a:rPr lang="fr-CH" dirty="0"/>
              <a:t>?</a:t>
            </a:r>
          </a:p>
          <a:p>
            <a:endParaRPr lang="fr-CH" dirty="0"/>
          </a:p>
          <a:p>
            <a:endParaRPr lang="fr-CH" dirty="0"/>
          </a:p>
          <a:p>
            <a:endParaRPr lang="fr-CH" dirty="0"/>
          </a:p>
          <a:p>
            <a:endParaRPr lang="fr-CH" dirty="0"/>
          </a:p>
          <a:p>
            <a:endParaRPr lang="fr-CH" dirty="0"/>
          </a:p>
          <a:p>
            <a:endParaRPr lang="fr-CH" dirty="0"/>
          </a:p>
          <a:p>
            <a:r>
              <a:rPr lang="en-US" dirty="0"/>
              <a:t>Can you think of others?</a:t>
            </a:r>
          </a:p>
        </p:txBody>
      </p:sp>
      <p:graphicFrame>
        <p:nvGraphicFramePr>
          <p:cNvPr id="4" name="Table 3">
            <a:extLst>
              <a:ext uri="{FF2B5EF4-FFF2-40B4-BE49-F238E27FC236}">
                <a16:creationId xmlns:a16="http://schemas.microsoft.com/office/drawing/2014/main" id="{E4174E5C-FC54-3850-AEB8-788340B35235}"/>
              </a:ext>
            </a:extLst>
          </p:cNvPr>
          <p:cNvGraphicFramePr>
            <a:graphicFrameLocks noGrp="1"/>
          </p:cNvGraphicFramePr>
          <p:nvPr>
            <p:extLst>
              <p:ext uri="{D42A27DB-BD31-4B8C-83A1-F6EECF244321}">
                <p14:modId xmlns:p14="http://schemas.microsoft.com/office/powerpoint/2010/main" val="2662609067"/>
              </p:ext>
            </p:extLst>
          </p:nvPr>
        </p:nvGraphicFramePr>
        <p:xfrm>
          <a:off x="2402390" y="2245489"/>
          <a:ext cx="8128000" cy="2737412"/>
        </p:xfrm>
        <a:graphic>
          <a:graphicData uri="http://schemas.openxmlformats.org/drawingml/2006/table">
            <a:tbl>
              <a:tblPr firstRow="1" bandRow="1">
                <a:tableStyleId>{5EFE41A3-DD61-44C7-AFF8-3DEED947FFAF}</a:tableStyleId>
              </a:tblPr>
              <a:tblGrid>
                <a:gridCol w="4064000">
                  <a:extLst>
                    <a:ext uri="{9D8B030D-6E8A-4147-A177-3AD203B41FA5}">
                      <a16:colId xmlns:a16="http://schemas.microsoft.com/office/drawing/2014/main" val="1624640311"/>
                    </a:ext>
                  </a:extLst>
                </a:gridCol>
                <a:gridCol w="4064000">
                  <a:extLst>
                    <a:ext uri="{9D8B030D-6E8A-4147-A177-3AD203B41FA5}">
                      <a16:colId xmlns:a16="http://schemas.microsoft.com/office/drawing/2014/main" val="2552653739"/>
                    </a:ext>
                  </a:extLst>
                </a:gridCol>
              </a:tblGrid>
              <a:tr h="648182">
                <a:tc>
                  <a:txBody>
                    <a:bodyPr/>
                    <a:lstStyle/>
                    <a:p>
                      <a:r>
                        <a:rPr lang="en-US" sz="2400" dirty="0"/>
                        <a:t>With oxygen</a:t>
                      </a:r>
                    </a:p>
                  </a:txBody>
                  <a:tcPr/>
                </a:tc>
                <a:tc>
                  <a:txBody>
                    <a:bodyPr/>
                    <a:lstStyle/>
                    <a:p>
                      <a:r>
                        <a:rPr lang="en-US" sz="2400" dirty="0"/>
                        <a:t>Without oxygen</a:t>
                      </a:r>
                    </a:p>
                  </a:txBody>
                  <a:tcPr/>
                </a:tc>
                <a:extLst>
                  <a:ext uri="{0D108BD9-81ED-4DB2-BD59-A6C34878D82A}">
                    <a16:rowId xmlns:a16="http://schemas.microsoft.com/office/drawing/2014/main" val="4094628711"/>
                  </a:ext>
                </a:extLst>
              </a:tr>
              <a:tr h="2089230">
                <a:tc>
                  <a:txBody>
                    <a:bodyPr/>
                    <a:lstStyle/>
                    <a:p>
                      <a:r>
                        <a:rPr lang="en-US" sz="2000" dirty="0"/>
                        <a:t>Human skin</a:t>
                      </a:r>
                    </a:p>
                    <a:p>
                      <a:endParaRPr lang="en-US" sz="2000" dirty="0"/>
                    </a:p>
                    <a:p>
                      <a:r>
                        <a:rPr lang="en-US" sz="2000" dirty="0"/>
                        <a:t>Shallow water</a:t>
                      </a:r>
                    </a:p>
                  </a:txBody>
                  <a:tcPr/>
                </a:tc>
                <a:tc>
                  <a:txBody>
                    <a:bodyPr/>
                    <a:lstStyle/>
                    <a:p>
                      <a:r>
                        <a:rPr lang="en-US" sz="2000" dirty="0"/>
                        <a:t>The human gut</a:t>
                      </a:r>
                    </a:p>
                    <a:p>
                      <a:endParaRPr lang="en-US" sz="2000" dirty="0"/>
                    </a:p>
                    <a:p>
                      <a:r>
                        <a:rPr lang="en-US" sz="2000" dirty="0"/>
                        <a:t>Thick mud</a:t>
                      </a:r>
                    </a:p>
                  </a:txBody>
                  <a:tcPr/>
                </a:tc>
                <a:extLst>
                  <a:ext uri="{0D108BD9-81ED-4DB2-BD59-A6C34878D82A}">
                    <a16:rowId xmlns:a16="http://schemas.microsoft.com/office/drawing/2014/main" val="4006812518"/>
                  </a:ext>
                </a:extLst>
              </a:tr>
            </a:tbl>
          </a:graphicData>
        </a:graphic>
      </p:graphicFrame>
    </p:spTree>
    <p:extLst>
      <p:ext uri="{BB962C8B-B14F-4D97-AF65-F5344CB8AC3E}">
        <p14:creationId xmlns:p14="http://schemas.microsoft.com/office/powerpoint/2010/main" val="344438487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BAF3D1D-15E6-C576-DF36-5AE72C7FB8B2}"/>
              </a:ext>
            </a:extLst>
          </p:cNvPr>
          <p:cNvPicPr>
            <a:picLocks noChangeAspect="1"/>
          </p:cNvPicPr>
          <p:nvPr/>
        </p:nvPicPr>
        <p:blipFill>
          <a:blip r:embed="rId2"/>
          <a:stretch>
            <a:fillRect/>
          </a:stretch>
        </p:blipFill>
        <p:spPr>
          <a:xfrm>
            <a:off x="5113510" y="0"/>
            <a:ext cx="7078490" cy="6858000"/>
          </a:xfrm>
          <a:prstGeom prst="rect">
            <a:avLst/>
          </a:prstGeom>
        </p:spPr>
      </p:pic>
      <p:pic>
        <p:nvPicPr>
          <p:cNvPr id="2" name="Picture 1" descr="A brown ball of dirt&#10;&#10;Description automatically generated">
            <a:extLst>
              <a:ext uri="{FF2B5EF4-FFF2-40B4-BE49-F238E27FC236}">
                <a16:creationId xmlns:a16="http://schemas.microsoft.com/office/drawing/2014/main" id="{B39FD86C-326E-A53A-B888-9058B8F8E0A6}"/>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10000" b="90000" l="10000" r="90000"/>
                    </a14:imgEffect>
                  </a14:imgLayer>
                </a14:imgProps>
              </a:ext>
            </a:extLst>
          </a:blip>
          <a:srcRect l="18038" t="19779" r="29905" b="16593"/>
          <a:stretch/>
        </p:blipFill>
        <p:spPr>
          <a:xfrm>
            <a:off x="-664242" y="106750"/>
            <a:ext cx="6851067" cy="6087979"/>
          </a:xfrm>
          <a:prstGeom prst="rect">
            <a:avLst/>
          </a:prstGeom>
        </p:spPr>
      </p:pic>
      <p:sp>
        <p:nvSpPr>
          <p:cNvPr id="4" name="Text Placeholder 3">
            <a:extLst>
              <a:ext uri="{FF2B5EF4-FFF2-40B4-BE49-F238E27FC236}">
                <a16:creationId xmlns:a16="http://schemas.microsoft.com/office/drawing/2014/main" id="{1406D4F8-8C04-44F1-E45C-229D33D08FF4}"/>
              </a:ext>
            </a:extLst>
          </p:cNvPr>
          <p:cNvSpPr>
            <a:spLocks noGrp="1"/>
          </p:cNvSpPr>
          <p:nvPr>
            <p:ph type="body" idx="4294967295"/>
          </p:nvPr>
        </p:nvSpPr>
        <p:spPr>
          <a:xfrm>
            <a:off x="971550" y="1392488"/>
            <a:ext cx="4057650" cy="4351338"/>
          </a:xfrm>
        </p:spPr>
        <p:txBody>
          <a:bodyPr>
            <a:normAutofit/>
          </a:bodyPr>
          <a:lstStyle/>
          <a:p>
            <a:pPr marL="0"/>
            <a:r>
              <a:rPr lang="fr-CH" sz="2400" dirty="0">
                <a:solidFill>
                  <a:schemeClr val="bg1"/>
                </a:solidFill>
              </a:rPr>
              <a:t>There are </a:t>
            </a:r>
            <a:r>
              <a:rPr lang="fr-CH" sz="2400" dirty="0" err="1">
                <a:solidFill>
                  <a:schemeClr val="bg1"/>
                </a:solidFill>
              </a:rPr>
              <a:t>also</a:t>
            </a:r>
            <a:r>
              <a:rPr lang="fr-CH" sz="2400" dirty="0">
                <a:solidFill>
                  <a:schemeClr val="bg1"/>
                </a:solidFill>
              </a:rPr>
              <a:t> </a:t>
            </a:r>
            <a:r>
              <a:rPr lang="fr-CH" sz="2400" dirty="0" err="1">
                <a:solidFill>
                  <a:schemeClr val="bg1"/>
                </a:solidFill>
              </a:rPr>
              <a:t>environments</a:t>
            </a:r>
            <a:r>
              <a:rPr lang="fr-CH" sz="2400" dirty="0">
                <a:solidFill>
                  <a:schemeClr val="bg1"/>
                </a:solidFill>
              </a:rPr>
              <a:t> </a:t>
            </a:r>
            <a:r>
              <a:rPr lang="fr-CH" sz="2400" dirty="0" err="1">
                <a:solidFill>
                  <a:schemeClr val="bg1"/>
                </a:solidFill>
              </a:rPr>
              <a:t>where</a:t>
            </a:r>
            <a:r>
              <a:rPr lang="fr-CH" sz="2400" dirty="0">
                <a:solidFill>
                  <a:schemeClr val="bg1"/>
                </a:solidFill>
              </a:rPr>
              <a:t> the </a:t>
            </a:r>
            <a:r>
              <a:rPr lang="fr-CH" sz="2400" dirty="0" err="1">
                <a:solidFill>
                  <a:schemeClr val="bg1"/>
                </a:solidFill>
              </a:rPr>
              <a:t>oxygen</a:t>
            </a:r>
            <a:r>
              <a:rPr lang="fr-CH" sz="2400" dirty="0">
                <a:solidFill>
                  <a:schemeClr val="bg1"/>
                </a:solidFill>
              </a:rPr>
              <a:t> concentration changes over short distances, like </a:t>
            </a:r>
            <a:r>
              <a:rPr lang="fr-CH" sz="2400" dirty="0" err="1">
                <a:solidFill>
                  <a:schemeClr val="bg1"/>
                </a:solidFill>
              </a:rPr>
              <a:t>from</a:t>
            </a:r>
            <a:r>
              <a:rPr lang="fr-CH" sz="2400" dirty="0">
                <a:solidFill>
                  <a:schemeClr val="bg1"/>
                </a:solidFill>
              </a:rPr>
              <a:t> the </a:t>
            </a:r>
            <a:r>
              <a:rPr lang="fr-CH" sz="2400" dirty="0" err="1">
                <a:solidFill>
                  <a:schemeClr val="bg1"/>
                </a:solidFill>
              </a:rPr>
              <a:t>outside</a:t>
            </a:r>
            <a:r>
              <a:rPr lang="fr-CH" sz="2400" dirty="0">
                <a:solidFill>
                  <a:schemeClr val="bg1"/>
                </a:solidFill>
              </a:rPr>
              <a:t> to the </a:t>
            </a:r>
            <a:r>
              <a:rPr lang="fr-CH" sz="2400" dirty="0" err="1">
                <a:solidFill>
                  <a:schemeClr val="bg1"/>
                </a:solidFill>
              </a:rPr>
              <a:t>inside</a:t>
            </a:r>
            <a:r>
              <a:rPr lang="fr-CH" sz="2400" dirty="0">
                <a:solidFill>
                  <a:schemeClr val="bg1"/>
                </a:solidFill>
              </a:rPr>
              <a:t> of a </a:t>
            </a:r>
            <a:r>
              <a:rPr lang="fr-CH" sz="2400" dirty="0" err="1">
                <a:solidFill>
                  <a:schemeClr val="bg1"/>
                </a:solidFill>
              </a:rPr>
              <a:t>chunk</a:t>
            </a:r>
            <a:r>
              <a:rPr lang="fr-CH" sz="2400" dirty="0">
                <a:solidFill>
                  <a:schemeClr val="bg1"/>
                </a:solidFill>
              </a:rPr>
              <a:t> of </a:t>
            </a:r>
            <a:r>
              <a:rPr lang="fr-CH" sz="2400" dirty="0" err="1">
                <a:solidFill>
                  <a:schemeClr val="bg1"/>
                </a:solidFill>
              </a:rPr>
              <a:t>soil</a:t>
            </a:r>
            <a:r>
              <a:rPr lang="fr-CH" sz="2400" dirty="0">
                <a:solidFill>
                  <a:schemeClr val="bg1"/>
                </a:solidFill>
              </a:rPr>
              <a:t>.</a:t>
            </a:r>
          </a:p>
        </p:txBody>
      </p:sp>
      <p:sp>
        <p:nvSpPr>
          <p:cNvPr id="7" name="TextBox 6">
            <a:extLst>
              <a:ext uri="{FF2B5EF4-FFF2-40B4-BE49-F238E27FC236}">
                <a16:creationId xmlns:a16="http://schemas.microsoft.com/office/drawing/2014/main" id="{B971C913-1966-2F64-DB14-873FD4809ABE}"/>
              </a:ext>
            </a:extLst>
          </p:cNvPr>
          <p:cNvSpPr txBox="1"/>
          <p:nvPr/>
        </p:nvSpPr>
        <p:spPr>
          <a:xfrm>
            <a:off x="530100" y="6369408"/>
            <a:ext cx="4644220" cy="307777"/>
          </a:xfrm>
          <a:prstGeom prst="rect">
            <a:avLst/>
          </a:prstGeom>
          <a:noFill/>
        </p:spPr>
        <p:txBody>
          <a:bodyPr wrap="none" rtlCol="0">
            <a:spAutoFit/>
          </a:bodyPr>
          <a:lstStyle/>
          <a:p>
            <a:r>
              <a:rPr lang="en-US" i="1" dirty="0"/>
              <a:t>Images: Adobe Stock / Brock Biology of Microorganisms</a:t>
            </a:r>
            <a:endParaRPr lang="fr-CH" i="1" dirty="0"/>
          </a:p>
        </p:txBody>
      </p:sp>
    </p:spTree>
    <p:extLst>
      <p:ext uri="{BB962C8B-B14F-4D97-AF65-F5344CB8AC3E}">
        <p14:creationId xmlns:p14="http://schemas.microsoft.com/office/powerpoint/2010/main" val="19934732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6"/>
        <p:cNvGrpSpPr/>
        <p:nvPr/>
      </p:nvGrpSpPr>
      <p:grpSpPr>
        <a:xfrm>
          <a:off x="0" y="0"/>
          <a:ext cx="0" cy="0"/>
          <a:chOff x="0" y="0"/>
          <a:chExt cx="0" cy="0"/>
        </a:xfrm>
      </p:grpSpPr>
      <p:pic>
        <p:nvPicPr>
          <p:cNvPr id="3" name="Picture 2" descr="A picture containing text, design, steel file&#10;&#10;Description automatically generated">
            <a:extLst>
              <a:ext uri="{FF2B5EF4-FFF2-40B4-BE49-F238E27FC236}">
                <a16:creationId xmlns:a16="http://schemas.microsoft.com/office/drawing/2014/main" id="{2DB42354-676C-F265-CF09-CBA643BA7426}"/>
              </a:ext>
            </a:extLst>
          </p:cNvPr>
          <p:cNvPicPr>
            <a:picLocks noChangeAspect="1"/>
          </p:cNvPicPr>
          <p:nvPr/>
        </p:nvPicPr>
        <p:blipFill rotWithShape="1">
          <a:blip r:embed="rId3"/>
          <a:srcRect l="6081" t="7092" r="618" b="14570"/>
          <a:stretch/>
        </p:blipFill>
        <p:spPr>
          <a:xfrm>
            <a:off x="-1" y="0"/>
            <a:ext cx="5696551" cy="6768445"/>
          </a:xfrm>
          <a:prstGeom prst="rect">
            <a:avLst/>
          </a:prstGeom>
        </p:spPr>
      </p:pic>
      <p:sp>
        <p:nvSpPr>
          <p:cNvPr id="108" name="Google Shape;108;p1"/>
          <p:cNvSpPr txBox="1"/>
          <p:nvPr/>
        </p:nvSpPr>
        <p:spPr>
          <a:xfrm>
            <a:off x="1787062" y="2637578"/>
            <a:ext cx="9693600" cy="1015622"/>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6000"/>
              <a:buFont typeface="Arial"/>
              <a:buNone/>
            </a:pPr>
            <a:r>
              <a:rPr lang="en-US" sz="6000" b="1" i="0" u="none" strike="noStrike" cap="none" dirty="0">
                <a:solidFill>
                  <a:srgbClr val="595959"/>
                </a:solidFill>
                <a:latin typeface="Roboto"/>
                <a:ea typeface="Roboto"/>
                <a:cs typeface="Roboto"/>
                <a:sym typeface="Roboto"/>
              </a:rPr>
              <a:t>Oxygen and energy</a:t>
            </a:r>
            <a:endParaRPr sz="3200" b="1" i="0" u="none" strike="noStrike" cap="none" dirty="0">
              <a:solidFill>
                <a:srgbClr val="595959"/>
              </a:solidFill>
              <a:latin typeface="Roboto"/>
              <a:ea typeface="Roboto"/>
              <a:cs typeface="Roboto"/>
              <a:sym typeface="Roboto"/>
            </a:endParaRPr>
          </a:p>
        </p:txBody>
      </p:sp>
      <p:pic>
        <p:nvPicPr>
          <p:cNvPr id="5" name="Graphic 4">
            <a:extLst>
              <a:ext uri="{FF2B5EF4-FFF2-40B4-BE49-F238E27FC236}">
                <a16:creationId xmlns:a16="http://schemas.microsoft.com/office/drawing/2014/main" id="{42625BD6-3536-D335-0F9C-76ABAC66F00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211582" y="4796470"/>
            <a:ext cx="2548571" cy="1800000"/>
          </a:xfrm>
          <a:prstGeom prst="rect">
            <a:avLst/>
          </a:prstGeom>
        </p:spPr>
      </p:pic>
      <p:pic>
        <p:nvPicPr>
          <p:cNvPr id="7" name="Picture 6" descr="A picture containing text, screenshot, font, graphics&#10;&#10;Description automatically generated">
            <a:extLst>
              <a:ext uri="{FF2B5EF4-FFF2-40B4-BE49-F238E27FC236}">
                <a16:creationId xmlns:a16="http://schemas.microsoft.com/office/drawing/2014/main" id="{F375CC09-90F1-C4D9-3490-3B42796EFAFA}"/>
              </a:ext>
            </a:extLst>
          </p:cNvPr>
          <p:cNvPicPr>
            <a:picLocks noChangeAspect="1"/>
          </p:cNvPicPr>
          <p:nvPr/>
        </p:nvPicPr>
        <p:blipFill>
          <a:blip r:embed="rId6"/>
          <a:stretch>
            <a:fillRect/>
          </a:stretch>
        </p:blipFill>
        <p:spPr>
          <a:xfrm>
            <a:off x="9691705" y="4649843"/>
            <a:ext cx="1788957" cy="1620000"/>
          </a:xfrm>
          <a:prstGeom prst="rect">
            <a:avLst/>
          </a:prstGeom>
        </p:spPr>
      </p:pic>
    </p:spTree>
    <p:extLst>
      <p:ext uri="{BB962C8B-B14F-4D97-AF65-F5344CB8AC3E}">
        <p14:creationId xmlns:p14="http://schemas.microsoft.com/office/powerpoint/2010/main" val="349662220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841"/>
        <p:cNvGrpSpPr/>
        <p:nvPr/>
      </p:nvGrpSpPr>
      <p:grpSpPr>
        <a:xfrm>
          <a:off x="0" y="0"/>
          <a:ext cx="0" cy="0"/>
          <a:chOff x="0" y="0"/>
          <a:chExt cx="0" cy="0"/>
        </a:xfrm>
      </p:grpSpPr>
      <p:pic>
        <p:nvPicPr>
          <p:cNvPr id="842" name="Google Shape;842;p51" descr="A picture containing toy&#10;&#10;Description automatically generated"/>
          <p:cNvPicPr preferRelativeResize="0"/>
          <p:nvPr/>
        </p:nvPicPr>
        <p:blipFill rotWithShape="1">
          <a:blip r:embed="rId3">
            <a:alphaModFix/>
          </a:blip>
          <a:srcRect/>
          <a:stretch/>
        </p:blipFill>
        <p:spPr>
          <a:xfrm>
            <a:off x="335360" y="224644"/>
            <a:ext cx="1512168" cy="1512168"/>
          </a:xfrm>
          <a:prstGeom prst="rect">
            <a:avLst/>
          </a:prstGeom>
          <a:noFill/>
          <a:ln>
            <a:noFill/>
          </a:ln>
        </p:spPr>
      </p:pic>
      <p:sp>
        <p:nvSpPr>
          <p:cNvPr id="843" name="Google Shape;843;p51"/>
          <p:cNvSpPr txBox="1">
            <a:spLocks noGrp="1"/>
          </p:cNvSpPr>
          <p:nvPr>
            <p:ph type="body" idx="1"/>
          </p:nvPr>
        </p:nvSpPr>
        <p:spPr>
          <a:xfrm>
            <a:off x="2205791" y="1489116"/>
            <a:ext cx="9148010" cy="4561221"/>
          </a:xfrm>
          <a:prstGeom prst="rect">
            <a:avLst/>
          </a:prstGeom>
          <a:noFill/>
          <a:ln>
            <a:noFill/>
          </a:ln>
        </p:spPr>
        <p:txBody>
          <a:bodyPr spcFirstLastPara="1" wrap="square" lIns="91425" tIns="45700" rIns="91425" bIns="45700" anchor="t" anchorCtr="0">
            <a:normAutofit/>
          </a:bodyPr>
          <a:lstStyle/>
          <a:p>
            <a:pPr marL="0" marR="0" lvl="0" indent="0" algn="l" rtl="0">
              <a:lnSpc>
                <a:spcPct val="120000"/>
              </a:lnSpc>
              <a:spcBef>
                <a:spcPts val="0"/>
              </a:spcBef>
              <a:spcAft>
                <a:spcPts val="0"/>
              </a:spcAft>
              <a:buSzPts val="2800"/>
              <a:buNone/>
            </a:pPr>
            <a:r>
              <a:rPr lang="fr-CH" dirty="0" err="1">
                <a:solidFill>
                  <a:srgbClr val="5E6C77"/>
                </a:solidFill>
              </a:rPr>
              <a:t>Level</a:t>
            </a:r>
            <a:r>
              <a:rPr lang="fr-CH" dirty="0">
                <a:solidFill>
                  <a:srgbClr val="5E6C77"/>
                </a:solidFill>
              </a:rPr>
              <a:t> 35 </a:t>
            </a:r>
            <a:r>
              <a:rPr lang="fr-CH" dirty="0" err="1">
                <a:solidFill>
                  <a:srgbClr val="5E6C77"/>
                </a:solidFill>
              </a:rPr>
              <a:t>is</a:t>
            </a:r>
            <a:r>
              <a:rPr lang="fr-CH" dirty="0">
                <a:solidFill>
                  <a:srgbClr val="5E6C77"/>
                </a:solidFill>
              </a:rPr>
              <a:t> an </a:t>
            </a:r>
            <a:r>
              <a:rPr lang="fr-CH" dirty="0" err="1">
                <a:solidFill>
                  <a:srgbClr val="5E6C77"/>
                </a:solidFill>
              </a:rPr>
              <a:t>example</a:t>
            </a:r>
            <a:r>
              <a:rPr lang="fr-CH" dirty="0">
                <a:solidFill>
                  <a:srgbClr val="5E6C77"/>
                </a:solidFill>
              </a:rPr>
              <a:t> of one of </a:t>
            </a:r>
            <a:r>
              <a:rPr lang="fr-CH" dirty="0" err="1">
                <a:solidFill>
                  <a:srgbClr val="5E6C77"/>
                </a:solidFill>
              </a:rPr>
              <a:t>these</a:t>
            </a:r>
            <a:r>
              <a:rPr lang="fr-CH" dirty="0">
                <a:solidFill>
                  <a:srgbClr val="5E6C77"/>
                </a:solidFill>
              </a:rPr>
              <a:t> </a:t>
            </a:r>
            <a:r>
              <a:rPr lang="fr-CH" dirty="0" err="1">
                <a:solidFill>
                  <a:srgbClr val="5E6C77"/>
                </a:solidFill>
              </a:rPr>
              <a:t>environments</a:t>
            </a:r>
            <a:r>
              <a:rPr lang="fr-CH" dirty="0">
                <a:solidFill>
                  <a:srgbClr val="5E6C77"/>
                </a:solidFill>
              </a:rPr>
              <a:t>, </a:t>
            </a:r>
            <a:r>
              <a:rPr lang="fr-CH" dirty="0" err="1">
                <a:solidFill>
                  <a:srgbClr val="5E6C77"/>
                </a:solidFill>
              </a:rPr>
              <a:t>with</a:t>
            </a:r>
            <a:r>
              <a:rPr lang="fr-CH" dirty="0">
                <a:solidFill>
                  <a:srgbClr val="5E6C77"/>
                </a:solidFill>
              </a:rPr>
              <a:t> a zone </a:t>
            </a:r>
            <a:r>
              <a:rPr lang="fr-CH" dirty="0" err="1">
                <a:solidFill>
                  <a:srgbClr val="5E6C77"/>
                </a:solidFill>
              </a:rPr>
              <a:t>with</a:t>
            </a:r>
            <a:r>
              <a:rPr lang="fr-CH" dirty="0">
                <a:solidFill>
                  <a:srgbClr val="5E6C77"/>
                </a:solidFill>
              </a:rPr>
              <a:t> </a:t>
            </a:r>
            <a:r>
              <a:rPr lang="fr-CH" dirty="0" err="1">
                <a:solidFill>
                  <a:srgbClr val="5E6C77"/>
                </a:solidFill>
              </a:rPr>
              <a:t>oxygen</a:t>
            </a:r>
            <a:r>
              <a:rPr lang="fr-CH" dirty="0">
                <a:solidFill>
                  <a:srgbClr val="5E6C77"/>
                </a:solidFill>
              </a:rPr>
              <a:t> </a:t>
            </a:r>
            <a:r>
              <a:rPr lang="fr-CH" dirty="0" err="1">
                <a:solidFill>
                  <a:srgbClr val="5E6C77"/>
                </a:solidFill>
              </a:rPr>
              <a:t>next</a:t>
            </a:r>
            <a:r>
              <a:rPr lang="fr-CH" dirty="0">
                <a:solidFill>
                  <a:srgbClr val="5E6C77"/>
                </a:solidFill>
              </a:rPr>
              <a:t> to a zone </a:t>
            </a:r>
            <a:r>
              <a:rPr lang="fr-CH" dirty="0" err="1">
                <a:solidFill>
                  <a:srgbClr val="5E6C77"/>
                </a:solidFill>
              </a:rPr>
              <a:t>without</a:t>
            </a:r>
            <a:r>
              <a:rPr lang="fr-CH" dirty="0">
                <a:solidFill>
                  <a:srgbClr val="5E6C77"/>
                </a:solidFill>
              </a:rPr>
              <a:t> </a:t>
            </a:r>
            <a:r>
              <a:rPr lang="fr-CH" dirty="0" err="1">
                <a:solidFill>
                  <a:srgbClr val="5E6C77"/>
                </a:solidFill>
              </a:rPr>
              <a:t>oxygen</a:t>
            </a:r>
            <a:r>
              <a:rPr lang="fr-CH" dirty="0">
                <a:solidFill>
                  <a:srgbClr val="5E6C77"/>
                </a:solidFill>
              </a:rPr>
              <a:t>.</a:t>
            </a:r>
            <a:endParaRPr lang="fr-CH" dirty="0">
              <a:solidFill>
                <a:srgbClr val="5E6C77"/>
              </a:solidFill>
              <a:latin typeface="Roboto"/>
              <a:ea typeface="Roboto"/>
              <a:cs typeface="Roboto"/>
              <a:sym typeface="Roboto"/>
            </a:endParaRPr>
          </a:p>
          <a:p>
            <a:pPr marL="0" marR="0" lvl="0" indent="0" algn="l" rtl="0">
              <a:lnSpc>
                <a:spcPct val="120000"/>
              </a:lnSpc>
              <a:spcBef>
                <a:spcPts val="0"/>
              </a:spcBef>
              <a:spcAft>
                <a:spcPts val="0"/>
              </a:spcAft>
              <a:buSzPts val="2800"/>
              <a:buNone/>
            </a:pPr>
            <a:r>
              <a:rPr lang="fr-CH" dirty="0">
                <a:solidFill>
                  <a:srgbClr val="5E6C77"/>
                </a:solidFill>
                <a:latin typeface="Roboto"/>
                <a:ea typeface="Roboto"/>
                <a:cs typeface="Roboto"/>
                <a:sym typeface="Roboto"/>
              </a:rPr>
              <a:t>How </a:t>
            </a:r>
            <a:r>
              <a:rPr lang="fr-CH" dirty="0" err="1">
                <a:solidFill>
                  <a:srgbClr val="5E6C77"/>
                </a:solidFill>
                <a:latin typeface="Roboto"/>
                <a:ea typeface="Roboto"/>
                <a:cs typeface="Roboto"/>
                <a:sym typeface="Roboto"/>
              </a:rPr>
              <a:t>does</a:t>
            </a:r>
            <a:r>
              <a:rPr lang="fr-CH" dirty="0">
                <a:solidFill>
                  <a:srgbClr val="5E6C77"/>
                </a:solidFill>
                <a:latin typeface="Roboto"/>
                <a:ea typeface="Roboto"/>
                <a:cs typeface="Roboto"/>
                <a:sym typeface="Roboto"/>
              </a:rPr>
              <a:t> </a:t>
            </a:r>
            <a:r>
              <a:rPr lang="fr-CH" dirty="0" err="1">
                <a:solidFill>
                  <a:srgbClr val="5E6C77"/>
                </a:solidFill>
                <a:latin typeface="Roboto"/>
                <a:ea typeface="Roboto"/>
                <a:cs typeface="Roboto"/>
                <a:sym typeface="Roboto"/>
              </a:rPr>
              <a:t>Breather</a:t>
            </a:r>
            <a:r>
              <a:rPr lang="fr-CH" dirty="0">
                <a:solidFill>
                  <a:srgbClr val="5E6C77"/>
                </a:solidFill>
                <a:latin typeface="Roboto"/>
                <a:ea typeface="Roboto"/>
                <a:cs typeface="Roboto"/>
                <a:sym typeface="Roboto"/>
              </a:rPr>
              <a:t> affect </a:t>
            </a:r>
            <a:r>
              <a:rPr lang="fr-CH" dirty="0" err="1">
                <a:solidFill>
                  <a:srgbClr val="5E6C77"/>
                </a:solidFill>
                <a:latin typeface="Roboto"/>
                <a:ea typeface="Roboto"/>
                <a:cs typeface="Roboto"/>
                <a:sym typeface="Roboto"/>
              </a:rPr>
              <a:t>other</a:t>
            </a:r>
            <a:r>
              <a:rPr lang="fr-CH" dirty="0">
                <a:solidFill>
                  <a:srgbClr val="5E6C77"/>
                </a:solidFill>
                <a:latin typeface="Roboto"/>
                <a:ea typeface="Roboto"/>
                <a:cs typeface="Roboto"/>
                <a:sym typeface="Roboto"/>
              </a:rPr>
              <a:t> microbes in the microbiome?</a:t>
            </a:r>
            <a:endParaRPr dirty="0"/>
          </a:p>
        </p:txBody>
      </p:sp>
      <p:sp>
        <p:nvSpPr>
          <p:cNvPr id="844" name="Google Shape;844;p51"/>
          <p:cNvSpPr txBox="1">
            <a:spLocks noGrp="1"/>
          </p:cNvSpPr>
          <p:nvPr>
            <p:ph type="title"/>
          </p:nvPr>
        </p:nvSpPr>
        <p:spPr>
          <a:xfrm>
            <a:off x="2205791" y="163553"/>
            <a:ext cx="9148009" cy="1325563"/>
          </a:xfrm>
          <a:prstGeom prst="rect">
            <a:avLst/>
          </a:prstGeom>
          <a:noFill/>
          <a:ln>
            <a:noFill/>
          </a:ln>
        </p:spPr>
        <p:txBody>
          <a:bodyPr spcFirstLastPara="1" wrap="square" lIns="91425" tIns="45700" rIns="91425" bIns="45700" anchor="ctr" anchorCtr="0">
            <a:normAutofit/>
          </a:bodyPr>
          <a:lstStyle/>
          <a:p>
            <a:pPr marL="0" lvl="0" indent="0" algn="r" rtl="0">
              <a:lnSpc>
                <a:spcPct val="90000"/>
              </a:lnSpc>
              <a:spcBef>
                <a:spcPts val="0"/>
              </a:spcBef>
              <a:spcAft>
                <a:spcPts val="0"/>
              </a:spcAft>
              <a:buClr>
                <a:schemeClr val="dk2"/>
              </a:buClr>
              <a:buSzPts val="4800"/>
              <a:buFont typeface="Oswald SemiBold"/>
              <a:buNone/>
            </a:pPr>
            <a:r>
              <a:rPr lang="en-US" dirty="0"/>
              <a:t>Microbiomes game</a:t>
            </a:r>
            <a:endParaRPr dirty="0"/>
          </a:p>
        </p:txBody>
      </p:sp>
      <p:pic>
        <p:nvPicPr>
          <p:cNvPr id="3" name="Picture 2" descr="Icon&#10;&#10;Description automatically generated">
            <a:extLst>
              <a:ext uri="{FF2B5EF4-FFF2-40B4-BE49-F238E27FC236}">
                <a16:creationId xmlns:a16="http://schemas.microsoft.com/office/drawing/2014/main" id="{7C353EE3-2607-4FEE-79BE-9F79EBF9FE85}"/>
              </a:ext>
            </a:extLst>
          </p:cNvPr>
          <p:cNvPicPr>
            <a:picLocks noChangeAspect="1"/>
          </p:cNvPicPr>
          <p:nvPr/>
        </p:nvPicPr>
        <p:blipFill>
          <a:blip r:embed="rId4"/>
          <a:stretch>
            <a:fillRect/>
          </a:stretch>
        </p:blipFill>
        <p:spPr>
          <a:xfrm>
            <a:off x="9748084" y="2985252"/>
            <a:ext cx="1367591" cy="1367591"/>
          </a:xfrm>
          <a:prstGeom prst="rect">
            <a:avLst/>
          </a:prstGeom>
        </p:spPr>
      </p:pic>
      <p:pic>
        <p:nvPicPr>
          <p:cNvPr id="4" name="Picture 3" descr="A screenshot of a video game&#10;&#10;Description automatically generated">
            <a:extLst>
              <a:ext uri="{FF2B5EF4-FFF2-40B4-BE49-F238E27FC236}">
                <a16:creationId xmlns:a16="http://schemas.microsoft.com/office/drawing/2014/main" id="{3E18A7E5-1F9B-3A7E-E019-2C351649D07F}"/>
              </a:ext>
            </a:extLst>
          </p:cNvPr>
          <p:cNvPicPr>
            <a:picLocks noChangeAspect="1"/>
          </p:cNvPicPr>
          <p:nvPr/>
        </p:nvPicPr>
        <p:blipFill>
          <a:blip r:embed="rId5"/>
          <a:stretch>
            <a:fillRect/>
          </a:stretch>
        </p:blipFill>
        <p:spPr>
          <a:xfrm>
            <a:off x="3189287" y="3769726"/>
            <a:ext cx="6122503" cy="2828925"/>
          </a:xfrm>
          <a:prstGeom prst="rect">
            <a:avLst/>
          </a:prstGeo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841"/>
        <p:cNvGrpSpPr/>
        <p:nvPr/>
      </p:nvGrpSpPr>
      <p:grpSpPr>
        <a:xfrm>
          <a:off x="0" y="0"/>
          <a:ext cx="0" cy="0"/>
          <a:chOff x="0" y="0"/>
          <a:chExt cx="0" cy="0"/>
        </a:xfrm>
      </p:grpSpPr>
      <p:pic>
        <p:nvPicPr>
          <p:cNvPr id="842" name="Google Shape;842;p51" descr="A picture containing toy&#10;&#10;Description automatically generated"/>
          <p:cNvPicPr preferRelativeResize="0"/>
          <p:nvPr/>
        </p:nvPicPr>
        <p:blipFill rotWithShape="1">
          <a:blip r:embed="rId3">
            <a:alphaModFix/>
          </a:blip>
          <a:srcRect/>
          <a:stretch/>
        </p:blipFill>
        <p:spPr>
          <a:xfrm>
            <a:off x="335360" y="224644"/>
            <a:ext cx="1512168" cy="1512168"/>
          </a:xfrm>
          <a:prstGeom prst="rect">
            <a:avLst/>
          </a:prstGeom>
          <a:noFill/>
          <a:ln>
            <a:noFill/>
          </a:ln>
        </p:spPr>
      </p:pic>
      <p:sp>
        <p:nvSpPr>
          <p:cNvPr id="843" name="Google Shape;843;p51"/>
          <p:cNvSpPr txBox="1">
            <a:spLocks noGrp="1"/>
          </p:cNvSpPr>
          <p:nvPr>
            <p:ph type="body" idx="1"/>
          </p:nvPr>
        </p:nvSpPr>
        <p:spPr>
          <a:xfrm>
            <a:off x="2205791" y="1489116"/>
            <a:ext cx="9148010" cy="4561221"/>
          </a:xfrm>
          <a:prstGeom prst="rect">
            <a:avLst/>
          </a:prstGeom>
          <a:noFill/>
          <a:ln>
            <a:noFill/>
          </a:ln>
        </p:spPr>
        <p:txBody>
          <a:bodyPr spcFirstLastPara="1" wrap="square" lIns="91425" tIns="45700" rIns="91425" bIns="45700" anchor="t" anchorCtr="0">
            <a:normAutofit/>
          </a:bodyPr>
          <a:lstStyle/>
          <a:p>
            <a:pPr marL="0" marR="0" lvl="0" indent="0" algn="l" rtl="0">
              <a:lnSpc>
                <a:spcPct val="120000"/>
              </a:lnSpc>
              <a:spcBef>
                <a:spcPts val="0"/>
              </a:spcBef>
              <a:spcAft>
                <a:spcPts val="0"/>
              </a:spcAft>
              <a:buSzPts val="2800"/>
              <a:buNone/>
            </a:pPr>
            <a:r>
              <a:rPr lang="fr-CH" i="1" dirty="0" err="1">
                <a:solidFill>
                  <a:srgbClr val="5E6C77"/>
                </a:solidFill>
              </a:rPr>
              <a:t>Breather</a:t>
            </a:r>
            <a:r>
              <a:rPr lang="fr-CH" i="1" dirty="0">
                <a:solidFill>
                  <a:srgbClr val="5E6C77"/>
                </a:solidFill>
              </a:rPr>
              <a:t>  consumes </a:t>
            </a:r>
            <a:r>
              <a:rPr lang="fr-CH" i="1" dirty="0" err="1">
                <a:solidFill>
                  <a:srgbClr val="5E6C77"/>
                </a:solidFill>
              </a:rPr>
              <a:t>oxygen</a:t>
            </a:r>
            <a:r>
              <a:rPr lang="fr-CH" i="1" dirty="0">
                <a:solidFill>
                  <a:srgbClr val="5E6C77"/>
                </a:solidFill>
              </a:rPr>
              <a:t>, </a:t>
            </a:r>
            <a:r>
              <a:rPr lang="fr-CH" i="1" dirty="0" err="1">
                <a:solidFill>
                  <a:srgbClr val="5E6C77"/>
                </a:solidFill>
              </a:rPr>
              <a:t>creating</a:t>
            </a:r>
            <a:r>
              <a:rPr lang="fr-CH" i="1" dirty="0">
                <a:solidFill>
                  <a:srgbClr val="5E6C77"/>
                </a:solidFill>
              </a:rPr>
              <a:t> conditions </a:t>
            </a:r>
            <a:r>
              <a:rPr lang="fr-CH" i="1" dirty="0" err="1">
                <a:solidFill>
                  <a:srgbClr val="5E6C77"/>
                </a:solidFill>
              </a:rPr>
              <a:t>that</a:t>
            </a:r>
            <a:r>
              <a:rPr lang="fr-CH" i="1" dirty="0">
                <a:solidFill>
                  <a:srgbClr val="5E6C77"/>
                </a:solidFill>
              </a:rPr>
              <a:t> are </a:t>
            </a:r>
            <a:r>
              <a:rPr lang="fr-CH" i="1" dirty="0" err="1">
                <a:solidFill>
                  <a:srgbClr val="5E6C77"/>
                </a:solidFill>
              </a:rPr>
              <a:t>unfavorable</a:t>
            </a:r>
            <a:r>
              <a:rPr lang="fr-CH" i="1" dirty="0">
                <a:solidFill>
                  <a:srgbClr val="5E6C77"/>
                </a:solidFill>
              </a:rPr>
              <a:t> to Splitter et </a:t>
            </a:r>
            <a:r>
              <a:rPr lang="fr-CH" i="1" dirty="0" err="1">
                <a:solidFill>
                  <a:srgbClr val="5E6C77"/>
                </a:solidFill>
              </a:rPr>
              <a:t>Lighty</a:t>
            </a:r>
            <a:r>
              <a:rPr lang="fr-CH" i="1" dirty="0">
                <a:solidFill>
                  <a:srgbClr val="5E6C77"/>
                </a:solidFill>
              </a:rPr>
              <a:t>, but </a:t>
            </a:r>
            <a:r>
              <a:rPr lang="fr-CH" i="1" dirty="0" err="1">
                <a:solidFill>
                  <a:srgbClr val="5E6C77"/>
                </a:solidFill>
              </a:rPr>
              <a:t>that</a:t>
            </a:r>
            <a:r>
              <a:rPr lang="fr-CH" i="1" dirty="0">
                <a:solidFill>
                  <a:srgbClr val="5E6C77"/>
                </a:solidFill>
              </a:rPr>
              <a:t> are </a:t>
            </a:r>
            <a:r>
              <a:rPr lang="fr-CH" i="1" dirty="0" err="1">
                <a:solidFill>
                  <a:srgbClr val="5E6C77"/>
                </a:solidFill>
              </a:rPr>
              <a:t>just</a:t>
            </a:r>
            <a:r>
              <a:rPr lang="fr-CH" i="1" dirty="0">
                <a:solidFill>
                  <a:srgbClr val="5E6C77"/>
                </a:solidFill>
              </a:rPr>
              <a:t> right for </a:t>
            </a:r>
            <a:r>
              <a:rPr lang="fr-CH" i="1" dirty="0" err="1">
                <a:solidFill>
                  <a:srgbClr val="5E6C77"/>
                </a:solidFill>
              </a:rPr>
              <a:t>Extremo</a:t>
            </a:r>
            <a:r>
              <a:rPr lang="fr-CH" i="1" dirty="0">
                <a:solidFill>
                  <a:srgbClr val="5E6C77"/>
                </a:solidFill>
              </a:rPr>
              <a:t>.</a:t>
            </a:r>
            <a:endParaRPr i="1" dirty="0"/>
          </a:p>
        </p:txBody>
      </p:sp>
      <p:sp>
        <p:nvSpPr>
          <p:cNvPr id="844" name="Google Shape;844;p51"/>
          <p:cNvSpPr txBox="1">
            <a:spLocks noGrp="1"/>
          </p:cNvSpPr>
          <p:nvPr>
            <p:ph type="title"/>
          </p:nvPr>
        </p:nvSpPr>
        <p:spPr>
          <a:xfrm>
            <a:off x="2205791" y="163553"/>
            <a:ext cx="9148009" cy="1325563"/>
          </a:xfrm>
          <a:prstGeom prst="rect">
            <a:avLst/>
          </a:prstGeom>
          <a:noFill/>
          <a:ln>
            <a:noFill/>
          </a:ln>
        </p:spPr>
        <p:txBody>
          <a:bodyPr spcFirstLastPara="1" wrap="square" lIns="91425" tIns="45700" rIns="91425" bIns="45700" anchor="ctr" anchorCtr="0">
            <a:normAutofit/>
          </a:bodyPr>
          <a:lstStyle/>
          <a:p>
            <a:pPr marL="0" lvl="0" indent="0" algn="r" rtl="0">
              <a:lnSpc>
                <a:spcPct val="90000"/>
              </a:lnSpc>
              <a:spcBef>
                <a:spcPts val="0"/>
              </a:spcBef>
              <a:spcAft>
                <a:spcPts val="0"/>
              </a:spcAft>
              <a:buClr>
                <a:schemeClr val="dk2"/>
              </a:buClr>
              <a:buSzPts val="4800"/>
              <a:buFont typeface="Oswald SemiBold"/>
              <a:buNone/>
            </a:pPr>
            <a:r>
              <a:rPr lang="en-US" dirty="0"/>
              <a:t>Microbiomes game</a:t>
            </a:r>
            <a:endParaRPr dirty="0"/>
          </a:p>
        </p:txBody>
      </p:sp>
      <p:pic>
        <p:nvPicPr>
          <p:cNvPr id="3" name="Picture 2" descr="Icon&#10;&#10;Description automatically generated">
            <a:extLst>
              <a:ext uri="{FF2B5EF4-FFF2-40B4-BE49-F238E27FC236}">
                <a16:creationId xmlns:a16="http://schemas.microsoft.com/office/drawing/2014/main" id="{7C353EE3-2607-4FEE-79BE-9F79EBF9FE85}"/>
              </a:ext>
            </a:extLst>
          </p:cNvPr>
          <p:cNvPicPr>
            <a:picLocks noChangeAspect="1"/>
          </p:cNvPicPr>
          <p:nvPr/>
        </p:nvPicPr>
        <p:blipFill>
          <a:blip r:embed="rId4"/>
          <a:stretch>
            <a:fillRect/>
          </a:stretch>
        </p:blipFill>
        <p:spPr>
          <a:xfrm>
            <a:off x="9748084" y="2985252"/>
            <a:ext cx="1367591" cy="1367591"/>
          </a:xfrm>
          <a:prstGeom prst="rect">
            <a:avLst/>
          </a:prstGeom>
        </p:spPr>
      </p:pic>
      <p:pic>
        <p:nvPicPr>
          <p:cNvPr id="4" name="Picture 3" descr="A screenshot of a video game&#10;&#10;Description automatically generated">
            <a:extLst>
              <a:ext uri="{FF2B5EF4-FFF2-40B4-BE49-F238E27FC236}">
                <a16:creationId xmlns:a16="http://schemas.microsoft.com/office/drawing/2014/main" id="{3E18A7E5-1F9B-3A7E-E019-2C351649D07F}"/>
              </a:ext>
            </a:extLst>
          </p:cNvPr>
          <p:cNvPicPr>
            <a:picLocks noChangeAspect="1"/>
          </p:cNvPicPr>
          <p:nvPr/>
        </p:nvPicPr>
        <p:blipFill>
          <a:blip r:embed="rId5"/>
          <a:stretch>
            <a:fillRect/>
          </a:stretch>
        </p:blipFill>
        <p:spPr>
          <a:xfrm>
            <a:off x="3189287" y="3769726"/>
            <a:ext cx="6122503" cy="2828925"/>
          </a:xfrm>
          <a:prstGeom prst="rect">
            <a:avLst/>
          </a:prstGeom>
        </p:spPr>
      </p:pic>
    </p:spTree>
    <p:extLst>
      <p:ext uri="{BB962C8B-B14F-4D97-AF65-F5344CB8AC3E}">
        <p14:creationId xmlns:p14="http://schemas.microsoft.com/office/powerpoint/2010/main" val="148706492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unlight shining through the water&#10;&#10;Description automatically generated">
            <a:extLst>
              <a:ext uri="{FF2B5EF4-FFF2-40B4-BE49-F238E27FC236}">
                <a16:creationId xmlns:a16="http://schemas.microsoft.com/office/drawing/2014/main" id="{E7797A26-F1D7-3C58-2715-4CD946A94ED5}"/>
              </a:ext>
            </a:extLst>
          </p:cNvPr>
          <p:cNvPicPr>
            <a:picLocks noChangeAspect="1"/>
          </p:cNvPicPr>
          <p:nvPr/>
        </p:nvPicPr>
        <p:blipFill>
          <a:blip r:embed="rId2"/>
          <a:stretch>
            <a:fillRect/>
          </a:stretch>
        </p:blipFill>
        <p:spPr>
          <a:xfrm>
            <a:off x="0" y="12560"/>
            <a:ext cx="12192000" cy="6832879"/>
          </a:xfrm>
          <a:prstGeom prst="rect">
            <a:avLst/>
          </a:prstGeom>
        </p:spPr>
      </p:pic>
      <p:sp>
        <p:nvSpPr>
          <p:cNvPr id="2" name="Text Placeholder 1">
            <a:extLst>
              <a:ext uri="{FF2B5EF4-FFF2-40B4-BE49-F238E27FC236}">
                <a16:creationId xmlns:a16="http://schemas.microsoft.com/office/drawing/2014/main" id="{C31BAAC3-BF8A-0A1B-9095-3FA647BBF9B8}"/>
              </a:ext>
            </a:extLst>
          </p:cNvPr>
          <p:cNvSpPr>
            <a:spLocks noGrp="1"/>
          </p:cNvSpPr>
          <p:nvPr>
            <p:ph type="body" idx="1"/>
          </p:nvPr>
        </p:nvSpPr>
        <p:spPr>
          <a:xfrm>
            <a:off x="590551" y="493547"/>
            <a:ext cx="11096624" cy="2097254"/>
          </a:xfrm>
          <a:solidFill>
            <a:srgbClr val="000000">
              <a:alpha val="25098"/>
            </a:srgbClr>
          </a:solidFill>
        </p:spPr>
        <p:txBody>
          <a:bodyPr>
            <a:normAutofit/>
          </a:bodyPr>
          <a:lstStyle/>
          <a:p>
            <a:r>
              <a:rPr lang="fr-CH" dirty="0" err="1">
                <a:solidFill>
                  <a:schemeClr val="bg1"/>
                </a:solidFill>
              </a:rPr>
              <a:t>Let’s</a:t>
            </a:r>
            <a:r>
              <a:rPr lang="fr-CH" dirty="0">
                <a:solidFill>
                  <a:schemeClr val="bg1"/>
                </a:solidFill>
              </a:rPr>
              <a:t> imagine </a:t>
            </a:r>
            <a:r>
              <a:rPr lang="fr-CH" dirty="0" err="1">
                <a:solidFill>
                  <a:schemeClr val="bg1"/>
                </a:solidFill>
              </a:rPr>
              <a:t>that</a:t>
            </a:r>
            <a:r>
              <a:rPr lang="fr-CH" dirty="0">
                <a:solidFill>
                  <a:schemeClr val="bg1"/>
                </a:solidFill>
              </a:rPr>
              <a:t> microbes like </a:t>
            </a:r>
            <a:r>
              <a:rPr lang="fr-CH" dirty="0" err="1">
                <a:solidFill>
                  <a:schemeClr val="bg1"/>
                </a:solidFill>
              </a:rPr>
              <a:t>Breather</a:t>
            </a:r>
            <a:r>
              <a:rPr lang="fr-CH" dirty="0">
                <a:solidFill>
                  <a:schemeClr val="bg1"/>
                </a:solidFill>
              </a:rPr>
              <a:t> consume </a:t>
            </a:r>
            <a:r>
              <a:rPr lang="fr-CH" dirty="0" err="1">
                <a:solidFill>
                  <a:schemeClr val="bg1"/>
                </a:solidFill>
              </a:rPr>
              <a:t>oxygen</a:t>
            </a:r>
            <a:r>
              <a:rPr lang="fr-CH" dirty="0">
                <a:solidFill>
                  <a:schemeClr val="bg1"/>
                </a:solidFill>
              </a:rPr>
              <a:t> in the water at the </a:t>
            </a:r>
            <a:r>
              <a:rPr lang="fr-CH" dirty="0" err="1">
                <a:solidFill>
                  <a:schemeClr val="bg1"/>
                </a:solidFill>
              </a:rPr>
              <a:t>bottom</a:t>
            </a:r>
            <a:r>
              <a:rPr lang="fr-CH" dirty="0">
                <a:solidFill>
                  <a:schemeClr val="bg1"/>
                </a:solidFill>
              </a:rPr>
              <a:t> of a </a:t>
            </a:r>
            <a:r>
              <a:rPr lang="fr-CH" dirty="0" err="1">
                <a:solidFill>
                  <a:schemeClr val="bg1"/>
                </a:solidFill>
              </a:rPr>
              <a:t>lake</a:t>
            </a:r>
            <a:r>
              <a:rPr lang="fr-CH" dirty="0">
                <a:solidFill>
                  <a:schemeClr val="bg1"/>
                </a:solidFill>
              </a:rPr>
              <a:t>, or in the </a:t>
            </a:r>
            <a:r>
              <a:rPr lang="fr-CH" dirty="0" err="1">
                <a:solidFill>
                  <a:schemeClr val="bg1"/>
                </a:solidFill>
              </a:rPr>
              <a:t>lake</a:t>
            </a:r>
            <a:r>
              <a:rPr lang="fr-CH" dirty="0">
                <a:solidFill>
                  <a:schemeClr val="bg1"/>
                </a:solidFill>
              </a:rPr>
              <a:t> </a:t>
            </a:r>
            <a:r>
              <a:rPr lang="fr-CH" dirty="0" err="1">
                <a:solidFill>
                  <a:schemeClr val="bg1"/>
                </a:solidFill>
              </a:rPr>
              <a:t>sediments</a:t>
            </a:r>
            <a:r>
              <a:rPr lang="fr-CH" dirty="0">
                <a:solidFill>
                  <a:schemeClr val="bg1"/>
                </a:solidFill>
              </a:rPr>
              <a:t>. </a:t>
            </a:r>
          </a:p>
          <a:p>
            <a:r>
              <a:rPr lang="fr-CH" dirty="0" err="1">
                <a:solidFill>
                  <a:schemeClr val="bg1"/>
                </a:solidFill>
              </a:rPr>
              <a:t>What</a:t>
            </a:r>
            <a:r>
              <a:rPr lang="fr-CH" dirty="0">
                <a:solidFill>
                  <a:schemeClr val="bg1"/>
                </a:solidFill>
              </a:rPr>
              <a:t> </a:t>
            </a:r>
            <a:r>
              <a:rPr lang="fr-CH" dirty="0" err="1">
                <a:solidFill>
                  <a:schemeClr val="bg1"/>
                </a:solidFill>
              </a:rPr>
              <a:t>would</a:t>
            </a:r>
            <a:r>
              <a:rPr lang="fr-CH" dirty="0">
                <a:solidFill>
                  <a:schemeClr val="bg1"/>
                </a:solidFill>
              </a:rPr>
              <a:t> </a:t>
            </a:r>
            <a:r>
              <a:rPr lang="fr-CH" dirty="0" err="1">
                <a:solidFill>
                  <a:schemeClr val="bg1"/>
                </a:solidFill>
              </a:rPr>
              <a:t>happen</a:t>
            </a:r>
            <a:r>
              <a:rPr lang="fr-CH" dirty="0">
                <a:solidFill>
                  <a:schemeClr val="bg1"/>
                </a:solidFill>
              </a:rPr>
              <a:t> to the </a:t>
            </a:r>
            <a:r>
              <a:rPr lang="fr-CH" dirty="0" err="1">
                <a:solidFill>
                  <a:schemeClr val="bg1"/>
                </a:solidFill>
              </a:rPr>
              <a:t>animals</a:t>
            </a:r>
            <a:r>
              <a:rPr lang="fr-CH" dirty="0">
                <a:solidFill>
                  <a:schemeClr val="bg1"/>
                </a:solidFill>
              </a:rPr>
              <a:t> </a:t>
            </a:r>
            <a:r>
              <a:rPr lang="fr-CH" dirty="0" err="1">
                <a:solidFill>
                  <a:schemeClr val="bg1"/>
                </a:solidFill>
              </a:rPr>
              <a:t>that</a:t>
            </a:r>
            <a:r>
              <a:rPr lang="fr-CH" dirty="0">
                <a:solidFill>
                  <a:schemeClr val="bg1"/>
                </a:solidFill>
              </a:rPr>
              <a:t> live </a:t>
            </a:r>
            <a:r>
              <a:rPr lang="fr-CH" dirty="0" err="1">
                <a:solidFill>
                  <a:schemeClr val="bg1"/>
                </a:solidFill>
              </a:rPr>
              <a:t>there</a:t>
            </a:r>
            <a:r>
              <a:rPr lang="fr-CH" dirty="0">
                <a:solidFill>
                  <a:schemeClr val="bg1"/>
                </a:solidFill>
              </a:rPr>
              <a:t>?</a:t>
            </a:r>
            <a:endParaRPr lang="en-US" dirty="0">
              <a:solidFill>
                <a:schemeClr val="bg1"/>
              </a:solidFill>
            </a:endParaRPr>
          </a:p>
        </p:txBody>
      </p:sp>
    </p:spTree>
    <p:extLst>
      <p:ext uri="{BB962C8B-B14F-4D97-AF65-F5344CB8AC3E}">
        <p14:creationId xmlns:p14="http://schemas.microsoft.com/office/powerpoint/2010/main" val="15766216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le of mussels and rocks&#10;&#10;Description automatically generated">
            <a:extLst>
              <a:ext uri="{FF2B5EF4-FFF2-40B4-BE49-F238E27FC236}">
                <a16:creationId xmlns:a16="http://schemas.microsoft.com/office/drawing/2014/main" id="{FE46CF1E-506B-7B42-A013-35E233EA32D5}"/>
              </a:ext>
            </a:extLst>
          </p:cNvPr>
          <p:cNvPicPr>
            <a:picLocks noChangeAspect="1"/>
          </p:cNvPicPr>
          <p:nvPr/>
        </p:nvPicPr>
        <p:blipFill rotWithShape="1">
          <a:blip r:embed="rId2"/>
          <a:srcRect b="15352"/>
          <a:stretch/>
        </p:blipFill>
        <p:spPr>
          <a:xfrm>
            <a:off x="-1" y="-1"/>
            <a:ext cx="12198187" cy="6858001"/>
          </a:xfrm>
          <a:prstGeom prst="rect">
            <a:avLst/>
          </a:prstGeom>
        </p:spPr>
      </p:pic>
      <p:sp>
        <p:nvSpPr>
          <p:cNvPr id="7" name="Text Placeholder 1">
            <a:extLst>
              <a:ext uri="{FF2B5EF4-FFF2-40B4-BE49-F238E27FC236}">
                <a16:creationId xmlns:a16="http://schemas.microsoft.com/office/drawing/2014/main" id="{4D337177-FECE-4F02-3175-555C75AFF8D2}"/>
              </a:ext>
            </a:extLst>
          </p:cNvPr>
          <p:cNvSpPr txBox="1">
            <a:spLocks/>
          </p:cNvSpPr>
          <p:nvPr/>
        </p:nvSpPr>
        <p:spPr>
          <a:xfrm>
            <a:off x="689346" y="260738"/>
            <a:ext cx="10283454" cy="1594883"/>
          </a:xfrm>
          <a:prstGeom prst="rect">
            <a:avLst/>
          </a:prstGeom>
          <a:solidFill>
            <a:srgbClr val="536D23">
              <a:alpha val="50196"/>
            </a:srgbClr>
          </a:solid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0" marR="0" lvl="0" indent="-228600" algn="l" rtl="0">
              <a:lnSpc>
                <a:spcPct val="120000"/>
              </a:lnSpc>
              <a:spcBef>
                <a:spcPts val="1000"/>
              </a:spcBef>
              <a:spcAft>
                <a:spcPts val="0"/>
              </a:spcAft>
              <a:buClr>
                <a:schemeClr val="dk2"/>
              </a:buClr>
              <a:buSzPts val="2800"/>
              <a:buFont typeface="Arial"/>
              <a:buNone/>
              <a:defRPr sz="2800" b="1" i="0" u="none" strike="noStrike" cap="none">
                <a:solidFill>
                  <a:schemeClr val="dk2"/>
                </a:solidFill>
                <a:latin typeface="Roboto"/>
                <a:ea typeface="Roboto"/>
                <a:cs typeface="Roboto"/>
                <a:sym typeface="Roboto"/>
              </a:defRPr>
            </a:lvl1pPr>
            <a:lvl2pPr marL="914400" marR="0" lvl="1" indent="-381000" algn="l" rtl="0">
              <a:lnSpc>
                <a:spcPct val="120000"/>
              </a:lnSpc>
              <a:spcBef>
                <a:spcPts val="600"/>
              </a:spcBef>
              <a:spcAft>
                <a:spcPts val="0"/>
              </a:spcAft>
              <a:buClr>
                <a:srgbClr val="327677"/>
              </a:buClr>
              <a:buSzPts val="2400"/>
              <a:buFont typeface="Arial"/>
              <a:buChar char="•"/>
              <a:defRPr sz="2400" b="0" i="0" u="none" strike="noStrike" cap="none">
                <a:solidFill>
                  <a:srgbClr val="327677"/>
                </a:solidFill>
                <a:latin typeface="Roboto"/>
                <a:ea typeface="Roboto"/>
                <a:cs typeface="Roboto"/>
                <a:sym typeface="Roboto"/>
              </a:defRPr>
            </a:lvl2pPr>
            <a:lvl3pPr marL="1371600" marR="0" lvl="2" indent="-355600" algn="l" rtl="0">
              <a:lnSpc>
                <a:spcPct val="90000"/>
              </a:lnSpc>
              <a:spcBef>
                <a:spcPts val="500"/>
              </a:spcBef>
              <a:spcAft>
                <a:spcPts val="0"/>
              </a:spcAft>
              <a:buClr>
                <a:srgbClr val="327677"/>
              </a:buClr>
              <a:buSzPts val="2000"/>
              <a:buFont typeface="Arial"/>
              <a:buChar char="•"/>
              <a:defRPr sz="2000" b="0" i="0" u="none" strike="noStrike" cap="none">
                <a:solidFill>
                  <a:srgbClr val="327677"/>
                </a:solidFill>
                <a:latin typeface="Roboto"/>
                <a:ea typeface="Roboto"/>
                <a:cs typeface="Roboto"/>
                <a:sym typeface="Roboto"/>
              </a:defRPr>
            </a:lvl3pPr>
            <a:lvl4pPr marL="1828800" marR="0" lvl="3" indent="-342900" algn="l" rtl="0">
              <a:lnSpc>
                <a:spcPct val="90000"/>
              </a:lnSpc>
              <a:spcBef>
                <a:spcPts val="500"/>
              </a:spcBef>
              <a:spcAft>
                <a:spcPts val="0"/>
              </a:spcAft>
              <a:buClr>
                <a:srgbClr val="327677"/>
              </a:buClr>
              <a:buSzPts val="1800"/>
              <a:buFont typeface="Arial"/>
              <a:buChar char="•"/>
              <a:defRPr sz="1800" b="0" i="0" u="none" strike="noStrike" cap="none">
                <a:solidFill>
                  <a:srgbClr val="327677"/>
                </a:solidFill>
                <a:latin typeface="Roboto"/>
                <a:ea typeface="Roboto"/>
                <a:cs typeface="Roboto"/>
                <a:sym typeface="Roboto"/>
              </a:defRPr>
            </a:lvl4pPr>
            <a:lvl5pPr marL="2286000" marR="0" lvl="4" indent="-342900" algn="l" rtl="0">
              <a:lnSpc>
                <a:spcPct val="90000"/>
              </a:lnSpc>
              <a:spcBef>
                <a:spcPts val="500"/>
              </a:spcBef>
              <a:spcAft>
                <a:spcPts val="0"/>
              </a:spcAft>
              <a:buClr>
                <a:srgbClr val="327677"/>
              </a:buClr>
              <a:buSzPts val="1800"/>
              <a:buFont typeface="Arial"/>
              <a:buChar char="•"/>
              <a:defRPr sz="1800" b="0" i="0" u="none" strike="noStrike" cap="none">
                <a:solidFill>
                  <a:srgbClr val="327677"/>
                </a:solidFill>
                <a:latin typeface="Roboto"/>
                <a:ea typeface="Roboto"/>
                <a:cs typeface="Roboto"/>
                <a:sym typeface="Roboto"/>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oboto"/>
                <a:ea typeface="Roboto"/>
                <a:cs typeface="Roboto"/>
                <a:sym typeface="Roboto"/>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oboto"/>
                <a:ea typeface="Roboto"/>
                <a:cs typeface="Roboto"/>
                <a:sym typeface="Roboto"/>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oboto"/>
                <a:ea typeface="Roboto"/>
                <a:cs typeface="Roboto"/>
                <a:sym typeface="Roboto"/>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oboto"/>
                <a:ea typeface="Roboto"/>
                <a:cs typeface="Roboto"/>
                <a:sym typeface="Roboto"/>
              </a:defRPr>
            </a:lvl9pPr>
          </a:lstStyle>
          <a:p>
            <a:r>
              <a:rPr lang="fr-CH" dirty="0" err="1">
                <a:solidFill>
                  <a:schemeClr val="bg1"/>
                </a:solidFill>
              </a:rPr>
              <a:t>Here</a:t>
            </a:r>
            <a:r>
              <a:rPr lang="fr-CH" dirty="0">
                <a:solidFill>
                  <a:schemeClr val="bg1"/>
                </a:solidFill>
              </a:rPr>
              <a:t> are </a:t>
            </a:r>
            <a:r>
              <a:rPr lang="fr-CH" dirty="0" err="1">
                <a:solidFill>
                  <a:schemeClr val="bg1"/>
                </a:solidFill>
              </a:rPr>
              <a:t>some</a:t>
            </a:r>
            <a:r>
              <a:rPr lang="fr-CH" dirty="0">
                <a:solidFill>
                  <a:schemeClr val="bg1"/>
                </a:solidFill>
              </a:rPr>
              <a:t> </a:t>
            </a:r>
            <a:r>
              <a:rPr lang="fr-CH" dirty="0" err="1">
                <a:solidFill>
                  <a:schemeClr val="bg1"/>
                </a:solidFill>
              </a:rPr>
              <a:t>animals</a:t>
            </a:r>
            <a:r>
              <a:rPr lang="fr-CH" dirty="0">
                <a:solidFill>
                  <a:schemeClr val="bg1"/>
                </a:solidFill>
              </a:rPr>
              <a:t> </a:t>
            </a:r>
            <a:r>
              <a:rPr lang="fr-CH" dirty="0" err="1">
                <a:solidFill>
                  <a:schemeClr val="bg1"/>
                </a:solidFill>
              </a:rPr>
              <a:t>that</a:t>
            </a:r>
            <a:r>
              <a:rPr lang="fr-CH" dirty="0">
                <a:solidFill>
                  <a:schemeClr val="bg1"/>
                </a:solidFill>
              </a:rPr>
              <a:t> live at the </a:t>
            </a:r>
            <a:r>
              <a:rPr lang="fr-CH" dirty="0" err="1">
                <a:solidFill>
                  <a:schemeClr val="bg1"/>
                </a:solidFill>
              </a:rPr>
              <a:t>bottom</a:t>
            </a:r>
            <a:r>
              <a:rPr lang="fr-CH" dirty="0">
                <a:solidFill>
                  <a:schemeClr val="bg1"/>
                </a:solidFill>
              </a:rPr>
              <a:t> of a </a:t>
            </a:r>
            <a:r>
              <a:rPr lang="fr-CH" dirty="0" err="1">
                <a:solidFill>
                  <a:schemeClr val="bg1"/>
                </a:solidFill>
              </a:rPr>
              <a:t>lake</a:t>
            </a:r>
            <a:r>
              <a:rPr lang="fr-CH" dirty="0">
                <a:solidFill>
                  <a:schemeClr val="bg1"/>
                </a:solidFill>
              </a:rPr>
              <a:t>:</a:t>
            </a:r>
          </a:p>
          <a:p>
            <a:r>
              <a:rPr lang="fr-CH" dirty="0" err="1">
                <a:solidFill>
                  <a:schemeClr val="bg1"/>
                </a:solidFill>
              </a:rPr>
              <a:t>Mussels</a:t>
            </a:r>
            <a:r>
              <a:rPr lang="fr-CH" dirty="0">
                <a:solidFill>
                  <a:schemeClr val="bg1"/>
                </a:solidFill>
              </a:rPr>
              <a:t> </a:t>
            </a:r>
            <a:r>
              <a:rPr lang="fr-CH" dirty="0" err="1">
                <a:solidFill>
                  <a:schemeClr val="bg1"/>
                </a:solidFill>
              </a:rPr>
              <a:t>that</a:t>
            </a:r>
            <a:r>
              <a:rPr lang="fr-CH" dirty="0">
                <a:solidFill>
                  <a:schemeClr val="bg1"/>
                </a:solidFill>
              </a:rPr>
              <a:t> </a:t>
            </a:r>
            <a:r>
              <a:rPr lang="fr-CH" dirty="0" err="1">
                <a:solidFill>
                  <a:schemeClr val="bg1"/>
                </a:solidFill>
              </a:rPr>
              <a:t>attach</a:t>
            </a:r>
            <a:r>
              <a:rPr lang="fr-CH" dirty="0">
                <a:solidFill>
                  <a:schemeClr val="bg1"/>
                </a:solidFill>
              </a:rPr>
              <a:t> </a:t>
            </a:r>
            <a:r>
              <a:rPr lang="fr-CH" dirty="0" err="1">
                <a:solidFill>
                  <a:schemeClr val="bg1"/>
                </a:solidFill>
              </a:rPr>
              <a:t>themselves</a:t>
            </a:r>
            <a:r>
              <a:rPr lang="fr-CH" dirty="0">
                <a:solidFill>
                  <a:schemeClr val="bg1"/>
                </a:solidFill>
              </a:rPr>
              <a:t> to rocks…</a:t>
            </a:r>
            <a:endParaRPr lang="en-US" dirty="0">
              <a:solidFill>
                <a:schemeClr val="bg1"/>
              </a:solidFill>
            </a:endParaRPr>
          </a:p>
        </p:txBody>
      </p:sp>
      <p:sp>
        <p:nvSpPr>
          <p:cNvPr id="9" name="Rectangle 2">
            <a:extLst>
              <a:ext uri="{FF2B5EF4-FFF2-40B4-BE49-F238E27FC236}">
                <a16:creationId xmlns:a16="http://schemas.microsoft.com/office/drawing/2014/main" id="{FC530F64-18A9-13AF-886B-4F836168902C}"/>
              </a:ext>
            </a:extLst>
          </p:cNvPr>
          <p:cNvSpPr>
            <a:spLocks noChangeArrowheads="1"/>
          </p:cNvSpPr>
          <p:nvPr/>
        </p:nvSpPr>
        <p:spPr bwMode="auto">
          <a:xfrm>
            <a:off x="5561125" y="6289485"/>
            <a:ext cx="6021200" cy="307777"/>
          </a:xfrm>
          <a:prstGeom prst="rect">
            <a:avLst/>
          </a:prstGeom>
          <a:solidFill>
            <a:srgbClr val="536D23">
              <a:alpha val="50196"/>
            </a:srgbClr>
          </a:solidFill>
          <a:ln>
            <a:noFill/>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0" i="1" u="none" strike="noStrike" cap="none" normalizeH="0" baseline="0" dirty="0">
                <a:ln>
                  <a:noFill/>
                </a:ln>
                <a:solidFill>
                  <a:schemeClr val="bg1"/>
                </a:solidFill>
                <a:effectLst/>
                <a:latin typeface="Roboto" panose="02000000000000000000" pitchFamily="2" charset="0"/>
                <a:ea typeface="Roboto" panose="02000000000000000000" pitchFamily="2" charset="0"/>
                <a:cs typeface="Roboto" panose="02000000000000000000" pitchFamily="2" charset="0"/>
              </a:rPr>
              <a:t>Linda Pitkin/2020VISION/Nature Picture Library/SCIENCE PHOTO LIBRARY </a:t>
            </a:r>
          </a:p>
        </p:txBody>
      </p:sp>
    </p:spTree>
    <p:extLst>
      <p:ext uri="{BB962C8B-B14F-4D97-AF65-F5344CB8AC3E}">
        <p14:creationId xmlns:p14="http://schemas.microsoft.com/office/powerpoint/2010/main" val="51956937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up of a crayfish&#10;&#10;Description automatically generated">
            <a:extLst>
              <a:ext uri="{FF2B5EF4-FFF2-40B4-BE49-F238E27FC236}">
                <a16:creationId xmlns:a16="http://schemas.microsoft.com/office/drawing/2014/main" id="{B906BB3A-2270-8FA6-9B59-A60F0CE1AB0E}"/>
              </a:ext>
            </a:extLst>
          </p:cNvPr>
          <p:cNvPicPr>
            <a:picLocks noChangeAspect="1"/>
          </p:cNvPicPr>
          <p:nvPr/>
        </p:nvPicPr>
        <p:blipFill>
          <a:blip r:embed="rId2"/>
          <a:stretch>
            <a:fillRect/>
          </a:stretch>
        </p:blipFill>
        <p:spPr>
          <a:xfrm>
            <a:off x="0" y="-1270000"/>
            <a:ext cx="12192000" cy="8128000"/>
          </a:xfrm>
          <a:prstGeom prst="rect">
            <a:avLst/>
          </a:prstGeom>
        </p:spPr>
      </p:pic>
      <p:sp>
        <p:nvSpPr>
          <p:cNvPr id="2" name="Text Placeholder 1">
            <a:extLst>
              <a:ext uri="{FF2B5EF4-FFF2-40B4-BE49-F238E27FC236}">
                <a16:creationId xmlns:a16="http://schemas.microsoft.com/office/drawing/2014/main" id="{097F5FF0-2EC5-1CC3-65C9-0C9F6B21FFA4}"/>
              </a:ext>
            </a:extLst>
          </p:cNvPr>
          <p:cNvSpPr>
            <a:spLocks noGrp="1"/>
          </p:cNvSpPr>
          <p:nvPr>
            <p:ph type="body" idx="1"/>
          </p:nvPr>
        </p:nvSpPr>
        <p:spPr>
          <a:xfrm>
            <a:off x="770021" y="191502"/>
            <a:ext cx="10651957" cy="1026695"/>
          </a:xfrm>
          <a:solidFill>
            <a:srgbClr val="12151D">
              <a:alpha val="25098"/>
            </a:srgbClr>
          </a:solidFill>
        </p:spPr>
        <p:txBody>
          <a:bodyPr>
            <a:normAutofit/>
          </a:bodyPr>
          <a:lstStyle/>
          <a:p>
            <a:r>
              <a:rPr lang="en-US" dirty="0">
                <a:solidFill>
                  <a:schemeClr val="bg1"/>
                </a:solidFill>
              </a:rPr>
              <a:t>…crayfish, who walk forwards and swim backwards…</a:t>
            </a:r>
          </a:p>
        </p:txBody>
      </p:sp>
      <p:sp>
        <p:nvSpPr>
          <p:cNvPr id="5" name="TextBox 4">
            <a:extLst>
              <a:ext uri="{FF2B5EF4-FFF2-40B4-BE49-F238E27FC236}">
                <a16:creationId xmlns:a16="http://schemas.microsoft.com/office/drawing/2014/main" id="{8450BADF-FDF3-4E2E-66DB-AC505C621C9F}"/>
              </a:ext>
            </a:extLst>
          </p:cNvPr>
          <p:cNvSpPr txBox="1"/>
          <p:nvPr/>
        </p:nvSpPr>
        <p:spPr>
          <a:xfrm>
            <a:off x="6365001" y="6226859"/>
            <a:ext cx="5376793" cy="307777"/>
          </a:xfrm>
          <a:prstGeom prst="rect">
            <a:avLst/>
          </a:prstGeom>
          <a:solidFill>
            <a:srgbClr val="000000">
              <a:alpha val="25098"/>
            </a:srgbClr>
          </a:solidFill>
        </p:spPr>
        <p:txBody>
          <a:bodyPr wrap="none" rtlCol="0">
            <a:spAutoFit/>
          </a:bodyPr>
          <a:lstStyle/>
          <a:p>
            <a:r>
              <a:rPr lang="en-US" i="1" dirty="0">
                <a:solidFill>
                  <a:schemeClr val="bg1"/>
                </a:solidFill>
                <a:latin typeface="Roboto" panose="02000000000000000000" pitchFamily="2" charset="0"/>
                <a:ea typeface="Roboto" panose="02000000000000000000" pitchFamily="2" charset="0"/>
                <a:cs typeface="Roboto" panose="02000000000000000000" pitchFamily="2" charset="0"/>
              </a:rPr>
              <a:t> Jan </a:t>
            </a:r>
            <a:r>
              <a:rPr lang="en-US" i="1" dirty="0" err="1">
                <a:solidFill>
                  <a:schemeClr val="bg1"/>
                </a:solidFill>
                <a:latin typeface="Roboto" panose="02000000000000000000" pitchFamily="2" charset="0"/>
                <a:ea typeface="Roboto" panose="02000000000000000000" pitchFamily="2" charset="0"/>
                <a:cs typeface="Roboto" panose="02000000000000000000" pitchFamily="2" charset="0"/>
              </a:rPr>
              <a:t>Hamrsky</a:t>
            </a:r>
            <a:r>
              <a:rPr lang="en-US" i="1" dirty="0">
                <a:solidFill>
                  <a:schemeClr val="bg1"/>
                </a:solidFill>
                <a:latin typeface="Roboto" panose="02000000000000000000" pitchFamily="2" charset="0"/>
                <a:ea typeface="Roboto" panose="02000000000000000000" pitchFamily="2" charset="0"/>
                <a:cs typeface="Roboto" panose="02000000000000000000" pitchFamily="2" charset="0"/>
              </a:rPr>
              <a:t> / Nature Picture Library / SCIENCE PHOTO LIBRARY </a:t>
            </a:r>
          </a:p>
        </p:txBody>
      </p:sp>
    </p:spTree>
    <p:extLst>
      <p:ext uri="{BB962C8B-B14F-4D97-AF65-F5344CB8AC3E}">
        <p14:creationId xmlns:p14="http://schemas.microsoft.com/office/powerpoint/2010/main" val="142756162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4448426-4EC9-5EE7-6BF7-25943DDBCD97}"/>
              </a:ext>
            </a:extLst>
          </p:cNvPr>
          <p:cNvSpPr/>
          <p:nvPr/>
        </p:nvSpPr>
        <p:spPr>
          <a:xfrm>
            <a:off x="0" y="0"/>
            <a:ext cx="12192000" cy="6858000"/>
          </a:xfrm>
          <a:prstGeom prst="rect">
            <a:avLst/>
          </a:prstGeom>
          <a:gradFill>
            <a:gsLst>
              <a:gs pos="25000">
                <a:srgbClr val="B3FAFF"/>
              </a:gs>
              <a:gs pos="0">
                <a:srgbClr val="ACF6FF"/>
              </a:gs>
              <a:gs pos="100000">
                <a:srgbClr val="77CCEB"/>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A close-up of a snail&#10;&#10;Description automatically generated">
            <a:extLst>
              <a:ext uri="{FF2B5EF4-FFF2-40B4-BE49-F238E27FC236}">
                <a16:creationId xmlns:a16="http://schemas.microsoft.com/office/drawing/2014/main" id="{686E86F2-5986-E644-D5F4-38DCA3951833}"/>
              </a:ext>
            </a:extLst>
          </p:cNvPr>
          <p:cNvPicPr>
            <a:picLocks noChangeAspect="1"/>
          </p:cNvPicPr>
          <p:nvPr/>
        </p:nvPicPr>
        <p:blipFill>
          <a:blip r:embed="rId2"/>
          <a:stretch>
            <a:fillRect/>
          </a:stretch>
        </p:blipFill>
        <p:spPr>
          <a:xfrm>
            <a:off x="3597052" y="0"/>
            <a:ext cx="8594948" cy="6845224"/>
          </a:xfrm>
          <a:prstGeom prst="rect">
            <a:avLst/>
          </a:prstGeom>
        </p:spPr>
      </p:pic>
      <p:sp>
        <p:nvSpPr>
          <p:cNvPr id="2" name="Text Placeholder 1">
            <a:extLst>
              <a:ext uri="{FF2B5EF4-FFF2-40B4-BE49-F238E27FC236}">
                <a16:creationId xmlns:a16="http://schemas.microsoft.com/office/drawing/2014/main" id="{703BC1A8-AAB8-8A3A-D2C3-49FF835870CA}"/>
              </a:ext>
            </a:extLst>
          </p:cNvPr>
          <p:cNvSpPr>
            <a:spLocks noGrp="1"/>
          </p:cNvSpPr>
          <p:nvPr>
            <p:ph type="body" idx="1"/>
          </p:nvPr>
        </p:nvSpPr>
        <p:spPr>
          <a:xfrm>
            <a:off x="238432" y="4602659"/>
            <a:ext cx="7656094" cy="1004058"/>
          </a:xfrm>
          <a:solidFill>
            <a:srgbClr val="FFFFFF">
              <a:alpha val="25098"/>
            </a:srgbClr>
          </a:solidFill>
        </p:spPr>
        <p:txBody>
          <a:bodyPr/>
          <a:lstStyle/>
          <a:p>
            <a:r>
              <a:rPr lang="fr-CH" dirty="0"/>
              <a:t>…clams </a:t>
            </a:r>
            <a:r>
              <a:rPr lang="fr-CH" dirty="0" err="1"/>
              <a:t>that</a:t>
            </a:r>
            <a:r>
              <a:rPr lang="fr-CH" dirty="0"/>
              <a:t> </a:t>
            </a:r>
            <a:r>
              <a:rPr lang="fr-CH" dirty="0" err="1"/>
              <a:t>burrow</a:t>
            </a:r>
            <a:r>
              <a:rPr lang="fr-CH" dirty="0"/>
              <a:t> </a:t>
            </a:r>
            <a:r>
              <a:rPr lang="fr-CH" dirty="0" err="1"/>
              <a:t>themselves</a:t>
            </a:r>
            <a:r>
              <a:rPr lang="fr-CH" dirty="0"/>
              <a:t> in the </a:t>
            </a:r>
            <a:r>
              <a:rPr lang="fr-CH" dirty="0" err="1"/>
              <a:t>sand</a:t>
            </a:r>
            <a:r>
              <a:rPr lang="fr-CH" dirty="0"/>
              <a:t>.</a:t>
            </a:r>
            <a:endParaRPr lang="en-US" dirty="0"/>
          </a:p>
        </p:txBody>
      </p:sp>
      <p:sp>
        <p:nvSpPr>
          <p:cNvPr id="3" name="TextBox 2">
            <a:extLst>
              <a:ext uri="{FF2B5EF4-FFF2-40B4-BE49-F238E27FC236}">
                <a16:creationId xmlns:a16="http://schemas.microsoft.com/office/drawing/2014/main" id="{6B3DBAB1-50E0-9165-143A-90950FFA1FA1}"/>
              </a:ext>
            </a:extLst>
          </p:cNvPr>
          <p:cNvSpPr txBox="1"/>
          <p:nvPr/>
        </p:nvSpPr>
        <p:spPr>
          <a:xfrm>
            <a:off x="7712242" y="6402723"/>
            <a:ext cx="3613490" cy="307777"/>
          </a:xfrm>
          <a:prstGeom prst="rect">
            <a:avLst/>
          </a:prstGeom>
          <a:noFill/>
        </p:spPr>
        <p:txBody>
          <a:bodyPr wrap="none" rtlCol="0">
            <a:spAutoFit/>
          </a:bodyPr>
          <a:lstStyle/>
          <a:p>
            <a:r>
              <a:rPr lang="en-US" i="1" dirty="0">
                <a:solidFill>
                  <a:schemeClr val="bg1"/>
                </a:solidFill>
                <a:latin typeface="Roboto" panose="02000000000000000000" pitchFamily="2" charset="0"/>
                <a:ea typeface="Roboto" panose="02000000000000000000" pitchFamily="2" charset="0"/>
                <a:cs typeface="Roboto" panose="02000000000000000000" pitchFamily="2" charset="0"/>
              </a:rPr>
              <a:t> Laurie O’Keefe / SCIENCE PHOTO LIBRARY </a:t>
            </a:r>
          </a:p>
        </p:txBody>
      </p:sp>
    </p:spTree>
    <p:extLst>
      <p:ext uri="{BB962C8B-B14F-4D97-AF65-F5344CB8AC3E}">
        <p14:creationId xmlns:p14="http://schemas.microsoft.com/office/powerpoint/2010/main" val="334208035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unlight shining through the water&#10;&#10;Description automatically generated">
            <a:extLst>
              <a:ext uri="{FF2B5EF4-FFF2-40B4-BE49-F238E27FC236}">
                <a16:creationId xmlns:a16="http://schemas.microsoft.com/office/drawing/2014/main" id="{E7797A26-F1D7-3C58-2715-4CD946A94ED5}"/>
              </a:ext>
            </a:extLst>
          </p:cNvPr>
          <p:cNvPicPr>
            <a:picLocks noChangeAspect="1"/>
          </p:cNvPicPr>
          <p:nvPr/>
        </p:nvPicPr>
        <p:blipFill>
          <a:blip r:embed="rId2"/>
          <a:stretch>
            <a:fillRect/>
          </a:stretch>
        </p:blipFill>
        <p:spPr>
          <a:xfrm>
            <a:off x="0" y="12560"/>
            <a:ext cx="12192000" cy="6832879"/>
          </a:xfrm>
          <a:prstGeom prst="rect">
            <a:avLst/>
          </a:prstGeom>
        </p:spPr>
      </p:pic>
      <p:sp>
        <p:nvSpPr>
          <p:cNvPr id="2" name="Text Placeholder 1">
            <a:extLst>
              <a:ext uri="{FF2B5EF4-FFF2-40B4-BE49-F238E27FC236}">
                <a16:creationId xmlns:a16="http://schemas.microsoft.com/office/drawing/2014/main" id="{C31BAAC3-BF8A-0A1B-9095-3FA647BBF9B8}"/>
              </a:ext>
            </a:extLst>
          </p:cNvPr>
          <p:cNvSpPr>
            <a:spLocks noGrp="1"/>
          </p:cNvSpPr>
          <p:nvPr>
            <p:ph type="body" idx="1"/>
          </p:nvPr>
        </p:nvSpPr>
        <p:spPr>
          <a:xfrm>
            <a:off x="590551" y="493546"/>
            <a:ext cx="11096624" cy="3602203"/>
          </a:xfrm>
          <a:solidFill>
            <a:srgbClr val="000000">
              <a:alpha val="25098"/>
            </a:srgbClr>
          </a:solidFill>
        </p:spPr>
        <p:txBody>
          <a:bodyPr>
            <a:normAutofit/>
          </a:bodyPr>
          <a:lstStyle/>
          <a:p>
            <a:r>
              <a:rPr lang="fr-CH" dirty="0" err="1">
                <a:solidFill>
                  <a:schemeClr val="bg1"/>
                </a:solidFill>
              </a:rPr>
              <a:t>Let’s</a:t>
            </a:r>
            <a:r>
              <a:rPr lang="fr-CH" dirty="0">
                <a:solidFill>
                  <a:schemeClr val="bg1"/>
                </a:solidFill>
              </a:rPr>
              <a:t> imagine </a:t>
            </a:r>
            <a:r>
              <a:rPr lang="fr-CH" dirty="0" err="1">
                <a:solidFill>
                  <a:schemeClr val="bg1"/>
                </a:solidFill>
              </a:rPr>
              <a:t>that</a:t>
            </a:r>
            <a:r>
              <a:rPr lang="fr-CH" dirty="0">
                <a:solidFill>
                  <a:schemeClr val="bg1"/>
                </a:solidFill>
              </a:rPr>
              <a:t> microbes like </a:t>
            </a:r>
            <a:r>
              <a:rPr lang="fr-CH" dirty="0" err="1">
                <a:solidFill>
                  <a:schemeClr val="bg1"/>
                </a:solidFill>
              </a:rPr>
              <a:t>Breather</a:t>
            </a:r>
            <a:r>
              <a:rPr lang="fr-CH" dirty="0">
                <a:solidFill>
                  <a:schemeClr val="bg1"/>
                </a:solidFill>
              </a:rPr>
              <a:t> consume </a:t>
            </a:r>
            <a:r>
              <a:rPr lang="fr-CH" dirty="0" err="1">
                <a:solidFill>
                  <a:schemeClr val="bg1"/>
                </a:solidFill>
              </a:rPr>
              <a:t>oxygen</a:t>
            </a:r>
            <a:r>
              <a:rPr lang="fr-CH" dirty="0">
                <a:solidFill>
                  <a:schemeClr val="bg1"/>
                </a:solidFill>
              </a:rPr>
              <a:t> in the water at the </a:t>
            </a:r>
            <a:r>
              <a:rPr lang="fr-CH" dirty="0" err="1">
                <a:solidFill>
                  <a:schemeClr val="bg1"/>
                </a:solidFill>
              </a:rPr>
              <a:t>bottom</a:t>
            </a:r>
            <a:r>
              <a:rPr lang="fr-CH" dirty="0">
                <a:solidFill>
                  <a:schemeClr val="bg1"/>
                </a:solidFill>
              </a:rPr>
              <a:t> of a </a:t>
            </a:r>
            <a:r>
              <a:rPr lang="fr-CH" dirty="0" err="1">
                <a:solidFill>
                  <a:schemeClr val="bg1"/>
                </a:solidFill>
              </a:rPr>
              <a:t>lake</a:t>
            </a:r>
            <a:r>
              <a:rPr lang="fr-CH" dirty="0">
                <a:solidFill>
                  <a:schemeClr val="bg1"/>
                </a:solidFill>
              </a:rPr>
              <a:t>, or in the </a:t>
            </a:r>
            <a:r>
              <a:rPr lang="fr-CH" dirty="0" err="1">
                <a:solidFill>
                  <a:schemeClr val="bg1"/>
                </a:solidFill>
              </a:rPr>
              <a:t>lake</a:t>
            </a:r>
            <a:r>
              <a:rPr lang="fr-CH" dirty="0">
                <a:solidFill>
                  <a:schemeClr val="bg1"/>
                </a:solidFill>
              </a:rPr>
              <a:t> </a:t>
            </a:r>
            <a:r>
              <a:rPr lang="fr-CH" dirty="0" err="1">
                <a:solidFill>
                  <a:schemeClr val="bg1"/>
                </a:solidFill>
              </a:rPr>
              <a:t>sediments</a:t>
            </a:r>
            <a:r>
              <a:rPr lang="fr-CH" dirty="0">
                <a:solidFill>
                  <a:schemeClr val="bg1"/>
                </a:solidFill>
              </a:rPr>
              <a:t>. </a:t>
            </a:r>
          </a:p>
          <a:p>
            <a:r>
              <a:rPr lang="fr-CH" dirty="0" err="1">
                <a:solidFill>
                  <a:schemeClr val="bg1"/>
                </a:solidFill>
              </a:rPr>
              <a:t>What</a:t>
            </a:r>
            <a:r>
              <a:rPr lang="fr-CH" dirty="0">
                <a:solidFill>
                  <a:schemeClr val="bg1"/>
                </a:solidFill>
              </a:rPr>
              <a:t> </a:t>
            </a:r>
            <a:r>
              <a:rPr lang="fr-CH" dirty="0" err="1">
                <a:solidFill>
                  <a:schemeClr val="bg1"/>
                </a:solidFill>
              </a:rPr>
              <a:t>would</a:t>
            </a:r>
            <a:r>
              <a:rPr lang="fr-CH" dirty="0">
                <a:solidFill>
                  <a:schemeClr val="bg1"/>
                </a:solidFill>
              </a:rPr>
              <a:t> </a:t>
            </a:r>
            <a:r>
              <a:rPr lang="fr-CH" dirty="0" err="1">
                <a:solidFill>
                  <a:schemeClr val="bg1"/>
                </a:solidFill>
              </a:rPr>
              <a:t>happen</a:t>
            </a:r>
            <a:r>
              <a:rPr lang="fr-CH" dirty="0">
                <a:solidFill>
                  <a:schemeClr val="bg1"/>
                </a:solidFill>
              </a:rPr>
              <a:t> to the </a:t>
            </a:r>
            <a:r>
              <a:rPr lang="fr-CH" dirty="0" err="1">
                <a:solidFill>
                  <a:schemeClr val="bg1"/>
                </a:solidFill>
              </a:rPr>
              <a:t>animals</a:t>
            </a:r>
            <a:r>
              <a:rPr lang="fr-CH" dirty="0">
                <a:solidFill>
                  <a:schemeClr val="bg1"/>
                </a:solidFill>
              </a:rPr>
              <a:t> </a:t>
            </a:r>
            <a:r>
              <a:rPr lang="fr-CH" dirty="0" err="1">
                <a:solidFill>
                  <a:schemeClr val="bg1"/>
                </a:solidFill>
              </a:rPr>
              <a:t>that</a:t>
            </a:r>
            <a:r>
              <a:rPr lang="fr-CH" dirty="0">
                <a:solidFill>
                  <a:schemeClr val="bg1"/>
                </a:solidFill>
              </a:rPr>
              <a:t> live </a:t>
            </a:r>
            <a:r>
              <a:rPr lang="fr-CH" dirty="0" err="1">
                <a:solidFill>
                  <a:schemeClr val="bg1"/>
                </a:solidFill>
              </a:rPr>
              <a:t>there</a:t>
            </a:r>
            <a:r>
              <a:rPr lang="fr-CH" dirty="0">
                <a:solidFill>
                  <a:schemeClr val="bg1"/>
                </a:solidFill>
              </a:rPr>
              <a:t>?</a:t>
            </a:r>
            <a:endParaRPr lang="en-US" dirty="0">
              <a:solidFill>
                <a:schemeClr val="bg1"/>
              </a:solidFill>
            </a:endParaRPr>
          </a:p>
          <a:p>
            <a:r>
              <a:rPr lang="fr-CH" b="0" i="1" dirty="0">
                <a:solidFill>
                  <a:schemeClr val="bg1"/>
                </a:solidFill>
              </a:rPr>
              <a:t>The </a:t>
            </a:r>
            <a:r>
              <a:rPr lang="fr-CH" b="0" i="1" dirty="0" err="1">
                <a:solidFill>
                  <a:schemeClr val="bg1"/>
                </a:solidFill>
              </a:rPr>
              <a:t>animals</a:t>
            </a:r>
            <a:r>
              <a:rPr lang="fr-CH" b="0" i="1" dirty="0">
                <a:solidFill>
                  <a:schemeClr val="bg1"/>
                </a:solidFill>
              </a:rPr>
              <a:t> </a:t>
            </a:r>
            <a:r>
              <a:rPr lang="fr-CH" b="0" i="1" dirty="0" err="1">
                <a:solidFill>
                  <a:schemeClr val="bg1"/>
                </a:solidFill>
              </a:rPr>
              <a:t>that</a:t>
            </a:r>
            <a:r>
              <a:rPr lang="fr-CH" b="0" i="1" dirty="0">
                <a:solidFill>
                  <a:schemeClr val="bg1"/>
                </a:solidFill>
              </a:rPr>
              <a:t> can move, like </a:t>
            </a:r>
            <a:r>
              <a:rPr lang="fr-CH" b="0" i="1" dirty="0" err="1">
                <a:solidFill>
                  <a:schemeClr val="bg1"/>
                </a:solidFill>
              </a:rPr>
              <a:t>crayfish</a:t>
            </a:r>
            <a:r>
              <a:rPr lang="fr-CH" b="0" i="1" dirty="0">
                <a:solidFill>
                  <a:schemeClr val="bg1"/>
                </a:solidFill>
              </a:rPr>
              <a:t>, </a:t>
            </a:r>
            <a:r>
              <a:rPr lang="fr-CH" b="0" i="1" dirty="0" err="1">
                <a:solidFill>
                  <a:schemeClr val="bg1"/>
                </a:solidFill>
              </a:rPr>
              <a:t>would</a:t>
            </a:r>
            <a:r>
              <a:rPr lang="fr-CH" b="0" i="1" dirty="0">
                <a:solidFill>
                  <a:schemeClr val="bg1"/>
                </a:solidFill>
              </a:rPr>
              <a:t> </a:t>
            </a:r>
            <a:r>
              <a:rPr lang="fr-CH" b="0" i="1" dirty="0" err="1">
                <a:solidFill>
                  <a:schemeClr val="bg1"/>
                </a:solidFill>
              </a:rPr>
              <a:t>swim</a:t>
            </a:r>
            <a:r>
              <a:rPr lang="fr-CH" b="0" i="1" dirty="0">
                <a:solidFill>
                  <a:schemeClr val="bg1"/>
                </a:solidFill>
              </a:rPr>
              <a:t> </a:t>
            </a:r>
            <a:r>
              <a:rPr lang="fr-CH" b="0" i="1" dirty="0" err="1">
                <a:solidFill>
                  <a:schemeClr val="bg1"/>
                </a:solidFill>
              </a:rPr>
              <a:t>away</a:t>
            </a:r>
            <a:r>
              <a:rPr lang="fr-CH" b="0" i="1" dirty="0">
                <a:solidFill>
                  <a:schemeClr val="bg1"/>
                </a:solidFill>
              </a:rPr>
              <a:t>. The </a:t>
            </a:r>
            <a:r>
              <a:rPr lang="fr-CH" b="0" i="1" dirty="0" err="1">
                <a:solidFill>
                  <a:schemeClr val="bg1"/>
                </a:solidFill>
              </a:rPr>
              <a:t>animals</a:t>
            </a:r>
            <a:r>
              <a:rPr lang="fr-CH" b="0" i="1" dirty="0">
                <a:solidFill>
                  <a:schemeClr val="bg1"/>
                </a:solidFill>
              </a:rPr>
              <a:t> </a:t>
            </a:r>
            <a:r>
              <a:rPr lang="fr-CH" b="0" i="1" dirty="0" err="1">
                <a:solidFill>
                  <a:schemeClr val="bg1"/>
                </a:solidFill>
              </a:rPr>
              <a:t>who</a:t>
            </a:r>
            <a:r>
              <a:rPr lang="fr-CH" b="0" i="1" dirty="0">
                <a:solidFill>
                  <a:schemeClr val="bg1"/>
                </a:solidFill>
              </a:rPr>
              <a:t> </a:t>
            </a:r>
            <a:r>
              <a:rPr lang="fr-CH" b="0" i="1" dirty="0" err="1">
                <a:solidFill>
                  <a:schemeClr val="bg1"/>
                </a:solidFill>
              </a:rPr>
              <a:t>can’t</a:t>
            </a:r>
            <a:r>
              <a:rPr lang="fr-CH" b="0" i="1" dirty="0">
                <a:solidFill>
                  <a:schemeClr val="bg1"/>
                </a:solidFill>
              </a:rPr>
              <a:t> move </a:t>
            </a:r>
            <a:r>
              <a:rPr lang="fr-CH" b="0" i="1" dirty="0" err="1">
                <a:solidFill>
                  <a:schemeClr val="bg1"/>
                </a:solidFill>
              </a:rPr>
              <a:t>easily</a:t>
            </a:r>
            <a:r>
              <a:rPr lang="fr-CH" b="0" i="1" dirty="0">
                <a:solidFill>
                  <a:schemeClr val="bg1"/>
                </a:solidFill>
              </a:rPr>
              <a:t>, like </a:t>
            </a:r>
            <a:r>
              <a:rPr lang="fr-CH" b="0" i="1" dirty="0" err="1">
                <a:solidFill>
                  <a:schemeClr val="bg1"/>
                </a:solidFill>
              </a:rPr>
              <a:t>mussels</a:t>
            </a:r>
            <a:r>
              <a:rPr lang="fr-CH" b="0" i="1" dirty="0">
                <a:solidFill>
                  <a:schemeClr val="bg1"/>
                </a:solidFill>
              </a:rPr>
              <a:t> or clams, </a:t>
            </a:r>
            <a:r>
              <a:rPr lang="fr-CH" b="0" i="1" dirty="0" err="1">
                <a:solidFill>
                  <a:schemeClr val="bg1"/>
                </a:solidFill>
              </a:rPr>
              <a:t>would</a:t>
            </a:r>
            <a:r>
              <a:rPr lang="fr-CH" b="0" i="1" dirty="0">
                <a:solidFill>
                  <a:schemeClr val="bg1"/>
                </a:solidFill>
              </a:rPr>
              <a:t> die. </a:t>
            </a:r>
            <a:endParaRPr lang="en-US" b="0" i="1" dirty="0">
              <a:solidFill>
                <a:schemeClr val="bg1"/>
              </a:solidFill>
            </a:endParaRPr>
          </a:p>
        </p:txBody>
      </p:sp>
    </p:spTree>
    <p:extLst>
      <p:ext uri="{BB962C8B-B14F-4D97-AF65-F5344CB8AC3E}">
        <p14:creationId xmlns:p14="http://schemas.microsoft.com/office/powerpoint/2010/main" val="304127929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CADAFCC-9E0F-FB75-EB9E-D08A94D92FC9}"/>
              </a:ext>
            </a:extLst>
          </p:cNvPr>
          <p:cNvSpPr txBox="1"/>
          <p:nvPr/>
        </p:nvSpPr>
        <p:spPr>
          <a:xfrm>
            <a:off x="4963886" y="1536174"/>
            <a:ext cx="6447453" cy="1538883"/>
          </a:xfrm>
          <a:prstGeom prst="rect">
            <a:avLst/>
          </a:prstGeom>
          <a:noFill/>
        </p:spPr>
        <p:txBody>
          <a:bodyPr wrap="square" rtlCol="0">
            <a:spAutoFit/>
          </a:bodyPr>
          <a:lstStyle/>
          <a:p>
            <a:pPr>
              <a:spcAft>
                <a:spcPts val="1200"/>
              </a:spcAft>
            </a:pPr>
            <a:r>
              <a:rPr lang="fr-CH" sz="2800" b="1" dirty="0">
                <a:solidFill>
                  <a:srgbClr val="5E6C77"/>
                </a:solidFill>
                <a:latin typeface="Roboto" panose="02000000000000000000" pitchFamily="2" charset="0"/>
                <a:ea typeface="Roboto" panose="02000000000000000000" pitchFamily="2" charset="0"/>
                <a:cs typeface="Roboto" panose="02000000000000000000" pitchFamily="2" charset="0"/>
              </a:rPr>
              <a:t>I </a:t>
            </a:r>
            <a:r>
              <a:rPr lang="fr-CH" sz="2800" b="1" dirty="0" err="1">
                <a:solidFill>
                  <a:srgbClr val="5E6C77"/>
                </a:solidFill>
                <a:latin typeface="Roboto" panose="02000000000000000000" pitchFamily="2" charset="0"/>
                <a:ea typeface="Roboto" panose="02000000000000000000" pitchFamily="2" charset="0"/>
                <a:cs typeface="Roboto" panose="02000000000000000000" pitchFamily="2" charset="0"/>
              </a:rPr>
              <a:t>don’t</a:t>
            </a:r>
            <a:r>
              <a:rPr lang="fr-CH" sz="2800" b="1" dirty="0">
                <a:solidFill>
                  <a:srgbClr val="5E6C77"/>
                </a:solidFill>
                <a:latin typeface="Roboto" panose="02000000000000000000" pitchFamily="2" charset="0"/>
                <a:ea typeface="Roboto" panose="02000000000000000000" pitchFamily="2" charset="0"/>
                <a:cs typeface="Roboto" panose="02000000000000000000" pitchFamily="2" charset="0"/>
              </a:rPr>
              <a:t> know about </a:t>
            </a:r>
            <a:r>
              <a:rPr lang="fr-CH" sz="2800" b="1" dirty="0" err="1">
                <a:solidFill>
                  <a:srgbClr val="5E6C77"/>
                </a:solidFill>
                <a:latin typeface="Roboto" panose="02000000000000000000" pitchFamily="2" charset="0"/>
                <a:ea typeface="Roboto" panose="02000000000000000000" pitchFamily="2" charset="0"/>
                <a:cs typeface="Roboto" panose="02000000000000000000" pitchFamily="2" charset="0"/>
              </a:rPr>
              <a:t>you</a:t>
            </a:r>
            <a:r>
              <a:rPr lang="fr-CH" sz="2800" b="1" dirty="0">
                <a:solidFill>
                  <a:srgbClr val="5E6C77"/>
                </a:solidFill>
                <a:latin typeface="Roboto" panose="02000000000000000000" pitchFamily="2" charset="0"/>
                <a:ea typeface="Roboto" panose="02000000000000000000" pitchFamily="2" charset="0"/>
                <a:cs typeface="Roboto" panose="02000000000000000000" pitchFamily="2" charset="0"/>
              </a:rPr>
              <a:t>, but I </a:t>
            </a:r>
            <a:r>
              <a:rPr lang="fr-CH" sz="2800" b="1" dirty="0" err="1">
                <a:solidFill>
                  <a:srgbClr val="5E6C77"/>
                </a:solidFill>
                <a:latin typeface="Roboto" panose="02000000000000000000" pitchFamily="2" charset="0"/>
                <a:ea typeface="Roboto" panose="02000000000000000000" pitchFamily="2" charset="0"/>
                <a:cs typeface="Roboto" panose="02000000000000000000" pitchFamily="2" charset="0"/>
              </a:rPr>
              <a:t>could</a:t>
            </a:r>
            <a:r>
              <a:rPr lang="fr-CH" sz="2800" b="1" dirty="0">
                <a:solidFill>
                  <a:srgbClr val="5E6C77"/>
                </a:solidFill>
                <a:latin typeface="Roboto" panose="02000000000000000000" pitchFamily="2" charset="0"/>
                <a:ea typeface="Roboto" panose="02000000000000000000" pitchFamily="2" charset="0"/>
                <a:cs typeface="Roboto" panose="02000000000000000000" pitchFamily="2" charset="0"/>
              </a:rPr>
              <a:t> use a </a:t>
            </a:r>
            <a:r>
              <a:rPr lang="fr-CH" sz="2800" b="1" dirty="0" err="1">
                <a:solidFill>
                  <a:srgbClr val="5E6C77"/>
                </a:solidFill>
                <a:latin typeface="Roboto" panose="02000000000000000000" pitchFamily="2" charset="0"/>
                <a:ea typeface="Roboto" panose="02000000000000000000" pitchFamily="2" charset="0"/>
                <a:cs typeface="Roboto" panose="02000000000000000000" pitchFamily="2" charset="0"/>
              </a:rPr>
              <a:t>breath</a:t>
            </a:r>
            <a:r>
              <a:rPr lang="fr-CH" sz="2800" b="1" dirty="0">
                <a:solidFill>
                  <a:srgbClr val="5E6C77"/>
                </a:solidFill>
                <a:latin typeface="Roboto" panose="02000000000000000000" pitchFamily="2" charset="0"/>
                <a:ea typeface="Roboto" panose="02000000000000000000" pitchFamily="2" charset="0"/>
                <a:cs typeface="Roboto" panose="02000000000000000000" pitchFamily="2" charset="0"/>
              </a:rPr>
              <a:t> of </a:t>
            </a:r>
            <a:r>
              <a:rPr lang="fr-CH" sz="2800" b="1" dirty="0" err="1">
                <a:solidFill>
                  <a:srgbClr val="5E6C77"/>
                </a:solidFill>
                <a:latin typeface="Roboto" panose="02000000000000000000" pitchFamily="2" charset="0"/>
                <a:ea typeface="Roboto" panose="02000000000000000000" pitchFamily="2" charset="0"/>
                <a:cs typeface="Roboto" panose="02000000000000000000" pitchFamily="2" charset="0"/>
              </a:rPr>
              <a:t>fresh</a:t>
            </a:r>
            <a:r>
              <a:rPr lang="fr-CH" sz="2800" b="1" dirty="0">
                <a:solidFill>
                  <a:srgbClr val="5E6C77"/>
                </a:solidFill>
                <a:latin typeface="Roboto" panose="02000000000000000000" pitchFamily="2" charset="0"/>
                <a:ea typeface="Roboto" panose="02000000000000000000" pitchFamily="2" charset="0"/>
                <a:cs typeface="Roboto" panose="02000000000000000000" pitchFamily="2" charset="0"/>
              </a:rPr>
              <a:t> air.</a:t>
            </a:r>
          </a:p>
          <a:p>
            <a:pPr>
              <a:spcAft>
                <a:spcPts val="1200"/>
              </a:spcAft>
            </a:pPr>
            <a:r>
              <a:rPr lang="fr-CH" sz="2800" b="1" dirty="0" err="1">
                <a:solidFill>
                  <a:srgbClr val="5E6C77"/>
                </a:solidFill>
                <a:latin typeface="Roboto" panose="02000000000000000000" pitchFamily="2" charset="0"/>
                <a:ea typeface="Roboto" panose="02000000000000000000" pitchFamily="2" charset="0"/>
                <a:cs typeface="Roboto" panose="02000000000000000000" pitchFamily="2" charset="0"/>
              </a:rPr>
              <a:t>See</a:t>
            </a:r>
            <a:r>
              <a:rPr lang="fr-CH" sz="2800" b="1" dirty="0">
                <a:solidFill>
                  <a:srgbClr val="5E6C77"/>
                </a:solidFill>
                <a:latin typeface="Roboto" panose="02000000000000000000" pitchFamily="2" charset="0"/>
                <a:ea typeface="Roboto" panose="02000000000000000000" pitchFamily="2" charset="0"/>
                <a:cs typeface="Roboto" panose="02000000000000000000" pitchFamily="2" charset="0"/>
              </a:rPr>
              <a:t> </a:t>
            </a:r>
            <a:r>
              <a:rPr lang="fr-CH" sz="2800" b="1" dirty="0" err="1">
                <a:solidFill>
                  <a:srgbClr val="5E6C77"/>
                </a:solidFill>
                <a:latin typeface="Roboto" panose="02000000000000000000" pitchFamily="2" charset="0"/>
                <a:ea typeface="Roboto" panose="02000000000000000000" pitchFamily="2" charset="0"/>
                <a:cs typeface="Roboto" panose="02000000000000000000" pitchFamily="2" charset="0"/>
              </a:rPr>
              <a:t>you</a:t>
            </a:r>
            <a:r>
              <a:rPr lang="fr-CH" sz="2800" b="1" dirty="0">
                <a:solidFill>
                  <a:srgbClr val="5E6C77"/>
                </a:solidFill>
                <a:latin typeface="Roboto" panose="02000000000000000000" pitchFamily="2" charset="0"/>
                <a:ea typeface="Roboto" panose="02000000000000000000" pitchFamily="2" charset="0"/>
                <a:cs typeface="Roboto" panose="02000000000000000000" pitchFamily="2" charset="0"/>
              </a:rPr>
              <a:t> </a:t>
            </a:r>
            <a:r>
              <a:rPr lang="fr-CH" sz="2800" b="1" dirty="0" err="1">
                <a:solidFill>
                  <a:srgbClr val="5E6C77"/>
                </a:solidFill>
                <a:latin typeface="Roboto" panose="02000000000000000000" pitchFamily="2" charset="0"/>
                <a:ea typeface="Roboto" panose="02000000000000000000" pitchFamily="2" charset="0"/>
                <a:cs typeface="Roboto" panose="02000000000000000000" pitchFamily="2" charset="0"/>
              </a:rPr>
              <a:t>next</a:t>
            </a:r>
            <a:r>
              <a:rPr lang="fr-CH" sz="2800" b="1" dirty="0">
                <a:solidFill>
                  <a:srgbClr val="5E6C77"/>
                </a:solidFill>
                <a:latin typeface="Roboto" panose="02000000000000000000" pitchFamily="2" charset="0"/>
                <a:ea typeface="Roboto" panose="02000000000000000000" pitchFamily="2" charset="0"/>
                <a:cs typeface="Roboto" panose="02000000000000000000" pitchFamily="2" charset="0"/>
              </a:rPr>
              <a:t> time!</a:t>
            </a:r>
            <a:r>
              <a:rPr lang="fr-CH" sz="2800" b="1" dirty="0">
                <a:solidFill>
                  <a:schemeClr val="accent6"/>
                </a:solidFill>
                <a:latin typeface="Roboto" panose="02000000000000000000" pitchFamily="2" charset="0"/>
                <a:ea typeface="Roboto" panose="02000000000000000000" pitchFamily="2" charset="0"/>
                <a:cs typeface="Roboto" panose="02000000000000000000" pitchFamily="2" charset="0"/>
              </a:rPr>
              <a:t> </a:t>
            </a:r>
            <a:endParaRPr lang="en-US" sz="2800" b="1" dirty="0">
              <a:solidFill>
                <a:schemeClr val="accent6"/>
              </a:solidFill>
              <a:latin typeface="Roboto" panose="02000000000000000000" pitchFamily="2" charset="0"/>
              <a:ea typeface="Roboto" panose="02000000000000000000" pitchFamily="2" charset="0"/>
              <a:cs typeface="Roboto" panose="02000000000000000000" pitchFamily="2" charset="0"/>
            </a:endParaRPr>
          </a:p>
        </p:txBody>
      </p:sp>
      <p:pic>
        <p:nvPicPr>
          <p:cNvPr id="3" name="Google Shape;842;p51" descr="A picture containing toy&#10;&#10;Description automatically generated">
            <a:extLst>
              <a:ext uri="{FF2B5EF4-FFF2-40B4-BE49-F238E27FC236}">
                <a16:creationId xmlns:a16="http://schemas.microsoft.com/office/drawing/2014/main" id="{72A306BA-75EA-F90B-414B-275B8F6E7AD1}"/>
              </a:ext>
            </a:extLst>
          </p:cNvPr>
          <p:cNvPicPr preferRelativeResize="0"/>
          <p:nvPr/>
        </p:nvPicPr>
        <p:blipFill rotWithShape="1">
          <a:blip r:embed="rId3">
            <a:alphaModFix/>
          </a:blip>
          <a:srcRect/>
          <a:stretch/>
        </p:blipFill>
        <p:spPr>
          <a:xfrm>
            <a:off x="780661" y="1232349"/>
            <a:ext cx="3527513" cy="3527513"/>
          </a:xfrm>
          <a:prstGeom prst="rect">
            <a:avLst/>
          </a:prstGeom>
          <a:noFill/>
          <a:ln>
            <a:noFill/>
          </a:ln>
        </p:spPr>
      </p:pic>
    </p:spTree>
    <p:extLst>
      <p:ext uri="{BB962C8B-B14F-4D97-AF65-F5344CB8AC3E}">
        <p14:creationId xmlns:p14="http://schemas.microsoft.com/office/powerpoint/2010/main" val="122130395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A4D57F-AB79-A727-BBAF-CE25C0514898}"/>
              </a:ext>
            </a:extLst>
          </p:cNvPr>
          <p:cNvSpPr>
            <a:spLocks noGrp="1"/>
          </p:cNvSpPr>
          <p:nvPr>
            <p:ph type="title"/>
          </p:nvPr>
        </p:nvSpPr>
        <p:spPr/>
        <p:txBody>
          <a:bodyPr/>
          <a:lstStyle/>
          <a:p>
            <a:r>
              <a:rPr lang="en-US" dirty="0"/>
              <a:t>For the teacher</a:t>
            </a:r>
          </a:p>
        </p:txBody>
      </p:sp>
      <p:sp>
        <p:nvSpPr>
          <p:cNvPr id="3" name="Text Placeholder 2">
            <a:extLst>
              <a:ext uri="{FF2B5EF4-FFF2-40B4-BE49-F238E27FC236}">
                <a16:creationId xmlns:a16="http://schemas.microsoft.com/office/drawing/2014/main" id="{558E1A03-9D41-63DE-019E-C24DF5D3425E}"/>
              </a:ext>
            </a:extLst>
          </p:cNvPr>
          <p:cNvSpPr>
            <a:spLocks noGrp="1"/>
          </p:cNvSpPr>
          <p:nvPr>
            <p:ph type="body" idx="1"/>
          </p:nvPr>
        </p:nvSpPr>
        <p:spPr/>
        <p:txBody>
          <a:bodyPr/>
          <a:lstStyle/>
          <a:p>
            <a:r>
              <a:rPr lang="fr-CH" dirty="0" err="1"/>
              <a:t>Additonal</a:t>
            </a:r>
            <a:r>
              <a:rPr lang="fr-CH" dirty="0"/>
              <a:t> </a:t>
            </a:r>
            <a:r>
              <a:rPr lang="fr-CH" dirty="0" err="1"/>
              <a:t>levels</a:t>
            </a:r>
            <a:r>
              <a:rPr lang="fr-CH" dirty="0"/>
              <a:t> </a:t>
            </a:r>
            <a:r>
              <a:rPr lang="fr-CH" dirty="0" err="1"/>
              <a:t>related</a:t>
            </a:r>
            <a:r>
              <a:rPr lang="fr-CH" dirty="0"/>
              <a:t> to </a:t>
            </a:r>
            <a:r>
              <a:rPr lang="fr-CH" dirty="0" err="1"/>
              <a:t>oxygen</a:t>
            </a:r>
            <a:r>
              <a:rPr lang="fr-CH" dirty="0"/>
              <a:t> and </a:t>
            </a:r>
            <a:r>
              <a:rPr lang="fr-CH" dirty="0" err="1"/>
              <a:t>energy</a:t>
            </a:r>
            <a:r>
              <a:rPr lang="fr-CH" dirty="0"/>
              <a:t>:</a:t>
            </a:r>
          </a:p>
          <a:p>
            <a:r>
              <a:rPr lang="fr-CH" dirty="0"/>
              <a:t>26</a:t>
            </a:r>
          </a:p>
          <a:p>
            <a:r>
              <a:rPr lang="fr-CH" dirty="0"/>
              <a:t>36</a:t>
            </a:r>
          </a:p>
          <a:p>
            <a:endParaRPr lang="fr-CH" dirty="0"/>
          </a:p>
        </p:txBody>
      </p:sp>
    </p:spTree>
    <p:extLst>
      <p:ext uri="{BB962C8B-B14F-4D97-AF65-F5344CB8AC3E}">
        <p14:creationId xmlns:p14="http://schemas.microsoft.com/office/powerpoint/2010/main" val="53097267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106"/>
        <p:cNvGrpSpPr/>
        <p:nvPr/>
      </p:nvGrpSpPr>
      <p:grpSpPr>
        <a:xfrm>
          <a:off x="0" y="0"/>
          <a:ext cx="0" cy="0"/>
          <a:chOff x="0" y="0"/>
          <a:chExt cx="0" cy="0"/>
        </a:xfrm>
      </p:grpSpPr>
      <p:pic>
        <p:nvPicPr>
          <p:cNvPr id="7" name="Picture 6" descr="A blue text on a black background&#10;&#10;Description automatically generated with low confidence">
            <a:extLst>
              <a:ext uri="{FF2B5EF4-FFF2-40B4-BE49-F238E27FC236}">
                <a16:creationId xmlns:a16="http://schemas.microsoft.com/office/drawing/2014/main" id="{BC3472CB-BCFF-3DA1-D2F4-66A43F2A5D35}"/>
              </a:ext>
            </a:extLst>
          </p:cNvPr>
          <p:cNvPicPr>
            <a:picLocks noChangeAspect="1"/>
          </p:cNvPicPr>
          <p:nvPr/>
        </p:nvPicPr>
        <p:blipFill>
          <a:blip r:embed="rId3"/>
          <a:stretch>
            <a:fillRect/>
          </a:stretch>
        </p:blipFill>
        <p:spPr>
          <a:xfrm>
            <a:off x="2941650" y="5376974"/>
            <a:ext cx="1839724" cy="684000"/>
          </a:xfrm>
          <a:prstGeom prst="rect">
            <a:avLst/>
          </a:prstGeom>
        </p:spPr>
      </p:pic>
      <p:pic>
        <p:nvPicPr>
          <p:cNvPr id="10" name="Graphic 9">
            <a:extLst>
              <a:ext uri="{FF2B5EF4-FFF2-40B4-BE49-F238E27FC236}">
                <a16:creationId xmlns:a16="http://schemas.microsoft.com/office/drawing/2014/main" id="{B982495B-8EB4-F988-9974-2D9C4559015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006302" y="5460996"/>
            <a:ext cx="2492102" cy="468000"/>
          </a:xfrm>
          <a:prstGeom prst="rect">
            <a:avLst/>
          </a:prstGeom>
        </p:spPr>
      </p:pic>
      <p:pic>
        <p:nvPicPr>
          <p:cNvPr id="12" name="Graphic 11">
            <a:extLst>
              <a:ext uri="{FF2B5EF4-FFF2-40B4-BE49-F238E27FC236}">
                <a16:creationId xmlns:a16="http://schemas.microsoft.com/office/drawing/2014/main" id="{B2DC0BF3-2B48-C411-1FD4-1825AEFE3ECD}"/>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483935" y="1910121"/>
            <a:ext cx="3353803" cy="2368718"/>
          </a:xfrm>
          <a:prstGeom prst="rect">
            <a:avLst/>
          </a:prstGeom>
        </p:spPr>
      </p:pic>
      <p:pic>
        <p:nvPicPr>
          <p:cNvPr id="14" name="Picture 13" descr="A picture containing text, screenshot, font, graphics&#10;&#10;Description automatically generated">
            <a:extLst>
              <a:ext uri="{FF2B5EF4-FFF2-40B4-BE49-F238E27FC236}">
                <a16:creationId xmlns:a16="http://schemas.microsoft.com/office/drawing/2014/main" id="{8AC0E4C1-6BA0-783E-8869-6A59B5A19BE0}"/>
              </a:ext>
            </a:extLst>
          </p:cNvPr>
          <p:cNvPicPr>
            <a:picLocks noChangeAspect="1"/>
          </p:cNvPicPr>
          <p:nvPr/>
        </p:nvPicPr>
        <p:blipFill>
          <a:blip r:embed="rId8"/>
          <a:stretch>
            <a:fillRect/>
          </a:stretch>
        </p:blipFill>
        <p:spPr>
          <a:xfrm>
            <a:off x="5411443" y="1931560"/>
            <a:ext cx="2584049" cy="2340000"/>
          </a:xfrm>
          <a:prstGeom prst="rect">
            <a:avLst/>
          </a:prstGeom>
        </p:spPr>
      </p:pic>
      <p:pic>
        <p:nvPicPr>
          <p:cNvPr id="16" name="Picture 15" descr="A picture containing font, screenshot, graphics, logo&#10;&#10;Description automatically generated">
            <a:extLst>
              <a:ext uri="{FF2B5EF4-FFF2-40B4-BE49-F238E27FC236}">
                <a16:creationId xmlns:a16="http://schemas.microsoft.com/office/drawing/2014/main" id="{5AD2F557-2076-93F3-C74F-DEF079A6C5E1}"/>
              </a:ext>
            </a:extLst>
          </p:cNvPr>
          <p:cNvPicPr>
            <a:picLocks noChangeAspect="1"/>
          </p:cNvPicPr>
          <p:nvPr/>
        </p:nvPicPr>
        <p:blipFill>
          <a:blip r:embed="rId9"/>
          <a:stretch>
            <a:fillRect/>
          </a:stretch>
        </p:blipFill>
        <p:spPr>
          <a:xfrm>
            <a:off x="7694807" y="5142664"/>
            <a:ext cx="2002287" cy="1152000"/>
          </a:xfrm>
          <a:prstGeom prst="rect">
            <a:avLst/>
          </a:prstGeom>
        </p:spPr>
      </p:pic>
      <p:pic>
        <p:nvPicPr>
          <p:cNvPr id="18" name="Picture 17" descr="A blue text on a black background&#10;&#10;Description automatically generated with low confidence">
            <a:extLst>
              <a:ext uri="{FF2B5EF4-FFF2-40B4-BE49-F238E27FC236}">
                <a16:creationId xmlns:a16="http://schemas.microsoft.com/office/drawing/2014/main" id="{931F6816-7172-E014-34E3-A99034A2738C}"/>
              </a:ext>
            </a:extLst>
          </p:cNvPr>
          <p:cNvPicPr>
            <a:picLocks noChangeAspect="1"/>
          </p:cNvPicPr>
          <p:nvPr/>
        </p:nvPicPr>
        <p:blipFill>
          <a:blip r:embed="rId10"/>
          <a:stretch>
            <a:fillRect/>
          </a:stretch>
        </p:blipFill>
        <p:spPr>
          <a:xfrm>
            <a:off x="9750454" y="5376974"/>
            <a:ext cx="1997244" cy="948412"/>
          </a:xfrm>
          <a:prstGeom prst="rect">
            <a:avLst/>
          </a:prstGeom>
        </p:spPr>
      </p:pic>
      <p:sp>
        <p:nvSpPr>
          <p:cNvPr id="19" name="TextBox 18">
            <a:extLst>
              <a:ext uri="{FF2B5EF4-FFF2-40B4-BE49-F238E27FC236}">
                <a16:creationId xmlns:a16="http://schemas.microsoft.com/office/drawing/2014/main" id="{779D3A7C-1663-5125-D620-952A7BDEE063}"/>
              </a:ext>
            </a:extLst>
          </p:cNvPr>
          <p:cNvSpPr txBox="1"/>
          <p:nvPr/>
        </p:nvSpPr>
        <p:spPr>
          <a:xfrm>
            <a:off x="5449866" y="1589977"/>
            <a:ext cx="2727029" cy="615553"/>
          </a:xfrm>
          <a:prstGeom prst="rect">
            <a:avLst/>
          </a:prstGeom>
          <a:noFill/>
        </p:spPr>
        <p:txBody>
          <a:bodyPr wrap="none" rtlCol="0">
            <a:spAutoFit/>
          </a:bodyPr>
          <a:lstStyle/>
          <a:p>
            <a:r>
              <a:rPr lang="en-US" sz="2000" b="1" dirty="0">
                <a:latin typeface="Roboto" panose="02000000000000000000" pitchFamily="2" charset="0"/>
                <a:ea typeface="Roboto" panose="02000000000000000000" pitchFamily="2" charset="0"/>
              </a:rPr>
              <a:t>A game developed by:</a:t>
            </a:r>
            <a:endParaRPr lang="en-CH" sz="2000" b="1" dirty="0">
              <a:latin typeface="Roboto" panose="02000000000000000000" pitchFamily="2" charset="0"/>
              <a:ea typeface="Roboto" panose="02000000000000000000" pitchFamily="2" charset="0"/>
            </a:endParaRPr>
          </a:p>
          <a:p>
            <a:endParaRPr lang="en-CH" dirty="0"/>
          </a:p>
        </p:txBody>
      </p:sp>
      <p:sp>
        <p:nvSpPr>
          <p:cNvPr id="20" name="TextBox 19">
            <a:extLst>
              <a:ext uri="{FF2B5EF4-FFF2-40B4-BE49-F238E27FC236}">
                <a16:creationId xmlns:a16="http://schemas.microsoft.com/office/drawing/2014/main" id="{B902ABA5-ADBE-67AC-8275-0EA2B5D923B3}"/>
              </a:ext>
            </a:extLst>
          </p:cNvPr>
          <p:cNvSpPr txBox="1"/>
          <p:nvPr/>
        </p:nvSpPr>
        <p:spPr>
          <a:xfrm>
            <a:off x="225955" y="4816962"/>
            <a:ext cx="2464136" cy="400110"/>
          </a:xfrm>
          <a:prstGeom prst="rect">
            <a:avLst/>
          </a:prstGeom>
          <a:noFill/>
        </p:spPr>
        <p:txBody>
          <a:bodyPr wrap="none" rtlCol="0">
            <a:spAutoFit/>
          </a:bodyPr>
          <a:lstStyle/>
          <a:p>
            <a:r>
              <a:rPr lang="en-US" sz="2000" b="1" dirty="0">
                <a:latin typeface="Roboto" panose="02000000000000000000" pitchFamily="2" charset="0"/>
                <a:ea typeface="Roboto" panose="02000000000000000000" pitchFamily="2" charset="0"/>
              </a:rPr>
              <a:t>With the support of:</a:t>
            </a:r>
            <a:endParaRPr lang="en-CH" sz="2000" dirty="0"/>
          </a:p>
        </p:txBody>
      </p:sp>
      <p:sp>
        <p:nvSpPr>
          <p:cNvPr id="21" name="TextBox 20">
            <a:extLst>
              <a:ext uri="{FF2B5EF4-FFF2-40B4-BE49-F238E27FC236}">
                <a16:creationId xmlns:a16="http://schemas.microsoft.com/office/drawing/2014/main" id="{4EE9CCA0-AA69-1379-6BFB-4AB3905F484C}"/>
              </a:ext>
            </a:extLst>
          </p:cNvPr>
          <p:cNvSpPr txBox="1"/>
          <p:nvPr/>
        </p:nvSpPr>
        <p:spPr>
          <a:xfrm>
            <a:off x="8871334" y="1589977"/>
            <a:ext cx="2603598" cy="400110"/>
          </a:xfrm>
          <a:prstGeom prst="rect">
            <a:avLst/>
          </a:prstGeom>
          <a:noFill/>
        </p:spPr>
        <p:txBody>
          <a:bodyPr wrap="none" rtlCol="0">
            <a:spAutoFit/>
          </a:bodyPr>
          <a:lstStyle/>
          <a:p>
            <a:r>
              <a:rPr lang="en-US" sz="2000" b="1" dirty="0">
                <a:latin typeface="Roboto" panose="02000000000000000000" pitchFamily="2" charset="0"/>
                <a:ea typeface="Roboto" panose="02000000000000000000" pitchFamily="2" charset="0"/>
              </a:rPr>
              <a:t>In collaboration with:</a:t>
            </a:r>
            <a:endParaRPr lang="en-CH" sz="2000" b="1" dirty="0">
              <a:latin typeface="Roboto" panose="02000000000000000000" pitchFamily="2" charset="0"/>
              <a:ea typeface="Roboto" panose="02000000000000000000" pitchFamily="2" charset="0"/>
            </a:endParaRPr>
          </a:p>
        </p:txBody>
      </p:sp>
      <p:pic>
        <p:nvPicPr>
          <p:cNvPr id="23" name="Picture 22">
            <a:extLst>
              <a:ext uri="{FF2B5EF4-FFF2-40B4-BE49-F238E27FC236}">
                <a16:creationId xmlns:a16="http://schemas.microsoft.com/office/drawing/2014/main" id="{689F0035-0720-E23E-C4C0-1BAD404C40A7}"/>
              </a:ext>
            </a:extLst>
          </p:cNvPr>
          <p:cNvPicPr>
            <a:picLocks noChangeAspect="1"/>
          </p:cNvPicPr>
          <p:nvPr/>
        </p:nvPicPr>
        <p:blipFill>
          <a:blip r:embed="rId11"/>
          <a:stretch>
            <a:fillRect/>
          </a:stretch>
        </p:blipFill>
        <p:spPr>
          <a:xfrm>
            <a:off x="428069" y="5365754"/>
            <a:ext cx="2238277" cy="630000"/>
          </a:xfrm>
          <a:prstGeom prst="rect">
            <a:avLst/>
          </a:prstGeom>
        </p:spPr>
      </p:pic>
      <p:pic>
        <p:nvPicPr>
          <p:cNvPr id="3" name="Google Shape;837;p21" descr="A picture containing toy&#10;&#10;Description automatically generated">
            <a:extLst>
              <a:ext uri="{FF2B5EF4-FFF2-40B4-BE49-F238E27FC236}">
                <a16:creationId xmlns:a16="http://schemas.microsoft.com/office/drawing/2014/main" id="{877DB8F1-76EA-FB25-9302-B2A7A2804880}"/>
              </a:ext>
            </a:extLst>
          </p:cNvPr>
          <p:cNvPicPr preferRelativeResize="0"/>
          <p:nvPr/>
        </p:nvPicPr>
        <p:blipFill rotWithShape="1">
          <a:blip r:embed="rId12">
            <a:alphaModFix/>
          </a:blip>
          <a:srcRect/>
          <a:stretch/>
        </p:blipFill>
        <p:spPr>
          <a:xfrm>
            <a:off x="1686909" y="929004"/>
            <a:ext cx="2424873" cy="2340000"/>
          </a:xfrm>
          <a:prstGeom prst="rect">
            <a:avLst/>
          </a:prstGeom>
          <a:noFill/>
          <a:ln>
            <a:noFill/>
          </a:ln>
        </p:spPr>
      </p:pic>
      <p:pic>
        <p:nvPicPr>
          <p:cNvPr id="2" name="Picture 1">
            <a:extLst>
              <a:ext uri="{FF2B5EF4-FFF2-40B4-BE49-F238E27FC236}">
                <a16:creationId xmlns:a16="http://schemas.microsoft.com/office/drawing/2014/main" id="{64FADFDD-F35C-2E5A-10C8-8202AEE4486C}"/>
              </a:ext>
            </a:extLst>
          </p:cNvPr>
          <p:cNvPicPr>
            <a:picLocks noChangeAspect="1"/>
          </p:cNvPicPr>
          <p:nvPr/>
        </p:nvPicPr>
        <p:blipFill rotWithShape="1">
          <a:blip r:embed="rId13">
            <a:alphaModFix amt="80000"/>
          </a:blip>
          <a:srcRect l="55530" t="31895" r="5682" b="50000"/>
          <a:stretch/>
        </p:blipFill>
        <p:spPr>
          <a:xfrm rot="20921537">
            <a:off x="310475" y="660448"/>
            <a:ext cx="4875996" cy="840442"/>
          </a:xfrm>
          <a:prstGeom prst="rect">
            <a:avLst/>
          </a:prstGeom>
        </p:spPr>
      </p:pic>
    </p:spTree>
    <p:extLst>
      <p:ext uri="{BB962C8B-B14F-4D97-AF65-F5344CB8AC3E}">
        <p14:creationId xmlns:p14="http://schemas.microsoft.com/office/powerpoint/2010/main" val="14919141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CADAFCC-9E0F-FB75-EB9E-D08A94D92FC9}"/>
              </a:ext>
            </a:extLst>
          </p:cNvPr>
          <p:cNvSpPr txBox="1"/>
          <p:nvPr/>
        </p:nvSpPr>
        <p:spPr>
          <a:xfrm>
            <a:off x="4963886" y="1536174"/>
            <a:ext cx="6447453" cy="2677656"/>
          </a:xfrm>
          <a:prstGeom prst="rect">
            <a:avLst/>
          </a:prstGeom>
          <a:noFill/>
        </p:spPr>
        <p:txBody>
          <a:bodyPr wrap="square" rtlCol="0">
            <a:spAutoFit/>
          </a:bodyPr>
          <a:lstStyle/>
          <a:p>
            <a:r>
              <a:rPr lang="fr-CH" sz="2800" b="1" dirty="0">
                <a:solidFill>
                  <a:srgbClr val="5E6C77"/>
                </a:solidFill>
                <a:latin typeface="Roboto" panose="02000000000000000000" pitchFamily="2" charset="0"/>
                <a:ea typeface="Roboto" panose="02000000000000000000" pitchFamily="2" charset="0"/>
                <a:cs typeface="Roboto" panose="02000000000000000000" pitchFamily="2" charset="0"/>
              </a:rPr>
              <a:t>Hi </a:t>
            </a:r>
            <a:r>
              <a:rPr lang="fr-CH" sz="2800" b="1" dirty="0" err="1">
                <a:solidFill>
                  <a:srgbClr val="5E6C77"/>
                </a:solidFill>
                <a:latin typeface="Roboto" panose="02000000000000000000" pitchFamily="2" charset="0"/>
                <a:ea typeface="Roboto" panose="02000000000000000000" pitchFamily="2" charset="0"/>
                <a:cs typeface="Roboto" panose="02000000000000000000" pitchFamily="2" charset="0"/>
              </a:rPr>
              <a:t>there</a:t>
            </a:r>
            <a:r>
              <a:rPr lang="fr-CH" sz="2800" b="1" dirty="0">
                <a:solidFill>
                  <a:srgbClr val="5E6C77"/>
                </a:solidFill>
                <a:latin typeface="Roboto" panose="02000000000000000000" pitchFamily="2" charset="0"/>
                <a:ea typeface="Roboto" panose="02000000000000000000" pitchFamily="2" charset="0"/>
                <a:cs typeface="Roboto" panose="02000000000000000000" pitchFamily="2" charset="0"/>
              </a:rPr>
              <a:t>, </a:t>
            </a:r>
            <a:r>
              <a:rPr lang="fr-CH" sz="2800" b="1" dirty="0" err="1">
                <a:solidFill>
                  <a:srgbClr val="5E6C77"/>
                </a:solidFill>
                <a:latin typeface="Roboto" panose="02000000000000000000" pitchFamily="2" charset="0"/>
                <a:ea typeface="Roboto" panose="02000000000000000000" pitchFamily="2" charset="0"/>
                <a:cs typeface="Roboto" panose="02000000000000000000" pitchFamily="2" charset="0"/>
              </a:rPr>
              <a:t>it’s</a:t>
            </a:r>
            <a:r>
              <a:rPr lang="fr-CH" sz="2800" b="1" dirty="0">
                <a:solidFill>
                  <a:srgbClr val="5E6C77"/>
                </a:solidFill>
                <a:latin typeface="Roboto" panose="02000000000000000000" pitchFamily="2" charset="0"/>
                <a:ea typeface="Roboto" panose="02000000000000000000" pitchFamily="2" charset="0"/>
                <a:cs typeface="Roboto" panose="02000000000000000000" pitchFamily="2" charset="0"/>
              </a:rPr>
              <a:t> me, Splitter.</a:t>
            </a:r>
          </a:p>
          <a:p>
            <a:endParaRPr lang="fr-CH" sz="2800" b="1" dirty="0">
              <a:solidFill>
                <a:srgbClr val="5E6C77"/>
              </a:solidFill>
              <a:latin typeface="Roboto" panose="02000000000000000000" pitchFamily="2" charset="0"/>
              <a:ea typeface="Roboto" panose="02000000000000000000" pitchFamily="2" charset="0"/>
              <a:cs typeface="Roboto" panose="02000000000000000000" pitchFamily="2" charset="0"/>
            </a:endParaRPr>
          </a:p>
          <a:p>
            <a:r>
              <a:rPr lang="fr-CH" sz="2800" b="1" dirty="0" err="1">
                <a:solidFill>
                  <a:srgbClr val="5E6C77"/>
                </a:solidFill>
                <a:latin typeface="Roboto" panose="02000000000000000000" pitchFamily="2" charset="0"/>
                <a:ea typeface="Roboto" panose="02000000000000000000" pitchFamily="2" charset="0"/>
                <a:cs typeface="Roboto" panose="02000000000000000000" pitchFamily="2" charset="0"/>
              </a:rPr>
              <a:t>Today</a:t>
            </a:r>
            <a:r>
              <a:rPr lang="fr-CH" sz="2800" b="1" dirty="0">
                <a:solidFill>
                  <a:srgbClr val="5E6C77"/>
                </a:solidFill>
                <a:latin typeface="Roboto" panose="02000000000000000000" pitchFamily="2" charset="0"/>
                <a:ea typeface="Roboto" panose="02000000000000000000" pitchFamily="2" charset="0"/>
                <a:cs typeface="Roboto" panose="02000000000000000000" pitchFamily="2" charset="0"/>
              </a:rPr>
              <a:t>, </a:t>
            </a:r>
            <a:r>
              <a:rPr lang="fr-CH" sz="2800" b="1" dirty="0" err="1">
                <a:solidFill>
                  <a:srgbClr val="5E6C77"/>
                </a:solidFill>
                <a:latin typeface="Roboto" panose="02000000000000000000" pitchFamily="2" charset="0"/>
                <a:ea typeface="Roboto" panose="02000000000000000000" pitchFamily="2" charset="0"/>
                <a:cs typeface="Roboto" panose="02000000000000000000" pitchFamily="2" charset="0"/>
              </a:rPr>
              <a:t>we’ll</a:t>
            </a:r>
            <a:r>
              <a:rPr lang="fr-CH" sz="2800" b="1" dirty="0">
                <a:solidFill>
                  <a:srgbClr val="5E6C77"/>
                </a:solidFill>
                <a:latin typeface="Roboto" panose="02000000000000000000" pitchFamily="2" charset="0"/>
                <a:ea typeface="Roboto" panose="02000000000000000000" pitchFamily="2" charset="0"/>
                <a:cs typeface="Roboto" panose="02000000000000000000" pitchFamily="2" charset="0"/>
              </a:rPr>
              <a:t> </a:t>
            </a:r>
            <a:r>
              <a:rPr lang="fr-CH" sz="2800" b="1" dirty="0" err="1">
                <a:solidFill>
                  <a:srgbClr val="5E6C77"/>
                </a:solidFill>
                <a:latin typeface="Roboto" panose="02000000000000000000" pitchFamily="2" charset="0"/>
                <a:ea typeface="Roboto" panose="02000000000000000000" pitchFamily="2" charset="0"/>
                <a:cs typeface="Roboto" panose="02000000000000000000" pitchFamily="2" charset="0"/>
              </a:rPr>
              <a:t>see</a:t>
            </a:r>
            <a:r>
              <a:rPr lang="fr-CH" sz="2800" b="1" dirty="0">
                <a:solidFill>
                  <a:srgbClr val="5E6C77"/>
                </a:solidFill>
                <a:latin typeface="Roboto" panose="02000000000000000000" pitchFamily="2" charset="0"/>
                <a:ea typeface="Roboto" panose="02000000000000000000" pitchFamily="2" charset="0"/>
                <a:cs typeface="Roboto" panose="02000000000000000000" pitchFamily="2" charset="0"/>
              </a:rPr>
              <a:t> how </a:t>
            </a:r>
            <a:r>
              <a:rPr lang="fr-CH" sz="2800" b="1" dirty="0" err="1">
                <a:solidFill>
                  <a:srgbClr val="5E6C77"/>
                </a:solidFill>
                <a:latin typeface="Roboto" panose="02000000000000000000" pitchFamily="2" charset="0"/>
                <a:ea typeface="Roboto" panose="02000000000000000000" pitchFamily="2" charset="0"/>
                <a:cs typeface="Roboto" panose="02000000000000000000" pitchFamily="2" charset="0"/>
              </a:rPr>
              <a:t>cells</a:t>
            </a:r>
            <a:r>
              <a:rPr lang="fr-CH" sz="2800" b="1" dirty="0">
                <a:solidFill>
                  <a:srgbClr val="5E6C77"/>
                </a:solidFill>
                <a:latin typeface="Roboto" panose="02000000000000000000" pitchFamily="2" charset="0"/>
                <a:ea typeface="Roboto" panose="02000000000000000000" pitchFamily="2" charset="0"/>
                <a:cs typeface="Roboto" panose="02000000000000000000" pitchFamily="2" charset="0"/>
              </a:rPr>
              <a:t> </a:t>
            </a:r>
            <a:r>
              <a:rPr lang="fr-CH" sz="2800" b="1" dirty="0" err="1">
                <a:solidFill>
                  <a:srgbClr val="5E6C77"/>
                </a:solidFill>
                <a:latin typeface="Roboto" panose="02000000000000000000" pitchFamily="2" charset="0"/>
                <a:ea typeface="Roboto" panose="02000000000000000000" pitchFamily="2" charset="0"/>
                <a:cs typeface="Roboto" panose="02000000000000000000" pitchFamily="2" charset="0"/>
              </a:rPr>
              <a:t>obtain</a:t>
            </a:r>
            <a:r>
              <a:rPr lang="fr-CH" sz="2800" b="1" dirty="0">
                <a:solidFill>
                  <a:srgbClr val="5E6C77"/>
                </a:solidFill>
                <a:latin typeface="Roboto" panose="02000000000000000000" pitchFamily="2" charset="0"/>
                <a:ea typeface="Roboto" panose="02000000000000000000" pitchFamily="2" charset="0"/>
                <a:cs typeface="Roboto" panose="02000000000000000000" pitchFamily="2" charset="0"/>
              </a:rPr>
              <a:t> </a:t>
            </a:r>
            <a:r>
              <a:rPr lang="fr-CH" sz="2800" b="1" dirty="0" err="1">
                <a:solidFill>
                  <a:srgbClr val="5E6C77"/>
                </a:solidFill>
                <a:latin typeface="Roboto" panose="02000000000000000000" pitchFamily="2" charset="0"/>
                <a:ea typeface="Roboto" panose="02000000000000000000" pitchFamily="2" charset="0"/>
                <a:cs typeface="Roboto" panose="02000000000000000000" pitchFamily="2" charset="0"/>
              </a:rPr>
              <a:t>energy</a:t>
            </a:r>
            <a:r>
              <a:rPr lang="fr-CH" sz="2800" b="1" dirty="0">
                <a:solidFill>
                  <a:srgbClr val="5E6C77"/>
                </a:solidFill>
                <a:latin typeface="Roboto" panose="02000000000000000000" pitchFamily="2" charset="0"/>
                <a:ea typeface="Roboto" panose="02000000000000000000" pitchFamily="2" charset="0"/>
                <a:cs typeface="Roboto" panose="02000000000000000000" pitchFamily="2" charset="0"/>
              </a:rPr>
              <a:t>.</a:t>
            </a:r>
          </a:p>
          <a:p>
            <a:endParaRPr lang="fr-CH" sz="2800" b="1" dirty="0">
              <a:solidFill>
                <a:srgbClr val="5E6C77"/>
              </a:solidFill>
              <a:latin typeface="Roboto" panose="02000000000000000000" pitchFamily="2" charset="0"/>
              <a:ea typeface="Roboto" panose="02000000000000000000" pitchFamily="2" charset="0"/>
              <a:cs typeface="Roboto" panose="02000000000000000000" pitchFamily="2" charset="0"/>
            </a:endParaRPr>
          </a:p>
          <a:p>
            <a:r>
              <a:rPr lang="fr-CH" sz="2800" b="1" dirty="0">
                <a:solidFill>
                  <a:srgbClr val="5E6C77"/>
                </a:solidFill>
                <a:latin typeface="Roboto" panose="02000000000000000000" pitchFamily="2" charset="0"/>
                <a:ea typeface="Roboto" panose="02000000000000000000" pitchFamily="2" charset="0"/>
                <a:cs typeface="Roboto" panose="02000000000000000000" pitchFamily="2" charset="0"/>
              </a:rPr>
              <a:t>Energy </a:t>
            </a:r>
            <a:r>
              <a:rPr lang="fr-CH" sz="2800" b="1" dirty="0" err="1">
                <a:solidFill>
                  <a:srgbClr val="5E6C77"/>
                </a:solidFill>
                <a:latin typeface="Roboto" panose="02000000000000000000" pitchFamily="2" charset="0"/>
                <a:ea typeface="Roboto" panose="02000000000000000000" pitchFamily="2" charset="0"/>
                <a:cs typeface="Roboto" panose="02000000000000000000" pitchFamily="2" charset="0"/>
              </a:rPr>
              <a:t>is</a:t>
            </a:r>
            <a:r>
              <a:rPr lang="fr-CH" sz="2800" b="1" dirty="0">
                <a:solidFill>
                  <a:srgbClr val="5E6C77"/>
                </a:solidFill>
                <a:latin typeface="Roboto" panose="02000000000000000000" pitchFamily="2" charset="0"/>
                <a:ea typeface="Roboto" panose="02000000000000000000" pitchFamily="2" charset="0"/>
                <a:cs typeface="Roboto" panose="02000000000000000000" pitchFamily="2" charset="0"/>
              </a:rPr>
              <a:t> essential for living </a:t>
            </a:r>
            <a:r>
              <a:rPr lang="fr-CH" sz="2800" b="1" dirty="0" err="1">
                <a:solidFill>
                  <a:srgbClr val="5E6C77"/>
                </a:solidFill>
                <a:latin typeface="Roboto" panose="02000000000000000000" pitchFamily="2" charset="0"/>
                <a:ea typeface="Roboto" panose="02000000000000000000" pitchFamily="2" charset="0"/>
                <a:cs typeface="Roboto" panose="02000000000000000000" pitchFamily="2" charset="0"/>
              </a:rPr>
              <a:t>things</a:t>
            </a:r>
            <a:r>
              <a:rPr lang="fr-CH" sz="2800" b="1" dirty="0">
                <a:solidFill>
                  <a:srgbClr val="5E6C77"/>
                </a:solidFill>
                <a:latin typeface="Roboto" panose="02000000000000000000" pitchFamily="2" charset="0"/>
                <a:ea typeface="Roboto" panose="02000000000000000000" pitchFamily="2" charset="0"/>
                <a:cs typeface="Roboto" panose="02000000000000000000" pitchFamily="2" charset="0"/>
              </a:rPr>
              <a:t>. </a:t>
            </a:r>
          </a:p>
        </p:txBody>
      </p:sp>
      <p:pic>
        <p:nvPicPr>
          <p:cNvPr id="3" name="Google Shape;842;p51" descr="A picture containing toy&#10;&#10;Description automatically generated">
            <a:extLst>
              <a:ext uri="{FF2B5EF4-FFF2-40B4-BE49-F238E27FC236}">
                <a16:creationId xmlns:a16="http://schemas.microsoft.com/office/drawing/2014/main" id="{72A306BA-75EA-F90B-414B-275B8F6E7AD1}"/>
              </a:ext>
            </a:extLst>
          </p:cNvPr>
          <p:cNvPicPr preferRelativeResize="0"/>
          <p:nvPr/>
        </p:nvPicPr>
        <p:blipFill rotWithShape="1">
          <a:blip r:embed="rId3">
            <a:alphaModFix/>
          </a:blip>
          <a:srcRect/>
          <a:stretch/>
        </p:blipFill>
        <p:spPr>
          <a:xfrm>
            <a:off x="780661" y="1232349"/>
            <a:ext cx="3527513" cy="3527513"/>
          </a:xfrm>
          <a:prstGeom prst="rect">
            <a:avLst/>
          </a:prstGeom>
          <a:noFill/>
          <a:ln>
            <a:noFill/>
          </a:ln>
        </p:spPr>
      </p:pic>
    </p:spTree>
    <p:extLst>
      <p:ext uri="{BB962C8B-B14F-4D97-AF65-F5344CB8AC3E}">
        <p14:creationId xmlns:p14="http://schemas.microsoft.com/office/powerpoint/2010/main" val="12263808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9681517-1A4A-E363-B3D1-CB0AA295B5F5}"/>
              </a:ext>
            </a:extLst>
          </p:cNvPr>
          <p:cNvSpPr>
            <a:spLocks noGrp="1"/>
          </p:cNvSpPr>
          <p:nvPr>
            <p:ph type="body" idx="4294967295"/>
          </p:nvPr>
        </p:nvSpPr>
        <p:spPr>
          <a:xfrm>
            <a:off x="2381947" y="926433"/>
            <a:ext cx="9382346" cy="4858318"/>
          </a:xfrm>
          <a:solidFill>
            <a:srgbClr val="FFFFFF">
              <a:alpha val="50196"/>
            </a:srgbClr>
          </a:solidFill>
        </p:spPr>
        <p:txBody>
          <a:bodyPr>
            <a:normAutofit/>
          </a:bodyPr>
          <a:lstStyle/>
          <a:p>
            <a:pPr>
              <a:lnSpc>
                <a:spcPct val="109999"/>
              </a:lnSpc>
            </a:pPr>
            <a:r>
              <a:rPr lang="en-US" dirty="0">
                <a:solidFill>
                  <a:srgbClr val="5E6C77"/>
                </a:solidFill>
              </a:rPr>
              <a:t>Remember that a living thing:</a:t>
            </a:r>
            <a:endParaRPr lang="en-US" dirty="0"/>
          </a:p>
          <a:p>
            <a:pPr marL="228600" indent="-457200">
              <a:lnSpc>
                <a:spcPct val="109999"/>
              </a:lnSpc>
              <a:buChar char="•"/>
            </a:pPr>
            <a:r>
              <a:rPr lang="en-US" dirty="0">
                <a:solidFill>
                  <a:srgbClr val="5E6C77"/>
                </a:solidFill>
              </a:rPr>
              <a:t>Is born and dies</a:t>
            </a:r>
          </a:p>
          <a:p>
            <a:pPr marL="228600" indent="-457200">
              <a:lnSpc>
                <a:spcPct val="109999"/>
              </a:lnSpc>
              <a:buChar char="•"/>
            </a:pPr>
            <a:r>
              <a:rPr lang="en-US" dirty="0">
                <a:solidFill>
                  <a:srgbClr val="5E6C77"/>
                </a:solidFill>
              </a:rPr>
              <a:t>Is composed of cells</a:t>
            </a:r>
          </a:p>
          <a:p>
            <a:pPr marL="228600" indent="-457200">
              <a:lnSpc>
                <a:spcPct val="109999"/>
              </a:lnSpc>
              <a:buChar char="•"/>
            </a:pPr>
            <a:r>
              <a:rPr lang="en-US" dirty="0">
                <a:solidFill>
                  <a:srgbClr val="5E6C77"/>
                </a:solidFill>
              </a:rPr>
              <a:t>Maintains itself and develops by drawing on matter and energy from its environment </a:t>
            </a:r>
          </a:p>
          <a:p>
            <a:pPr marL="228600" indent="-457200">
              <a:lnSpc>
                <a:spcPct val="109999"/>
              </a:lnSpc>
              <a:buChar char="•"/>
            </a:pPr>
            <a:r>
              <a:rPr lang="en-US" dirty="0">
                <a:solidFill>
                  <a:srgbClr val="5E6C77"/>
                </a:solidFill>
              </a:rPr>
              <a:t>Can make new living things</a:t>
            </a:r>
          </a:p>
        </p:txBody>
      </p:sp>
      <p:pic>
        <p:nvPicPr>
          <p:cNvPr id="8" name="Google Shape;842;p51" descr="A picture containing toy&#10;&#10;Description automatically generated">
            <a:extLst>
              <a:ext uri="{FF2B5EF4-FFF2-40B4-BE49-F238E27FC236}">
                <a16:creationId xmlns:a16="http://schemas.microsoft.com/office/drawing/2014/main" id="{C678D793-22D0-CCBE-5004-F1B222A61C91}"/>
              </a:ext>
            </a:extLst>
          </p:cNvPr>
          <p:cNvPicPr preferRelativeResize="0"/>
          <p:nvPr/>
        </p:nvPicPr>
        <p:blipFill rotWithShape="1">
          <a:blip r:embed="rId2">
            <a:alphaModFix/>
          </a:blip>
          <a:srcRect/>
          <a:stretch/>
        </p:blipFill>
        <p:spPr>
          <a:xfrm>
            <a:off x="271375" y="298215"/>
            <a:ext cx="2020137" cy="2020137"/>
          </a:xfrm>
          <a:prstGeom prst="rect">
            <a:avLst/>
          </a:prstGeom>
          <a:noFill/>
          <a:ln>
            <a:noFill/>
          </a:ln>
        </p:spPr>
      </p:pic>
    </p:spTree>
    <p:extLst>
      <p:ext uri="{BB962C8B-B14F-4D97-AF65-F5344CB8AC3E}">
        <p14:creationId xmlns:p14="http://schemas.microsoft.com/office/powerpoint/2010/main" val="38401420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erson with his eyes closed&#10;&#10;Description automatically generated">
            <a:extLst>
              <a:ext uri="{FF2B5EF4-FFF2-40B4-BE49-F238E27FC236}">
                <a16:creationId xmlns:a16="http://schemas.microsoft.com/office/drawing/2014/main" id="{9E3CA920-DC88-5853-A761-69A2A7052034}"/>
              </a:ext>
            </a:extLst>
          </p:cNvPr>
          <p:cNvPicPr>
            <a:picLocks noChangeAspect="1"/>
          </p:cNvPicPr>
          <p:nvPr/>
        </p:nvPicPr>
        <p:blipFill rotWithShape="1">
          <a:blip r:embed="rId2"/>
          <a:srcRect t="6290" b="9334"/>
          <a:stretch/>
        </p:blipFill>
        <p:spPr>
          <a:xfrm>
            <a:off x="0" y="-1"/>
            <a:ext cx="12192000" cy="6858001"/>
          </a:xfrm>
          <a:prstGeom prst="rect">
            <a:avLst/>
          </a:prstGeom>
        </p:spPr>
      </p:pic>
      <p:sp>
        <p:nvSpPr>
          <p:cNvPr id="3" name="Text Placeholder 2">
            <a:extLst>
              <a:ext uri="{FF2B5EF4-FFF2-40B4-BE49-F238E27FC236}">
                <a16:creationId xmlns:a16="http://schemas.microsoft.com/office/drawing/2014/main" id="{39681517-1A4A-E363-B3D1-CB0AA295B5F5}"/>
              </a:ext>
            </a:extLst>
          </p:cNvPr>
          <p:cNvSpPr>
            <a:spLocks noGrp="1"/>
          </p:cNvSpPr>
          <p:nvPr>
            <p:ph type="body" idx="1"/>
          </p:nvPr>
        </p:nvSpPr>
        <p:spPr>
          <a:xfrm>
            <a:off x="614776" y="335329"/>
            <a:ext cx="5052098" cy="6065471"/>
          </a:xfrm>
          <a:noFill/>
        </p:spPr>
        <p:txBody>
          <a:bodyPr>
            <a:normAutofit/>
          </a:bodyPr>
          <a:lstStyle/>
          <a:p>
            <a:pPr>
              <a:lnSpc>
                <a:spcPct val="109999"/>
              </a:lnSpc>
            </a:pPr>
            <a:r>
              <a:rPr lang="fr-CH" dirty="0">
                <a:solidFill>
                  <a:srgbClr val="5E6C77"/>
                </a:solidFill>
              </a:rPr>
              <a:t>This </a:t>
            </a:r>
            <a:r>
              <a:rPr lang="fr-CH" dirty="0" err="1">
                <a:solidFill>
                  <a:srgbClr val="5E6C77"/>
                </a:solidFill>
              </a:rPr>
              <a:t>is</a:t>
            </a:r>
            <a:r>
              <a:rPr lang="fr-CH" dirty="0">
                <a:solidFill>
                  <a:srgbClr val="5E6C77"/>
                </a:solidFill>
              </a:rPr>
              <a:t> the topic </a:t>
            </a:r>
            <a:r>
              <a:rPr lang="fr-CH" dirty="0" err="1">
                <a:solidFill>
                  <a:srgbClr val="5E6C77"/>
                </a:solidFill>
              </a:rPr>
              <a:t>we’ll</a:t>
            </a:r>
            <a:r>
              <a:rPr lang="fr-CH" dirty="0">
                <a:solidFill>
                  <a:srgbClr val="5E6C77"/>
                </a:solidFill>
              </a:rPr>
              <a:t> focus on </a:t>
            </a:r>
            <a:r>
              <a:rPr lang="fr-CH" dirty="0" err="1">
                <a:solidFill>
                  <a:srgbClr val="5E6C77"/>
                </a:solidFill>
              </a:rPr>
              <a:t>today</a:t>
            </a:r>
            <a:r>
              <a:rPr lang="fr-CH" dirty="0">
                <a:solidFill>
                  <a:srgbClr val="5E6C77"/>
                </a:solidFill>
              </a:rPr>
              <a:t>:</a:t>
            </a:r>
          </a:p>
          <a:p>
            <a:pPr marL="228600" indent="-457200">
              <a:lnSpc>
                <a:spcPct val="109999"/>
              </a:lnSpc>
              <a:buFont typeface="Arial" panose="020B0604020202020204" pitchFamily="34" charset="0"/>
              <a:buChar char="•"/>
            </a:pPr>
            <a:r>
              <a:rPr lang="en-US" dirty="0">
                <a:solidFill>
                  <a:srgbClr val="5E6C77"/>
                </a:solidFill>
              </a:rPr>
              <a:t>Living things maintain themselves and develop by drawing on </a:t>
            </a:r>
            <a:r>
              <a:rPr lang="en-US" u="sng" dirty="0">
                <a:solidFill>
                  <a:srgbClr val="5E6C77"/>
                </a:solidFill>
              </a:rPr>
              <a:t>energy</a:t>
            </a:r>
            <a:r>
              <a:rPr lang="en-US" dirty="0">
                <a:solidFill>
                  <a:srgbClr val="5E6C77"/>
                </a:solidFill>
              </a:rPr>
              <a:t> from their environment</a:t>
            </a:r>
          </a:p>
        </p:txBody>
      </p:sp>
    </p:spTree>
    <p:extLst>
      <p:ext uri="{BB962C8B-B14F-4D97-AF65-F5344CB8AC3E}">
        <p14:creationId xmlns:p14="http://schemas.microsoft.com/office/powerpoint/2010/main" val="18288976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group of people playing football&#10;&#10;Description automatically generated">
            <a:extLst>
              <a:ext uri="{FF2B5EF4-FFF2-40B4-BE49-F238E27FC236}">
                <a16:creationId xmlns:a16="http://schemas.microsoft.com/office/drawing/2014/main" id="{E2E85AB7-AEE7-5D71-93EF-473C80644808}"/>
              </a:ext>
            </a:extLst>
          </p:cNvPr>
          <p:cNvPicPr>
            <a:picLocks noChangeAspect="1"/>
          </p:cNvPicPr>
          <p:nvPr/>
        </p:nvPicPr>
        <p:blipFill>
          <a:blip r:embed="rId2"/>
          <a:stretch>
            <a:fillRect/>
          </a:stretch>
        </p:blipFill>
        <p:spPr>
          <a:xfrm>
            <a:off x="0" y="-727587"/>
            <a:ext cx="12290323" cy="8789266"/>
          </a:xfrm>
          <a:prstGeom prst="rect">
            <a:avLst/>
          </a:prstGeom>
        </p:spPr>
      </p:pic>
      <p:sp>
        <p:nvSpPr>
          <p:cNvPr id="3" name="Text Placeholder 2">
            <a:extLst>
              <a:ext uri="{FF2B5EF4-FFF2-40B4-BE49-F238E27FC236}">
                <a16:creationId xmlns:a16="http://schemas.microsoft.com/office/drawing/2014/main" id="{39681517-1A4A-E363-B3D1-CB0AA295B5F5}"/>
              </a:ext>
            </a:extLst>
          </p:cNvPr>
          <p:cNvSpPr>
            <a:spLocks noGrp="1"/>
          </p:cNvSpPr>
          <p:nvPr>
            <p:ph type="body" idx="4294967295"/>
          </p:nvPr>
        </p:nvSpPr>
        <p:spPr>
          <a:xfrm>
            <a:off x="691486" y="3773130"/>
            <a:ext cx="10809027" cy="1821426"/>
          </a:xfrm>
          <a:solidFill>
            <a:srgbClr val="FFFFFF">
              <a:alpha val="50196"/>
            </a:srgbClr>
          </a:solidFill>
        </p:spPr>
        <p:txBody>
          <a:bodyPr>
            <a:noAutofit/>
          </a:bodyPr>
          <a:lstStyle/>
          <a:p>
            <a:pPr marL="0">
              <a:lnSpc>
                <a:spcPct val="109999"/>
              </a:lnSpc>
            </a:pPr>
            <a:r>
              <a:rPr lang="fr-CH" dirty="0" err="1">
                <a:solidFill>
                  <a:schemeClr val="tx1"/>
                </a:solidFill>
              </a:rPr>
              <a:t>When</a:t>
            </a:r>
            <a:r>
              <a:rPr lang="fr-CH" dirty="0">
                <a:solidFill>
                  <a:schemeClr val="tx1"/>
                </a:solidFill>
              </a:rPr>
              <a:t> </a:t>
            </a:r>
            <a:r>
              <a:rPr lang="fr-CH" dirty="0" err="1">
                <a:solidFill>
                  <a:schemeClr val="tx1"/>
                </a:solidFill>
              </a:rPr>
              <a:t>you</a:t>
            </a:r>
            <a:r>
              <a:rPr lang="fr-CH" dirty="0">
                <a:solidFill>
                  <a:schemeClr val="tx1"/>
                </a:solidFill>
              </a:rPr>
              <a:t> </a:t>
            </a:r>
            <a:r>
              <a:rPr lang="fr-CH" dirty="0" err="1">
                <a:solidFill>
                  <a:schemeClr val="tx1"/>
                </a:solidFill>
              </a:rPr>
              <a:t>think</a:t>
            </a:r>
            <a:r>
              <a:rPr lang="fr-CH" dirty="0">
                <a:solidFill>
                  <a:schemeClr val="tx1"/>
                </a:solidFill>
              </a:rPr>
              <a:t> about </a:t>
            </a:r>
            <a:r>
              <a:rPr lang="fr-CH" dirty="0" err="1">
                <a:solidFill>
                  <a:schemeClr val="tx1"/>
                </a:solidFill>
              </a:rPr>
              <a:t>why</a:t>
            </a:r>
            <a:r>
              <a:rPr lang="fr-CH" dirty="0">
                <a:solidFill>
                  <a:schemeClr val="tx1"/>
                </a:solidFill>
              </a:rPr>
              <a:t> </a:t>
            </a:r>
            <a:r>
              <a:rPr lang="fr-CH" dirty="0" err="1">
                <a:solidFill>
                  <a:schemeClr val="tx1"/>
                </a:solidFill>
              </a:rPr>
              <a:t>you</a:t>
            </a:r>
            <a:r>
              <a:rPr lang="fr-CH" dirty="0">
                <a:solidFill>
                  <a:schemeClr val="tx1"/>
                </a:solidFill>
              </a:rPr>
              <a:t> </a:t>
            </a:r>
            <a:r>
              <a:rPr lang="fr-CH" dirty="0" err="1">
                <a:solidFill>
                  <a:schemeClr val="tx1"/>
                </a:solidFill>
              </a:rPr>
              <a:t>need</a:t>
            </a:r>
            <a:r>
              <a:rPr lang="fr-CH" dirty="0">
                <a:solidFill>
                  <a:schemeClr val="tx1"/>
                </a:solidFill>
              </a:rPr>
              <a:t> </a:t>
            </a:r>
            <a:r>
              <a:rPr lang="fr-CH" dirty="0" err="1">
                <a:solidFill>
                  <a:schemeClr val="tx1"/>
                </a:solidFill>
              </a:rPr>
              <a:t>energy</a:t>
            </a:r>
            <a:r>
              <a:rPr lang="fr-CH" dirty="0">
                <a:solidFill>
                  <a:schemeClr val="tx1"/>
                </a:solidFill>
              </a:rPr>
              <a:t>, </a:t>
            </a:r>
            <a:r>
              <a:rPr lang="fr-CH" dirty="0" err="1">
                <a:solidFill>
                  <a:schemeClr val="tx1"/>
                </a:solidFill>
              </a:rPr>
              <a:t>you</a:t>
            </a:r>
            <a:r>
              <a:rPr lang="fr-CH" dirty="0">
                <a:solidFill>
                  <a:schemeClr val="tx1"/>
                </a:solidFill>
              </a:rPr>
              <a:t> </a:t>
            </a:r>
            <a:r>
              <a:rPr lang="fr-CH" dirty="0" err="1">
                <a:solidFill>
                  <a:schemeClr val="tx1"/>
                </a:solidFill>
              </a:rPr>
              <a:t>probably</a:t>
            </a:r>
            <a:r>
              <a:rPr lang="fr-CH" dirty="0">
                <a:solidFill>
                  <a:schemeClr val="tx1"/>
                </a:solidFill>
              </a:rPr>
              <a:t> </a:t>
            </a:r>
            <a:r>
              <a:rPr lang="fr-CH" dirty="0" err="1">
                <a:solidFill>
                  <a:schemeClr val="tx1"/>
                </a:solidFill>
              </a:rPr>
              <a:t>think</a:t>
            </a:r>
            <a:r>
              <a:rPr lang="fr-CH" dirty="0">
                <a:solidFill>
                  <a:schemeClr val="tx1"/>
                </a:solidFill>
              </a:rPr>
              <a:t> about </a:t>
            </a:r>
            <a:r>
              <a:rPr lang="fr-CH" dirty="0" err="1">
                <a:solidFill>
                  <a:schemeClr val="tx1"/>
                </a:solidFill>
              </a:rPr>
              <a:t>moving</a:t>
            </a:r>
            <a:r>
              <a:rPr lang="fr-CH" dirty="0">
                <a:solidFill>
                  <a:schemeClr val="tx1"/>
                </a:solidFill>
              </a:rPr>
              <a:t> </a:t>
            </a:r>
            <a:r>
              <a:rPr lang="fr-CH" dirty="0" err="1">
                <a:solidFill>
                  <a:schemeClr val="tx1"/>
                </a:solidFill>
              </a:rPr>
              <a:t>around</a:t>
            </a:r>
            <a:r>
              <a:rPr lang="fr-CH" dirty="0">
                <a:solidFill>
                  <a:schemeClr val="tx1"/>
                </a:solidFill>
              </a:rPr>
              <a:t> and </a:t>
            </a:r>
            <a:r>
              <a:rPr lang="fr-CH" dirty="0" err="1">
                <a:solidFill>
                  <a:schemeClr val="tx1"/>
                </a:solidFill>
              </a:rPr>
              <a:t>exercising</a:t>
            </a:r>
            <a:r>
              <a:rPr lang="fr-CH" dirty="0">
                <a:solidFill>
                  <a:schemeClr val="tx1"/>
                </a:solidFill>
              </a:rPr>
              <a:t>. </a:t>
            </a:r>
          </a:p>
          <a:p>
            <a:pPr marL="0">
              <a:lnSpc>
                <a:spcPct val="109999"/>
              </a:lnSpc>
            </a:pPr>
            <a:r>
              <a:rPr lang="fr-CH" dirty="0">
                <a:solidFill>
                  <a:schemeClr val="tx1"/>
                </a:solidFill>
              </a:rPr>
              <a:t>And </a:t>
            </a:r>
            <a:r>
              <a:rPr lang="fr-CH" dirty="0" err="1">
                <a:solidFill>
                  <a:schemeClr val="tx1"/>
                </a:solidFill>
              </a:rPr>
              <a:t>that’s</a:t>
            </a:r>
            <a:r>
              <a:rPr lang="fr-CH" dirty="0">
                <a:solidFill>
                  <a:schemeClr val="tx1"/>
                </a:solidFill>
              </a:rPr>
              <a:t> right!</a:t>
            </a:r>
            <a:endParaRPr lang="en-US" dirty="0">
              <a:solidFill>
                <a:schemeClr val="tx1"/>
              </a:solidFill>
            </a:endParaRPr>
          </a:p>
        </p:txBody>
      </p:sp>
    </p:spTree>
    <p:extLst>
      <p:ext uri="{BB962C8B-B14F-4D97-AF65-F5344CB8AC3E}">
        <p14:creationId xmlns:p14="http://schemas.microsoft.com/office/powerpoint/2010/main" val="10338356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CADAFCC-9E0F-FB75-EB9E-D08A94D92FC9}"/>
              </a:ext>
            </a:extLst>
          </p:cNvPr>
          <p:cNvSpPr txBox="1"/>
          <p:nvPr/>
        </p:nvSpPr>
        <p:spPr>
          <a:xfrm>
            <a:off x="4963886" y="1078974"/>
            <a:ext cx="6447453" cy="2985433"/>
          </a:xfrm>
          <a:prstGeom prst="rect">
            <a:avLst/>
          </a:prstGeom>
          <a:noFill/>
        </p:spPr>
        <p:txBody>
          <a:bodyPr wrap="square" rtlCol="0">
            <a:spAutoFit/>
          </a:bodyPr>
          <a:lstStyle/>
          <a:p>
            <a:pPr>
              <a:spcBef>
                <a:spcPts val="1200"/>
              </a:spcBef>
            </a:pPr>
            <a:r>
              <a:rPr lang="fr-CH" sz="2800" b="1" dirty="0">
                <a:solidFill>
                  <a:srgbClr val="5E6C77"/>
                </a:solidFill>
                <a:latin typeface="Roboto" panose="02000000000000000000" pitchFamily="2" charset="0"/>
                <a:ea typeface="Roboto" panose="02000000000000000000" pitchFamily="2" charset="0"/>
                <a:cs typeface="Roboto" panose="02000000000000000000" pitchFamily="2" charset="0"/>
              </a:rPr>
              <a:t>But </a:t>
            </a:r>
            <a:r>
              <a:rPr lang="fr-CH" sz="2800" b="1" dirty="0" err="1">
                <a:solidFill>
                  <a:srgbClr val="5E6C77"/>
                </a:solidFill>
                <a:latin typeface="Roboto" panose="02000000000000000000" pitchFamily="2" charset="0"/>
                <a:ea typeface="Roboto" panose="02000000000000000000" pitchFamily="2" charset="0"/>
                <a:cs typeface="Roboto" panose="02000000000000000000" pitchFamily="2" charset="0"/>
              </a:rPr>
              <a:t>your</a:t>
            </a:r>
            <a:r>
              <a:rPr lang="fr-CH" sz="2800" b="1" dirty="0">
                <a:solidFill>
                  <a:srgbClr val="5E6C77"/>
                </a:solidFill>
                <a:latin typeface="Roboto" panose="02000000000000000000" pitchFamily="2" charset="0"/>
                <a:ea typeface="Roboto" panose="02000000000000000000" pitchFamily="2" charset="0"/>
                <a:cs typeface="Roboto" panose="02000000000000000000" pitchFamily="2" charset="0"/>
              </a:rPr>
              <a:t> </a:t>
            </a:r>
            <a:r>
              <a:rPr lang="fr-CH" sz="2800" b="1" dirty="0" err="1">
                <a:solidFill>
                  <a:srgbClr val="5E6C77"/>
                </a:solidFill>
                <a:latin typeface="Roboto" panose="02000000000000000000" pitchFamily="2" charset="0"/>
                <a:ea typeface="Roboto" panose="02000000000000000000" pitchFamily="2" charset="0"/>
                <a:cs typeface="Roboto" panose="02000000000000000000" pitchFamily="2" charset="0"/>
              </a:rPr>
              <a:t>cells</a:t>
            </a:r>
            <a:r>
              <a:rPr lang="fr-CH" sz="2800" b="1" dirty="0">
                <a:solidFill>
                  <a:srgbClr val="5E6C77"/>
                </a:solidFill>
                <a:latin typeface="Roboto" panose="02000000000000000000" pitchFamily="2" charset="0"/>
                <a:ea typeface="Roboto" panose="02000000000000000000" pitchFamily="2" charset="0"/>
                <a:cs typeface="Roboto" panose="02000000000000000000" pitchFamily="2" charset="0"/>
              </a:rPr>
              <a:t>, like the </a:t>
            </a:r>
            <a:r>
              <a:rPr lang="fr-CH" sz="2800" b="1" dirty="0" err="1">
                <a:solidFill>
                  <a:srgbClr val="5E6C77"/>
                </a:solidFill>
                <a:latin typeface="Roboto" panose="02000000000000000000" pitchFamily="2" charset="0"/>
                <a:ea typeface="Roboto" panose="02000000000000000000" pitchFamily="2" charset="0"/>
                <a:cs typeface="Roboto" panose="02000000000000000000" pitchFamily="2" charset="0"/>
              </a:rPr>
              <a:t>cells</a:t>
            </a:r>
            <a:r>
              <a:rPr lang="fr-CH" sz="2800" b="1" dirty="0">
                <a:solidFill>
                  <a:srgbClr val="5E6C77"/>
                </a:solidFill>
                <a:latin typeface="Roboto" panose="02000000000000000000" pitchFamily="2" charset="0"/>
                <a:ea typeface="Roboto" panose="02000000000000000000" pitchFamily="2" charset="0"/>
                <a:cs typeface="Roboto" panose="02000000000000000000" pitchFamily="2" charset="0"/>
              </a:rPr>
              <a:t> of all living </a:t>
            </a:r>
            <a:r>
              <a:rPr lang="fr-CH" sz="2800" b="1" dirty="0" err="1">
                <a:solidFill>
                  <a:srgbClr val="5E6C77"/>
                </a:solidFill>
                <a:latin typeface="Roboto" panose="02000000000000000000" pitchFamily="2" charset="0"/>
                <a:ea typeface="Roboto" panose="02000000000000000000" pitchFamily="2" charset="0"/>
                <a:cs typeface="Roboto" panose="02000000000000000000" pitchFamily="2" charset="0"/>
              </a:rPr>
              <a:t>things</a:t>
            </a:r>
            <a:r>
              <a:rPr lang="fr-CH" sz="2800" b="1" dirty="0">
                <a:solidFill>
                  <a:srgbClr val="5E6C77"/>
                </a:solidFill>
                <a:latin typeface="Roboto" panose="02000000000000000000" pitchFamily="2" charset="0"/>
                <a:ea typeface="Roboto" panose="02000000000000000000" pitchFamily="2" charset="0"/>
                <a:cs typeface="Roboto" panose="02000000000000000000" pitchFamily="2" charset="0"/>
              </a:rPr>
              <a:t>, use </a:t>
            </a:r>
            <a:r>
              <a:rPr lang="fr-CH" sz="2800" b="1" dirty="0" err="1">
                <a:solidFill>
                  <a:srgbClr val="5E6C77"/>
                </a:solidFill>
                <a:latin typeface="Roboto" panose="02000000000000000000" pitchFamily="2" charset="0"/>
                <a:ea typeface="Roboto" panose="02000000000000000000" pitchFamily="2" charset="0"/>
                <a:cs typeface="Roboto" panose="02000000000000000000" pitchFamily="2" charset="0"/>
              </a:rPr>
              <a:t>energy</a:t>
            </a:r>
            <a:r>
              <a:rPr lang="fr-CH" sz="2800" b="1" dirty="0">
                <a:solidFill>
                  <a:srgbClr val="5E6C77"/>
                </a:solidFill>
                <a:latin typeface="Roboto" panose="02000000000000000000" pitchFamily="2" charset="0"/>
                <a:ea typeface="Roboto" panose="02000000000000000000" pitchFamily="2" charset="0"/>
                <a:cs typeface="Roboto" panose="02000000000000000000" pitchFamily="2" charset="0"/>
              </a:rPr>
              <a:t> all the time to </a:t>
            </a:r>
            <a:r>
              <a:rPr lang="fr-CH" sz="2800" b="1" dirty="0" err="1">
                <a:solidFill>
                  <a:srgbClr val="5E6C77"/>
                </a:solidFill>
                <a:latin typeface="Roboto" panose="02000000000000000000" pitchFamily="2" charset="0"/>
                <a:ea typeface="Roboto" panose="02000000000000000000" pitchFamily="2" charset="0"/>
                <a:cs typeface="Roboto" panose="02000000000000000000" pitchFamily="2" charset="0"/>
              </a:rPr>
              <a:t>maintain</a:t>
            </a:r>
            <a:r>
              <a:rPr lang="fr-CH" sz="2800" b="1" dirty="0">
                <a:solidFill>
                  <a:srgbClr val="5E6C77"/>
                </a:solidFill>
                <a:latin typeface="Roboto" panose="02000000000000000000" pitchFamily="2" charset="0"/>
                <a:ea typeface="Roboto" panose="02000000000000000000" pitchFamily="2" charset="0"/>
                <a:cs typeface="Roboto" panose="02000000000000000000" pitchFamily="2" charset="0"/>
              </a:rPr>
              <a:t> </a:t>
            </a:r>
            <a:r>
              <a:rPr lang="fr-CH" sz="2800" b="1" dirty="0" err="1">
                <a:solidFill>
                  <a:srgbClr val="5E6C77"/>
                </a:solidFill>
                <a:latin typeface="Roboto" panose="02000000000000000000" pitchFamily="2" charset="0"/>
                <a:ea typeface="Roboto" panose="02000000000000000000" pitchFamily="2" charset="0"/>
                <a:cs typeface="Roboto" panose="02000000000000000000" pitchFamily="2" charset="0"/>
              </a:rPr>
              <a:t>themselves</a:t>
            </a:r>
            <a:r>
              <a:rPr lang="fr-CH" sz="2800" b="1" dirty="0">
                <a:solidFill>
                  <a:srgbClr val="5E6C77"/>
                </a:solidFill>
                <a:latin typeface="Roboto" panose="02000000000000000000" pitchFamily="2" charset="0"/>
                <a:ea typeface="Roboto" panose="02000000000000000000" pitchFamily="2" charset="0"/>
                <a:cs typeface="Roboto" panose="02000000000000000000" pitchFamily="2" charset="0"/>
              </a:rPr>
              <a:t> and </a:t>
            </a:r>
            <a:r>
              <a:rPr lang="fr-CH" sz="2800" b="1" dirty="0" err="1">
                <a:solidFill>
                  <a:srgbClr val="5E6C77"/>
                </a:solidFill>
                <a:latin typeface="Roboto" panose="02000000000000000000" pitchFamily="2" charset="0"/>
                <a:ea typeface="Roboto" panose="02000000000000000000" pitchFamily="2" charset="0"/>
                <a:cs typeface="Roboto" panose="02000000000000000000" pitchFamily="2" charset="0"/>
              </a:rPr>
              <a:t>develop</a:t>
            </a:r>
            <a:r>
              <a:rPr lang="fr-CH" sz="2800" b="1" dirty="0">
                <a:solidFill>
                  <a:srgbClr val="5E6C77"/>
                </a:solidFill>
                <a:latin typeface="Roboto" panose="02000000000000000000" pitchFamily="2" charset="0"/>
                <a:ea typeface="Roboto" panose="02000000000000000000" pitchFamily="2" charset="0"/>
                <a:cs typeface="Roboto" panose="02000000000000000000" pitchFamily="2" charset="0"/>
              </a:rPr>
              <a:t>. </a:t>
            </a:r>
          </a:p>
          <a:p>
            <a:pPr>
              <a:spcBef>
                <a:spcPts val="1200"/>
              </a:spcBef>
            </a:pPr>
            <a:r>
              <a:rPr lang="fr-CH" sz="2800" b="1" dirty="0">
                <a:solidFill>
                  <a:srgbClr val="5E6C77"/>
                </a:solidFill>
                <a:latin typeface="Roboto" panose="02000000000000000000" pitchFamily="2" charset="0"/>
                <a:ea typeface="Roboto" panose="02000000000000000000" pitchFamily="2" charset="0"/>
                <a:cs typeface="Roboto" panose="02000000000000000000" pitchFamily="2" charset="0"/>
              </a:rPr>
              <a:t>The process </a:t>
            </a:r>
            <a:r>
              <a:rPr lang="fr-CH" sz="2800" b="1" dirty="0" err="1">
                <a:solidFill>
                  <a:srgbClr val="5E6C77"/>
                </a:solidFill>
                <a:latin typeface="Roboto" panose="02000000000000000000" pitchFamily="2" charset="0"/>
                <a:ea typeface="Roboto" panose="02000000000000000000" pitchFamily="2" charset="0"/>
                <a:cs typeface="Roboto" panose="02000000000000000000" pitchFamily="2" charset="0"/>
              </a:rPr>
              <a:t>is</a:t>
            </a:r>
            <a:r>
              <a:rPr lang="fr-CH" sz="2800" b="1" dirty="0">
                <a:solidFill>
                  <a:srgbClr val="5E6C77"/>
                </a:solidFill>
                <a:latin typeface="Roboto" panose="02000000000000000000" pitchFamily="2" charset="0"/>
                <a:ea typeface="Roboto" panose="02000000000000000000" pitchFamily="2" charset="0"/>
                <a:cs typeface="Roboto" panose="02000000000000000000" pitchFamily="2" charset="0"/>
              </a:rPr>
              <a:t> </a:t>
            </a:r>
            <a:r>
              <a:rPr lang="fr-CH" sz="2800" b="1" dirty="0" err="1">
                <a:solidFill>
                  <a:srgbClr val="5E6C77"/>
                </a:solidFill>
                <a:latin typeface="Roboto" panose="02000000000000000000" pitchFamily="2" charset="0"/>
                <a:ea typeface="Roboto" panose="02000000000000000000" pitchFamily="2" charset="0"/>
                <a:cs typeface="Roboto" panose="02000000000000000000" pitchFamily="2" charset="0"/>
              </a:rPr>
              <a:t>called</a:t>
            </a:r>
            <a:r>
              <a:rPr lang="fr-CH" sz="2800" b="1" dirty="0">
                <a:solidFill>
                  <a:srgbClr val="5E6C77"/>
                </a:solidFill>
                <a:latin typeface="Roboto" panose="02000000000000000000" pitchFamily="2" charset="0"/>
                <a:ea typeface="Roboto" panose="02000000000000000000" pitchFamily="2" charset="0"/>
                <a:cs typeface="Roboto" panose="02000000000000000000" pitchFamily="2" charset="0"/>
              </a:rPr>
              <a:t> cellular respiration. </a:t>
            </a:r>
          </a:p>
          <a:p>
            <a:pPr>
              <a:spcBef>
                <a:spcPts val="1200"/>
              </a:spcBef>
            </a:pPr>
            <a:r>
              <a:rPr lang="fr-CH" sz="2800" b="1" dirty="0" err="1">
                <a:solidFill>
                  <a:srgbClr val="5E6C77"/>
                </a:solidFill>
                <a:latin typeface="Roboto" panose="02000000000000000000" pitchFamily="2" charset="0"/>
                <a:ea typeface="Roboto" panose="02000000000000000000" pitchFamily="2" charset="0"/>
                <a:cs typeface="Roboto" panose="02000000000000000000" pitchFamily="2" charset="0"/>
              </a:rPr>
              <a:t>I’ll</a:t>
            </a:r>
            <a:r>
              <a:rPr lang="fr-CH" sz="2800" b="1" dirty="0">
                <a:solidFill>
                  <a:srgbClr val="5E6C77"/>
                </a:solidFill>
                <a:latin typeface="Roboto" panose="02000000000000000000" pitchFamily="2" charset="0"/>
                <a:ea typeface="Roboto" panose="02000000000000000000" pitchFamily="2" charset="0"/>
                <a:cs typeface="Roboto" panose="02000000000000000000" pitchFamily="2" charset="0"/>
              </a:rPr>
              <a:t> tell </a:t>
            </a:r>
            <a:r>
              <a:rPr lang="fr-CH" sz="2800" b="1" dirty="0" err="1">
                <a:solidFill>
                  <a:srgbClr val="5E6C77"/>
                </a:solidFill>
                <a:latin typeface="Roboto" panose="02000000000000000000" pitchFamily="2" charset="0"/>
                <a:ea typeface="Roboto" panose="02000000000000000000" pitchFamily="2" charset="0"/>
                <a:cs typeface="Roboto" panose="02000000000000000000" pitchFamily="2" charset="0"/>
              </a:rPr>
              <a:t>you</a:t>
            </a:r>
            <a:r>
              <a:rPr lang="fr-CH" sz="2800" b="1" dirty="0">
                <a:solidFill>
                  <a:srgbClr val="5E6C77"/>
                </a:solidFill>
                <a:latin typeface="Roboto" panose="02000000000000000000" pitchFamily="2" charset="0"/>
                <a:ea typeface="Roboto" panose="02000000000000000000" pitchFamily="2" charset="0"/>
                <a:cs typeface="Roboto" panose="02000000000000000000" pitchFamily="2" charset="0"/>
              </a:rPr>
              <a:t> how </a:t>
            </a:r>
            <a:r>
              <a:rPr lang="fr-CH" sz="2800" b="1" dirty="0" err="1">
                <a:solidFill>
                  <a:srgbClr val="5E6C77"/>
                </a:solidFill>
                <a:latin typeface="Roboto" panose="02000000000000000000" pitchFamily="2" charset="0"/>
                <a:ea typeface="Roboto" panose="02000000000000000000" pitchFamily="2" charset="0"/>
                <a:cs typeface="Roboto" panose="02000000000000000000" pitchFamily="2" charset="0"/>
              </a:rPr>
              <a:t>it</a:t>
            </a:r>
            <a:r>
              <a:rPr lang="fr-CH" sz="2800" b="1" dirty="0">
                <a:solidFill>
                  <a:srgbClr val="5E6C77"/>
                </a:solidFill>
                <a:latin typeface="Roboto" panose="02000000000000000000" pitchFamily="2" charset="0"/>
                <a:ea typeface="Roboto" panose="02000000000000000000" pitchFamily="2" charset="0"/>
                <a:cs typeface="Roboto" panose="02000000000000000000" pitchFamily="2" charset="0"/>
              </a:rPr>
              <a:t> </a:t>
            </a:r>
            <a:r>
              <a:rPr lang="fr-CH" sz="2800" b="1" dirty="0" err="1">
                <a:solidFill>
                  <a:srgbClr val="5E6C77"/>
                </a:solidFill>
                <a:latin typeface="Roboto" panose="02000000000000000000" pitchFamily="2" charset="0"/>
                <a:ea typeface="Roboto" panose="02000000000000000000" pitchFamily="2" charset="0"/>
                <a:cs typeface="Roboto" panose="02000000000000000000" pitchFamily="2" charset="0"/>
              </a:rPr>
              <a:t>works</a:t>
            </a:r>
            <a:r>
              <a:rPr lang="fr-CH" sz="2800" b="1" dirty="0">
                <a:solidFill>
                  <a:srgbClr val="5E6C77"/>
                </a:solidFill>
                <a:latin typeface="Roboto" panose="02000000000000000000" pitchFamily="2" charset="0"/>
                <a:ea typeface="Roboto" panose="02000000000000000000" pitchFamily="2" charset="0"/>
                <a:cs typeface="Roboto" panose="02000000000000000000" pitchFamily="2" charset="0"/>
              </a:rPr>
              <a:t> in </a:t>
            </a:r>
            <a:r>
              <a:rPr lang="fr-CH" sz="2800" b="1" dirty="0" err="1">
                <a:solidFill>
                  <a:srgbClr val="5E6C77"/>
                </a:solidFill>
                <a:latin typeface="Roboto" panose="02000000000000000000" pitchFamily="2" charset="0"/>
                <a:ea typeface="Roboto" panose="02000000000000000000" pitchFamily="2" charset="0"/>
                <a:cs typeface="Roboto" panose="02000000000000000000" pitchFamily="2" charset="0"/>
              </a:rPr>
              <a:t>my</a:t>
            </a:r>
            <a:r>
              <a:rPr lang="fr-CH" sz="2800" b="1" dirty="0">
                <a:solidFill>
                  <a:srgbClr val="5E6C77"/>
                </a:solidFill>
                <a:latin typeface="Roboto" panose="02000000000000000000" pitchFamily="2" charset="0"/>
                <a:ea typeface="Roboto" panose="02000000000000000000" pitchFamily="2" charset="0"/>
                <a:cs typeface="Roboto" panose="02000000000000000000" pitchFamily="2" charset="0"/>
              </a:rPr>
              <a:t> </a:t>
            </a:r>
            <a:r>
              <a:rPr lang="fr-CH" sz="2800" b="1" dirty="0" err="1">
                <a:solidFill>
                  <a:srgbClr val="5E6C77"/>
                </a:solidFill>
                <a:latin typeface="Roboto" panose="02000000000000000000" pitchFamily="2" charset="0"/>
                <a:ea typeface="Roboto" panose="02000000000000000000" pitchFamily="2" charset="0"/>
                <a:cs typeface="Roboto" panose="02000000000000000000" pitchFamily="2" charset="0"/>
              </a:rPr>
              <a:t>cell</a:t>
            </a:r>
            <a:r>
              <a:rPr lang="fr-CH" sz="2800" b="1" dirty="0">
                <a:solidFill>
                  <a:srgbClr val="5E6C77"/>
                </a:solidFill>
                <a:latin typeface="Roboto" panose="02000000000000000000" pitchFamily="2" charset="0"/>
                <a:ea typeface="Roboto" panose="02000000000000000000" pitchFamily="2" charset="0"/>
                <a:cs typeface="Roboto" panose="02000000000000000000" pitchFamily="2" charset="0"/>
              </a:rPr>
              <a:t>.</a:t>
            </a:r>
            <a:endParaRPr lang="fr-CH" sz="2800" b="1" dirty="0">
              <a:solidFill>
                <a:schemeClr val="accent6"/>
              </a:solidFill>
              <a:latin typeface="Roboto" panose="02000000000000000000" pitchFamily="2" charset="0"/>
              <a:ea typeface="Roboto" panose="02000000000000000000" pitchFamily="2" charset="0"/>
              <a:cs typeface="Roboto" panose="02000000000000000000" pitchFamily="2" charset="0"/>
            </a:endParaRPr>
          </a:p>
        </p:txBody>
      </p:sp>
      <p:pic>
        <p:nvPicPr>
          <p:cNvPr id="3" name="Google Shape;842;p51" descr="A picture containing toy&#10;&#10;Description automatically generated">
            <a:extLst>
              <a:ext uri="{FF2B5EF4-FFF2-40B4-BE49-F238E27FC236}">
                <a16:creationId xmlns:a16="http://schemas.microsoft.com/office/drawing/2014/main" id="{72A306BA-75EA-F90B-414B-275B8F6E7AD1}"/>
              </a:ext>
            </a:extLst>
          </p:cNvPr>
          <p:cNvPicPr preferRelativeResize="0"/>
          <p:nvPr/>
        </p:nvPicPr>
        <p:blipFill rotWithShape="1">
          <a:blip r:embed="rId3">
            <a:alphaModFix/>
          </a:blip>
          <a:srcRect/>
          <a:stretch/>
        </p:blipFill>
        <p:spPr>
          <a:xfrm>
            <a:off x="780661" y="1232349"/>
            <a:ext cx="3527513" cy="3527513"/>
          </a:xfrm>
          <a:prstGeom prst="rect">
            <a:avLst/>
          </a:prstGeom>
          <a:noFill/>
          <a:ln>
            <a:noFill/>
          </a:ln>
        </p:spPr>
      </p:pic>
    </p:spTree>
    <p:extLst>
      <p:ext uri="{BB962C8B-B14F-4D97-AF65-F5344CB8AC3E}">
        <p14:creationId xmlns:p14="http://schemas.microsoft.com/office/powerpoint/2010/main" val="36666646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calculator&#10;&#10;Description automatically generated">
            <a:extLst>
              <a:ext uri="{FF2B5EF4-FFF2-40B4-BE49-F238E27FC236}">
                <a16:creationId xmlns:a16="http://schemas.microsoft.com/office/drawing/2014/main" id="{0C701423-7F0C-400D-B574-D6F457D5B8ED}"/>
              </a:ext>
            </a:extLst>
          </p:cNvPr>
          <p:cNvPicPr>
            <a:picLocks noChangeAspect="1"/>
          </p:cNvPicPr>
          <p:nvPr/>
        </p:nvPicPr>
        <p:blipFill>
          <a:blip r:embed="rId2"/>
          <a:stretch>
            <a:fillRect/>
          </a:stretch>
        </p:blipFill>
        <p:spPr>
          <a:xfrm>
            <a:off x="5921672" y="1299006"/>
            <a:ext cx="5651184" cy="5108023"/>
          </a:xfrm>
          <a:prstGeom prst="rect">
            <a:avLst/>
          </a:prstGeom>
        </p:spPr>
      </p:pic>
      <p:sp>
        <p:nvSpPr>
          <p:cNvPr id="6" name="TextBox 5">
            <a:extLst>
              <a:ext uri="{FF2B5EF4-FFF2-40B4-BE49-F238E27FC236}">
                <a16:creationId xmlns:a16="http://schemas.microsoft.com/office/drawing/2014/main" id="{29442BF1-4242-07F8-06C8-E6287511BF4F}"/>
              </a:ext>
            </a:extLst>
          </p:cNvPr>
          <p:cNvSpPr txBox="1"/>
          <p:nvPr/>
        </p:nvSpPr>
        <p:spPr>
          <a:xfrm>
            <a:off x="4354718" y="5556000"/>
            <a:ext cx="2646878" cy="523220"/>
          </a:xfrm>
          <a:prstGeom prst="rect">
            <a:avLst/>
          </a:prstGeom>
          <a:noFill/>
        </p:spPr>
        <p:txBody>
          <a:bodyPr wrap="none" rtlCol="0">
            <a:spAutoFit/>
          </a:bodyPr>
          <a:lstStyle/>
          <a:p>
            <a:r>
              <a:rPr lang="en-US" sz="2800" dirty="0"/>
              <a:t>molecular bond</a:t>
            </a:r>
          </a:p>
        </p:txBody>
      </p:sp>
      <p:cxnSp>
        <p:nvCxnSpPr>
          <p:cNvPr id="8" name="Straight Arrow Connector 7">
            <a:extLst>
              <a:ext uri="{FF2B5EF4-FFF2-40B4-BE49-F238E27FC236}">
                <a16:creationId xmlns:a16="http://schemas.microsoft.com/office/drawing/2014/main" id="{B1A9990E-A2AF-6CB1-3BC4-C2A6B16717D3}"/>
              </a:ext>
            </a:extLst>
          </p:cNvPr>
          <p:cNvCxnSpPr>
            <a:cxnSpLocks/>
          </p:cNvCxnSpPr>
          <p:nvPr/>
        </p:nvCxnSpPr>
        <p:spPr>
          <a:xfrm flipV="1">
            <a:off x="6597445" y="4777248"/>
            <a:ext cx="275303" cy="671051"/>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4" name="Text Placeholder 3">
            <a:extLst>
              <a:ext uri="{FF2B5EF4-FFF2-40B4-BE49-F238E27FC236}">
                <a16:creationId xmlns:a16="http://schemas.microsoft.com/office/drawing/2014/main" id="{3917695A-98D1-9C4C-6470-B09549EAF7C1}"/>
              </a:ext>
            </a:extLst>
          </p:cNvPr>
          <p:cNvSpPr>
            <a:spLocks noGrp="1"/>
          </p:cNvSpPr>
          <p:nvPr>
            <p:ph type="body" idx="1"/>
          </p:nvPr>
        </p:nvSpPr>
        <p:spPr>
          <a:xfrm>
            <a:off x="410498" y="583474"/>
            <a:ext cx="5024144" cy="4800344"/>
          </a:xfrm>
          <a:noFill/>
        </p:spPr>
        <p:txBody>
          <a:bodyPr>
            <a:normAutofit/>
          </a:bodyPr>
          <a:lstStyle/>
          <a:p>
            <a:r>
              <a:rPr lang="fr-CH" dirty="0"/>
              <a:t>The bonds </a:t>
            </a:r>
            <a:r>
              <a:rPr lang="fr-CH" dirty="0" err="1"/>
              <a:t>that</a:t>
            </a:r>
            <a:r>
              <a:rPr lang="fr-CH" dirty="0"/>
              <a:t> </a:t>
            </a:r>
            <a:r>
              <a:rPr lang="fr-CH" dirty="0" err="1"/>
              <a:t>hold</a:t>
            </a:r>
            <a:r>
              <a:rPr lang="fr-CH" dirty="0"/>
              <a:t> </a:t>
            </a:r>
            <a:r>
              <a:rPr lang="fr-CH" dirty="0" err="1"/>
              <a:t>molecules</a:t>
            </a:r>
            <a:r>
              <a:rPr lang="fr-CH" dirty="0"/>
              <a:t> </a:t>
            </a:r>
            <a:r>
              <a:rPr lang="fr-CH" dirty="0" err="1"/>
              <a:t>together</a:t>
            </a:r>
            <a:r>
              <a:rPr lang="fr-CH" dirty="0"/>
              <a:t> are made of </a:t>
            </a:r>
            <a:r>
              <a:rPr lang="fr-CH" dirty="0" err="1"/>
              <a:t>electrons</a:t>
            </a:r>
            <a:r>
              <a:rPr lang="fr-CH" dirty="0"/>
              <a:t>. </a:t>
            </a:r>
          </a:p>
          <a:p>
            <a:r>
              <a:rPr lang="fr-CH" dirty="0"/>
              <a:t>In </a:t>
            </a:r>
            <a:r>
              <a:rPr lang="fr-CH" dirty="0" err="1"/>
              <a:t>this</a:t>
            </a:r>
            <a:r>
              <a:rPr lang="fr-CH" dirty="0"/>
              <a:t> </a:t>
            </a:r>
            <a:r>
              <a:rPr lang="fr-CH" dirty="0" err="1"/>
              <a:t>picture</a:t>
            </a:r>
            <a:r>
              <a:rPr lang="fr-CH" dirty="0"/>
              <a:t>, the bonds look like </a:t>
            </a:r>
            <a:r>
              <a:rPr lang="fr-CH" dirty="0" err="1"/>
              <a:t>steel</a:t>
            </a:r>
            <a:r>
              <a:rPr lang="fr-CH" dirty="0"/>
              <a:t> </a:t>
            </a:r>
            <a:r>
              <a:rPr lang="fr-CH" dirty="0" err="1"/>
              <a:t>rods</a:t>
            </a:r>
            <a:r>
              <a:rPr lang="fr-CH" dirty="0"/>
              <a:t>, but in reality </a:t>
            </a:r>
            <a:r>
              <a:rPr lang="fr-CH" dirty="0" err="1"/>
              <a:t>electrons</a:t>
            </a:r>
            <a:r>
              <a:rPr lang="fr-CH" dirty="0"/>
              <a:t> are invisible </a:t>
            </a:r>
            <a:r>
              <a:rPr lang="fr-CH" dirty="0" err="1"/>
              <a:t>balls</a:t>
            </a:r>
            <a:r>
              <a:rPr lang="fr-CH" dirty="0"/>
              <a:t> of </a:t>
            </a:r>
            <a:r>
              <a:rPr lang="fr-CH" dirty="0" err="1"/>
              <a:t>energy</a:t>
            </a:r>
            <a:r>
              <a:rPr lang="fr-CH" dirty="0"/>
              <a:t>. </a:t>
            </a:r>
            <a:endParaRPr lang="en-US" dirty="0"/>
          </a:p>
        </p:txBody>
      </p:sp>
      <p:sp>
        <p:nvSpPr>
          <p:cNvPr id="12" name="TextBox 11">
            <a:extLst>
              <a:ext uri="{FF2B5EF4-FFF2-40B4-BE49-F238E27FC236}">
                <a16:creationId xmlns:a16="http://schemas.microsoft.com/office/drawing/2014/main" id="{59DA4256-E0E1-886B-0587-5971EDEBE1C5}"/>
              </a:ext>
            </a:extLst>
          </p:cNvPr>
          <p:cNvSpPr txBox="1"/>
          <p:nvPr/>
        </p:nvSpPr>
        <p:spPr>
          <a:xfrm>
            <a:off x="7290178" y="321864"/>
            <a:ext cx="3044423" cy="523220"/>
          </a:xfrm>
          <a:prstGeom prst="rect">
            <a:avLst/>
          </a:prstGeom>
          <a:noFill/>
        </p:spPr>
        <p:txBody>
          <a:bodyPr wrap="none" rtlCol="0">
            <a:spAutoFit/>
          </a:bodyPr>
          <a:lstStyle/>
          <a:p>
            <a:r>
              <a:rPr lang="en-US" sz="2800" dirty="0"/>
              <a:t>Glucose molecule</a:t>
            </a:r>
          </a:p>
        </p:txBody>
      </p:sp>
    </p:spTree>
    <p:extLst>
      <p:ext uri="{BB962C8B-B14F-4D97-AF65-F5344CB8AC3E}">
        <p14:creationId xmlns:p14="http://schemas.microsoft.com/office/powerpoint/2010/main" val="4119184685"/>
      </p:ext>
    </p:extLst>
  </p:cSld>
  <p:clrMapOvr>
    <a:masterClrMapping/>
  </p:clrMapOvr>
</p:sld>
</file>

<file path=ppt/theme/theme1.xml><?xml version="1.0" encoding="utf-8"?>
<a:theme xmlns:a="http://schemas.openxmlformats.org/drawingml/2006/main" name="Office Theme">
  <a:themeElements>
    <a:clrScheme name="NCCR Microbiomes">
      <a:dk1>
        <a:srgbClr val="000000"/>
      </a:dk1>
      <a:lt1>
        <a:srgbClr val="FFFFFF"/>
      </a:lt1>
      <a:dk2>
        <a:srgbClr val="5E6C77"/>
      </a:dk2>
      <a:lt2>
        <a:srgbClr val="879EB0"/>
      </a:lt2>
      <a:accent1>
        <a:srgbClr val="BEA2C6"/>
      </a:accent1>
      <a:accent2>
        <a:srgbClr val="CAB6C5"/>
      </a:accent2>
      <a:accent3>
        <a:srgbClr val="7993A5"/>
      </a:accent3>
      <a:accent4>
        <a:srgbClr val="327677"/>
      </a:accent4>
      <a:accent5>
        <a:srgbClr val="7AA3C2"/>
      </a:accent5>
      <a:accent6>
        <a:srgbClr val="7F7F7F"/>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273166937B21D43A8E4450292D241D8" ma:contentTypeVersion="15" ma:contentTypeDescription="Crée un document." ma:contentTypeScope="" ma:versionID="129d66467b0c7706795060847bcd8bf2">
  <xsd:schema xmlns:xsd="http://www.w3.org/2001/XMLSchema" xmlns:xs="http://www.w3.org/2001/XMLSchema" xmlns:p="http://schemas.microsoft.com/office/2006/metadata/properties" xmlns:ns2="feed5515-d237-414a-86e5-8144fbec5281" xmlns:ns3="e0c7a892-c0ed-4217-bba8-227c3d375ae5" targetNamespace="http://schemas.microsoft.com/office/2006/metadata/properties" ma:root="true" ma:fieldsID="c83eb585c2f735dcc6ad52f1f07a9be7" ns2:_="" ns3:_="">
    <xsd:import namespace="feed5515-d237-414a-86e5-8144fbec5281"/>
    <xsd:import namespace="e0c7a892-c0ed-4217-bba8-227c3d375ae5"/>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2:MediaServiceDateTaken" minOccurs="0"/>
                <xsd:element ref="ns2:MediaServiceGenerationTime" minOccurs="0"/>
                <xsd:element ref="ns2:MediaServiceEventHashCode" minOccurs="0"/>
                <xsd:element ref="ns2:MediaServiceOCR" minOccurs="0"/>
                <xsd:element ref="ns2:MediaLengthInSeconds" minOccurs="0"/>
                <xsd:element ref="ns3:SharedWithUsers" minOccurs="0"/>
                <xsd:element ref="ns3:SharedWithDetails" minOccurs="0"/>
                <xsd:element ref="ns2:MediaServiceLocation"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eed5515-d237-414a-86e5-8144fbec528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Balises d’images" ma:readOnly="false" ma:fieldId="{5cf76f15-5ced-4ddc-b409-7134ff3c332f}" ma:taxonomyMulti="true" ma:sspId="3bf8dbf1-8dcf-487f-977b-681a8a5f30a9" ma:termSetId="09814cd3-568e-fe90-9814-8d621ff8fb84" ma:anchorId="fba54fb3-c3e1-fe81-a776-ca4b69148c4d" ma:open="true" ma:isKeyword="false">
      <xsd:complexType>
        <xsd:sequence>
          <xsd:element ref="pc:Terms" minOccurs="0" maxOccurs="1"/>
        </xsd:sequence>
      </xsd:complex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LengthInSeconds" ma:index="18" nillable="true" ma:displayName="MediaLengthInSeconds" ma:hidden="true" ma:internalName="MediaLengthInSeconds" ma:readOnly="true">
      <xsd:simpleType>
        <xsd:restriction base="dms:Unknown"/>
      </xsd:simpleType>
    </xsd:element>
    <xsd:element name="MediaServiceLocation" ma:index="21" nillable="true" ma:displayName="Location" ma:indexed="true" ma:internalName="MediaServiceLocation" ma:readOnly="true">
      <xsd:simpleType>
        <xsd:restriction base="dms:Text"/>
      </xsd:simpleType>
    </xsd:element>
    <xsd:element name="MediaServiceBillingMetadata" ma:index="22"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e0c7a892-c0ed-4217-bba8-227c3d375ae5" elementFormDefault="qualified">
    <xsd:import namespace="http://schemas.microsoft.com/office/2006/documentManagement/types"/>
    <xsd:import namespace="http://schemas.microsoft.com/office/infopath/2007/PartnerControls"/>
    <xsd:element name="SharedWithUsers" ma:index="19"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Partagé avec dé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feed5515-d237-414a-86e5-8144fbec5281">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A2EB0A86-EA22-4933-814C-481B90035D0B}"/>
</file>

<file path=customXml/itemProps2.xml><?xml version="1.0" encoding="utf-8"?>
<ds:datastoreItem xmlns:ds="http://schemas.openxmlformats.org/officeDocument/2006/customXml" ds:itemID="{B8335444-CCD8-4021-A61F-B981EADFB6AB}">
  <ds:schemaRefs>
    <ds:schemaRef ds:uri="http://schemas.microsoft.com/sharepoint/v3/contenttype/forms"/>
  </ds:schemaRefs>
</ds:datastoreItem>
</file>

<file path=customXml/itemProps3.xml><?xml version="1.0" encoding="utf-8"?>
<ds:datastoreItem xmlns:ds="http://schemas.openxmlformats.org/officeDocument/2006/customXml" ds:itemID="{A1547CFC-2422-406D-8D55-DCB30CABE1DB}">
  <ds:schemaRefs>
    <ds:schemaRef ds:uri="http://schemas.microsoft.com/office/2006/documentManagement/types"/>
    <ds:schemaRef ds:uri="e0c7a892-c0ed-4217-bba8-227c3d375ae5"/>
    <ds:schemaRef ds:uri="http://www.w3.org/XML/1998/namespace"/>
    <ds:schemaRef ds:uri="http://schemas.microsoft.com/office/infopath/2007/PartnerControls"/>
    <ds:schemaRef ds:uri="http://purl.org/dc/terms/"/>
    <ds:schemaRef ds:uri="http://purl.org/dc/elements/1.1/"/>
    <ds:schemaRef ds:uri="http://schemas.microsoft.com/office/2006/metadata/properties"/>
    <ds:schemaRef ds:uri="http://schemas.openxmlformats.org/package/2006/metadata/core-properties"/>
    <ds:schemaRef ds:uri="feed5515-d237-414a-86e5-8144fbec5281"/>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0</TotalTime>
  <Words>1094</Words>
  <Application>Microsoft Office PowerPoint</Application>
  <PresentationFormat>Widescreen</PresentationFormat>
  <Paragraphs>164</Paragraphs>
  <Slides>39</Slides>
  <Notes>15</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39</vt:i4>
      </vt:variant>
    </vt:vector>
  </HeadingPairs>
  <TitlesOfParts>
    <vt:vector size="45" baseType="lpstr">
      <vt:lpstr>Cambria Math</vt:lpstr>
      <vt:lpstr>Oswald SemiBold</vt:lpstr>
      <vt:lpstr>Roboto</vt:lpstr>
      <vt:lpstr>Arial</vt:lpstr>
      <vt:lpstr>Calibri</vt:lpstr>
      <vt:lpstr>Office Theme</vt:lpstr>
      <vt:lpstr>Copyright notice</vt:lpstr>
      <vt:lpstr>For the teacher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Microbiomes game</vt:lpstr>
      <vt:lpstr>Microbiomes game</vt:lpstr>
      <vt:lpstr>PowerPoint Presentation</vt:lpstr>
      <vt:lpstr>PowerPoint Presentation</vt:lpstr>
      <vt:lpstr>Microbiomes game</vt:lpstr>
      <vt:lpstr>Microbiomes game</vt:lpstr>
      <vt:lpstr>PowerPoint Presentation</vt:lpstr>
      <vt:lpstr>PowerPoint Presentation</vt:lpstr>
      <vt:lpstr>PowerPoint Presentation</vt:lpstr>
      <vt:lpstr>PowerPoint Presentation</vt:lpstr>
      <vt:lpstr>PowerPoint Presentation</vt:lpstr>
      <vt:lpstr>PowerPoint Presentation</vt:lpstr>
      <vt:lpstr>Microbiomes game</vt:lpstr>
      <vt:lpstr>Microbiomes game</vt:lpstr>
      <vt:lpstr>PowerPoint Presentation</vt:lpstr>
      <vt:lpstr>PowerPoint Presentation</vt:lpstr>
      <vt:lpstr>PowerPoint Presentation</vt:lpstr>
      <vt:lpstr>PowerPoint Presentation</vt:lpstr>
      <vt:lpstr>Microbiomes game</vt:lpstr>
      <vt:lpstr>Microbiomes game</vt:lpstr>
      <vt:lpstr>PowerPoint Presentation</vt:lpstr>
      <vt:lpstr>PowerPoint Presentation</vt:lpstr>
      <vt:lpstr>PowerPoint Presentation</vt:lpstr>
      <vt:lpstr>PowerPoint Presentation</vt:lpstr>
      <vt:lpstr>PowerPoint Presentation</vt:lpstr>
      <vt:lpstr>PowerPoint Presentation</vt:lpstr>
      <vt:lpstr>For the teacher</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Jan van der Meer</dc:creator>
  <cp:lastModifiedBy>Kendra Brown</cp:lastModifiedBy>
  <cp:revision>113</cp:revision>
  <dcterms:created xsi:type="dcterms:W3CDTF">2020-06-29T12:44:04Z</dcterms:created>
  <dcterms:modified xsi:type="dcterms:W3CDTF">2025-03-17T12:53:15Z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0x010100C273166937B21D43A8E4450292D241D8</vt:lpwstr>
  </property>
  <property fmtid="{D5CDD505-2E9C-101B-9397-08002B2CF9AE}" pid="3" name="MediaServiceImageTags">
    <vt:lpwstr/>
  </property>
</Properties>
</file>