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49"/>
  </p:notesMasterIdLst>
  <p:sldIdLst>
    <p:sldId id="522" r:id="rId5"/>
    <p:sldId id="523" r:id="rId6"/>
    <p:sldId id="306" r:id="rId7"/>
    <p:sldId id="392" r:id="rId8"/>
    <p:sldId id="500" r:id="rId9"/>
    <p:sldId id="447" r:id="rId10"/>
    <p:sldId id="448" r:id="rId11"/>
    <p:sldId id="321" r:id="rId12"/>
    <p:sldId id="264" r:id="rId13"/>
    <p:sldId id="485" r:id="rId14"/>
    <p:sldId id="317" r:id="rId15"/>
    <p:sldId id="271" r:id="rId16"/>
    <p:sldId id="451" r:id="rId17"/>
    <p:sldId id="452" r:id="rId18"/>
    <p:sldId id="489" r:id="rId19"/>
    <p:sldId id="265" r:id="rId20"/>
    <p:sldId id="267" r:id="rId21"/>
    <p:sldId id="269" r:id="rId22"/>
    <p:sldId id="453" r:id="rId23"/>
    <p:sldId id="488" r:id="rId24"/>
    <p:sldId id="487" r:id="rId25"/>
    <p:sldId id="268" r:id="rId26"/>
    <p:sldId id="497" r:id="rId27"/>
    <p:sldId id="498" r:id="rId28"/>
    <p:sldId id="490" r:id="rId29"/>
    <p:sldId id="501" r:id="rId30"/>
    <p:sldId id="456" r:id="rId31"/>
    <p:sldId id="457" r:id="rId32"/>
    <p:sldId id="287" r:id="rId33"/>
    <p:sldId id="459" r:id="rId34"/>
    <p:sldId id="524" r:id="rId35"/>
    <p:sldId id="461" r:id="rId36"/>
    <p:sldId id="493" r:id="rId37"/>
    <p:sldId id="464" r:id="rId38"/>
    <p:sldId id="512" r:id="rId39"/>
    <p:sldId id="311" r:id="rId40"/>
    <p:sldId id="525" r:id="rId41"/>
    <p:sldId id="494" r:id="rId42"/>
    <p:sldId id="526" r:id="rId43"/>
    <p:sldId id="496" r:id="rId44"/>
    <p:sldId id="504" r:id="rId45"/>
    <p:sldId id="518" r:id="rId46"/>
    <p:sldId id="465" r:id="rId47"/>
    <p:sldId id="405" r:id="rId48"/>
  </p:sldIdLst>
  <p:sldSz cx="12192000" cy="6858000"/>
  <p:notesSz cx="12192000" cy="6858000"/>
  <p:embeddedFontLst>
    <p:embeddedFont>
      <p:font typeface="Oswald SemiBold" panose="00000700000000000000" pitchFamily="50" charset="0"/>
      <p:regular r:id="rId50"/>
      <p:bold r:id="rId51"/>
    </p:embeddedFont>
    <p:embeddedFont>
      <p:font typeface="Roboto" panose="02000000000000000000" pitchFamily="2" charset="0"/>
      <p:regular r:id="rId52"/>
      <p:bold r:id="rId53"/>
      <p:italic r:id="rId54"/>
      <p:boldItalic r:id="rId55"/>
    </p:embeddedFont>
    <p:embeddedFont>
      <p:font typeface="Roboto Medium" panose="02000000000000000000" pitchFamily="2" charset="0"/>
      <p:regular r:id="rId56"/>
      <p:italic r:id="rId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2" pos="408" userDrawn="1">
          <p15:clr>
            <a:srgbClr val="A4A3A4"/>
          </p15:clr>
        </p15:guide>
        <p15:guide id="3" orient="horz" pos="216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15" roundtripDataSignature="AMtx7mg7Cl3UMv7hUuj+w+vXNFiUqsMvV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4426D04-6C2A-216C-6B03-8AEA824E90BF}" name="Kendra Brown" initials="KB" userId="S::Kendra.Brown@unil.ch::042f2b31-ec03-4362-8e5d-3667a4260553" providerId="AD"/>
  <p188:author id="{7642BD3C-5629-F665-6085-F6FD799F6519}" name="Robin Tecon" initials="RT" userId="S::Robin.Tecon@unil.ch::43f1d761-d4fb-43f8-9613-56a39587047a" providerId="AD"/>
  <p188:author id="{1B5C835A-ED85-9258-0060-4CE0FE2BDAFB}" name="Eavan Dorcey" initials="ED" userId="S::Eavan.Dorcey@unil.ch::ebc93959-3db7-48a9-946c-047d8b4c2af1" providerId="AD"/>
  <p188:author id="{EA9F905B-74E2-F95E-88BE-E9D98D737A52}" name="Kendra Brown" initials="KB" userId="f8c319698a0cea49" providerId="Windows Live"/>
  <p188:author id="{4E79DBAD-5E69-FC14-B5E4-876F8FFB72E2}" name="Jordan Vacheron" initials="JV" userId="S::jordan.vacheron@unil.ch::58f90137-a524-4be8-b6ce-9123deb1860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5E6C77"/>
    <a:srgbClr val="FFFFFF"/>
    <a:srgbClr val="747E87"/>
    <a:srgbClr val="889298"/>
    <a:srgbClr val="B56978"/>
    <a:srgbClr val="B46671"/>
    <a:srgbClr val="B07C50"/>
    <a:srgbClr val="B66D77"/>
    <a:srgbClr val="6970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EFE41A3-DD61-44C7-AFF8-3DEED947FFAF}">
  <a:tblStyle styleId="{5EFE41A3-DD61-44C7-AFF8-3DEED947FFAF}"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4F0F5"/>
          </a:solidFill>
        </a:fill>
      </a:tcStyle>
    </a:wholeTbl>
    <a:band1H>
      <a:tcTxStyle b="off" i="off"/>
      <a:tcStyle>
        <a:tcBdr/>
        <a:fill>
          <a:solidFill>
            <a:srgbClr val="E8DFEA"/>
          </a:solidFill>
        </a:fill>
      </a:tcStyle>
    </a:band1H>
    <a:band2H>
      <a:tcTxStyle b="off" i="off"/>
      <a:tcStyle>
        <a:tcBdr/>
      </a:tcStyle>
    </a:band2H>
    <a:band1V>
      <a:tcTxStyle b="off" i="off"/>
      <a:tcStyle>
        <a:tcBdr/>
        <a:fill>
          <a:solidFill>
            <a:srgbClr val="E8DFEA"/>
          </a:solidFill>
        </a:fill>
      </a:tcStyle>
    </a:band1V>
    <a:band2V>
      <a:tcTxStyle b="off" i="off"/>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003" autoAdjust="0"/>
    <p:restoredTop sz="90685" autoAdjust="0"/>
  </p:normalViewPr>
  <p:slideViewPr>
    <p:cSldViewPr snapToGrid="0">
      <p:cViewPr varScale="1">
        <p:scale>
          <a:sx n="97" d="100"/>
          <a:sy n="97" d="100"/>
        </p:scale>
        <p:origin x="342" y="72"/>
      </p:cViewPr>
      <p:guideLst>
        <p:guide pos="408"/>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117"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font" Target="fonts/font1.fntdata"/><Relationship Id="rId55" Type="http://schemas.openxmlformats.org/officeDocument/2006/relationships/font" Target="fonts/font6.fntdata"/><Relationship Id="rId12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4.fntdata"/><Relationship Id="rId115" Type="http://customschemas.google.com/relationships/presentationmetadata" Target="metadata"/><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7.fntdata"/><Relationship Id="rId118"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font" Target="fonts/font2.fntdata"/><Relationship Id="rId12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11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openxmlformats.org/officeDocument/2006/relationships/font" Target="fonts/font8.fntdata"/><Relationship Id="rId119"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Brown" userId="042f2b31-ec03-4362-8e5d-3667a4260553" providerId="ADAL" clId="{AB65AFAF-08AB-47D5-8BF1-D551888E9585}"/>
    <pc:docChg chg="undo custSel addSld delSld modSld">
      <pc:chgData name="Kendra Brown" userId="042f2b31-ec03-4362-8e5d-3667a4260553" providerId="ADAL" clId="{AB65AFAF-08AB-47D5-8BF1-D551888E9585}" dt="2024-09-18T13:03:14.328" v="6514" actId="20577"/>
      <pc:docMkLst>
        <pc:docMk/>
      </pc:docMkLst>
      <pc:sldChg chg="modSp mod">
        <pc:chgData name="Kendra Brown" userId="042f2b31-ec03-4362-8e5d-3667a4260553" providerId="ADAL" clId="{AB65AFAF-08AB-47D5-8BF1-D551888E9585}" dt="2024-09-18T11:40:43.292" v="832" actId="6549"/>
        <pc:sldMkLst>
          <pc:docMk/>
          <pc:sldMk cId="0" sldId="264"/>
        </pc:sldMkLst>
      </pc:sldChg>
      <pc:sldChg chg="modSp mod">
        <pc:chgData name="Kendra Brown" userId="042f2b31-ec03-4362-8e5d-3667a4260553" providerId="ADAL" clId="{AB65AFAF-08AB-47D5-8BF1-D551888E9585}" dt="2024-09-18T12:07:43.998" v="2034" actId="20577"/>
        <pc:sldMkLst>
          <pc:docMk/>
          <pc:sldMk cId="3733988710" sldId="265"/>
        </pc:sldMkLst>
      </pc:sldChg>
      <pc:sldChg chg="modSp mod">
        <pc:chgData name="Kendra Brown" userId="042f2b31-ec03-4362-8e5d-3667a4260553" providerId="ADAL" clId="{AB65AFAF-08AB-47D5-8BF1-D551888E9585}" dt="2024-09-18T12:08:49.743" v="2227" actId="20577"/>
        <pc:sldMkLst>
          <pc:docMk/>
          <pc:sldMk cId="3467113664" sldId="267"/>
        </pc:sldMkLst>
      </pc:sldChg>
      <pc:sldChg chg="modSp mod">
        <pc:chgData name="Kendra Brown" userId="042f2b31-ec03-4362-8e5d-3667a4260553" providerId="ADAL" clId="{AB65AFAF-08AB-47D5-8BF1-D551888E9585}" dt="2024-09-18T12:30:25.251" v="3453" actId="20577"/>
        <pc:sldMkLst>
          <pc:docMk/>
          <pc:sldMk cId="2751853203" sldId="268"/>
        </pc:sldMkLst>
      </pc:sldChg>
      <pc:sldChg chg="modSp mod">
        <pc:chgData name="Kendra Brown" userId="042f2b31-ec03-4362-8e5d-3667a4260553" providerId="ADAL" clId="{AB65AFAF-08AB-47D5-8BF1-D551888E9585}" dt="2024-09-18T12:13:28.103" v="2693" actId="20577"/>
        <pc:sldMkLst>
          <pc:docMk/>
          <pc:sldMk cId="4289217208" sldId="269"/>
        </pc:sldMkLst>
      </pc:sldChg>
      <pc:sldChg chg="modSp mod">
        <pc:chgData name="Kendra Brown" userId="042f2b31-ec03-4362-8e5d-3667a4260553" providerId="ADAL" clId="{AB65AFAF-08AB-47D5-8BF1-D551888E9585}" dt="2024-09-18T11:52:48.709" v="1419" actId="20577"/>
        <pc:sldMkLst>
          <pc:docMk/>
          <pc:sldMk cId="0" sldId="271"/>
        </pc:sldMkLst>
      </pc:sldChg>
      <pc:sldChg chg="modSp mod">
        <pc:chgData name="Kendra Brown" userId="042f2b31-ec03-4362-8e5d-3667a4260553" providerId="ADAL" clId="{AB65AFAF-08AB-47D5-8BF1-D551888E9585}" dt="2024-09-18T12:40:21.225" v="4615" actId="20577"/>
        <pc:sldMkLst>
          <pc:docMk/>
          <pc:sldMk cId="2535106691" sldId="287"/>
        </pc:sldMkLst>
      </pc:sldChg>
      <pc:sldChg chg="modSp mod">
        <pc:chgData name="Kendra Brown" userId="042f2b31-ec03-4362-8e5d-3667a4260553" providerId="ADAL" clId="{AB65AFAF-08AB-47D5-8BF1-D551888E9585}" dt="2024-09-11T08:02:58.290" v="47" actId="20577"/>
        <pc:sldMkLst>
          <pc:docMk/>
          <pc:sldMk cId="3496622203" sldId="306"/>
        </pc:sldMkLst>
      </pc:sldChg>
      <pc:sldChg chg="modSp mod">
        <pc:chgData name="Kendra Brown" userId="042f2b31-ec03-4362-8e5d-3667a4260553" providerId="ADAL" clId="{AB65AFAF-08AB-47D5-8BF1-D551888E9585}" dt="2024-09-18T12:50:35.480" v="5462" actId="20577"/>
        <pc:sldMkLst>
          <pc:docMk/>
          <pc:sldMk cId="1699647193" sldId="311"/>
        </pc:sldMkLst>
      </pc:sldChg>
      <pc:sldChg chg="modSp mod">
        <pc:chgData name="Kendra Brown" userId="042f2b31-ec03-4362-8e5d-3667a4260553" providerId="ADAL" clId="{AB65AFAF-08AB-47D5-8BF1-D551888E9585}" dt="2024-09-18T11:52:35.439" v="1385" actId="255"/>
        <pc:sldMkLst>
          <pc:docMk/>
          <pc:sldMk cId="3989923982" sldId="317"/>
        </pc:sldMkLst>
      </pc:sldChg>
      <pc:sldChg chg="modSp mod">
        <pc:chgData name="Kendra Brown" userId="042f2b31-ec03-4362-8e5d-3667a4260553" providerId="ADAL" clId="{AB65AFAF-08AB-47D5-8BF1-D551888E9585}" dt="2024-09-18T11:39:09.930" v="547" actId="20577"/>
        <pc:sldMkLst>
          <pc:docMk/>
          <pc:sldMk cId="2526754577" sldId="321"/>
        </pc:sldMkLst>
      </pc:sldChg>
      <pc:sldChg chg="del">
        <pc:chgData name="Kendra Brown" userId="042f2b31-ec03-4362-8e5d-3667a4260553" providerId="ADAL" clId="{AB65AFAF-08AB-47D5-8BF1-D551888E9585}" dt="2024-09-11T08:00:46.410" v="1" actId="47"/>
        <pc:sldMkLst>
          <pc:docMk/>
          <pc:sldMk cId="160572209" sldId="390"/>
        </pc:sldMkLst>
      </pc:sldChg>
      <pc:sldChg chg="modSp mod">
        <pc:chgData name="Kendra Brown" userId="042f2b31-ec03-4362-8e5d-3667a4260553" providerId="ADAL" clId="{AB65AFAF-08AB-47D5-8BF1-D551888E9585}" dt="2024-09-11T08:03:15.137" v="94" actId="20577"/>
        <pc:sldMkLst>
          <pc:docMk/>
          <pc:sldMk cId="1150077049" sldId="392"/>
        </pc:sldMkLst>
      </pc:sldChg>
      <pc:sldChg chg="add">
        <pc:chgData name="Kendra Brown" userId="042f2b31-ec03-4362-8e5d-3667a4260553" providerId="ADAL" clId="{AB65AFAF-08AB-47D5-8BF1-D551888E9585}" dt="2024-09-18T13:02:51.838" v="6477"/>
        <pc:sldMkLst>
          <pc:docMk/>
          <pc:sldMk cId="1491914132" sldId="405"/>
        </pc:sldMkLst>
      </pc:sldChg>
      <pc:sldChg chg="modSp mod">
        <pc:chgData name="Kendra Brown" userId="042f2b31-ec03-4362-8e5d-3667a4260553" providerId="ADAL" clId="{AB65AFAF-08AB-47D5-8BF1-D551888E9585}" dt="2024-09-18T11:38:48.030" v="526" actId="20577"/>
        <pc:sldMkLst>
          <pc:docMk/>
          <pc:sldMk cId="3778422968" sldId="447"/>
        </pc:sldMkLst>
      </pc:sldChg>
      <pc:sldChg chg="modSp mod">
        <pc:chgData name="Kendra Brown" userId="042f2b31-ec03-4362-8e5d-3667a4260553" providerId="ADAL" clId="{AB65AFAF-08AB-47D5-8BF1-D551888E9585}" dt="2024-09-18T11:39:01.789" v="529"/>
        <pc:sldMkLst>
          <pc:docMk/>
          <pc:sldMk cId="909584333" sldId="448"/>
        </pc:sldMkLst>
      </pc:sldChg>
      <pc:sldChg chg="modSp mod">
        <pc:chgData name="Kendra Brown" userId="042f2b31-ec03-4362-8e5d-3667a4260553" providerId="ADAL" clId="{AB65AFAF-08AB-47D5-8BF1-D551888E9585}" dt="2024-09-18T11:54:51.836" v="1625" actId="20577"/>
        <pc:sldMkLst>
          <pc:docMk/>
          <pc:sldMk cId="3781260417" sldId="451"/>
        </pc:sldMkLst>
      </pc:sldChg>
      <pc:sldChg chg="addSp delSp modSp mod modNotesTx">
        <pc:chgData name="Kendra Brown" userId="042f2b31-ec03-4362-8e5d-3667a4260553" providerId="ADAL" clId="{AB65AFAF-08AB-47D5-8BF1-D551888E9585}" dt="2024-09-18T12:10:24.795" v="2347" actId="1076"/>
        <pc:sldMkLst>
          <pc:docMk/>
          <pc:sldMk cId="2018523822" sldId="452"/>
        </pc:sldMkLst>
      </pc:sldChg>
      <pc:sldChg chg="modSp mod">
        <pc:chgData name="Kendra Brown" userId="042f2b31-ec03-4362-8e5d-3667a4260553" providerId="ADAL" clId="{AB65AFAF-08AB-47D5-8BF1-D551888E9585}" dt="2024-09-18T12:13:50.962" v="2738" actId="20577"/>
        <pc:sldMkLst>
          <pc:docMk/>
          <pc:sldMk cId="3386931374" sldId="453"/>
        </pc:sldMkLst>
      </pc:sldChg>
      <pc:sldChg chg="modSp mod">
        <pc:chgData name="Kendra Brown" userId="042f2b31-ec03-4362-8e5d-3667a4260553" providerId="ADAL" clId="{AB65AFAF-08AB-47D5-8BF1-D551888E9585}" dt="2024-09-18T12:36:14.828" v="4161" actId="20577"/>
        <pc:sldMkLst>
          <pc:docMk/>
          <pc:sldMk cId="2365604404" sldId="456"/>
        </pc:sldMkLst>
      </pc:sldChg>
      <pc:sldChg chg="modSp mod">
        <pc:chgData name="Kendra Brown" userId="042f2b31-ec03-4362-8e5d-3667a4260553" providerId="ADAL" clId="{AB65AFAF-08AB-47D5-8BF1-D551888E9585}" dt="2024-09-18T12:38:36.769" v="4402" actId="27636"/>
        <pc:sldMkLst>
          <pc:docMk/>
          <pc:sldMk cId="3337642422" sldId="457"/>
        </pc:sldMkLst>
      </pc:sldChg>
      <pc:sldChg chg="modSp mod">
        <pc:chgData name="Kendra Brown" userId="042f2b31-ec03-4362-8e5d-3667a4260553" providerId="ADAL" clId="{AB65AFAF-08AB-47D5-8BF1-D551888E9585}" dt="2024-09-18T12:43:10.110" v="4761" actId="20577"/>
        <pc:sldMkLst>
          <pc:docMk/>
          <pc:sldMk cId="1052119205" sldId="459"/>
        </pc:sldMkLst>
      </pc:sldChg>
      <pc:sldChg chg="modSp mod">
        <pc:chgData name="Kendra Brown" userId="042f2b31-ec03-4362-8e5d-3667a4260553" providerId="ADAL" clId="{AB65AFAF-08AB-47D5-8BF1-D551888E9585}" dt="2024-09-18T12:45:44.502" v="4853" actId="20577"/>
        <pc:sldMkLst>
          <pc:docMk/>
          <pc:sldMk cId="1726334643" sldId="461"/>
        </pc:sldMkLst>
      </pc:sldChg>
      <pc:sldChg chg="modSp mod">
        <pc:chgData name="Kendra Brown" userId="042f2b31-ec03-4362-8e5d-3667a4260553" providerId="ADAL" clId="{AB65AFAF-08AB-47D5-8BF1-D551888E9585}" dt="2024-09-18T12:46:48.588" v="4978" actId="20577"/>
        <pc:sldMkLst>
          <pc:docMk/>
          <pc:sldMk cId="3946247654" sldId="464"/>
        </pc:sldMkLst>
      </pc:sldChg>
      <pc:sldChg chg="modSp mod">
        <pc:chgData name="Kendra Brown" userId="042f2b31-ec03-4362-8e5d-3667a4260553" providerId="ADAL" clId="{AB65AFAF-08AB-47D5-8BF1-D551888E9585}" dt="2024-09-18T13:02:19.123" v="6476" actId="20577"/>
        <pc:sldMkLst>
          <pc:docMk/>
          <pc:sldMk cId="530972670" sldId="465"/>
        </pc:sldMkLst>
      </pc:sldChg>
      <pc:sldChg chg="modSp mod">
        <pc:chgData name="Kendra Brown" userId="042f2b31-ec03-4362-8e5d-3667a4260553" providerId="ADAL" clId="{AB65AFAF-08AB-47D5-8BF1-D551888E9585}" dt="2024-09-18T11:49:35.716" v="1350" actId="1076"/>
        <pc:sldMkLst>
          <pc:docMk/>
          <pc:sldMk cId="1050133121" sldId="485"/>
        </pc:sldMkLst>
      </pc:sldChg>
      <pc:sldChg chg="modSp mod">
        <pc:chgData name="Kendra Brown" userId="042f2b31-ec03-4362-8e5d-3667a4260553" providerId="ADAL" clId="{AB65AFAF-08AB-47D5-8BF1-D551888E9585}" dt="2024-09-18T12:33:02.912" v="3726" actId="20577"/>
        <pc:sldMkLst>
          <pc:docMk/>
          <pc:sldMk cId="1007879712" sldId="487"/>
        </pc:sldMkLst>
      </pc:sldChg>
      <pc:sldChg chg="addSp delSp modSp mod">
        <pc:chgData name="Kendra Brown" userId="042f2b31-ec03-4362-8e5d-3667a4260553" providerId="ADAL" clId="{AB65AFAF-08AB-47D5-8BF1-D551888E9585}" dt="2024-09-18T12:23:55.371" v="2847" actId="478"/>
        <pc:sldMkLst>
          <pc:docMk/>
          <pc:sldMk cId="3093554192" sldId="488"/>
        </pc:sldMkLst>
      </pc:sldChg>
      <pc:sldChg chg="modSp mod">
        <pc:chgData name="Kendra Brown" userId="042f2b31-ec03-4362-8e5d-3667a4260553" providerId="ADAL" clId="{AB65AFAF-08AB-47D5-8BF1-D551888E9585}" dt="2024-09-18T12:33:10.623" v="3727" actId="20577"/>
        <pc:sldMkLst>
          <pc:docMk/>
          <pc:sldMk cId="39245370" sldId="489"/>
        </pc:sldMkLst>
      </pc:sldChg>
      <pc:sldChg chg="modSp mod">
        <pc:chgData name="Kendra Brown" userId="042f2b31-ec03-4362-8e5d-3667a4260553" providerId="ADAL" clId="{AB65AFAF-08AB-47D5-8BF1-D551888E9585}" dt="2024-09-18T12:34:22.372" v="3886" actId="6549"/>
        <pc:sldMkLst>
          <pc:docMk/>
          <pc:sldMk cId="539141097" sldId="490"/>
        </pc:sldMkLst>
      </pc:sldChg>
      <pc:sldChg chg="del">
        <pc:chgData name="Kendra Brown" userId="042f2b31-ec03-4362-8e5d-3667a4260553" providerId="ADAL" clId="{AB65AFAF-08AB-47D5-8BF1-D551888E9585}" dt="2024-09-18T12:45:22.074" v="4791" actId="47"/>
        <pc:sldMkLst>
          <pc:docMk/>
          <pc:sldMk cId="4252664795" sldId="492"/>
        </pc:sldMkLst>
      </pc:sldChg>
      <pc:sldChg chg="modSp mod">
        <pc:chgData name="Kendra Brown" userId="042f2b31-ec03-4362-8e5d-3667a4260553" providerId="ADAL" clId="{AB65AFAF-08AB-47D5-8BF1-D551888E9585}" dt="2024-09-18T12:46:33.019" v="4924" actId="14100"/>
        <pc:sldMkLst>
          <pc:docMk/>
          <pc:sldMk cId="929640108" sldId="493"/>
        </pc:sldMkLst>
      </pc:sldChg>
      <pc:sldChg chg="modSp mod">
        <pc:chgData name="Kendra Brown" userId="042f2b31-ec03-4362-8e5d-3667a4260553" providerId="ADAL" clId="{AB65AFAF-08AB-47D5-8BF1-D551888E9585}" dt="2024-09-18T12:53:52.624" v="5853" actId="14100"/>
        <pc:sldMkLst>
          <pc:docMk/>
          <pc:sldMk cId="2600782927" sldId="494"/>
        </pc:sldMkLst>
      </pc:sldChg>
      <pc:sldChg chg="del">
        <pc:chgData name="Kendra Brown" userId="042f2b31-ec03-4362-8e5d-3667a4260553" providerId="ADAL" clId="{AB65AFAF-08AB-47D5-8BF1-D551888E9585}" dt="2024-09-18T12:54:44.412" v="5940" actId="47"/>
        <pc:sldMkLst>
          <pc:docMk/>
          <pc:sldMk cId="1609192759" sldId="495"/>
        </pc:sldMkLst>
      </pc:sldChg>
      <pc:sldChg chg="addSp delSp modSp mod">
        <pc:chgData name="Kendra Brown" userId="042f2b31-ec03-4362-8e5d-3667a4260553" providerId="ADAL" clId="{AB65AFAF-08AB-47D5-8BF1-D551888E9585}" dt="2024-09-18T12:59:54.417" v="6107" actId="20577"/>
        <pc:sldMkLst>
          <pc:docMk/>
          <pc:sldMk cId="1572836123" sldId="496"/>
        </pc:sldMkLst>
      </pc:sldChg>
      <pc:sldChg chg="modSp mod">
        <pc:chgData name="Kendra Brown" userId="042f2b31-ec03-4362-8e5d-3667a4260553" providerId="ADAL" clId="{AB65AFAF-08AB-47D5-8BF1-D551888E9585}" dt="2024-09-18T12:31:23.743" v="3536" actId="20577"/>
        <pc:sldMkLst>
          <pc:docMk/>
          <pc:sldMk cId="963707788" sldId="497"/>
        </pc:sldMkLst>
      </pc:sldChg>
      <pc:sldChg chg="modSp mod">
        <pc:chgData name="Kendra Brown" userId="042f2b31-ec03-4362-8e5d-3667a4260553" providerId="ADAL" clId="{AB65AFAF-08AB-47D5-8BF1-D551888E9585}" dt="2024-09-18T12:33:37.051" v="3766" actId="20577"/>
        <pc:sldMkLst>
          <pc:docMk/>
          <pc:sldMk cId="2636504634" sldId="498"/>
        </pc:sldMkLst>
      </pc:sldChg>
      <pc:sldChg chg="modSp mod">
        <pc:chgData name="Kendra Brown" userId="042f2b31-ec03-4362-8e5d-3667a4260553" providerId="ADAL" clId="{AB65AFAF-08AB-47D5-8BF1-D551888E9585}" dt="2024-09-18T11:32:11.882" v="413" actId="20577"/>
        <pc:sldMkLst>
          <pc:docMk/>
          <pc:sldMk cId="379709527" sldId="500"/>
        </pc:sldMkLst>
      </pc:sldChg>
      <pc:sldChg chg="modSp mod">
        <pc:chgData name="Kendra Brown" userId="042f2b31-ec03-4362-8e5d-3667a4260553" providerId="ADAL" clId="{AB65AFAF-08AB-47D5-8BF1-D551888E9585}" dt="2024-09-18T12:34:34.787" v="3915" actId="20577"/>
        <pc:sldMkLst>
          <pc:docMk/>
          <pc:sldMk cId="2185316883" sldId="501"/>
        </pc:sldMkLst>
      </pc:sldChg>
      <pc:sldChg chg="del">
        <pc:chgData name="Kendra Brown" userId="042f2b31-ec03-4362-8e5d-3667a4260553" providerId="ADAL" clId="{AB65AFAF-08AB-47D5-8BF1-D551888E9585}" dt="2024-09-18T12:52:06.075" v="5658" actId="47"/>
        <pc:sldMkLst>
          <pc:docMk/>
          <pc:sldMk cId="3645200066" sldId="503"/>
        </pc:sldMkLst>
      </pc:sldChg>
      <pc:sldChg chg="modSp mod">
        <pc:chgData name="Kendra Brown" userId="042f2b31-ec03-4362-8e5d-3667a4260553" providerId="ADAL" clId="{AB65AFAF-08AB-47D5-8BF1-D551888E9585}" dt="2024-09-18T13:00:49.441" v="6260" actId="20577"/>
        <pc:sldMkLst>
          <pc:docMk/>
          <pc:sldMk cId="2025717248" sldId="504"/>
        </pc:sldMkLst>
      </pc:sldChg>
      <pc:sldChg chg="modSp mod">
        <pc:chgData name="Kendra Brown" userId="042f2b31-ec03-4362-8e5d-3667a4260553" providerId="ADAL" clId="{AB65AFAF-08AB-47D5-8BF1-D551888E9585}" dt="2024-09-18T12:47:46.642" v="5170" actId="20577"/>
        <pc:sldMkLst>
          <pc:docMk/>
          <pc:sldMk cId="3592738691" sldId="512"/>
        </pc:sldMkLst>
      </pc:sldChg>
      <pc:sldChg chg="modSp mod">
        <pc:chgData name="Kendra Brown" userId="042f2b31-ec03-4362-8e5d-3667a4260553" providerId="ADAL" clId="{AB65AFAF-08AB-47D5-8BF1-D551888E9585}" dt="2024-09-18T13:01:59.337" v="6419" actId="20577"/>
        <pc:sldMkLst>
          <pc:docMk/>
          <pc:sldMk cId="2387440847" sldId="518"/>
        </pc:sldMkLst>
      </pc:sldChg>
      <pc:sldChg chg="del">
        <pc:chgData name="Kendra Brown" userId="042f2b31-ec03-4362-8e5d-3667a4260553" providerId="ADAL" clId="{AB65AFAF-08AB-47D5-8BF1-D551888E9585}" dt="2024-09-18T13:02:55.368" v="6478" actId="47"/>
        <pc:sldMkLst>
          <pc:docMk/>
          <pc:sldMk cId="3238463668" sldId="519"/>
        </pc:sldMkLst>
      </pc:sldChg>
      <pc:sldChg chg="del">
        <pc:chgData name="Kendra Brown" userId="042f2b31-ec03-4362-8e5d-3667a4260553" providerId="ADAL" clId="{AB65AFAF-08AB-47D5-8BF1-D551888E9585}" dt="2024-09-11T08:02:34.749" v="12" actId="47"/>
        <pc:sldMkLst>
          <pc:docMk/>
          <pc:sldMk cId="2753342079" sldId="521"/>
        </pc:sldMkLst>
      </pc:sldChg>
      <pc:sldChg chg="add">
        <pc:chgData name="Kendra Brown" userId="042f2b31-ec03-4362-8e5d-3667a4260553" providerId="ADAL" clId="{AB65AFAF-08AB-47D5-8BF1-D551888E9585}" dt="2024-09-11T08:00:44.094" v="0"/>
        <pc:sldMkLst>
          <pc:docMk/>
          <pc:sldMk cId="1494818901" sldId="522"/>
        </pc:sldMkLst>
      </pc:sldChg>
      <pc:sldChg chg="modSp add mod">
        <pc:chgData name="Kendra Brown" userId="042f2b31-ec03-4362-8e5d-3667a4260553" providerId="ADAL" clId="{AB65AFAF-08AB-47D5-8BF1-D551888E9585}" dt="2024-09-18T13:03:14.328" v="6514" actId="20577"/>
        <pc:sldMkLst>
          <pc:docMk/>
          <pc:sldMk cId="526656799" sldId="523"/>
        </pc:sldMkLst>
      </pc:sldChg>
      <pc:sldChg chg="modSp add mod">
        <pc:chgData name="Kendra Brown" userId="042f2b31-ec03-4362-8e5d-3667a4260553" providerId="ADAL" clId="{AB65AFAF-08AB-47D5-8BF1-D551888E9585}" dt="2024-09-18T12:43:39.349" v="4790" actId="114"/>
        <pc:sldMkLst>
          <pc:docMk/>
          <pc:sldMk cId="2059509511" sldId="524"/>
        </pc:sldMkLst>
      </pc:sldChg>
      <pc:sldChg chg="add del">
        <pc:chgData name="Kendra Brown" userId="042f2b31-ec03-4362-8e5d-3667a4260553" providerId="ADAL" clId="{AB65AFAF-08AB-47D5-8BF1-D551888E9585}" dt="2024-09-18T12:49:43.965" v="5367" actId="47"/>
        <pc:sldMkLst>
          <pc:docMk/>
          <pc:sldMk cId="2906611813" sldId="525"/>
        </pc:sldMkLst>
      </pc:sldChg>
      <pc:sldChg chg="addSp modSp add mod">
        <pc:chgData name="Kendra Brown" userId="042f2b31-ec03-4362-8e5d-3667a4260553" providerId="ADAL" clId="{AB65AFAF-08AB-47D5-8BF1-D551888E9585}" dt="2024-09-18T12:59:15.605" v="6095" actId="20577"/>
        <pc:sldMkLst>
          <pc:docMk/>
          <pc:sldMk cId="4237143309" sldId="525"/>
        </pc:sldMkLst>
      </pc:sldChg>
      <pc:sldChg chg="modSp add mod">
        <pc:chgData name="Kendra Brown" userId="042f2b31-ec03-4362-8e5d-3667a4260553" providerId="ADAL" clId="{AB65AFAF-08AB-47D5-8BF1-D551888E9585}" dt="2024-09-18T12:54:40.374" v="5939" actId="114"/>
        <pc:sldMkLst>
          <pc:docMk/>
          <pc:sldMk cId="3915336966" sldId="526"/>
        </pc:sldMkLst>
      </pc:sldChg>
    </pc:docChg>
  </pc:docChgLst>
  <pc:docChgLst>
    <pc:chgData name="Kendra Brown" userId="042f2b31-ec03-4362-8e5d-3667a4260553" providerId="ADAL" clId="{5907DEB9-ABED-493B-AF09-CBA90A3E6F44}"/>
    <pc:docChg chg="undo custSel addSld delSld modSld">
      <pc:chgData name="Kendra Brown" userId="042f2b31-ec03-4362-8e5d-3667a4260553" providerId="ADAL" clId="{5907DEB9-ABED-493B-AF09-CBA90A3E6F44}" dt="2024-07-05T11:27:40.915" v="105"/>
      <pc:docMkLst>
        <pc:docMk/>
      </pc:docMkLst>
      <pc:sldChg chg="delCm modCm">
        <pc:chgData name="Kendra Brown" userId="042f2b31-ec03-4362-8e5d-3667a4260553" providerId="ADAL" clId="{5907DEB9-ABED-493B-AF09-CBA90A3E6F44}" dt="2024-07-05T11:27:06.282" v="98"/>
        <pc:sldMkLst>
          <pc:docMk/>
          <pc:sldMk cId="2751853203" sldId="268"/>
        </pc:sldMkLst>
        <pc:extLst>
          <p:ext xmlns:p="http://schemas.openxmlformats.org/presentationml/2006/main" uri="{D6D511B9-2390-475A-947B-AFAB55BFBCF1}">
            <pc226:cmChg xmlns:pc226="http://schemas.microsoft.com/office/powerpoint/2022/06/main/command" chg="del mod">
              <pc226:chgData name="Kendra Brown" userId="042f2b31-ec03-4362-8e5d-3667a4260553" providerId="ADAL" clId="{5907DEB9-ABED-493B-AF09-CBA90A3E6F44}" dt="2024-07-05T11:27:06.282" v="98"/>
              <pc2:cmMkLst xmlns:pc2="http://schemas.microsoft.com/office/powerpoint/2019/9/main/command">
                <pc:docMk/>
                <pc:sldMk cId="2751853203" sldId="268"/>
                <pc2:cmMk id="{7033F748-A202-4272-B29B-76572CF4D07E}"/>
              </pc2:cmMkLst>
              <pc226:cmRplyChg chg="add">
                <pc226:chgData name="Kendra Brown" userId="042f2b31-ec03-4362-8e5d-3667a4260553" providerId="ADAL" clId="{5907DEB9-ABED-493B-AF09-CBA90A3E6F44}" dt="2024-07-04T13:40:47.154" v="91"/>
                <pc2:cmRplyMkLst xmlns:pc2="http://schemas.microsoft.com/office/powerpoint/2019/9/main/command">
                  <pc:docMk/>
                  <pc:sldMk cId="2751853203" sldId="268"/>
                  <pc2:cmMk id="{7033F748-A202-4272-B29B-76572CF4D07E}"/>
                  <pc2:cmRplyMk id="{5F738238-374F-4B06-A660-7AA0D067C54D}"/>
                </pc2:cmRplyMkLst>
              </pc226:cmRplyChg>
            </pc226:cmChg>
          </p:ext>
        </pc:extLst>
      </pc:sldChg>
      <pc:sldChg chg="modSp mod">
        <pc:chgData name="Kendra Brown" userId="042f2b31-ec03-4362-8e5d-3667a4260553" providerId="ADAL" clId="{5907DEB9-ABED-493B-AF09-CBA90A3E6F44}" dt="2024-07-03T08:33:11.851" v="6" actId="108"/>
        <pc:sldMkLst>
          <pc:docMk/>
          <pc:sldMk cId="0" sldId="271"/>
        </pc:sldMkLst>
      </pc:sldChg>
      <pc:sldChg chg="modSp mod">
        <pc:chgData name="Kendra Brown" userId="042f2b31-ec03-4362-8e5d-3667a4260553" providerId="ADAL" clId="{5907DEB9-ABED-493B-AF09-CBA90A3E6F44}" dt="2024-07-03T08:34:54.724" v="14" actId="108"/>
        <pc:sldMkLst>
          <pc:docMk/>
          <pc:sldMk cId="2535106691" sldId="287"/>
        </pc:sldMkLst>
      </pc:sldChg>
      <pc:sldChg chg="del">
        <pc:chgData name="Kendra Brown" userId="042f2b31-ec03-4362-8e5d-3667a4260553" providerId="ADAL" clId="{5907DEB9-ABED-493B-AF09-CBA90A3E6F44}" dt="2024-06-28T09:05:32.771" v="0" actId="47"/>
        <pc:sldMkLst>
          <pc:docMk/>
          <pc:sldMk cId="0" sldId="288"/>
        </pc:sldMkLst>
      </pc:sldChg>
      <pc:sldChg chg="del">
        <pc:chgData name="Kendra Brown" userId="042f2b31-ec03-4362-8e5d-3667a4260553" providerId="ADAL" clId="{5907DEB9-ABED-493B-AF09-CBA90A3E6F44}" dt="2024-06-28T09:05:32.771" v="0" actId="47"/>
        <pc:sldMkLst>
          <pc:docMk/>
          <pc:sldMk cId="0" sldId="290"/>
        </pc:sldMkLst>
      </pc:sldChg>
      <pc:sldChg chg="del">
        <pc:chgData name="Kendra Brown" userId="042f2b31-ec03-4362-8e5d-3667a4260553" providerId="ADAL" clId="{5907DEB9-ABED-493B-AF09-CBA90A3E6F44}" dt="2024-06-28T09:05:32.771" v="0" actId="47"/>
        <pc:sldMkLst>
          <pc:docMk/>
          <pc:sldMk cId="1419510972" sldId="305"/>
        </pc:sldMkLst>
      </pc:sldChg>
      <pc:sldChg chg="modSp mod">
        <pc:chgData name="Kendra Brown" userId="042f2b31-ec03-4362-8e5d-3667a4260553" providerId="ADAL" clId="{5907DEB9-ABED-493B-AF09-CBA90A3E6F44}" dt="2024-06-28T09:11:17.699" v="2" actId="6549"/>
        <pc:sldMkLst>
          <pc:docMk/>
          <pc:sldMk cId="3496622203" sldId="306"/>
        </pc:sldMkLst>
      </pc:sldChg>
      <pc:sldChg chg="del">
        <pc:chgData name="Kendra Brown" userId="042f2b31-ec03-4362-8e5d-3667a4260553" providerId="ADAL" clId="{5907DEB9-ABED-493B-AF09-CBA90A3E6F44}" dt="2024-06-28T09:05:32.771" v="0" actId="47"/>
        <pc:sldMkLst>
          <pc:docMk/>
          <pc:sldMk cId="307980220" sldId="347"/>
        </pc:sldMkLst>
      </pc:sldChg>
      <pc:sldChg chg="del">
        <pc:chgData name="Kendra Brown" userId="042f2b31-ec03-4362-8e5d-3667a4260553" providerId="ADAL" clId="{5907DEB9-ABED-493B-AF09-CBA90A3E6F44}" dt="2024-06-28T09:05:32.771" v="0" actId="47"/>
        <pc:sldMkLst>
          <pc:docMk/>
          <pc:sldMk cId="2099806062" sldId="352"/>
        </pc:sldMkLst>
      </pc:sldChg>
      <pc:sldChg chg="del">
        <pc:chgData name="Kendra Brown" userId="042f2b31-ec03-4362-8e5d-3667a4260553" providerId="ADAL" clId="{5907DEB9-ABED-493B-AF09-CBA90A3E6F44}" dt="2024-06-28T09:05:32.771" v="0" actId="47"/>
        <pc:sldMkLst>
          <pc:docMk/>
          <pc:sldMk cId="2095600514" sldId="353"/>
        </pc:sldMkLst>
      </pc:sldChg>
      <pc:sldChg chg="del">
        <pc:chgData name="Kendra Brown" userId="042f2b31-ec03-4362-8e5d-3667a4260553" providerId="ADAL" clId="{5907DEB9-ABED-493B-AF09-CBA90A3E6F44}" dt="2024-06-28T09:05:32.771" v="0" actId="47"/>
        <pc:sldMkLst>
          <pc:docMk/>
          <pc:sldMk cId="1100677763" sldId="364"/>
        </pc:sldMkLst>
      </pc:sldChg>
      <pc:sldChg chg="del">
        <pc:chgData name="Kendra Brown" userId="042f2b31-ec03-4362-8e5d-3667a4260553" providerId="ADAL" clId="{5907DEB9-ABED-493B-AF09-CBA90A3E6F44}" dt="2024-06-28T09:05:32.771" v="0" actId="47"/>
        <pc:sldMkLst>
          <pc:docMk/>
          <pc:sldMk cId="4205837185" sldId="369"/>
        </pc:sldMkLst>
      </pc:sldChg>
      <pc:sldChg chg="del">
        <pc:chgData name="Kendra Brown" userId="042f2b31-ec03-4362-8e5d-3667a4260553" providerId="ADAL" clId="{5907DEB9-ABED-493B-AF09-CBA90A3E6F44}" dt="2024-06-28T09:05:32.771" v="0" actId="47"/>
        <pc:sldMkLst>
          <pc:docMk/>
          <pc:sldMk cId="1993473257" sldId="391"/>
        </pc:sldMkLst>
      </pc:sldChg>
      <pc:sldChg chg="modSp mod">
        <pc:chgData name="Kendra Brown" userId="042f2b31-ec03-4362-8e5d-3667a4260553" providerId="ADAL" clId="{5907DEB9-ABED-493B-AF09-CBA90A3E6F44}" dt="2024-06-28T09:11:38.933" v="3" actId="20577"/>
        <pc:sldMkLst>
          <pc:docMk/>
          <pc:sldMk cId="909584333" sldId="448"/>
        </pc:sldMkLst>
      </pc:sldChg>
      <pc:sldChg chg="modSp mod delCm modCm">
        <pc:chgData name="Kendra Brown" userId="042f2b31-ec03-4362-8e5d-3667a4260553" providerId="ADAL" clId="{5907DEB9-ABED-493B-AF09-CBA90A3E6F44}" dt="2024-07-05T11:27:40.915" v="105"/>
        <pc:sldMkLst>
          <pc:docMk/>
          <pc:sldMk cId="3337642422" sldId="457"/>
        </pc:sldMkLst>
        <pc:extLst>
          <p:ext xmlns:p="http://schemas.openxmlformats.org/presentationml/2006/main" uri="{D6D511B9-2390-475A-947B-AFAB55BFBCF1}">
            <pc226:cmChg xmlns:pc226="http://schemas.microsoft.com/office/powerpoint/2022/06/main/command" chg="del mod">
              <pc226:chgData name="Kendra Brown" userId="042f2b31-ec03-4362-8e5d-3667a4260553" providerId="ADAL" clId="{5907DEB9-ABED-493B-AF09-CBA90A3E6F44}" dt="2024-07-05T11:27:40.915" v="105"/>
              <pc2:cmMkLst xmlns:pc2="http://schemas.microsoft.com/office/powerpoint/2019/9/main/command">
                <pc:docMk/>
                <pc:sldMk cId="3337642422" sldId="457"/>
                <pc2:cmMk id="{3BB60E0D-50FD-48D2-A991-20E72B4B06DC}"/>
              </pc2:cmMkLst>
              <pc226:cmRplyChg chg="add">
                <pc226:chgData name="Kendra Brown" userId="042f2b31-ec03-4362-8e5d-3667a4260553" providerId="ADAL" clId="{5907DEB9-ABED-493B-AF09-CBA90A3E6F44}" dt="2024-07-04T13:41:58.436" v="96"/>
                <pc2:cmRplyMkLst xmlns:pc2="http://schemas.microsoft.com/office/powerpoint/2019/9/main/command">
                  <pc:docMk/>
                  <pc:sldMk cId="3337642422" sldId="457"/>
                  <pc2:cmMk id="{3BB60E0D-50FD-48D2-A991-20E72B4B06DC}"/>
                  <pc2:cmRplyMk id="{1FC32626-6AB2-4825-A367-0E08FD24E0DE}"/>
                </pc2:cmRplyMkLst>
              </pc226:cmRplyChg>
            </pc226:cmChg>
          </p:ext>
        </pc:extLst>
      </pc:sldChg>
      <pc:sldChg chg="del">
        <pc:chgData name="Kendra Brown" userId="042f2b31-ec03-4362-8e5d-3667a4260553" providerId="ADAL" clId="{5907DEB9-ABED-493B-AF09-CBA90A3E6F44}" dt="2024-06-28T09:05:32.771" v="0" actId="47"/>
        <pc:sldMkLst>
          <pc:docMk/>
          <pc:sldMk cId="1384051564" sldId="458"/>
        </pc:sldMkLst>
      </pc:sldChg>
      <pc:sldChg chg="modSp mod">
        <pc:chgData name="Kendra Brown" userId="042f2b31-ec03-4362-8e5d-3667a4260553" providerId="ADAL" clId="{5907DEB9-ABED-493B-AF09-CBA90A3E6F44}" dt="2024-07-03T08:35:05.797" v="15" actId="108"/>
        <pc:sldMkLst>
          <pc:docMk/>
          <pc:sldMk cId="1052119205" sldId="459"/>
        </pc:sldMkLst>
      </pc:sldChg>
      <pc:sldChg chg="modSp add mod">
        <pc:chgData name="Kendra Brown" userId="042f2b31-ec03-4362-8e5d-3667a4260553" providerId="ADAL" clId="{5907DEB9-ABED-493B-AF09-CBA90A3E6F44}" dt="2024-07-03T12:16:10.198" v="90" actId="20577"/>
        <pc:sldMkLst>
          <pc:docMk/>
          <pc:sldMk cId="530972670" sldId="465"/>
        </pc:sldMkLst>
      </pc:sldChg>
      <pc:sldChg chg="del">
        <pc:chgData name="Kendra Brown" userId="042f2b31-ec03-4362-8e5d-3667a4260553" providerId="ADAL" clId="{5907DEB9-ABED-493B-AF09-CBA90A3E6F44}" dt="2024-06-28T09:05:32.771" v="0" actId="47"/>
        <pc:sldMkLst>
          <pc:docMk/>
          <pc:sldMk cId="876344584" sldId="467"/>
        </pc:sldMkLst>
      </pc:sldChg>
      <pc:sldChg chg="del">
        <pc:chgData name="Kendra Brown" userId="042f2b31-ec03-4362-8e5d-3667a4260553" providerId="ADAL" clId="{5907DEB9-ABED-493B-AF09-CBA90A3E6F44}" dt="2024-06-28T09:05:32.771" v="0" actId="47"/>
        <pc:sldMkLst>
          <pc:docMk/>
          <pc:sldMk cId="3412403941" sldId="468"/>
        </pc:sldMkLst>
      </pc:sldChg>
      <pc:sldChg chg="del">
        <pc:chgData name="Kendra Brown" userId="042f2b31-ec03-4362-8e5d-3667a4260553" providerId="ADAL" clId="{5907DEB9-ABED-493B-AF09-CBA90A3E6F44}" dt="2024-06-28T09:05:32.771" v="0" actId="47"/>
        <pc:sldMkLst>
          <pc:docMk/>
          <pc:sldMk cId="1182847894" sldId="470"/>
        </pc:sldMkLst>
      </pc:sldChg>
      <pc:sldChg chg="del">
        <pc:chgData name="Kendra Brown" userId="042f2b31-ec03-4362-8e5d-3667a4260553" providerId="ADAL" clId="{5907DEB9-ABED-493B-AF09-CBA90A3E6F44}" dt="2024-06-28T09:05:32.771" v="0" actId="47"/>
        <pc:sldMkLst>
          <pc:docMk/>
          <pc:sldMk cId="3833903285" sldId="473"/>
        </pc:sldMkLst>
      </pc:sldChg>
      <pc:sldChg chg="del">
        <pc:chgData name="Kendra Brown" userId="042f2b31-ec03-4362-8e5d-3667a4260553" providerId="ADAL" clId="{5907DEB9-ABED-493B-AF09-CBA90A3E6F44}" dt="2024-06-28T09:05:32.771" v="0" actId="47"/>
        <pc:sldMkLst>
          <pc:docMk/>
          <pc:sldMk cId="2009539324" sldId="474"/>
        </pc:sldMkLst>
      </pc:sldChg>
      <pc:sldChg chg="del">
        <pc:chgData name="Kendra Brown" userId="042f2b31-ec03-4362-8e5d-3667a4260553" providerId="ADAL" clId="{5907DEB9-ABED-493B-AF09-CBA90A3E6F44}" dt="2024-06-28T09:05:32.771" v="0" actId="47"/>
        <pc:sldMkLst>
          <pc:docMk/>
          <pc:sldMk cId="4119023301" sldId="476"/>
        </pc:sldMkLst>
      </pc:sldChg>
      <pc:sldChg chg="del">
        <pc:chgData name="Kendra Brown" userId="042f2b31-ec03-4362-8e5d-3667a4260553" providerId="ADAL" clId="{5907DEB9-ABED-493B-AF09-CBA90A3E6F44}" dt="2024-06-28T09:05:32.771" v="0" actId="47"/>
        <pc:sldMkLst>
          <pc:docMk/>
          <pc:sldMk cId="2308463730" sldId="478"/>
        </pc:sldMkLst>
      </pc:sldChg>
      <pc:sldChg chg="del">
        <pc:chgData name="Kendra Brown" userId="042f2b31-ec03-4362-8e5d-3667a4260553" providerId="ADAL" clId="{5907DEB9-ABED-493B-AF09-CBA90A3E6F44}" dt="2024-06-28T09:05:32.771" v="0" actId="47"/>
        <pc:sldMkLst>
          <pc:docMk/>
          <pc:sldMk cId="3342728741" sldId="479"/>
        </pc:sldMkLst>
      </pc:sldChg>
      <pc:sldChg chg="del">
        <pc:chgData name="Kendra Brown" userId="042f2b31-ec03-4362-8e5d-3667a4260553" providerId="ADAL" clId="{5907DEB9-ABED-493B-AF09-CBA90A3E6F44}" dt="2024-06-28T09:05:32.771" v="0" actId="47"/>
        <pc:sldMkLst>
          <pc:docMk/>
          <pc:sldMk cId="3978747183" sldId="480"/>
        </pc:sldMkLst>
      </pc:sldChg>
      <pc:sldChg chg="modSp mod">
        <pc:chgData name="Kendra Brown" userId="042f2b31-ec03-4362-8e5d-3667a4260553" providerId="ADAL" clId="{5907DEB9-ABED-493B-AF09-CBA90A3E6F44}" dt="2024-07-03T08:33:41.915" v="8" actId="207"/>
        <pc:sldMkLst>
          <pc:docMk/>
          <pc:sldMk cId="1007879712" sldId="487"/>
        </pc:sldMkLst>
      </pc:sldChg>
      <pc:sldChg chg="modSp mod">
        <pc:chgData name="Kendra Brown" userId="042f2b31-ec03-4362-8e5d-3667a4260553" providerId="ADAL" clId="{5907DEB9-ABED-493B-AF09-CBA90A3E6F44}" dt="2024-07-03T08:33:24.886" v="7" actId="207"/>
        <pc:sldMkLst>
          <pc:docMk/>
          <pc:sldMk cId="39245370" sldId="489"/>
        </pc:sldMkLst>
      </pc:sldChg>
      <pc:sldChg chg="modSp mod">
        <pc:chgData name="Kendra Brown" userId="042f2b31-ec03-4362-8e5d-3667a4260553" providerId="ADAL" clId="{5907DEB9-ABED-493B-AF09-CBA90A3E6F44}" dt="2024-07-03T08:36:50.307" v="27" actId="947"/>
        <pc:sldMkLst>
          <pc:docMk/>
          <pc:sldMk cId="4252664795" sldId="492"/>
        </pc:sldMkLst>
      </pc:sldChg>
      <pc:sldChg chg="modSp mod">
        <pc:chgData name="Kendra Brown" userId="042f2b31-ec03-4362-8e5d-3667a4260553" providerId="ADAL" clId="{5907DEB9-ABED-493B-AF09-CBA90A3E6F44}" dt="2024-07-03T08:33:55.637" v="9" actId="207"/>
        <pc:sldMkLst>
          <pc:docMk/>
          <pc:sldMk cId="2636504634" sldId="498"/>
        </pc:sldMkLst>
      </pc:sldChg>
      <pc:sldChg chg="modSp mod delCm modCm">
        <pc:chgData name="Kendra Brown" userId="042f2b31-ec03-4362-8e5d-3667a4260553" providerId="ADAL" clId="{5907DEB9-ABED-493B-AF09-CBA90A3E6F44}" dt="2024-07-05T11:27:11.183" v="99"/>
        <pc:sldMkLst>
          <pc:docMk/>
          <pc:sldMk cId="2185316883" sldId="501"/>
        </pc:sldMkLst>
        <pc:extLst>
          <p:ext xmlns:p="http://schemas.openxmlformats.org/presentationml/2006/main" uri="{D6D511B9-2390-475A-947B-AFAB55BFBCF1}">
            <pc226:cmChg xmlns:pc226="http://schemas.microsoft.com/office/powerpoint/2022/06/main/command" chg="del mod modRxn">
              <pc226:chgData name="Kendra Brown" userId="042f2b31-ec03-4362-8e5d-3667a4260553" providerId="ADAL" clId="{5907DEB9-ABED-493B-AF09-CBA90A3E6F44}" dt="2024-07-05T11:27:11.183" v="99"/>
              <pc2:cmMkLst xmlns:pc2="http://schemas.microsoft.com/office/powerpoint/2019/9/main/command">
                <pc:docMk/>
                <pc:sldMk cId="2185316883" sldId="501"/>
                <pc2:cmMk id="{0EF93078-6577-4AA0-8D61-CFD4219AAC0F}"/>
              </pc2:cmMkLst>
            </pc226:cmChg>
          </p:ext>
        </pc:extLst>
      </pc:sldChg>
      <pc:sldChg chg="del">
        <pc:chgData name="Kendra Brown" userId="042f2b31-ec03-4362-8e5d-3667a4260553" providerId="ADAL" clId="{5907DEB9-ABED-493B-AF09-CBA90A3E6F44}" dt="2024-06-28T09:05:32.771" v="0" actId="47"/>
        <pc:sldMkLst>
          <pc:docMk/>
          <pc:sldMk cId="1847959207" sldId="505"/>
        </pc:sldMkLst>
      </pc:sldChg>
      <pc:sldChg chg="del">
        <pc:chgData name="Kendra Brown" userId="042f2b31-ec03-4362-8e5d-3667a4260553" providerId="ADAL" clId="{5907DEB9-ABED-493B-AF09-CBA90A3E6F44}" dt="2024-06-28T09:05:32.771" v="0" actId="47"/>
        <pc:sldMkLst>
          <pc:docMk/>
          <pc:sldMk cId="1033835638" sldId="506"/>
        </pc:sldMkLst>
      </pc:sldChg>
      <pc:sldChg chg="del">
        <pc:chgData name="Kendra Brown" userId="042f2b31-ec03-4362-8e5d-3667a4260553" providerId="ADAL" clId="{5907DEB9-ABED-493B-AF09-CBA90A3E6F44}" dt="2024-06-28T09:05:32.771" v="0" actId="47"/>
        <pc:sldMkLst>
          <pc:docMk/>
          <pc:sldMk cId="1150698205" sldId="507"/>
        </pc:sldMkLst>
      </pc:sldChg>
      <pc:sldChg chg="del">
        <pc:chgData name="Kendra Brown" userId="042f2b31-ec03-4362-8e5d-3667a4260553" providerId="ADAL" clId="{5907DEB9-ABED-493B-AF09-CBA90A3E6F44}" dt="2024-06-28T09:05:32.771" v="0" actId="47"/>
        <pc:sldMkLst>
          <pc:docMk/>
          <pc:sldMk cId="3444384870" sldId="508"/>
        </pc:sldMkLst>
      </pc:sldChg>
      <pc:sldChg chg="del">
        <pc:chgData name="Kendra Brown" userId="042f2b31-ec03-4362-8e5d-3667a4260553" providerId="ADAL" clId="{5907DEB9-ABED-493B-AF09-CBA90A3E6F44}" dt="2024-06-28T09:05:32.771" v="0" actId="47"/>
        <pc:sldMkLst>
          <pc:docMk/>
          <pc:sldMk cId="1487064928" sldId="509"/>
        </pc:sldMkLst>
      </pc:sldChg>
      <pc:sldChg chg="del">
        <pc:chgData name="Kendra Brown" userId="042f2b31-ec03-4362-8e5d-3667a4260553" providerId="ADAL" clId="{5907DEB9-ABED-493B-AF09-CBA90A3E6F44}" dt="2024-06-28T09:05:32.771" v="0" actId="47"/>
        <pc:sldMkLst>
          <pc:docMk/>
          <pc:sldMk cId="1221303959" sldId="511"/>
        </pc:sldMkLst>
      </pc:sldChg>
      <pc:sldChg chg="modSp mod">
        <pc:chgData name="Kendra Brown" userId="042f2b31-ec03-4362-8e5d-3667a4260553" providerId="ADAL" clId="{5907DEB9-ABED-493B-AF09-CBA90A3E6F44}" dt="2024-07-03T08:38:54.689" v="29" actId="947"/>
        <pc:sldMkLst>
          <pc:docMk/>
          <pc:sldMk cId="3592738691" sldId="512"/>
        </pc:sldMkLst>
      </pc:sldChg>
      <pc:sldChg chg="del">
        <pc:chgData name="Kendra Brown" userId="042f2b31-ec03-4362-8e5d-3667a4260553" providerId="ADAL" clId="{5907DEB9-ABED-493B-AF09-CBA90A3E6F44}" dt="2024-06-28T09:05:32.771" v="0" actId="47"/>
        <pc:sldMkLst>
          <pc:docMk/>
          <pc:sldMk cId="106988432" sldId="513"/>
        </pc:sldMkLst>
      </pc:sldChg>
      <pc:sldChg chg="del">
        <pc:chgData name="Kendra Brown" userId="042f2b31-ec03-4362-8e5d-3667a4260553" providerId="ADAL" clId="{5907DEB9-ABED-493B-AF09-CBA90A3E6F44}" dt="2024-06-28T09:05:32.771" v="0" actId="47"/>
        <pc:sldMkLst>
          <pc:docMk/>
          <pc:sldMk cId="4119184685" sldId="514"/>
        </pc:sldMkLst>
      </pc:sldChg>
      <pc:sldChg chg="del">
        <pc:chgData name="Kendra Brown" userId="042f2b31-ec03-4362-8e5d-3667a4260553" providerId="ADAL" clId="{5907DEB9-ABED-493B-AF09-CBA90A3E6F44}" dt="2024-06-28T09:05:32.771" v="0" actId="47"/>
        <pc:sldMkLst>
          <pc:docMk/>
          <pc:sldMk cId="2204389565" sldId="515"/>
        </pc:sldMkLst>
      </pc:sldChg>
      <pc:sldChg chg="del">
        <pc:chgData name="Kendra Brown" userId="042f2b31-ec03-4362-8e5d-3667a4260553" providerId="ADAL" clId="{5907DEB9-ABED-493B-AF09-CBA90A3E6F44}" dt="2024-06-28T09:05:32.771" v="0" actId="47"/>
        <pc:sldMkLst>
          <pc:docMk/>
          <pc:sldMk cId="1343846524" sldId="516"/>
        </pc:sldMkLst>
      </pc:sldChg>
      <pc:sldChg chg="del">
        <pc:chgData name="Kendra Brown" userId="042f2b31-ec03-4362-8e5d-3667a4260553" providerId="ADAL" clId="{5907DEB9-ABED-493B-AF09-CBA90A3E6F44}" dt="2024-06-28T09:05:32.771" v="0" actId="47"/>
        <pc:sldMkLst>
          <pc:docMk/>
          <pc:sldMk cId="157662169" sldId="517"/>
        </pc:sldMkLst>
      </pc:sldChg>
      <pc:sldChg chg="addSp delSp mod">
        <pc:chgData name="Kendra Brown" userId="042f2b31-ec03-4362-8e5d-3667a4260553" providerId="ADAL" clId="{5907DEB9-ABED-493B-AF09-CBA90A3E6F44}" dt="2024-07-03T08:44:43.384" v="43" actId="22"/>
        <pc:sldMkLst>
          <pc:docMk/>
          <pc:sldMk cId="2387440847" sldId="518"/>
        </pc:sldMkLst>
      </pc:sldChg>
      <pc:sldChg chg="del">
        <pc:chgData name="Kendra Brown" userId="042f2b31-ec03-4362-8e5d-3667a4260553" providerId="ADAL" clId="{5907DEB9-ABED-493B-AF09-CBA90A3E6F44}" dt="2024-06-28T09:05:32.771" v="0" actId="47"/>
        <pc:sldMkLst>
          <pc:docMk/>
          <pc:sldMk cId="3041279296" sldId="520"/>
        </pc:sldMkLst>
      </pc:sldChg>
      <pc:sldChg chg="modSp add del mod">
        <pc:chgData name="Kendra Brown" userId="042f2b31-ec03-4362-8e5d-3667a4260553" providerId="ADAL" clId="{5907DEB9-ABED-493B-AF09-CBA90A3E6F44}" dt="2024-07-03T12:16:02.594" v="89" actId="47"/>
        <pc:sldMkLst>
          <pc:docMk/>
          <pc:sldMk cId="3647147485" sldId="520"/>
        </pc:sldMkLst>
      </pc:sldChg>
      <pc:sldChg chg="modSp add mod">
        <pc:chgData name="Kendra Brown" userId="042f2b31-ec03-4362-8e5d-3667a4260553" providerId="ADAL" clId="{5907DEB9-ABED-493B-AF09-CBA90A3E6F44}" dt="2024-07-03T12:15:59.291" v="88" actId="20577"/>
        <pc:sldMkLst>
          <pc:docMk/>
          <pc:sldMk cId="2753342079" sldId="521"/>
        </pc:sldMkLst>
      </pc:sldChg>
      <pc:sldMasterChg chg="delSldLayout">
        <pc:chgData name="Kendra Brown" userId="042f2b31-ec03-4362-8e5d-3667a4260553" providerId="ADAL" clId="{5907DEB9-ABED-493B-AF09-CBA90A3E6F44}" dt="2024-06-28T09:05:32.771" v="0" actId="47"/>
        <pc:sldMasterMkLst>
          <pc:docMk/>
          <pc:sldMasterMk cId="0" sldId="2147483648"/>
        </pc:sldMasterMkLst>
        <pc:sldLayoutChg chg="del">
          <pc:chgData name="Kendra Brown" userId="042f2b31-ec03-4362-8e5d-3667a4260553" providerId="ADAL" clId="{5907DEB9-ABED-493B-AF09-CBA90A3E6F44}" dt="2024-06-28T09:05:32.771" v="0" actId="47"/>
          <pc:sldLayoutMkLst>
            <pc:docMk/>
            <pc:sldMasterMk cId="0" sldId="2147483648"/>
            <pc:sldLayoutMk cId="0" sldId="2147483655"/>
          </pc:sldLayoutMkLst>
        </pc:sldLayoutChg>
      </pc:sldMasterChg>
    </pc:docChg>
  </pc:docChgLst>
  <pc:docChgLst>
    <pc:chgData name="Kendra Brown" userId="042f2b31-ec03-4362-8e5d-3667a4260553" providerId="ADAL" clId="{033F59B2-98C0-4C8C-9170-0B386D583C89}"/>
    <pc:docChg chg="modSld">
      <pc:chgData name="Kendra Brown" userId="042f2b31-ec03-4362-8e5d-3667a4260553" providerId="ADAL" clId="{033F59B2-98C0-4C8C-9170-0B386D583C89}" dt="2025-03-17T12:51:13.810" v="102" actId="20577"/>
      <pc:docMkLst>
        <pc:docMk/>
      </pc:docMkLst>
      <pc:sldChg chg="modSp mod">
        <pc:chgData name="Kendra Brown" userId="042f2b31-ec03-4362-8e5d-3667a4260553" providerId="ADAL" clId="{033F59B2-98C0-4C8C-9170-0B386D583C89}" dt="2025-03-17T12:45:48.219" v="6" actId="20577"/>
        <pc:sldMkLst>
          <pc:docMk/>
          <pc:sldMk cId="3778422968" sldId="447"/>
        </pc:sldMkLst>
        <pc:spChg chg="mod">
          <ac:chgData name="Kendra Brown" userId="042f2b31-ec03-4362-8e5d-3667a4260553" providerId="ADAL" clId="{033F59B2-98C0-4C8C-9170-0B386D583C89}" dt="2025-03-17T12:45:48.219" v="6" actId="20577"/>
          <ac:spMkLst>
            <pc:docMk/>
            <pc:sldMk cId="3778422968" sldId="447"/>
            <ac:spMk id="3" creationId="{39681517-1A4A-E363-B3D1-CB0AA295B5F5}"/>
          </ac:spMkLst>
        </pc:spChg>
      </pc:sldChg>
      <pc:sldChg chg="modSp mod">
        <pc:chgData name="Kendra Brown" userId="042f2b31-ec03-4362-8e5d-3667a4260553" providerId="ADAL" clId="{033F59B2-98C0-4C8C-9170-0B386D583C89}" dt="2025-03-17T12:45:59.096" v="13" actId="20577"/>
        <pc:sldMkLst>
          <pc:docMk/>
          <pc:sldMk cId="909584333" sldId="448"/>
        </pc:sldMkLst>
        <pc:spChg chg="mod">
          <ac:chgData name="Kendra Brown" userId="042f2b31-ec03-4362-8e5d-3667a4260553" providerId="ADAL" clId="{033F59B2-98C0-4C8C-9170-0B386D583C89}" dt="2025-03-17T12:45:59.096" v="13" actId="20577"/>
          <ac:spMkLst>
            <pc:docMk/>
            <pc:sldMk cId="909584333" sldId="448"/>
            <ac:spMk id="3" creationId="{39681517-1A4A-E363-B3D1-CB0AA295B5F5}"/>
          </ac:spMkLst>
        </pc:spChg>
      </pc:sldChg>
      <pc:sldChg chg="modSp mod">
        <pc:chgData name="Kendra Brown" userId="042f2b31-ec03-4362-8e5d-3667a4260553" providerId="ADAL" clId="{033F59B2-98C0-4C8C-9170-0B386D583C89}" dt="2025-03-17T12:47:59.133" v="14" actId="20577"/>
        <pc:sldMkLst>
          <pc:docMk/>
          <pc:sldMk cId="2365604404" sldId="456"/>
        </pc:sldMkLst>
        <pc:spChg chg="mod">
          <ac:chgData name="Kendra Brown" userId="042f2b31-ec03-4362-8e5d-3667a4260553" providerId="ADAL" clId="{033F59B2-98C0-4C8C-9170-0B386D583C89}" dt="2025-03-17T12:47:59.133" v="14" actId="20577"/>
          <ac:spMkLst>
            <pc:docMk/>
            <pc:sldMk cId="2365604404" sldId="456"/>
            <ac:spMk id="6" creationId="{C461BF3A-8CB9-FE9C-3718-1D172E30478C}"/>
          </ac:spMkLst>
        </pc:spChg>
      </pc:sldChg>
      <pc:sldChg chg="modSp mod">
        <pc:chgData name="Kendra Brown" userId="042f2b31-ec03-4362-8e5d-3667a4260553" providerId="ADAL" clId="{033F59B2-98C0-4C8C-9170-0B386D583C89}" dt="2025-03-17T12:49:01.789" v="23" actId="20577"/>
        <pc:sldMkLst>
          <pc:docMk/>
          <pc:sldMk cId="1726334643" sldId="461"/>
        </pc:sldMkLst>
        <pc:spChg chg="mod">
          <ac:chgData name="Kendra Brown" userId="042f2b31-ec03-4362-8e5d-3667a4260553" providerId="ADAL" clId="{033F59B2-98C0-4C8C-9170-0B386D583C89}" dt="2025-03-17T12:49:01.789" v="23" actId="20577"/>
          <ac:spMkLst>
            <pc:docMk/>
            <pc:sldMk cId="1726334643" sldId="461"/>
            <ac:spMk id="3" creationId="{23612A7F-63FA-84FE-AE16-81B9C93B04D8}"/>
          </ac:spMkLst>
        </pc:spChg>
      </pc:sldChg>
      <pc:sldChg chg="modSp mod">
        <pc:chgData name="Kendra Brown" userId="042f2b31-ec03-4362-8e5d-3667a4260553" providerId="ADAL" clId="{033F59B2-98C0-4C8C-9170-0B386D583C89}" dt="2025-03-17T12:49:50.764" v="35" actId="20577"/>
        <pc:sldMkLst>
          <pc:docMk/>
          <pc:sldMk cId="2600782927" sldId="494"/>
        </pc:sldMkLst>
        <pc:spChg chg="mod">
          <ac:chgData name="Kendra Brown" userId="042f2b31-ec03-4362-8e5d-3667a4260553" providerId="ADAL" clId="{033F59B2-98C0-4C8C-9170-0B386D583C89}" dt="2025-03-17T12:49:50.764" v="35" actId="20577"/>
          <ac:spMkLst>
            <pc:docMk/>
            <pc:sldMk cId="2600782927" sldId="494"/>
            <ac:spMk id="2" creationId="{9EA79721-34B3-F459-10EC-C2D38A48BAEA}"/>
          </ac:spMkLst>
        </pc:spChg>
      </pc:sldChg>
      <pc:sldChg chg="modSp mod">
        <pc:chgData name="Kendra Brown" userId="042f2b31-ec03-4362-8e5d-3667a4260553" providerId="ADAL" clId="{033F59B2-98C0-4C8C-9170-0B386D583C89}" dt="2025-03-17T12:50:57.328" v="98" actId="20577"/>
        <pc:sldMkLst>
          <pc:docMk/>
          <pc:sldMk cId="1572836123" sldId="496"/>
        </pc:sldMkLst>
        <pc:spChg chg="mod">
          <ac:chgData name="Kendra Brown" userId="042f2b31-ec03-4362-8e5d-3667a4260553" providerId="ADAL" clId="{033F59B2-98C0-4C8C-9170-0B386D583C89}" dt="2025-03-17T12:50:57.328" v="98" actId="20577"/>
          <ac:spMkLst>
            <pc:docMk/>
            <pc:sldMk cId="1572836123" sldId="496"/>
            <ac:spMk id="843" creationId="{00000000-0000-0000-0000-000000000000}"/>
          </ac:spMkLst>
        </pc:spChg>
      </pc:sldChg>
      <pc:sldChg chg="modSp mod">
        <pc:chgData name="Kendra Brown" userId="042f2b31-ec03-4362-8e5d-3667a4260553" providerId="ADAL" clId="{033F59B2-98C0-4C8C-9170-0B386D583C89}" dt="2025-03-17T12:51:13.810" v="102" actId="20577"/>
        <pc:sldMkLst>
          <pc:docMk/>
          <pc:sldMk cId="2025717248" sldId="504"/>
        </pc:sldMkLst>
        <pc:spChg chg="mod">
          <ac:chgData name="Kendra Brown" userId="042f2b31-ec03-4362-8e5d-3667a4260553" providerId="ADAL" clId="{033F59B2-98C0-4C8C-9170-0B386D583C89}" dt="2025-03-17T12:51:13.810" v="102" actId="20577"/>
          <ac:spMkLst>
            <pc:docMk/>
            <pc:sldMk cId="2025717248" sldId="504"/>
            <ac:spMk id="7" creationId="{2479743B-0910-0C62-4AA0-9060D3DE7919}"/>
          </ac:spMkLst>
        </pc:spChg>
      </pc:sldChg>
      <pc:sldChg chg="modSp mod">
        <pc:chgData name="Kendra Brown" userId="042f2b31-ec03-4362-8e5d-3667a4260553" providerId="ADAL" clId="{033F59B2-98C0-4C8C-9170-0B386D583C89}" dt="2025-03-17T12:49:24.010" v="28" actId="20577"/>
        <pc:sldMkLst>
          <pc:docMk/>
          <pc:sldMk cId="3592738691" sldId="512"/>
        </pc:sldMkLst>
        <pc:spChg chg="mod">
          <ac:chgData name="Kendra Brown" userId="042f2b31-ec03-4362-8e5d-3667a4260553" providerId="ADAL" clId="{033F59B2-98C0-4C8C-9170-0B386D583C89}" dt="2025-03-17T12:49:24.010" v="28" actId="20577"/>
          <ac:spMkLst>
            <pc:docMk/>
            <pc:sldMk cId="3592738691" sldId="512"/>
            <ac:spMk id="2" creationId="{9CADAFCC-9E0F-FB75-EB9E-D08A94D92FC9}"/>
          </ac:spMkLst>
        </pc:spChg>
      </pc:sldChg>
      <pc:sldChg chg="modSp mod">
        <pc:chgData name="Kendra Brown" userId="042f2b31-ec03-4362-8e5d-3667a4260553" providerId="ADAL" clId="{033F59B2-98C0-4C8C-9170-0B386D583C89}" dt="2025-03-17T12:50:10.755" v="53" actId="20577"/>
        <pc:sldMkLst>
          <pc:docMk/>
          <pc:sldMk cId="3915336966" sldId="526"/>
        </pc:sldMkLst>
        <pc:spChg chg="mod">
          <ac:chgData name="Kendra Brown" userId="042f2b31-ec03-4362-8e5d-3667a4260553" providerId="ADAL" clId="{033F59B2-98C0-4C8C-9170-0B386D583C89}" dt="2025-03-17T12:50:10.755" v="53" actId="20577"/>
          <ac:spMkLst>
            <pc:docMk/>
            <pc:sldMk cId="3915336966" sldId="526"/>
            <ac:spMk id="2" creationId="{9EA79721-34B3-F459-10EC-C2D38A48BAEA}"/>
          </ac:spMkLst>
        </pc:spChg>
      </pc:sldChg>
    </pc:docChg>
  </pc:docChgLst>
  <pc:docChgLst>
    <pc:chgData name="Robin Tecon" userId="43f1d761-d4fb-43f8-9613-56a39587047a" providerId="ADAL" clId="{7FAE7119-A596-4124-8E7A-093600B5580D}"/>
    <pc:docChg chg="">
      <pc:chgData name="Robin Tecon" userId="43f1d761-d4fb-43f8-9613-56a39587047a" providerId="ADAL" clId="{7FAE7119-A596-4124-8E7A-093600B5580D}" dt="2024-07-04T12:16:06.115" v="0"/>
      <pc:docMkLst>
        <pc:docMk/>
      </pc:docMkLst>
      <pc:sldChg chg="addCm">
        <pc:chgData name="Robin Tecon" userId="43f1d761-d4fb-43f8-9613-56a39587047a" providerId="ADAL" clId="{7FAE7119-A596-4124-8E7A-093600B5580D}" dt="2024-07-04T12:16:06.115" v="0"/>
        <pc:sldMkLst>
          <pc:docMk/>
          <pc:sldMk cId="2185316883" sldId="501"/>
        </pc:sldMkLst>
        <pc:extLst>
          <p:ext xmlns:p="http://schemas.openxmlformats.org/presentationml/2006/main" uri="{D6D511B9-2390-475A-947B-AFAB55BFBCF1}">
            <pc226:cmChg xmlns:pc226="http://schemas.microsoft.com/office/powerpoint/2022/06/main/command" chg="add">
              <pc226:chgData name="Robin Tecon" userId="43f1d761-d4fb-43f8-9613-56a39587047a" providerId="ADAL" clId="{7FAE7119-A596-4124-8E7A-093600B5580D}" dt="2024-07-04T12:16:06.115" v="0"/>
              <pc2:cmMkLst xmlns:pc2="http://schemas.microsoft.com/office/powerpoint/2019/9/main/command">
                <pc:docMk/>
                <pc:sldMk cId="2185316883" sldId="501"/>
                <pc2:cmMk id="{0EF93078-6577-4AA0-8D61-CFD4219AAC0F}"/>
              </pc2:cmMkLst>
            </pc226:cmChg>
          </p:ext>
        </pc:extLst>
      </pc:sldChg>
    </pc:docChg>
  </pc:docChgLst>
  <pc:docChgLst>
    <pc:chgData name="Eavan Dorcey" userId="ebc93959-3db7-48a9-946c-047d8b4c2af1" providerId="ADAL" clId="{FA538218-AAC4-004F-A459-EFA0E347C2F2}"/>
    <pc:docChg chg="custSel modSld">
      <pc:chgData name="Eavan Dorcey" userId="ebc93959-3db7-48a9-946c-047d8b4c2af1" providerId="ADAL" clId="{FA538218-AAC4-004F-A459-EFA0E347C2F2}" dt="2024-07-10T13:03:34.001" v="152" actId="20577"/>
      <pc:docMkLst>
        <pc:docMk/>
      </pc:docMkLst>
      <pc:sldChg chg="modNotesTx">
        <pc:chgData name="Eavan Dorcey" userId="ebc93959-3db7-48a9-946c-047d8b4c2af1" providerId="ADAL" clId="{FA538218-AAC4-004F-A459-EFA0E347C2F2}" dt="2024-07-10T13:03:34.001" v="152" actId="20577"/>
        <pc:sldMkLst>
          <pc:docMk/>
          <pc:sldMk cId="3781260417" sldId="451"/>
        </pc:sldMkLst>
      </pc:sldChg>
    </pc:docChg>
  </pc:docChgLst>
  <pc:docChgLst>
    <pc:chgData name="Jordan Vacheron" userId="S::jordan.vacheron@unil.ch::58f90137-a524-4be8-b6ce-9123deb18607" providerId="AD" clId="Web-{485826F8-9B71-B8D7-C318-378E45CC11C2}"/>
    <pc:docChg chg="mod modSld">
      <pc:chgData name="Jordan Vacheron" userId="S::jordan.vacheron@unil.ch::58f90137-a524-4be8-b6ce-9123deb18607" providerId="AD" clId="Web-{485826F8-9B71-B8D7-C318-378E45CC11C2}" dt="2024-06-28T14:45:20.438" v="142" actId="20577"/>
      <pc:docMkLst>
        <pc:docMk/>
      </pc:docMkLst>
      <pc:sldChg chg="addCm">
        <pc:chgData name="Jordan Vacheron" userId="S::jordan.vacheron@unil.ch::58f90137-a524-4be8-b6ce-9123deb18607" providerId="AD" clId="Web-{485826F8-9B71-B8D7-C318-378E45CC11C2}" dt="2024-06-28T14:37:14.816" v="61"/>
        <pc:sldMkLst>
          <pc:docMk/>
          <pc:sldMk cId="2751853203" sldId="268"/>
        </pc:sldMkLst>
        <pc:extLst>
          <p:ext xmlns:p="http://schemas.openxmlformats.org/presentationml/2006/main" uri="{D6D511B9-2390-475A-947B-AFAB55BFBCF1}">
            <pc226:cmChg xmlns:pc226="http://schemas.microsoft.com/office/powerpoint/2022/06/main/command" chg="add">
              <pc226:chgData name="Jordan Vacheron" userId="S::jordan.vacheron@unil.ch::58f90137-a524-4be8-b6ce-9123deb18607" providerId="AD" clId="Web-{485826F8-9B71-B8D7-C318-378E45CC11C2}" dt="2024-06-28T14:37:14.816" v="61"/>
              <pc2:cmMkLst xmlns:pc2="http://schemas.microsoft.com/office/powerpoint/2019/9/main/command">
                <pc:docMk/>
                <pc:sldMk cId="2751853203" sldId="268"/>
                <pc2:cmMk id="{7033F748-A202-4272-B29B-76572CF4D07E}"/>
              </pc2:cmMkLst>
            </pc226:cmChg>
          </p:ext>
        </pc:extLst>
      </pc:sldChg>
      <pc:sldChg chg="modSp">
        <pc:chgData name="Jordan Vacheron" userId="S::jordan.vacheron@unil.ch::58f90137-a524-4be8-b6ce-9123deb18607" providerId="AD" clId="Web-{485826F8-9B71-B8D7-C318-378E45CC11C2}" dt="2024-06-28T14:33:45.874" v="3" actId="20577"/>
        <pc:sldMkLst>
          <pc:docMk/>
          <pc:sldMk cId="0" sldId="271"/>
        </pc:sldMkLst>
      </pc:sldChg>
      <pc:sldChg chg="modSp">
        <pc:chgData name="Jordan Vacheron" userId="S::jordan.vacheron@unil.ch::58f90137-a524-4be8-b6ce-9123deb18607" providerId="AD" clId="Web-{485826F8-9B71-B8D7-C318-378E45CC11C2}" dt="2024-06-28T14:44:36.780" v="136" actId="20577"/>
        <pc:sldMkLst>
          <pc:docMk/>
          <pc:sldMk cId="2535106691" sldId="287"/>
        </pc:sldMkLst>
      </pc:sldChg>
      <pc:sldChg chg="modSp addCm modCm">
        <pc:chgData name="Jordan Vacheron" userId="S::jordan.vacheron@unil.ch::58f90137-a524-4be8-b6ce-9123deb18607" providerId="AD" clId="Web-{485826F8-9B71-B8D7-C318-378E45CC11C2}" dt="2024-06-28T14:43:01.872" v="119" actId="20577"/>
        <pc:sldMkLst>
          <pc:docMk/>
          <pc:sldMk cId="3337642422" sldId="457"/>
        </pc:sldMkLst>
        <pc:extLst>
          <p:ext xmlns:p="http://schemas.openxmlformats.org/presentationml/2006/main" uri="{D6D511B9-2390-475A-947B-AFAB55BFBCF1}">
            <pc226:cmChg xmlns:pc226="http://schemas.microsoft.com/office/powerpoint/2022/06/main/command" chg="add mod">
              <pc226:chgData name="Jordan Vacheron" userId="S::jordan.vacheron@unil.ch::58f90137-a524-4be8-b6ce-9123deb18607" providerId="AD" clId="Web-{485826F8-9B71-B8D7-C318-378E45CC11C2}" dt="2024-06-28T14:42:52.669" v="117" actId="20577"/>
              <pc2:cmMkLst xmlns:pc2="http://schemas.microsoft.com/office/powerpoint/2019/9/main/command">
                <pc:docMk/>
                <pc:sldMk cId="3337642422" sldId="457"/>
                <pc2:cmMk id="{3BB60E0D-50FD-48D2-A991-20E72B4B06DC}"/>
              </pc2:cmMkLst>
              <pc226:cmRplyChg chg="add">
                <pc226:chgData name="Jordan Vacheron" userId="S::jordan.vacheron@unil.ch::58f90137-a524-4be8-b6ce-9123deb18607" providerId="AD" clId="Web-{485826F8-9B71-B8D7-C318-378E45CC11C2}" dt="2024-06-28T14:41:30.495" v="73"/>
                <pc2:cmRplyMkLst xmlns:pc2="http://schemas.microsoft.com/office/powerpoint/2019/9/main/command">
                  <pc:docMk/>
                  <pc:sldMk cId="3337642422" sldId="457"/>
                  <pc2:cmMk id="{3BB60E0D-50FD-48D2-A991-20E72B4B06DC}"/>
                  <pc2:cmRplyMk id="{8ECEC391-FF9F-48FC-819C-C7BDB2D119EA}"/>
                </pc2:cmRplyMkLst>
              </pc226:cmRplyChg>
            </pc226:cmChg>
          </p:ext>
        </pc:extLst>
      </pc:sldChg>
      <pc:sldChg chg="modSp">
        <pc:chgData name="Jordan Vacheron" userId="S::jordan.vacheron@unil.ch::58f90137-a524-4be8-b6ce-9123deb18607" providerId="AD" clId="Web-{485826F8-9B71-B8D7-C318-378E45CC11C2}" dt="2024-06-28T14:45:04.125" v="139" actId="20577"/>
        <pc:sldMkLst>
          <pc:docMk/>
          <pc:sldMk cId="1052119205" sldId="459"/>
        </pc:sldMkLst>
      </pc:sldChg>
      <pc:sldChg chg="modSp">
        <pc:chgData name="Jordan Vacheron" userId="S::jordan.vacheron@unil.ch::58f90137-a524-4be8-b6ce-9123deb18607" providerId="AD" clId="Web-{485826F8-9B71-B8D7-C318-378E45CC11C2}" dt="2024-06-28T14:36:00.674" v="59"/>
        <pc:sldMkLst>
          <pc:docMk/>
          <pc:sldMk cId="1007879712" sldId="487"/>
        </pc:sldMkLst>
      </pc:sldChg>
      <pc:sldChg chg="modSp">
        <pc:chgData name="Jordan Vacheron" userId="S::jordan.vacheron@unil.ch::58f90137-a524-4be8-b6ce-9123deb18607" providerId="AD" clId="Web-{485826F8-9B71-B8D7-C318-378E45CC11C2}" dt="2024-06-28T14:34:43.750" v="41"/>
        <pc:sldMkLst>
          <pc:docMk/>
          <pc:sldMk cId="39245370" sldId="489"/>
        </pc:sldMkLst>
      </pc:sldChg>
      <pc:sldChg chg="modSp">
        <pc:chgData name="Jordan Vacheron" userId="S::jordan.vacheron@unil.ch::58f90137-a524-4be8-b6ce-9123deb18607" providerId="AD" clId="Web-{485826F8-9B71-B8D7-C318-378E45CC11C2}" dt="2024-06-28T14:45:20.438" v="142" actId="20577"/>
        <pc:sldMkLst>
          <pc:docMk/>
          <pc:sldMk cId="4252664795" sldId="492"/>
        </pc:sldMkLst>
      </pc:sldChg>
      <pc:sldChg chg="modSp">
        <pc:chgData name="Jordan Vacheron" userId="S::jordan.vacheron@unil.ch::58f90137-a524-4be8-b6ce-9123deb18607" providerId="AD" clId="Web-{485826F8-9B71-B8D7-C318-378E45CC11C2}" dt="2024-06-28T14:37:56.146" v="66"/>
        <pc:sldMkLst>
          <pc:docMk/>
          <pc:sldMk cId="2636504634" sldId="498"/>
        </pc:sldMkLst>
      </pc:sldChg>
      <pc:sldChg chg="modSp">
        <pc:chgData name="Jordan Vacheron" userId="S::jordan.vacheron@unil.ch::58f90137-a524-4be8-b6ce-9123deb18607" providerId="AD" clId="Web-{485826F8-9B71-B8D7-C318-378E45CC11C2}" dt="2024-06-28T14:39:03.303" v="71" actId="20577"/>
        <pc:sldMkLst>
          <pc:docMk/>
          <pc:sldMk cId="2185316883" sldId="501"/>
        </pc:sldMkLst>
      </pc:sldChg>
    </pc:docChg>
  </pc:docChgLst>
  <pc:docChgLst>
    <pc:chgData name="Kendra Brown" userId="042f2b31-ec03-4362-8e5d-3667a4260553" providerId="ADAL" clId="{331A0E5D-464D-4D66-BA80-5AF60FADB12C}"/>
    <pc:docChg chg="custSel modSld">
      <pc:chgData name="Kendra Brown" userId="042f2b31-ec03-4362-8e5d-3667a4260553" providerId="ADAL" clId="{331A0E5D-464D-4D66-BA80-5AF60FADB12C}" dt="2025-02-05T15:26:01.393" v="49" actId="20577"/>
      <pc:docMkLst>
        <pc:docMk/>
      </pc:docMkLst>
      <pc:sldChg chg="modSp mod">
        <pc:chgData name="Kendra Brown" userId="042f2b31-ec03-4362-8e5d-3667a4260553" providerId="ADAL" clId="{331A0E5D-464D-4D66-BA80-5AF60FADB12C}" dt="2025-02-05T15:24:38.347" v="35" actId="20577"/>
        <pc:sldMkLst>
          <pc:docMk/>
          <pc:sldMk cId="3733988710" sldId="265"/>
        </pc:sldMkLst>
        <pc:spChg chg="mod">
          <ac:chgData name="Kendra Brown" userId="042f2b31-ec03-4362-8e5d-3667a4260553" providerId="ADAL" clId="{331A0E5D-464D-4D66-BA80-5AF60FADB12C}" dt="2025-02-05T15:24:38.347" v="35" actId="20577"/>
          <ac:spMkLst>
            <pc:docMk/>
            <pc:sldMk cId="3733988710" sldId="265"/>
            <ac:spMk id="203" creationId="{00000000-0000-0000-0000-000000000000}"/>
          </ac:spMkLst>
        </pc:spChg>
      </pc:sldChg>
      <pc:sldChg chg="modSp mod">
        <pc:chgData name="Kendra Brown" userId="042f2b31-ec03-4362-8e5d-3667a4260553" providerId="ADAL" clId="{331A0E5D-464D-4D66-BA80-5AF60FADB12C}" dt="2025-02-05T15:24:28.873" v="25" actId="20577"/>
        <pc:sldMkLst>
          <pc:docMk/>
          <pc:sldMk cId="3781260417" sldId="451"/>
        </pc:sldMkLst>
        <pc:spChg chg="mod">
          <ac:chgData name="Kendra Brown" userId="042f2b31-ec03-4362-8e5d-3667a4260553" providerId="ADAL" clId="{331A0E5D-464D-4D66-BA80-5AF60FADB12C}" dt="2025-02-05T15:24:28.873" v="25" actId="20577"/>
          <ac:spMkLst>
            <pc:docMk/>
            <pc:sldMk cId="3781260417" sldId="451"/>
            <ac:spMk id="2" creationId="{B99F5D91-418D-AE76-6DF4-579A122956F7}"/>
          </ac:spMkLst>
        </pc:spChg>
      </pc:sldChg>
      <pc:sldChg chg="modSp mod">
        <pc:chgData name="Kendra Brown" userId="042f2b31-ec03-4362-8e5d-3667a4260553" providerId="ADAL" clId="{331A0E5D-464D-4D66-BA80-5AF60FADB12C}" dt="2025-02-05T15:26:01.393" v="49" actId="20577"/>
        <pc:sldMkLst>
          <pc:docMk/>
          <pc:sldMk cId="2365604404" sldId="456"/>
        </pc:sldMkLst>
        <pc:spChg chg="mod">
          <ac:chgData name="Kendra Brown" userId="042f2b31-ec03-4362-8e5d-3667a4260553" providerId="ADAL" clId="{331A0E5D-464D-4D66-BA80-5AF60FADB12C}" dt="2025-02-05T15:26:01.393" v="49" actId="20577"/>
          <ac:spMkLst>
            <pc:docMk/>
            <pc:sldMk cId="2365604404" sldId="456"/>
            <ac:spMk id="6" creationId="{C461BF3A-8CB9-FE9C-3718-1D172E30478C}"/>
          </ac:spMkLst>
        </pc:spChg>
      </pc:sldChg>
      <pc:sldChg chg="modSp mod">
        <pc:chgData name="Kendra Brown" userId="042f2b31-ec03-4362-8e5d-3667a4260553" providerId="ADAL" clId="{331A0E5D-464D-4D66-BA80-5AF60FADB12C}" dt="2025-02-05T15:24:16.035" v="8" actId="20577"/>
        <pc:sldMkLst>
          <pc:docMk/>
          <pc:sldMk cId="1050133121" sldId="485"/>
        </pc:sldMkLst>
        <pc:spChg chg="mod">
          <ac:chgData name="Kendra Brown" userId="042f2b31-ec03-4362-8e5d-3667a4260553" providerId="ADAL" clId="{331A0E5D-464D-4D66-BA80-5AF60FADB12C}" dt="2025-02-05T15:24:16.035" v="8" actId="20577"/>
          <ac:spMkLst>
            <pc:docMk/>
            <pc:sldMk cId="1050133121" sldId="485"/>
            <ac:spMk id="3" creationId="{605F6D20-77BC-FF94-8325-36BCBB62F10D}"/>
          </ac:spMkLst>
        </pc:spChg>
      </pc:sldChg>
    </pc:docChg>
  </pc:docChgLst>
  <pc:docChgLst>
    <pc:chgData name="Kendra Brown" userId="042f2b31-ec03-4362-8e5d-3667a4260553" providerId="ADAL" clId="{030B8058-EE09-4190-995B-3D1657F5E106}"/>
    <pc:docChg chg="custSel modSld">
      <pc:chgData name="Kendra Brown" userId="042f2b31-ec03-4362-8e5d-3667a4260553" providerId="ADAL" clId="{030B8058-EE09-4190-995B-3D1657F5E106}" dt="2024-08-22T09:16:11.005" v="11" actId="27636"/>
      <pc:docMkLst>
        <pc:docMk/>
      </pc:docMkLst>
      <pc:sldChg chg="modSp mod">
        <pc:chgData name="Kendra Brown" userId="042f2b31-ec03-4362-8e5d-3667a4260553" providerId="ADAL" clId="{030B8058-EE09-4190-995B-3D1657F5E106}" dt="2024-08-22T08:43:33.405" v="3" actId="20577"/>
        <pc:sldMkLst>
          <pc:docMk/>
          <pc:sldMk cId="3778422968" sldId="447"/>
        </pc:sldMkLst>
      </pc:sldChg>
      <pc:sldChg chg="modSp mod">
        <pc:chgData name="Kendra Brown" userId="042f2b31-ec03-4362-8e5d-3667a4260553" providerId="ADAL" clId="{030B8058-EE09-4190-995B-3D1657F5E106}" dt="2024-08-22T08:43:41.910" v="4" actId="20577"/>
        <pc:sldMkLst>
          <pc:docMk/>
          <pc:sldMk cId="909584333" sldId="448"/>
        </pc:sldMkLst>
      </pc:sldChg>
      <pc:sldChg chg="modSp mod">
        <pc:chgData name="Kendra Brown" userId="042f2b31-ec03-4362-8e5d-3667a4260553" providerId="ADAL" clId="{030B8058-EE09-4190-995B-3D1657F5E106}" dt="2024-08-22T09:13:53.547" v="6" actId="208"/>
        <pc:sldMkLst>
          <pc:docMk/>
          <pc:sldMk cId="2018523822" sldId="452"/>
        </pc:sldMkLst>
      </pc:sldChg>
      <pc:sldChg chg="modSp mod">
        <pc:chgData name="Kendra Brown" userId="042f2b31-ec03-4362-8e5d-3667a4260553" providerId="ADAL" clId="{030B8058-EE09-4190-995B-3D1657F5E106}" dt="2024-08-22T09:16:11.005" v="11" actId="27636"/>
        <pc:sldMkLst>
          <pc:docMk/>
          <pc:sldMk cId="2636504634" sldId="49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6111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6111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11580813"/>
            <a:ext cx="2971800" cy="6111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11580813"/>
            <a:ext cx="2971800" cy="6111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5" name="Google Shape;105;p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027821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12: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8" name="Google Shape;298;p12: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00775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14: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10" name="Google Shape;410;p14: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404634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13: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354" name="Google Shape;354;p13: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225154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a:t>FtsZ</a:t>
            </a:r>
            <a:r>
              <a:rPr lang="en-US" b="0" dirty="0"/>
              <a:t>, </a:t>
            </a:r>
            <a:r>
              <a:rPr lang="fr-FR" b="0" dirty="0"/>
              <a:t>une protéine procaryote qui joue un rôle fondamental dans la scissiparité (ou division binaire) chez les bactéries</a:t>
            </a:r>
          </a:p>
          <a:p>
            <a:endParaRPr lang="fr-FR" b="0" dirty="0"/>
          </a:p>
          <a:p>
            <a:r>
              <a:rPr lang="fr-FR" b="0" dirty="0"/>
              <a:t>Cette acide aminé est </a:t>
            </a:r>
            <a:r>
              <a:rPr lang="en-US" dirty="0"/>
              <a:t>cysteine</a:t>
            </a:r>
            <a:r>
              <a:rPr lang="fr-FR" b="0" dirty="0"/>
              <a:t>.</a:t>
            </a:r>
            <a:endParaRPr lang="en-US" b="0"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31105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sz="1200" b="1" dirty="0">
              <a:solidFill>
                <a:schemeClr val="accent6"/>
              </a:solidFill>
              <a:latin typeface="Roboto" panose="02000000000000000000" pitchFamily="2" charset="0"/>
              <a:ea typeface="Roboto" panose="02000000000000000000" pitchFamily="2" charset="0"/>
              <a:cs typeface="Roboto" panose="02000000000000000000" pitchFamily="2"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734855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2"/>
        <p:cNvGrpSpPr/>
        <p:nvPr/>
      </p:nvGrpSpPr>
      <p:grpSpPr>
        <a:xfrm>
          <a:off x="0" y="0"/>
          <a:ext cx="0" cy="0"/>
          <a:chOff x="0" y="0"/>
          <a:chExt cx="0" cy="0"/>
        </a:xfrm>
      </p:grpSpPr>
      <p:sp>
        <p:nvSpPr>
          <p:cNvPr id="813" name="Google Shape;813;p19: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Diagram of </a:t>
            </a:r>
            <a:r>
              <a:rPr lang="en-US" dirty="0" err="1"/>
              <a:t>lighty</a:t>
            </a:r>
            <a:r>
              <a:rPr lang="en-US" dirty="0"/>
              <a:t> converting CO2 to organic carbon. Photosynthesis</a:t>
            </a:r>
          </a:p>
        </p:txBody>
      </p:sp>
      <p:sp>
        <p:nvSpPr>
          <p:cNvPr id="814" name="Google Shape;814;p19: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232421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sz="1200" b="1" dirty="0">
              <a:solidFill>
                <a:schemeClr val="accent6"/>
              </a:solidFill>
              <a:latin typeface="Roboto" panose="02000000000000000000" pitchFamily="2" charset="0"/>
              <a:ea typeface="Roboto" panose="02000000000000000000" pitchFamily="2" charset="0"/>
              <a:cs typeface="Roboto" panose="02000000000000000000" pitchFamily="2" charset="0"/>
            </a:endParaRP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44545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092179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45889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5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0" name="Google Shape;840;p5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2312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50077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2"/>
        <p:cNvGrpSpPr/>
        <p:nvPr/>
      </p:nvGrpSpPr>
      <p:grpSpPr>
        <a:xfrm>
          <a:off x="0" y="0"/>
          <a:ext cx="0" cy="0"/>
          <a:chOff x="0" y="0"/>
          <a:chExt cx="0" cy="0"/>
        </a:xfrm>
      </p:grpSpPr>
      <p:sp>
        <p:nvSpPr>
          <p:cNvPr id="813" name="Google Shape;813;p19: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lang="en-US" dirty="0"/>
          </a:p>
        </p:txBody>
      </p:sp>
      <p:sp>
        <p:nvSpPr>
          <p:cNvPr id="814" name="Google Shape;814;p19: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912240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42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56358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1: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05" name="Google Shape;105;p1: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33015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2872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9: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59" name="Google Shape;159;p9: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15: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6" name="Google Shape;466;p15: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41294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p38: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2" name="Google Shape;522;p38: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Elle </a:t>
            </a:r>
            <a:r>
              <a:rPr lang="en-US" dirty="0" err="1"/>
              <a:t>est</a:t>
            </a:r>
            <a:r>
              <a:rPr lang="en-US" dirty="0"/>
              <a:t> </a:t>
            </a:r>
            <a:r>
              <a:rPr lang="en-US" dirty="0" err="1"/>
              <a:t>constituée</a:t>
            </a:r>
            <a:r>
              <a:rPr lang="en-US" dirty="0"/>
              <a:t> de molecules, qui à </a:t>
            </a:r>
            <a:r>
              <a:rPr lang="en-US" dirty="0" err="1"/>
              <a:t>leur</a:t>
            </a:r>
            <a:r>
              <a:rPr lang="en-US" dirty="0"/>
              <a:t> tour </a:t>
            </a:r>
            <a:r>
              <a:rPr lang="en-US" dirty="0" err="1"/>
              <a:t>sont</a:t>
            </a:r>
            <a:r>
              <a:rPr lang="en-US" dirty="0"/>
              <a:t> </a:t>
            </a:r>
            <a:r>
              <a:rPr lang="en-US" dirty="0" err="1"/>
              <a:t>constituées</a:t>
            </a:r>
            <a:r>
              <a:rPr lang="en-US" dirty="0"/>
              <a:t> </a:t>
            </a:r>
            <a:r>
              <a:rPr lang="en-US" dirty="0" err="1"/>
              <a:t>d’éléments</a:t>
            </a:r>
            <a:r>
              <a:rPr lang="en-US"/>
              <a:t>.</a:t>
            </a: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63608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https://sciencenotes.org/list-elements-atomic-number/</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602200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10:notes"/>
          <p:cNvSpPr txBox="1">
            <a:spLocks noGrp="1"/>
          </p:cNvSpPr>
          <p:nvPr>
            <p:ph type="body" idx="1"/>
          </p:nvPr>
        </p:nvSpPr>
        <p:spPr>
          <a:xfrm>
            <a:off x="685800" y="5867399"/>
            <a:ext cx="5486400" cy="48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1" name="Google Shape;201;p10:notes"/>
          <p:cNvSpPr>
            <a:spLocks noGrp="1" noRot="1" noChangeAspect="1"/>
          </p:cNvSpPr>
          <p:nvPr>
            <p:ph type="sldImg" idx="2"/>
          </p:nvPr>
        </p:nvSpPr>
        <p:spPr>
          <a:xfrm>
            <a:off x="-228600" y="1524000"/>
            <a:ext cx="7315200" cy="41148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75250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accent1"/>
              </a:buClr>
              <a:buSzPts val="6000"/>
              <a:buFont typeface="Oswald SemiBold"/>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2"/>
              </a:buClr>
              <a:buSzPts val="2400"/>
              <a:buNone/>
              <a:defRPr sz="2400"/>
            </a:lvl1pPr>
            <a:lvl2pPr lvl="1" algn="ctr">
              <a:lnSpc>
                <a:spcPct val="90000"/>
              </a:lnSpc>
              <a:spcBef>
                <a:spcPts val="500"/>
              </a:spcBef>
              <a:spcAft>
                <a:spcPts val="0"/>
              </a:spcAft>
              <a:buClr>
                <a:schemeClr val="accent4"/>
              </a:buClr>
              <a:buSzPts val="2000"/>
              <a:buNone/>
              <a:defRPr sz="2000"/>
            </a:lvl2pPr>
            <a:lvl3pPr lvl="2" algn="ctr">
              <a:lnSpc>
                <a:spcPct val="90000"/>
              </a:lnSpc>
              <a:spcBef>
                <a:spcPts val="500"/>
              </a:spcBef>
              <a:spcAft>
                <a:spcPts val="0"/>
              </a:spcAft>
              <a:buClr>
                <a:schemeClr val="accent4"/>
              </a:buClr>
              <a:buSzPts val="1800"/>
              <a:buNone/>
              <a:defRPr sz="1800"/>
            </a:lvl3pPr>
            <a:lvl4pPr lvl="3" algn="ctr">
              <a:lnSpc>
                <a:spcPct val="90000"/>
              </a:lnSpc>
              <a:spcBef>
                <a:spcPts val="500"/>
              </a:spcBef>
              <a:spcAft>
                <a:spcPts val="0"/>
              </a:spcAft>
              <a:buClr>
                <a:schemeClr val="accent4"/>
              </a:buClr>
              <a:buSzPts val="1600"/>
              <a:buNone/>
              <a:defRPr sz="1600"/>
            </a:lvl4pPr>
            <a:lvl5pPr lvl="4" algn="ctr">
              <a:lnSpc>
                <a:spcPct val="90000"/>
              </a:lnSpc>
              <a:spcBef>
                <a:spcPts val="500"/>
              </a:spcBef>
              <a:spcAft>
                <a:spcPts val="0"/>
              </a:spcAft>
              <a:buClr>
                <a:schemeClr val="accent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1"/>
        <p:cNvGrpSpPr/>
        <p:nvPr/>
      </p:nvGrpSpPr>
      <p:grpSpPr>
        <a:xfrm>
          <a:off x="0" y="0"/>
          <a:ext cx="0" cy="0"/>
          <a:chOff x="0" y="0"/>
          <a:chExt cx="0" cy="0"/>
        </a:xfrm>
      </p:grpSpPr>
      <p:sp>
        <p:nvSpPr>
          <p:cNvPr id="92" name="Google Shape;92;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3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97"/>
        <p:cNvGrpSpPr/>
        <p:nvPr/>
      </p:nvGrpSpPr>
      <p:grpSpPr>
        <a:xfrm>
          <a:off x="0" y="0"/>
          <a:ext cx="0" cy="0"/>
          <a:chOff x="0" y="0"/>
          <a:chExt cx="0" cy="0"/>
        </a:xfrm>
      </p:grpSpPr>
      <p:sp>
        <p:nvSpPr>
          <p:cNvPr id="98" name="Google Shape;98;p3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 name="Google Shape;99;p3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2" name="Google Shape;102;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1_Title Only">
    <p:spTree>
      <p:nvGrpSpPr>
        <p:cNvPr id="1" name="Shape 26"/>
        <p:cNvGrpSpPr/>
        <p:nvPr/>
      </p:nvGrpSpPr>
      <p:grpSpPr>
        <a:xfrm>
          <a:off x="0" y="0"/>
          <a:ext cx="0" cy="0"/>
          <a:chOff x="0" y="0"/>
          <a:chExt cx="0" cy="0"/>
        </a:xfrm>
      </p:grpSpPr>
      <p:sp>
        <p:nvSpPr>
          <p:cNvPr id="27" name="Google Shape;27;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134577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Blank">
  <p:cSld name="2_Blank">
    <p:spTree>
      <p:nvGrpSpPr>
        <p:cNvPr id="1" name="Shape 51"/>
        <p:cNvGrpSpPr/>
        <p:nvPr/>
      </p:nvGrpSpPr>
      <p:grpSpPr>
        <a:xfrm>
          <a:off x="0" y="0"/>
          <a:ext cx="0" cy="0"/>
          <a:chOff x="0" y="0"/>
          <a:chExt cx="0" cy="0"/>
        </a:xfrm>
      </p:grpSpPr>
      <p:sp>
        <p:nvSpPr>
          <p:cNvPr id="52" name="Google Shape;52;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54" name="Google Shape;54;p28" descr="Icon&#10;&#10;Description automatically generated"/>
          <p:cNvPicPr preferRelativeResize="0"/>
          <p:nvPr/>
        </p:nvPicPr>
        <p:blipFill rotWithShape="1">
          <a:blip r:embed="rId2">
            <a:alphaModFix/>
          </a:blip>
          <a:srcRect/>
          <a:stretch/>
        </p:blipFill>
        <p:spPr>
          <a:xfrm>
            <a:off x="0" y="17288"/>
            <a:ext cx="2844800" cy="2108200"/>
          </a:xfrm>
          <a:prstGeom prst="rect">
            <a:avLst/>
          </a:prstGeom>
          <a:noFill/>
          <a:ln>
            <a:noFill/>
          </a:ln>
        </p:spPr>
      </p:pic>
      <p:cxnSp>
        <p:nvCxnSpPr>
          <p:cNvPr id="55" name="Google Shape;55;p28"/>
          <p:cNvCxnSpPr/>
          <p:nvPr/>
        </p:nvCxnSpPr>
        <p:spPr>
          <a:xfrm>
            <a:off x="1856232" y="1298448"/>
            <a:ext cx="9497568" cy="0"/>
          </a:xfrm>
          <a:prstGeom prst="straightConnector1">
            <a:avLst/>
          </a:prstGeom>
          <a:noFill/>
          <a:ln w="57150" cap="flat" cmpd="sng">
            <a:solidFill>
              <a:srgbClr val="9AA6B0"/>
            </a:solidFill>
            <a:prstDash val="solid"/>
            <a:miter lim="800000"/>
            <a:headEnd type="none" w="sm" len="sm"/>
            <a:tailEnd type="none" w="sm" len="sm"/>
          </a:ln>
        </p:spPr>
      </p:cxnSp>
      <p:sp>
        <p:nvSpPr>
          <p:cNvPr id="56" name="Google Shape;56;p28"/>
          <p:cNvSpPr txBox="1">
            <a:spLocks noGrp="1"/>
          </p:cNvSpPr>
          <p:nvPr>
            <p:ph type="title"/>
          </p:nvPr>
        </p:nvSpPr>
        <p:spPr>
          <a:xfrm>
            <a:off x="2638675" y="163553"/>
            <a:ext cx="8715125"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2"/>
              </a:buClr>
              <a:buSzPts val="4800"/>
              <a:buFont typeface="Oswald SemiBold"/>
              <a:buNone/>
              <a:defRPr sz="4800" b="0">
                <a:solidFill>
                  <a:schemeClr val="dk2"/>
                </a:solidFill>
                <a:latin typeface="Oswald SemiBold"/>
                <a:ea typeface="Oswald SemiBold"/>
                <a:cs typeface="Oswald SemiBold"/>
                <a:sym typeface="Oswald Semi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28"/>
          <p:cNvSpPr txBox="1">
            <a:spLocks noGrp="1"/>
          </p:cNvSpPr>
          <p:nvPr>
            <p:ph type="body" idx="1"/>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
        <p:nvSpPr>
          <p:cNvPr id="59" name="Google Shape;59;p28"/>
          <p:cNvSpPr txBox="1">
            <a:spLocks noGrp="1"/>
          </p:cNvSpPr>
          <p:nvPr>
            <p:ph type="body" idx="2"/>
          </p:nvPr>
        </p:nvSpPr>
        <p:spPr>
          <a:xfrm>
            <a:off x="838201" y="1825625"/>
            <a:ext cx="5181600" cy="435133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83637680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Blank" type="blank">
  <p:cSld name="BLANK">
    <p:spTree>
      <p:nvGrpSpPr>
        <p:cNvPr id="1" name="Shape 21"/>
        <p:cNvGrpSpPr/>
        <p:nvPr/>
      </p:nvGrpSpPr>
      <p:grpSpPr>
        <a:xfrm>
          <a:off x="0" y="0"/>
          <a:ext cx="0" cy="0"/>
          <a:chOff x="0" y="0"/>
          <a:chExt cx="0" cy="0"/>
        </a:xfrm>
      </p:grpSpPr>
      <p:sp>
        <p:nvSpPr>
          <p:cNvPr id="22" name="Google Shape;22;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25" name="Google Shape;25;p24"/>
          <p:cNvPicPr preferRelativeResize="0"/>
          <p:nvPr/>
        </p:nvPicPr>
        <p:blipFill rotWithShape="1">
          <a:blip r:embed="rId2">
            <a:alphaModFix/>
          </a:blip>
          <a:srcRect/>
          <a:stretch/>
        </p:blipFill>
        <p:spPr>
          <a:xfrm>
            <a:off x="6078" y="-128589"/>
            <a:ext cx="2203722" cy="7129463"/>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userDrawn="1">
  <p:cSld name="TITLE_ONLY">
    <p:spTree>
      <p:nvGrpSpPr>
        <p:cNvPr id="1" name="Shape 26"/>
        <p:cNvGrpSpPr/>
        <p:nvPr/>
      </p:nvGrpSpPr>
      <p:grpSpPr>
        <a:xfrm>
          <a:off x="0" y="0"/>
          <a:ext cx="0" cy="0"/>
          <a:chOff x="0" y="0"/>
          <a:chExt cx="0" cy="0"/>
        </a:xfrm>
      </p:grpSpPr>
      <p:sp>
        <p:nvSpPr>
          <p:cNvPr id="28" name="Google Shape;2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
        <p:nvSpPr>
          <p:cNvPr id="2" name="Google Shape;33;p29">
            <a:extLst>
              <a:ext uri="{FF2B5EF4-FFF2-40B4-BE49-F238E27FC236}">
                <a16:creationId xmlns:a16="http://schemas.microsoft.com/office/drawing/2014/main" id="{44265B25-1496-A823-06EF-2BA53F61E01B}"/>
              </a:ext>
            </a:extLst>
          </p:cNvPr>
          <p:cNvSpPr txBox="1">
            <a:spLocks noGrp="1"/>
          </p:cNvSpPr>
          <p:nvPr>
            <p:ph type="body" idx="1"/>
          </p:nvPr>
        </p:nvSpPr>
        <p:spPr>
          <a:xfrm>
            <a:off x="2209801" y="1855621"/>
            <a:ext cx="9148010" cy="4561221"/>
          </a:xfrm>
          <a:prstGeom prst="rect">
            <a:avLst/>
          </a:prstGeom>
          <a:noFill/>
          <a:ln>
            <a:noFill/>
          </a:ln>
        </p:spPr>
        <p:txBody>
          <a:bodyPr spcFirstLastPara="1" wrap="square" lIns="91425" tIns="45700" rIns="91425" bIns="45700" anchor="t" anchorCtr="0">
            <a:normAutofit/>
          </a:bodyPr>
          <a:lstStyle>
            <a:lvl1pPr marL="0" lvl="0" indent="-228600" algn="l">
              <a:lnSpc>
                <a:spcPct val="120000"/>
              </a:lnSpc>
              <a:spcBef>
                <a:spcPts val="1000"/>
              </a:spcBef>
              <a:spcAft>
                <a:spcPts val="0"/>
              </a:spcAft>
              <a:buClr>
                <a:schemeClr val="dk2"/>
              </a:buClr>
              <a:buSzPts val="2800"/>
              <a:buNone/>
              <a:defRPr b="1" i="0">
                <a:solidFill>
                  <a:schemeClr val="dk2"/>
                </a:solidFill>
                <a:latin typeface="Roboto"/>
                <a:ea typeface="Roboto"/>
                <a:cs typeface="Roboto"/>
                <a:sym typeface="Roboto"/>
              </a:defRPr>
            </a:lvl1pPr>
            <a:lvl2pPr marL="914400" lvl="1" indent="-381000" algn="l">
              <a:lnSpc>
                <a:spcPct val="120000"/>
              </a:lnSpc>
              <a:spcBef>
                <a:spcPts val="600"/>
              </a:spcBef>
              <a:spcAft>
                <a:spcPts val="0"/>
              </a:spcAft>
              <a:buClr>
                <a:srgbClr val="327677"/>
              </a:buClr>
              <a:buSzPts val="2400"/>
              <a:buChar char="•"/>
              <a:defRPr b="0" i="0">
                <a:solidFill>
                  <a:srgbClr val="327677"/>
                </a:solidFill>
                <a:latin typeface="Roboto"/>
                <a:ea typeface="Roboto"/>
                <a:cs typeface="Roboto"/>
                <a:sym typeface="Roboto"/>
              </a:defRPr>
            </a:lvl2pPr>
            <a:lvl3pPr marL="1371600" lvl="2" indent="-355600" algn="l">
              <a:lnSpc>
                <a:spcPct val="90000"/>
              </a:lnSpc>
              <a:spcBef>
                <a:spcPts val="500"/>
              </a:spcBef>
              <a:spcAft>
                <a:spcPts val="0"/>
              </a:spcAft>
              <a:buClr>
                <a:srgbClr val="327677"/>
              </a:buClr>
              <a:buSzPts val="2000"/>
              <a:buChar char="•"/>
              <a:defRPr b="0" i="0">
                <a:solidFill>
                  <a:srgbClr val="327677"/>
                </a:solidFill>
                <a:latin typeface="Roboto"/>
                <a:ea typeface="Roboto"/>
                <a:cs typeface="Roboto"/>
                <a:sym typeface="Roboto"/>
              </a:defRPr>
            </a:lvl3pPr>
            <a:lvl4pPr marL="1828800" lvl="3"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4pPr>
            <a:lvl5pPr marL="2286000" lvl="4"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1"/>
        <p:cNvGrpSpPr/>
        <p:nvPr/>
      </p:nvGrpSpPr>
      <p:grpSpPr>
        <a:xfrm>
          <a:off x="0" y="0"/>
          <a:ext cx="0" cy="0"/>
          <a:chOff x="0" y="0"/>
          <a:chExt cx="0" cy="0"/>
        </a:xfrm>
      </p:grpSpPr>
      <p:pic>
        <p:nvPicPr>
          <p:cNvPr id="32" name="Google Shape;32;p29"/>
          <p:cNvPicPr preferRelativeResize="0"/>
          <p:nvPr/>
        </p:nvPicPr>
        <p:blipFill rotWithShape="1">
          <a:blip r:embed="rId2">
            <a:alphaModFix/>
          </a:blip>
          <a:srcRect/>
          <a:stretch/>
        </p:blipFill>
        <p:spPr>
          <a:xfrm>
            <a:off x="6078" y="-128589"/>
            <a:ext cx="2203722" cy="7129463"/>
          </a:xfrm>
          <a:prstGeom prst="rect">
            <a:avLst/>
          </a:prstGeom>
          <a:noFill/>
          <a:ln>
            <a:noFill/>
          </a:ln>
        </p:spPr>
      </p:pic>
      <p:sp>
        <p:nvSpPr>
          <p:cNvPr id="33" name="Google Shape;33;p29"/>
          <p:cNvSpPr txBox="1">
            <a:spLocks noGrp="1"/>
          </p:cNvSpPr>
          <p:nvPr>
            <p:ph type="body" idx="1"/>
          </p:nvPr>
        </p:nvSpPr>
        <p:spPr>
          <a:xfrm>
            <a:off x="2209801" y="1855621"/>
            <a:ext cx="9148010" cy="4561221"/>
          </a:xfrm>
          <a:prstGeom prst="rect">
            <a:avLst/>
          </a:prstGeom>
          <a:noFill/>
          <a:ln>
            <a:noFill/>
          </a:ln>
        </p:spPr>
        <p:txBody>
          <a:bodyPr spcFirstLastPara="1" wrap="square" lIns="91425" tIns="45700" rIns="91425" bIns="45700" anchor="t" anchorCtr="0">
            <a:normAutofit/>
          </a:bodyPr>
          <a:lstStyle>
            <a:lvl1pPr marL="0" lvl="0" indent="-228600" algn="l">
              <a:lnSpc>
                <a:spcPct val="120000"/>
              </a:lnSpc>
              <a:spcBef>
                <a:spcPts val="1000"/>
              </a:spcBef>
              <a:spcAft>
                <a:spcPts val="0"/>
              </a:spcAft>
              <a:buClr>
                <a:schemeClr val="dk2"/>
              </a:buClr>
              <a:buSzPts val="2800"/>
              <a:buNone/>
              <a:defRPr b="1" i="0">
                <a:solidFill>
                  <a:schemeClr val="dk2"/>
                </a:solidFill>
                <a:latin typeface="Roboto"/>
                <a:ea typeface="Roboto"/>
                <a:cs typeface="Roboto"/>
                <a:sym typeface="Roboto"/>
              </a:defRPr>
            </a:lvl1pPr>
            <a:lvl2pPr marL="914400" lvl="1" indent="-381000" algn="l">
              <a:lnSpc>
                <a:spcPct val="120000"/>
              </a:lnSpc>
              <a:spcBef>
                <a:spcPts val="600"/>
              </a:spcBef>
              <a:spcAft>
                <a:spcPts val="0"/>
              </a:spcAft>
              <a:buClr>
                <a:srgbClr val="327677"/>
              </a:buClr>
              <a:buSzPts val="2400"/>
              <a:buChar char="•"/>
              <a:defRPr b="0" i="0">
                <a:solidFill>
                  <a:srgbClr val="327677"/>
                </a:solidFill>
                <a:latin typeface="Roboto"/>
                <a:ea typeface="Roboto"/>
                <a:cs typeface="Roboto"/>
                <a:sym typeface="Roboto"/>
              </a:defRPr>
            </a:lvl2pPr>
            <a:lvl3pPr marL="1371600" lvl="2" indent="-355600" algn="l">
              <a:lnSpc>
                <a:spcPct val="90000"/>
              </a:lnSpc>
              <a:spcBef>
                <a:spcPts val="500"/>
              </a:spcBef>
              <a:spcAft>
                <a:spcPts val="0"/>
              </a:spcAft>
              <a:buClr>
                <a:srgbClr val="327677"/>
              </a:buClr>
              <a:buSzPts val="2000"/>
              <a:buChar char="•"/>
              <a:defRPr b="0" i="0">
                <a:solidFill>
                  <a:srgbClr val="327677"/>
                </a:solidFill>
                <a:latin typeface="Roboto"/>
                <a:ea typeface="Roboto"/>
                <a:cs typeface="Roboto"/>
                <a:sym typeface="Roboto"/>
              </a:defRPr>
            </a:lvl3pPr>
            <a:lvl4pPr marL="1828800" lvl="3"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4pPr>
            <a:lvl5pPr marL="2286000" lvl="4"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4" name="Google Shape;34;p29"/>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2"/>
              </a:buClr>
              <a:buSzPts val="4800"/>
              <a:buFont typeface="Oswald SemiBold"/>
              <a:buNone/>
              <a:defRPr sz="4800" b="0">
                <a:solidFill>
                  <a:schemeClr val="dk2"/>
                </a:solidFill>
                <a:latin typeface="Oswald SemiBold"/>
                <a:ea typeface="Oswald SemiBold"/>
                <a:cs typeface="Oswald SemiBold"/>
                <a:sym typeface="Oswald Semi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4_Blank">
  <p:cSld name="4_Blank">
    <p:spTree>
      <p:nvGrpSpPr>
        <p:cNvPr id="1" name="Shape 39"/>
        <p:cNvGrpSpPr/>
        <p:nvPr/>
      </p:nvGrpSpPr>
      <p:grpSpPr>
        <a:xfrm>
          <a:off x="0" y="0"/>
          <a:ext cx="0" cy="0"/>
          <a:chOff x="0" y="0"/>
          <a:chExt cx="0" cy="0"/>
        </a:xfrm>
      </p:grpSpPr>
      <p:sp>
        <p:nvSpPr>
          <p:cNvPr id="40" name="Google Shape;40;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pic>
        <p:nvPicPr>
          <p:cNvPr id="43" name="Google Shape;43;p26" descr="Icon&#10;&#10;Description automatically generated"/>
          <p:cNvPicPr preferRelativeResize="0"/>
          <p:nvPr/>
        </p:nvPicPr>
        <p:blipFill rotWithShape="1">
          <a:blip r:embed="rId2">
            <a:alphaModFix/>
          </a:blip>
          <a:srcRect/>
          <a:stretch/>
        </p:blipFill>
        <p:spPr>
          <a:xfrm>
            <a:off x="0" y="17288"/>
            <a:ext cx="2844800" cy="2108200"/>
          </a:xfrm>
          <a:prstGeom prst="rect">
            <a:avLst/>
          </a:prstGeom>
          <a:noFill/>
          <a:ln>
            <a:noFill/>
          </a:ln>
        </p:spPr>
      </p:pic>
      <p:sp>
        <p:nvSpPr>
          <p:cNvPr id="44" name="Google Shape;44;p26"/>
          <p:cNvSpPr txBox="1">
            <a:spLocks noGrp="1"/>
          </p:cNvSpPr>
          <p:nvPr>
            <p:ph type="title"/>
          </p:nvPr>
        </p:nvSpPr>
        <p:spPr>
          <a:xfrm>
            <a:off x="2638675" y="163553"/>
            <a:ext cx="8715125"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2"/>
              </a:buClr>
              <a:buSzPts val="4800"/>
              <a:buFont typeface="Oswald SemiBold"/>
              <a:buNone/>
              <a:defRPr sz="4800" b="0">
                <a:solidFill>
                  <a:schemeClr val="dk2"/>
                </a:solidFill>
                <a:latin typeface="Oswald SemiBold"/>
                <a:ea typeface="Oswald SemiBold"/>
                <a:cs typeface="Oswald SemiBold"/>
                <a:sym typeface="Oswald Semi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3_Blank">
  <p:cSld name="3_Blank">
    <p:spTree>
      <p:nvGrpSpPr>
        <p:cNvPr id="1" name="Shape 60"/>
        <p:cNvGrpSpPr/>
        <p:nvPr/>
      </p:nvGrpSpPr>
      <p:grpSpPr>
        <a:xfrm>
          <a:off x="0" y="0"/>
          <a:ext cx="0" cy="0"/>
          <a:chOff x="0" y="0"/>
          <a:chExt cx="0" cy="0"/>
        </a:xfrm>
      </p:grpSpPr>
      <p:pic>
        <p:nvPicPr>
          <p:cNvPr id="61" name="Google Shape;61;p30"/>
          <p:cNvPicPr preferRelativeResize="0"/>
          <p:nvPr/>
        </p:nvPicPr>
        <p:blipFill rotWithShape="1">
          <a:blip r:embed="rId2">
            <a:alphaModFix/>
          </a:blip>
          <a:srcRect/>
          <a:stretch/>
        </p:blipFill>
        <p:spPr>
          <a:xfrm>
            <a:off x="6078" y="-128589"/>
            <a:ext cx="2203722" cy="7129463"/>
          </a:xfrm>
          <a:prstGeom prst="rect">
            <a:avLst/>
          </a:prstGeom>
          <a:noFill/>
          <a:ln>
            <a:noFill/>
          </a:ln>
        </p:spPr>
      </p:pic>
      <p:sp>
        <p:nvSpPr>
          <p:cNvPr id="62" name="Google Shape;62;p30"/>
          <p:cNvSpPr txBox="1">
            <a:spLocks noGrp="1"/>
          </p:cNvSpPr>
          <p:nvPr>
            <p:ph type="body" idx="1"/>
          </p:nvPr>
        </p:nvSpPr>
        <p:spPr>
          <a:xfrm>
            <a:off x="2209801" y="1855621"/>
            <a:ext cx="9148010" cy="4561221"/>
          </a:xfrm>
          <a:prstGeom prst="rect">
            <a:avLst/>
          </a:prstGeom>
          <a:noFill/>
          <a:ln>
            <a:noFill/>
          </a:ln>
        </p:spPr>
        <p:txBody>
          <a:bodyPr spcFirstLastPara="1" wrap="square" lIns="91425" tIns="45700" rIns="91425" bIns="45700" anchor="t" anchorCtr="0">
            <a:normAutofit/>
          </a:bodyPr>
          <a:lstStyle>
            <a:lvl1pPr marL="0" lvl="0" indent="-228600" algn="l">
              <a:lnSpc>
                <a:spcPct val="120000"/>
              </a:lnSpc>
              <a:spcBef>
                <a:spcPts val="1000"/>
              </a:spcBef>
              <a:spcAft>
                <a:spcPts val="0"/>
              </a:spcAft>
              <a:buClr>
                <a:schemeClr val="dk2"/>
              </a:buClr>
              <a:buSzPts val="2800"/>
              <a:buNone/>
              <a:defRPr b="1" i="0">
                <a:solidFill>
                  <a:schemeClr val="dk2"/>
                </a:solidFill>
                <a:latin typeface="Roboto"/>
                <a:ea typeface="Roboto"/>
                <a:cs typeface="Roboto"/>
                <a:sym typeface="Roboto"/>
              </a:defRPr>
            </a:lvl1pPr>
            <a:lvl2pPr marL="914400" lvl="1" indent="-381000" algn="l">
              <a:lnSpc>
                <a:spcPct val="120000"/>
              </a:lnSpc>
              <a:spcBef>
                <a:spcPts val="600"/>
              </a:spcBef>
              <a:spcAft>
                <a:spcPts val="0"/>
              </a:spcAft>
              <a:buClr>
                <a:srgbClr val="327677"/>
              </a:buClr>
              <a:buSzPts val="2400"/>
              <a:buChar char="•"/>
              <a:defRPr b="0" i="0">
                <a:solidFill>
                  <a:srgbClr val="327677"/>
                </a:solidFill>
                <a:latin typeface="Roboto"/>
                <a:ea typeface="Roboto"/>
                <a:cs typeface="Roboto"/>
                <a:sym typeface="Roboto"/>
              </a:defRPr>
            </a:lvl2pPr>
            <a:lvl3pPr marL="1371600" lvl="2" indent="-355600" algn="l">
              <a:lnSpc>
                <a:spcPct val="90000"/>
              </a:lnSpc>
              <a:spcBef>
                <a:spcPts val="500"/>
              </a:spcBef>
              <a:spcAft>
                <a:spcPts val="0"/>
              </a:spcAft>
              <a:buClr>
                <a:srgbClr val="327677"/>
              </a:buClr>
              <a:buSzPts val="2000"/>
              <a:buChar char="•"/>
              <a:defRPr b="0" i="0">
                <a:solidFill>
                  <a:srgbClr val="327677"/>
                </a:solidFill>
                <a:latin typeface="Roboto"/>
                <a:ea typeface="Roboto"/>
                <a:cs typeface="Roboto"/>
                <a:sym typeface="Roboto"/>
              </a:defRPr>
            </a:lvl3pPr>
            <a:lvl4pPr marL="1828800" lvl="3"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4pPr>
            <a:lvl5pPr marL="2286000" lvl="4" indent="-342900" algn="l">
              <a:lnSpc>
                <a:spcPct val="90000"/>
              </a:lnSpc>
              <a:spcBef>
                <a:spcPts val="500"/>
              </a:spcBef>
              <a:spcAft>
                <a:spcPts val="0"/>
              </a:spcAft>
              <a:buClr>
                <a:srgbClr val="327677"/>
              </a:buClr>
              <a:buSzPts val="1800"/>
              <a:buChar char="•"/>
              <a:defRPr b="0" i="0">
                <a:solidFill>
                  <a:srgbClr val="327677"/>
                </a:solidFill>
                <a:latin typeface="Roboto"/>
                <a:ea typeface="Roboto"/>
                <a:cs typeface="Roboto"/>
                <a:sym typeface="Robo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30"/>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dk2"/>
              </a:buClr>
              <a:buSzPts val="4800"/>
              <a:buFont typeface="Oswald SemiBold"/>
              <a:buNone/>
              <a:defRPr sz="4800" b="0">
                <a:solidFill>
                  <a:schemeClr val="dk2"/>
                </a:solidFill>
                <a:latin typeface="Oswald SemiBold"/>
                <a:ea typeface="Oswald SemiBold"/>
                <a:cs typeface="Oswald SemiBold"/>
                <a:sym typeface="Oswald Semi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8"/>
        <p:cNvGrpSpPr/>
        <p:nvPr/>
      </p:nvGrpSpPr>
      <p:grpSpPr>
        <a:xfrm>
          <a:off x="0" y="0"/>
          <a:ext cx="0" cy="0"/>
          <a:chOff x="0" y="0"/>
          <a:chExt cx="0" cy="0"/>
        </a:xfrm>
      </p:grpSpPr>
      <p:sp>
        <p:nvSpPr>
          <p:cNvPr id="69" name="Google Shape;69;p3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r">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2"/>
              </a:buClr>
              <a:buSzPts val="2400"/>
              <a:buNone/>
              <a:defRPr sz="2400" b="1"/>
            </a:lvl1pPr>
            <a:lvl2pPr marL="914400" lvl="1" indent="-228600" algn="l">
              <a:lnSpc>
                <a:spcPct val="90000"/>
              </a:lnSpc>
              <a:spcBef>
                <a:spcPts val="500"/>
              </a:spcBef>
              <a:spcAft>
                <a:spcPts val="0"/>
              </a:spcAft>
              <a:buClr>
                <a:schemeClr val="accent4"/>
              </a:buClr>
              <a:buSzPts val="2000"/>
              <a:buNone/>
              <a:defRPr sz="2000" b="1"/>
            </a:lvl2pPr>
            <a:lvl3pPr marL="1371600" lvl="2" indent="-228600" algn="l">
              <a:lnSpc>
                <a:spcPct val="90000"/>
              </a:lnSpc>
              <a:spcBef>
                <a:spcPts val="500"/>
              </a:spcBef>
              <a:spcAft>
                <a:spcPts val="0"/>
              </a:spcAft>
              <a:buClr>
                <a:schemeClr val="accent4"/>
              </a:buClr>
              <a:buSzPts val="1800"/>
              <a:buNone/>
              <a:defRPr sz="1800" b="1"/>
            </a:lvl3pPr>
            <a:lvl4pPr marL="1828800" lvl="3" indent="-228600" algn="l">
              <a:lnSpc>
                <a:spcPct val="90000"/>
              </a:lnSpc>
              <a:spcBef>
                <a:spcPts val="500"/>
              </a:spcBef>
              <a:spcAft>
                <a:spcPts val="0"/>
              </a:spcAft>
              <a:buClr>
                <a:schemeClr val="accent4"/>
              </a:buClr>
              <a:buSzPts val="1600"/>
              <a:buNone/>
              <a:defRPr sz="1600" b="1"/>
            </a:lvl4pPr>
            <a:lvl5pPr marL="2286000" lvl="4" indent="-228600" algn="l">
              <a:lnSpc>
                <a:spcPct val="90000"/>
              </a:lnSpc>
              <a:spcBef>
                <a:spcPts val="500"/>
              </a:spcBef>
              <a:spcAft>
                <a:spcPts val="0"/>
              </a:spcAft>
              <a:buClr>
                <a:schemeClr val="accent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1" name="Google Shape;71;p31"/>
          <p:cNvSpPr txBox="1">
            <a:spLocks noGrp="1"/>
          </p:cNvSpPr>
          <p:nvPr>
            <p:ph type="body" idx="2"/>
          </p:nvPr>
        </p:nvSpPr>
        <p:spPr>
          <a:xfrm>
            <a:off x="839788" y="2505074"/>
            <a:ext cx="5157787"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3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2"/>
              </a:buClr>
              <a:buSzPts val="2400"/>
              <a:buNone/>
              <a:defRPr sz="2400" b="1"/>
            </a:lvl1pPr>
            <a:lvl2pPr marL="914400" lvl="1" indent="-228600" algn="l">
              <a:lnSpc>
                <a:spcPct val="90000"/>
              </a:lnSpc>
              <a:spcBef>
                <a:spcPts val="500"/>
              </a:spcBef>
              <a:spcAft>
                <a:spcPts val="0"/>
              </a:spcAft>
              <a:buClr>
                <a:schemeClr val="accent4"/>
              </a:buClr>
              <a:buSzPts val="2000"/>
              <a:buNone/>
              <a:defRPr sz="2000" b="1"/>
            </a:lvl2pPr>
            <a:lvl3pPr marL="1371600" lvl="2" indent="-228600" algn="l">
              <a:lnSpc>
                <a:spcPct val="90000"/>
              </a:lnSpc>
              <a:spcBef>
                <a:spcPts val="500"/>
              </a:spcBef>
              <a:spcAft>
                <a:spcPts val="0"/>
              </a:spcAft>
              <a:buClr>
                <a:schemeClr val="accent4"/>
              </a:buClr>
              <a:buSzPts val="1800"/>
              <a:buNone/>
              <a:defRPr sz="1800" b="1"/>
            </a:lvl3pPr>
            <a:lvl4pPr marL="1828800" lvl="3" indent="-228600" algn="l">
              <a:lnSpc>
                <a:spcPct val="90000"/>
              </a:lnSpc>
              <a:spcBef>
                <a:spcPts val="500"/>
              </a:spcBef>
              <a:spcAft>
                <a:spcPts val="0"/>
              </a:spcAft>
              <a:buClr>
                <a:schemeClr val="accent4"/>
              </a:buClr>
              <a:buSzPts val="1600"/>
              <a:buNone/>
              <a:defRPr sz="1600" b="1"/>
            </a:lvl4pPr>
            <a:lvl5pPr marL="2286000" lvl="4" indent="-228600" algn="l">
              <a:lnSpc>
                <a:spcPct val="90000"/>
              </a:lnSpc>
              <a:spcBef>
                <a:spcPts val="500"/>
              </a:spcBef>
              <a:spcAft>
                <a:spcPts val="0"/>
              </a:spcAft>
              <a:buClr>
                <a:schemeClr val="accent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3" name="Google Shape;73;p31"/>
          <p:cNvSpPr txBox="1">
            <a:spLocks noGrp="1"/>
          </p:cNvSpPr>
          <p:nvPr>
            <p:ph type="body" idx="4"/>
          </p:nvPr>
        </p:nvSpPr>
        <p:spPr>
          <a:xfrm>
            <a:off x="6172200" y="2505074"/>
            <a:ext cx="5183188" cy="3684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800"/>
              <a:buNone/>
              <a:defRPr/>
            </a:lvl1pPr>
            <a:lvl2pPr marL="914400" lvl="1" indent="-342900" algn="l">
              <a:lnSpc>
                <a:spcPct val="90000"/>
              </a:lnSpc>
              <a:spcBef>
                <a:spcPts val="500"/>
              </a:spcBef>
              <a:spcAft>
                <a:spcPts val="0"/>
              </a:spcAft>
              <a:buClr>
                <a:schemeClr val="accent4"/>
              </a:buClr>
              <a:buSzPts val="1800"/>
              <a:buChar char="•"/>
              <a:defRPr/>
            </a:lvl2pPr>
            <a:lvl3pPr marL="1371600" lvl="2" indent="-342900" algn="l">
              <a:lnSpc>
                <a:spcPct val="90000"/>
              </a:lnSpc>
              <a:spcBef>
                <a:spcPts val="500"/>
              </a:spcBef>
              <a:spcAft>
                <a:spcPts val="0"/>
              </a:spcAft>
              <a:buClr>
                <a:schemeClr val="accent4"/>
              </a:buClr>
              <a:buSzPts val="1800"/>
              <a:buChar char="•"/>
              <a:defRPr/>
            </a:lvl3pPr>
            <a:lvl4pPr marL="1828800" lvl="3" indent="-342900" algn="l">
              <a:lnSpc>
                <a:spcPct val="90000"/>
              </a:lnSpc>
              <a:spcBef>
                <a:spcPts val="500"/>
              </a:spcBef>
              <a:spcAft>
                <a:spcPts val="0"/>
              </a:spcAft>
              <a:buClr>
                <a:schemeClr val="accent4"/>
              </a:buClr>
              <a:buSzPts val="1800"/>
              <a:buChar char="•"/>
              <a:defRPr/>
            </a:lvl4pPr>
            <a:lvl5pPr marL="2286000" lvl="4" indent="-342900" algn="l">
              <a:lnSpc>
                <a:spcPct val="90000"/>
              </a:lnSpc>
              <a:spcBef>
                <a:spcPts val="500"/>
              </a:spcBef>
              <a:spcAft>
                <a:spcPts val="0"/>
              </a:spcAft>
              <a:buClr>
                <a:schemeClr val="accent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7"/>
        <p:cNvGrpSpPr/>
        <p:nvPr/>
      </p:nvGrpSpPr>
      <p:grpSpPr>
        <a:xfrm>
          <a:off x="0" y="0"/>
          <a:ext cx="0" cy="0"/>
          <a:chOff x="0" y="0"/>
          <a:chExt cx="0" cy="0"/>
        </a:xfrm>
      </p:grpSpPr>
      <p:sp>
        <p:nvSpPr>
          <p:cNvPr id="78" name="Google Shape;78;p3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r">
              <a:lnSpc>
                <a:spcPct val="90000"/>
              </a:lnSpc>
              <a:spcBef>
                <a:spcPts val="0"/>
              </a:spcBef>
              <a:spcAft>
                <a:spcPts val="0"/>
              </a:spcAft>
              <a:buClr>
                <a:schemeClr val="accent1"/>
              </a:buClr>
              <a:buSzPts val="3200"/>
              <a:buFont typeface="Oswald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3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3200"/>
              <a:buNone/>
              <a:defRPr sz="3200"/>
            </a:lvl1pPr>
            <a:lvl2pPr marL="914400" lvl="1" indent="-406400" algn="l">
              <a:lnSpc>
                <a:spcPct val="90000"/>
              </a:lnSpc>
              <a:spcBef>
                <a:spcPts val="500"/>
              </a:spcBef>
              <a:spcAft>
                <a:spcPts val="0"/>
              </a:spcAft>
              <a:buClr>
                <a:schemeClr val="accent4"/>
              </a:buClr>
              <a:buSzPts val="2800"/>
              <a:buChar char="•"/>
              <a:defRPr sz="2800"/>
            </a:lvl2pPr>
            <a:lvl3pPr marL="1371600" lvl="2" indent="-381000" algn="l">
              <a:lnSpc>
                <a:spcPct val="90000"/>
              </a:lnSpc>
              <a:spcBef>
                <a:spcPts val="500"/>
              </a:spcBef>
              <a:spcAft>
                <a:spcPts val="0"/>
              </a:spcAft>
              <a:buClr>
                <a:schemeClr val="accent4"/>
              </a:buClr>
              <a:buSzPts val="2400"/>
              <a:buChar char="•"/>
              <a:defRPr sz="2400"/>
            </a:lvl3pPr>
            <a:lvl4pPr marL="1828800" lvl="3" indent="-355600" algn="l">
              <a:lnSpc>
                <a:spcPct val="90000"/>
              </a:lnSpc>
              <a:spcBef>
                <a:spcPts val="500"/>
              </a:spcBef>
              <a:spcAft>
                <a:spcPts val="0"/>
              </a:spcAft>
              <a:buClr>
                <a:schemeClr val="accent4"/>
              </a:buClr>
              <a:buSzPts val="2000"/>
              <a:buChar char="•"/>
              <a:defRPr sz="2000"/>
            </a:lvl4pPr>
            <a:lvl5pPr marL="2286000" lvl="4" indent="-355600" algn="l">
              <a:lnSpc>
                <a:spcPct val="90000"/>
              </a:lnSpc>
              <a:spcBef>
                <a:spcPts val="500"/>
              </a:spcBef>
              <a:spcAft>
                <a:spcPts val="0"/>
              </a:spcAft>
              <a:buClr>
                <a:schemeClr val="accent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80" name="Google Shape;80;p3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600"/>
              <a:buNone/>
              <a:defRPr sz="1600"/>
            </a:lvl1pPr>
            <a:lvl2pPr marL="914400" lvl="1" indent="-228600" algn="l">
              <a:lnSpc>
                <a:spcPct val="90000"/>
              </a:lnSpc>
              <a:spcBef>
                <a:spcPts val="500"/>
              </a:spcBef>
              <a:spcAft>
                <a:spcPts val="0"/>
              </a:spcAft>
              <a:buClr>
                <a:schemeClr val="accent4"/>
              </a:buClr>
              <a:buSzPts val="1400"/>
              <a:buNone/>
              <a:defRPr sz="1400"/>
            </a:lvl2pPr>
            <a:lvl3pPr marL="1371600" lvl="2" indent="-228600" algn="l">
              <a:lnSpc>
                <a:spcPct val="90000"/>
              </a:lnSpc>
              <a:spcBef>
                <a:spcPts val="500"/>
              </a:spcBef>
              <a:spcAft>
                <a:spcPts val="0"/>
              </a:spcAft>
              <a:buClr>
                <a:schemeClr val="accent4"/>
              </a:buClr>
              <a:buSzPts val="1200"/>
              <a:buNone/>
              <a:defRPr sz="1200"/>
            </a:lvl3pPr>
            <a:lvl4pPr marL="1828800" lvl="3" indent="-228600" algn="l">
              <a:lnSpc>
                <a:spcPct val="90000"/>
              </a:lnSpc>
              <a:spcBef>
                <a:spcPts val="500"/>
              </a:spcBef>
              <a:spcAft>
                <a:spcPts val="0"/>
              </a:spcAft>
              <a:buClr>
                <a:schemeClr val="accent4"/>
              </a:buClr>
              <a:buSzPts val="1000"/>
              <a:buNone/>
              <a:defRPr sz="1000"/>
            </a:lvl4pPr>
            <a:lvl5pPr marL="2286000" lvl="4" indent="-228600" algn="l">
              <a:lnSpc>
                <a:spcPct val="90000"/>
              </a:lnSpc>
              <a:spcBef>
                <a:spcPts val="500"/>
              </a:spcBef>
              <a:spcAft>
                <a:spcPts val="0"/>
              </a:spcAft>
              <a:buClr>
                <a:schemeClr val="accent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1" name="Google Shape;81;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84"/>
        <p:cNvGrpSpPr/>
        <p:nvPr/>
      </p:nvGrpSpPr>
      <p:grpSpPr>
        <a:xfrm>
          <a:off x="0" y="0"/>
          <a:ext cx="0" cy="0"/>
          <a:chOff x="0" y="0"/>
          <a:chExt cx="0" cy="0"/>
        </a:xfrm>
      </p:grpSpPr>
      <p:sp>
        <p:nvSpPr>
          <p:cNvPr id="85" name="Google Shape;85;p3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r">
              <a:lnSpc>
                <a:spcPct val="90000"/>
              </a:lnSpc>
              <a:spcBef>
                <a:spcPts val="0"/>
              </a:spcBef>
              <a:spcAft>
                <a:spcPts val="0"/>
              </a:spcAft>
              <a:buClr>
                <a:schemeClr val="accent1"/>
              </a:buClr>
              <a:buSzPts val="3200"/>
              <a:buFont typeface="Oswald SemiBold"/>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33"/>
          <p:cNvSpPr>
            <a:spLocks noGrp="1"/>
          </p:cNvSpPr>
          <p:nvPr>
            <p:ph type="pic" idx="2"/>
          </p:nvPr>
        </p:nvSpPr>
        <p:spPr>
          <a:xfrm>
            <a:off x="5183188" y="987425"/>
            <a:ext cx="6172200" cy="4873625"/>
          </a:xfrm>
          <a:prstGeom prst="rect">
            <a:avLst/>
          </a:prstGeom>
          <a:noFill/>
          <a:ln>
            <a:noFill/>
          </a:ln>
        </p:spPr>
      </p:sp>
      <p:sp>
        <p:nvSpPr>
          <p:cNvPr id="87" name="Google Shape;87;p3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2"/>
              </a:buClr>
              <a:buSzPts val="1600"/>
              <a:buNone/>
              <a:defRPr sz="1600"/>
            </a:lvl1pPr>
            <a:lvl2pPr marL="914400" lvl="1" indent="-228600" algn="l">
              <a:lnSpc>
                <a:spcPct val="90000"/>
              </a:lnSpc>
              <a:spcBef>
                <a:spcPts val="500"/>
              </a:spcBef>
              <a:spcAft>
                <a:spcPts val="0"/>
              </a:spcAft>
              <a:buClr>
                <a:schemeClr val="accent4"/>
              </a:buClr>
              <a:buSzPts val="1400"/>
              <a:buNone/>
              <a:defRPr sz="1400"/>
            </a:lvl2pPr>
            <a:lvl3pPr marL="1371600" lvl="2" indent="-228600" algn="l">
              <a:lnSpc>
                <a:spcPct val="90000"/>
              </a:lnSpc>
              <a:spcBef>
                <a:spcPts val="500"/>
              </a:spcBef>
              <a:spcAft>
                <a:spcPts val="0"/>
              </a:spcAft>
              <a:buClr>
                <a:schemeClr val="accent4"/>
              </a:buClr>
              <a:buSzPts val="1200"/>
              <a:buNone/>
              <a:defRPr sz="1200"/>
            </a:lvl3pPr>
            <a:lvl4pPr marL="1828800" lvl="3" indent="-228600" algn="l">
              <a:lnSpc>
                <a:spcPct val="90000"/>
              </a:lnSpc>
              <a:spcBef>
                <a:spcPts val="500"/>
              </a:spcBef>
              <a:spcAft>
                <a:spcPts val="0"/>
              </a:spcAft>
              <a:buClr>
                <a:schemeClr val="accent4"/>
              </a:buClr>
              <a:buSzPts val="1000"/>
              <a:buNone/>
              <a:defRPr sz="1000"/>
            </a:lvl4pPr>
            <a:lvl5pPr marL="2286000" lvl="4" indent="-228600" algn="l">
              <a:lnSpc>
                <a:spcPct val="90000"/>
              </a:lnSpc>
              <a:spcBef>
                <a:spcPts val="500"/>
              </a:spcBef>
              <a:spcAft>
                <a:spcPts val="0"/>
              </a:spcAft>
              <a:buClr>
                <a:schemeClr val="accent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8" name="Google Shape;88;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0" name="Google Shape;90;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r" rtl="0">
              <a:lnSpc>
                <a:spcPct val="90000"/>
              </a:lnSpc>
              <a:spcBef>
                <a:spcPts val="0"/>
              </a:spcBef>
              <a:spcAft>
                <a:spcPts val="0"/>
              </a:spcAft>
              <a:buClr>
                <a:schemeClr val="accent1"/>
              </a:buClr>
              <a:buSzPts val="4400"/>
              <a:buFont typeface="Oswald SemiBold"/>
              <a:buNone/>
              <a:defRPr sz="4400" b="0" i="0" u="none" strike="noStrike" cap="none">
                <a:solidFill>
                  <a:schemeClr val="accent1"/>
                </a:solidFill>
                <a:latin typeface="Oswald SemiBold"/>
                <a:ea typeface="Oswald SemiBold"/>
                <a:cs typeface="Oswald SemiBold"/>
                <a:sym typeface="Oswald SemiBol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2"/>
              </a:buClr>
              <a:buSzPts val="2800"/>
              <a:buFont typeface="Arial"/>
              <a:buNone/>
              <a:defRPr sz="2800" b="1" i="0" u="none" strike="noStrike" cap="none">
                <a:solidFill>
                  <a:schemeClr val="dk2"/>
                </a:solidFill>
                <a:latin typeface="Roboto"/>
                <a:ea typeface="Roboto"/>
                <a:cs typeface="Roboto"/>
                <a:sym typeface="Roboto"/>
              </a:defRPr>
            </a:lvl1pPr>
            <a:lvl2pPr marL="914400" marR="0" lvl="1" indent="-381000" algn="l" rtl="0">
              <a:lnSpc>
                <a:spcPct val="90000"/>
              </a:lnSpc>
              <a:spcBef>
                <a:spcPts val="500"/>
              </a:spcBef>
              <a:spcAft>
                <a:spcPts val="0"/>
              </a:spcAft>
              <a:buClr>
                <a:schemeClr val="accent4"/>
              </a:buClr>
              <a:buSzPts val="2400"/>
              <a:buFont typeface="Arial"/>
              <a:buChar char="•"/>
              <a:defRPr sz="2400" b="0" i="0" u="none" strike="noStrike" cap="none">
                <a:solidFill>
                  <a:schemeClr val="accent4"/>
                </a:solidFill>
                <a:latin typeface="Roboto"/>
                <a:ea typeface="Roboto"/>
                <a:cs typeface="Roboto"/>
                <a:sym typeface="Roboto"/>
              </a:defRPr>
            </a:lvl2pPr>
            <a:lvl3pPr marL="1371600" marR="0" lvl="2" indent="-355600" algn="l" rtl="0">
              <a:lnSpc>
                <a:spcPct val="90000"/>
              </a:lnSpc>
              <a:spcBef>
                <a:spcPts val="500"/>
              </a:spcBef>
              <a:spcAft>
                <a:spcPts val="0"/>
              </a:spcAft>
              <a:buClr>
                <a:schemeClr val="accent4"/>
              </a:buClr>
              <a:buSzPts val="2000"/>
              <a:buFont typeface="Arial"/>
              <a:buChar char="•"/>
              <a:defRPr sz="2000" b="0" i="0" u="none" strike="noStrike" cap="none">
                <a:solidFill>
                  <a:schemeClr val="accent4"/>
                </a:solidFill>
                <a:latin typeface="Roboto"/>
                <a:ea typeface="Roboto"/>
                <a:cs typeface="Roboto"/>
                <a:sym typeface="Roboto"/>
              </a:defRPr>
            </a:lvl3pPr>
            <a:lvl4pPr marL="1828800" marR="0" lvl="3" indent="-342900" algn="l" rtl="0">
              <a:lnSpc>
                <a:spcPct val="90000"/>
              </a:lnSpc>
              <a:spcBef>
                <a:spcPts val="500"/>
              </a:spcBef>
              <a:spcAft>
                <a:spcPts val="0"/>
              </a:spcAft>
              <a:buClr>
                <a:schemeClr val="accent4"/>
              </a:buClr>
              <a:buSzPts val="1800"/>
              <a:buFont typeface="Arial"/>
              <a:buChar char="•"/>
              <a:defRPr sz="1800" b="0" i="0" u="none" strike="noStrike" cap="none">
                <a:solidFill>
                  <a:schemeClr val="accent4"/>
                </a:solidFill>
                <a:latin typeface="Roboto"/>
                <a:ea typeface="Roboto"/>
                <a:cs typeface="Roboto"/>
                <a:sym typeface="Roboto"/>
              </a:defRPr>
            </a:lvl4pPr>
            <a:lvl5pPr marL="2286000" marR="0" lvl="4" indent="-342900" algn="l" rtl="0">
              <a:lnSpc>
                <a:spcPct val="90000"/>
              </a:lnSpc>
              <a:spcBef>
                <a:spcPts val="500"/>
              </a:spcBef>
              <a:spcAft>
                <a:spcPts val="0"/>
              </a:spcAft>
              <a:buClr>
                <a:schemeClr val="accent4"/>
              </a:buClr>
              <a:buSzPts val="1800"/>
              <a:buFont typeface="Arial"/>
              <a:buChar char="•"/>
              <a:defRPr sz="1800" b="0" i="0" u="none" strike="noStrike" cap="none">
                <a:solidFill>
                  <a:schemeClr val="accent4"/>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2" name="Google Shape;1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9pPr>
          </a:lstStyle>
          <a:p>
            <a:endParaRPr/>
          </a:p>
        </p:txBody>
      </p:sp>
      <p:sp>
        <p:nvSpPr>
          <p:cNvPr id="13" name="Google Shape;1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Roboto"/>
                <a:ea typeface="Roboto"/>
                <a:cs typeface="Roboto"/>
                <a:sym typeface="Roboto"/>
              </a:defRPr>
            </a:lvl9pPr>
          </a:lstStyle>
          <a:p>
            <a:endParaRPr/>
          </a:p>
        </p:txBody>
      </p:sp>
      <p:sp>
        <p:nvSpPr>
          <p:cNvPr id="14" name="Google Shape;1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hyperlink" Target="https://fr.wikipedia.org/wiki/Institut_europ%C3%A9en_de_bio-informatique"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34.png"/><Relationship Id="rId3" Type="http://schemas.openxmlformats.org/officeDocument/2006/relationships/image" Target="../media/image28.png"/><Relationship Id="rId7" Type="http://schemas.openxmlformats.org/officeDocument/2006/relationships/image" Target="../media/image7.svg"/><Relationship Id="rId12"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33.emf"/><Relationship Id="rId5" Type="http://schemas.openxmlformats.org/officeDocument/2006/relationships/image" Target="../media/image30.svg"/><Relationship Id="rId10" Type="http://schemas.openxmlformats.org/officeDocument/2006/relationships/image" Target="../media/image32.tiff"/><Relationship Id="rId4" Type="http://schemas.openxmlformats.org/officeDocument/2006/relationships/image" Target="../media/image29.png"/><Relationship Id="rId9" Type="http://schemas.openxmlformats.org/officeDocument/2006/relationships/image" Target="../media/image31.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FF637-C6EB-ED8C-CF2C-C1F91FEAB052}"/>
              </a:ext>
            </a:extLst>
          </p:cNvPr>
          <p:cNvSpPr>
            <a:spLocks noGrp="1"/>
          </p:cNvSpPr>
          <p:nvPr>
            <p:ph type="title"/>
          </p:nvPr>
        </p:nvSpPr>
        <p:spPr/>
        <p:txBody>
          <a:bodyPr/>
          <a:lstStyle/>
          <a:p>
            <a:r>
              <a:rPr lang="en-US" dirty="0"/>
              <a:t>Copyright notice</a:t>
            </a:r>
          </a:p>
        </p:txBody>
      </p:sp>
      <p:sp>
        <p:nvSpPr>
          <p:cNvPr id="3" name="Text Placeholder 2">
            <a:extLst>
              <a:ext uri="{FF2B5EF4-FFF2-40B4-BE49-F238E27FC236}">
                <a16:creationId xmlns:a16="http://schemas.microsoft.com/office/drawing/2014/main" id="{5E257B67-8CE8-50E8-E4B7-6B3906AEF26D}"/>
              </a:ext>
            </a:extLst>
          </p:cNvPr>
          <p:cNvSpPr>
            <a:spLocks noGrp="1"/>
          </p:cNvSpPr>
          <p:nvPr>
            <p:ph type="body" idx="1"/>
          </p:nvPr>
        </p:nvSpPr>
        <p:spPr/>
        <p:txBody>
          <a:bodyPr/>
          <a:lstStyle/>
          <a:p>
            <a:pPr marL="0"/>
            <a:r>
              <a:rPr lang="en-US" dirty="0"/>
              <a:t>All images in this slide deck are subject to copyright and are used here with express permission from the creators. Copying and using any of the images in separate materials, without obtaining independent permission, would be a violation of copyright</a:t>
            </a:r>
            <a:r>
              <a:rPr lang="en-US"/>
              <a:t>.</a:t>
            </a:r>
            <a:endParaRPr lang="en-US" dirty="0"/>
          </a:p>
        </p:txBody>
      </p:sp>
    </p:spTree>
    <p:extLst>
      <p:ext uri="{BB962C8B-B14F-4D97-AF65-F5344CB8AC3E}">
        <p14:creationId xmlns:p14="http://schemas.microsoft.com/office/powerpoint/2010/main" val="1494818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05F6D20-77BC-FF94-8325-36BCBB62F10D}"/>
              </a:ext>
            </a:extLst>
          </p:cNvPr>
          <p:cNvSpPr>
            <a:spLocks noGrp="1"/>
          </p:cNvSpPr>
          <p:nvPr>
            <p:ph type="body" idx="4294967295"/>
          </p:nvPr>
        </p:nvSpPr>
        <p:spPr>
          <a:xfrm>
            <a:off x="8059256" y="786318"/>
            <a:ext cx="3779837" cy="4560887"/>
          </a:xfrm>
        </p:spPr>
        <p:txBody>
          <a:bodyPr/>
          <a:lstStyle/>
          <a:p>
            <a:pPr marL="0"/>
            <a:r>
              <a:rPr lang="fr-CH" dirty="0" err="1"/>
              <a:t>Let’s</a:t>
            </a:r>
            <a:r>
              <a:rPr lang="fr-CH" dirty="0"/>
              <a:t> look more </a:t>
            </a:r>
            <a:r>
              <a:rPr lang="fr-CH" dirty="0" err="1"/>
              <a:t>closely</a:t>
            </a:r>
            <a:r>
              <a:rPr lang="fr-CH" dirty="0"/>
              <a:t> at the parts of </a:t>
            </a:r>
            <a:r>
              <a:rPr lang="fr-CH" dirty="0" err="1"/>
              <a:t>my</a:t>
            </a:r>
            <a:r>
              <a:rPr lang="fr-CH" dirty="0"/>
              <a:t> </a:t>
            </a:r>
            <a:r>
              <a:rPr lang="fr-CH" dirty="0" err="1"/>
              <a:t>cell</a:t>
            </a:r>
            <a:r>
              <a:rPr lang="fr-CH" dirty="0"/>
              <a:t>.</a:t>
            </a:r>
          </a:p>
          <a:p>
            <a:pPr marL="0"/>
            <a:endParaRPr lang="fr-CH" dirty="0"/>
          </a:p>
          <a:p>
            <a:pPr marL="0"/>
            <a:r>
              <a:rPr lang="en-US" dirty="0"/>
              <a:t>Starting with the outside.</a:t>
            </a:r>
          </a:p>
        </p:txBody>
      </p:sp>
      <p:grpSp>
        <p:nvGrpSpPr>
          <p:cNvPr id="4" name="Group 3">
            <a:extLst>
              <a:ext uri="{FF2B5EF4-FFF2-40B4-BE49-F238E27FC236}">
                <a16:creationId xmlns:a16="http://schemas.microsoft.com/office/drawing/2014/main" id="{A82C8B20-CC64-489E-D211-F654C432CA99}"/>
              </a:ext>
            </a:extLst>
          </p:cNvPr>
          <p:cNvGrpSpPr/>
          <p:nvPr/>
        </p:nvGrpSpPr>
        <p:grpSpPr>
          <a:xfrm>
            <a:off x="876209" y="158310"/>
            <a:ext cx="7275789" cy="6124532"/>
            <a:chOff x="876209" y="158310"/>
            <a:chExt cx="7275789" cy="6124532"/>
          </a:xfrm>
        </p:grpSpPr>
        <p:sp>
          <p:nvSpPr>
            <p:cNvPr id="5" name="Google Shape;301;p12">
              <a:extLst>
                <a:ext uri="{FF2B5EF4-FFF2-40B4-BE49-F238E27FC236}">
                  <a16:creationId xmlns:a16="http://schemas.microsoft.com/office/drawing/2014/main" id="{54B80253-D25A-C839-10FD-45E1A89ED83E}"/>
                </a:ext>
              </a:extLst>
            </p:cNvPr>
            <p:cNvSpPr/>
            <p:nvPr/>
          </p:nvSpPr>
          <p:spPr>
            <a:xfrm>
              <a:off x="1257727" y="915307"/>
              <a:ext cx="6134417" cy="4857136"/>
            </a:xfrm>
            <a:custGeom>
              <a:avLst/>
              <a:gdLst/>
              <a:ahLst/>
              <a:cxnLst/>
              <a:rect l="l" t="t" r="r" b="b"/>
              <a:pathLst>
                <a:path w="6212541" h="4854388" extrusionOk="0">
                  <a:moveTo>
                    <a:pt x="228600" y="497541"/>
                  </a:moveTo>
                  <a:lnTo>
                    <a:pt x="228600" y="497541"/>
                  </a:lnTo>
                  <a:cubicBezTo>
                    <a:pt x="219635" y="515470"/>
                    <a:pt x="212019" y="534140"/>
                    <a:pt x="201706" y="551329"/>
                  </a:cubicBezTo>
                  <a:cubicBezTo>
                    <a:pt x="198445" y="556765"/>
                    <a:pt x="191521" y="559341"/>
                    <a:pt x="188259" y="564777"/>
                  </a:cubicBezTo>
                  <a:cubicBezTo>
                    <a:pt x="184613" y="570854"/>
                    <a:pt x="184977" y="578752"/>
                    <a:pt x="181535" y="584947"/>
                  </a:cubicBezTo>
                  <a:cubicBezTo>
                    <a:pt x="173686" y="599074"/>
                    <a:pt x="163606" y="611841"/>
                    <a:pt x="154641" y="625288"/>
                  </a:cubicBezTo>
                  <a:lnTo>
                    <a:pt x="141194" y="645459"/>
                  </a:lnTo>
                  <a:lnTo>
                    <a:pt x="121024" y="705971"/>
                  </a:lnTo>
                  <a:cubicBezTo>
                    <a:pt x="118783" y="712694"/>
                    <a:pt x="118231" y="720244"/>
                    <a:pt x="114300" y="726141"/>
                  </a:cubicBezTo>
                  <a:lnTo>
                    <a:pt x="100853" y="746312"/>
                  </a:lnTo>
                  <a:cubicBezTo>
                    <a:pt x="96371" y="759759"/>
                    <a:pt x="93745" y="773975"/>
                    <a:pt x="87406" y="786653"/>
                  </a:cubicBezTo>
                  <a:cubicBezTo>
                    <a:pt x="82924" y="795618"/>
                    <a:pt x="77681" y="804241"/>
                    <a:pt x="73959" y="813547"/>
                  </a:cubicBezTo>
                  <a:cubicBezTo>
                    <a:pt x="68695" y="826708"/>
                    <a:pt x="64994" y="840441"/>
                    <a:pt x="60512" y="853888"/>
                  </a:cubicBezTo>
                  <a:lnTo>
                    <a:pt x="53788" y="874059"/>
                  </a:lnTo>
                  <a:cubicBezTo>
                    <a:pt x="51547" y="880782"/>
                    <a:pt x="50996" y="888332"/>
                    <a:pt x="47065" y="894229"/>
                  </a:cubicBezTo>
                  <a:cubicBezTo>
                    <a:pt x="32943" y="915413"/>
                    <a:pt x="33318" y="911018"/>
                    <a:pt x="26894" y="934571"/>
                  </a:cubicBezTo>
                  <a:cubicBezTo>
                    <a:pt x="22031" y="952401"/>
                    <a:pt x="16485" y="970129"/>
                    <a:pt x="13447" y="988359"/>
                  </a:cubicBezTo>
                  <a:lnTo>
                    <a:pt x="0" y="1069041"/>
                  </a:lnTo>
                  <a:cubicBezTo>
                    <a:pt x="2241" y="1134035"/>
                    <a:pt x="4361" y="1199034"/>
                    <a:pt x="6724" y="1264024"/>
                  </a:cubicBezTo>
                  <a:cubicBezTo>
                    <a:pt x="17699" y="1565835"/>
                    <a:pt x="1263" y="1359003"/>
                    <a:pt x="20171" y="1472453"/>
                  </a:cubicBezTo>
                  <a:cubicBezTo>
                    <a:pt x="30472" y="1534261"/>
                    <a:pt x="20730" y="1501028"/>
                    <a:pt x="33618" y="1539688"/>
                  </a:cubicBezTo>
                  <a:cubicBezTo>
                    <a:pt x="35859" y="1557618"/>
                    <a:pt x="37593" y="1575618"/>
                    <a:pt x="40341" y="1593477"/>
                  </a:cubicBezTo>
                  <a:cubicBezTo>
                    <a:pt x="42079" y="1604772"/>
                    <a:pt x="46599" y="1615676"/>
                    <a:pt x="47065" y="1627094"/>
                  </a:cubicBezTo>
                  <a:cubicBezTo>
                    <a:pt x="51088" y="1725649"/>
                    <a:pt x="49765" y="1824374"/>
                    <a:pt x="53788" y="1922929"/>
                  </a:cubicBezTo>
                  <a:cubicBezTo>
                    <a:pt x="54672" y="1944586"/>
                    <a:pt x="67590" y="1977781"/>
                    <a:pt x="73959" y="1996888"/>
                  </a:cubicBezTo>
                  <a:lnTo>
                    <a:pt x="87406" y="2037229"/>
                  </a:lnTo>
                  <a:cubicBezTo>
                    <a:pt x="89647" y="2043953"/>
                    <a:pt x="92411" y="2050524"/>
                    <a:pt x="94130" y="2057400"/>
                  </a:cubicBezTo>
                  <a:cubicBezTo>
                    <a:pt x="96371" y="2066365"/>
                    <a:pt x="97213" y="2075801"/>
                    <a:pt x="100853" y="2084294"/>
                  </a:cubicBezTo>
                  <a:cubicBezTo>
                    <a:pt x="104036" y="2091721"/>
                    <a:pt x="110686" y="2097237"/>
                    <a:pt x="114300" y="2104465"/>
                  </a:cubicBezTo>
                  <a:cubicBezTo>
                    <a:pt x="117470" y="2110804"/>
                    <a:pt x="118232" y="2118121"/>
                    <a:pt x="121024" y="2124635"/>
                  </a:cubicBezTo>
                  <a:cubicBezTo>
                    <a:pt x="124972" y="2133847"/>
                    <a:pt x="129989" y="2142564"/>
                    <a:pt x="134471" y="2151529"/>
                  </a:cubicBezTo>
                  <a:cubicBezTo>
                    <a:pt x="137326" y="2162949"/>
                    <a:pt x="142556" y="2186799"/>
                    <a:pt x="147918" y="2198594"/>
                  </a:cubicBezTo>
                  <a:cubicBezTo>
                    <a:pt x="156213" y="2216843"/>
                    <a:pt x="174812" y="2252382"/>
                    <a:pt x="174812" y="2252382"/>
                  </a:cubicBezTo>
                  <a:cubicBezTo>
                    <a:pt x="177053" y="2263588"/>
                    <a:pt x="177522" y="2275300"/>
                    <a:pt x="181535" y="2286000"/>
                  </a:cubicBezTo>
                  <a:cubicBezTo>
                    <a:pt x="184372" y="2293566"/>
                    <a:pt x="192146" y="2298605"/>
                    <a:pt x="194983" y="2306171"/>
                  </a:cubicBezTo>
                  <a:cubicBezTo>
                    <a:pt x="198996" y="2316871"/>
                    <a:pt x="197604" y="2329122"/>
                    <a:pt x="201706" y="2339788"/>
                  </a:cubicBezTo>
                  <a:cubicBezTo>
                    <a:pt x="208902" y="2358498"/>
                    <a:pt x="223738" y="2374130"/>
                    <a:pt x="228600" y="2393577"/>
                  </a:cubicBezTo>
                  <a:cubicBezTo>
                    <a:pt x="240998" y="2443163"/>
                    <a:pt x="227675" y="2398139"/>
                    <a:pt x="248771" y="2447365"/>
                  </a:cubicBezTo>
                  <a:cubicBezTo>
                    <a:pt x="251563" y="2453879"/>
                    <a:pt x="252702" y="2461021"/>
                    <a:pt x="255494" y="2467535"/>
                  </a:cubicBezTo>
                  <a:cubicBezTo>
                    <a:pt x="259442" y="2476747"/>
                    <a:pt x="265422" y="2485044"/>
                    <a:pt x="268941" y="2494429"/>
                  </a:cubicBezTo>
                  <a:cubicBezTo>
                    <a:pt x="272186" y="2503082"/>
                    <a:pt x="272111" y="2512794"/>
                    <a:pt x="275665" y="2521324"/>
                  </a:cubicBezTo>
                  <a:cubicBezTo>
                    <a:pt x="283375" y="2539828"/>
                    <a:pt x="296219" y="2556095"/>
                    <a:pt x="302559" y="2575112"/>
                  </a:cubicBezTo>
                  <a:cubicBezTo>
                    <a:pt x="304800" y="2581835"/>
                    <a:pt x="305712" y="2589160"/>
                    <a:pt x="309283" y="2595282"/>
                  </a:cubicBezTo>
                  <a:cubicBezTo>
                    <a:pt x="321498" y="2616222"/>
                    <a:pt x="349624" y="2655794"/>
                    <a:pt x="349624" y="2655794"/>
                  </a:cubicBezTo>
                  <a:cubicBezTo>
                    <a:pt x="364045" y="2699062"/>
                    <a:pt x="345041" y="2652068"/>
                    <a:pt x="376518" y="2696135"/>
                  </a:cubicBezTo>
                  <a:cubicBezTo>
                    <a:pt x="382344" y="2704291"/>
                    <a:pt x="384808" y="2714434"/>
                    <a:pt x="389965" y="2723029"/>
                  </a:cubicBezTo>
                  <a:cubicBezTo>
                    <a:pt x="398280" y="2736887"/>
                    <a:pt x="408293" y="2749666"/>
                    <a:pt x="416859" y="2763371"/>
                  </a:cubicBezTo>
                  <a:lnTo>
                    <a:pt x="450477" y="2817159"/>
                  </a:lnTo>
                  <a:cubicBezTo>
                    <a:pt x="452718" y="2823882"/>
                    <a:pt x="453758" y="2831134"/>
                    <a:pt x="457200" y="2837329"/>
                  </a:cubicBezTo>
                  <a:cubicBezTo>
                    <a:pt x="483828" y="2885261"/>
                    <a:pt x="481855" y="2866467"/>
                    <a:pt x="504265" y="2911288"/>
                  </a:cubicBezTo>
                  <a:cubicBezTo>
                    <a:pt x="507435" y="2917627"/>
                    <a:pt x="507472" y="2925305"/>
                    <a:pt x="510988" y="2931459"/>
                  </a:cubicBezTo>
                  <a:cubicBezTo>
                    <a:pt x="516548" y="2941189"/>
                    <a:pt x="525220" y="2948850"/>
                    <a:pt x="531159" y="2958353"/>
                  </a:cubicBezTo>
                  <a:cubicBezTo>
                    <a:pt x="570553" y="3021383"/>
                    <a:pt x="521040" y="2953600"/>
                    <a:pt x="558053" y="3005418"/>
                  </a:cubicBezTo>
                  <a:cubicBezTo>
                    <a:pt x="564566" y="3014537"/>
                    <a:pt x="571711" y="3023193"/>
                    <a:pt x="578224" y="3032312"/>
                  </a:cubicBezTo>
                  <a:cubicBezTo>
                    <a:pt x="582921" y="3038887"/>
                    <a:pt x="586974" y="3045907"/>
                    <a:pt x="591671" y="3052482"/>
                  </a:cubicBezTo>
                  <a:cubicBezTo>
                    <a:pt x="598184" y="3061601"/>
                    <a:pt x="605902" y="3069874"/>
                    <a:pt x="611841" y="3079377"/>
                  </a:cubicBezTo>
                  <a:cubicBezTo>
                    <a:pt x="617153" y="3087876"/>
                    <a:pt x="619274" y="3098253"/>
                    <a:pt x="625288" y="3106271"/>
                  </a:cubicBezTo>
                  <a:cubicBezTo>
                    <a:pt x="632895" y="3116413"/>
                    <a:pt x="643932" y="3123539"/>
                    <a:pt x="652183" y="3133165"/>
                  </a:cubicBezTo>
                  <a:cubicBezTo>
                    <a:pt x="657442" y="3139300"/>
                    <a:pt x="660933" y="3146760"/>
                    <a:pt x="665630" y="3153335"/>
                  </a:cubicBezTo>
                  <a:cubicBezTo>
                    <a:pt x="672143" y="3162453"/>
                    <a:pt x="678626" y="3171620"/>
                    <a:pt x="685800" y="3180229"/>
                  </a:cubicBezTo>
                  <a:cubicBezTo>
                    <a:pt x="689858" y="3185099"/>
                    <a:pt x="695287" y="3188727"/>
                    <a:pt x="699247" y="3193677"/>
                  </a:cubicBezTo>
                  <a:cubicBezTo>
                    <a:pt x="704295" y="3199987"/>
                    <a:pt x="707521" y="3207639"/>
                    <a:pt x="712694" y="3213847"/>
                  </a:cubicBezTo>
                  <a:cubicBezTo>
                    <a:pt x="718781" y="3221152"/>
                    <a:pt x="726677" y="3226798"/>
                    <a:pt x="732865" y="3234018"/>
                  </a:cubicBezTo>
                  <a:cubicBezTo>
                    <a:pt x="740158" y="3242526"/>
                    <a:pt x="745861" y="3252304"/>
                    <a:pt x="753035" y="3260912"/>
                  </a:cubicBezTo>
                  <a:cubicBezTo>
                    <a:pt x="757093" y="3265782"/>
                    <a:pt x="762425" y="3269489"/>
                    <a:pt x="766483" y="3274359"/>
                  </a:cubicBezTo>
                  <a:cubicBezTo>
                    <a:pt x="788185" y="3300401"/>
                    <a:pt x="795493" y="3320594"/>
                    <a:pt x="826994" y="3341594"/>
                  </a:cubicBezTo>
                  <a:cubicBezTo>
                    <a:pt x="838450" y="3349231"/>
                    <a:pt x="865716" y="3366869"/>
                    <a:pt x="874059" y="3375212"/>
                  </a:cubicBezTo>
                  <a:cubicBezTo>
                    <a:pt x="904471" y="3405624"/>
                    <a:pt x="868409" y="3389016"/>
                    <a:pt x="907677" y="3402106"/>
                  </a:cubicBezTo>
                  <a:cubicBezTo>
                    <a:pt x="912159" y="3408830"/>
                    <a:pt x="915951" y="3416069"/>
                    <a:pt x="921124" y="3422277"/>
                  </a:cubicBezTo>
                  <a:cubicBezTo>
                    <a:pt x="927211" y="3429581"/>
                    <a:pt x="936020" y="3434536"/>
                    <a:pt x="941294" y="3442447"/>
                  </a:cubicBezTo>
                  <a:cubicBezTo>
                    <a:pt x="967275" y="3481418"/>
                    <a:pt x="923079" y="3445992"/>
                    <a:pt x="968188" y="3476065"/>
                  </a:cubicBezTo>
                  <a:cubicBezTo>
                    <a:pt x="978175" y="3491045"/>
                    <a:pt x="981394" y="3498731"/>
                    <a:pt x="995083" y="3509682"/>
                  </a:cubicBezTo>
                  <a:cubicBezTo>
                    <a:pt x="1001393" y="3514730"/>
                    <a:pt x="1008943" y="3518081"/>
                    <a:pt x="1015253" y="3523129"/>
                  </a:cubicBezTo>
                  <a:cubicBezTo>
                    <a:pt x="1020203" y="3527089"/>
                    <a:pt x="1023629" y="3532773"/>
                    <a:pt x="1028700" y="3536577"/>
                  </a:cubicBezTo>
                  <a:cubicBezTo>
                    <a:pt x="1041629" y="3546274"/>
                    <a:pt x="1055594" y="3554506"/>
                    <a:pt x="1069041" y="3563471"/>
                  </a:cubicBezTo>
                  <a:cubicBezTo>
                    <a:pt x="1075765" y="3567953"/>
                    <a:pt x="1081709" y="3573917"/>
                    <a:pt x="1089212" y="3576918"/>
                  </a:cubicBezTo>
                  <a:cubicBezTo>
                    <a:pt x="1100418" y="3581400"/>
                    <a:pt x="1112234" y="3584586"/>
                    <a:pt x="1122830" y="3590365"/>
                  </a:cubicBezTo>
                  <a:cubicBezTo>
                    <a:pt x="1137018" y="3598104"/>
                    <a:pt x="1149724" y="3608294"/>
                    <a:pt x="1163171" y="3617259"/>
                  </a:cubicBezTo>
                  <a:cubicBezTo>
                    <a:pt x="1169894" y="3621741"/>
                    <a:pt x="1177627" y="3624992"/>
                    <a:pt x="1183341" y="3630706"/>
                  </a:cubicBezTo>
                  <a:cubicBezTo>
                    <a:pt x="1198211" y="3645576"/>
                    <a:pt x="1204961" y="3654963"/>
                    <a:pt x="1223683" y="3664324"/>
                  </a:cubicBezTo>
                  <a:cubicBezTo>
                    <a:pt x="1230022" y="3667493"/>
                    <a:pt x="1237130" y="3668806"/>
                    <a:pt x="1243853" y="3671047"/>
                  </a:cubicBezTo>
                  <a:cubicBezTo>
                    <a:pt x="1291377" y="3702729"/>
                    <a:pt x="1232558" y="3662979"/>
                    <a:pt x="1290918" y="3704665"/>
                  </a:cubicBezTo>
                  <a:cubicBezTo>
                    <a:pt x="1297493" y="3709362"/>
                    <a:pt x="1304880" y="3712939"/>
                    <a:pt x="1311088" y="3718112"/>
                  </a:cubicBezTo>
                  <a:cubicBezTo>
                    <a:pt x="1318393" y="3724199"/>
                    <a:pt x="1323196" y="3733243"/>
                    <a:pt x="1331259" y="3738282"/>
                  </a:cubicBezTo>
                  <a:cubicBezTo>
                    <a:pt x="1341494" y="3744679"/>
                    <a:pt x="1353671" y="3747247"/>
                    <a:pt x="1364877" y="3751729"/>
                  </a:cubicBezTo>
                  <a:cubicBezTo>
                    <a:pt x="1392904" y="3779759"/>
                    <a:pt x="1361747" y="3750357"/>
                    <a:pt x="1398494" y="3778624"/>
                  </a:cubicBezTo>
                  <a:cubicBezTo>
                    <a:pt x="1421243" y="3796123"/>
                    <a:pt x="1443318" y="3814483"/>
                    <a:pt x="1465730" y="3832412"/>
                  </a:cubicBezTo>
                  <a:cubicBezTo>
                    <a:pt x="1476936" y="3841377"/>
                    <a:pt x="1487407" y="3851346"/>
                    <a:pt x="1499347" y="3859306"/>
                  </a:cubicBezTo>
                  <a:lnTo>
                    <a:pt x="1559859" y="3899647"/>
                  </a:lnTo>
                  <a:lnTo>
                    <a:pt x="1580030" y="3913094"/>
                  </a:lnTo>
                  <a:cubicBezTo>
                    <a:pt x="1586753" y="3917576"/>
                    <a:pt x="1592534" y="3923986"/>
                    <a:pt x="1600200" y="3926541"/>
                  </a:cubicBezTo>
                  <a:cubicBezTo>
                    <a:pt x="1606924" y="3928782"/>
                    <a:pt x="1614176" y="3929823"/>
                    <a:pt x="1620371" y="3933265"/>
                  </a:cubicBezTo>
                  <a:cubicBezTo>
                    <a:pt x="1634498" y="3941114"/>
                    <a:pt x="1646854" y="3951844"/>
                    <a:pt x="1660712" y="3960159"/>
                  </a:cubicBezTo>
                  <a:cubicBezTo>
                    <a:pt x="1671918" y="3966882"/>
                    <a:pt x="1683696" y="3972733"/>
                    <a:pt x="1694330" y="3980329"/>
                  </a:cubicBezTo>
                  <a:cubicBezTo>
                    <a:pt x="1699488" y="3984014"/>
                    <a:pt x="1702619" y="3990092"/>
                    <a:pt x="1707777" y="3993777"/>
                  </a:cubicBezTo>
                  <a:cubicBezTo>
                    <a:pt x="1718411" y="4001373"/>
                    <a:pt x="1731079" y="4005924"/>
                    <a:pt x="1741394" y="4013947"/>
                  </a:cubicBezTo>
                  <a:cubicBezTo>
                    <a:pt x="1751401" y="4021730"/>
                    <a:pt x="1758146" y="4033234"/>
                    <a:pt x="1768288" y="4040841"/>
                  </a:cubicBezTo>
                  <a:cubicBezTo>
                    <a:pt x="1776307" y="4046855"/>
                    <a:pt x="1786480" y="4049315"/>
                    <a:pt x="1795183" y="4054288"/>
                  </a:cubicBezTo>
                  <a:cubicBezTo>
                    <a:pt x="1802199" y="4058297"/>
                    <a:pt x="1808630" y="4063253"/>
                    <a:pt x="1815353" y="4067735"/>
                  </a:cubicBezTo>
                  <a:cubicBezTo>
                    <a:pt x="1819835" y="4074459"/>
                    <a:pt x="1822719" y="4082585"/>
                    <a:pt x="1828800" y="4087906"/>
                  </a:cubicBezTo>
                  <a:cubicBezTo>
                    <a:pt x="1857253" y="4112803"/>
                    <a:pt x="1861609" y="4112289"/>
                    <a:pt x="1889312" y="4121524"/>
                  </a:cubicBezTo>
                  <a:cubicBezTo>
                    <a:pt x="1895405" y="4126093"/>
                    <a:pt x="1926544" y="4150225"/>
                    <a:pt x="1936377" y="4155141"/>
                  </a:cubicBezTo>
                  <a:cubicBezTo>
                    <a:pt x="1942716" y="4158311"/>
                    <a:pt x="1949824" y="4159624"/>
                    <a:pt x="1956547" y="4161865"/>
                  </a:cubicBezTo>
                  <a:cubicBezTo>
                    <a:pt x="2001311" y="4206627"/>
                    <a:pt x="1953103" y="4164434"/>
                    <a:pt x="1996888" y="4188759"/>
                  </a:cubicBezTo>
                  <a:cubicBezTo>
                    <a:pt x="2011016" y="4196608"/>
                    <a:pt x="2023783" y="4206688"/>
                    <a:pt x="2037230" y="4215653"/>
                  </a:cubicBezTo>
                  <a:cubicBezTo>
                    <a:pt x="2043953" y="4220135"/>
                    <a:pt x="2049734" y="4226545"/>
                    <a:pt x="2057400" y="4229100"/>
                  </a:cubicBezTo>
                  <a:lnTo>
                    <a:pt x="2077571" y="4235824"/>
                  </a:lnTo>
                  <a:cubicBezTo>
                    <a:pt x="2098021" y="4252184"/>
                    <a:pt x="2128289" y="4277992"/>
                    <a:pt x="2151530" y="4289612"/>
                  </a:cubicBezTo>
                  <a:cubicBezTo>
                    <a:pt x="2160495" y="4294094"/>
                    <a:pt x="2169925" y="4297747"/>
                    <a:pt x="2178424" y="4303059"/>
                  </a:cubicBezTo>
                  <a:cubicBezTo>
                    <a:pt x="2187926" y="4308998"/>
                    <a:pt x="2195816" y="4317290"/>
                    <a:pt x="2205318" y="4323229"/>
                  </a:cubicBezTo>
                  <a:cubicBezTo>
                    <a:pt x="2213817" y="4328541"/>
                    <a:pt x="2223450" y="4331809"/>
                    <a:pt x="2232212" y="4336677"/>
                  </a:cubicBezTo>
                  <a:cubicBezTo>
                    <a:pt x="2243636" y="4343024"/>
                    <a:pt x="2254957" y="4349598"/>
                    <a:pt x="2265830" y="4356847"/>
                  </a:cubicBezTo>
                  <a:cubicBezTo>
                    <a:pt x="2275154" y="4363063"/>
                    <a:pt x="2282928" y="4371576"/>
                    <a:pt x="2292724" y="4377018"/>
                  </a:cubicBezTo>
                  <a:cubicBezTo>
                    <a:pt x="2303274" y="4382879"/>
                    <a:pt x="2315692" y="4384786"/>
                    <a:pt x="2326341" y="4390465"/>
                  </a:cubicBezTo>
                  <a:cubicBezTo>
                    <a:pt x="2349403" y="4402765"/>
                    <a:pt x="2371165" y="4417359"/>
                    <a:pt x="2393577" y="4430806"/>
                  </a:cubicBezTo>
                  <a:cubicBezTo>
                    <a:pt x="2404783" y="4437529"/>
                    <a:pt x="2416739" y="4443136"/>
                    <a:pt x="2427194" y="4450977"/>
                  </a:cubicBezTo>
                  <a:cubicBezTo>
                    <a:pt x="2445124" y="4464424"/>
                    <a:pt x="2460174" y="4482994"/>
                    <a:pt x="2480983" y="4491318"/>
                  </a:cubicBezTo>
                  <a:cubicBezTo>
                    <a:pt x="2498693" y="4498402"/>
                    <a:pt x="2524743" y="4507743"/>
                    <a:pt x="2541494" y="4518212"/>
                  </a:cubicBezTo>
                  <a:cubicBezTo>
                    <a:pt x="2588014" y="4547287"/>
                    <a:pt x="2548930" y="4531896"/>
                    <a:pt x="2588559" y="4545106"/>
                  </a:cubicBezTo>
                  <a:cubicBezTo>
                    <a:pt x="2597524" y="4551830"/>
                    <a:pt x="2605430" y="4560265"/>
                    <a:pt x="2615453" y="4565277"/>
                  </a:cubicBezTo>
                  <a:cubicBezTo>
                    <a:pt x="2628131" y="4571616"/>
                    <a:pt x="2642347" y="4574242"/>
                    <a:pt x="2655794" y="4578724"/>
                  </a:cubicBezTo>
                  <a:lnTo>
                    <a:pt x="2675965" y="4585447"/>
                  </a:lnTo>
                  <a:cubicBezTo>
                    <a:pt x="2682688" y="4587688"/>
                    <a:pt x="2689259" y="4590452"/>
                    <a:pt x="2696135" y="4592171"/>
                  </a:cubicBezTo>
                  <a:cubicBezTo>
                    <a:pt x="2705100" y="4594412"/>
                    <a:pt x="2714179" y="4596239"/>
                    <a:pt x="2723030" y="4598894"/>
                  </a:cubicBezTo>
                  <a:cubicBezTo>
                    <a:pt x="2750012" y="4606988"/>
                    <a:pt x="2764044" y="4614298"/>
                    <a:pt x="2790265" y="4619065"/>
                  </a:cubicBezTo>
                  <a:cubicBezTo>
                    <a:pt x="2805857" y="4621900"/>
                    <a:pt x="2821642" y="4623547"/>
                    <a:pt x="2837330" y="4625788"/>
                  </a:cubicBezTo>
                  <a:cubicBezTo>
                    <a:pt x="2878754" y="4639597"/>
                    <a:pt x="2836577" y="4626874"/>
                    <a:pt x="2904565" y="4639235"/>
                  </a:cubicBezTo>
                  <a:cubicBezTo>
                    <a:pt x="2913657" y="4640888"/>
                    <a:pt x="2922424" y="4644023"/>
                    <a:pt x="2931459" y="4645959"/>
                  </a:cubicBezTo>
                  <a:cubicBezTo>
                    <a:pt x="2953807" y="4650748"/>
                    <a:pt x="2976149" y="4655649"/>
                    <a:pt x="2998694" y="4659406"/>
                  </a:cubicBezTo>
                  <a:cubicBezTo>
                    <a:pt x="3012141" y="4661647"/>
                    <a:pt x="3025667" y="4663455"/>
                    <a:pt x="3039035" y="4666129"/>
                  </a:cubicBezTo>
                  <a:cubicBezTo>
                    <a:pt x="3048096" y="4667941"/>
                    <a:pt x="3056926" y="4670775"/>
                    <a:pt x="3065930" y="4672853"/>
                  </a:cubicBezTo>
                  <a:lnTo>
                    <a:pt x="3126441" y="4686300"/>
                  </a:lnTo>
                  <a:cubicBezTo>
                    <a:pt x="3135445" y="4688378"/>
                    <a:pt x="3144293" y="4691120"/>
                    <a:pt x="3153335" y="4693024"/>
                  </a:cubicBezTo>
                  <a:cubicBezTo>
                    <a:pt x="3261296" y="4715752"/>
                    <a:pt x="3227687" y="4710249"/>
                    <a:pt x="3314700" y="4719918"/>
                  </a:cubicBezTo>
                  <a:cubicBezTo>
                    <a:pt x="3380288" y="4736314"/>
                    <a:pt x="3298390" y="4716294"/>
                    <a:pt x="3375212" y="4733365"/>
                  </a:cubicBezTo>
                  <a:cubicBezTo>
                    <a:pt x="3423748" y="4744151"/>
                    <a:pt x="3379991" y="4736679"/>
                    <a:pt x="3435724" y="4746812"/>
                  </a:cubicBezTo>
                  <a:cubicBezTo>
                    <a:pt x="3449137" y="4749251"/>
                    <a:pt x="3462440" y="4753076"/>
                    <a:pt x="3476065" y="4753535"/>
                  </a:cubicBezTo>
                  <a:lnTo>
                    <a:pt x="4034118" y="4766982"/>
                  </a:lnTo>
                  <a:cubicBezTo>
                    <a:pt x="4052047" y="4769223"/>
                    <a:pt x="4070047" y="4770959"/>
                    <a:pt x="4087906" y="4773706"/>
                  </a:cubicBezTo>
                  <a:cubicBezTo>
                    <a:pt x="4099201" y="4775444"/>
                    <a:pt x="4110270" y="4778443"/>
                    <a:pt x="4121524" y="4780429"/>
                  </a:cubicBezTo>
                  <a:cubicBezTo>
                    <a:pt x="4189785" y="4792475"/>
                    <a:pt x="4191521" y="4792351"/>
                    <a:pt x="4249271" y="4800600"/>
                  </a:cubicBezTo>
                  <a:cubicBezTo>
                    <a:pt x="4376652" y="4836995"/>
                    <a:pt x="4216972" y="4793679"/>
                    <a:pt x="4343400" y="4820771"/>
                  </a:cubicBezTo>
                  <a:cubicBezTo>
                    <a:pt x="4359354" y="4824190"/>
                    <a:pt x="4374567" y="4830549"/>
                    <a:pt x="4390465" y="4834218"/>
                  </a:cubicBezTo>
                  <a:cubicBezTo>
                    <a:pt x="4468434" y="4852210"/>
                    <a:pt x="4395345" y="4830395"/>
                    <a:pt x="4464424" y="4847665"/>
                  </a:cubicBezTo>
                  <a:cubicBezTo>
                    <a:pt x="4471299" y="4849384"/>
                    <a:pt x="4477871" y="4852147"/>
                    <a:pt x="4484594" y="4854388"/>
                  </a:cubicBezTo>
                  <a:cubicBezTo>
                    <a:pt x="4618118" y="4841037"/>
                    <a:pt x="4501881" y="4854869"/>
                    <a:pt x="4585447" y="4840941"/>
                  </a:cubicBezTo>
                  <a:cubicBezTo>
                    <a:pt x="4619181" y="4835319"/>
                    <a:pt x="4668829" y="4831077"/>
                    <a:pt x="4699747" y="4820771"/>
                  </a:cubicBezTo>
                  <a:cubicBezTo>
                    <a:pt x="4742693" y="4806455"/>
                    <a:pt x="4693995" y="4821523"/>
                    <a:pt x="4760259" y="4807324"/>
                  </a:cubicBezTo>
                  <a:cubicBezTo>
                    <a:pt x="4778330" y="4803452"/>
                    <a:pt x="4795925" y="4797502"/>
                    <a:pt x="4814047" y="4793877"/>
                  </a:cubicBezTo>
                  <a:lnTo>
                    <a:pt x="4847665" y="4787153"/>
                  </a:lnTo>
                  <a:cubicBezTo>
                    <a:pt x="4880002" y="4781273"/>
                    <a:pt x="4890797" y="4780820"/>
                    <a:pt x="4921624" y="4773706"/>
                  </a:cubicBezTo>
                  <a:cubicBezTo>
                    <a:pt x="5005924" y="4754253"/>
                    <a:pt x="4944136" y="4764727"/>
                    <a:pt x="5022477" y="4753535"/>
                  </a:cubicBezTo>
                  <a:cubicBezTo>
                    <a:pt x="5033683" y="4749053"/>
                    <a:pt x="5045065" y="4744990"/>
                    <a:pt x="5056094" y="4740088"/>
                  </a:cubicBezTo>
                  <a:cubicBezTo>
                    <a:pt x="5065253" y="4736017"/>
                    <a:pt x="5073776" y="4730589"/>
                    <a:pt x="5082988" y="4726641"/>
                  </a:cubicBezTo>
                  <a:cubicBezTo>
                    <a:pt x="5089502" y="4723849"/>
                    <a:pt x="5096645" y="4722710"/>
                    <a:pt x="5103159" y="4719918"/>
                  </a:cubicBezTo>
                  <a:cubicBezTo>
                    <a:pt x="5112371" y="4715970"/>
                    <a:pt x="5120841" y="4710419"/>
                    <a:pt x="5130053" y="4706471"/>
                  </a:cubicBezTo>
                  <a:cubicBezTo>
                    <a:pt x="5136567" y="4703679"/>
                    <a:pt x="5143710" y="4702539"/>
                    <a:pt x="5150224" y="4699747"/>
                  </a:cubicBezTo>
                  <a:cubicBezTo>
                    <a:pt x="5159436" y="4695799"/>
                    <a:pt x="5167959" y="4690371"/>
                    <a:pt x="5177118" y="4686300"/>
                  </a:cubicBezTo>
                  <a:cubicBezTo>
                    <a:pt x="5188147" y="4681398"/>
                    <a:pt x="5199285" y="4676670"/>
                    <a:pt x="5210735" y="4672853"/>
                  </a:cubicBezTo>
                  <a:cubicBezTo>
                    <a:pt x="5219502" y="4669931"/>
                    <a:pt x="5229100" y="4669683"/>
                    <a:pt x="5237630" y="4666129"/>
                  </a:cubicBezTo>
                  <a:cubicBezTo>
                    <a:pt x="5330705" y="4627347"/>
                    <a:pt x="5257670" y="4647671"/>
                    <a:pt x="5318312" y="4632512"/>
                  </a:cubicBezTo>
                  <a:cubicBezTo>
                    <a:pt x="5327277" y="4625788"/>
                    <a:pt x="5335703" y="4618280"/>
                    <a:pt x="5345206" y="4612341"/>
                  </a:cubicBezTo>
                  <a:cubicBezTo>
                    <a:pt x="5400078" y="4578045"/>
                    <a:pt x="5347030" y="4618349"/>
                    <a:pt x="5392271" y="4585447"/>
                  </a:cubicBezTo>
                  <a:cubicBezTo>
                    <a:pt x="5410396" y="4572265"/>
                    <a:pt x="5424798" y="4552194"/>
                    <a:pt x="5446059" y="4545106"/>
                  </a:cubicBezTo>
                  <a:cubicBezTo>
                    <a:pt x="5465667" y="4538570"/>
                    <a:pt x="5474134" y="4536804"/>
                    <a:pt x="5493124" y="4524935"/>
                  </a:cubicBezTo>
                  <a:cubicBezTo>
                    <a:pt x="5539645" y="4495860"/>
                    <a:pt x="5500560" y="4511252"/>
                    <a:pt x="5540188" y="4498041"/>
                  </a:cubicBezTo>
                  <a:cubicBezTo>
                    <a:pt x="5549153" y="4491318"/>
                    <a:pt x="5557580" y="4483810"/>
                    <a:pt x="5567083" y="4477871"/>
                  </a:cubicBezTo>
                  <a:cubicBezTo>
                    <a:pt x="5575582" y="4472559"/>
                    <a:pt x="5585736" y="4470129"/>
                    <a:pt x="5593977" y="4464424"/>
                  </a:cubicBezTo>
                  <a:cubicBezTo>
                    <a:pt x="5614987" y="4449879"/>
                    <a:pt x="5634318" y="4433047"/>
                    <a:pt x="5654488" y="4417359"/>
                  </a:cubicBezTo>
                  <a:cubicBezTo>
                    <a:pt x="5661994" y="4411521"/>
                    <a:pt x="5666921" y="4402715"/>
                    <a:pt x="5674659" y="4397188"/>
                  </a:cubicBezTo>
                  <a:cubicBezTo>
                    <a:pt x="5682815" y="4391362"/>
                    <a:pt x="5693054" y="4389053"/>
                    <a:pt x="5701553" y="4383741"/>
                  </a:cubicBezTo>
                  <a:cubicBezTo>
                    <a:pt x="5711055" y="4377802"/>
                    <a:pt x="5719267" y="4369997"/>
                    <a:pt x="5728447" y="4363571"/>
                  </a:cubicBezTo>
                  <a:cubicBezTo>
                    <a:pt x="5741687" y="4354303"/>
                    <a:pt x="5755859" y="4346374"/>
                    <a:pt x="5768788" y="4336677"/>
                  </a:cubicBezTo>
                  <a:cubicBezTo>
                    <a:pt x="5777753" y="4329953"/>
                    <a:pt x="5786564" y="4323019"/>
                    <a:pt x="5795683" y="4316506"/>
                  </a:cubicBezTo>
                  <a:cubicBezTo>
                    <a:pt x="5802258" y="4311809"/>
                    <a:pt x="5809645" y="4308232"/>
                    <a:pt x="5815853" y="4303059"/>
                  </a:cubicBezTo>
                  <a:cubicBezTo>
                    <a:pt x="5823158" y="4296972"/>
                    <a:pt x="5828719" y="4288975"/>
                    <a:pt x="5836024" y="4282888"/>
                  </a:cubicBezTo>
                  <a:cubicBezTo>
                    <a:pt x="5846058" y="4274526"/>
                    <a:pt x="5883242" y="4253651"/>
                    <a:pt x="5889812" y="4249271"/>
                  </a:cubicBezTo>
                  <a:cubicBezTo>
                    <a:pt x="5899136" y="4243055"/>
                    <a:pt x="5907587" y="4235613"/>
                    <a:pt x="5916706" y="4229100"/>
                  </a:cubicBezTo>
                  <a:cubicBezTo>
                    <a:pt x="5923282" y="4224403"/>
                    <a:pt x="5930153" y="4220135"/>
                    <a:pt x="5936877" y="4215653"/>
                  </a:cubicBezTo>
                  <a:cubicBezTo>
                    <a:pt x="5941359" y="4208929"/>
                    <a:pt x="5945151" y="4201690"/>
                    <a:pt x="5950324" y="4195482"/>
                  </a:cubicBezTo>
                  <a:cubicBezTo>
                    <a:pt x="5956411" y="4188178"/>
                    <a:pt x="5964967" y="4183049"/>
                    <a:pt x="5970494" y="4175312"/>
                  </a:cubicBezTo>
                  <a:cubicBezTo>
                    <a:pt x="5976320" y="4167156"/>
                    <a:pt x="5978968" y="4157120"/>
                    <a:pt x="5983941" y="4148418"/>
                  </a:cubicBezTo>
                  <a:cubicBezTo>
                    <a:pt x="6000114" y="4120115"/>
                    <a:pt x="5997289" y="4135217"/>
                    <a:pt x="6010835" y="4101353"/>
                  </a:cubicBezTo>
                  <a:cubicBezTo>
                    <a:pt x="6016099" y="4088192"/>
                    <a:pt x="6020845" y="4074763"/>
                    <a:pt x="6024283" y="4061012"/>
                  </a:cubicBezTo>
                  <a:cubicBezTo>
                    <a:pt x="6026524" y="4052047"/>
                    <a:pt x="6027762" y="4042770"/>
                    <a:pt x="6031006" y="4034118"/>
                  </a:cubicBezTo>
                  <a:cubicBezTo>
                    <a:pt x="6034525" y="4024733"/>
                    <a:pt x="6039480" y="4015926"/>
                    <a:pt x="6044453" y="4007224"/>
                  </a:cubicBezTo>
                  <a:cubicBezTo>
                    <a:pt x="6048462" y="4000208"/>
                    <a:pt x="6053891" y="3994069"/>
                    <a:pt x="6057900" y="3987053"/>
                  </a:cubicBezTo>
                  <a:cubicBezTo>
                    <a:pt x="6062873" y="3978351"/>
                    <a:pt x="6066374" y="3968861"/>
                    <a:pt x="6071347" y="3960159"/>
                  </a:cubicBezTo>
                  <a:cubicBezTo>
                    <a:pt x="6075356" y="3953143"/>
                    <a:pt x="6080785" y="3947004"/>
                    <a:pt x="6084794" y="3939988"/>
                  </a:cubicBezTo>
                  <a:cubicBezTo>
                    <a:pt x="6089767" y="3931286"/>
                    <a:pt x="6093268" y="3921796"/>
                    <a:pt x="6098241" y="3913094"/>
                  </a:cubicBezTo>
                  <a:cubicBezTo>
                    <a:pt x="6102250" y="3906078"/>
                    <a:pt x="6108074" y="3900151"/>
                    <a:pt x="6111688" y="3892924"/>
                  </a:cubicBezTo>
                  <a:cubicBezTo>
                    <a:pt x="6114858" y="3886585"/>
                    <a:pt x="6115620" y="3879267"/>
                    <a:pt x="6118412" y="3872753"/>
                  </a:cubicBezTo>
                  <a:cubicBezTo>
                    <a:pt x="6122360" y="3863541"/>
                    <a:pt x="6127911" y="3855071"/>
                    <a:pt x="6131859" y="3845859"/>
                  </a:cubicBezTo>
                  <a:cubicBezTo>
                    <a:pt x="6148561" y="3806889"/>
                    <a:pt x="6126189" y="3844278"/>
                    <a:pt x="6152030" y="3805518"/>
                  </a:cubicBezTo>
                  <a:lnTo>
                    <a:pt x="6165477" y="3765177"/>
                  </a:lnTo>
                  <a:cubicBezTo>
                    <a:pt x="6167718" y="3758453"/>
                    <a:pt x="6171035" y="3751997"/>
                    <a:pt x="6172200" y="3745006"/>
                  </a:cubicBezTo>
                  <a:cubicBezTo>
                    <a:pt x="6176271" y="3720584"/>
                    <a:pt x="6186999" y="3653545"/>
                    <a:pt x="6192371" y="3637429"/>
                  </a:cubicBezTo>
                  <a:cubicBezTo>
                    <a:pt x="6194612" y="3630706"/>
                    <a:pt x="6197375" y="3624134"/>
                    <a:pt x="6199094" y="3617259"/>
                  </a:cubicBezTo>
                  <a:cubicBezTo>
                    <a:pt x="6205650" y="3591034"/>
                    <a:pt x="6208745" y="3563153"/>
                    <a:pt x="6212541" y="3536577"/>
                  </a:cubicBezTo>
                  <a:cubicBezTo>
                    <a:pt x="6210300" y="3368489"/>
                    <a:pt x="6209772" y="3200369"/>
                    <a:pt x="6205818" y="3032312"/>
                  </a:cubicBezTo>
                  <a:cubicBezTo>
                    <a:pt x="6204969" y="2996250"/>
                    <a:pt x="6199953" y="2965577"/>
                    <a:pt x="6192371" y="2931459"/>
                  </a:cubicBezTo>
                  <a:cubicBezTo>
                    <a:pt x="6190366" y="2922438"/>
                    <a:pt x="6187652" y="2913586"/>
                    <a:pt x="6185647" y="2904565"/>
                  </a:cubicBezTo>
                  <a:cubicBezTo>
                    <a:pt x="6174828" y="2855881"/>
                    <a:pt x="6184216" y="2886822"/>
                    <a:pt x="6172200" y="2850777"/>
                  </a:cubicBezTo>
                  <a:cubicBezTo>
                    <a:pt x="6159025" y="2771717"/>
                    <a:pt x="6172128" y="2843726"/>
                    <a:pt x="6158753" y="2783541"/>
                  </a:cubicBezTo>
                  <a:cubicBezTo>
                    <a:pt x="6156274" y="2772386"/>
                    <a:pt x="6154600" y="2761059"/>
                    <a:pt x="6152030" y="2749924"/>
                  </a:cubicBezTo>
                  <a:cubicBezTo>
                    <a:pt x="6147874" y="2731916"/>
                    <a:pt x="6140876" y="2714474"/>
                    <a:pt x="6138583" y="2696135"/>
                  </a:cubicBezTo>
                  <a:cubicBezTo>
                    <a:pt x="6136342" y="2678206"/>
                    <a:pt x="6134830" y="2660170"/>
                    <a:pt x="6131859" y="2642347"/>
                  </a:cubicBezTo>
                  <a:cubicBezTo>
                    <a:pt x="6127657" y="2617137"/>
                    <a:pt x="6124804" y="2617655"/>
                    <a:pt x="6118412" y="2595282"/>
                  </a:cubicBezTo>
                  <a:cubicBezTo>
                    <a:pt x="6115873" y="2586397"/>
                    <a:pt x="6113624" y="2577423"/>
                    <a:pt x="6111688" y="2568388"/>
                  </a:cubicBezTo>
                  <a:cubicBezTo>
                    <a:pt x="6108906" y="2555405"/>
                    <a:pt x="6098739" y="2497729"/>
                    <a:pt x="6091518" y="2474259"/>
                  </a:cubicBezTo>
                  <a:cubicBezTo>
                    <a:pt x="6085265" y="2453937"/>
                    <a:pt x="6071347" y="2413747"/>
                    <a:pt x="6071347" y="2413747"/>
                  </a:cubicBezTo>
                  <a:cubicBezTo>
                    <a:pt x="6066803" y="2386478"/>
                    <a:pt x="6065424" y="2371592"/>
                    <a:pt x="6057900" y="2346512"/>
                  </a:cubicBezTo>
                  <a:cubicBezTo>
                    <a:pt x="6053827" y="2332935"/>
                    <a:pt x="6052315" y="2317965"/>
                    <a:pt x="6044453" y="2306171"/>
                  </a:cubicBezTo>
                  <a:cubicBezTo>
                    <a:pt x="6035488" y="2292724"/>
                    <a:pt x="6022670" y="2281161"/>
                    <a:pt x="6017559" y="2265829"/>
                  </a:cubicBezTo>
                  <a:cubicBezTo>
                    <a:pt x="5994080" y="2195393"/>
                    <a:pt x="6016237" y="2250068"/>
                    <a:pt x="5990665" y="2205318"/>
                  </a:cubicBezTo>
                  <a:cubicBezTo>
                    <a:pt x="5985692" y="2196616"/>
                    <a:pt x="5983044" y="2186580"/>
                    <a:pt x="5977218" y="2178424"/>
                  </a:cubicBezTo>
                  <a:cubicBezTo>
                    <a:pt x="5971691" y="2170686"/>
                    <a:pt x="5963771" y="2164977"/>
                    <a:pt x="5957047" y="2158253"/>
                  </a:cubicBezTo>
                  <a:cubicBezTo>
                    <a:pt x="5945214" y="2122750"/>
                    <a:pt x="5954255" y="2143978"/>
                    <a:pt x="5923430" y="2097741"/>
                  </a:cubicBezTo>
                  <a:cubicBezTo>
                    <a:pt x="5918948" y="2091018"/>
                    <a:pt x="5912538" y="2085237"/>
                    <a:pt x="5909983" y="2077571"/>
                  </a:cubicBezTo>
                  <a:cubicBezTo>
                    <a:pt x="5903245" y="2057357"/>
                    <a:pt x="5904293" y="2054606"/>
                    <a:pt x="5889812" y="2037229"/>
                  </a:cubicBezTo>
                  <a:cubicBezTo>
                    <a:pt x="5883725" y="2029924"/>
                    <a:pt x="5875829" y="2024278"/>
                    <a:pt x="5869641" y="2017059"/>
                  </a:cubicBezTo>
                  <a:cubicBezTo>
                    <a:pt x="5862348" y="2008551"/>
                    <a:pt x="5855984" y="1999284"/>
                    <a:pt x="5849471" y="1990165"/>
                  </a:cubicBezTo>
                  <a:cubicBezTo>
                    <a:pt x="5844774" y="1983589"/>
                    <a:pt x="5841197" y="1976202"/>
                    <a:pt x="5836024" y="1969994"/>
                  </a:cubicBezTo>
                  <a:cubicBezTo>
                    <a:pt x="5829937" y="1962689"/>
                    <a:pt x="5823158" y="1955911"/>
                    <a:pt x="5815853" y="1949824"/>
                  </a:cubicBezTo>
                  <a:cubicBezTo>
                    <a:pt x="5809645" y="1944651"/>
                    <a:pt x="5801891" y="1941550"/>
                    <a:pt x="5795683" y="1936377"/>
                  </a:cubicBezTo>
                  <a:cubicBezTo>
                    <a:pt x="5788378" y="1930290"/>
                    <a:pt x="5783330" y="1921618"/>
                    <a:pt x="5775512" y="1916206"/>
                  </a:cubicBezTo>
                  <a:cubicBezTo>
                    <a:pt x="5678554" y="1849081"/>
                    <a:pt x="5741336" y="1898511"/>
                    <a:pt x="5667935" y="1855694"/>
                  </a:cubicBezTo>
                  <a:cubicBezTo>
                    <a:pt x="5653975" y="1847551"/>
                    <a:pt x="5642926" y="1833910"/>
                    <a:pt x="5627594" y="1828800"/>
                  </a:cubicBezTo>
                  <a:cubicBezTo>
                    <a:pt x="5620871" y="1826559"/>
                    <a:pt x="5614238" y="1824024"/>
                    <a:pt x="5607424" y="1822077"/>
                  </a:cubicBezTo>
                  <a:cubicBezTo>
                    <a:pt x="5597370" y="1819205"/>
                    <a:pt x="5571106" y="1814003"/>
                    <a:pt x="5560359" y="1808629"/>
                  </a:cubicBezTo>
                  <a:cubicBezTo>
                    <a:pt x="5553131" y="1805015"/>
                    <a:pt x="5547416" y="1798796"/>
                    <a:pt x="5540188" y="1795182"/>
                  </a:cubicBezTo>
                  <a:cubicBezTo>
                    <a:pt x="5533849" y="1792013"/>
                    <a:pt x="5526271" y="1791794"/>
                    <a:pt x="5520018" y="1788459"/>
                  </a:cubicBezTo>
                  <a:cubicBezTo>
                    <a:pt x="5411513" y="1730590"/>
                    <a:pt x="5473812" y="1752886"/>
                    <a:pt x="5419165" y="1734671"/>
                  </a:cubicBezTo>
                  <a:cubicBezTo>
                    <a:pt x="5412441" y="1730189"/>
                    <a:pt x="5406588" y="1723986"/>
                    <a:pt x="5398994" y="1721224"/>
                  </a:cubicBezTo>
                  <a:cubicBezTo>
                    <a:pt x="5381626" y="1714908"/>
                    <a:pt x="5345206" y="1707777"/>
                    <a:pt x="5345206" y="1707777"/>
                  </a:cubicBezTo>
                  <a:cubicBezTo>
                    <a:pt x="5321874" y="1684445"/>
                    <a:pt x="5324833" y="1684143"/>
                    <a:pt x="5291418" y="1667435"/>
                  </a:cubicBezTo>
                  <a:cubicBezTo>
                    <a:pt x="5280623" y="1662037"/>
                    <a:pt x="5268350" y="1659849"/>
                    <a:pt x="5257800" y="1653988"/>
                  </a:cubicBezTo>
                  <a:cubicBezTo>
                    <a:pt x="5248004" y="1648546"/>
                    <a:pt x="5240408" y="1639757"/>
                    <a:pt x="5230906" y="1633818"/>
                  </a:cubicBezTo>
                  <a:cubicBezTo>
                    <a:pt x="5222407" y="1628506"/>
                    <a:pt x="5212511" y="1625683"/>
                    <a:pt x="5204012" y="1620371"/>
                  </a:cubicBezTo>
                  <a:cubicBezTo>
                    <a:pt x="5194509" y="1614432"/>
                    <a:pt x="5186621" y="1606139"/>
                    <a:pt x="5177118" y="1600200"/>
                  </a:cubicBezTo>
                  <a:cubicBezTo>
                    <a:pt x="5160367" y="1589731"/>
                    <a:pt x="5134316" y="1580390"/>
                    <a:pt x="5116606" y="1573306"/>
                  </a:cubicBezTo>
                  <a:cubicBezTo>
                    <a:pt x="5099203" y="1555903"/>
                    <a:pt x="5080220" y="1534283"/>
                    <a:pt x="5056094" y="1526241"/>
                  </a:cubicBezTo>
                  <a:lnTo>
                    <a:pt x="5035924" y="1519518"/>
                  </a:lnTo>
                  <a:cubicBezTo>
                    <a:pt x="5026959" y="1512794"/>
                    <a:pt x="5018760" y="1504907"/>
                    <a:pt x="5009030" y="1499347"/>
                  </a:cubicBezTo>
                  <a:cubicBezTo>
                    <a:pt x="5002876" y="1495831"/>
                    <a:pt x="4995373" y="1495416"/>
                    <a:pt x="4988859" y="1492624"/>
                  </a:cubicBezTo>
                  <a:cubicBezTo>
                    <a:pt x="4979647" y="1488676"/>
                    <a:pt x="4970421" y="1484558"/>
                    <a:pt x="4961965" y="1479177"/>
                  </a:cubicBezTo>
                  <a:cubicBezTo>
                    <a:pt x="4895546" y="1436910"/>
                    <a:pt x="4938184" y="1453321"/>
                    <a:pt x="4894730" y="1438835"/>
                  </a:cubicBezTo>
                  <a:cubicBezTo>
                    <a:pt x="4863273" y="1407380"/>
                    <a:pt x="4887489" y="1427343"/>
                    <a:pt x="4847665" y="1405218"/>
                  </a:cubicBezTo>
                  <a:cubicBezTo>
                    <a:pt x="4836241" y="1398871"/>
                    <a:pt x="4825129" y="1391973"/>
                    <a:pt x="4814047" y="1385047"/>
                  </a:cubicBezTo>
                  <a:cubicBezTo>
                    <a:pt x="4807195" y="1380764"/>
                    <a:pt x="4801104" y="1375214"/>
                    <a:pt x="4793877" y="1371600"/>
                  </a:cubicBezTo>
                  <a:cubicBezTo>
                    <a:pt x="4787538" y="1368431"/>
                    <a:pt x="4780342" y="1367366"/>
                    <a:pt x="4773706" y="1364877"/>
                  </a:cubicBezTo>
                  <a:cubicBezTo>
                    <a:pt x="4762405" y="1360639"/>
                    <a:pt x="4751046" y="1356487"/>
                    <a:pt x="4740088" y="1351429"/>
                  </a:cubicBezTo>
                  <a:cubicBezTo>
                    <a:pt x="4721887" y="1343029"/>
                    <a:pt x="4702979" y="1335654"/>
                    <a:pt x="4686300" y="1324535"/>
                  </a:cubicBezTo>
                  <a:cubicBezTo>
                    <a:pt x="4679577" y="1320053"/>
                    <a:pt x="4673514" y="1314370"/>
                    <a:pt x="4666130" y="1311088"/>
                  </a:cubicBezTo>
                  <a:cubicBezTo>
                    <a:pt x="4666123" y="1311085"/>
                    <a:pt x="4615707" y="1294281"/>
                    <a:pt x="4605618" y="1290918"/>
                  </a:cubicBezTo>
                  <a:cubicBezTo>
                    <a:pt x="4598894" y="1288677"/>
                    <a:pt x="4591786" y="1287364"/>
                    <a:pt x="4585447" y="1284194"/>
                  </a:cubicBezTo>
                  <a:cubicBezTo>
                    <a:pt x="4562016" y="1272479"/>
                    <a:pt x="4550689" y="1265884"/>
                    <a:pt x="4524935" y="1257300"/>
                  </a:cubicBezTo>
                  <a:cubicBezTo>
                    <a:pt x="4516169" y="1254378"/>
                    <a:pt x="4507006" y="1252818"/>
                    <a:pt x="4498041" y="1250577"/>
                  </a:cubicBezTo>
                  <a:cubicBezTo>
                    <a:pt x="4489076" y="1246094"/>
                    <a:pt x="4480359" y="1241077"/>
                    <a:pt x="4471147" y="1237129"/>
                  </a:cubicBezTo>
                  <a:cubicBezTo>
                    <a:pt x="4464633" y="1234337"/>
                    <a:pt x="4457613" y="1232894"/>
                    <a:pt x="4450977" y="1230406"/>
                  </a:cubicBezTo>
                  <a:cubicBezTo>
                    <a:pt x="4439676" y="1226168"/>
                    <a:pt x="4428388" y="1221861"/>
                    <a:pt x="4417359" y="1216959"/>
                  </a:cubicBezTo>
                  <a:cubicBezTo>
                    <a:pt x="4408200" y="1212888"/>
                    <a:pt x="4399771" y="1207234"/>
                    <a:pt x="4390465" y="1203512"/>
                  </a:cubicBezTo>
                  <a:cubicBezTo>
                    <a:pt x="4377304" y="1198248"/>
                    <a:pt x="4350124" y="1190065"/>
                    <a:pt x="4350124" y="1190065"/>
                  </a:cubicBezTo>
                  <a:cubicBezTo>
                    <a:pt x="4343400" y="1185583"/>
                    <a:pt x="4337337" y="1179900"/>
                    <a:pt x="4329953" y="1176618"/>
                  </a:cubicBezTo>
                  <a:cubicBezTo>
                    <a:pt x="4317000" y="1170861"/>
                    <a:pt x="4303059" y="1167653"/>
                    <a:pt x="4289612" y="1163171"/>
                  </a:cubicBezTo>
                  <a:lnTo>
                    <a:pt x="4269441" y="1156447"/>
                  </a:lnTo>
                  <a:cubicBezTo>
                    <a:pt x="4262718" y="1154206"/>
                    <a:pt x="4255851" y="1152356"/>
                    <a:pt x="4249271" y="1149724"/>
                  </a:cubicBezTo>
                  <a:cubicBezTo>
                    <a:pt x="4223500" y="1139416"/>
                    <a:pt x="4202430" y="1130225"/>
                    <a:pt x="4175312" y="1122829"/>
                  </a:cubicBezTo>
                  <a:cubicBezTo>
                    <a:pt x="4164287" y="1119822"/>
                    <a:pt x="4152781" y="1118878"/>
                    <a:pt x="4141694" y="1116106"/>
                  </a:cubicBezTo>
                  <a:cubicBezTo>
                    <a:pt x="4134819" y="1114387"/>
                    <a:pt x="4128399" y="1111101"/>
                    <a:pt x="4121524" y="1109382"/>
                  </a:cubicBezTo>
                  <a:cubicBezTo>
                    <a:pt x="4092707" y="1102178"/>
                    <a:pt x="4077504" y="1101923"/>
                    <a:pt x="4047565" y="1095935"/>
                  </a:cubicBezTo>
                  <a:cubicBezTo>
                    <a:pt x="4038504" y="1094123"/>
                    <a:pt x="4029706" y="1091148"/>
                    <a:pt x="4020671" y="1089212"/>
                  </a:cubicBezTo>
                  <a:cubicBezTo>
                    <a:pt x="3998322" y="1084423"/>
                    <a:pt x="3975608" y="1081309"/>
                    <a:pt x="3953435" y="1075765"/>
                  </a:cubicBezTo>
                  <a:cubicBezTo>
                    <a:pt x="3887846" y="1059366"/>
                    <a:pt x="3969745" y="1079390"/>
                    <a:pt x="3892924" y="1062318"/>
                  </a:cubicBezTo>
                  <a:cubicBezTo>
                    <a:pt x="3832739" y="1048943"/>
                    <a:pt x="3904748" y="1062046"/>
                    <a:pt x="3825688" y="1048871"/>
                  </a:cubicBezTo>
                  <a:lnTo>
                    <a:pt x="3745006" y="1021977"/>
                  </a:lnTo>
                  <a:cubicBezTo>
                    <a:pt x="3745005" y="1021977"/>
                    <a:pt x="3704666" y="1008530"/>
                    <a:pt x="3704665" y="1008529"/>
                  </a:cubicBezTo>
                  <a:cubicBezTo>
                    <a:pt x="3672701" y="987220"/>
                    <a:pt x="3692159" y="997637"/>
                    <a:pt x="3644153" y="981635"/>
                  </a:cubicBezTo>
                  <a:cubicBezTo>
                    <a:pt x="3644149" y="981634"/>
                    <a:pt x="3603815" y="968190"/>
                    <a:pt x="3603812" y="968188"/>
                  </a:cubicBezTo>
                  <a:cubicBezTo>
                    <a:pt x="3597088" y="963706"/>
                    <a:pt x="3591025" y="958023"/>
                    <a:pt x="3583641" y="954741"/>
                  </a:cubicBezTo>
                  <a:cubicBezTo>
                    <a:pt x="3570688" y="948984"/>
                    <a:pt x="3543300" y="941294"/>
                    <a:pt x="3543300" y="941294"/>
                  </a:cubicBezTo>
                  <a:cubicBezTo>
                    <a:pt x="3498013" y="896007"/>
                    <a:pt x="3550414" y="941490"/>
                    <a:pt x="3496235" y="914400"/>
                  </a:cubicBezTo>
                  <a:cubicBezTo>
                    <a:pt x="3486212" y="909388"/>
                    <a:pt x="3478460" y="900742"/>
                    <a:pt x="3469341" y="894229"/>
                  </a:cubicBezTo>
                  <a:cubicBezTo>
                    <a:pt x="3436582" y="870829"/>
                    <a:pt x="3461669" y="889844"/>
                    <a:pt x="3422277" y="867335"/>
                  </a:cubicBezTo>
                  <a:cubicBezTo>
                    <a:pt x="3345294" y="823345"/>
                    <a:pt x="3465360" y="889335"/>
                    <a:pt x="3381935" y="833718"/>
                  </a:cubicBezTo>
                  <a:cubicBezTo>
                    <a:pt x="3376038" y="829787"/>
                    <a:pt x="3368488" y="829235"/>
                    <a:pt x="3361765" y="826994"/>
                  </a:cubicBezTo>
                  <a:cubicBezTo>
                    <a:pt x="3297411" y="762643"/>
                    <a:pt x="3379811" y="839026"/>
                    <a:pt x="3321424" y="800100"/>
                  </a:cubicBezTo>
                  <a:cubicBezTo>
                    <a:pt x="3313512" y="794825"/>
                    <a:pt x="3308612" y="785950"/>
                    <a:pt x="3301253" y="779929"/>
                  </a:cubicBezTo>
                  <a:cubicBezTo>
                    <a:pt x="3283907" y="765737"/>
                    <a:pt x="3263312" y="755435"/>
                    <a:pt x="3247465" y="739588"/>
                  </a:cubicBezTo>
                  <a:cubicBezTo>
                    <a:pt x="3234018" y="726141"/>
                    <a:pt x="3223431" y="709031"/>
                    <a:pt x="3207124" y="699247"/>
                  </a:cubicBezTo>
                  <a:cubicBezTo>
                    <a:pt x="3195918" y="692524"/>
                    <a:pt x="3183961" y="686918"/>
                    <a:pt x="3173506" y="679077"/>
                  </a:cubicBezTo>
                  <a:cubicBezTo>
                    <a:pt x="3165899" y="673372"/>
                    <a:pt x="3160841" y="664744"/>
                    <a:pt x="3153335" y="658906"/>
                  </a:cubicBezTo>
                  <a:cubicBezTo>
                    <a:pt x="3140578" y="648984"/>
                    <a:pt x="3124421" y="643440"/>
                    <a:pt x="3112994" y="632012"/>
                  </a:cubicBezTo>
                  <a:cubicBezTo>
                    <a:pt x="3106271" y="625288"/>
                    <a:pt x="3100329" y="617679"/>
                    <a:pt x="3092824" y="611841"/>
                  </a:cubicBezTo>
                  <a:cubicBezTo>
                    <a:pt x="3080067" y="601919"/>
                    <a:pt x="3063911" y="596375"/>
                    <a:pt x="3052483" y="584947"/>
                  </a:cubicBezTo>
                  <a:cubicBezTo>
                    <a:pt x="3025255" y="557719"/>
                    <a:pt x="3019964" y="547155"/>
                    <a:pt x="2991971" y="531159"/>
                  </a:cubicBezTo>
                  <a:cubicBezTo>
                    <a:pt x="2983269" y="526186"/>
                    <a:pt x="2973779" y="522685"/>
                    <a:pt x="2965077" y="517712"/>
                  </a:cubicBezTo>
                  <a:cubicBezTo>
                    <a:pt x="2958061" y="513703"/>
                    <a:pt x="2952290" y="507547"/>
                    <a:pt x="2944906" y="504265"/>
                  </a:cubicBezTo>
                  <a:cubicBezTo>
                    <a:pt x="2931953" y="498508"/>
                    <a:pt x="2904565" y="490818"/>
                    <a:pt x="2904565" y="490818"/>
                  </a:cubicBezTo>
                  <a:cubicBezTo>
                    <a:pt x="2855013" y="453653"/>
                    <a:pt x="2901131" y="482806"/>
                    <a:pt x="2850777" y="463924"/>
                  </a:cubicBezTo>
                  <a:cubicBezTo>
                    <a:pt x="2841392" y="460405"/>
                    <a:pt x="2833189" y="454199"/>
                    <a:pt x="2823883" y="450477"/>
                  </a:cubicBezTo>
                  <a:cubicBezTo>
                    <a:pt x="2796594" y="439561"/>
                    <a:pt x="2783069" y="436911"/>
                    <a:pt x="2756647" y="430306"/>
                  </a:cubicBezTo>
                  <a:cubicBezTo>
                    <a:pt x="2749924" y="425824"/>
                    <a:pt x="2743704" y="420473"/>
                    <a:pt x="2736477" y="416859"/>
                  </a:cubicBezTo>
                  <a:cubicBezTo>
                    <a:pt x="2730138" y="413689"/>
                    <a:pt x="2723212" y="411729"/>
                    <a:pt x="2716306" y="410135"/>
                  </a:cubicBezTo>
                  <a:cubicBezTo>
                    <a:pt x="2674388" y="400461"/>
                    <a:pt x="2648542" y="396600"/>
                    <a:pt x="2608730" y="389965"/>
                  </a:cubicBezTo>
                  <a:cubicBezTo>
                    <a:pt x="2568342" y="376502"/>
                    <a:pt x="2607165" y="388107"/>
                    <a:pt x="2541494" y="376518"/>
                  </a:cubicBezTo>
                  <a:cubicBezTo>
                    <a:pt x="2518986" y="372546"/>
                    <a:pt x="2496432" y="368614"/>
                    <a:pt x="2474259" y="363071"/>
                  </a:cubicBezTo>
                  <a:cubicBezTo>
                    <a:pt x="2456330" y="358589"/>
                    <a:pt x="2438593" y="353248"/>
                    <a:pt x="2420471" y="349624"/>
                  </a:cubicBezTo>
                  <a:lnTo>
                    <a:pt x="2353235" y="336177"/>
                  </a:lnTo>
                  <a:cubicBezTo>
                    <a:pt x="2342029" y="333936"/>
                    <a:pt x="2330890" y="331332"/>
                    <a:pt x="2319618" y="329453"/>
                  </a:cubicBezTo>
                  <a:cubicBezTo>
                    <a:pt x="2306171" y="327212"/>
                    <a:pt x="2292676" y="325241"/>
                    <a:pt x="2279277" y="322729"/>
                  </a:cubicBezTo>
                  <a:cubicBezTo>
                    <a:pt x="2256813" y="318517"/>
                    <a:pt x="2234214" y="314825"/>
                    <a:pt x="2212041" y="309282"/>
                  </a:cubicBezTo>
                  <a:cubicBezTo>
                    <a:pt x="2194112" y="304800"/>
                    <a:pt x="2176375" y="299459"/>
                    <a:pt x="2158253" y="295835"/>
                  </a:cubicBezTo>
                  <a:cubicBezTo>
                    <a:pt x="2147047" y="293594"/>
                    <a:pt x="2135791" y="291591"/>
                    <a:pt x="2124635" y="289112"/>
                  </a:cubicBezTo>
                  <a:cubicBezTo>
                    <a:pt x="2077366" y="278608"/>
                    <a:pt x="2116861" y="286891"/>
                    <a:pt x="2077571" y="275665"/>
                  </a:cubicBezTo>
                  <a:cubicBezTo>
                    <a:pt x="2068686" y="273126"/>
                    <a:pt x="2059329" y="272186"/>
                    <a:pt x="2050677" y="268941"/>
                  </a:cubicBezTo>
                  <a:cubicBezTo>
                    <a:pt x="2041292" y="265422"/>
                    <a:pt x="2033168" y="259013"/>
                    <a:pt x="2023783" y="255494"/>
                  </a:cubicBezTo>
                  <a:cubicBezTo>
                    <a:pt x="1998498" y="246013"/>
                    <a:pt x="1982092" y="250652"/>
                    <a:pt x="1956547" y="235324"/>
                  </a:cubicBezTo>
                  <a:cubicBezTo>
                    <a:pt x="1945341" y="228600"/>
                    <a:pt x="1934827" y="220561"/>
                    <a:pt x="1922930" y="215153"/>
                  </a:cubicBezTo>
                  <a:cubicBezTo>
                    <a:pt x="1910026" y="209287"/>
                    <a:pt x="1882588" y="201706"/>
                    <a:pt x="1882588" y="201706"/>
                  </a:cubicBezTo>
                  <a:cubicBezTo>
                    <a:pt x="1850624" y="180396"/>
                    <a:pt x="1870085" y="190815"/>
                    <a:pt x="1822077" y="174812"/>
                  </a:cubicBezTo>
                  <a:lnTo>
                    <a:pt x="1741394" y="147918"/>
                  </a:lnTo>
                  <a:cubicBezTo>
                    <a:pt x="1734671" y="145677"/>
                    <a:pt x="1727121" y="145125"/>
                    <a:pt x="1721224" y="141194"/>
                  </a:cubicBezTo>
                  <a:cubicBezTo>
                    <a:pt x="1714500" y="136712"/>
                    <a:pt x="1708480" y="130930"/>
                    <a:pt x="1701053" y="127747"/>
                  </a:cubicBezTo>
                  <a:cubicBezTo>
                    <a:pt x="1692560" y="124107"/>
                    <a:pt x="1683124" y="123265"/>
                    <a:pt x="1674159" y="121024"/>
                  </a:cubicBezTo>
                  <a:cubicBezTo>
                    <a:pt x="1612106" y="89996"/>
                    <a:pt x="1639818" y="98990"/>
                    <a:pt x="1593477" y="87406"/>
                  </a:cubicBezTo>
                  <a:cubicBezTo>
                    <a:pt x="1586753" y="82924"/>
                    <a:pt x="1580733" y="77142"/>
                    <a:pt x="1573306" y="73959"/>
                  </a:cubicBezTo>
                  <a:cubicBezTo>
                    <a:pt x="1564813" y="70319"/>
                    <a:pt x="1555263" y="69890"/>
                    <a:pt x="1546412" y="67235"/>
                  </a:cubicBezTo>
                  <a:cubicBezTo>
                    <a:pt x="1532835" y="63162"/>
                    <a:pt x="1519518" y="58270"/>
                    <a:pt x="1506071" y="53788"/>
                  </a:cubicBezTo>
                  <a:cubicBezTo>
                    <a:pt x="1486855" y="47383"/>
                    <a:pt x="1480100" y="44560"/>
                    <a:pt x="1459006" y="40341"/>
                  </a:cubicBezTo>
                  <a:cubicBezTo>
                    <a:pt x="1445638" y="37667"/>
                    <a:pt x="1432078" y="36057"/>
                    <a:pt x="1418665" y="33618"/>
                  </a:cubicBezTo>
                  <a:cubicBezTo>
                    <a:pt x="1407421" y="31574"/>
                    <a:pt x="1396203" y="29373"/>
                    <a:pt x="1385047" y="26894"/>
                  </a:cubicBezTo>
                  <a:cubicBezTo>
                    <a:pt x="1376027" y="24889"/>
                    <a:pt x="1367244" y="21824"/>
                    <a:pt x="1358153" y="20171"/>
                  </a:cubicBezTo>
                  <a:cubicBezTo>
                    <a:pt x="1342561" y="17336"/>
                    <a:pt x="1326694" y="16201"/>
                    <a:pt x="1311088" y="13447"/>
                  </a:cubicBezTo>
                  <a:cubicBezTo>
                    <a:pt x="1288580" y="9475"/>
                    <a:pt x="1243853" y="0"/>
                    <a:pt x="1243853" y="0"/>
                  </a:cubicBezTo>
                  <a:lnTo>
                    <a:pt x="914400" y="6724"/>
                  </a:lnTo>
                  <a:cubicBezTo>
                    <a:pt x="905166" y="7072"/>
                    <a:pt x="896526" y="11442"/>
                    <a:pt x="887506" y="13447"/>
                  </a:cubicBezTo>
                  <a:cubicBezTo>
                    <a:pt x="822551" y="27881"/>
                    <a:pt x="886596" y="12284"/>
                    <a:pt x="813547" y="26894"/>
                  </a:cubicBezTo>
                  <a:cubicBezTo>
                    <a:pt x="804486" y="28706"/>
                    <a:pt x="795674" y="31613"/>
                    <a:pt x="786653" y="33618"/>
                  </a:cubicBezTo>
                  <a:cubicBezTo>
                    <a:pt x="775497" y="36097"/>
                    <a:pt x="764191" y="37862"/>
                    <a:pt x="753035" y="40341"/>
                  </a:cubicBezTo>
                  <a:cubicBezTo>
                    <a:pt x="744014" y="42346"/>
                    <a:pt x="735162" y="45060"/>
                    <a:pt x="726141" y="47065"/>
                  </a:cubicBezTo>
                  <a:cubicBezTo>
                    <a:pt x="714986" y="49544"/>
                    <a:pt x="703679" y="51309"/>
                    <a:pt x="692524" y="53788"/>
                  </a:cubicBezTo>
                  <a:cubicBezTo>
                    <a:pt x="683503" y="55793"/>
                    <a:pt x="674665" y="58576"/>
                    <a:pt x="665630" y="60512"/>
                  </a:cubicBezTo>
                  <a:cubicBezTo>
                    <a:pt x="643282" y="65301"/>
                    <a:pt x="620567" y="68416"/>
                    <a:pt x="598394" y="73959"/>
                  </a:cubicBezTo>
                  <a:cubicBezTo>
                    <a:pt x="591221" y="75752"/>
                    <a:pt x="515840" y="93137"/>
                    <a:pt x="504265" y="100853"/>
                  </a:cubicBezTo>
                  <a:cubicBezTo>
                    <a:pt x="402314" y="168820"/>
                    <a:pt x="506946" y="95257"/>
                    <a:pt x="443753" y="147918"/>
                  </a:cubicBezTo>
                  <a:cubicBezTo>
                    <a:pt x="437545" y="153091"/>
                    <a:pt x="429893" y="156317"/>
                    <a:pt x="423583" y="161365"/>
                  </a:cubicBezTo>
                  <a:cubicBezTo>
                    <a:pt x="405812" y="175582"/>
                    <a:pt x="395537" y="196709"/>
                    <a:pt x="383241" y="215153"/>
                  </a:cubicBezTo>
                  <a:lnTo>
                    <a:pt x="369794" y="235324"/>
                  </a:lnTo>
                  <a:cubicBezTo>
                    <a:pt x="357979" y="270770"/>
                    <a:pt x="370880" y="242090"/>
                    <a:pt x="342900" y="275665"/>
                  </a:cubicBezTo>
                  <a:cubicBezTo>
                    <a:pt x="337727" y="281873"/>
                    <a:pt x="334626" y="289627"/>
                    <a:pt x="329453" y="295835"/>
                  </a:cubicBezTo>
                  <a:cubicBezTo>
                    <a:pt x="286310" y="347607"/>
                    <a:pt x="329225" y="286094"/>
                    <a:pt x="295835" y="336177"/>
                  </a:cubicBezTo>
                  <a:cubicBezTo>
                    <a:pt x="293594" y="342900"/>
                    <a:pt x="292554" y="350152"/>
                    <a:pt x="289112" y="356347"/>
                  </a:cubicBezTo>
                  <a:cubicBezTo>
                    <a:pt x="281263" y="370475"/>
                    <a:pt x="267329" y="381356"/>
                    <a:pt x="262218" y="396688"/>
                  </a:cubicBezTo>
                  <a:cubicBezTo>
                    <a:pt x="257736" y="410135"/>
                    <a:pt x="252209" y="423278"/>
                    <a:pt x="248771" y="437029"/>
                  </a:cubicBezTo>
                  <a:cubicBezTo>
                    <a:pt x="244522" y="454024"/>
                    <a:pt x="241753" y="468023"/>
                    <a:pt x="235324" y="484094"/>
                  </a:cubicBezTo>
                  <a:cubicBezTo>
                    <a:pt x="233463" y="488747"/>
                    <a:pt x="229721" y="495300"/>
                    <a:pt x="228600" y="497541"/>
                  </a:cubicBezTo>
                  <a:close/>
                </a:path>
              </a:pathLst>
            </a:custGeom>
            <a:solidFill>
              <a:srgbClr val="F1EBF3"/>
            </a:solidFill>
            <a:ln w="2540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6" name="Google Shape;302;p12">
              <a:extLst>
                <a:ext uri="{FF2B5EF4-FFF2-40B4-BE49-F238E27FC236}">
                  <a16:creationId xmlns:a16="http://schemas.microsoft.com/office/drawing/2014/main" id="{8C774A3D-C043-3235-76CD-7C9F07B5F0B9}"/>
                </a:ext>
              </a:extLst>
            </p:cNvPr>
            <p:cNvSpPr/>
            <p:nvPr/>
          </p:nvSpPr>
          <p:spPr>
            <a:xfrm>
              <a:off x="1192693" y="4515709"/>
              <a:ext cx="995083" cy="188629"/>
            </a:xfrm>
            <a:custGeom>
              <a:avLst/>
              <a:gdLst/>
              <a:ahLst/>
              <a:cxnLst/>
              <a:rect l="l" t="t" r="r" b="b"/>
              <a:pathLst>
                <a:path w="995083" h="188629" extrusionOk="0">
                  <a:moveTo>
                    <a:pt x="995083" y="0"/>
                  </a:moveTo>
                  <a:cubicBezTo>
                    <a:pt x="983877" y="6724"/>
                    <a:pt x="973362" y="14763"/>
                    <a:pt x="961465" y="20171"/>
                  </a:cubicBezTo>
                  <a:cubicBezTo>
                    <a:pt x="934420" y="32464"/>
                    <a:pt x="920493" y="32838"/>
                    <a:pt x="894230" y="40341"/>
                  </a:cubicBezTo>
                  <a:cubicBezTo>
                    <a:pt x="887415" y="42288"/>
                    <a:pt x="880965" y="45471"/>
                    <a:pt x="874059" y="47065"/>
                  </a:cubicBezTo>
                  <a:cubicBezTo>
                    <a:pt x="851789" y="52204"/>
                    <a:pt x="829236" y="56030"/>
                    <a:pt x="806824" y="60512"/>
                  </a:cubicBezTo>
                  <a:cubicBezTo>
                    <a:pt x="795618" y="62753"/>
                    <a:pt x="784293" y="64463"/>
                    <a:pt x="773206" y="67235"/>
                  </a:cubicBezTo>
                  <a:cubicBezTo>
                    <a:pt x="653257" y="97224"/>
                    <a:pt x="776695" y="67882"/>
                    <a:pt x="679077" y="87406"/>
                  </a:cubicBezTo>
                  <a:cubicBezTo>
                    <a:pt x="670016" y="89218"/>
                    <a:pt x="661204" y="92125"/>
                    <a:pt x="652183" y="94130"/>
                  </a:cubicBezTo>
                  <a:cubicBezTo>
                    <a:pt x="641027" y="96609"/>
                    <a:pt x="629721" y="98374"/>
                    <a:pt x="618565" y="100853"/>
                  </a:cubicBezTo>
                  <a:cubicBezTo>
                    <a:pt x="609544" y="102858"/>
                    <a:pt x="600732" y="105765"/>
                    <a:pt x="591671" y="107577"/>
                  </a:cubicBezTo>
                  <a:cubicBezTo>
                    <a:pt x="578303" y="110251"/>
                    <a:pt x="564660" y="111444"/>
                    <a:pt x="551330" y="114300"/>
                  </a:cubicBezTo>
                  <a:cubicBezTo>
                    <a:pt x="447573" y="136533"/>
                    <a:pt x="545500" y="120895"/>
                    <a:pt x="450477" y="134471"/>
                  </a:cubicBezTo>
                  <a:cubicBezTo>
                    <a:pt x="411222" y="147555"/>
                    <a:pt x="449128" y="136085"/>
                    <a:pt x="389965" y="147918"/>
                  </a:cubicBezTo>
                  <a:cubicBezTo>
                    <a:pt x="366461" y="152619"/>
                    <a:pt x="354229" y="158757"/>
                    <a:pt x="329453" y="161365"/>
                  </a:cubicBezTo>
                  <a:cubicBezTo>
                    <a:pt x="271179" y="167499"/>
                    <a:pt x="142640" y="172502"/>
                    <a:pt x="94130" y="174812"/>
                  </a:cubicBezTo>
                  <a:lnTo>
                    <a:pt x="53789" y="181535"/>
                  </a:lnTo>
                  <a:cubicBezTo>
                    <a:pt x="42545" y="183579"/>
                    <a:pt x="31511" y="186841"/>
                    <a:pt x="20171" y="188259"/>
                  </a:cubicBezTo>
                  <a:cubicBezTo>
                    <a:pt x="13499" y="189093"/>
                    <a:pt x="6724" y="188259"/>
                    <a:pt x="0" y="188259"/>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7" name="Google Shape;303;p12">
              <a:extLst>
                <a:ext uri="{FF2B5EF4-FFF2-40B4-BE49-F238E27FC236}">
                  <a16:creationId xmlns:a16="http://schemas.microsoft.com/office/drawing/2014/main" id="{A2214BE7-EF0E-2960-BEE9-686BDCFA3978}"/>
                </a:ext>
              </a:extLst>
            </p:cNvPr>
            <p:cNvSpPr/>
            <p:nvPr/>
          </p:nvSpPr>
          <p:spPr>
            <a:xfrm>
              <a:off x="876209" y="3657904"/>
              <a:ext cx="591671" cy="61395"/>
            </a:xfrm>
            <a:custGeom>
              <a:avLst/>
              <a:gdLst/>
              <a:ahLst/>
              <a:cxnLst/>
              <a:rect l="l" t="t" r="r" b="b"/>
              <a:pathLst>
                <a:path w="591671" h="61395" extrusionOk="0">
                  <a:moveTo>
                    <a:pt x="591671" y="0"/>
                  </a:moveTo>
                  <a:cubicBezTo>
                    <a:pt x="580465" y="6724"/>
                    <a:pt x="569950" y="14763"/>
                    <a:pt x="558053" y="20171"/>
                  </a:cubicBezTo>
                  <a:cubicBezTo>
                    <a:pt x="516778" y="38932"/>
                    <a:pt x="515979" y="31275"/>
                    <a:pt x="470647" y="40341"/>
                  </a:cubicBezTo>
                  <a:cubicBezTo>
                    <a:pt x="435215" y="47427"/>
                    <a:pt x="406231" y="59924"/>
                    <a:pt x="369795" y="60512"/>
                  </a:cubicBezTo>
                  <a:cubicBezTo>
                    <a:pt x="246546" y="62500"/>
                    <a:pt x="123265" y="60512"/>
                    <a:pt x="0" y="60512"/>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8" name="Google Shape;304;p12">
              <a:extLst>
                <a:ext uri="{FF2B5EF4-FFF2-40B4-BE49-F238E27FC236}">
                  <a16:creationId xmlns:a16="http://schemas.microsoft.com/office/drawing/2014/main" id="{A79F2427-CB6F-43C9-17A3-1812E7BA2919}"/>
                </a:ext>
              </a:extLst>
            </p:cNvPr>
            <p:cNvSpPr/>
            <p:nvPr/>
          </p:nvSpPr>
          <p:spPr>
            <a:xfrm>
              <a:off x="4248447" y="5751683"/>
              <a:ext cx="295835" cy="531159"/>
            </a:xfrm>
            <a:custGeom>
              <a:avLst/>
              <a:gdLst/>
              <a:ahLst/>
              <a:cxnLst/>
              <a:rect l="l" t="t" r="r" b="b"/>
              <a:pathLst>
                <a:path w="295835" h="531159" extrusionOk="0">
                  <a:moveTo>
                    <a:pt x="295835" y="0"/>
                  </a:moveTo>
                  <a:cubicBezTo>
                    <a:pt x="285941" y="49464"/>
                    <a:pt x="295450" y="24110"/>
                    <a:pt x="262217" y="73959"/>
                  </a:cubicBezTo>
                  <a:lnTo>
                    <a:pt x="248770" y="94129"/>
                  </a:lnTo>
                  <a:cubicBezTo>
                    <a:pt x="232785" y="142088"/>
                    <a:pt x="255451" y="84110"/>
                    <a:pt x="221876" y="134470"/>
                  </a:cubicBezTo>
                  <a:cubicBezTo>
                    <a:pt x="217945" y="140367"/>
                    <a:pt x="218322" y="148302"/>
                    <a:pt x="215152" y="154641"/>
                  </a:cubicBezTo>
                  <a:cubicBezTo>
                    <a:pt x="206671" y="171602"/>
                    <a:pt x="200764" y="175752"/>
                    <a:pt x="188258" y="188259"/>
                  </a:cubicBezTo>
                  <a:cubicBezTo>
                    <a:pt x="176424" y="223761"/>
                    <a:pt x="185466" y="202532"/>
                    <a:pt x="154641" y="248770"/>
                  </a:cubicBezTo>
                  <a:cubicBezTo>
                    <a:pt x="150159" y="255494"/>
                    <a:pt x="143749" y="261275"/>
                    <a:pt x="141194" y="268941"/>
                  </a:cubicBezTo>
                  <a:cubicBezTo>
                    <a:pt x="130533" y="300925"/>
                    <a:pt x="132564" y="306623"/>
                    <a:pt x="114300" y="329453"/>
                  </a:cubicBezTo>
                  <a:cubicBezTo>
                    <a:pt x="110340" y="334403"/>
                    <a:pt x="105335" y="338418"/>
                    <a:pt x="100852" y="342900"/>
                  </a:cubicBezTo>
                  <a:cubicBezTo>
                    <a:pt x="98611" y="349623"/>
                    <a:pt x="97571" y="356875"/>
                    <a:pt x="94129" y="363070"/>
                  </a:cubicBezTo>
                  <a:cubicBezTo>
                    <a:pt x="86280" y="377198"/>
                    <a:pt x="76200" y="389964"/>
                    <a:pt x="67235" y="403411"/>
                  </a:cubicBezTo>
                  <a:lnTo>
                    <a:pt x="53788" y="423582"/>
                  </a:lnTo>
                  <a:cubicBezTo>
                    <a:pt x="49306" y="430306"/>
                    <a:pt x="42897" y="436087"/>
                    <a:pt x="40341" y="443753"/>
                  </a:cubicBezTo>
                  <a:cubicBezTo>
                    <a:pt x="31061" y="471589"/>
                    <a:pt x="37548" y="458026"/>
                    <a:pt x="20170" y="484094"/>
                  </a:cubicBezTo>
                  <a:cubicBezTo>
                    <a:pt x="5721" y="527442"/>
                    <a:pt x="16745" y="514411"/>
                    <a:pt x="0" y="531159"/>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9" name="Google Shape;305;p12">
              <a:extLst>
                <a:ext uri="{FF2B5EF4-FFF2-40B4-BE49-F238E27FC236}">
                  <a16:creationId xmlns:a16="http://schemas.microsoft.com/office/drawing/2014/main" id="{78A62E05-A26B-E1D6-3D9F-161B657BC167}"/>
                </a:ext>
              </a:extLst>
            </p:cNvPr>
            <p:cNvSpPr/>
            <p:nvPr/>
          </p:nvSpPr>
          <p:spPr>
            <a:xfrm>
              <a:off x="6403498" y="1029866"/>
              <a:ext cx="147917" cy="1418665"/>
            </a:xfrm>
            <a:custGeom>
              <a:avLst/>
              <a:gdLst/>
              <a:ahLst/>
              <a:cxnLst/>
              <a:rect l="l" t="t" r="r" b="b"/>
              <a:pathLst>
                <a:path w="147917" h="1418665" extrusionOk="0">
                  <a:moveTo>
                    <a:pt x="100853" y="1418665"/>
                  </a:moveTo>
                  <a:cubicBezTo>
                    <a:pt x="114525" y="1350300"/>
                    <a:pt x="100514" y="1413127"/>
                    <a:pt x="114300" y="1364877"/>
                  </a:cubicBezTo>
                  <a:cubicBezTo>
                    <a:pt x="131185" y="1305780"/>
                    <a:pt x="111625" y="1366172"/>
                    <a:pt x="127747" y="1317812"/>
                  </a:cubicBezTo>
                  <a:cubicBezTo>
                    <a:pt x="129988" y="1304365"/>
                    <a:pt x="132031" y="1290884"/>
                    <a:pt x="134470" y="1277471"/>
                  </a:cubicBezTo>
                  <a:cubicBezTo>
                    <a:pt x="136514" y="1266227"/>
                    <a:pt x="139777" y="1255193"/>
                    <a:pt x="141194" y="1243853"/>
                  </a:cubicBezTo>
                  <a:cubicBezTo>
                    <a:pt x="144264" y="1219290"/>
                    <a:pt x="145676" y="1194547"/>
                    <a:pt x="147917" y="1169894"/>
                  </a:cubicBezTo>
                  <a:cubicBezTo>
                    <a:pt x="142116" y="891409"/>
                    <a:pt x="149031" y="934498"/>
                    <a:pt x="134470" y="759759"/>
                  </a:cubicBezTo>
                  <a:cubicBezTo>
                    <a:pt x="132414" y="735090"/>
                    <a:pt x="131248" y="710306"/>
                    <a:pt x="127747" y="685800"/>
                  </a:cubicBezTo>
                  <a:cubicBezTo>
                    <a:pt x="126745" y="678784"/>
                    <a:pt x="122742" y="672505"/>
                    <a:pt x="121023" y="665629"/>
                  </a:cubicBezTo>
                  <a:cubicBezTo>
                    <a:pt x="118251" y="654543"/>
                    <a:pt x="116779" y="643167"/>
                    <a:pt x="114300" y="632012"/>
                  </a:cubicBezTo>
                  <a:cubicBezTo>
                    <a:pt x="112295" y="622991"/>
                    <a:pt x="109229" y="614210"/>
                    <a:pt x="107576" y="605118"/>
                  </a:cubicBezTo>
                  <a:cubicBezTo>
                    <a:pt x="104741" y="589526"/>
                    <a:pt x="103458" y="573685"/>
                    <a:pt x="100853" y="558053"/>
                  </a:cubicBezTo>
                  <a:cubicBezTo>
                    <a:pt x="98974" y="546781"/>
                    <a:pt x="96008" y="535707"/>
                    <a:pt x="94129" y="524435"/>
                  </a:cubicBezTo>
                  <a:cubicBezTo>
                    <a:pt x="82083" y="452160"/>
                    <a:pt x="93592" y="502111"/>
                    <a:pt x="80682" y="450477"/>
                  </a:cubicBezTo>
                  <a:cubicBezTo>
                    <a:pt x="78441" y="416859"/>
                    <a:pt x="77973" y="383076"/>
                    <a:pt x="73959" y="349624"/>
                  </a:cubicBezTo>
                  <a:cubicBezTo>
                    <a:pt x="71236" y="326931"/>
                    <a:pt x="66056" y="304561"/>
                    <a:pt x="60512" y="282388"/>
                  </a:cubicBezTo>
                  <a:cubicBezTo>
                    <a:pt x="56029" y="264459"/>
                    <a:pt x="49677" y="246896"/>
                    <a:pt x="47064" y="228600"/>
                  </a:cubicBezTo>
                  <a:cubicBezTo>
                    <a:pt x="41622" y="190500"/>
                    <a:pt x="42676" y="186348"/>
                    <a:pt x="33617" y="154641"/>
                  </a:cubicBezTo>
                  <a:cubicBezTo>
                    <a:pt x="31670" y="147827"/>
                    <a:pt x="28431" y="141389"/>
                    <a:pt x="26894" y="134471"/>
                  </a:cubicBezTo>
                  <a:cubicBezTo>
                    <a:pt x="23937" y="121163"/>
                    <a:pt x="22609" y="107542"/>
                    <a:pt x="20170" y="94129"/>
                  </a:cubicBezTo>
                  <a:cubicBezTo>
                    <a:pt x="18126" y="82886"/>
                    <a:pt x="15926" y="71667"/>
                    <a:pt x="13447" y="60512"/>
                  </a:cubicBezTo>
                  <a:cubicBezTo>
                    <a:pt x="11442" y="51491"/>
                    <a:pt x="8728" y="42639"/>
                    <a:pt x="6723" y="33618"/>
                  </a:cubicBezTo>
                  <a:cubicBezTo>
                    <a:pt x="4244" y="22462"/>
                    <a:pt x="0" y="0"/>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0" name="Google Shape;306;p12">
              <a:extLst>
                <a:ext uri="{FF2B5EF4-FFF2-40B4-BE49-F238E27FC236}">
                  <a16:creationId xmlns:a16="http://schemas.microsoft.com/office/drawing/2014/main" id="{BC496DC5-6086-E344-661D-8FE39B49A74C}"/>
                </a:ext>
              </a:extLst>
            </p:cNvPr>
            <p:cNvSpPr/>
            <p:nvPr/>
          </p:nvSpPr>
          <p:spPr>
            <a:xfrm>
              <a:off x="7553604" y="4328591"/>
              <a:ext cx="598394" cy="174830"/>
            </a:xfrm>
            <a:custGeom>
              <a:avLst/>
              <a:gdLst/>
              <a:ahLst/>
              <a:cxnLst/>
              <a:rect l="l" t="t" r="r" b="b"/>
              <a:pathLst>
                <a:path w="598394" h="174830" extrusionOk="0">
                  <a:moveTo>
                    <a:pt x="0" y="0"/>
                  </a:moveTo>
                  <a:cubicBezTo>
                    <a:pt x="11206" y="6724"/>
                    <a:pt x="21721" y="14763"/>
                    <a:pt x="33618" y="20171"/>
                  </a:cubicBezTo>
                  <a:cubicBezTo>
                    <a:pt x="88953" y="45324"/>
                    <a:pt x="70844" y="23617"/>
                    <a:pt x="141194" y="47065"/>
                  </a:cubicBezTo>
                  <a:cubicBezTo>
                    <a:pt x="147918" y="49306"/>
                    <a:pt x="154415" y="52398"/>
                    <a:pt x="161365" y="53788"/>
                  </a:cubicBezTo>
                  <a:cubicBezTo>
                    <a:pt x="188101" y="59135"/>
                    <a:pt x="215596" y="60622"/>
                    <a:pt x="242047" y="67235"/>
                  </a:cubicBezTo>
                  <a:cubicBezTo>
                    <a:pt x="326121" y="88255"/>
                    <a:pt x="221592" y="61391"/>
                    <a:pt x="289112" y="80682"/>
                  </a:cubicBezTo>
                  <a:cubicBezTo>
                    <a:pt x="297997" y="83221"/>
                    <a:pt x="307155" y="84751"/>
                    <a:pt x="316006" y="87406"/>
                  </a:cubicBezTo>
                  <a:cubicBezTo>
                    <a:pt x="329583" y="91479"/>
                    <a:pt x="342900" y="96371"/>
                    <a:pt x="356347" y="100853"/>
                  </a:cubicBezTo>
                  <a:cubicBezTo>
                    <a:pt x="363071" y="103094"/>
                    <a:pt x="369642" y="105857"/>
                    <a:pt x="376518" y="107576"/>
                  </a:cubicBezTo>
                  <a:cubicBezTo>
                    <a:pt x="394447" y="112059"/>
                    <a:pt x="412773" y="115180"/>
                    <a:pt x="430306" y="121024"/>
                  </a:cubicBezTo>
                  <a:lnTo>
                    <a:pt x="551329" y="161365"/>
                  </a:lnTo>
                  <a:lnTo>
                    <a:pt x="571500" y="168088"/>
                  </a:lnTo>
                  <a:cubicBezTo>
                    <a:pt x="593799" y="175521"/>
                    <a:pt x="584583" y="174812"/>
                    <a:pt x="598394" y="174812"/>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1" name="Google Shape;307;p12">
              <a:extLst>
                <a:ext uri="{FF2B5EF4-FFF2-40B4-BE49-F238E27FC236}">
                  <a16:creationId xmlns:a16="http://schemas.microsoft.com/office/drawing/2014/main" id="{C925C3AD-C5F8-1EED-DFFF-ED8E3FD9FE0D}"/>
                </a:ext>
              </a:extLst>
            </p:cNvPr>
            <p:cNvSpPr/>
            <p:nvPr/>
          </p:nvSpPr>
          <p:spPr>
            <a:xfrm>
              <a:off x="3099785" y="158310"/>
              <a:ext cx="430306" cy="948018"/>
            </a:xfrm>
            <a:custGeom>
              <a:avLst/>
              <a:gdLst/>
              <a:ahLst/>
              <a:cxnLst/>
              <a:rect l="l" t="t" r="r" b="b"/>
              <a:pathLst>
                <a:path w="430306" h="948018" extrusionOk="0">
                  <a:moveTo>
                    <a:pt x="403412" y="948018"/>
                  </a:moveTo>
                  <a:cubicBezTo>
                    <a:pt x="410513" y="930266"/>
                    <a:pt x="418315" y="912669"/>
                    <a:pt x="423583" y="894229"/>
                  </a:cubicBezTo>
                  <a:cubicBezTo>
                    <a:pt x="426122" y="885344"/>
                    <a:pt x="428065" y="876300"/>
                    <a:pt x="430306" y="867335"/>
                  </a:cubicBezTo>
                  <a:cubicBezTo>
                    <a:pt x="428065" y="826994"/>
                    <a:pt x="427414" y="786533"/>
                    <a:pt x="423583" y="746312"/>
                  </a:cubicBezTo>
                  <a:cubicBezTo>
                    <a:pt x="422911" y="739257"/>
                    <a:pt x="418578" y="733017"/>
                    <a:pt x="416859" y="726141"/>
                  </a:cubicBezTo>
                  <a:cubicBezTo>
                    <a:pt x="414087" y="715054"/>
                    <a:pt x="412615" y="703679"/>
                    <a:pt x="410136" y="692523"/>
                  </a:cubicBezTo>
                  <a:cubicBezTo>
                    <a:pt x="408131" y="683502"/>
                    <a:pt x="405417" y="674650"/>
                    <a:pt x="403412" y="665629"/>
                  </a:cubicBezTo>
                  <a:cubicBezTo>
                    <a:pt x="397924" y="640934"/>
                    <a:pt x="396997" y="628557"/>
                    <a:pt x="389965" y="605118"/>
                  </a:cubicBezTo>
                  <a:cubicBezTo>
                    <a:pt x="389941" y="605040"/>
                    <a:pt x="373169" y="554731"/>
                    <a:pt x="369794" y="544606"/>
                  </a:cubicBezTo>
                  <a:lnTo>
                    <a:pt x="356347" y="504265"/>
                  </a:lnTo>
                  <a:cubicBezTo>
                    <a:pt x="354106" y="497541"/>
                    <a:pt x="353555" y="489991"/>
                    <a:pt x="349624" y="484094"/>
                  </a:cubicBezTo>
                  <a:cubicBezTo>
                    <a:pt x="345142" y="477370"/>
                    <a:pt x="339791" y="471151"/>
                    <a:pt x="336177" y="463923"/>
                  </a:cubicBezTo>
                  <a:cubicBezTo>
                    <a:pt x="333007" y="457584"/>
                    <a:pt x="332623" y="450092"/>
                    <a:pt x="329453" y="443753"/>
                  </a:cubicBezTo>
                  <a:cubicBezTo>
                    <a:pt x="315035" y="414917"/>
                    <a:pt x="316657" y="430182"/>
                    <a:pt x="295836" y="403412"/>
                  </a:cubicBezTo>
                  <a:cubicBezTo>
                    <a:pt x="285914" y="390655"/>
                    <a:pt x="280370" y="374498"/>
                    <a:pt x="268942" y="363070"/>
                  </a:cubicBezTo>
                  <a:cubicBezTo>
                    <a:pt x="257736" y="351864"/>
                    <a:pt x="244115" y="342639"/>
                    <a:pt x="235324" y="329453"/>
                  </a:cubicBezTo>
                  <a:cubicBezTo>
                    <a:pt x="226359" y="316006"/>
                    <a:pt x="219858" y="300540"/>
                    <a:pt x="208430" y="289112"/>
                  </a:cubicBezTo>
                  <a:cubicBezTo>
                    <a:pt x="201706" y="282388"/>
                    <a:pt x="194097" y="276447"/>
                    <a:pt x="188259" y="268941"/>
                  </a:cubicBezTo>
                  <a:cubicBezTo>
                    <a:pt x="178337" y="256184"/>
                    <a:pt x="172793" y="240028"/>
                    <a:pt x="161365" y="228600"/>
                  </a:cubicBezTo>
                  <a:cubicBezTo>
                    <a:pt x="129766" y="197001"/>
                    <a:pt x="146469" y="216342"/>
                    <a:pt x="114300" y="168088"/>
                  </a:cubicBezTo>
                  <a:lnTo>
                    <a:pt x="100853" y="147918"/>
                  </a:lnTo>
                  <a:cubicBezTo>
                    <a:pt x="89417" y="113607"/>
                    <a:pt x="101431" y="139627"/>
                    <a:pt x="73959" y="107576"/>
                  </a:cubicBezTo>
                  <a:cubicBezTo>
                    <a:pt x="17141" y="41288"/>
                    <a:pt x="82936" y="113751"/>
                    <a:pt x="40342" y="60512"/>
                  </a:cubicBezTo>
                  <a:cubicBezTo>
                    <a:pt x="36382" y="55562"/>
                    <a:pt x="31377" y="51547"/>
                    <a:pt x="26894" y="47065"/>
                  </a:cubicBezTo>
                  <a:cubicBezTo>
                    <a:pt x="24653" y="40341"/>
                    <a:pt x="23340" y="33233"/>
                    <a:pt x="20171" y="26894"/>
                  </a:cubicBezTo>
                  <a:cubicBezTo>
                    <a:pt x="12568" y="11686"/>
                    <a:pt x="9457" y="9455"/>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2" name="Google Shape;308;p12">
              <a:extLst>
                <a:ext uri="{FF2B5EF4-FFF2-40B4-BE49-F238E27FC236}">
                  <a16:creationId xmlns:a16="http://schemas.microsoft.com/office/drawing/2014/main" id="{9FDC22A3-9ED3-91F1-083A-CB606A751B4D}"/>
                </a:ext>
              </a:extLst>
            </p:cNvPr>
            <p:cNvSpPr/>
            <p:nvPr/>
          </p:nvSpPr>
          <p:spPr>
            <a:xfrm>
              <a:off x="3854227" y="430692"/>
              <a:ext cx="13447" cy="679076"/>
            </a:xfrm>
            <a:custGeom>
              <a:avLst/>
              <a:gdLst/>
              <a:ahLst/>
              <a:cxnLst/>
              <a:rect l="l" t="t" r="r" b="b"/>
              <a:pathLst>
                <a:path w="13447" h="679076" extrusionOk="0">
                  <a:moveTo>
                    <a:pt x="13447" y="679076"/>
                  </a:moveTo>
                  <a:cubicBezTo>
                    <a:pt x="11206" y="560294"/>
                    <a:pt x="9173" y="441507"/>
                    <a:pt x="6724" y="322729"/>
                  </a:cubicBezTo>
                  <a:cubicBezTo>
                    <a:pt x="-204" y="-13266"/>
                    <a:pt x="0" y="128367"/>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3" name="Google Shape;309;p12">
              <a:extLst>
                <a:ext uri="{FF2B5EF4-FFF2-40B4-BE49-F238E27FC236}">
                  <a16:creationId xmlns:a16="http://schemas.microsoft.com/office/drawing/2014/main" id="{AA48A0E3-93F7-C788-9877-670C49A49E87}"/>
                </a:ext>
              </a:extLst>
            </p:cNvPr>
            <p:cNvSpPr/>
            <p:nvPr/>
          </p:nvSpPr>
          <p:spPr>
            <a:xfrm>
              <a:off x="4337939" y="491062"/>
              <a:ext cx="107576" cy="988359"/>
            </a:xfrm>
            <a:custGeom>
              <a:avLst/>
              <a:gdLst/>
              <a:ahLst/>
              <a:cxnLst/>
              <a:rect l="l" t="t" r="r" b="b"/>
              <a:pathLst>
                <a:path w="107576" h="988359" extrusionOk="0">
                  <a:moveTo>
                    <a:pt x="107576" y="988359"/>
                  </a:moveTo>
                  <a:cubicBezTo>
                    <a:pt x="105335" y="921124"/>
                    <a:pt x="104923" y="853802"/>
                    <a:pt x="100853" y="786653"/>
                  </a:cubicBezTo>
                  <a:cubicBezTo>
                    <a:pt x="100424" y="779579"/>
                    <a:pt x="95666" y="773401"/>
                    <a:pt x="94129" y="766483"/>
                  </a:cubicBezTo>
                  <a:cubicBezTo>
                    <a:pt x="91172" y="753175"/>
                    <a:pt x="89647" y="739589"/>
                    <a:pt x="87406" y="726142"/>
                  </a:cubicBezTo>
                  <a:cubicBezTo>
                    <a:pt x="84080" y="682902"/>
                    <a:pt x="81348" y="629282"/>
                    <a:pt x="73959" y="584947"/>
                  </a:cubicBezTo>
                  <a:cubicBezTo>
                    <a:pt x="70202" y="562402"/>
                    <a:pt x="64993" y="540124"/>
                    <a:pt x="60511" y="517712"/>
                  </a:cubicBezTo>
                  <a:cubicBezTo>
                    <a:pt x="51971" y="475014"/>
                    <a:pt x="56564" y="495196"/>
                    <a:pt x="47064" y="457200"/>
                  </a:cubicBezTo>
                  <a:cubicBezTo>
                    <a:pt x="44823" y="437030"/>
                    <a:pt x="43023" y="416805"/>
                    <a:pt x="40341" y="396689"/>
                  </a:cubicBezTo>
                  <a:cubicBezTo>
                    <a:pt x="38539" y="383176"/>
                    <a:pt x="35690" y="369821"/>
                    <a:pt x="33617" y="356347"/>
                  </a:cubicBezTo>
                  <a:cubicBezTo>
                    <a:pt x="31207" y="340684"/>
                    <a:pt x="29135" y="324971"/>
                    <a:pt x="26894" y="309283"/>
                  </a:cubicBezTo>
                  <a:cubicBezTo>
                    <a:pt x="24653" y="239806"/>
                    <a:pt x="23641" y="170279"/>
                    <a:pt x="20170" y="100853"/>
                  </a:cubicBezTo>
                  <a:cubicBezTo>
                    <a:pt x="19157" y="80584"/>
                    <a:pt x="17427" y="60242"/>
                    <a:pt x="13447" y="40342"/>
                  </a:cubicBezTo>
                  <a:cubicBezTo>
                    <a:pt x="10667" y="26443"/>
                    <a:pt x="0" y="0"/>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4" name="Google Shape;310;p12">
              <a:extLst>
                <a:ext uri="{FF2B5EF4-FFF2-40B4-BE49-F238E27FC236}">
                  <a16:creationId xmlns:a16="http://schemas.microsoft.com/office/drawing/2014/main" id="{51413554-4189-0AFA-4630-5688424FAD53}"/>
                </a:ext>
              </a:extLst>
            </p:cNvPr>
            <p:cNvSpPr/>
            <p:nvPr/>
          </p:nvSpPr>
          <p:spPr>
            <a:xfrm>
              <a:off x="4755781" y="1396298"/>
              <a:ext cx="121063" cy="342900"/>
            </a:xfrm>
            <a:custGeom>
              <a:avLst/>
              <a:gdLst/>
              <a:ahLst/>
              <a:cxnLst/>
              <a:rect l="l" t="t" r="r" b="b"/>
              <a:pathLst>
                <a:path w="121063" h="342900" extrusionOk="0">
                  <a:moveTo>
                    <a:pt x="121063" y="342900"/>
                  </a:moveTo>
                  <a:cubicBezTo>
                    <a:pt x="118822" y="331694"/>
                    <a:pt x="117111" y="320369"/>
                    <a:pt x="114339" y="309282"/>
                  </a:cubicBezTo>
                  <a:cubicBezTo>
                    <a:pt x="112620" y="302407"/>
                    <a:pt x="109210" y="296017"/>
                    <a:pt x="107616" y="289112"/>
                  </a:cubicBezTo>
                  <a:cubicBezTo>
                    <a:pt x="102408" y="266543"/>
                    <a:pt x="95649" y="222327"/>
                    <a:pt x="87445" y="194982"/>
                  </a:cubicBezTo>
                  <a:cubicBezTo>
                    <a:pt x="83372" y="181405"/>
                    <a:pt x="78480" y="168088"/>
                    <a:pt x="73998" y="154641"/>
                  </a:cubicBezTo>
                  <a:lnTo>
                    <a:pt x="60551" y="114300"/>
                  </a:lnTo>
                  <a:cubicBezTo>
                    <a:pt x="58310" y="107577"/>
                    <a:pt x="58839" y="99141"/>
                    <a:pt x="53828" y="94130"/>
                  </a:cubicBezTo>
                  <a:lnTo>
                    <a:pt x="40380" y="80682"/>
                  </a:lnTo>
                  <a:lnTo>
                    <a:pt x="26933" y="40341"/>
                  </a:lnTo>
                  <a:cubicBezTo>
                    <a:pt x="24692" y="33618"/>
                    <a:pt x="26107" y="24102"/>
                    <a:pt x="20210" y="20171"/>
                  </a:cubicBezTo>
                  <a:cubicBezTo>
                    <a:pt x="-1826" y="5481"/>
                    <a:pt x="39" y="14805"/>
                    <a:pt x="39"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5" name="Google Shape;311;p12">
              <a:extLst>
                <a:ext uri="{FF2B5EF4-FFF2-40B4-BE49-F238E27FC236}">
                  <a16:creationId xmlns:a16="http://schemas.microsoft.com/office/drawing/2014/main" id="{54064701-C63B-F2D7-184B-76D133F11E30}"/>
                </a:ext>
              </a:extLst>
            </p:cNvPr>
            <p:cNvSpPr/>
            <p:nvPr/>
          </p:nvSpPr>
          <p:spPr>
            <a:xfrm>
              <a:off x="1105327" y="762907"/>
              <a:ext cx="6413485" cy="5101956"/>
            </a:xfrm>
            <a:custGeom>
              <a:avLst/>
              <a:gdLst/>
              <a:ahLst/>
              <a:cxnLst/>
              <a:rect l="l" t="t" r="r" b="b"/>
              <a:pathLst>
                <a:path w="6212541" h="4854388" extrusionOk="0">
                  <a:moveTo>
                    <a:pt x="228600" y="497541"/>
                  </a:moveTo>
                  <a:lnTo>
                    <a:pt x="228600" y="497541"/>
                  </a:lnTo>
                  <a:cubicBezTo>
                    <a:pt x="219635" y="515470"/>
                    <a:pt x="212019" y="534140"/>
                    <a:pt x="201706" y="551329"/>
                  </a:cubicBezTo>
                  <a:cubicBezTo>
                    <a:pt x="198445" y="556765"/>
                    <a:pt x="191521" y="559341"/>
                    <a:pt x="188259" y="564777"/>
                  </a:cubicBezTo>
                  <a:cubicBezTo>
                    <a:pt x="184613" y="570854"/>
                    <a:pt x="184977" y="578752"/>
                    <a:pt x="181535" y="584947"/>
                  </a:cubicBezTo>
                  <a:cubicBezTo>
                    <a:pt x="173686" y="599074"/>
                    <a:pt x="163606" y="611841"/>
                    <a:pt x="154641" y="625288"/>
                  </a:cubicBezTo>
                  <a:lnTo>
                    <a:pt x="141194" y="645459"/>
                  </a:lnTo>
                  <a:lnTo>
                    <a:pt x="121024" y="705971"/>
                  </a:lnTo>
                  <a:cubicBezTo>
                    <a:pt x="118783" y="712694"/>
                    <a:pt x="118231" y="720244"/>
                    <a:pt x="114300" y="726141"/>
                  </a:cubicBezTo>
                  <a:lnTo>
                    <a:pt x="100853" y="746312"/>
                  </a:lnTo>
                  <a:cubicBezTo>
                    <a:pt x="96371" y="759759"/>
                    <a:pt x="93745" y="773975"/>
                    <a:pt x="87406" y="786653"/>
                  </a:cubicBezTo>
                  <a:cubicBezTo>
                    <a:pt x="82924" y="795618"/>
                    <a:pt x="77681" y="804241"/>
                    <a:pt x="73959" y="813547"/>
                  </a:cubicBezTo>
                  <a:cubicBezTo>
                    <a:pt x="68695" y="826708"/>
                    <a:pt x="64994" y="840441"/>
                    <a:pt x="60512" y="853888"/>
                  </a:cubicBezTo>
                  <a:lnTo>
                    <a:pt x="53788" y="874059"/>
                  </a:lnTo>
                  <a:cubicBezTo>
                    <a:pt x="51547" y="880782"/>
                    <a:pt x="50996" y="888332"/>
                    <a:pt x="47065" y="894229"/>
                  </a:cubicBezTo>
                  <a:cubicBezTo>
                    <a:pt x="32943" y="915413"/>
                    <a:pt x="33318" y="911018"/>
                    <a:pt x="26894" y="934571"/>
                  </a:cubicBezTo>
                  <a:cubicBezTo>
                    <a:pt x="22031" y="952401"/>
                    <a:pt x="16485" y="970129"/>
                    <a:pt x="13447" y="988359"/>
                  </a:cubicBezTo>
                  <a:lnTo>
                    <a:pt x="0" y="1069041"/>
                  </a:lnTo>
                  <a:cubicBezTo>
                    <a:pt x="2241" y="1134035"/>
                    <a:pt x="4361" y="1199034"/>
                    <a:pt x="6724" y="1264024"/>
                  </a:cubicBezTo>
                  <a:cubicBezTo>
                    <a:pt x="17699" y="1565835"/>
                    <a:pt x="1263" y="1359003"/>
                    <a:pt x="20171" y="1472453"/>
                  </a:cubicBezTo>
                  <a:cubicBezTo>
                    <a:pt x="30472" y="1534261"/>
                    <a:pt x="20730" y="1501028"/>
                    <a:pt x="33618" y="1539688"/>
                  </a:cubicBezTo>
                  <a:cubicBezTo>
                    <a:pt x="35859" y="1557618"/>
                    <a:pt x="37593" y="1575618"/>
                    <a:pt x="40341" y="1593477"/>
                  </a:cubicBezTo>
                  <a:cubicBezTo>
                    <a:pt x="42079" y="1604772"/>
                    <a:pt x="46599" y="1615676"/>
                    <a:pt x="47065" y="1627094"/>
                  </a:cubicBezTo>
                  <a:cubicBezTo>
                    <a:pt x="51088" y="1725649"/>
                    <a:pt x="49765" y="1824374"/>
                    <a:pt x="53788" y="1922929"/>
                  </a:cubicBezTo>
                  <a:cubicBezTo>
                    <a:pt x="54672" y="1944586"/>
                    <a:pt x="67590" y="1977781"/>
                    <a:pt x="73959" y="1996888"/>
                  </a:cubicBezTo>
                  <a:lnTo>
                    <a:pt x="87406" y="2037229"/>
                  </a:lnTo>
                  <a:cubicBezTo>
                    <a:pt x="89647" y="2043953"/>
                    <a:pt x="92411" y="2050524"/>
                    <a:pt x="94130" y="2057400"/>
                  </a:cubicBezTo>
                  <a:cubicBezTo>
                    <a:pt x="96371" y="2066365"/>
                    <a:pt x="97213" y="2075801"/>
                    <a:pt x="100853" y="2084294"/>
                  </a:cubicBezTo>
                  <a:cubicBezTo>
                    <a:pt x="104036" y="2091721"/>
                    <a:pt x="110686" y="2097237"/>
                    <a:pt x="114300" y="2104465"/>
                  </a:cubicBezTo>
                  <a:cubicBezTo>
                    <a:pt x="117470" y="2110804"/>
                    <a:pt x="118232" y="2118121"/>
                    <a:pt x="121024" y="2124635"/>
                  </a:cubicBezTo>
                  <a:cubicBezTo>
                    <a:pt x="124972" y="2133847"/>
                    <a:pt x="129989" y="2142564"/>
                    <a:pt x="134471" y="2151529"/>
                  </a:cubicBezTo>
                  <a:cubicBezTo>
                    <a:pt x="137326" y="2162949"/>
                    <a:pt x="142556" y="2186799"/>
                    <a:pt x="147918" y="2198594"/>
                  </a:cubicBezTo>
                  <a:cubicBezTo>
                    <a:pt x="156213" y="2216843"/>
                    <a:pt x="174812" y="2252382"/>
                    <a:pt x="174812" y="2252382"/>
                  </a:cubicBezTo>
                  <a:cubicBezTo>
                    <a:pt x="177053" y="2263588"/>
                    <a:pt x="177522" y="2275300"/>
                    <a:pt x="181535" y="2286000"/>
                  </a:cubicBezTo>
                  <a:cubicBezTo>
                    <a:pt x="184372" y="2293566"/>
                    <a:pt x="192146" y="2298605"/>
                    <a:pt x="194983" y="2306171"/>
                  </a:cubicBezTo>
                  <a:cubicBezTo>
                    <a:pt x="198996" y="2316871"/>
                    <a:pt x="197604" y="2329122"/>
                    <a:pt x="201706" y="2339788"/>
                  </a:cubicBezTo>
                  <a:cubicBezTo>
                    <a:pt x="208902" y="2358498"/>
                    <a:pt x="223738" y="2374130"/>
                    <a:pt x="228600" y="2393577"/>
                  </a:cubicBezTo>
                  <a:cubicBezTo>
                    <a:pt x="240998" y="2443163"/>
                    <a:pt x="227675" y="2398139"/>
                    <a:pt x="248771" y="2447365"/>
                  </a:cubicBezTo>
                  <a:cubicBezTo>
                    <a:pt x="251563" y="2453879"/>
                    <a:pt x="252702" y="2461021"/>
                    <a:pt x="255494" y="2467535"/>
                  </a:cubicBezTo>
                  <a:cubicBezTo>
                    <a:pt x="259442" y="2476747"/>
                    <a:pt x="265422" y="2485044"/>
                    <a:pt x="268941" y="2494429"/>
                  </a:cubicBezTo>
                  <a:cubicBezTo>
                    <a:pt x="272186" y="2503082"/>
                    <a:pt x="272111" y="2512794"/>
                    <a:pt x="275665" y="2521324"/>
                  </a:cubicBezTo>
                  <a:cubicBezTo>
                    <a:pt x="283375" y="2539828"/>
                    <a:pt x="296219" y="2556095"/>
                    <a:pt x="302559" y="2575112"/>
                  </a:cubicBezTo>
                  <a:cubicBezTo>
                    <a:pt x="304800" y="2581835"/>
                    <a:pt x="305712" y="2589160"/>
                    <a:pt x="309283" y="2595282"/>
                  </a:cubicBezTo>
                  <a:cubicBezTo>
                    <a:pt x="321498" y="2616222"/>
                    <a:pt x="349624" y="2655794"/>
                    <a:pt x="349624" y="2655794"/>
                  </a:cubicBezTo>
                  <a:cubicBezTo>
                    <a:pt x="364045" y="2699062"/>
                    <a:pt x="345041" y="2652068"/>
                    <a:pt x="376518" y="2696135"/>
                  </a:cubicBezTo>
                  <a:cubicBezTo>
                    <a:pt x="382344" y="2704291"/>
                    <a:pt x="384808" y="2714434"/>
                    <a:pt x="389965" y="2723029"/>
                  </a:cubicBezTo>
                  <a:cubicBezTo>
                    <a:pt x="398280" y="2736887"/>
                    <a:pt x="408293" y="2749666"/>
                    <a:pt x="416859" y="2763371"/>
                  </a:cubicBezTo>
                  <a:lnTo>
                    <a:pt x="450477" y="2817159"/>
                  </a:lnTo>
                  <a:cubicBezTo>
                    <a:pt x="452718" y="2823882"/>
                    <a:pt x="453758" y="2831134"/>
                    <a:pt x="457200" y="2837329"/>
                  </a:cubicBezTo>
                  <a:cubicBezTo>
                    <a:pt x="483828" y="2885261"/>
                    <a:pt x="481855" y="2866467"/>
                    <a:pt x="504265" y="2911288"/>
                  </a:cubicBezTo>
                  <a:cubicBezTo>
                    <a:pt x="507435" y="2917627"/>
                    <a:pt x="507472" y="2925305"/>
                    <a:pt x="510988" y="2931459"/>
                  </a:cubicBezTo>
                  <a:cubicBezTo>
                    <a:pt x="516548" y="2941189"/>
                    <a:pt x="525220" y="2948850"/>
                    <a:pt x="531159" y="2958353"/>
                  </a:cubicBezTo>
                  <a:cubicBezTo>
                    <a:pt x="570553" y="3021383"/>
                    <a:pt x="521040" y="2953600"/>
                    <a:pt x="558053" y="3005418"/>
                  </a:cubicBezTo>
                  <a:cubicBezTo>
                    <a:pt x="564566" y="3014537"/>
                    <a:pt x="571711" y="3023193"/>
                    <a:pt x="578224" y="3032312"/>
                  </a:cubicBezTo>
                  <a:cubicBezTo>
                    <a:pt x="582921" y="3038887"/>
                    <a:pt x="586974" y="3045907"/>
                    <a:pt x="591671" y="3052482"/>
                  </a:cubicBezTo>
                  <a:cubicBezTo>
                    <a:pt x="598184" y="3061601"/>
                    <a:pt x="605902" y="3069874"/>
                    <a:pt x="611841" y="3079377"/>
                  </a:cubicBezTo>
                  <a:cubicBezTo>
                    <a:pt x="617153" y="3087876"/>
                    <a:pt x="619274" y="3098253"/>
                    <a:pt x="625288" y="3106271"/>
                  </a:cubicBezTo>
                  <a:cubicBezTo>
                    <a:pt x="632895" y="3116413"/>
                    <a:pt x="643932" y="3123539"/>
                    <a:pt x="652183" y="3133165"/>
                  </a:cubicBezTo>
                  <a:cubicBezTo>
                    <a:pt x="657442" y="3139300"/>
                    <a:pt x="660933" y="3146760"/>
                    <a:pt x="665630" y="3153335"/>
                  </a:cubicBezTo>
                  <a:cubicBezTo>
                    <a:pt x="672143" y="3162453"/>
                    <a:pt x="678626" y="3171620"/>
                    <a:pt x="685800" y="3180229"/>
                  </a:cubicBezTo>
                  <a:cubicBezTo>
                    <a:pt x="689858" y="3185099"/>
                    <a:pt x="695287" y="3188727"/>
                    <a:pt x="699247" y="3193677"/>
                  </a:cubicBezTo>
                  <a:cubicBezTo>
                    <a:pt x="704295" y="3199987"/>
                    <a:pt x="707521" y="3207639"/>
                    <a:pt x="712694" y="3213847"/>
                  </a:cubicBezTo>
                  <a:cubicBezTo>
                    <a:pt x="718781" y="3221152"/>
                    <a:pt x="726677" y="3226798"/>
                    <a:pt x="732865" y="3234018"/>
                  </a:cubicBezTo>
                  <a:cubicBezTo>
                    <a:pt x="740158" y="3242526"/>
                    <a:pt x="745861" y="3252304"/>
                    <a:pt x="753035" y="3260912"/>
                  </a:cubicBezTo>
                  <a:cubicBezTo>
                    <a:pt x="757093" y="3265782"/>
                    <a:pt x="762425" y="3269489"/>
                    <a:pt x="766483" y="3274359"/>
                  </a:cubicBezTo>
                  <a:cubicBezTo>
                    <a:pt x="788185" y="3300401"/>
                    <a:pt x="795493" y="3320594"/>
                    <a:pt x="826994" y="3341594"/>
                  </a:cubicBezTo>
                  <a:cubicBezTo>
                    <a:pt x="838450" y="3349231"/>
                    <a:pt x="865716" y="3366869"/>
                    <a:pt x="874059" y="3375212"/>
                  </a:cubicBezTo>
                  <a:cubicBezTo>
                    <a:pt x="904471" y="3405624"/>
                    <a:pt x="868409" y="3389016"/>
                    <a:pt x="907677" y="3402106"/>
                  </a:cubicBezTo>
                  <a:cubicBezTo>
                    <a:pt x="912159" y="3408830"/>
                    <a:pt x="915951" y="3416069"/>
                    <a:pt x="921124" y="3422277"/>
                  </a:cubicBezTo>
                  <a:cubicBezTo>
                    <a:pt x="927211" y="3429581"/>
                    <a:pt x="936020" y="3434536"/>
                    <a:pt x="941294" y="3442447"/>
                  </a:cubicBezTo>
                  <a:cubicBezTo>
                    <a:pt x="967275" y="3481418"/>
                    <a:pt x="923079" y="3445992"/>
                    <a:pt x="968188" y="3476065"/>
                  </a:cubicBezTo>
                  <a:cubicBezTo>
                    <a:pt x="978175" y="3491045"/>
                    <a:pt x="981394" y="3498731"/>
                    <a:pt x="995083" y="3509682"/>
                  </a:cubicBezTo>
                  <a:cubicBezTo>
                    <a:pt x="1001393" y="3514730"/>
                    <a:pt x="1008943" y="3518081"/>
                    <a:pt x="1015253" y="3523129"/>
                  </a:cubicBezTo>
                  <a:cubicBezTo>
                    <a:pt x="1020203" y="3527089"/>
                    <a:pt x="1023629" y="3532773"/>
                    <a:pt x="1028700" y="3536577"/>
                  </a:cubicBezTo>
                  <a:cubicBezTo>
                    <a:pt x="1041629" y="3546274"/>
                    <a:pt x="1055594" y="3554506"/>
                    <a:pt x="1069041" y="3563471"/>
                  </a:cubicBezTo>
                  <a:cubicBezTo>
                    <a:pt x="1075765" y="3567953"/>
                    <a:pt x="1081709" y="3573917"/>
                    <a:pt x="1089212" y="3576918"/>
                  </a:cubicBezTo>
                  <a:cubicBezTo>
                    <a:pt x="1100418" y="3581400"/>
                    <a:pt x="1112234" y="3584586"/>
                    <a:pt x="1122830" y="3590365"/>
                  </a:cubicBezTo>
                  <a:cubicBezTo>
                    <a:pt x="1137018" y="3598104"/>
                    <a:pt x="1149724" y="3608294"/>
                    <a:pt x="1163171" y="3617259"/>
                  </a:cubicBezTo>
                  <a:cubicBezTo>
                    <a:pt x="1169894" y="3621741"/>
                    <a:pt x="1177627" y="3624992"/>
                    <a:pt x="1183341" y="3630706"/>
                  </a:cubicBezTo>
                  <a:cubicBezTo>
                    <a:pt x="1198211" y="3645576"/>
                    <a:pt x="1204961" y="3654963"/>
                    <a:pt x="1223683" y="3664324"/>
                  </a:cubicBezTo>
                  <a:cubicBezTo>
                    <a:pt x="1230022" y="3667493"/>
                    <a:pt x="1237130" y="3668806"/>
                    <a:pt x="1243853" y="3671047"/>
                  </a:cubicBezTo>
                  <a:cubicBezTo>
                    <a:pt x="1291377" y="3702729"/>
                    <a:pt x="1232558" y="3662979"/>
                    <a:pt x="1290918" y="3704665"/>
                  </a:cubicBezTo>
                  <a:cubicBezTo>
                    <a:pt x="1297493" y="3709362"/>
                    <a:pt x="1304880" y="3712939"/>
                    <a:pt x="1311088" y="3718112"/>
                  </a:cubicBezTo>
                  <a:cubicBezTo>
                    <a:pt x="1318393" y="3724199"/>
                    <a:pt x="1323196" y="3733243"/>
                    <a:pt x="1331259" y="3738282"/>
                  </a:cubicBezTo>
                  <a:cubicBezTo>
                    <a:pt x="1341494" y="3744679"/>
                    <a:pt x="1353671" y="3747247"/>
                    <a:pt x="1364877" y="3751729"/>
                  </a:cubicBezTo>
                  <a:cubicBezTo>
                    <a:pt x="1392904" y="3779759"/>
                    <a:pt x="1361747" y="3750357"/>
                    <a:pt x="1398494" y="3778624"/>
                  </a:cubicBezTo>
                  <a:cubicBezTo>
                    <a:pt x="1421243" y="3796123"/>
                    <a:pt x="1443318" y="3814483"/>
                    <a:pt x="1465730" y="3832412"/>
                  </a:cubicBezTo>
                  <a:cubicBezTo>
                    <a:pt x="1476936" y="3841377"/>
                    <a:pt x="1487407" y="3851346"/>
                    <a:pt x="1499347" y="3859306"/>
                  </a:cubicBezTo>
                  <a:lnTo>
                    <a:pt x="1559859" y="3899647"/>
                  </a:lnTo>
                  <a:lnTo>
                    <a:pt x="1580030" y="3913094"/>
                  </a:lnTo>
                  <a:cubicBezTo>
                    <a:pt x="1586753" y="3917576"/>
                    <a:pt x="1592534" y="3923986"/>
                    <a:pt x="1600200" y="3926541"/>
                  </a:cubicBezTo>
                  <a:cubicBezTo>
                    <a:pt x="1606924" y="3928782"/>
                    <a:pt x="1614176" y="3929823"/>
                    <a:pt x="1620371" y="3933265"/>
                  </a:cubicBezTo>
                  <a:cubicBezTo>
                    <a:pt x="1634498" y="3941114"/>
                    <a:pt x="1646854" y="3951844"/>
                    <a:pt x="1660712" y="3960159"/>
                  </a:cubicBezTo>
                  <a:cubicBezTo>
                    <a:pt x="1671918" y="3966882"/>
                    <a:pt x="1683696" y="3972733"/>
                    <a:pt x="1694330" y="3980329"/>
                  </a:cubicBezTo>
                  <a:cubicBezTo>
                    <a:pt x="1699488" y="3984014"/>
                    <a:pt x="1702619" y="3990092"/>
                    <a:pt x="1707777" y="3993777"/>
                  </a:cubicBezTo>
                  <a:cubicBezTo>
                    <a:pt x="1718411" y="4001373"/>
                    <a:pt x="1731079" y="4005924"/>
                    <a:pt x="1741394" y="4013947"/>
                  </a:cubicBezTo>
                  <a:cubicBezTo>
                    <a:pt x="1751401" y="4021730"/>
                    <a:pt x="1758146" y="4033234"/>
                    <a:pt x="1768288" y="4040841"/>
                  </a:cubicBezTo>
                  <a:cubicBezTo>
                    <a:pt x="1776307" y="4046855"/>
                    <a:pt x="1786480" y="4049315"/>
                    <a:pt x="1795183" y="4054288"/>
                  </a:cubicBezTo>
                  <a:cubicBezTo>
                    <a:pt x="1802199" y="4058297"/>
                    <a:pt x="1808630" y="4063253"/>
                    <a:pt x="1815353" y="4067735"/>
                  </a:cubicBezTo>
                  <a:cubicBezTo>
                    <a:pt x="1819835" y="4074459"/>
                    <a:pt x="1822719" y="4082585"/>
                    <a:pt x="1828800" y="4087906"/>
                  </a:cubicBezTo>
                  <a:cubicBezTo>
                    <a:pt x="1857253" y="4112803"/>
                    <a:pt x="1861609" y="4112289"/>
                    <a:pt x="1889312" y="4121524"/>
                  </a:cubicBezTo>
                  <a:cubicBezTo>
                    <a:pt x="1895405" y="4126093"/>
                    <a:pt x="1926544" y="4150225"/>
                    <a:pt x="1936377" y="4155141"/>
                  </a:cubicBezTo>
                  <a:cubicBezTo>
                    <a:pt x="1942716" y="4158311"/>
                    <a:pt x="1949824" y="4159624"/>
                    <a:pt x="1956547" y="4161865"/>
                  </a:cubicBezTo>
                  <a:cubicBezTo>
                    <a:pt x="2001311" y="4206627"/>
                    <a:pt x="1953103" y="4164434"/>
                    <a:pt x="1996888" y="4188759"/>
                  </a:cubicBezTo>
                  <a:cubicBezTo>
                    <a:pt x="2011016" y="4196608"/>
                    <a:pt x="2023783" y="4206688"/>
                    <a:pt x="2037230" y="4215653"/>
                  </a:cubicBezTo>
                  <a:cubicBezTo>
                    <a:pt x="2043953" y="4220135"/>
                    <a:pt x="2049734" y="4226545"/>
                    <a:pt x="2057400" y="4229100"/>
                  </a:cubicBezTo>
                  <a:lnTo>
                    <a:pt x="2077571" y="4235824"/>
                  </a:lnTo>
                  <a:cubicBezTo>
                    <a:pt x="2098021" y="4252184"/>
                    <a:pt x="2128289" y="4277992"/>
                    <a:pt x="2151530" y="4289612"/>
                  </a:cubicBezTo>
                  <a:cubicBezTo>
                    <a:pt x="2160495" y="4294094"/>
                    <a:pt x="2169925" y="4297747"/>
                    <a:pt x="2178424" y="4303059"/>
                  </a:cubicBezTo>
                  <a:cubicBezTo>
                    <a:pt x="2187926" y="4308998"/>
                    <a:pt x="2195816" y="4317290"/>
                    <a:pt x="2205318" y="4323229"/>
                  </a:cubicBezTo>
                  <a:cubicBezTo>
                    <a:pt x="2213817" y="4328541"/>
                    <a:pt x="2223450" y="4331809"/>
                    <a:pt x="2232212" y="4336677"/>
                  </a:cubicBezTo>
                  <a:cubicBezTo>
                    <a:pt x="2243636" y="4343024"/>
                    <a:pt x="2254957" y="4349598"/>
                    <a:pt x="2265830" y="4356847"/>
                  </a:cubicBezTo>
                  <a:cubicBezTo>
                    <a:pt x="2275154" y="4363063"/>
                    <a:pt x="2282928" y="4371576"/>
                    <a:pt x="2292724" y="4377018"/>
                  </a:cubicBezTo>
                  <a:cubicBezTo>
                    <a:pt x="2303274" y="4382879"/>
                    <a:pt x="2315692" y="4384786"/>
                    <a:pt x="2326341" y="4390465"/>
                  </a:cubicBezTo>
                  <a:cubicBezTo>
                    <a:pt x="2349403" y="4402765"/>
                    <a:pt x="2371165" y="4417359"/>
                    <a:pt x="2393577" y="4430806"/>
                  </a:cubicBezTo>
                  <a:cubicBezTo>
                    <a:pt x="2404783" y="4437529"/>
                    <a:pt x="2416739" y="4443136"/>
                    <a:pt x="2427194" y="4450977"/>
                  </a:cubicBezTo>
                  <a:cubicBezTo>
                    <a:pt x="2445124" y="4464424"/>
                    <a:pt x="2460174" y="4482994"/>
                    <a:pt x="2480983" y="4491318"/>
                  </a:cubicBezTo>
                  <a:cubicBezTo>
                    <a:pt x="2498693" y="4498402"/>
                    <a:pt x="2524743" y="4507743"/>
                    <a:pt x="2541494" y="4518212"/>
                  </a:cubicBezTo>
                  <a:cubicBezTo>
                    <a:pt x="2588014" y="4547287"/>
                    <a:pt x="2548930" y="4531896"/>
                    <a:pt x="2588559" y="4545106"/>
                  </a:cubicBezTo>
                  <a:cubicBezTo>
                    <a:pt x="2597524" y="4551830"/>
                    <a:pt x="2605430" y="4560265"/>
                    <a:pt x="2615453" y="4565277"/>
                  </a:cubicBezTo>
                  <a:cubicBezTo>
                    <a:pt x="2628131" y="4571616"/>
                    <a:pt x="2642347" y="4574242"/>
                    <a:pt x="2655794" y="4578724"/>
                  </a:cubicBezTo>
                  <a:lnTo>
                    <a:pt x="2675965" y="4585447"/>
                  </a:lnTo>
                  <a:cubicBezTo>
                    <a:pt x="2682688" y="4587688"/>
                    <a:pt x="2689259" y="4590452"/>
                    <a:pt x="2696135" y="4592171"/>
                  </a:cubicBezTo>
                  <a:cubicBezTo>
                    <a:pt x="2705100" y="4594412"/>
                    <a:pt x="2714179" y="4596239"/>
                    <a:pt x="2723030" y="4598894"/>
                  </a:cubicBezTo>
                  <a:cubicBezTo>
                    <a:pt x="2750012" y="4606988"/>
                    <a:pt x="2764044" y="4614298"/>
                    <a:pt x="2790265" y="4619065"/>
                  </a:cubicBezTo>
                  <a:cubicBezTo>
                    <a:pt x="2805857" y="4621900"/>
                    <a:pt x="2821642" y="4623547"/>
                    <a:pt x="2837330" y="4625788"/>
                  </a:cubicBezTo>
                  <a:cubicBezTo>
                    <a:pt x="2878754" y="4639597"/>
                    <a:pt x="2836577" y="4626874"/>
                    <a:pt x="2904565" y="4639235"/>
                  </a:cubicBezTo>
                  <a:cubicBezTo>
                    <a:pt x="2913657" y="4640888"/>
                    <a:pt x="2922424" y="4644023"/>
                    <a:pt x="2931459" y="4645959"/>
                  </a:cubicBezTo>
                  <a:cubicBezTo>
                    <a:pt x="2953807" y="4650748"/>
                    <a:pt x="2976149" y="4655649"/>
                    <a:pt x="2998694" y="4659406"/>
                  </a:cubicBezTo>
                  <a:cubicBezTo>
                    <a:pt x="3012141" y="4661647"/>
                    <a:pt x="3025667" y="4663455"/>
                    <a:pt x="3039035" y="4666129"/>
                  </a:cubicBezTo>
                  <a:cubicBezTo>
                    <a:pt x="3048096" y="4667941"/>
                    <a:pt x="3056926" y="4670775"/>
                    <a:pt x="3065930" y="4672853"/>
                  </a:cubicBezTo>
                  <a:lnTo>
                    <a:pt x="3126441" y="4686300"/>
                  </a:lnTo>
                  <a:cubicBezTo>
                    <a:pt x="3135445" y="4688378"/>
                    <a:pt x="3144293" y="4691120"/>
                    <a:pt x="3153335" y="4693024"/>
                  </a:cubicBezTo>
                  <a:cubicBezTo>
                    <a:pt x="3261296" y="4715752"/>
                    <a:pt x="3227687" y="4710249"/>
                    <a:pt x="3314700" y="4719918"/>
                  </a:cubicBezTo>
                  <a:cubicBezTo>
                    <a:pt x="3380288" y="4736314"/>
                    <a:pt x="3298390" y="4716294"/>
                    <a:pt x="3375212" y="4733365"/>
                  </a:cubicBezTo>
                  <a:cubicBezTo>
                    <a:pt x="3423748" y="4744151"/>
                    <a:pt x="3379991" y="4736679"/>
                    <a:pt x="3435724" y="4746812"/>
                  </a:cubicBezTo>
                  <a:cubicBezTo>
                    <a:pt x="3449137" y="4749251"/>
                    <a:pt x="3462440" y="4753076"/>
                    <a:pt x="3476065" y="4753535"/>
                  </a:cubicBezTo>
                  <a:lnTo>
                    <a:pt x="4034118" y="4766982"/>
                  </a:lnTo>
                  <a:cubicBezTo>
                    <a:pt x="4052047" y="4769223"/>
                    <a:pt x="4070047" y="4770959"/>
                    <a:pt x="4087906" y="4773706"/>
                  </a:cubicBezTo>
                  <a:cubicBezTo>
                    <a:pt x="4099201" y="4775444"/>
                    <a:pt x="4110270" y="4778443"/>
                    <a:pt x="4121524" y="4780429"/>
                  </a:cubicBezTo>
                  <a:cubicBezTo>
                    <a:pt x="4189785" y="4792475"/>
                    <a:pt x="4191521" y="4792351"/>
                    <a:pt x="4249271" y="4800600"/>
                  </a:cubicBezTo>
                  <a:cubicBezTo>
                    <a:pt x="4376652" y="4836995"/>
                    <a:pt x="4216972" y="4793679"/>
                    <a:pt x="4343400" y="4820771"/>
                  </a:cubicBezTo>
                  <a:cubicBezTo>
                    <a:pt x="4359354" y="4824190"/>
                    <a:pt x="4374567" y="4830549"/>
                    <a:pt x="4390465" y="4834218"/>
                  </a:cubicBezTo>
                  <a:cubicBezTo>
                    <a:pt x="4468434" y="4852210"/>
                    <a:pt x="4395345" y="4830395"/>
                    <a:pt x="4464424" y="4847665"/>
                  </a:cubicBezTo>
                  <a:cubicBezTo>
                    <a:pt x="4471299" y="4849384"/>
                    <a:pt x="4477871" y="4852147"/>
                    <a:pt x="4484594" y="4854388"/>
                  </a:cubicBezTo>
                  <a:cubicBezTo>
                    <a:pt x="4618118" y="4841037"/>
                    <a:pt x="4501881" y="4854869"/>
                    <a:pt x="4585447" y="4840941"/>
                  </a:cubicBezTo>
                  <a:cubicBezTo>
                    <a:pt x="4619181" y="4835319"/>
                    <a:pt x="4668829" y="4831077"/>
                    <a:pt x="4699747" y="4820771"/>
                  </a:cubicBezTo>
                  <a:cubicBezTo>
                    <a:pt x="4742693" y="4806455"/>
                    <a:pt x="4693995" y="4821523"/>
                    <a:pt x="4760259" y="4807324"/>
                  </a:cubicBezTo>
                  <a:cubicBezTo>
                    <a:pt x="4778330" y="4803452"/>
                    <a:pt x="4795925" y="4797502"/>
                    <a:pt x="4814047" y="4793877"/>
                  </a:cubicBezTo>
                  <a:lnTo>
                    <a:pt x="4847665" y="4787153"/>
                  </a:lnTo>
                  <a:cubicBezTo>
                    <a:pt x="4880002" y="4781273"/>
                    <a:pt x="4890797" y="4780820"/>
                    <a:pt x="4921624" y="4773706"/>
                  </a:cubicBezTo>
                  <a:cubicBezTo>
                    <a:pt x="5005924" y="4754253"/>
                    <a:pt x="4944136" y="4764727"/>
                    <a:pt x="5022477" y="4753535"/>
                  </a:cubicBezTo>
                  <a:cubicBezTo>
                    <a:pt x="5033683" y="4749053"/>
                    <a:pt x="5045065" y="4744990"/>
                    <a:pt x="5056094" y="4740088"/>
                  </a:cubicBezTo>
                  <a:cubicBezTo>
                    <a:pt x="5065253" y="4736017"/>
                    <a:pt x="5073776" y="4730589"/>
                    <a:pt x="5082988" y="4726641"/>
                  </a:cubicBezTo>
                  <a:cubicBezTo>
                    <a:pt x="5089502" y="4723849"/>
                    <a:pt x="5096645" y="4722710"/>
                    <a:pt x="5103159" y="4719918"/>
                  </a:cubicBezTo>
                  <a:cubicBezTo>
                    <a:pt x="5112371" y="4715970"/>
                    <a:pt x="5120841" y="4710419"/>
                    <a:pt x="5130053" y="4706471"/>
                  </a:cubicBezTo>
                  <a:cubicBezTo>
                    <a:pt x="5136567" y="4703679"/>
                    <a:pt x="5143710" y="4702539"/>
                    <a:pt x="5150224" y="4699747"/>
                  </a:cubicBezTo>
                  <a:cubicBezTo>
                    <a:pt x="5159436" y="4695799"/>
                    <a:pt x="5167959" y="4690371"/>
                    <a:pt x="5177118" y="4686300"/>
                  </a:cubicBezTo>
                  <a:cubicBezTo>
                    <a:pt x="5188147" y="4681398"/>
                    <a:pt x="5199285" y="4676670"/>
                    <a:pt x="5210735" y="4672853"/>
                  </a:cubicBezTo>
                  <a:cubicBezTo>
                    <a:pt x="5219502" y="4669931"/>
                    <a:pt x="5229100" y="4669683"/>
                    <a:pt x="5237630" y="4666129"/>
                  </a:cubicBezTo>
                  <a:cubicBezTo>
                    <a:pt x="5330705" y="4627347"/>
                    <a:pt x="5257670" y="4647671"/>
                    <a:pt x="5318312" y="4632512"/>
                  </a:cubicBezTo>
                  <a:cubicBezTo>
                    <a:pt x="5327277" y="4625788"/>
                    <a:pt x="5335703" y="4618280"/>
                    <a:pt x="5345206" y="4612341"/>
                  </a:cubicBezTo>
                  <a:cubicBezTo>
                    <a:pt x="5400078" y="4578045"/>
                    <a:pt x="5347030" y="4618349"/>
                    <a:pt x="5392271" y="4585447"/>
                  </a:cubicBezTo>
                  <a:cubicBezTo>
                    <a:pt x="5410396" y="4572265"/>
                    <a:pt x="5424798" y="4552194"/>
                    <a:pt x="5446059" y="4545106"/>
                  </a:cubicBezTo>
                  <a:cubicBezTo>
                    <a:pt x="5465667" y="4538570"/>
                    <a:pt x="5474134" y="4536804"/>
                    <a:pt x="5493124" y="4524935"/>
                  </a:cubicBezTo>
                  <a:cubicBezTo>
                    <a:pt x="5539645" y="4495860"/>
                    <a:pt x="5500560" y="4511252"/>
                    <a:pt x="5540188" y="4498041"/>
                  </a:cubicBezTo>
                  <a:cubicBezTo>
                    <a:pt x="5549153" y="4491318"/>
                    <a:pt x="5557580" y="4483810"/>
                    <a:pt x="5567083" y="4477871"/>
                  </a:cubicBezTo>
                  <a:cubicBezTo>
                    <a:pt x="5575582" y="4472559"/>
                    <a:pt x="5585736" y="4470129"/>
                    <a:pt x="5593977" y="4464424"/>
                  </a:cubicBezTo>
                  <a:cubicBezTo>
                    <a:pt x="5614987" y="4449879"/>
                    <a:pt x="5634318" y="4433047"/>
                    <a:pt x="5654488" y="4417359"/>
                  </a:cubicBezTo>
                  <a:cubicBezTo>
                    <a:pt x="5661994" y="4411521"/>
                    <a:pt x="5666921" y="4402715"/>
                    <a:pt x="5674659" y="4397188"/>
                  </a:cubicBezTo>
                  <a:cubicBezTo>
                    <a:pt x="5682815" y="4391362"/>
                    <a:pt x="5693054" y="4389053"/>
                    <a:pt x="5701553" y="4383741"/>
                  </a:cubicBezTo>
                  <a:cubicBezTo>
                    <a:pt x="5711055" y="4377802"/>
                    <a:pt x="5719267" y="4369997"/>
                    <a:pt x="5728447" y="4363571"/>
                  </a:cubicBezTo>
                  <a:cubicBezTo>
                    <a:pt x="5741687" y="4354303"/>
                    <a:pt x="5755859" y="4346374"/>
                    <a:pt x="5768788" y="4336677"/>
                  </a:cubicBezTo>
                  <a:cubicBezTo>
                    <a:pt x="5777753" y="4329953"/>
                    <a:pt x="5786564" y="4323019"/>
                    <a:pt x="5795683" y="4316506"/>
                  </a:cubicBezTo>
                  <a:cubicBezTo>
                    <a:pt x="5802258" y="4311809"/>
                    <a:pt x="5809645" y="4308232"/>
                    <a:pt x="5815853" y="4303059"/>
                  </a:cubicBezTo>
                  <a:cubicBezTo>
                    <a:pt x="5823158" y="4296972"/>
                    <a:pt x="5828719" y="4288975"/>
                    <a:pt x="5836024" y="4282888"/>
                  </a:cubicBezTo>
                  <a:cubicBezTo>
                    <a:pt x="5846058" y="4274526"/>
                    <a:pt x="5883242" y="4253651"/>
                    <a:pt x="5889812" y="4249271"/>
                  </a:cubicBezTo>
                  <a:cubicBezTo>
                    <a:pt x="5899136" y="4243055"/>
                    <a:pt x="5907587" y="4235613"/>
                    <a:pt x="5916706" y="4229100"/>
                  </a:cubicBezTo>
                  <a:cubicBezTo>
                    <a:pt x="5923282" y="4224403"/>
                    <a:pt x="5930153" y="4220135"/>
                    <a:pt x="5936877" y="4215653"/>
                  </a:cubicBezTo>
                  <a:cubicBezTo>
                    <a:pt x="5941359" y="4208929"/>
                    <a:pt x="5945151" y="4201690"/>
                    <a:pt x="5950324" y="4195482"/>
                  </a:cubicBezTo>
                  <a:cubicBezTo>
                    <a:pt x="5956411" y="4188178"/>
                    <a:pt x="5964967" y="4183049"/>
                    <a:pt x="5970494" y="4175312"/>
                  </a:cubicBezTo>
                  <a:cubicBezTo>
                    <a:pt x="5976320" y="4167156"/>
                    <a:pt x="5978968" y="4157120"/>
                    <a:pt x="5983941" y="4148418"/>
                  </a:cubicBezTo>
                  <a:cubicBezTo>
                    <a:pt x="6000114" y="4120115"/>
                    <a:pt x="5997289" y="4135217"/>
                    <a:pt x="6010835" y="4101353"/>
                  </a:cubicBezTo>
                  <a:cubicBezTo>
                    <a:pt x="6016099" y="4088192"/>
                    <a:pt x="6020845" y="4074763"/>
                    <a:pt x="6024283" y="4061012"/>
                  </a:cubicBezTo>
                  <a:cubicBezTo>
                    <a:pt x="6026524" y="4052047"/>
                    <a:pt x="6027762" y="4042770"/>
                    <a:pt x="6031006" y="4034118"/>
                  </a:cubicBezTo>
                  <a:cubicBezTo>
                    <a:pt x="6034525" y="4024733"/>
                    <a:pt x="6039480" y="4015926"/>
                    <a:pt x="6044453" y="4007224"/>
                  </a:cubicBezTo>
                  <a:cubicBezTo>
                    <a:pt x="6048462" y="4000208"/>
                    <a:pt x="6053891" y="3994069"/>
                    <a:pt x="6057900" y="3987053"/>
                  </a:cubicBezTo>
                  <a:cubicBezTo>
                    <a:pt x="6062873" y="3978351"/>
                    <a:pt x="6066374" y="3968861"/>
                    <a:pt x="6071347" y="3960159"/>
                  </a:cubicBezTo>
                  <a:cubicBezTo>
                    <a:pt x="6075356" y="3953143"/>
                    <a:pt x="6080785" y="3947004"/>
                    <a:pt x="6084794" y="3939988"/>
                  </a:cubicBezTo>
                  <a:cubicBezTo>
                    <a:pt x="6089767" y="3931286"/>
                    <a:pt x="6093268" y="3921796"/>
                    <a:pt x="6098241" y="3913094"/>
                  </a:cubicBezTo>
                  <a:cubicBezTo>
                    <a:pt x="6102250" y="3906078"/>
                    <a:pt x="6108074" y="3900151"/>
                    <a:pt x="6111688" y="3892924"/>
                  </a:cubicBezTo>
                  <a:cubicBezTo>
                    <a:pt x="6114858" y="3886585"/>
                    <a:pt x="6115620" y="3879267"/>
                    <a:pt x="6118412" y="3872753"/>
                  </a:cubicBezTo>
                  <a:cubicBezTo>
                    <a:pt x="6122360" y="3863541"/>
                    <a:pt x="6127911" y="3855071"/>
                    <a:pt x="6131859" y="3845859"/>
                  </a:cubicBezTo>
                  <a:cubicBezTo>
                    <a:pt x="6148561" y="3806889"/>
                    <a:pt x="6126189" y="3844278"/>
                    <a:pt x="6152030" y="3805518"/>
                  </a:cubicBezTo>
                  <a:lnTo>
                    <a:pt x="6165477" y="3765177"/>
                  </a:lnTo>
                  <a:cubicBezTo>
                    <a:pt x="6167718" y="3758453"/>
                    <a:pt x="6171035" y="3751997"/>
                    <a:pt x="6172200" y="3745006"/>
                  </a:cubicBezTo>
                  <a:cubicBezTo>
                    <a:pt x="6176271" y="3720584"/>
                    <a:pt x="6186999" y="3653545"/>
                    <a:pt x="6192371" y="3637429"/>
                  </a:cubicBezTo>
                  <a:cubicBezTo>
                    <a:pt x="6194612" y="3630706"/>
                    <a:pt x="6197375" y="3624134"/>
                    <a:pt x="6199094" y="3617259"/>
                  </a:cubicBezTo>
                  <a:cubicBezTo>
                    <a:pt x="6205650" y="3591034"/>
                    <a:pt x="6208745" y="3563153"/>
                    <a:pt x="6212541" y="3536577"/>
                  </a:cubicBezTo>
                  <a:cubicBezTo>
                    <a:pt x="6210300" y="3368489"/>
                    <a:pt x="6209772" y="3200369"/>
                    <a:pt x="6205818" y="3032312"/>
                  </a:cubicBezTo>
                  <a:cubicBezTo>
                    <a:pt x="6204969" y="2996250"/>
                    <a:pt x="6199953" y="2965577"/>
                    <a:pt x="6192371" y="2931459"/>
                  </a:cubicBezTo>
                  <a:cubicBezTo>
                    <a:pt x="6190366" y="2922438"/>
                    <a:pt x="6187652" y="2913586"/>
                    <a:pt x="6185647" y="2904565"/>
                  </a:cubicBezTo>
                  <a:cubicBezTo>
                    <a:pt x="6174828" y="2855881"/>
                    <a:pt x="6184216" y="2886822"/>
                    <a:pt x="6172200" y="2850777"/>
                  </a:cubicBezTo>
                  <a:cubicBezTo>
                    <a:pt x="6159025" y="2771717"/>
                    <a:pt x="6172128" y="2843726"/>
                    <a:pt x="6158753" y="2783541"/>
                  </a:cubicBezTo>
                  <a:cubicBezTo>
                    <a:pt x="6156274" y="2772386"/>
                    <a:pt x="6154600" y="2761059"/>
                    <a:pt x="6152030" y="2749924"/>
                  </a:cubicBezTo>
                  <a:cubicBezTo>
                    <a:pt x="6147874" y="2731916"/>
                    <a:pt x="6140876" y="2714474"/>
                    <a:pt x="6138583" y="2696135"/>
                  </a:cubicBezTo>
                  <a:cubicBezTo>
                    <a:pt x="6136342" y="2678206"/>
                    <a:pt x="6134830" y="2660170"/>
                    <a:pt x="6131859" y="2642347"/>
                  </a:cubicBezTo>
                  <a:cubicBezTo>
                    <a:pt x="6127657" y="2617137"/>
                    <a:pt x="6124804" y="2617655"/>
                    <a:pt x="6118412" y="2595282"/>
                  </a:cubicBezTo>
                  <a:cubicBezTo>
                    <a:pt x="6115873" y="2586397"/>
                    <a:pt x="6113624" y="2577423"/>
                    <a:pt x="6111688" y="2568388"/>
                  </a:cubicBezTo>
                  <a:cubicBezTo>
                    <a:pt x="6108906" y="2555405"/>
                    <a:pt x="6098739" y="2497729"/>
                    <a:pt x="6091518" y="2474259"/>
                  </a:cubicBezTo>
                  <a:cubicBezTo>
                    <a:pt x="6085265" y="2453937"/>
                    <a:pt x="6071347" y="2413747"/>
                    <a:pt x="6071347" y="2413747"/>
                  </a:cubicBezTo>
                  <a:cubicBezTo>
                    <a:pt x="6066803" y="2386478"/>
                    <a:pt x="6065424" y="2371592"/>
                    <a:pt x="6057900" y="2346512"/>
                  </a:cubicBezTo>
                  <a:cubicBezTo>
                    <a:pt x="6053827" y="2332935"/>
                    <a:pt x="6052315" y="2317965"/>
                    <a:pt x="6044453" y="2306171"/>
                  </a:cubicBezTo>
                  <a:cubicBezTo>
                    <a:pt x="6035488" y="2292724"/>
                    <a:pt x="6022670" y="2281161"/>
                    <a:pt x="6017559" y="2265829"/>
                  </a:cubicBezTo>
                  <a:cubicBezTo>
                    <a:pt x="5994080" y="2195393"/>
                    <a:pt x="6016237" y="2250068"/>
                    <a:pt x="5990665" y="2205318"/>
                  </a:cubicBezTo>
                  <a:cubicBezTo>
                    <a:pt x="5985692" y="2196616"/>
                    <a:pt x="5983044" y="2186580"/>
                    <a:pt x="5977218" y="2178424"/>
                  </a:cubicBezTo>
                  <a:cubicBezTo>
                    <a:pt x="5971691" y="2170686"/>
                    <a:pt x="5963771" y="2164977"/>
                    <a:pt x="5957047" y="2158253"/>
                  </a:cubicBezTo>
                  <a:cubicBezTo>
                    <a:pt x="5945214" y="2122750"/>
                    <a:pt x="5954255" y="2143978"/>
                    <a:pt x="5923430" y="2097741"/>
                  </a:cubicBezTo>
                  <a:cubicBezTo>
                    <a:pt x="5918948" y="2091018"/>
                    <a:pt x="5912538" y="2085237"/>
                    <a:pt x="5909983" y="2077571"/>
                  </a:cubicBezTo>
                  <a:cubicBezTo>
                    <a:pt x="5903245" y="2057357"/>
                    <a:pt x="5904293" y="2054606"/>
                    <a:pt x="5889812" y="2037229"/>
                  </a:cubicBezTo>
                  <a:cubicBezTo>
                    <a:pt x="5883725" y="2029924"/>
                    <a:pt x="5875829" y="2024278"/>
                    <a:pt x="5869641" y="2017059"/>
                  </a:cubicBezTo>
                  <a:cubicBezTo>
                    <a:pt x="5862348" y="2008551"/>
                    <a:pt x="5855984" y="1999284"/>
                    <a:pt x="5849471" y="1990165"/>
                  </a:cubicBezTo>
                  <a:cubicBezTo>
                    <a:pt x="5844774" y="1983589"/>
                    <a:pt x="5841197" y="1976202"/>
                    <a:pt x="5836024" y="1969994"/>
                  </a:cubicBezTo>
                  <a:cubicBezTo>
                    <a:pt x="5829937" y="1962689"/>
                    <a:pt x="5823158" y="1955911"/>
                    <a:pt x="5815853" y="1949824"/>
                  </a:cubicBezTo>
                  <a:cubicBezTo>
                    <a:pt x="5809645" y="1944651"/>
                    <a:pt x="5801891" y="1941550"/>
                    <a:pt x="5795683" y="1936377"/>
                  </a:cubicBezTo>
                  <a:cubicBezTo>
                    <a:pt x="5788378" y="1930290"/>
                    <a:pt x="5783330" y="1921618"/>
                    <a:pt x="5775512" y="1916206"/>
                  </a:cubicBezTo>
                  <a:cubicBezTo>
                    <a:pt x="5678554" y="1849081"/>
                    <a:pt x="5741336" y="1898511"/>
                    <a:pt x="5667935" y="1855694"/>
                  </a:cubicBezTo>
                  <a:cubicBezTo>
                    <a:pt x="5653975" y="1847551"/>
                    <a:pt x="5642926" y="1833910"/>
                    <a:pt x="5627594" y="1828800"/>
                  </a:cubicBezTo>
                  <a:cubicBezTo>
                    <a:pt x="5620871" y="1826559"/>
                    <a:pt x="5614238" y="1824024"/>
                    <a:pt x="5607424" y="1822077"/>
                  </a:cubicBezTo>
                  <a:cubicBezTo>
                    <a:pt x="5597370" y="1819205"/>
                    <a:pt x="5571106" y="1814003"/>
                    <a:pt x="5560359" y="1808629"/>
                  </a:cubicBezTo>
                  <a:cubicBezTo>
                    <a:pt x="5553131" y="1805015"/>
                    <a:pt x="5547416" y="1798796"/>
                    <a:pt x="5540188" y="1795182"/>
                  </a:cubicBezTo>
                  <a:cubicBezTo>
                    <a:pt x="5533849" y="1792013"/>
                    <a:pt x="5526271" y="1791794"/>
                    <a:pt x="5520018" y="1788459"/>
                  </a:cubicBezTo>
                  <a:cubicBezTo>
                    <a:pt x="5411513" y="1730590"/>
                    <a:pt x="5473812" y="1752886"/>
                    <a:pt x="5419165" y="1734671"/>
                  </a:cubicBezTo>
                  <a:cubicBezTo>
                    <a:pt x="5412441" y="1730189"/>
                    <a:pt x="5406588" y="1723986"/>
                    <a:pt x="5398994" y="1721224"/>
                  </a:cubicBezTo>
                  <a:cubicBezTo>
                    <a:pt x="5381626" y="1714908"/>
                    <a:pt x="5345206" y="1707777"/>
                    <a:pt x="5345206" y="1707777"/>
                  </a:cubicBezTo>
                  <a:cubicBezTo>
                    <a:pt x="5321874" y="1684445"/>
                    <a:pt x="5324833" y="1684143"/>
                    <a:pt x="5291418" y="1667435"/>
                  </a:cubicBezTo>
                  <a:cubicBezTo>
                    <a:pt x="5280623" y="1662037"/>
                    <a:pt x="5268350" y="1659849"/>
                    <a:pt x="5257800" y="1653988"/>
                  </a:cubicBezTo>
                  <a:cubicBezTo>
                    <a:pt x="5248004" y="1648546"/>
                    <a:pt x="5240408" y="1639757"/>
                    <a:pt x="5230906" y="1633818"/>
                  </a:cubicBezTo>
                  <a:cubicBezTo>
                    <a:pt x="5222407" y="1628506"/>
                    <a:pt x="5212511" y="1625683"/>
                    <a:pt x="5204012" y="1620371"/>
                  </a:cubicBezTo>
                  <a:cubicBezTo>
                    <a:pt x="5194509" y="1614432"/>
                    <a:pt x="5186621" y="1606139"/>
                    <a:pt x="5177118" y="1600200"/>
                  </a:cubicBezTo>
                  <a:cubicBezTo>
                    <a:pt x="5160367" y="1589731"/>
                    <a:pt x="5134316" y="1580390"/>
                    <a:pt x="5116606" y="1573306"/>
                  </a:cubicBezTo>
                  <a:cubicBezTo>
                    <a:pt x="5099203" y="1555903"/>
                    <a:pt x="5080220" y="1534283"/>
                    <a:pt x="5056094" y="1526241"/>
                  </a:cubicBezTo>
                  <a:lnTo>
                    <a:pt x="5035924" y="1519518"/>
                  </a:lnTo>
                  <a:cubicBezTo>
                    <a:pt x="5026959" y="1512794"/>
                    <a:pt x="5018760" y="1504907"/>
                    <a:pt x="5009030" y="1499347"/>
                  </a:cubicBezTo>
                  <a:cubicBezTo>
                    <a:pt x="5002876" y="1495831"/>
                    <a:pt x="4995373" y="1495416"/>
                    <a:pt x="4988859" y="1492624"/>
                  </a:cubicBezTo>
                  <a:cubicBezTo>
                    <a:pt x="4979647" y="1488676"/>
                    <a:pt x="4970421" y="1484558"/>
                    <a:pt x="4961965" y="1479177"/>
                  </a:cubicBezTo>
                  <a:cubicBezTo>
                    <a:pt x="4895546" y="1436910"/>
                    <a:pt x="4938184" y="1453321"/>
                    <a:pt x="4894730" y="1438835"/>
                  </a:cubicBezTo>
                  <a:cubicBezTo>
                    <a:pt x="4863273" y="1407380"/>
                    <a:pt x="4887489" y="1427343"/>
                    <a:pt x="4847665" y="1405218"/>
                  </a:cubicBezTo>
                  <a:cubicBezTo>
                    <a:pt x="4836241" y="1398871"/>
                    <a:pt x="4825129" y="1391973"/>
                    <a:pt x="4814047" y="1385047"/>
                  </a:cubicBezTo>
                  <a:cubicBezTo>
                    <a:pt x="4807195" y="1380764"/>
                    <a:pt x="4801104" y="1375214"/>
                    <a:pt x="4793877" y="1371600"/>
                  </a:cubicBezTo>
                  <a:cubicBezTo>
                    <a:pt x="4787538" y="1368431"/>
                    <a:pt x="4780342" y="1367366"/>
                    <a:pt x="4773706" y="1364877"/>
                  </a:cubicBezTo>
                  <a:cubicBezTo>
                    <a:pt x="4762405" y="1360639"/>
                    <a:pt x="4751046" y="1356487"/>
                    <a:pt x="4740088" y="1351429"/>
                  </a:cubicBezTo>
                  <a:cubicBezTo>
                    <a:pt x="4721887" y="1343029"/>
                    <a:pt x="4702979" y="1335654"/>
                    <a:pt x="4686300" y="1324535"/>
                  </a:cubicBezTo>
                  <a:cubicBezTo>
                    <a:pt x="4679577" y="1320053"/>
                    <a:pt x="4673514" y="1314370"/>
                    <a:pt x="4666130" y="1311088"/>
                  </a:cubicBezTo>
                  <a:cubicBezTo>
                    <a:pt x="4666123" y="1311085"/>
                    <a:pt x="4615707" y="1294281"/>
                    <a:pt x="4605618" y="1290918"/>
                  </a:cubicBezTo>
                  <a:cubicBezTo>
                    <a:pt x="4598894" y="1288677"/>
                    <a:pt x="4591786" y="1287364"/>
                    <a:pt x="4585447" y="1284194"/>
                  </a:cubicBezTo>
                  <a:cubicBezTo>
                    <a:pt x="4562016" y="1272479"/>
                    <a:pt x="4550689" y="1265884"/>
                    <a:pt x="4524935" y="1257300"/>
                  </a:cubicBezTo>
                  <a:cubicBezTo>
                    <a:pt x="4516169" y="1254378"/>
                    <a:pt x="4507006" y="1252818"/>
                    <a:pt x="4498041" y="1250577"/>
                  </a:cubicBezTo>
                  <a:cubicBezTo>
                    <a:pt x="4489076" y="1246094"/>
                    <a:pt x="4480359" y="1241077"/>
                    <a:pt x="4471147" y="1237129"/>
                  </a:cubicBezTo>
                  <a:cubicBezTo>
                    <a:pt x="4464633" y="1234337"/>
                    <a:pt x="4457613" y="1232894"/>
                    <a:pt x="4450977" y="1230406"/>
                  </a:cubicBezTo>
                  <a:cubicBezTo>
                    <a:pt x="4439676" y="1226168"/>
                    <a:pt x="4428388" y="1221861"/>
                    <a:pt x="4417359" y="1216959"/>
                  </a:cubicBezTo>
                  <a:cubicBezTo>
                    <a:pt x="4408200" y="1212888"/>
                    <a:pt x="4399771" y="1207234"/>
                    <a:pt x="4390465" y="1203512"/>
                  </a:cubicBezTo>
                  <a:cubicBezTo>
                    <a:pt x="4377304" y="1198248"/>
                    <a:pt x="4350124" y="1190065"/>
                    <a:pt x="4350124" y="1190065"/>
                  </a:cubicBezTo>
                  <a:cubicBezTo>
                    <a:pt x="4343400" y="1185583"/>
                    <a:pt x="4337337" y="1179900"/>
                    <a:pt x="4329953" y="1176618"/>
                  </a:cubicBezTo>
                  <a:cubicBezTo>
                    <a:pt x="4317000" y="1170861"/>
                    <a:pt x="4303059" y="1167653"/>
                    <a:pt x="4289612" y="1163171"/>
                  </a:cubicBezTo>
                  <a:lnTo>
                    <a:pt x="4269441" y="1156447"/>
                  </a:lnTo>
                  <a:cubicBezTo>
                    <a:pt x="4262718" y="1154206"/>
                    <a:pt x="4255851" y="1152356"/>
                    <a:pt x="4249271" y="1149724"/>
                  </a:cubicBezTo>
                  <a:cubicBezTo>
                    <a:pt x="4223500" y="1139416"/>
                    <a:pt x="4202430" y="1130225"/>
                    <a:pt x="4175312" y="1122829"/>
                  </a:cubicBezTo>
                  <a:cubicBezTo>
                    <a:pt x="4164287" y="1119822"/>
                    <a:pt x="4152781" y="1118878"/>
                    <a:pt x="4141694" y="1116106"/>
                  </a:cubicBezTo>
                  <a:cubicBezTo>
                    <a:pt x="4134819" y="1114387"/>
                    <a:pt x="4128399" y="1111101"/>
                    <a:pt x="4121524" y="1109382"/>
                  </a:cubicBezTo>
                  <a:cubicBezTo>
                    <a:pt x="4092707" y="1102178"/>
                    <a:pt x="4077504" y="1101923"/>
                    <a:pt x="4047565" y="1095935"/>
                  </a:cubicBezTo>
                  <a:cubicBezTo>
                    <a:pt x="4038504" y="1094123"/>
                    <a:pt x="4029706" y="1091148"/>
                    <a:pt x="4020671" y="1089212"/>
                  </a:cubicBezTo>
                  <a:cubicBezTo>
                    <a:pt x="3998322" y="1084423"/>
                    <a:pt x="3975608" y="1081309"/>
                    <a:pt x="3953435" y="1075765"/>
                  </a:cubicBezTo>
                  <a:cubicBezTo>
                    <a:pt x="3887846" y="1059366"/>
                    <a:pt x="3969745" y="1079390"/>
                    <a:pt x="3892924" y="1062318"/>
                  </a:cubicBezTo>
                  <a:cubicBezTo>
                    <a:pt x="3832739" y="1048943"/>
                    <a:pt x="3904748" y="1062046"/>
                    <a:pt x="3825688" y="1048871"/>
                  </a:cubicBezTo>
                  <a:lnTo>
                    <a:pt x="3745006" y="1021977"/>
                  </a:lnTo>
                  <a:cubicBezTo>
                    <a:pt x="3745005" y="1021977"/>
                    <a:pt x="3704666" y="1008530"/>
                    <a:pt x="3704665" y="1008529"/>
                  </a:cubicBezTo>
                  <a:cubicBezTo>
                    <a:pt x="3672701" y="987220"/>
                    <a:pt x="3692159" y="997637"/>
                    <a:pt x="3644153" y="981635"/>
                  </a:cubicBezTo>
                  <a:cubicBezTo>
                    <a:pt x="3644149" y="981634"/>
                    <a:pt x="3603815" y="968190"/>
                    <a:pt x="3603812" y="968188"/>
                  </a:cubicBezTo>
                  <a:cubicBezTo>
                    <a:pt x="3597088" y="963706"/>
                    <a:pt x="3591025" y="958023"/>
                    <a:pt x="3583641" y="954741"/>
                  </a:cubicBezTo>
                  <a:cubicBezTo>
                    <a:pt x="3570688" y="948984"/>
                    <a:pt x="3543300" y="941294"/>
                    <a:pt x="3543300" y="941294"/>
                  </a:cubicBezTo>
                  <a:cubicBezTo>
                    <a:pt x="3498013" y="896007"/>
                    <a:pt x="3550414" y="941490"/>
                    <a:pt x="3496235" y="914400"/>
                  </a:cubicBezTo>
                  <a:cubicBezTo>
                    <a:pt x="3486212" y="909388"/>
                    <a:pt x="3478460" y="900742"/>
                    <a:pt x="3469341" y="894229"/>
                  </a:cubicBezTo>
                  <a:cubicBezTo>
                    <a:pt x="3436582" y="870829"/>
                    <a:pt x="3461669" y="889844"/>
                    <a:pt x="3422277" y="867335"/>
                  </a:cubicBezTo>
                  <a:cubicBezTo>
                    <a:pt x="3345294" y="823345"/>
                    <a:pt x="3465360" y="889335"/>
                    <a:pt x="3381935" y="833718"/>
                  </a:cubicBezTo>
                  <a:cubicBezTo>
                    <a:pt x="3376038" y="829787"/>
                    <a:pt x="3368488" y="829235"/>
                    <a:pt x="3361765" y="826994"/>
                  </a:cubicBezTo>
                  <a:cubicBezTo>
                    <a:pt x="3297411" y="762643"/>
                    <a:pt x="3379811" y="839026"/>
                    <a:pt x="3321424" y="800100"/>
                  </a:cubicBezTo>
                  <a:cubicBezTo>
                    <a:pt x="3313512" y="794825"/>
                    <a:pt x="3308612" y="785950"/>
                    <a:pt x="3301253" y="779929"/>
                  </a:cubicBezTo>
                  <a:cubicBezTo>
                    <a:pt x="3283907" y="765737"/>
                    <a:pt x="3263312" y="755435"/>
                    <a:pt x="3247465" y="739588"/>
                  </a:cubicBezTo>
                  <a:cubicBezTo>
                    <a:pt x="3234018" y="726141"/>
                    <a:pt x="3223431" y="709031"/>
                    <a:pt x="3207124" y="699247"/>
                  </a:cubicBezTo>
                  <a:cubicBezTo>
                    <a:pt x="3195918" y="692524"/>
                    <a:pt x="3183961" y="686918"/>
                    <a:pt x="3173506" y="679077"/>
                  </a:cubicBezTo>
                  <a:cubicBezTo>
                    <a:pt x="3165899" y="673372"/>
                    <a:pt x="3160841" y="664744"/>
                    <a:pt x="3153335" y="658906"/>
                  </a:cubicBezTo>
                  <a:cubicBezTo>
                    <a:pt x="3140578" y="648984"/>
                    <a:pt x="3124421" y="643440"/>
                    <a:pt x="3112994" y="632012"/>
                  </a:cubicBezTo>
                  <a:cubicBezTo>
                    <a:pt x="3106271" y="625288"/>
                    <a:pt x="3100329" y="617679"/>
                    <a:pt x="3092824" y="611841"/>
                  </a:cubicBezTo>
                  <a:cubicBezTo>
                    <a:pt x="3080067" y="601919"/>
                    <a:pt x="3063911" y="596375"/>
                    <a:pt x="3052483" y="584947"/>
                  </a:cubicBezTo>
                  <a:cubicBezTo>
                    <a:pt x="3025255" y="557719"/>
                    <a:pt x="3019964" y="547155"/>
                    <a:pt x="2991971" y="531159"/>
                  </a:cubicBezTo>
                  <a:cubicBezTo>
                    <a:pt x="2983269" y="526186"/>
                    <a:pt x="2973779" y="522685"/>
                    <a:pt x="2965077" y="517712"/>
                  </a:cubicBezTo>
                  <a:cubicBezTo>
                    <a:pt x="2958061" y="513703"/>
                    <a:pt x="2952290" y="507547"/>
                    <a:pt x="2944906" y="504265"/>
                  </a:cubicBezTo>
                  <a:cubicBezTo>
                    <a:pt x="2931953" y="498508"/>
                    <a:pt x="2904565" y="490818"/>
                    <a:pt x="2904565" y="490818"/>
                  </a:cubicBezTo>
                  <a:cubicBezTo>
                    <a:pt x="2855013" y="453653"/>
                    <a:pt x="2901131" y="482806"/>
                    <a:pt x="2850777" y="463924"/>
                  </a:cubicBezTo>
                  <a:cubicBezTo>
                    <a:pt x="2841392" y="460405"/>
                    <a:pt x="2833189" y="454199"/>
                    <a:pt x="2823883" y="450477"/>
                  </a:cubicBezTo>
                  <a:cubicBezTo>
                    <a:pt x="2796594" y="439561"/>
                    <a:pt x="2783069" y="436911"/>
                    <a:pt x="2756647" y="430306"/>
                  </a:cubicBezTo>
                  <a:cubicBezTo>
                    <a:pt x="2749924" y="425824"/>
                    <a:pt x="2743704" y="420473"/>
                    <a:pt x="2736477" y="416859"/>
                  </a:cubicBezTo>
                  <a:cubicBezTo>
                    <a:pt x="2730138" y="413689"/>
                    <a:pt x="2723212" y="411729"/>
                    <a:pt x="2716306" y="410135"/>
                  </a:cubicBezTo>
                  <a:cubicBezTo>
                    <a:pt x="2674388" y="400461"/>
                    <a:pt x="2648542" y="396600"/>
                    <a:pt x="2608730" y="389965"/>
                  </a:cubicBezTo>
                  <a:cubicBezTo>
                    <a:pt x="2568342" y="376502"/>
                    <a:pt x="2607165" y="388107"/>
                    <a:pt x="2541494" y="376518"/>
                  </a:cubicBezTo>
                  <a:cubicBezTo>
                    <a:pt x="2518986" y="372546"/>
                    <a:pt x="2496432" y="368614"/>
                    <a:pt x="2474259" y="363071"/>
                  </a:cubicBezTo>
                  <a:cubicBezTo>
                    <a:pt x="2456330" y="358589"/>
                    <a:pt x="2438593" y="353248"/>
                    <a:pt x="2420471" y="349624"/>
                  </a:cubicBezTo>
                  <a:lnTo>
                    <a:pt x="2353235" y="336177"/>
                  </a:lnTo>
                  <a:cubicBezTo>
                    <a:pt x="2342029" y="333936"/>
                    <a:pt x="2330890" y="331332"/>
                    <a:pt x="2319618" y="329453"/>
                  </a:cubicBezTo>
                  <a:cubicBezTo>
                    <a:pt x="2306171" y="327212"/>
                    <a:pt x="2292676" y="325241"/>
                    <a:pt x="2279277" y="322729"/>
                  </a:cubicBezTo>
                  <a:cubicBezTo>
                    <a:pt x="2256813" y="318517"/>
                    <a:pt x="2234214" y="314825"/>
                    <a:pt x="2212041" y="309282"/>
                  </a:cubicBezTo>
                  <a:cubicBezTo>
                    <a:pt x="2194112" y="304800"/>
                    <a:pt x="2176375" y="299459"/>
                    <a:pt x="2158253" y="295835"/>
                  </a:cubicBezTo>
                  <a:cubicBezTo>
                    <a:pt x="2147047" y="293594"/>
                    <a:pt x="2135791" y="291591"/>
                    <a:pt x="2124635" y="289112"/>
                  </a:cubicBezTo>
                  <a:cubicBezTo>
                    <a:pt x="2077366" y="278608"/>
                    <a:pt x="2116861" y="286891"/>
                    <a:pt x="2077571" y="275665"/>
                  </a:cubicBezTo>
                  <a:cubicBezTo>
                    <a:pt x="2068686" y="273126"/>
                    <a:pt x="2059329" y="272186"/>
                    <a:pt x="2050677" y="268941"/>
                  </a:cubicBezTo>
                  <a:cubicBezTo>
                    <a:pt x="2041292" y="265422"/>
                    <a:pt x="2033168" y="259013"/>
                    <a:pt x="2023783" y="255494"/>
                  </a:cubicBezTo>
                  <a:cubicBezTo>
                    <a:pt x="1998498" y="246013"/>
                    <a:pt x="1982092" y="250652"/>
                    <a:pt x="1956547" y="235324"/>
                  </a:cubicBezTo>
                  <a:cubicBezTo>
                    <a:pt x="1945341" y="228600"/>
                    <a:pt x="1934827" y="220561"/>
                    <a:pt x="1922930" y="215153"/>
                  </a:cubicBezTo>
                  <a:cubicBezTo>
                    <a:pt x="1910026" y="209287"/>
                    <a:pt x="1882588" y="201706"/>
                    <a:pt x="1882588" y="201706"/>
                  </a:cubicBezTo>
                  <a:cubicBezTo>
                    <a:pt x="1850624" y="180396"/>
                    <a:pt x="1870085" y="190815"/>
                    <a:pt x="1822077" y="174812"/>
                  </a:cubicBezTo>
                  <a:lnTo>
                    <a:pt x="1741394" y="147918"/>
                  </a:lnTo>
                  <a:cubicBezTo>
                    <a:pt x="1734671" y="145677"/>
                    <a:pt x="1727121" y="145125"/>
                    <a:pt x="1721224" y="141194"/>
                  </a:cubicBezTo>
                  <a:cubicBezTo>
                    <a:pt x="1714500" y="136712"/>
                    <a:pt x="1708480" y="130930"/>
                    <a:pt x="1701053" y="127747"/>
                  </a:cubicBezTo>
                  <a:cubicBezTo>
                    <a:pt x="1692560" y="124107"/>
                    <a:pt x="1683124" y="123265"/>
                    <a:pt x="1674159" y="121024"/>
                  </a:cubicBezTo>
                  <a:cubicBezTo>
                    <a:pt x="1612106" y="89996"/>
                    <a:pt x="1639818" y="98990"/>
                    <a:pt x="1593477" y="87406"/>
                  </a:cubicBezTo>
                  <a:cubicBezTo>
                    <a:pt x="1586753" y="82924"/>
                    <a:pt x="1580733" y="77142"/>
                    <a:pt x="1573306" y="73959"/>
                  </a:cubicBezTo>
                  <a:cubicBezTo>
                    <a:pt x="1564813" y="70319"/>
                    <a:pt x="1555263" y="69890"/>
                    <a:pt x="1546412" y="67235"/>
                  </a:cubicBezTo>
                  <a:cubicBezTo>
                    <a:pt x="1532835" y="63162"/>
                    <a:pt x="1519518" y="58270"/>
                    <a:pt x="1506071" y="53788"/>
                  </a:cubicBezTo>
                  <a:cubicBezTo>
                    <a:pt x="1486855" y="47383"/>
                    <a:pt x="1480100" y="44560"/>
                    <a:pt x="1459006" y="40341"/>
                  </a:cubicBezTo>
                  <a:cubicBezTo>
                    <a:pt x="1445638" y="37667"/>
                    <a:pt x="1432078" y="36057"/>
                    <a:pt x="1418665" y="33618"/>
                  </a:cubicBezTo>
                  <a:cubicBezTo>
                    <a:pt x="1407421" y="31574"/>
                    <a:pt x="1396203" y="29373"/>
                    <a:pt x="1385047" y="26894"/>
                  </a:cubicBezTo>
                  <a:cubicBezTo>
                    <a:pt x="1376027" y="24889"/>
                    <a:pt x="1367244" y="21824"/>
                    <a:pt x="1358153" y="20171"/>
                  </a:cubicBezTo>
                  <a:cubicBezTo>
                    <a:pt x="1342561" y="17336"/>
                    <a:pt x="1326694" y="16201"/>
                    <a:pt x="1311088" y="13447"/>
                  </a:cubicBezTo>
                  <a:cubicBezTo>
                    <a:pt x="1288580" y="9475"/>
                    <a:pt x="1243853" y="0"/>
                    <a:pt x="1243853" y="0"/>
                  </a:cubicBezTo>
                  <a:lnTo>
                    <a:pt x="914400" y="6724"/>
                  </a:lnTo>
                  <a:cubicBezTo>
                    <a:pt x="905166" y="7072"/>
                    <a:pt x="896526" y="11442"/>
                    <a:pt x="887506" y="13447"/>
                  </a:cubicBezTo>
                  <a:cubicBezTo>
                    <a:pt x="822551" y="27881"/>
                    <a:pt x="886596" y="12284"/>
                    <a:pt x="813547" y="26894"/>
                  </a:cubicBezTo>
                  <a:cubicBezTo>
                    <a:pt x="804486" y="28706"/>
                    <a:pt x="795674" y="31613"/>
                    <a:pt x="786653" y="33618"/>
                  </a:cubicBezTo>
                  <a:cubicBezTo>
                    <a:pt x="775497" y="36097"/>
                    <a:pt x="764191" y="37862"/>
                    <a:pt x="753035" y="40341"/>
                  </a:cubicBezTo>
                  <a:cubicBezTo>
                    <a:pt x="744014" y="42346"/>
                    <a:pt x="735162" y="45060"/>
                    <a:pt x="726141" y="47065"/>
                  </a:cubicBezTo>
                  <a:cubicBezTo>
                    <a:pt x="714986" y="49544"/>
                    <a:pt x="703679" y="51309"/>
                    <a:pt x="692524" y="53788"/>
                  </a:cubicBezTo>
                  <a:cubicBezTo>
                    <a:pt x="683503" y="55793"/>
                    <a:pt x="674665" y="58576"/>
                    <a:pt x="665630" y="60512"/>
                  </a:cubicBezTo>
                  <a:cubicBezTo>
                    <a:pt x="643282" y="65301"/>
                    <a:pt x="620567" y="68416"/>
                    <a:pt x="598394" y="73959"/>
                  </a:cubicBezTo>
                  <a:cubicBezTo>
                    <a:pt x="591221" y="75752"/>
                    <a:pt x="515840" y="93137"/>
                    <a:pt x="504265" y="100853"/>
                  </a:cubicBezTo>
                  <a:cubicBezTo>
                    <a:pt x="402314" y="168820"/>
                    <a:pt x="506946" y="95257"/>
                    <a:pt x="443753" y="147918"/>
                  </a:cubicBezTo>
                  <a:cubicBezTo>
                    <a:pt x="437545" y="153091"/>
                    <a:pt x="429893" y="156317"/>
                    <a:pt x="423583" y="161365"/>
                  </a:cubicBezTo>
                  <a:cubicBezTo>
                    <a:pt x="405812" y="175582"/>
                    <a:pt x="395537" y="196709"/>
                    <a:pt x="383241" y="215153"/>
                  </a:cubicBezTo>
                  <a:lnTo>
                    <a:pt x="369794" y="235324"/>
                  </a:lnTo>
                  <a:cubicBezTo>
                    <a:pt x="357979" y="270770"/>
                    <a:pt x="370880" y="242090"/>
                    <a:pt x="342900" y="275665"/>
                  </a:cubicBezTo>
                  <a:cubicBezTo>
                    <a:pt x="337727" y="281873"/>
                    <a:pt x="334626" y="289627"/>
                    <a:pt x="329453" y="295835"/>
                  </a:cubicBezTo>
                  <a:cubicBezTo>
                    <a:pt x="286310" y="347607"/>
                    <a:pt x="329225" y="286094"/>
                    <a:pt x="295835" y="336177"/>
                  </a:cubicBezTo>
                  <a:cubicBezTo>
                    <a:pt x="293594" y="342900"/>
                    <a:pt x="292554" y="350152"/>
                    <a:pt x="289112" y="356347"/>
                  </a:cubicBezTo>
                  <a:cubicBezTo>
                    <a:pt x="281263" y="370475"/>
                    <a:pt x="267329" y="381356"/>
                    <a:pt x="262218" y="396688"/>
                  </a:cubicBezTo>
                  <a:cubicBezTo>
                    <a:pt x="257736" y="410135"/>
                    <a:pt x="252209" y="423278"/>
                    <a:pt x="248771" y="437029"/>
                  </a:cubicBezTo>
                  <a:cubicBezTo>
                    <a:pt x="244522" y="454024"/>
                    <a:pt x="241753" y="468023"/>
                    <a:pt x="235324" y="484094"/>
                  </a:cubicBezTo>
                  <a:cubicBezTo>
                    <a:pt x="233463" y="488747"/>
                    <a:pt x="229721" y="495300"/>
                    <a:pt x="228600" y="497541"/>
                  </a:cubicBezTo>
                  <a:close/>
                </a:path>
              </a:pathLst>
            </a:custGeom>
            <a:noFill/>
            <a:ln w="254000" cap="flat" cmpd="sng">
              <a:solidFill>
                <a:srgbClr val="5959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6" name="Google Shape;312;p12">
              <a:extLst>
                <a:ext uri="{FF2B5EF4-FFF2-40B4-BE49-F238E27FC236}">
                  <a16:creationId xmlns:a16="http://schemas.microsoft.com/office/drawing/2014/main" id="{BBF21739-E787-617B-CEF4-50F201642C97}"/>
                </a:ext>
              </a:extLst>
            </p:cNvPr>
            <p:cNvSpPr/>
            <p:nvPr/>
          </p:nvSpPr>
          <p:spPr>
            <a:xfrm>
              <a:off x="3337119" y="2621896"/>
              <a:ext cx="3195483" cy="2064774"/>
            </a:xfrm>
            <a:custGeom>
              <a:avLst/>
              <a:gdLst/>
              <a:ahLst/>
              <a:cxnLst/>
              <a:rect l="l" t="t" r="r" b="b"/>
              <a:pathLst>
                <a:path w="3195483" h="2064774" extrusionOk="0">
                  <a:moveTo>
                    <a:pt x="757083" y="0"/>
                  </a:moveTo>
                  <a:lnTo>
                    <a:pt x="757083" y="0"/>
                  </a:lnTo>
                  <a:cubicBezTo>
                    <a:pt x="806244" y="36051"/>
                    <a:pt x="850518" y="79954"/>
                    <a:pt x="904567" y="108154"/>
                  </a:cubicBezTo>
                  <a:cubicBezTo>
                    <a:pt x="927994" y="120377"/>
                    <a:pt x="957228" y="113260"/>
                    <a:pt x="983225" y="117987"/>
                  </a:cubicBezTo>
                  <a:cubicBezTo>
                    <a:pt x="993422" y="119841"/>
                    <a:pt x="1002559" y="125786"/>
                    <a:pt x="1012722" y="127819"/>
                  </a:cubicBezTo>
                  <a:cubicBezTo>
                    <a:pt x="1035447" y="132364"/>
                    <a:pt x="1058606" y="134374"/>
                    <a:pt x="1081548" y="137651"/>
                  </a:cubicBezTo>
                  <a:cubicBezTo>
                    <a:pt x="1136061" y="155821"/>
                    <a:pt x="1094010" y="143759"/>
                    <a:pt x="1179871" y="157316"/>
                  </a:cubicBezTo>
                  <a:lnTo>
                    <a:pt x="1297858" y="176980"/>
                  </a:lnTo>
                  <a:cubicBezTo>
                    <a:pt x="1465733" y="232938"/>
                    <a:pt x="1295600" y="179446"/>
                    <a:pt x="1759974" y="196645"/>
                  </a:cubicBezTo>
                  <a:cubicBezTo>
                    <a:pt x="1792889" y="197864"/>
                    <a:pt x="1825647" y="202124"/>
                    <a:pt x="1858296" y="206477"/>
                  </a:cubicBezTo>
                  <a:cubicBezTo>
                    <a:pt x="1874861" y="208686"/>
                    <a:pt x="1890795" y="215027"/>
                    <a:pt x="1907458" y="216309"/>
                  </a:cubicBezTo>
                  <a:cubicBezTo>
                    <a:pt x="1976159" y="221594"/>
                    <a:pt x="2045109" y="222864"/>
                    <a:pt x="2113935" y="226141"/>
                  </a:cubicBezTo>
                  <a:cubicBezTo>
                    <a:pt x="2140154" y="229419"/>
                    <a:pt x="2166529" y="231630"/>
                    <a:pt x="2192593" y="235974"/>
                  </a:cubicBezTo>
                  <a:cubicBezTo>
                    <a:pt x="2266053" y="248218"/>
                    <a:pt x="2200636" y="241611"/>
                    <a:pt x="2261419" y="255638"/>
                  </a:cubicBezTo>
                  <a:cubicBezTo>
                    <a:pt x="2293986" y="263154"/>
                    <a:pt x="2328033" y="264734"/>
                    <a:pt x="2359741" y="275303"/>
                  </a:cubicBezTo>
                  <a:cubicBezTo>
                    <a:pt x="2402058" y="289408"/>
                    <a:pt x="2379183" y="282621"/>
                    <a:pt x="2428567" y="294967"/>
                  </a:cubicBezTo>
                  <a:cubicBezTo>
                    <a:pt x="2441677" y="301522"/>
                    <a:pt x="2454424" y="308858"/>
                    <a:pt x="2467896" y="314632"/>
                  </a:cubicBezTo>
                  <a:cubicBezTo>
                    <a:pt x="2477422" y="318715"/>
                    <a:pt x="2487689" y="320825"/>
                    <a:pt x="2497393" y="324464"/>
                  </a:cubicBezTo>
                  <a:cubicBezTo>
                    <a:pt x="2513919" y="330661"/>
                    <a:pt x="2530426" y="336961"/>
                    <a:pt x="2546554" y="344129"/>
                  </a:cubicBezTo>
                  <a:cubicBezTo>
                    <a:pt x="2619444" y="376525"/>
                    <a:pt x="2554802" y="353433"/>
                    <a:pt x="2615380" y="373625"/>
                  </a:cubicBezTo>
                  <a:cubicBezTo>
                    <a:pt x="2653588" y="402282"/>
                    <a:pt x="2696730" y="431741"/>
                    <a:pt x="2723535" y="471948"/>
                  </a:cubicBezTo>
                  <a:lnTo>
                    <a:pt x="2743200" y="501445"/>
                  </a:lnTo>
                  <a:lnTo>
                    <a:pt x="2762864" y="580103"/>
                  </a:lnTo>
                  <a:cubicBezTo>
                    <a:pt x="2766141" y="593213"/>
                    <a:pt x="2770046" y="606181"/>
                    <a:pt x="2772696" y="619432"/>
                  </a:cubicBezTo>
                  <a:lnTo>
                    <a:pt x="2792361" y="717754"/>
                  </a:lnTo>
                  <a:cubicBezTo>
                    <a:pt x="2789084" y="773470"/>
                    <a:pt x="2788083" y="829367"/>
                    <a:pt x="2782529" y="884903"/>
                  </a:cubicBezTo>
                  <a:cubicBezTo>
                    <a:pt x="2779475" y="915441"/>
                    <a:pt x="2745944" y="954528"/>
                    <a:pt x="2733367" y="973393"/>
                  </a:cubicBezTo>
                  <a:cubicBezTo>
                    <a:pt x="2726812" y="983225"/>
                    <a:pt x="2723157" y="995800"/>
                    <a:pt x="2713703" y="1002890"/>
                  </a:cubicBezTo>
                  <a:cubicBezTo>
                    <a:pt x="2561935" y="1116715"/>
                    <a:pt x="2691811" y="1026637"/>
                    <a:pt x="2595716" y="1081548"/>
                  </a:cubicBezTo>
                  <a:cubicBezTo>
                    <a:pt x="2585456" y="1087411"/>
                    <a:pt x="2577283" y="1097063"/>
                    <a:pt x="2566219" y="1101212"/>
                  </a:cubicBezTo>
                  <a:cubicBezTo>
                    <a:pt x="2550571" y="1107080"/>
                    <a:pt x="2533445" y="1107767"/>
                    <a:pt x="2517058" y="1111045"/>
                  </a:cubicBezTo>
                  <a:cubicBezTo>
                    <a:pt x="2490839" y="1124155"/>
                    <a:pt x="2467420" y="1146228"/>
                    <a:pt x="2438400" y="1150374"/>
                  </a:cubicBezTo>
                  <a:cubicBezTo>
                    <a:pt x="2415458" y="1153651"/>
                    <a:pt x="2392434" y="1156396"/>
                    <a:pt x="2369574" y="1160206"/>
                  </a:cubicBezTo>
                  <a:cubicBezTo>
                    <a:pt x="2310276" y="1170089"/>
                    <a:pt x="2334106" y="1168087"/>
                    <a:pt x="2281083" y="1179870"/>
                  </a:cubicBezTo>
                  <a:cubicBezTo>
                    <a:pt x="2264769" y="1183495"/>
                    <a:pt x="2248309" y="1186425"/>
                    <a:pt x="2231922" y="1189703"/>
                  </a:cubicBezTo>
                  <a:lnTo>
                    <a:pt x="1789471" y="1179870"/>
                  </a:lnTo>
                  <a:cubicBezTo>
                    <a:pt x="1769550" y="1179089"/>
                    <a:pt x="1749970" y="1174215"/>
                    <a:pt x="1730477" y="1170038"/>
                  </a:cubicBezTo>
                  <a:cubicBezTo>
                    <a:pt x="1720433" y="1167886"/>
                    <a:pt x="1647290" y="1151241"/>
                    <a:pt x="1622322" y="1140541"/>
                  </a:cubicBezTo>
                  <a:cubicBezTo>
                    <a:pt x="1429398" y="1057859"/>
                    <a:pt x="1762545" y="1192700"/>
                    <a:pt x="1533832" y="1101212"/>
                  </a:cubicBezTo>
                  <a:cubicBezTo>
                    <a:pt x="1472294" y="1039676"/>
                    <a:pt x="1542073" y="1101708"/>
                    <a:pt x="1455174" y="1052051"/>
                  </a:cubicBezTo>
                  <a:cubicBezTo>
                    <a:pt x="1424394" y="1034463"/>
                    <a:pt x="1396180" y="1012723"/>
                    <a:pt x="1366683" y="993058"/>
                  </a:cubicBezTo>
                  <a:lnTo>
                    <a:pt x="1337187" y="973393"/>
                  </a:lnTo>
                  <a:cubicBezTo>
                    <a:pt x="1327355" y="966838"/>
                    <a:pt x="1316046" y="962085"/>
                    <a:pt x="1307690" y="953729"/>
                  </a:cubicBezTo>
                  <a:cubicBezTo>
                    <a:pt x="1283500" y="929539"/>
                    <a:pt x="1268812" y="909709"/>
                    <a:pt x="1238864" y="894735"/>
                  </a:cubicBezTo>
                  <a:cubicBezTo>
                    <a:pt x="1229594" y="890100"/>
                    <a:pt x="1219199" y="888180"/>
                    <a:pt x="1209367" y="884903"/>
                  </a:cubicBezTo>
                  <a:cubicBezTo>
                    <a:pt x="1196257" y="875071"/>
                    <a:pt x="1184424" y="863253"/>
                    <a:pt x="1170038" y="855406"/>
                  </a:cubicBezTo>
                  <a:cubicBezTo>
                    <a:pt x="1021670" y="774478"/>
                    <a:pt x="1153963" y="853462"/>
                    <a:pt x="1071716" y="816077"/>
                  </a:cubicBezTo>
                  <a:cubicBezTo>
                    <a:pt x="1045029" y="803947"/>
                    <a:pt x="1021497" y="783858"/>
                    <a:pt x="993058" y="776748"/>
                  </a:cubicBezTo>
                  <a:cubicBezTo>
                    <a:pt x="979948" y="773471"/>
                    <a:pt x="966549" y="771189"/>
                    <a:pt x="953729" y="766916"/>
                  </a:cubicBezTo>
                  <a:cubicBezTo>
                    <a:pt x="885134" y="744051"/>
                    <a:pt x="925190" y="753281"/>
                    <a:pt x="865238" y="727587"/>
                  </a:cubicBezTo>
                  <a:cubicBezTo>
                    <a:pt x="832087" y="713379"/>
                    <a:pt x="833846" y="720400"/>
                    <a:pt x="796412" y="707922"/>
                  </a:cubicBezTo>
                  <a:cubicBezTo>
                    <a:pt x="779668" y="702341"/>
                    <a:pt x="764509" y="691956"/>
                    <a:pt x="747251" y="688258"/>
                  </a:cubicBezTo>
                  <a:cubicBezTo>
                    <a:pt x="718232" y="682039"/>
                    <a:pt x="688258" y="681703"/>
                    <a:pt x="658761" y="678425"/>
                  </a:cubicBezTo>
                  <a:cubicBezTo>
                    <a:pt x="586602" y="642346"/>
                    <a:pt x="646725" y="666742"/>
                    <a:pt x="530941" y="648929"/>
                  </a:cubicBezTo>
                  <a:cubicBezTo>
                    <a:pt x="517585" y="646874"/>
                    <a:pt x="504803" y="642028"/>
                    <a:pt x="491612" y="639096"/>
                  </a:cubicBezTo>
                  <a:cubicBezTo>
                    <a:pt x="475298" y="635471"/>
                    <a:pt x="458735" y="633022"/>
                    <a:pt x="442451" y="629264"/>
                  </a:cubicBezTo>
                  <a:cubicBezTo>
                    <a:pt x="416117" y="623187"/>
                    <a:pt x="390451" y="614043"/>
                    <a:pt x="363793" y="609600"/>
                  </a:cubicBezTo>
                  <a:cubicBezTo>
                    <a:pt x="288316" y="597019"/>
                    <a:pt x="324349" y="603677"/>
                    <a:pt x="255638" y="589935"/>
                  </a:cubicBezTo>
                  <a:cubicBezTo>
                    <a:pt x="252454" y="590253"/>
                    <a:pt x="144721" y="596233"/>
                    <a:pt x="117987" y="609600"/>
                  </a:cubicBezTo>
                  <a:cubicBezTo>
                    <a:pt x="86667" y="625260"/>
                    <a:pt x="52616" y="650681"/>
                    <a:pt x="29496" y="678425"/>
                  </a:cubicBezTo>
                  <a:cubicBezTo>
                    <a:pt x="21931" y="687503"/>
                    <a:pt x="16387" y="698090"/>
                    <a:pt x="9832" y="707922"/>
                  </a:cubicBezTo>
                  <a:cubicBezTo>
                    <a:pt x="6555" y="724309"/>
                    <a:pt x="0" y="740371"/>
                    <a:pt x="0" y="757083"/>
                  </a:cubicBezTo>
                  <a:cubicBezTo>
                    <a:pt x="0" y="791374"/>
                    <a:pt x="7970" y="871523"/>
                    <a:pt x="19664" y="914400"/>
                  </a:cubicBezTo>
                  <a:cubicBezTo>
                    <a:pt x="25118" y="934398"/>
                    <a:pt x="34302" y="953284"/>
                    <a:pt x="39329" y="973393"/>
                  </a:cubicBezTo>
                  <a:cubicBezTo>
                    <a:pt x="42606" y="986503"/>
                    <a:pt x="44416" y="1000069"/>
                    <a:pt x="49161" y="1012722"/>
                  </a:cubicBezTo>
                  <a:cubicBezTo>
                    <a:pt x="54307" y="1026446"/>
                    <a:pt x="63051" y="1038579"/>
                    <a:pt x="68825" y="1052051"/>
                  </a:cubicBezTo>
                  <a:cubicBezTo>
                    <a:pt x="72908" y="1061577"/>
                    <a:pt x="74023" y="1072278"/>
                    <a:pt x="78658" y="1081548"/>
                  </a:cubicBezTo>
                  <a:cubicBezTo>
                    <a:pt x="83943" y="1092117"/>
                    <a:pt x="93037" y="1100476"/>
                    <a:pt x="98322" y="1111045"/>
                  </a:cubicBezTo>
                  <a:cubicBezTo>
                    <a:pt x="102957" y="1120315"/>
                    <a:pt x="102405" y="1131918"/>
                    <a:pt x="108154" y="1140541"/>
                  </a:cubicBezTo>
                  <a:cubicBezTo>
                    <a:pt x="115867" y="1152111"/>
                    <a:pt x="129114" y="1159062"/>
                    <a:pt x="137651" y="1170038"/>
                  </a:cubicBezTo>
                  <a:cubicBezTo>
                    <a:pt x="152161" y="1188694"/>
                    <a:pt x="160268" y="1212320"/>
                    <a:pt x="176980" y="1229032"/>
                  </a:cubicBezTo>
                  <a:cubicBezTo>
                    <a:pt x="260875" y="1312927"/>
                    <a:pt x="147681" y="1196952"/>
                    <a:pt x="235974" y="1297858"/>
                  </a:cubicBezTo>
                  <a:cubicBezTo>
                    <a:pt x="248183" y="1311811"/>
                    <a:pt x="263921" y="1322553"/>
                    <a:pt x="275303" y="1337187"/>
                  </a:cubicBezTo>
                  <a:cubicBezTo>
                    <a:pt x="308063" y="1379306"/>
                    <a:pt x="297766" y="1389147"/>
                    <a:pt x="334296" y="1425677"/>
                  </a:cubicBezTo>
                  <a:cubicBezTo>
                    <a:pt x="342652" y="1434033"/>
                    <a:pt x="354715" y="1437776"/>
                    <a:pt x="363793" y="1445341"/>
                  </a:cubicBezTo>
                  <a:cubicBezTo>
                    <a:pt x="374475" y="1454243"/>
                    <a:pt x="382733" y="1465789"/>
                    <a:pt x="393290" y="1474838"/>
                  </a:cubicBezTo>
                  <a:cubicBezTo>
                    <a:pt x="405732" y="1485503"/>
                    <a:pt x="420177" y="1493670"/>
                    <a:pt x="432619" y="1504335"/>
                  </a:cubicBezTo>
                  <a:cubicBezTo>
                    <a:pt x="443176" y="1513384"/>
                    <a:pt x="451140" y="1525295"/>
                    <a:pt x="462116" y="1533832"/>
                  </a:cubicBezTo>
                  <a:cubicBezTo>
                    <a:pt x="480771" y="1548342"/>
                    <a:pt x="502654" y="1558397"/>
                    <a:pt x="521109" y="1573161"/>
                  </a:cubicBezTo>
                  <a:cubicBezTo>
                    <a:pt x="537496" y="1586271"/>
                    <a:pt x="553482" y="1599899"/>
                    <a:pt x="570271" y="1612490"/>
                  </a:cubicBezTo>
                  <a:cubicBezTo>
                    <a:pt x="579724" y="1619580"/>
                    <a:pt x="590314" y="1625064"/>
                    <a:pt x="599767" y="1632154"/>
                  </a:cubicBezTo>
                  <a:cubicBezTo>
                    <a:pt x="616556" y="1644745"/>
                    <a:pt x="633136" y="1657664"/>
                    <a:pt x="648929" y="1671483"/>
                  </a:cubicBezTo>
                  <a:cubicBezTo>
                    <a:pt x="659393" y="1680639"/>
                    <a:pt x="666993" y="1693065"/>
                    <a:pt x="678425" y="1700980"/>
                  </a:cubicBezTo>
                  <a:cubicBezTo>
                    <a:pt x="709850" y="1722736"/>
                    <a:pt x="744946" y="1738773"/>
                    <a:pt x="776748" y="1759974"/>
                  </a:cubicBezTo>
                  <a:cubicBezTo>
                    <a:pt x="786580" y="1766529"/>
                    <a:pt x="795985" y="1773775"/>
                    <a:pt x="806245" y="1779638"/>
                  </a:cubicBezTo>
                  <a:cubicBezTo>
                    <a:pt x="818971" y="1786910"/>
                    <a:pt x="832848" y="1792031"/>
                    <a:pt x="845574" y="1799303"/>
                  </a:cubicBezTo>
                  <a:cubicBezTo>
                    <a:pt x="855834" y="1805166"/>
                    <a:pt x="864811" y="1813104"/>
                    <a:pt x="875071" y="1818967"/>
                  </a:cubicBezTo>
                  <a:cubicBezTo>
                    <a:pt x="909093" y="1838408"/>
                    <a:pt x="910802" y="1837433"/>
                    <a:pt x="943896" y="1848464"/>
                  </a:cubicBezTo>
                  <a:cubicBezTo>
                    <a:pt x="968348" y="1864766"/>
                    <a:pt x="984206" y="1877100"/>
                    <a:pt x="1012722" y="1887793"/>
                  </a:cubicBezTo>
                  <a:cubicBezTo>
                    <a:pt x="1025375" y="1892538"/>
                    <a:pt x="1038941" y="1894348"/>
                    <a:pt x="1052051" y="1897625"/>
                  </a:cubicBezTo>
                  <a:cubicBezTo>
                    <a:pt x="1216283" y="1979741"/>
                    <a:pt x="1068394" y="1912906"/>
                    <a:pt x="1170038" y="1946787"/>
                  </a:cubicBezTo>
                  <a:cubicBezTo>
                    <a:pt x="1186782" y="1952368"/>
                    <a:pt x="1202146" y="1961903"/>
                    <a:pt x="1219200" y="1966451"/>
                  </a:cubicBezTo>
                  <a:cubicBezTo>
                    <a:pt x="1251495" y="1975063"/>
                    <a:pt x="1286489" y="1973703"/>
                    <a:pt x="1317522" y="1986116"/>
                  </a:cubicBezTo>
                  <a:cubicBezTo>
                    <a:pt x="1333909" y="1992671"/>
                    <a:pt x="1349425" y="2002082"/>
                    <a:pt x="1366683" y="2005780"/>
                  </a:cubicBezTo>
                  <a:cubicBezTo>
                    <a:pt x="1395703" y="2011998"/>
                    <a:pt x="1425794" y="2011415"/>
                    <a:pt x="1455174" y="2015612"/>
                  </a:cubicBezTo>
                  <a:cubicBezTo>
                    <a:pt x="1471718" y="2017975"/>
                    <a:pt x="1487851" y="2022698"/>
                    <a:pt x="1504335" y="2025445"/>
                  </a:cubicBezTo>
                  <a:cubicBezTo>
                    <a:pt x="1527195" y="2029255"/>
                    <a:pt x="1550360" y="2031131"/>
                    <a:pt x="1573161" y="2035277"/>
                  </a:cubicBezTo>
                  <a:cubicBezTo>
                    <a:pt x="1640579" y="2047535"/>
                    <a:pt x="1585838" y="2040903"/>
                    <a:pt x="1641987" y="2054941"/>
                  </a:cubicBezTo>
                  <a:cubicBezTo>
                    <a:pt x="1658200" y="2058994"/>
                    <a:pt x="1674761" y="2061496"/>
                    <a:pt x="1691148" y="2064774"/>
                  </a:cubicBezTo>
                  <a:cubicBezTo>
                    <a:pt x="1769806" y="2061496"/>
                    <a:pt x="1848596" y="2060550"/>
                    <a:pt x="1927122" y="2054941"/>
                  </a:cubicBezTo>
                  <a:cubicBezTo>
                    <a:pt x="1940601" y="2053978"/>
                    <a:pt x="1953200" y="2047759"/>
                    <a:pt x="1966451" y="2045109"/>
                  </a:cubicBezTo>
                  <a:cubicBezTo>
                    <a:pt x="1986000" y="2041199"/>
                    <a:pt x="2005831" y="2038843"/>
                    <a:pt x="2025445" y="2035277"/>
                  </a:cubicBezTo>
                  <a:cubicBezTo>
                    <a:pt x="2130893" y="2016105"/>
                    <a:pt x="2011520" y="2034458"/>
                    <a:pt x="2143432" y="2015612"/>
                  </a:cubicBezTo>
                  <a:cubicBezTo>
                    <a:pt x="2180610" y="2003219"/>
                    <a:pt x="2216012" y="1992702"/>
                    <a:pt x="2251587" y="1976283"/>
                  </a:cubicBezTo>
                  <a:cubicBezTo>
                    <a:pt x="2278203" y="1963999"/>
                    <a:pt x="2301806" y="1944064"/>
                    <a:pt x="2330245" y="1936954"/>
                  </a:cubicBezTo>
                  <a:cubicBezTo>
                    <a:pt x="2367991" y="1927518"/>
                    <a:pt x="2374627" y="1928880"/>
                    <a:pt x="2408903" y="1907458"/>
                  </a:cubicBezTo>
                  <a:cubicBezTo>
                    <a:pt x="2422799" y="1898773"/>
                    <a:pt x="2434336" y="1886646"/>
                    <a:pt x="2448232" y="1877961"/>
                  </a:cubicBezTo>
                  <a:cubicBezTo>
                    <a:pt x="2460661" y="1870193"/>
                    <a:pt x="2474835" y="1865568"/>
                    <a:pt x="2487561" y="1858296"/>
                  </a:cubicBezTo>
                  <a:cubicBezTo>
                    <a:pt x="2497821" y="1852433"/>
                    <a:pt x="2506329" y="1843584"/>
                    <a:pt x="2517058" y="1838632"/>
                  </a:cubicBezTo>
                  <a:cubicBezTo>
                    <a:pt x="2549108" y="1823840"/>
                    <a:pt x="2582606" y="1812413"/>
                    <a:pt x="2615380" y="1799303"/>
                  </a:cubicBezTo>
                  <a:cubicBezTo>
                    <a:pt x="2631767" y="1792748"/>
                    <a:pt x="2648755" y="1787531"/>
                    <a:pt x="2664541" y="1779638"/>
                  </a:cubicBezTo>
                  <a:cubicBezTo>
                    <a:pt x="2677651" y="1773083"/>
                    <a:pt x="2690399" y="1765748"/>
                    <a:pt x="2703871" y="1759974"/>
                  </a:cubicBezTo>
                  <a:cubicBezTo>
                    <a:pt x="2763413" y="1734456"/>
                    <a:pt x="2701091" y="1771196"/>
                    <a:pt x="2782529" y="1730477"/>
                  </a:cubicBezTo>
                  <a:cubicBezTo>
                    <a:pt x="2799622" y="1721931"/>
                    <a:pt x="2814293" y="1708888"/>
                    <a:pt x="2831690" y="1700980"/>
                  </a:cubicBezTo>
                  <a:cubicBezTo>
                    <a:pt x="2850560" y="1692403"/>
                    <a:pt x="2890683" y="1681316"/>
                    <a:pt x="2890683" y="1681316"/>
                  </a:cubicBezTo>
                  <a:cubicBezTo>
                    <a:pt x="2910348" y="1668206"/>
                    <a:pt x="2926749" y="1647719"/>
                    <a:pt x="2949677" y="1641987"/>
                  </a:cubicBezTo>
                  <a:cubicBezTo>
                    <a:pt x="2999061" y="1629640"/>
                    <a:pt x="2976186" y="1636427"/>
                    <a:pt x="3018503" y="1622322"/>
                  </a:cubicBezTo>
                  <a:cubicBezTo>
                    <a:pt x="3028335" y="1612490"/>
                    <a:pt x="3037442" y="1601874"/>
                    <a:pt x="3048000" y="1592825"/>
                  </a:cubicBezTo>
                  <a:cubicBezTo>
                    <a:pt x="3089852" y="1556952"/>
                    <a:pt x="3083040" y="1573248"/>
                    <a:pt x="3116825" y="1533832"/>
                  </a:cubicBezTo>
                  <a:cubicBezTo>
                    <a:pt x="3135119" y="1512488"/>
                    <a:pt x="3150423" y="1488351"/>
                    <a:pt x="3165987" y="1465006"/>
                  </a:cubicBezTo>
                  <a:cubicBezTo>
                    <a:pt x="3169264" y="1455174"/>
                    <a:pt x="3172972" y="1445474"/>
                    <a:pt x="3175819" y="1435509"/>
                  </a:cubicBezTo>
                  <a:cubicBezTo>
                    <a:pt x="3185076" y="1403110"/>
                    <a:pt x="3188725" y="1380811"/>
                    <a:pt x="3195483" y="1347019"/>
                  </a:cubicBezTo>
                  <a:cubicBezTo>
                    <a:pt x="3192206" y="1301135"/>
                    <a:pt x="3191026" y="1255053"/>
                    <a:pt x="3185651" y="1209367"/>
                  </a:cubicBezTo>
                  <a:cubicBezTo>
                    <a:pt x="3184440" y="1199074"/>
                    <a:pt x="3181568" y="1188493"/>
                    <a:pt x="3175819" y="1179870"/>
                  </a:cubicBezTo>
                  <a:cubicBezTo>
                    <a:pt x="3161899" y="1158990"/>
                    <a:pt x="3137552" y="1143663"/>
                    <a:pt x="3116825" y="1130709"/>
                  </a:cubicBezTo>
                  <a:cubicBezTo>
                    <a:pt x="3100619" y="1120580"/>
                    <a:pt x="3085061" y="1109120"/>
                    <a:pt x="3067664" y="1101212"/>
                  </a:cubicBezTo>
                  <a:cubicBezTo>
                    <a:pt x="3031596" y="1084817"/>
                    <a:pt x="3011957" y="1084829"/>
                    <a:pt x="2979174" y="1071716"/>
                  </a:cubicBezTo>
                  <a:cubicBezTo>
                    <a:pt x="2969606" y="1067889"/>
                    <a:pt x="2917856" y="1046072"/>
                    <a:pt x="2900516" y="1042219"/>
                  </a:cubicBezTo>
                  <a:cubicBezTo>
                    <a:pt x="2881055" y="1037894"/>
                    <a:pt x="2861187" y="1035664"/>
                    <a:pt x="2841522" y="1032387"/>
                  </a:cubicBezTo>
                  <a:cubicBezTo>
                    <a:pt x="2796589" y="1017408"/>
                    <a:pt x="2795473" y="1016198"/>
                    <a:pt x="2733367" y="1002890"/>
                  </a:cubicBezTo>
                  <a:cubicBezTo>
                    <a:pt x="2713874" y="998713"/>
                    <a:pt x="2693922" y="996968"/>
                    <a:pt x="2674374" y="993058"/>
                  </a:cubicBezTo>
                  <a:cubicBezTo>
                    <a:pt x="2661123" y="990408"/>
                    <a:pt x="2648296" y="985875"/>
                    <a:pt x="2635045" y="983225"/>
                  </a:cubicBezTo>
                  <a:cubicBezTo>
                    <a:pt x="2615496" y="979315"/>
                    <a:pt x="2595600" y="977303"/>
                    <a:pt x="2576051" y="973393"/>
                  </a:cubicBezTo>
                  <a:cubicBezTo>
                    <a:pt x="2562800" y="970743"/>
                    <a:pt x="2549973" y="966211"/>
                    <a:pt x="2536722" y="963561"/>
                  </a:cubicBezTo>
                  <a:cubicBezTo>
                    <a:pt x="2502627" y="956742"/>
                    <a:pt x="2441946" y="948617"/>
                    <a:pt x="2408903" y="943896"/>
                  </a:cubicBezTo>
                  <a:cubicBezTo>
                    <a:pt x="2172929" y="947174"/>
                    <a:pt x="1936827" y="945306"/>
                    <a:pt x="1700980" y="953729"/>
                  </a:cubicBezTo>
                  <a:cubicBezTo>
                    <a:pt x="1550420" y="959106"/>
                    <a:pt x="1626628" y="964942"/>
                    <a:pt x="1553496" y="983225"/>
                  </a:cubicBezTo>
                  <a:cubicBezTo>
                    <a:pt x="1525998" y="990100"/>
                    <a:pt x="1471656" y="998504"/>
                    <a:pt x="1445341" y="1002890"/>
                  </a:cubicBezTo>
                  <a:cubicBezTo>
                    <a:pt x="1435509" y="1006167"/>
                    <a:pt x="1425518" y="1009002"/>
                    <a:pt x="1415845" y="1012722"/>
                  </a:cubicBezTo>
                  <a:cubicBezTo>
                    <a:pt x="1382899" y="1025394"/>
                    <a:pt x="1351010" y="1040889"/>
                    <a:pt x="1317522" y="1052051"/>
                  </a:cubicBezTo>
                  <a:cubicBezTo>
                    <a:pt x="1307690" y="1055328"/>
                    <a:pt x="1297551" y="1057800"/>
                    <a:pt x="1288025" y="1061883"/>
                  </a:cubicBezTo>
                  <a:cubicBezTo>
                    <a:pt x="1274553" y="1067657"/>
                    <a:pt x="1262090" y="1075595"/>
                    <a:pt x="1248696" y="1081548"/>
                  </a:cubicBezTo>
                  <a:cubicBezTo>
                    <a:pt x="1232568" y="1088716"/>
                    <a:pt x="1216061" y="1095015"/>
                    <a:pt x="1199535" y="1101212"/>
                  </a:cubicBezTo>
                  <a:cubicBezTo>
                    <a:pt x="1163375" y="1114772"/>
                    <a:pt x="1169067" y="1107694"/>
                    <a:pt x="1130709" y="1130709"/>
                  </a:cubicBezTo>
                  <a:cubicBezTo>
                    <a:pt x="1110443" y="1142868"/>
                    <a:pt x="1088428" y="1153326"/>
                    <a:pt x="1071716" y="1170038"/>
                  </a:cubicBezTo>
                  <a:lnTo>
                    <a:pt x="1012722" y="1229032"/>
                  </a:lnTo>
                  <a:cubicBezTo>
                    <a:pt x="990151" y="1296749"/>
                    <a:pt x="994132" y="1272250"/>
                    <a:pt x="1012722" y="1396180"/>
                  </a:cubicBezTo>
                  <a:cubicBezTo>
                    <a:pt x="1015797" y="1416679"/>
                    <a:pt x="1015140" y="1443676"/>
                    <a:pt x="1032387" y="1455174"/>
                  </a:cubicBezTo>
                  <a:cubicBezTo>
                    <a:pt x="1063152" y="1475684"/>
                    <a:pt x="1108673" y="1507793"/>
                    <a:pt x="1140541" y="1514167"/>
                  </a:cubicBezTo>
                  <a:cubicBezTo>
                    <a:pt x="1156928" y="1517445"/>
                    <a:pt x="1173490" y="1519947"/>
                    <a:pt x="1189703" y="1524000"/>
                  </a:cubicBezTo>
                  <a:cubicBezTo>
                    <a:pt x="1199758" y="1526514"/>
                    <a:pt x="1209003" y="1531978"/>
                    <a:pt x="1219200" y="1533832"/>
                  </a:cubicBezTo>
                  <a:cubicBezTo>
                    <a:pt x="1245197" y="1538559"/>
                    <a:pt x="1271639" y="1540387"/>
                    <a:pt x="1297858" y="1543664"/>
                  </a:cubicBezTo>
                  <a:cubicBezTo>
                    <a:pt x="1307690" y="1546941"/>
                    <a:pt x="1317389" y="1550649"/>
                    <a:pt x="1327354" y="1553496"/>
                  </a:cubicBezTo>
                  <a:cubicBezTo>
                    <a:pt x="1360061" y="1562841"/>
                    <a:pt x="1403220" y="1571895"/>
                    <a:pt x="1435509" y="1573161"/>
                  </a:cubicBezTo>
                  <a:cubicBezTo>
                    <a:pt x="1579642" y="1578813"/>
                    <a:pt x="1723922" y="1579716"/>
                    <a:pt x="1868129" y="1582993"/>
                  </a:cubicBezTo>
                  <a:cubicBezTo>
                    <a:pt x="2209909" y="1614063"/>
                    <a:pt x="2016096" y="1600217"/>
                    <a:pt x="2713703" y="1582993"/>
                  </a:cubicBezTo>
                  <a:cubicBezTo>
                    <a:pt x="2733632" y="1582501"/>
                    <a:pt x="2753082" y="1576727"/>
                    <a:pt x="2772696" y="1573161"/>
                  </a:cubicBezTo>
                  <a:cubicBezTo>
                    <a:pt x="2789138" y="1570172"/>
                    <a:pt x="2805645" y="1567382"/>
                    <a:pt x="2821858" y="1563329"/>
                  </a:cubicBezTo>
                  <a:cubicBezTo>
                    <a:pt x="2844155" y="1557755"/>
                    <a:pt x="2871930" y="1545553"/>
                    <a:pt x="2890683" y="1533832"/>
                  </a:cubicBezTo>
                  <a:cubicBezTo>
                    <a:pt x="2904579" y="1525147"/>
                    <a:pt x="2916902" y="1514167"/>
                    <a:pt x="2930012" y="1504335"/>
                  </a:cubicBezTo>
                  <a:cubicBezTo>
                    <a:pt x="2957618" y="1421524"/>
                    <a:pt x="2945623" y="1469577"/>
                    <a:pt x="2930012" y="1297858"/>
                  </a:cubicBezTo>
                  <a:cubicBezTo>
                    <a:pt x="2928789" y="1284400"/>
                    <a:pt x="2927262" y="1270038"/>
                    <a:pt x="2920180" y="1258529"/>
                  </a:cubicBezTo>
                  <a:cubicBezTo>
                    <a:pt x="2900595" y="1226704"/>
                    <a:pt x="2877777" y="1196462"/>
                    <a:pt x="2851354" y="1170038"/>
                  </a:cubicBezTo>
                  <a:cubicBezTo>
                    <a:pt x="2841522" y="1160206"/>
                    <a:pt x="2829940" y="1151856"/>
                    <a:pt x="2821858" y="1140541"/>
                  </a:cubicBezTo>
                  <a:cubicBezTo>
                    <a:pt x="2813339" y="1128614"/>
                    <a:pt x="2811732" y="1112340"/>
                    <a:pt x="2802193" y="1101212"/>
                  </a:cubicBezTo>
                  <a:cubicBezTo>
                    <a:pt x="2791528" y="1088770"/>
                    <a:pt x="2775306" y="1082380"/>
                    <a:pt x="2762864" y="1071716"/>
                  </a:cubicBezTo>
                  <a:cubicBezTo>
                    <a:pt x="2681756" y="1002196"/>
                    <a:pt x="2789282" y="1079701"/>
                    <a:pt x="2694038" y="1022554"/>
                  </a:cubicBezTo>
                  <a:cubicBezTo>
                    <a:pt x="2673772" y="1010394"/>
                    <a:pt x="2654709" y="996335"/>
                    <a:pt x="2635045" y="983225"/>
                  </a:cubicBezTo>
                  <a:cubicBezTo>
                    <a:pt x="2625213" y="976670"/>
                    <a:pt x="2616117" y="968846"/>
                    <a:pt x="2605548" y="963561"/>
                  </a:cubicBezTo>
                  <a:cubicBezTo>
                    <a:pt x="2592438" y="957006"/>
                    <a:pt x="2579691" y="949670"/>
                    <a:pt x="2566219" y="943896"/>
                  </a:cubicBezTo>
                  <a:cubicBezTo>
                    <a:pt x="2556693" y="939813"/>
                    <a:pt x="2546248" y="938147"/>
                    <a:pt x="2536722" y="934064"/>
                  </a:cubicBezTo>
                  <a:cubicBezTo>
                    <a:pt x="2523250" y="928290"/>
                    <a:pt x="2511002" y="919843"/>
                    <a:pt x="2497393" y="914400"/>
                  </a:cubicBezTo>
                  <a:cubicBezTo>
                    <a:pt x="2478147" y="906702"/>
                    <a:pt x="2457746" y="902176"/>
                    <a:pt x="2438400" y="894735"/>
                  </a:cubicBezTo>
                  <a:cubicBezTo>
                    <a:pt x="2415104" y="885775"/>
                    <a:pt x="2393031" y="873768"/>
                    <a:pt x="2369574" y="865238"/>
                  </a:cubicBezTo>
                  <a:cubicBezTo>
                    <a:pt x="2259712" y="825288"/>
                    <a:pt x="2412552" y="894171"/>
                    <a:pt x="2281083" y="835741"/>
                  </a:cubicBezTo>
                  <a:cubicBezTo>
                    <a:pt x="2267689" y="829788"/>
                    <a:pt x="2255363" y="821520"/>
                    <a:pt x="2241754" y="816077"/>
                  </a:cubicBezTo>
                  <a:cubicBezTo>
                    <a:pt x="2222508" y="808379"/>
                    <a:pt x="2202425" y="802967"/>
                    <a:pt x="2182761" y="796412"/>
                  </a:cubicBezTo>
                  <a:cubicBezTo>
                    <a:pt x="2128287" y="778254"/>
                    <a:pt x="2141719" y="781379"/>
                    <a:pt x="2054941" y="766916"/>
                  </a:cubicBezTo>
                  <a:lnTo>
                    <a:pt x="1936954" y="747251"/>
                  </a:lnTo>
                  <a:cubicBezTo>
                    <a:pt x="1879547" y="728115"/>
                    <a:pt x="1934991" y="744893"/>
                    <a:pt x="1848464" y="727587"/>
                  </a:cubicBezTo>
                  <a:cubicBezTo>
                    <a:pt x="1835213" y="724937"/>
                    <a:pt x="1822128" y="721466"/>
                    <a:pt x="1809135" y="717754"/>
                  </a:cubicBezTo>
                  <a:cubicBezTo>
                    <a:pt x="1799170" y="714907"/>
                    <a:pt x="1789875" y="709538"/>
                    <a:pt x="1779638" y="707922"/>
                  </a:cubicBezTo>
                  <a:cubicBezTo>
                    <a:pt x="1727438" y="699680"/>
                    <a:pt x="1622322" y="688258"/>
                    <a:pt x="1622322" y="688258"/>
                  </a:cubicBezTo>
                  <a:cubicBezTo>
                    <a:pt x="1609212" y="684980"/>
                    <a:pt x="1595986" y="682137"/>
                    <a:pt x="1582993" y="678425"/>
                  </a:cubicBezTo>
                  <a:cubicBezTo>
                    <a:pt x="1573028" y="675578"/>
                    <a:pt x="1563613" y="670841"/>
                    <a:pt x="1553496" y="668593"/>
                  </a:cubicBezTo>
                  <a:cubicBezTo>
                    <a:pt x="1534035" y="664268"/>
                    <a:pt x="1514117" y="662327"/>
                    <a:pt x="1494503" y="658761"/>
                  </a:cubicBezTo>
                  <a:cubicBezTo>
                    <a:pt x="1478061" y="655772"/>
                    <a:pt x="1461728" y="652206"/>
                    <a:pt x="1445341" y="648929"/>
                  </a:cubicBezTo>
                  <a:cubicBezTo>
                    <a:pt x="1334551" y="604612"/>
                    <a:pt x="1471683" y="654197"/>
                    <a:pt x="1297858" y="619432"/>
                  </a:cubicBezTo>
                  <a:cubicBezTo>
                    <a:pt x="1280551" y="615971"/>
                    <a:pt x="1265601" y="604839"/>
                    <a:pt x="1248696" y="599767"/>
                  </a:cubicBezTo>
                  <a:cubicBezTo>
                    <a:pt x="1232689" y="594965"/>
                    <a:pt x="1216062" y="592414"/>
                    <a:pt x="1199535" y="589935"/>
                  </a:cubicBezTo>
                  <a:cubicBezTo>
                    <a:pt x="1150487" y="582578"/>
                    <a:pt x="1101099" y="577627"/>
                    <a:pt x="1052051" y="570270"/>
                  </a:cubicBezTo>
                  <a:cubicBezTo>
                    <a:pt x="1006427" y="563426"/>
                    <a:pt x="1005528" y="559932"/>
                    <a:pt x="963561" y="550606"/>
                  </a:cubicBezTo>
                  <a:cubicBezTo>
                    <a:pt x="947247" y="546981"/>
                    <a:pt x="930714" y="544399"/>
                    <a:pt x="914400" y="540774"/>
                  </a:cubicBezTo>
                  <a:cubicBezTo>
                    <a:pt x="901209" y="537842"/>
                    <a:pt x="888322" y="533591"/>
                    <a:pt x="875071" y="530941"/>
                  </a:cubicBezTo>
                  <a:cubicBezTo>
                    <a:pt x="855522" y="527031"/>
                    <a:pt x="835626" y="525019"/>
                    <a:pt x="816077" y="521109"/>
                  </a:cubicBezTo>
                  <a:cubicBezTo>
                    <a:pt x="669402" y="491775"/>
                    <a:pt x="919911" y="535137"/>
                    <a:pt x="717754" y="501445"/>
                  </a:cubicBezTo>
                  <a:cubicBezTo>
                    <a:pt x="707922" y="498167"/>
                    <a:pt x="698312" y="494126"/>
                    <a:pt x="688258" y="491612"/>
                  </a:cubicBezTo>
                  <a:cubicBezTo>
                    <a:pt x="638175" y="479091"/>
                    <a:pt x="605659" y="478065"/>
                    <a:pt x="550606" y="471948"/>
                  </a:cubicBezTo>
                  <a:cubicBezTo>
                    <a:pt x="537496" y="468671"/>
                    <a:pt x="524270" y="465828"/>
                    <a:pt x="511277" y="462116"/>
                  </a:cubicBezTo>
                  <a:cubicBezTo>
                    <a:pt x="501312" y="459269"/>
                    <a:pt x="491879" y="454614"/>
                    <a:pt x="481780" y="452283"/>
                  </a:cubicBezTo>
                  <a:cubicBezTo>
                    <a:pt x="449213" y="444767"/>
                    <a:pt x="415883" y="440725"/>
                    <a:pt x="383458" y="432619"/>
                  </a:cubicBezTo>
                  <a:cubicBezTo>
                    <a:pt x="370348" y="429342"/>
                    <a:pt x="357072" y="426670"/>
                    <a:pt x="344129" y="422787"/>
                  </a:cubicBezTo>
                  <a:cubicBezTo>
                    <a:pt x="324275" y="416831"/>
                    <a:pt x="285135" y="403122"/>
                    <a:pt x="285135" y="403122"/>
                  </a:cubicBezTo>
                  <a:cubicBezTo>
                    <a:pt x="240980" y="358967"/>
                    <a:pt x="260036" y="386818"/>
                    <a:pt x="235974" y="314632"/>
                  </a:cubicBezTo>
                  <a:lnTo>
                    <a:pt x="226141" y="285135"/>
                  </a:lnTo>
                  <a:cubicBezTo>
                    <a:pt x="234000" y="245843"/>
                    <a:pt x="236051" y="203147"/>
                    <a:pt x="275303" y="176980"/>
                  </a:cubicBezTo>
                  <a:cubicBezTo>
                    <a:pt x="285135" y="170425"/>
                    <a:pt x="295722" y="164881"/>
                    <a:pt x="304800" y="157316"/>
                  </a:cubicBezTo>
                  <a:cubicBezTo>
                    <a:pt x="353901" y="116398"/>
                    <a:pt x="311954" y="135266"/>
                    <a:pt x="363793" y="117987"/>
                  </a:cubicBezTo>
                  <a:cubicBezTo>
                    <a:pt x="448332" y="61626"/>
                    <a:pt x="341367" y="129200"/>
                    <a:pt x="422787" y="88490"/>
                  </a:cubicBezTo>
                  <a:cubicBezTo>
                    <a:pt x="433356" y="83205"/>
                    <a:pt x="441485" y="73624"/>
                    <a:pt x="452283" y="68825"/>
                  </a:cubicBezTo>
                  <a:cubicBezTo>
                    <a:pt x="452288" y="68823"/>
                    <a:pt x="526023" y="44246"/>
                    <a:pt x="540774" y="39329"/>
                  </a:cubicBezTo>
                  <a:lnTo>
                    <a:pt x="570271" y="29496"/>
                  </a:lnTo>
                  <a:cubicBezTo>
                    <a:pt x="597962" y="20265"/>
                    <a:pt x="618081" y="12205"/>
                    <a:pt x="648929" y="9832"/>
                  </a:cubicBezTo>
                  <a:cubicBezTo>
                    <a:pt x="675071" y="7821"/>
                    <a:pt x="739057" y="1639"/>
                    <a:pt x="757083" y="0"/>
                  </a:cubicBezTo>
                  <a:close/>
                </a:path>
              </a:pathLst>
            </a:cu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7" name="Google Shape;313;p12">
              <a:extLst>
                <a:ext uri="{FF2B5EF4-FFF2-40B4-BE49-F238E27FC236}">
                  <a16:creationId xmlns:a16="http://schemas.microsoft.com/office/drawing/2014/main" id="{565D10D5-F544-0A18-D9EB-357F9AEC0E86}"/>
                </a:ext>
              </a:extLst>
            </p:cNvPr>
            <p:cNvSpPr/>
            <p:nvPr/>
          </p:nvSpPr>
          <p:spPr>
            <a:xfrm>
              <a:off x="2772770" y="1794889"/>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8" name="Google Shape;314;p12">
              <a:extLst>
                <a:ext uri="{FF2B5EF4-FFF2-40B4-BE49-F238E27FC236}">
                  <a16:creationId xmlns:a16="http://schemas.microsoft.com/office/drawing/2014/main" id="{367B18B1-24DE-7571-014A-AD32F031E5D1}"/>
                </a:ext>
              </a:extLst>
            </p:cNvPr>
            <p:cNvSpPr/>
            <p:nvPr/>
          </p:nvSpPr>
          <p:spPr>
            <a:xfrm>
              <a:off x="3473624" y="184869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9" name="Google Shape;315;p12">
              <a:extLst>
                <a:ext uri="{FF2B5EF4-FFF2-40B4-BE49-F238E27FC236}">
                  <a16:creationId xmlns:a16="http://schemas.microsoft.com/office/drawing/2014/main" id="{18923306-015C-E2B7-D502-A48611E1F956}"/>
                </a:ext>
              </a:extLst>
            </p:cNvPr>
            <p:cNvSpPr/>
            <p:nvPr/>
          </p:nvSpPr>
          <p:spPr>
            <a:xfrm>
              <a:off x="4248447" y="224558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0" name="Google Shape;316;p12">
              <a:extLst>
                <a:ext uri="{FF2B5EF4-FFF2-40B4-BE49-F238E27FC236}">
                  <a16:creationId xmlns:a16="http://schemas.microsoft.com/office/drawing/2014/main" id="{2540F901-A90E-F42D-DA50-2C1F44DE4160}"/>
                </a:ext>
              </a:extLst>
            </p:cNvPr>
            <p:cNvSpPr/>
            <p:nvPr/>
          </p:nvSpPr>
          <p:spPr>
            <a:xfrm>
              <a:off x="2732446" y="2518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1" name="Google Shape;317;p12">
              <a:extLst>
                <a:ext uri="{FF2B5EF4-FFF2-40B4-BE49-F238E27FC236}">
                  <a16:creationId xmlns:a16="http://schemas.microsoft.com/office/drawing/2014/main" id="{96524A16-A2BC-26B9-CB31-2E84FD0CBAC8}"/>
                </a:ext>
              </a:extLst>
            </p:cNvPr>
            <p:cNvSpPr/>
            <p:nvPr/>
          </p:nvSpPr>
          <p:spPr>
            <a:xfrm>
              <a:off x="3725553" y="238959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2" name="Google Shape;318;p12">
              <a:extLst>
                <a:ext uri="{FF2B5EF4-FFF2-40B4-BE49-F238E27FC236}">
                  <a16:creationId xmlns:a16="http://schemas.microsoft.com/office/drawing/2014/main" id="{B1E05AA6-0613-FB75-1604-B44210CE8C52}"/>
                </a:ext>
              </a:extLst>
            </p:cNvPr>
            <p:cNvSpPr/>
            <p:nvPr/>
          </p:nvSpPr>
          <p:spPr>
            <a:xfrm>
              <a:off x="3312840" y="266206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3" name="Google Shape;319;p12">
              <a:extLst>
                <a:ext uri="{FF2B5EF4-FFF2-40B4-BE49-F238E27FC236}">
                  <a16:creationId xmlns:a16="http://schemas.microsoft.com/office/drawing/2014/main" id="{6BF91741-CBF1-3394-71FA-FB2250B68C6C}"/>
                </a:ext>
              </a:extLst>
            </p:cNvPr>
            <p:cNvSpPr/>
            <p:nvPr/>
          </p:nvSpPr>
          <p:spPr>
            <a:xfrm>
              <a:off x="4816313" y="506370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4" name="Google Shape;320;p12">
              <a:extLst>
                <a:ext uri="{FF2B5EF4-FFF2-40B4-BE49-F238E27FC236}">
                  <a16:creationId xmlns:a16="http://schemas.microsoft.com/office/drawing/2014/main" id="{802B2D25-4D38-CED0-8E1F-BB43203A0348}"/>
                </a:ext>
              </a:extLst>
            </p:cNvPr>
            <p:cNvSpPr/>
            <p:nvPr/>
          </p:nvSpPr>
          <p:spPr>
            <a:xfrm>
              <a:off x="2495600" y="3241877"/>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5" name="Google Shape;321;p12">
              <a:extLst>
                <a:ext uri="{FF2B5EF4-FFF2-40B4-BE49-F238E27FC236}">
                  <a16:creationId xmlns:a16="http://schemas.microsoft.com/office/drawing/2014/main" id="{DC443A96-2573-D3D6-2794-D730529E6494}"/>
                </a:ext>
              </a:extLst>
            </p:cNvPr>
            <p:cNvSpPr/>
            <p:nvPr/>
          </p:nvSpPr>
          <p:spPr>
            <a:xfrm>
              <a:off x="3678390" y="478619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6" name="Google Shape;322;p12">
              <a:extLst>
                <a:ext uri="{FF2B5EF4-FFF2-40B4-BE49-F238E27FC236}">
                  <a16:creationId xmlns:a16="http://schemas.microsoft.com/office/drawing/2014/main" id="{B7D6D6D4-45AD-7395-CE39-E8218F1F7220}"/>
                </a:ext>
              </a:extLst>
            </p:cNvPr>
            <p:cNvSpPr/>
            <p:nvPr/>
          </p:nvSpPr>
          <p:spPr>
            <a:xfrm>
              <a:off x="3034783" y="3861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7" name="Google Shape;323;p12">
              <a:extLst>
                <a:ext uri="{FF2B5EF4-FFF2-40B4-BE49-F238E27FC236}">
                  <a16:creationId xmlns:a16="http://schemas.microsoft.com/office/drawing/2014/main" id="{51849F2F-D4C3-810E-CCA9-27C48FCDE234}"/>
                </a:ext>
              </a:extLst>
            </p:cNvPr>
            <p:cNvSpPr/>
            <p:nvPr/>
          </p:nvSpPr>
          <p:spPr>
            <a:xfrm>
              <a:off x="5367366" y="244604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8" name="Google Shape;324;p12">
              <a:extLst>
                <a:ext uri="{FF2B5EF4-FFF2-40B4-BE49-F238E27FC236}">
                  <a16:creationId xmlns:a16="http://schemas.microsoft.com/office/drawing/2014/main" id="{F0C239BB-CA28-F269-6FB8-A48C6E3F7A14}"/>
                </a:ext>
              </a:extLst>
            </p:cNvPr>
            <p:cNvSpPr/>
            <p:nvPr/>
          </p:nvSpPr>
          <p:spPr>
            <a:xfrm>
              <a:off x="7064724" y="4328591"/>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9" name="Google Shape;325;p12">
              <a:extLst>
                <a:ext uri="{FF2B5EF4-FFF2-40B4-BE49-F238E27FC236}">
                  <a16:creationId xmlns:a16="http://schemas.microsoft.com/office/drawing/2014/main" id="{73D0CEB5-46C3-632A-A74C-2009BCF1654B}"/>
                </a:ext>
              </a:extLst>
            </p:cNvPr>
            <p:cNvSpPr/>
            <p:nvPr/>
          </p:nvSpPr>
          <p:spPr>
            <a:xfrm>
              <a:off x="6312024" y="3370053"/>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0" name="Google Shape;326;p12">
              <a:extLst>
                <a:ext uri="{FF2B5EF4-FFF2-40B4-BE49-F238E27FC236}">
                  <a16:creationId xmlns:a16="http://schemas.microsoft.com/office/drawing/2014/main" id="{7BED7166-A665-89F2-816E-68827DEA4DBE}"/>
                </a:ext>
              </a:extLst>
            </p:cNvPr>
            <p:cNvSpPr/>
            <p:nvPr/>
          </p:nvSpPr>
          <p:spPr>
            <a:xfrm>
              <a:off x="6168008" y="4873226"/>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1" name="Google Shape;327;p12">
              <a:extLst>
                <a:ext uri="{FF2B5EF4-FFF2-40B4-BE49-F238E27FC236}">
                  <a16:creationId xmlns:a16="http://schemas.microsoft.com/office/drawing/2014/main" id="{641A262E-84EF-D1D6-EC9F-072236845C6E}"/>
                </a:ext>
              </a:extLst>
            </p:cNvPr>
            <p:cNvSpPr/>
            <p:nvPr/>
          </p:nvSpPr>
          <p:spPr>
            <a:xfrm>
              <a:off x="5724586" y="4674307"/>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2" name="Google Shape;328;p12">
              <a:extLst>
                <a:ext uri="{FF2B5EF4-FFF2-40B4-BE49-F238E27FC236}">
                  <a16:creationId xmlns:a16="http://schemas.microsoft.com/office/drawing/2014/main" id="{A5365757-3A10-0F5F-1B48-C4F8283EC71E}"/>
                </a:ext>
              </a:extLst>
            </p:cNvPr>
            <p:cNvSpPr/>
            <p:nvPr/>
          </p:nvSpPr>
          <p:spPr>
            <a:xfrm>
              <a:off x="3796783" y="4623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3" name="Google Shape;329;p12">
              <a:extLst>
                <a:ext uri="{FF2B5EF4-FFF2-40B4-BE49-F238E27FC236}">
                  <a16:creationId xmlns:a16="http://schemas.microsoft.com/office/drawing/2014/main" id="{7FF678FE-86C9-2F66-F2A5-6EA151F984AD}"/>
                </a:ext>
              </a:extLst>
            </p:cNvPr>
            <p:cNvSpPr/>
            <p:nvPr/>
          </p:nvSpPr>
          <p:spPr>
            <a:xfrm>
              <a:off x="5663952" y="531352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4" name="Google Shape;330;p12">
              <a:extLst>
                <a:ext uri="{FF2B5EF4-FFF2-40B4-BE49-F238E27FC236}">
                  <a16:creationId xmlns:a16="http://schemas.microsoft.com/office/drawing/2014/main" id="{B7C0E675-B6E2-117B-2099-3710A69CFAF7}"/>
                </a:ext>
              </a:extLst>
            </p:cNvPr>
            <p:cNvSpPr/>
            <p:nvPr/>
          </p:nvSpPr>
          <p:spPr>
            <a:xfrm>
              <a:off x="4176439" y="506370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5" name="Google Shape;331;p12">
              <a:extLst>
                <a:ext uri="{FF2B5EF4-FFF2-40B4-BE49-F238E27FC236}">
                  <a16:creationId xmlns:a16="http://schemas.microsoft.com/office/drawing/2014/main" id="{68B1BE06-20DA-DF4C-504E-6C78011AE001}"/>
                </a:ext>
              </a:extLst>
            </p:cNvPr>
            <p:cNvSpPr/>
            <p:nvPr/>
          </p:nvSpPr>
          <p:spPr>
            <a:xfrm>
              <a:off x="2094352" y="1164249"/>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6" name="Google Shape;332;p12">
              <a:extLst>
                <a:ext uri="{FF2B5EF4-FFF2-40B4-BE49-F238E27FC236}">
                  <a16:creationId xmlns:a16="http://schemas.microsoft.com/office/drawing/2014/main" id="{D57C6D53-89DC-D202-84D0-B7DC37C3E3C4}"/>
                </a:ext>
              </a:extLst>
            </p:cNvPr>
            <p:cNvSpPr/>
            <p:nvPr/>
          </p:nvSpPr>
          <p:spPr>
            <a:xfrm>
              <a:off x="2794330" y="136130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7" name="Google Shape;333;p12">
              <a:extLst>
                <a:ext uri="{FF2B5EF4-FFF2-40B4-BE49-F238E27FC236}">
                  <a16:creationId xmlns:a16="http://schemas.microsoft.com/office/drawing/2014/main" id="{A29DA3A9-4B30-985B-AFD9-F1E441B28CF1}"/>
                </a:ext>
              </a:extLst>
            </p:cNvPr>
            <p:cNvSpPr/>
            <p:nvPr/>
          </p:nvSpPr>
          <p:spPr>
            <a:xfrm>
              <a:off x="2000042" y="1779335"/>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8" name="Google Shape;334;p12">
              <a:extLst>
                <a:ext uri="{FF2B5EF4-FFF2-40B4-BE49-F238E27FC236}">
                  <a16:creationId xmlns:a16="http://schemas.microsoft.com/office/drawing/2014/main" id="{BE06CF3E-3E02-4F34-37C0-6B29281DBB77}"/>
                </a:ext>
              </a:extLst>
            </p:cNvPr>
            <p:cNvSpPr/>
            <p:nvPr/>
          </p:nvSpPr>
          <p:spPr>
            <a:xfrm>
              <a:off x="1986340" y="2996288"/>
              <a:ext cx="360040" cy="375056"/>
            </a:xfrm>
            <a:prstGeom prst="donut">
              <a:avLst>
                <a:gd name="adj" fmla="val 18844"/>
              </a:avLst>
            </a:prstGeom>
            <a:solidFill>
              <a:srgbClr val="4A7CA2"/>
            </a:solidFill>
            <a:ln w="9525" cap="flat" cmpd="sng">
              <a:solidFill>
                <a:srgbClr val="4A7C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Roboto"/>
                <a:ea typeface="Roboto"/>
                <a:cs typeface="Roboto"/>
                <a:sym typeface="Roboto"/>
              </a:endParaRPr>
            </a:p>
          </p:txBody>
        </p:sp>
        <p:sp>
          <p:nvSpPr>
            <p:cNvPr id="39" name="Google Shape;335;p12">
              <a:extLst>
                <a:ext uri="{FF2B5EF4-FFF2-40B4-BE49-F238E27FC236}">
                  <a16:creationId xmlns:a16="http://schemas.microsoft.com/office/drawing/2014/main" id="{510A9344-E9DD-DA47-FF25-5DA69D9C530F}"/>
                </a:ext>
              </a:extLst>
            </p:cNvPr>
            <p:cNvSpPr/>
            <p:nvPr/>
          </p:nvSpPr>
          <p:spPr>
            <a:xfrm>
              <a:off x="3000944" y="2068162"/>
              <a:ext cx="468930" cy="473340"/>
            </a:xfrm>
            <a:prstGeom prst="donut">
              <a:avLst>
                <a:gd name="adj" fmla="val 17128"/>
              </a:avLst>
            </a:prstGeom>
            <a:solidFill>
              <a:srgbClr val="4A7CA2"/>
            </a:solidFill>
            <a:ln w="9525" cap="flat" cmpd="sng">
              <a:solidFill>
                <a:srgbClr val="4A7C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Roboto"/>
                <a:ea typeface="Roboto"/>
                <a:cs typeface="Roboto"/>
                <a:sym typeface="Roboto"/>
              </a:endParaRPr>
            </a:p>
          </p:txBody>
        </p:sp>
        <p:sp>
          <p:nvSpPr>
            <p:cNvPr id="40" name="Google Shape;337;p12">
              <a:extLst>
                <a:ext uri="{FF2B5EF4-FFF2-40B4-BE49-F238E27FC236}">
                  <a16:creationId xmlns:a16="http://schemas.microsoft.com/office/drawing/2014/main" id="{23236AB6-D81E-B028-FD44-03AA97B3A41E}"/>
                </a:ext>
              </a:extLst>
            </p:cNvPr>
            <p:cNvSpPr txBox="1"/>
            <p:nvPr/>
          </p:nvSpPr>
          <p:spPr>
            <a:xfrm>
              <a:off x="1663718" y="5124269"/>
              <a:ext cx="1337226"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Roboto"/>
                  <a:ea typeface="Roboto"/>
                  <a:cs typeface="Roboto"/>
                  <a:sym typeface="Roboto"/>
                </a:rPr>
                <a:t>Ribosomes</a:t>
              </a:r>
              <a:endParaRPr sz="1400" b="0" i="0" u="none" strike="noStrike" cap="none">
                <a:solidFill>
                  <a:srgbClr val="000000"/>
                </a:solidFill>
                <a:latin typeface="Arial"/>
                <a:ea typeface="Arial"/>
                <a:cs typeface="Arial"/>
                <a:sym typeface="Arial"/>
              </a:endParaRPr>
            </a:p>
          </p:txBody>
        </p:sp>
        <p:sp>
          <p:nvSpPr>
            <p:cNvPr id="41" name="Google Shape;338;p12">
              <a:extLst>
                <a:ext uri="{FF2B5EF4-FFF2-40B4-BE49-F238E27FC236}">
                  <a16:creationId xmlns:a16="http://schemas.microsoft.com/office/drawing/2014/main" id="{3DDF93D8-285F-067F-EDB3-9593A8790A81}"/>
                </a:ext>
              </a:extLst>
            </p:cNvPr>
            <p:cNvSpPr txBox="1"/>
            <p:nvPr/>
          </p:nvSpPr>
          <p:spPr>
            <a:xfrm>
              <a:off x="5011209" y="2974543"/>
              <a:ext cx="652800"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Roboto"/>
                  <a:ea typeface="Roboto"/>
                  <a:cs typeface="Roboto"/>
                  <a:sym typeface="Roboto"/>
                </a:rPr>
                <a:t>DNA</a:t>
              </a:r>
              <a:endParaRPr sz="1400" b="0" i="0" u="none" strike="noStrike" cap="none" dirty="0">
                <a:solidFill>
                  <a:srgbClr val="000000"/>
                </a:solidFill>
                <a:latin typeface="Arial"/>
                <a:ea typeface="Arial"/>
                <a:cs typeface="Arial"/>
                <a:sym typeface="Arial"/>
              </a:endParaRPr>
            </a:p>
          </p:txBody>
        </p:sp>
        <p:sp>
          <p:nvSpPr>
            <p:cNvPr id="42" name="Google Shape;339;p12">
              <a:extLst>
                <a:ext uri="{FF2B5EF4-FFF2-40B4-BE49-F238E27FC236}">
                  <a16:creationId xmlns:a16="http://schemas.microsoft.com/office/drawing/2014/main" id="{1C8F1A0C-316C-7BA6-30FA-4C3EA3FFE1B0}"/>
                </a:ext>
              </a:extLst>
            </p:cNvPr>
            <p:cNvSpPr txBox="1"/>
            <p:nvPr/>
          </p:nvSpPr>
          <p:spPr>
            <a:xfrm>
              <a:off x="1449949" y="1976625"/>
              <a:ext cx="12828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Roboto"/>
                  <a:ea typeface="Roboto"/>
                  <a:cs typeface="Roboto"/>
                  <a:sym typeface="Roboto"/>
                </a:rPr>
                <a:t>Plasmids</a:t>
              </a:r>
              <a:endParaRPr sz="1400" b="0" i="0" u="none" strike="noStrike" cap="none" dirty="0">
                <a:solidFill>
                  <a:srgbClr val="000000"/>
                </a:solidFill>
                <a:latin typeface="Arial"/>
                <a:ea typeface="Arial"/>
                <a:cs typeface="Arial"/>
                <a:sym typeface="Arial"/>
              </a:endParaRPr>
            </a:p>
          </p:txBody>
        </p:sp>
        <p:cxnSp>
          <p:nvCxnSpPr>
            <p:cNvPr id="43" name="Google Shape;340;p12">
              <a:extLst>
                <a:ext uri="{FF2B5EF4-FFF2-40B4-BE49-F238E27FC236}">
                  <a16:creationId xmlns:a16="http://schemas.microsoft.com/office/drawing/2014/main" id="{F3CB7BBB-5A3D-1DD7-6F42-A4E6B9A943C1}"/>
                </a:ext>
              </a:extLst>
            </p:cNvPr>
            <p:cNvCxnSpPr>
              <a:cxnSpLocks/>
              <a:stCxn id="42" idx="2"/>
            </p:cNvCxnSpPr>
            <p:nvPr/>
          </p:nvCxnSpPr>
          <p:spPr>
            <a:xfrm>
              <a:off x="2091349" y="2345925"/>
              <a:ext cx="125700" cy="628500"/>
            </a:xfrm>
            <a:prstGeom prst="straightConnector1">
              <a:avLst/>
            </a:prstGeom>
            <a:noFill/>
            <a:ln w="9525" cap="flat" cmpd="sng">
              <a:solidFill>
                <a:schemeClr val="dk1"/>
              </a:solidFill>
              <a:prstDash val="solid"/>
              <a:miter lim="800000"/>
              <a:headEnd type="none" w="sm" len="sm"/>
              <a:tailEnd type="none" w="sm" len="sm"/>
            </a:ln>
          </p:spPr>
        </p:cxnSp>
        <p:cxnSp>
          <p:nvCxnSpPr>
            <p:cNvPr id="44" name="Google Shape;341;p12">
              <a:extLst>
                <a:ext uri="{FF2B5EF4-FFF2-40B4-BE49-F238E27FC236}">
                  <a16:creationId xmlns:a16="http://schemas.microsoft.com/office/drawing/2014/main" id="{99FC2FD3-656C-8267-57D7-67C75754183B}"/>
                </a:ext>
              </a:extLst>
            </p:cNvPr>
            <p:cNvCxnSpPr/>
            <p:nvPr/>
          </p:nvCxnSpPr>
          <p:spPr>
            <a:xfrm>
              <a:off x="2541877" y="2184068"/>
              <a:ext cx="399587" cy="56590"/>
            </a:xfrm>
            <a:prstGeom prst="straightConnector1">
              <a:avLst/>
            </a:prstGeom>
            <a:noFill/>
            <a:ln w="9525" cap="flat" cmpd="sng">
              <a:solidFill>
                <a:schemeClr val="dk1"/>
              </a:solidFill>
              <a:prstDash val="solid"/>
              <a:miter lim="800000"/>
              <a:headEnd type="none" w="sm" len="sm"/>
              <a:tailEnd type="none" w="sm" len="sm"/>
            </a:ln>
          </p:spPr>
        </p:cxnSp>
        <p:cxnSp>
          <p:nvCxnSpPr>
            <p:cNvPr id="45" name="Google Shape;342;p12">
              <a:extLst>
                <a:ext uri="{FF2B5EF4-FFF2-40B4-BE49-F238E27FC236}">
                  <a16:creationId xmlns:a16="http://schemas.microsoft.com/office/drawing/2014/main" id="{51EABAB5-2552-AFDB-8C2D-8BC0222F862C}"/>
                </a:ext>
              </a:extLst>
            </p:cNvPr>
            <p:cNvCxnSpPr/>
            <p:nvPr/>
          </p:nvCxnSpPr>
          <p:spPr>
            <a:xfrm rot="10800000" flipH="1">
              <a:off x="2676668" y="4088085"/>
              <a:ext cx="366835" cy="1063045"/>
            </a:xfrm>
            <a:prstGeom prst="straightConnector1">
              <a:avLst/>
            </a:prstGeom>
            <a:noFill/>
            <a:ln w="9525" cap="flat" cmpd="sng">
              <a:solidFill>
                <a:schemeClr val="dk1"/>
              </a:solidFill>
              <a:prstDash val="solid"/>
              <a:miter lim="800000"/>
              <a:headEnd type="none" w="sm" len="sm"/>
              <a:tailEnd type="none" w="sm" len="sm"/>
            </a:ln>
          </p:spPr>
        </p:cxnSp>
        <p:cxnSp>
          <p:nvCxnSpPr>
            <p:cNvPr id="46" name="Google Shape;343;p12">
              <a:extLst>
                <a:ext uri="{FF2B5EF4-FFF2-40B4-BE49-F238E27FC236}">
                  <a16:creationId xmlns:a16="http://schemas.microsoft.com/office/drawing/2014/main" id="{98DA35FB-F331-BA75-17FB-81D434D8A892}"/>
                </a:ext>
              </a:extLst>
            </p:cNvPr>
            <p:cNvCxnSpPr/>
            <p:nvPr/>
          </p:nvCxnSpPr>
          <p:spPr>
            <a:xfrm rot="10800000" flipH="1">
              <a:off x="2967221" y="4945234"/>
              <a:ext cx="676377" cy="414885"/>
            </a:xfrm>
            <a:prstGeom prst="straightConnector1">
              <a:avLst/>
            </a:prstGeom>
            <a:noFill/>
            <a:ln w="9525" cap="flat" cmpd="sng">
              <a:solidFill>
                <a:schemeClr val="dk1"/>
              </a:solidFill>
              <a:prstDash val="solid"/>
              <a:miter lim="800000"/>
              <a:headEnd type="none" w="sm" len="sm"/>
              <a:tailEnd type="none" w="sm" len="sm"/>
            </a:ln>
          </p:spPr>
        </p:cxnSp>
        <p:sp>
          <p:nvSpPr>
            <p:cNvPr id="47" name="Google Shape;346;p12">
              <a:extLst>
                <a:ext uri="{FF2B5EF4-FFF2-40B4-BE49-F238E27FC236}">
                  <a16:creationId xmlns:a16="http://schemas.microsoft.com/office/drawing/2014/main" id="{E51990F5-1AE0-BE69-D59C-121E6F148F4F}"/>
                </a:ext>
              </a:extLst>
            </p:cNvPr>
            <p:cNvSpPr txBox="1"/>
            <p:nvPr/>
          </p:nvSpPr>
          <p:spPr>
            <a:xfrm>
              <a:off x="5055252" y="1273450"/>
              <a:ext cx="1480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Roboto"/>
                  <a:ea typeface="Roboto"/>
                  <a:cs typeface="Roboto"/>
                  <a:sym typeface="Roboto"/>
                </a:rPr>
                <a:t>Cytoplasm</a:t>
              </a:r>
              <a:endParaRPr sz="1400" b="0" i="0" u="none" strike="noStrike" cap="none" dirty="0">
                <a:solidFill>
                  <a:srgbClr val="000000"/>
                </a:solidFill>
                <a:latin typeface="Arial"/>
                <a:ea typeface="Arial"/>
                <a:cs typeface="Arial"/>
                <a:sym typeface="Arial"/>
              </a:endParaRPr>
            </a:p>
          </p:txBody>
        </p:sp>
        <p:cxnSp>
          <p:nvCxnSpPr>
            <p:cNvPr id="48" name="Google Shape;347;p12">
              <a:extLst>
                <a:ext uri="{FF2B5EF4-FFF2-40B4-BE49-F238E27FC236}">
                  <a16:creationId xmlns:a16="http://schemas.microsoft.com/office/drawing/2014/main" id="{2DB4B4AD-29F6-6FFC-C65D-E1B5DA89FB7F}"/>
                </a:ext>
              </a:extLst>
            </p:cNvPr>
            <p:cNvCxnSpPr/>
            <p:nvPr/>
          </p:nvCxnSpPr>
          <p:spPr>
            <a:xfrm flipH="1">
              <a:off x="5198187" y="1667776"/>
              <a:ext cx="230348" cy="705828"/>
            </a:xfrm>
            <a:prstGeom prst="straightConnector1">
              <a:avLst/>
            </a:prstGeom>
            <a:noFill/>
            <a:ln w="9525" cap="flat" cmpd="sng">
              <a:solidFill>
                <a:schemeClr val="dk1"/>
              </a:solidFill>
              <a:prstDash val="solid"/>
              <a:miter lim="800000"/>
              <a:headEnd type="none" w="sm" len="sm"/>
              <a:tailEnd type="none" w="sm" len="sm"/>
            </a:ln>
          </p:spPr>
        </p:cxnSp>
      </p:grpSp>
      <p:sp>
        <p:nvSpPr>
          <p:cNvPr id="2" name="Google Shape;348;p12">
            <a:extLst>
              <a:ext uri="{FF2B5EF4-FFF2-40B4-BE49-F238E27FC236}">
                <a16:creationId xmlns:a16="http://schemas.microsoft.com/office/drawing/2014/main" id="{735C80B4-8A7A-6A44-4BBC-F3D5678E19CD}"/>
              </a:ext>
            </a:extLst>
          </p:cNvPr>
          <p:cNvSpPr txBox="1"/>
          <p:nvPr/>
        </p:nvSpPr>
        <p:spPr>
          <a:xfrm>
            <a:off x="4404857" y="6428370"/>
            <a:ext cx="20826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dirty="0">
                <a:solidFill>
                  <a:schemeClr val="dk1"/>
                </a:solidFill>
                <a:latin typeface="Roboto"/>
                <a:ea typeface="Roboto"/>
                <a:cs typeface="Roboto"/>
                <a:sym typeface="Roboto"/>
              </a:rPr>
              <a:t>Cell wall</a:t>
            </a:r>
            <a:endParaRPr sz="1400" b="0" i="0" u="none" strike="noStrike" cap="none" dirty="0">
              <a:solidFill>
                <a:srgbClr val="000000"/>
              </a:solidFill>
              <a:latin typeface="Arial"/>
              <a:ea typeface="Arial"/>
              <a:cs typeface="Arial"/>
              <a:sym typeface="Arial"/>
            </a:endParaRPr>
          </a:p>
        </p:txBody>
      </p:sp>
      <p:sp>
        <p:nvSpPr>
          <p:cNvPr id="49" name="Google Shape;336;p12">
            <a:extLst>
              <a:ext uri="{FF2B5EF4-FFF2-40B4-BE49-F238E27FC236}">
                <a16:creationId xmlns:a16="http://schemas.microsoft.com/office/drawing/2014/main" id="{98CAE567-FBE1-D7AA-877C-59B9B9450603}"/>
              </a:ext>
            </a:extLst>
          </p:cNvPr>
          <p:cNvSpPr txBox="1"/>
          <p:nvPr/>
        </p:nvSpPr>
        <p:spPr>
          <a:xfrm>
            <a:off x="5742056" y="6092521"/>
            <a:ext cx="2317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dirty="0">
                <a:solidFill>
                  <a:schemeClr val="dk1"/>
                </a:solidFill>
                <a:latin typeface="Roboto"/>
                <a:ea typeface="Roboto"/>
                <a:cs typeface="Roboto"/>
                <a:sym typeface="Roboto"/>
              </a:rPr>
              <a:t>Cell membrane</a:t>
            </a:r>
            <a:endParaRPr sz="1400" b="0" i="0" u="none" strike="noStrike" cap="none" dirty="0">
              <a:solidFill>
                <a:srgbClr val="000000"/>
              </a:solidFill>
              <a:latin typeface="Arial"/>
              <a:ea typeface="Arial"/>
              <a:cs typeface="Arial"/>
              <a:sym typeface="Arial"/>
            </a:endParaRPr>
          </a:p>
        </p:txBody>
      </p:sp>
      <p:cxnSp>
        <p:nvCxnSpPr>
          <p:cNvPr id="50" name="Google Shape;344;p12">
            <a:extLst>
              <a:ext uri="{FF2B5EF4-FFF2-40B4-BE49-F238E27FC236}">
                <a16:creationId xmlns:a16="http://schemas.microsoft.com/office/drawing/2014/main" id="{78C0FD48-ECEF-D7A0-9A8F-34920412A800}"/>
              </a:ext>
            </a:extLst>
          </p:cNvPr>
          <p:cNvCxnSpPr>
            <a:cxnSpLocks/>
          </p:cNvCxnSpPr>
          <p:nvPr/>
        </p:nvCxnSpPr>
        <p:spPr>
          <a:xfrm>
            <a:off x="6403498" y="5457540"/>
            <a:ext cx="161138" cy="626146"/>
          </a:xfrm>
          <a:prstGeom prst="straightConnector1">
            <a:avLst/>
          </a:prstGeom>
          <a:noFill/>
          <a:ln w="9525" cap="flat" cmpd="sng">
            <a:solidFill>
              <a:schemeClr val="dk1"/>
            </a:solidFill>
            <a:prstDash val="solid"/>
            <a:miter lim="800000"/>
            <a:headEnd type="none" w="sm" len="sm"/>
            <a:tailEnd type="none" w="sm" len="sm"/>
          </a:ln>
        </p:spPr>
      </p:cxnSp>
      <p:cxnSp>
        <p:nvCxnSpPr>
          <p:cNvPr id="51" name="Google Shape;345;p12">
            <a:extLst>
              <a:ext uri="{FF2B5EF4-FFF2-40B4-BE49-F238E27FC236}">
                <a16:creationId xmlns:a16="http://schemas.microsoft.com/office/drawing/2014/main" id="{4997E222-43E7-9056-9346-9DC42DCD3F43}"/>
              </a:ext>
            </a:extLst>
          </p:cNvPr>
          <p:cNvCxnSpPr>
            <a:cxnSpLocks/>
          </p:cNvCxnSpPr>
          <p:nvPr/>
        </p:nvCxnSpPr>
        <p:spPr>
          <a:xfrm flipH="1">
            <a:off x="5055252" y="5900684"/>
            <a:ext cx="204149" cy="593369"/>
          </a:xfrm>
          <a:prstGeom prst="straightConnector1">
            <a:avLst/>
          </a:prstGeom>
          <a:noFill/>
          <a:ln w="9525" cap="flat" cmpd="sng">
            <a:solidFill>
              <a:schemeClr val="dk1"/>
            </a:solidFill>
            <a:prstDash val="solid"/>
            <a:miter lim="800000"/>
            <a:headEnd type="none" w="sm" len="sm"/>
            <a:tailEnd type="none" w="sm" len="sm"/>
          </a:ln>
        </p:spPr>
      </p:cxnSp>
      <p:sp>
        <p:nvSpPr>
          <p:cNvPr id="52" name="Google Shape;349;p12">
            <a:extLst>
              <a:ext uri="{FF2B5EF4-FFF2-40B4-BE49-F238E27FC236}">
                <a16:creationId xmlns:a16="http://schemas.microsoft.com/office/drawing/2014/main" id="{BA8623BB-5968-EB0E-5D8C-EDDF7384648D}"/>
              </a:ext>
            </a:extLst>
          </p:cNvPr>
          <p:cNvSpPr txBox="1"/>
          <p:nvPr/>
        </p:nvSpPr>
        <p:spPr>
          <a:xfrm>
            <a:off x="1971009" y="6223531"/>
            <a:ext cx="628698"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Roboto"/>
                <a:ea typeface="Roboto"/>
                <a:cs typeface="Roboto"/>
                <a:sym typeface="Roboto"/>
              </a:rPr>
              <a:t>Pili</a:t>
            </a:r>
            <a:endParaRPr sz="1400" b="0" i="0" u="none" strike="noStrike" cap="none">
              <a:solidFill>
                <a:srgbClr val="000000"/>
              </a:solidFill>
              <a:latin typeface="Arial"/>
              <a:ea typeface="Arial"/>
              <a:cs typeface="Arial"/>
              <a:sym typeface="Arial"/>
            </a:endParaRPr>
          </a:p>
        </p:txBody>
      </p:sp>
      <p:cxnSp>
        <p:nvCxnSpPr>
          <p:cNvPr id="53" name="Google Shape;350;p12">
            <a:extLst>
              <a:ext uri="{FF2B5EF4-FFF2-40B4-BE49-F238E27FC236}">
                <a16:creationId xmlns:a16="http://schemas.microsoft.com/office/drawing/2014/main" id="{20AD05B2-239E-1305-CB87-A763474B58B5}"/>
              </a:ext>
            </a:extLst>
          </p:cNvPr>
          <p:cNvCxnSpPr/>
          <p:nvPr/>
        </p:nvCxnSpPr>
        <p:spPr>
          <a:xfrm>
            <a:off x="1257609" y="4873097"/>
            <a:ext cx="713400" cy="1535100"/>
          </a:xfrm>
          <a:prstGeom prst="straightConnector1">
            <a:avLst/>
          </a:prstGeom>
          <a:noFill/>
          <a:ln w="9525" cap="flat" cmpd="sng">
            <a:solidFill>
              <a:schemeClr val="dk1"/>
            </a:solidFill>
            <a:prstDash val="solid"/>
            <a:miter lim="800000"/>
            <a:headEnd type="none" w="sm" len="sm"/>
            <a:tailEnd type="none" w="sm" len="sm"/>
          </a:ln>
        </p:spPr>
      </p:cxnSp>
      <p:cxnSp>
        <p:nvCxnSpPr>
          <p:cNvPr id="54" name="Google Shape;351;p12">
            <a:extLst>
              <a:ext uri="{FF2B5EF4-FFF2-40B4-BE49-F238E27FC236}">
                <a16:creationId xmlns:a16="http://schemas.microsoft.com/office/drawing/2014/main" id="{8D838860-3750-FA67-7A19-CB1BFD0CEF10}"/>
              </a:ext>
            </a:extLst>
          </p:cNvPr>
          <p:cNvCxnSpPr/>
          <p:nvPr/>
        </p:nvCxnSpPr>
        <p:spPr>
          <a:xfrm rot="10800000" flipH="1">
            <a:off x="2599707" y="6217397"/>
            <a:ext cx="1480200" cy="190800"/>
          </a:xfrm>
          <a:prstGeom prst="straightConnector1">
            <a:avLst/>
          </a:prstGeom>
          <a:noFill/>
          <a:ln w="9525" cap="flat" cmpd="sng">
            <a:solidFill>
              <a:schemeClr val="dk1"/>
            </a:solidFill>
            <a:prstDash val="solid"/>
            <a:miter lim="800000"/>
            <a:headEnd type="none" w="sm" len="sm"/>
            <a:tailEnd type="none" w="sm" len="sm"/>
          </a:ln>
        </p:spPr>
      </p:cxnSp>
    </p:spTree>
    <p:extLst>
      <p:ext uri="{BB962C8B-B14F-4D97-AF65-F5344CB8AC3E}">
        <p14:creationId xmlns:p14="http://schemas.microsoft.com/office/powerpoint/2010/main" val="10501331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grpSp>
        <p:nvGrpSpPr>
          <p:cNvPr id="2" name="Group 1">
            <a:extLst>
              <a:ext uri="{FF2B5EF4-FFF2-40B4-BE49-F238E27FC236}">
                <a16:creationId xmlns:a16="http://schemas.microsoft.com/office/drawing/2014/main" id="{F7BC4292-2F80-9231-79C6-48E7F450500B}"/>
              </a:ext>
            </a:extLst>
          </p:cNvPr>
          <p:cNvGrpSpPr/>
          <p:nvPr/>
        </p:nvGrpSpPr>
        <p:grpSpPr>
          <a:xfrm>
            <a:off x="876209" y="158310"/>
            <a:ext cx="7416398" cy="6639360"/>
            <a:chOff x="876209" y="158310"/>
            <a:chExt cx="7416398" cy="6639360"/>
          </a:xfrm>
        </p:grpSpPr>
        <p:sp>
          <p:nvSpPr>
            <p:cNvPr id="3" name="Google Shape;348;p12">
              <a:extLst>
                <a:ext uri="{FF2B5EF4-FFF2-40B4-BE49-F238E27FC236}">
                  <a16:creationId xmlns:a16="http://schemas.microsoft.com/office/drawing/2014/main" id="{1C4069DE-A781-9882-21FE-F12807BC56E4}"/>
                </a:ext>
              </a:extLst>
            </p:cNvPr>
            <p:cNvSpPr txBox="1"/>
            <p:nvPr/>
          </p:nvSpPr>
          <p:spPr>
            <a:xfrm>
              <a:off x="4404857" y="6428370"/>
              <a:ext cx="20826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dirty="0">
                  <a:solidFill>
                    <a:schemeClr val="dk1"/>
                  </a:solidFill>
                  <a:latin typeface="Roboto"/>
                  <a:ea typeface="Roboto"/>
                  <a:cs typeface="Roboto"/>
                  <a:sym typeface="Roboto"/>
                </a:rPr>
                <a:t>Cell wall</a:t>
              </a:r>
              <a:endParaRPr sz="1400" b="0" i="0" u="none" strike="noStrike" cap="none" dirty="0">
                <a:solidFill>
                  <a:srgbClr val="000000"/>
                </a:solidFill>
                <a:latin typeface="Arial"/>
                <a:ea typeface="Arial"/>
                <a:cs typeface="Arial"/>
                <a:sym typeface="Arial"/>
              </a:endParaRPr>
            </a:p>
          </p:txBody>
        </p:sp>
        <p:sp>
          <p:nvSpPr>
            <p:cNvPr id="4" name="Google Shape;301;p12">
              <a:extLst>
                <a:ext uri="{FF2B5EF4-FFF2-40B4-BE49-F238E27FC236}">
                  <a16:creationId xmlns:a16="http://schemas.microsoft.com/office/drawing/2014/main" id="{DFCABD45-42C2-6B23-E80F-8ECA089FD501}"/>
                </a:ext>
              </a:extLst>
            </p:cNvPr>
            <p:cNvSpPr/>
            <p:nvPr/>
          </p:nvSpPr>
          <p:spPr>
            <a:xfrm>
              <a:off x="1257727" y="915307"/>
              <a:ext cx="6134417" cy="4857136"/>
            </a:xfrm>
            <a:custGeom>
              <a:avLst/>
              <a:gdLst/>
              <a:ahLst/>
              <a:cxnLst/>
              <a:rect l="l" t="t" r="r" b="b"/>
              <a:pathLst>
                <a:path w="6212541" h="4854388" extrusionOk="0">
                  <a:moveTo>
                    <a:pt x="228600" y="497541"/>
                  </a:moveTo>
                  <a:lnTo>
                    <a:pt x="228600" y="497541"/>
                  </a:lnTo>
                  <a:cubicBezTo>
                    <a:pt x="219635" y="515470"/>
                    <a:pt x="212019" y="534140"/>
                    <a:pt x="201706" y="551329"/>
                  </a:cubicBezTo>
                  <a:cubicBezTo>
                    <a:pt x="198445" y="556765"/>
                    <a:pt x="191521" y="559341"/>
                    <a:pt x="188259" y="564777"/>
                  </a:cubicBezTo>
                  <a:cubicBezTo>
                    <a:pt x="184613" y="570854"/>
                    <a:pt x="184977" y="578752"/>
                    <a:pt x="181535" y="584947"/>
                  </a:cubicBezTo>
                  <a:cubicBezTo>
                    <a:pt x="173686" y="599074"/>
                    <a:pt x="163606" y="611841"/>
                    <a:pt x="154641" y="625288"/>
                  </a:cubicBezTo>
                  <a:lnTo>
                    <a:pt x="141194" y="645459"/>
                  </a:lnTo>
                  <a:lnTo>
                    <a:pt x="121024" y="705971"/>
                  </a:lnTo>
                  <a:cubicBezTo>
                    <a:pt x="118783" y="712694"/>
                    <a:pt x="118231" y="720244"/>
                    <a:pt x="114300" y="726141"/>
                  </a:cubicBezTo>
                  <a:lnTo>
                    <a:pt x="100853" y="746312"/>
                  </a:lnTo>
                  <a:cubicBezTo>
                    <a:pt x="96371" y="759759"/>
                    <a:pt x="93745" y="773975"/>
                    <a:pt x="87406" y="786653"/>
                  </a:cubicBezTo>
                  <a:cubicBezTo>
                    <a:pt x="82924" y="795618"/>
                    <a:pt x="77681" y="804241"/>
                    <a:pt x="73959" y="813547"/>
                  </a:cubicBezTo>
                  <a:cubicBezTo>
                    <a:pt x="68695" y="826708"/>
                    <a:pt x="64994" y="840441"/>
                    <a:pt x="60512" y="853888"/>
                  </a:cubicBezTo>
                  <a:lnTo>
                    <a:pt x="53788" y="874059"/>
                  </a:lnTo>
                  <a:cubicBezTo>
                    <a:pt x="51547" y="880782"/>
                    <a:pt x="50996" y="888332"/>
                    <a:pt x="47065" y="894229"/>
                  </a:cubicBezTo>
                  <a:cubicBezTo>
                    <a:pt x="32943" y="915413"/>
                    <a:pt x="33318" y="911018"/>
                    <a:pt x="26894" y="934571"/>
                  </a:cubicBezTo>
                  <a:cubicBezTo>
                    <a:pt x="22031" y="952401"/>
                    <a:pt x="16485" y="970129"/>
                    <a:pt x="13447" y="988359"/>
                  </a:cubicBezTo>
                  <a:lnTo>
                    <a:pt x="0" y="1069041"/>
                  </a:lnTo>
                  <a:cubicBezTo>
                    <a:pt x="2241" y="1134035"/>
                    <a:pt x="4361" y="1199034"/>
                    <a:pt x="6724" y="1264024"/>
                  </a:cubicBezTo>
                  <a:cubicBezTo>
                    <a:pt x="17699" y="1565835"/>
                    <a:pt x="1263" y="1359003"/>
                    <a:pt x="20171" y="1472453"/>
                  </a:cubicBezTo>
                  <a:cubicBezTo>
                    <a:pt x="30472" y="1534261"/>
                    <a:pt x="20730" y="1501028"/>
                    <a:pt x="33618" y="1539688"/>
                  </a:cubicBezTo>
                  <a:cubicBezTo>
                    <a:pt x="35859" y="1557618"/>
                    <a:pt x="37593" y="1575618"/>
                    <a:pt x="40341" y="1593477"/>
                  </a:cubicBezTo>
                  <a:cubicBezTo>
                    <a:pt x="42079" y="1604772"/>
                    <a:pt x="46599" y="1615676"/>
                    <a:pt x="47065" y="1627094"/>
                  </a:cubicBezTo>
                  <a:cubicBezTo>
                    <a:pt x="51088" y="1725649"/>
                    <a:pt x="49765" y="1824374"/>
                    <a:pt x="53788" y="1922929"/>
                  </a:cubicBezTo>
                  <a:cubicBezTo>
                    <a:pt x="54672" y="1944586"/>
                    <a:pt x="67590" y="1977781"/>
                    <a:pt x="73959" y="1996888"/>
                  </a:cubicBezTo>
                  <a:lnTo>
                    <a:pt x="87406" y="2037229"/>
                  </a:lnTo>
                  <a:cubicBezTo>
                    <a:pt x="89647" y="2043953"/>
                    <a:pt x="92411" y="2050524"/>
                    <a:pt x="94130" y="2057400"/>
                  </a:cubicBezTo>
                  <a:cubicBezTo>
                    <a:pt x="96371" y="2066365"/>
                    <a:pt x="97213" y="2075801"/>
                    <a:pt x="100853" y="2084294"/>
                  </a:cubicBezTo>
                  <a:cubicBezTo>
                    <a:pt x="104036" y="2091721"/>
                    <a:pt x="110686" y="2097237"/>
                    <a:pt x="114300" y="2104465"/>
                  </a:cubicBezTo>
                  <a:cubicBezTo>
                    <a:pt x="117470" y="2110804"/>
                    <a:pt x="118232" y="2118121"/>
                    <a:pt x="121024" y="2124635"/>
                  </a:cubicBezTo>
                  <a:cubicBezTo>
                    <a:pt x="124972" y="2133847"/>
                    <a:pt x="129989" y="2142564"/>
                    <a:pt x="134471" y="2151529"/>
                  </a:cubicBezTo>
                  <a:cubicBezTo>
                    <a:pt x="137326" y="2162949"/>
                    <a:pt x="142556" y="2186799"/>
                    <a:pt x="147918" y="2198594"/>
                  </a:cubicBezTo>
                  <a:cubicBezTo>
                    <a:pt x="156213" y="2216843"/>
                    <a:pt x="174812" y="2252382"/>
                    <a:pt x="174812" y="2252382"/>
                  </a:cubicBezTo>
                  <a:cubicBezTo>
                    <a:pt x="177053" y="2263588"/>
                    <a:pt x="177522" y="2275300"/>
                    <a:pt x="181535" y="2286000"/>
                  </a:cubicBezTo>
                  <a:cubicBezTo>
                    <a:pt x="184372" y="2293566"/>
                    <a:pt x="192146" y="2298605"/>
                    <a:pt x="194983" y="2306171"/>
                  </a:cubicBezTo>
                  <a:cubicBezTo>
                    <a:pt x="198996" y="2316871"/>
                    <a:pt x="197604" y="2329122"/>
                    <a:pt x="201706" y="2339788"/>
                  </a:cubicBezTo>
                  <a:cubicBezTo>
                    <a:pt x="208902" y="2358498"/>
                    <a:pt x="223738" y="2374130"/>
                    <a:pt x="228600" y="2393577"/>
                  </a:cubicBezTo>
                  <a:cubicBezTo>
                    <a:pt x="240998" y="2443163"/>
                    <a:pt x="227675" y="2398139"/>
                    <a:pt x="248771" y="2447365"/>
                  </a:cubicBezTo>
                  <a:cubicBezTo>
                    <a:pt x="251563" y="2453879"/>
                    <a:pt x="252702" y="2461021"/>
                    <a:pt x="255494" y="2467535"/>
                  </a:cubicBezTo>
                  <a:cubicBezTo>
                    <a:pt x="259442" y="2476747"/>
                    <a:pt x="265422" y="2485044"/>
                    <a:pt x="268941" y="2494429"/>
                  </a:cubicBezTo>
                  <a:cubicBezTo>
                    <a:pt x="272186" y="2503082"/>
                    <a:pt x="272111" y="2512794"/>
                    <a:pt x="275665" y="2521324"/>
                  </a:cubicBezTo>
                  <a:cubicBezTo>
                    <a:pt x="283375" y="2539828"/>
                    <a:pt x="296219" y="2556095"/>
                    <a:pt x="302559" y="2575112"/>
                  </a:cubicBezTo>
                  <a:cubicBezTo>
                    <a:pt x="304800" y="2581835"/>
                    <a:pt x="305712" y="2589160"/>
                    <a:pt x="309283" y="2595282"/>
                  </a:cubicBezTo>
                  <a:cubicBezTo>
                    <a:pt x="321498" y="2616222"/>
                    <a:pt x="349624" y="2655794"/>
                    <a:pt x="349624" y="2655794"/>
                  </a:cubicBezTo>
                  <a:cubicBezTo>
                    <a:pt x="364045" y="2699062"/>
                    <a:pt x="345041" y="2652068"/>
                    <a:pt x="376518" y="2696135"/>
                  </a:cubicBezTo>
                  <a:cubicBezTo>
                    <a:pt x="382344" y="2704291"/>
                    <a:pt x="384808" y="2714434"/>
                    <a:pt x="389965" y="2723029"/>
                  </a:cubicBezTo>
                  <a:cubicBezTo>
                    <a:pt x="398280" y="2736887"/>
                    <a:pt x="408293" y="2749666"/>
                    <a:pt x="416859" y="2763371"/>
                  </a:cubicBezTo>
                  <a:lnTo>
                    <a:pt x="450477" y="2817159"/>
                  </a:lnTo>
                  <a:cubicBezTo>
                    <a:pt x="452718" y="2823882"/>
                    <a:pt x="453758" y="2831134"/>
                    <a:pt x="457200" y="2837329"/>
                  </a:cubicBezTo>
                  <a:cubicBezTo>
                    <a:pt x="483828" y="2885261"/>
                    <a:pt x="481855" y="2866467"/>
                    <a:pt x="504265" y="2911288"/>
                  </a:cubicBezTo>
                  <a:cubicBezTo>
                    <a:pt x="507435" y="2917627"/>
                    <a:pt x="507472" y="2925305"/>
                    <a:pt x="510988" y="2931459"/>
                  </a:cubicBezTo>
                  <a:cubicBezTo>
                    <a:pt x="516548" y="2941189"/>
                    <a:pt x="525220" y="2948850"/>
                    <a:pt x="531159" y="2958353"/>
                  </a:cubicBezTo>
                  <a:cubicBezTo>
                    <a:pt x="570553" y="3021383"/>
                    <a:pt x="521040" y="2953600"/>
                    <a:pt x="558053" y="3005418"/>
                  </a:cubicBezTo>
                  <a:cubicBezTo>
                    <a:pt x="564566" y="3014537"/>
                    <a:pt x="571711" y="3023193"/>
                    <a:pt x="578224" y="3032312"/>
                  </a:cubicBezTo>
                  <a:cubicBezTo>
                    <a:pt x="582921" y="3038887"/>
                    <a:pt x="586974" y="3045907"/>
                    <a:pt x="591671" y="3052482"/>
                  </a:cubicBezTo>
                  <a:cubicBezTo>
                    <a:pt x="598184" y="3061601"/>
                    <a:pt x="605902" y="3069874"/>
                    <a:pt x="611841" y="3079377"/>
                  </a:cubicBezTo>
                  <a:cubicBezTo>
                    <a:pt x="617153" y="3087876"/>
                    <a:pt x="619274" y="3098253"/>
                    <a:pt x="625288" y="3106271"/>
                  </a:cubicBezTo>
                  <a:cubicBezTo>
                    <a:pt x="632895" y="3116413"/>
                    <a:pt x="643932" y="3123539"/>
                    <a:pt x="652183" y="3133165"/>
                  </a:cubicBezTo>
                  <a:cubicBezTo>
                    <a:pt x="657442" y="3139300"/>
                    <a:pt x="660933" y="3146760"/>
                    <a:pt x="665630" y="3153335"/>
                  </a:cubicBezTo>
                  <a:cubicBezTo>
                    <a:pt x="672143" y="3162453"/>
                    <a:pt x="678626" y="3171620"/>
                    <a:pt x="685800" y="3180229"/>
                  </a:cubicBezTo>
                  <a:cubicBezTo>
                    <a:pt x="689858" y="3185099"/>
                    <a:pt x="695287" y="3188727"/>
                    <a:pt x="699247" y="3193677"/>
                  </a:cubicBezTo>
                  <a:cubicBezTo>
                    <a:pt x="704295" y="3199987"/>
                    <a:pt x="707521" y="3207639"/>
                    <a:pt x="712694" y="3213847"/>
                  </a:cubicBezTo>
                  <a:cubicBezTo>
                    <a:pt x="718781" y="3221152"/>
                    <a:pt x="726677" y="3226798"/>
                    <a:pt x="732865" y="3234018"/>
                  </a:cubicBezTo>
                  <a:cubicBezTo>
                    <a:pt x="740158" y="3242526"/>
                    <a:pt x="745861" y="3252304"/>
                    <a:pt x="753035" y="3260912"/>
                  </a:cubicBezTo>
                  <a:cubicBezTo>
                    <a:pt x="757093" y="3265782"/>
                    <a:pt x="762425" y="3269489"/>
                    <a:pt x="766483" y="3274359"/>
                  </a:cubicBezTo>
                  <a:cubicBezTo>
                    <a:pt x="788185" y="3300401"/>
                    <a:pt x="795493" y="3320594"/>
                    <a:pt x="826994" y="3341594"/>
                  </a:cubicBezTo>
                  <a:cubicBezTo>
                    <a:pt x="838450" y="3349231"/>
                    <a:pt x="865716" y="3366869"/>
                    <a:pt x="874059" y="3375212"/>
                  </a:cubicBezTo>
                  <a:cubicBezTo>
                    <a:pt x="904471" y="3405624"/>
                    <a:pt x="868409" y="3389016"/>
                    <a:pt x="907677" y="3402106"/>
                  </a:cubicBezTo>
                  <a:cubicBezTo>
                    <a:pt x="912159" y="3408830"/>
                    <a:pt x="915951" y="3416069"/>
                    <a:pt x="921124" y="3422277"/>
                  </a:cubicBezTo>
                  <a:cubicBezTo>
                    <a:pt x="927211" y="3429581"/>
                    <a:pt x="936020" y="3434536"/>
                    <a:pt x="941294" y="3442447"/>
                  </a:cubicBezTo>
                  <a:cubicBezTo>
                    <a:pt x="967275" y="3481418"/>
                    <a:pt x="923079" y="3445992"/>
                    <a:pt x="968188" y="3476065"/>
                  </a:cubicBezTo>
                  <a:cubicBezTo>
                    <a:pt x="978175" y="3491045"/>
                    <a:pt x="981394" y="3498731"/>
                    <a:pt x="995083" y="3509682"/>
                  </a:cubicBezTo>
                  <a:cubicBezTo>
                    <a:pt x="1001393" y="3514730"/>
                    <a:pt x="1008943" y="3518081"/>
                    <a:pt x="1015253" y="3523129"/>
                  </a:cubicBezTo>
                  <a:cubicBezTo>
                    <a:pt x="1020203" y="3527089"/>
                    <a:pt x="1023629" y="3532773"/>
                    <a:pt x="1028700" y="3536577"/>
                  </a:cubicBezTo>
                  <a:cubicBezTo>
                    <a:pt x="1041629" y="3546274"/>
                    <a:pt x="1055594" y="3554506"/>
                    <a:pt x="1069041" y="3563471"/>
                  </a:cubicBezTo>
                  <a:cubicBezTo>
                    <a:pt x="1075765" y="3567953"/>
                    <a:pt x="1081709" y="3573917"/>
                    <a:pt x="1089212" y="3576918"/>
                  </a:cubicBezTo>
                  <a:cubicBezTo>
                    <a:pt x="1100418" y="3581400"/>
                    <a:pt x="1112234" y="3584586"/>
                    <a:pt x="1122830" y="3590365"/>
                  </a:cubicBezTo>
                  <a:cubicBezTo>
                    <a:pt x="1137018" y="3598104"/>
                    <a:pt x="1149724" y="3608294"/>
                    <a:pt x="1163171" y="3617259"/>
                  </a:cubicBezTo>
                  <a:cubicBezTo>
                    <a:pt x="1169894" y="3621741"/>
                    <a:pt x="1177627" y="3624992"/>
                    <a:pt x="1183341" y="3630706"/>
                  </a:cubicBezTo>
                  <a:cubicBezTo>
                    <a:pt x="1198211" y="3645576"/>
                    <a:pt x="1204961" y="3654963"/>
                    <a:pt x="1223683" y="3664324"/>
                  </a:cubicBezTo>
                  <a:cubicBezTo>
                    <a:pt x="1230022" y="3667493"/>
                    <a:pt x="1237130" y="3668806"/>
                    <a:pt x="1243853" y="3671047"/>
                  </a:cubicBezTo>
                  <a:cubicBezTo>
                    <a:pt x="1291377" y="3702729"/>
                    <a:pt x="1232558" y="3662979"/>
                    <a:pt x="1290918" y="3704665"/>
                  </a:cubicBezTo>
                  <a:cubicBezTo>
                    <a:pt x="1297493" y="3709362"/>
                    <a:pt x="1304880" y="3712939"/>
                    <a:pt x="1311088" y="3718112"/>
                  </a:cubicBezTo>
                  <a:cubicBezTo>
                    <a:pt x="1318393" y="3724199"/>
                    <a:pt x="1323196" y="3733243"/>
                    <a:pt x="1331259" y="3738282"/>
                  </a:cubicBezTo>
                  <a:cubicBezTo>
                    <a:pt x="1341494" y="3744679"/>
                    <a:pt x="1353671" y="3747247"/>
                    <a:pt x="1364877" y="3751729"/>
                  </a:cubicBezTo>
                  <a:cubicBezTo>
                    <a:pt x="1392904" y="3779759"/>
                    <a:pt x="1361747" y="3750357"/>
                    <a:pt x="1398494" y="3778624"/>
                  </a:cubicBezTo>
                  <a:cubicBezTo>
                    <a:pt x="1421243" y="3796123"/>
                    <a:pt x="1443318" y="3814483"/>
                    <a:pt x="1465730" y="3832412"/>
                  </a:cubicBezTo>
                  <a:cubicBezTo>
                    <a:pt x="1476936" y="3841377"/>
                    <a:pt x="1487407" y="3851346"/>
                    <a:pt x="1499347" y="3859306"/>
                  </a:cubicBezTo>
                  <a:lnTo>
                    <a:pt x="1559859" y="3899647"/>
                  </a:lnTo>
                  <a:lnTo>
                    <a:pt x="1580030" y="3913094"/>
                  </a:lnTo>
                  <a:cubicBezTo>
                    <a:pt x="1586753" y="3917576"/>
                    <a:pt x="1592534" y="3923986"/>
                    <a:pt x="1600200" y="3926541"/>
                  </a:cubicBezTo>
                  <a:cubicBezTo>
                    <a:pt x="1606924" y="3928782"/>
                    <a:pt x="1614176" y="3929823"/>
                    <a:pt x="1620371" y="3933265"/>
                  </a:cubicBezTo>
                  <a:cubicBezTo>
                    <a:pt x="1634498" y="3941114"/>
                    <a:pt x="1646854" y="3951844"/>
                    <a:pt x="1660712" y="3960159"/>
                  </a:cubicBezTo>
                  <a:cubicBezTo>
                    <a:pt x="1671918" y="3966882"/>
                    <a:pt x="1683696" y="3972733"/>
                    <a:pt x="1694330" y="3980329"/>
                  </a:cubicBezTo>
                  <a:cubicBezTo>
                    <a:pt x="1699488" y="3984014"/>
                    <a:pt x="1702619" y="3990092"/>
                    <a:pt x="1707777" y="3993777"/>
                  </a:cubicBezTo>
                  <a:cubicBezTo>
                    <a:pt x="1718411" y="4001373"/>
                    <a:pt x="1731079" y="4005924"/>
                    <a:pt x="1741394" y="4013947"/>
                  </a:cubicBezTo>
                  <a:cubicBezTo>
                    <a:pt x="1751401" y="4021730"/>
                    <a:pt x="1758146" y="4033234"/>
                    <a:pt x="1768288" y="4040841"/>
                  </a:cubicBezTo>
                  <a:cubicBezTo>
                    <a:pt x="1776307" y="4046855"/>
                    <a:pt x="1786480" y="4049315"/>
                    <a:pt x="1795183" y="4054288"/>
                  </a:cubicBezTo>
                  <a:cubicBezTo>
                    <a:pt x="1802199" y="4058297"/>
                    <a:pt x="1808630" y="4063253"/>
                    <a:pt x="1815353" y="4067735"/>
                  </a:cubicBezTo>
                  <a:cubicBezTo>
                    <a:pt x="1819835" y="4074459"/>
                    <a:pt x="1822719" y="4082585"/>
                    <a:pt x="1828800" y="4087906"/>
                  </a:cubicBezTo>
                  <a:cubicBezTo>
                    <a:pt x="1857253" y="4112803"/>
                    <a:pt x="1861609" y="4112289"/>
                    <a:pt x="1889312" y="4121524"/>
                  </a:cubicBezTo>
                  <a:cubicBezTo>
                    <a:pt x="1895405" y="4126093"/>
                    <a:pt x="1926544" y="4150225"/>
                    <a:pt x="1936377" y="4155141"/>
                  </a:cubicBezTo>
                  <a:cubicBezTo>
                    <a:pt x="1942716" y="4158311"/>
                    <a:pt x="1949824" y="4159624"/>
                    <a:pt x="1956547" y="4161865"/>
                  </a:cubicBezTo>
                  <a:cubicBezTo>
                    <a:pt x="2001311" y="4206627"/>
                    <a:pt x="1953103" y="4164434"/>
                    <a:pt x="1996888" y="4188759"/>
                  </a:cubicBezTo>
                  <a:cubicBezTo>
                    <a:pt x="2011016" y="4196608"/>
                    <a:pt x="2023783" y="4206688"/>
                    <a:pt x="2037230" y="4215653"/>
                  </a:cubicBezTo>
                  <a:cubicBezTo>
                    <a:pt x="2043953" y="4220135"/>
                    <a:pt x="2049734" y="4226545"/>
                    <a:pt x="2057400" y="4229100"/>
                  </a:cubicBezTo>
                  <a:lnTo>
                    <a:pt x="2077571" y="4235824"/>
                  </a:lnTo>
                  <a:cubicBezTo>
                    <a:pt x="2098021" y="4252184"/>
                    <a:pt x="2128289" y="4277992"/>
                    <a:pt x="2151530" y="4289612"/>
                  </a:cubicBezTo>
                  <a:cubicBezTo>
                    <a:pt x="2160495" y="4294094"/>
                    <a:pt x="2169925" y="4297747"/>
                    <a:pt x="2178424" y="4303059"/>
                  </a:cubicBezTo>
                  <a:cubicBezTo>
                    <a:pt x="2187926" y="4308998"/>
                    <a:pt x="2195816" y="4317290"/>
                    <a:pt x="2205318" y="4323229"/>
                  </a:cubicBezTo>
                  <a:cubicBezTo>
                    <a:pt x="2213817" y="4328541"/>
                    <a:pt x="2223450" y="4331809"/>
                    <a:pt x="2232212" y="4336677"/>
                  </a:cubicBezTo>
                  <a:cubicBezTo>
                    <a:pt x="2243636" y="4343024"/>
                    <a:pt x="2254957" y="4349598"/>
                    <a:pt x="2265830" y="4356847"/>
                  </a:cubicBezTo>
                  <a:cubicBezTo>
                    <a:pt x="2275154" y="4363063"/>
                    <a:pt x="2282928" y="4371576"/>
                    <a:pt x="2292724" y="4377018"/>
                  </a:cubicBezTo>
                  <a:cubicBezTo>
                    <a:pt x="2303274" y="4382879"/>
                    <a:pt x="2315692" y="4384786"/>
                    <a:pt x="2326341" y="4390465"/>
                  </a:cubicBezTo>
                  <a:cubicBezTo>
                    <a:pt x="2349403" y="4402765"/>
                    <a:pt x="2371165" y="4417359"/>
                    <a:pt x="2393577" y="4430806"/>
                  </a:cubicBezTo>
                  <a:cubicBezTo>
                    <a:pt x="2404783" y="4437529"/>
                    <a:pt x="2416739" y="4443136"/>
                    <a:pt x="2427194" y="4450977"/>
                  </a:cubicBezTo>
                  <a:cubicBezTo>
                    <a:pt x="2445124" y="4464424"/>
                    <a:pt x="2460174" y="4482994"/>
                    <a:pt x="2480983" y="4491318"/>
                  </a:cubicBezTo>
                  <a:cubicBezTo>
                    <a:pt x="2498693" y="4498402"/>
                    <a:pt x="2524743" y="4507743"/>
                    <a:pt x="2541494" y="4518212"/>
                  </a:cubicBezTo>
                  <a:cubicBezTo>
                    <a:pt x="2588014" y="4547287"/>
                    <a:pt x="2548930" y="4531896"/>
                    <a:pt x="2588559" y="4545106"/>
                  </a:cubicBezTo>
                  <a:cubicBezTo>
                    <a:pt x="2597524" y="4551830"/>
                    <a:pt x="2605430" y="4560265"/>
                    <a:pt x="2615453" y="4565277"/>
                  </a:cubicBezTo>
                  <a:cubicBezTo>
                    <a:pt x="2628131" y="4571616"/>
                    <a:pt x="2642347" y="4574242"/>
                    <a:pt x="2655794" y="4578724"/>
                  </a:cubicBezTo>
                  <a:lnTo>
                    <a:pt x="2675965" y="4585447"/>
                  </a:lnTo>
                  <a:cubicBezTo>
                    <a:pt x="2682688" y="4587688"/>
                    <a:pt x="2689259" y="4590452"/>
                    <a:pt x="2696135" y="4592171"/>
                  </a:cubicBezTo>
                  <a:cubicBezTo>
                    <a:pt x="2705100" y="4594412"/>
                    <a:pt x="2714179" y="4596239"/>
                    <a:pt x="2723030" y="4598894"/>
                  </a:cubicBezTo>
                  <a:cubicBezTo>
                    <a:pt x="2750012" y="4606988"/>
                    <a:pt x="2764044" y="4614298"/>
                    <a:pt x="2790265" y="4619065"/>
                  </a:cubicBezTo>
                  <a:cubicBezTo>
                    <a:pt x="2805857" y="4621900"/>
                    <a:pt x="2821642" y="4623547"/>
                    <a:pt x="2837330" y="4625788"/>
                  </a:cubicBezTo>
                  <a:cubicBezTo>
                    <a:pt x="2878754" y="4639597"/>
                    <a:pt x="2836577" y="4626874"/>
                    <a:pt x="2904565" y="4639235"/>
                  </a:cubicBezTo>
                  <a:cubicBezTo>
                    <a:pt x="2913657" y="4640888"/>
                    <a:pt x="2922424" y="4644023"/>
                    <a:pt x="2931459" y="4645959"/>
                  </a:cubicBezTo>
                  <a:cubicBezTo>
                    <a:pt x="2953807" y="4650748"/>
                    <a:pt x="2976149" y="4655649"/>
                    <a:pt x="2998694" y="4659406"/>
                  </a:cubicBezTo>
                  <a:cubicBezTo>
                    <a:pt x="3012141" y="4661647"/>
                    <a:pt x="3025667" y="4663455"/>
                    <a:pt x="3039035" y="4666129"/>
                  </a:cubicBezTo>
                  <a:cubicBezTo>
                    <a:pt x="3048096" y="4667941"/>
                    <a:pt x="3056926" y="4670775"/>
                    <a:pt x="3065930" y="4672853"/>
                  </a:cubicBezTo>
                  <a:lnTo>
                    <a:pt x="3126441" y="4686300"/>
                  </a:lnTo>
                  <a:cubicBezTo>
                    <a:pt x="3135445" y="4688378"/>
                    <a:pt x="3144293" y="4691120"/>
                    <a:pt x="3153335" y="4693024"/>
                  </a:cubicBezTo>
                  <a:cubicBezTo>
                    <a:pt x="3261296" y="4715752"/>
                    <a:pt x="3227687" y="4710249"/>
                    <a:pt x="3314700" y="4719918"/>
                  </a:cubicBezTo>
                  <a:cubicBezTo>
                    <a:pt x="3380288" y="4736314"/>
                    <a:pt x="3298390" y="4716294"/>
                    <a:pt x="3375212" y="4733365"/>
                  </a:cubicBezTo>
                  <a:cubicBezTo>
                    <a:pt x="3423748" y="4744151"/>
                    <a:pt x="3379991" y="4736679"/>
                    <a:pt x="3435724" y="4746812"/>
                  </a:cubicBezTo>
                  <a:cubicBezTo>
                    <a:pt x="3449137" y="4749251"/>
                    <a:pt x="3462440" y="4753076"/>
                    <a:pt x="3476065" y="4753535"/>
                  </a:cubicBezTo>
                  <a:lnTo>
                    <a:pt x="4034118" y="4766982"/>
                  </a:lnTo>
                  <a:cubicBezTo>
                    <a:pt x="4052047" y="4769223"/>
                    <a:pt x="4070047" y="4770959"/>
                    <a:pt x="4087906" y="4773706"/>
                  </a:cubicBezTo>
                  <a:cubicBezTo>
                    <a:pt x="4099201" y="4775444"/>
                    <a:pt x="4110270" y="4778443"/>
                    <a:pt x="4121524" y="4780429"/>
                  </a:cubicBezTo>
                  <a:cubicBezTo>
                    <a:pt x="4189785" y="4792475"/>
                    <a:pt x="4191521" y="4792351"/>
                    <a:pt x="4249271" y="4800600"/>
                  </a:cubicBezTo>
                  <a:cubicBezTo>
                    <a:pt x="4376652" y="4836995"/>
                    <a:pt x="4216972" y="4793679"/>
                    <a:pt x="4343400" y="4820771"/>
                  </a:cubicBezTo>
                  <a:cubicBezTo>
                    <a:pt x="4359354" y="4824190"/>
                    <a:pt x="4374567" y="4830549"/>
                    <a:pt x="4390465" y="4834218"/>
                  </a:cubicBezTo>
                  <a:cubicBezTo>
                    <a:pt x="4468434" y="4852210"/>
                    <a:pt x="4395345" y="4830395"/>
                    <a:pt x="4464424" y="4847665"/>
                  </a:cubicBezTo>
                  <a:cubicBezTo>
                    <a:pt x="4471299" y="4849384"/>
                    <a:pt x="4477871" y="4852147"/>
                    <a:pt x="4484594" y="4854388"/>
                  </a:cubicBezTo>
                  <a:cubicBezTo>
                    <a:pt x="4618118" y="4841037"/>
                    <a:pt x="4501881" y="4854869"/>
                    <a:pt x="4585447" y="4840941"/>
                  </a:cubicBezTo>
                  <a:cubicBezTo>
                    <a:pt x="4619181" y="4835319"/>
                    <a:pt x="4668829" y="4831077"/>
                    <a:pt x="4699747" y="4820771"/>
                  </a:cubicBezTo>
                  <a:cubicBezTo>
                    <a:pt x="4742693" y="4806455"/>
                    <a:pt x="4693995" y="4821523"/>
                    <a:pt x="4760259" y="4807324"/>
                  </a:cubicBezTo>
                  <a:cubicBezTo>
                    <a:pt x="4778330" y="4803452"/>
                    <a:pt x="4795925" y="4797502"/>
                    <a:pt x="4814047" y="4793877"/>
                  </a:cubicBezTo>
                  <a:lnTo>
                    <a:pt x="4847665" y="4787153"/>
                  </a:lnTo>
                  <a:cubicBezTo>
                    <a:pt x="4880002" y="4781273"/>
                    <a:pt x="4890797" y="4780820"/>
                    <a:pt x="4921624" y="4773706"/>
                  </a:cubicBezTo>
                  <a:cubicBezTo>
                    <a:pt x="5005924" y="4754253"/>
                    <a:pt x="4944136" y="4764727"/>
                    <a:pt x="5022477" y="4753535"/>
                  </a:cubicBezTo>
                  <a:cubicBezTo>
                    <a:pt x="5033683" y="4749053"/>
                    <a:pt x="5045065" y="4744990"/>
                    <a:pt x="5056094" y="4740088"/>
                  </a:cubicBezTo>
                  <a:cubicBezTo>
                    <a:pt x="5065253" y="4736017"/>
                    <a:pt x="5073776" y="4730589"/>
                    <a:pt x="5082988" y="4726641"/>
                  </a:cubicBezTo>
                  <a:cubicBezTo>
                    <a:pt x="5089502" y="4723849"/>
                    <a:pt x="5096645" y="4722710"/>
                    <a:pt x="5103159" y="4719918"/>
                  </a:cubicBezTo>
                  <a:cubicBezTo>
                    <a:pt x="5112371" y="4715970"/>
                    <a:pt x="5120841" y="4710419"/>
                    <a:pt x="5130053" y="4706471"/>
                  </a:cubicBezTo>
                  <a:cubicBezTo>
                    <a:pt x="5136567" y="4703679"/>
                    <a:pt x="5143710" y="4702539"/>
                    <a:pt x="5150224" y="4699747"/>
                  </a:cubicBezTo>
                  <a:cubicBezTo>
                    <a:pt x="5159436" y="4695799"/>
                    <a:pt x="5167959" y="4690371"/>
                    <a:pt x="5177118" y="4686300"/>
                  </a:cubicBezTo>
                  <a:cubicBezTo>
                    <a:pt x="5188147" y="4681398"/>
                    <a:pt x="5199285" y="4676670"/>
                    <a:pt x="5210735" y="4672853"/>
                  </a:cubicBezTo>
                  <a:cubicBezTo>
                    <a:pt x="5219502" y="4669931"/>
                    <a:pt x="5229100" y="4669683"/>
                    <a:pt x="5237630" y="4666129"/>
                  </a:cubicBezTo>
                  <a:cubicBezTo>
                    <a:pt x="5330705" y="4627347"/>
                    <a:pt x="5257670" y="4647671"/>
                    <a:pt x="5318312" y="4632512"/>
                  </a:cubicBezTo>
                  <a:cubicBezTo>
                    <a:pt x="5327277" y="4625788"/>
                    <a:pt x="5335703" y="4618280"/>
                    <a:pt x="5345206" y="4612341"/>
                  </a:cubicBezTo>
                  <a:cubicBezTo>
                    <a:pt x="5400078" y="4578045"/>
                    <a:pt x="5347030" y="4618349"/>
                    <a:pt x="5392271" y="4585447"/>
                  </a:cubicBezTo>
                  <a:cubicBezTo>
                    <a:pt x="5410396" y="4572265"/>
                    <a:pt x="5424798" y="4552194"/>
                    <a:pt x="5446059" y="4545106"/>
                  </a:cubicBezTo>
                  <a:cubicBezTo>
                    <a:pt x="5465667" y="4538570"/>
                    <a:pt x="5474134" y="4536804"/>
                    <a:pt x="5493124" y="4524935"/>
                  </a:cubicBezTo>
                  <a:cubicBezTo>
                    <a:pt x="5539645" y="4495860"/>
                    <a:pt x="5500560" y="4511252"/>
                    <a:pt x="5540188" y="4498041"/>
                  </a:cubicBezTo>
                  <a:cubicBezTo>
                    <a:pt x="5549153" y="4491318"/>
                    <a:pt x="5557580" y="4483810"/>
                    <a:pt x="5567083" y="4477871"/>
                  </a:cubicBezTo>
                  <a:cubicBezTo>
                    <a:pt x="5575582" y="4472559"/>
                    <a:pt x="5585736" y="4470129"/>
                    <a:pt x="5593977" y="4464424"/>
                  </a:cubicBezTo>
                  <a:cubicBezTo>
                    <a:pt x="5614987" y="4449879"/>
                    <a:pt x="5634318" y="4433047"/>
                    <a:pt x="5654488" y="4417359"/>
                  </a:cubicBezTo>
                  <a:cubicBezTo>
                    <a:pt x="5661994" y="4411521"/>
                    <a:pt x="5666921" y="4402715"/>
                    <a:pt x="5674659" y="4397188"/>
                  </a:cubicBezTo>
                  <a:cubicBezTo>
                    <a:pt x="5682815" y="4391362"/>
                    <a:pt x="5693054" y="4389053"/>
                    <a:pt x="5701553" y="4383741"/>
                  </a:cubicBezTo>
                  <a:cubicBezTo>
                    <a:pt x="5711055" y="4377802"/>
                    <a:pt x="5719267" y="4369997"/>
                    <a:pt x="5728447" y="4363571"/>
                  </a:cubicBezTo>
                  <a:cubicBezTo>
                    <a:pt x="5741687" y="4354303"/>
                    <a:pt x="5755859" y="4346374"/>
                    <a:pt x="5768788" y="4336677"/>
                  </a:cubicBezTo>
                  <a:cubicBezTo>
                    <a:pt x="5777753" y="4329953"/>
                    <a:pt x="5786564" y="4323019"/>
                    <a:pt x="5795683" y="4316506"/>
                  </a:cubicBezTo>
                  <a:cubicBezTo>
                    <a:pt x="5802258" y="4311809"/>
                    <a:pt x="5809645" y="4308232"/>
                    <a:pt x="5815853" y="4303059"/>
                  </a:cubicBezTo>
                  <a:cubicBezTo>
                    <a:pt x="5823158" y="4296972"/>
                    <a:pt x="5828719" y="4288975"/>
                    <a:pt x="5836024" y="4282888"/>
                  </a:cubicBezTo>
                  <a:cubicBezTo>
                    <a:pt x="5846058" y="4274526"/>
                    <a:pt x="5883242" y="4253651"/>
                    <a:pt x="5889812" y="4249271"/>
                  </a:cubicBezTo>
                  <a:cubicBezTo>
                    <a:pt x="5899136" y="4243055"/>
                    <a:pt x="5907587" y="4235613"/>
                    <a:pt x="5916706" y="4229100"/>
                  </a:cubicBezTo>
                  <a:cubicBezTo>
                    <a:pt x="5923282" y="4224403"/>
                    <a:pt x="5930153" y="4220135"/>
                    <a:pt x="5936877" y="4215653"/>
                  </a:cubicBezTo>
                  <a:cubicBezTo>
                    <a:pt x="5941359" y="4208929"/>
                    <a:pt x="5945151" y="4201690"/>
                    <a:pt x="5950324" y="4195482"/>
                  </a:cubicBezTo>
                  <a:cubicBezTo>
                    <a:pt x="5956411" y="4188178"/>
                    <a:pt x="5964967" y="4183049"/>
                    <a:pt x="5970494" y="4175312"/>
                  </a:cubicBezTo>
                  <a:cubicBezTo>
                    <a:pt x="5976320" y="4167156"/>
                    <a:pt x="5978968" y="4157120"/>
                    <a:pt x="5983941" y="4148418"/>
                  </a:cubicBezTo>
                  <a:cubicBezTo>
                    <a:pt x="6000114" y="4120115"/>
                    <a:pt x="5997289" y="4135217"/>
                    <a:pt x="6010835" y="4101353"/>
                  </a:cubicBezTo>
                  <a:cubicBezTo>
                    <a:pt x="6016099" y="4088192"/>
                    <a:pt x="6020845" y="4074763"/>
                    <a:pt x="6024283" y="4061012"/>
                  </a:cubicBezTo>
                  <a:cubicBezTo>
                    <a:pt x="6026524" y="4052047"/>
                    <a:pt x="6027762" y="4042770"/>
                    <a:pt x="6031006" y="4034118"/>
                  </a:cubicBezTo>
                  <a:cubicBezTo>
                    <a:pt x="6034525" y="4024733"/>
                    <a:pt x="6039480" y="4015926"/>
                    <a:pt x="6044453" y="4007224"/>
                  </a:cubicBezTo>
                  <a:cubicBezTo>
                    <a:pt x="6048462" y="4000208"/>
                    <a:pt x="6053891" y="3994069"/>
                    <a:pt x="6057900" y="3987053"/>
                  </a:cubicBezTo>
                  <a:cubicBezTo>
                    <a:pt x="6062873" y="3978351"/>
                    <a:pt x="6066374" y="3968861"/>
                    <a:pt x="6071347" y="3960159"/>
                  </a:cubicBezTo>
                  <a:cubicBezTo>
                    <a:pt x="6075356" y="3953143"/>
                    <a:pt x="6080785" y="3947004"/>
                    <a:pt x="6084794" y="3939988"/>
                  </a:cubicBezTo>
                  <a:cubicBezTo>
                    <a:pt x="6089767" y="3931286"/>
                    <a:pt x="6093268" y="3921796"/>
                    <a:pt x="6098241" y="3913094"/>
                  </a:cubicBezTo>
                  <a:cubicBezTo>
                    <a:pt x="6102250" y="3906078"/>
                    <a:pt x="6108074" y="3900151"/>
                    <a:pt x="6111688" y="3892924"/>
                  </a:cubicBezTo>
                  <a:cubicBezTo>
                    <a:pt x="6114858" y="3886585"/>
                    <a:pt x="6115620" y="3879267"/>
                    <a:pt x="6118412" y="3872753"/>
                  </a:cubicBezTo>
                  <a:cubicBezTo>
                    <a:pt x="6122360" y="3863541"/>
                    <a:pt x="6127911" y="3855071"/>
                    <a:pt x="6131859" y="3845859"/>
                  </a:cubicBezTo>
                  <a:cubicBezTo>
                    <a:pt x="6148561" y="3806889"/>
                    <a:pt x="6126189" y="3844278"/>
                    <a:pt x="6152030" y="3805518"/>
                  </a:cubicBezTo>
                  <a:lnTo>
                    <a:pt x="6165477" y="3765177"/>
                  </a:lnTo>
                  <a:cubicBezTo>
                    <a:pt x="6167718" y="3758453"/>
                    <a:pt x="6171035" y="3751997"/>
                    <a:pt x="6172200" y="3745006"/>
                  </a:cubicBezTo>
                  <a:cubicBezTo>
                    <a:pt x="6176271" y="3720584"/>
                    <a:pt x="6186999" y="3653545"/>
                    <a:pt x="6192371" y="3637429"/>
                  </a:cubicBezTo>
                  <a:cubicBezTo>
                    <a:pt x="6194612" y="3630706"/>
                    <a:pt x="6197375" y="3624134"/>
                    <a:pt x="6199094" y="3617259"/>
                  </a:cubicBezTo>
                  <a:cubicBezTo>
                    <a:pt x="6205650" y="3591034"/>
                    <a:pt x="6208745" y="3563153"/>
                    <a:pt x="6212541" y="3536577"/>
                  </a:cubicBezTo>
                  <a:cubicBezTo>
                    <a:pt x="6210300" y="3368489"/>
                    <a:pt x="6209772" y="3200369"/>
                    <a:pt x="6205818" y="3032312"/>
                  </a:cubicBezTo>
                  <a:cubicBezTo>
                    <a:pt x="6204969" y="2996250"/>
                    <a:pt x="6199953" y="2965577"/>
                    <a:pt x="6192371" y="2931459"/>
                  </a:cubicBezTo>
                  <a:cubicBezTo>
                    <a:pt x="6190366" y="2922438"/>
                    <a:pt x="6187652" y="2913586"/>
                    <a:pt x="6185647" y="2904565"/>
                  </a:cubicBezTo>
                  <a:cubicBezTo>
                    <a:pt x="6174828" y="2855881"/>
                    <a:pt x="6184216" y="2886822"/>
                    <a:pt x="6172200" y="2850777"/>
                  </a:cubicBezTo>
                  <a:cubicBezTo>
                    <a:pt x="6159025" y="2771717"/>
                    <a:pt x="6172128" y="2843726"/>
                    <a:pt x="6158753" y="2783541"/>
                  </a:cubicBezTo>
                  <a:cubicBezTo>
                    <a:pt x="6156274" y="2772386"/>
                    <a:pt x="6154600" y="2761059"/>
                    <a:pt x="6152030" y="2749924"/>
                  </a:cubicBezTo>
                  <a:cubicBezTo>
                    <a:pt x="6147874" y="2731916"/>
                    <a:pt x="6140876" y="2714474"/>
                    <a:pt x="6138583" y="2696135"/>
                  </a:cubicBezTo>
                  <a:cubicBezTo>
                    <a:pt x="6136342" y="2678206"/>
                    <a:pt x="6134830" y="2660170"/>
                    <a:pt x="6131859" y="2642347"/>
                  </a:cubicBezTo>
                  <a:cubicBezTo>
                    <a:pt x="6127657" y="2617137"/>
                    <a:pt x="6124804" y="2617655"/>
                    <a:pt x="6118412" y="2595282"/>
                  </a:cubicBezTo>
                  <a:cubicBezTo>
                    <a:pt x="6115873" y="2586397"/>
                    <a:pt x="6113624" y="2577423"/>
                    <a:pt x="6111688" y="2568388"/>
                  </a:cubicBezTo>
                  <a:cubicBezTo>
                    <a:pt x="6108906" y="2555405"/>
                    <a:pt x="6098739" y="2497729"/>
                    <a:pt x="6091518" y="2474259"/>
                  </a:cubicBezTo>
                  <a:cubicBezTo>
                    <a:pt x="6085265" y="2453937"/>
                    <a:pt x="6071347" y="2413747"/>
                    <a:pt x="6071347" y="2413747"/>
                  </a:cubicBezTo>
                  <a:cubicBezTo>
                    <a:pt x="6066803" y="2386478"/>
                    <a:pt x="6065424" y="2371592"/>
                    <a:pt x="6057900" y="2346512"/>
                  </a:cubicBezTo>
                  <a:cubicBezTo>
                    <a:pt x="6053827" y="2332935"/>
                    <a:pt x="6052315" y="2317965"/>
                    <a:pt x="6044453" y="2306171"/>
                  </a:cubicBezTo>
                  <a:cubicBezTo>
                    <a:pt x="6035488" y="2292724"/>
                    <a:pt x="6022670" y="2281161"/>
                    <a:pt x="6017559" y="2265829"/>
                  </a:cubicBezTo>
                  <a:cubicBezTo>
                    <a:pt x="5994080" y="2195393"/>
                    <a:pt x="6016237" y="2250068"/>
                    <a:pt x="5990665" y="2205318"/>
                  </a:cubicBezTo>
                  <a:cubicBezTo>
                    <a:pt x="5985692" y="2196616"/>
                    <a:pt x="5983044" y="2186580"/>
                    <a:pt x="5977218" y="2178424"/>
                  </a:cubicBezTo>
                  <a:cubicBezTo>
                    <a:pt x="5971691" y="2170686"/>
                    <a:pt x="5963771" y="2164977"/>
                    <a:pt x="5957047" y="2158253"/>
                  </a:cubicBezTo>
                  <a:cubicBezTo>
                    <a:pt x="5945214" y="2122750"/>
                    <a:pt x="5954255" y="2143978"/>
                    <a:pt x="5923430" y="2097741"/>
                  </a:cubicBezTo>
                  <a:cubicBezTo>
                    <a:pt x="5918948" y="2091018"/>
                    <a:pt x="5912538" y="2085237"/>
                    <a:pt x="5909983" y="2077571"/>
                  </a:cubicBezTo>
                  <a:cubicBezTo>
                    <a:pt x="5903245" y="2057357"/>
                    <a:pt x="5904293" y="2054606"/>
                    <a:pt x="5889812" y="2037229"/>
                  </a:cubicBezTo>
                  <a:cubicBezTo>
                    <a:pt x="5883725" y="2029924"/>
                    <a:pt x="5875829" y="2024278"/>
                    <a:pt x="5869641" y="2017059"/>
                  </a:cubicBezTo>
                  <a:cubicBezTo>
                    <a:pt x="5862348" y="2008551"/>
                    <a:pt x="5855984" y="1999284"/>
                    <a:pt x="5849471" y="1990165"/>
                  </a:cubicBezTo>
                  <a:cubicBezTo>
                    <a:pt x="5844774" y="1983589"/>
                    <a:pt x="5841197" y="1976202"/>
                    <a:pt x="5836024" y="1969994"/>
                  </a:cubicBezTo>
                  <a:cubicBezTo>
                    <a:pt x="5829937" y="1962689"/>
                    <a:pt x="5823158" y="1955911"/>
                    <a:pt x="5815853" y="1949824"/>
                  </a:cubicBezTo>
                  <a:cubicBezTo>
                    <a:pt x="5809645" y="1944651"/>
                    <a:pt x="5801891" y="1941550"/>
                    <a:pt x="5795683" y="1936377"/>
                  </a:cubicBezTo>
                  <a:cubicBezTo>
                    <a:pt x="5788378" y="1930290"/>
                    <a:pt x="5783330" y="1921618"/>
                    <a:pt x="5775512" y="1916206"/>
                  </a:cubicBezTo>
                  <a:cubicBezTo>
                    <a:pt x="5678554" y="1849081"/>
                    <a:pt x="5741336" y="1898511"/>
                    <a:pt x="5667935" y="1855694"/>
                  </a:cubicBezTo>
                  <a:cubicBezTo>
                    <a:pt x="5653975" y="1847551"/>
                    <a:pt x="5642926" y="1833910"/>
                    <a:pt x="5627594" y="1828800"/>
                  </a:cubicBezTo>
                  <a:cubicBezTo>
                    <a:pt x="5620871" y="1826559"/>
                    <a:pt x="5614238" y="1824024"/>
                    <a:pt x="5607424" y="1822077"/>
                  </a:cubicBezTo>
                  <a:cubicBezTo>
                    <a:pt x="5597370" y="1819205"/>
                    <a:pt x="5571106" y="1814003"/>
                    <a:pt x="5560359" y="1808629"/>
                  </a:cubicBezTo>
                  <a:cubicBezTo>
                    <a:pt x="5553131" y="1805015"/>
                    <a:pt x="5547416" y="1798796"/>
                    <a:pt x="5540188" y="1795182"/>
                  </a:cubicBezTo>
                  <a:cubicBezTo>
                    <a:pt x="5533849" y="1792013"/>
                    <a:pt x="5526271" y="1791794"/>
                    <a:pt x="5520018" y="1788459"/>
                  </a:cubicBezTo>
                  <a:cubicBezTo>
                    <a:pt x="5411513" y="1730590"/>
                    <a:pt x="5473812" y="1752886"/>
                    <a:pt x="5419165" y="1734671"/>
                  </a:cubicBezTo>
                  <a:cubicBezTo>
                    <a:pt x="5412441" y="1730189"/>
                    <a:pt x="5406588" y="1723986"/>
                    <a:pt x="5398994" y="1721224"/>
                  </a:cubicBezTo>
                  <a:cubicBezTo>
                    <a:pt x="5381626" y="1714908"/>
                    <a:pt x="5345206" y="1707777"/>
                    <a:pt x="5345206" y="1707777"/>
                  </a:cubicBezTo>
                  <a:cubicBezTo>
                    <a:pt x="5321874" y="1684445"/>
                    <a:pt x="5324833" y="1684143"/>
                    <a:pt x="5291418" y="1667435"/>
                  </a:cubicBezTo>
                  <a:cubicBezTo>
                    <a:pt x="5280623" y="1662037"/>
                    <a:pt x="5268350" y="1659849"/>
                    <a:pt x="5257800" y="1653988"/>
                  </a:cubicBezTo>
                  <a:cubicBezTo>
                    <a:pt x="5248004" y="1648546"/>
                    <a:pt x="5240408" y="1639757"/>
                    <a:pt x="5230906" y="1633818"/>
                  </a:cubicBezTo>
                  <a:cubicBezTo>
                    <a:pt x="5222407" y="1628506"/>
                    <a:pt x="5212511" y="1625683"/>
                    <a:pt x="5204012" y="1620371"/>
                  </a:cubicBezTo>
                  <a:cubicBezTo>
                    <a:pt x="5194509" y="1614432"/>
                    <a:pt x="5186621" y="1606139"/>
                    <a:pt x="5177118" y="1600200"/>
                  </a:cubicBezTo>
                  <a:cubicBezTo>
                    <a:pt x="5160367" y="1589731"/>
                    <a:pt x="5134316" y="1580390"/>
                    <a:pt x="5116606" y="1573306"/>
                  </a:cubicBezTo>
                  <a:cubicBezTo>
                    <a:pt x="5099203" y="1555903"/>
                    <a:pt x="5080220" y="1534283"/>
                    <a:pt x="5056094" y="1526241"/>
                  </a:cubicBezTo>
                  <a:lnTo>
                    <a:pt x="5035924" y="1519518"/>
                  </a:lnTo>
                  <a:cubicBezTo>
                    <a:pt x="5026959" y="1512794"/>
                    <a:pt x="5018760" y="1504907"/>
                    <a:pt x="5009030" y="1499347"/>
                  </a:cubicBezTo>
                  <a:cubicBezTo>
                    <a:pt x="5002876" y="1495831"/>
                    <a:pt x="4995373" y="1495416"/>
                    <a:pt x="4988859" y="1492624"/>
                  </a:cubicBezTo>
                  <a:cubicBezTo>
                    <a:pt x="4979647" y="1488676"/>
                    <a:pt x="4970421" y="1484558"/>
                    <a:pt x="4961965" y="1479177"/>
                  </a:cubicBezTo>
                  <a:cubicBezTo>
                    <a:pt x="4895546" y="1436910"/>
                    <a:pt x="4938184" y="1453321"/>
                    <a:pt x="4894730" y="1438835"/>
                  </a:cubicBezTo>
                  <a:cubicBezTo>
                    <a:pt x="4863273" y="1407380"/>
                    <a:pt x="4887489" y="1427343"/>
                    <a:pt x="4847665" y="1405218"/>
                  </a:cubicBezTo>
                  <a:cubicBezTo>
                    <a:pt x="4836241" y="1398871"/>
                    <a:pt x="4825129" y="1391973"/>
                    <a:pt x="4814047" y="1385047"/>
                  </a:cubicBezTo>
                  <a:cubicBezTo>
                    <a:pt x="4807195" y="1380764"/>
                    <a:pt x="4801104" y="1375214"/>
                    <a:pt x="4793877" y="1371600"/>
                  </a:cubicBezTo>
                  <a:cubicBezTo>
                    <a:pt x="4787538" y="1368431"/>
                    <a:pt x="4780342" y="1367366"/>
                    <a:pt x="4773706" y="1364877"/>
                  </a:cubicBezTo>
                  <a:cubicBezTo>
                    <a:pt x="4762405" y="1360639"/>
                    <a:pt x="4751046" y="1356487"/>
                    <a:pt x="4740088" y="1351429"/>
                  </a:cubicBezTo>
                  <a:cubicBezTo>
                    <a:pt x="4721887" y="1343029"/>
                    <a:pt x="4702979" y="1335654"/>
                    <a:pt x="4686300" y="1324535"/>
                  </a:cubicBezTo>
                  <a:cubicBezTo>
                    <a:pt x="4679577" y="1320053"/>
                    <a:pt x="4673514" y="1314370"/>
                    <a:pt x="4666130" y="1311088"/>
                  </a:cubicBezTo>
                  <a:cubicBezTo>
                    <a:pt x="4666123" y="1311085"/>
                    <a:pt x="4615707" y="1294281"/>
                    <a:pt x="4605618" y="1290918"/>
                  </a:cubicBezTo>
                  <a:cubicBezTo>
                    <a:pt x="4598894" y="1288677"/>
                    <a:pt x="4591786" y="1287364"/>
                    <a:pt x="4585447" y="1284194"/>
                  </a:cubicBezTo>
                  <a:cubicBezTo>
                    <a:pt x="4562016" y="1272479"/>
                    <a:pt x="4550689" y="1265884"/>
                    <a:pt x="4524935" y="1257300"/>
                  </a:cubicBezTo>
                  <a:cubicBezTo>
                    <a:pt x="4516169" y="1254378"/>
                    <a:pt x="4507006" y="1252818"/>
                    <a:pt x="4498041" y="1250577"/>
                  </a:cubicBezTo>
                  <a:cubicBezTo>
                    <a:pt x="4489076" y="1246094"/>
                    <a:pt x="4480359" y="1241077"/>
                    <a:pt x="4471147" y="1237129"/>
                  </a:cubicBezTo>
                  <a:cubicBezTo>
                    <a:pt x="4464633" y="1234337"/>
                    <a:pt x="4457613" y="1232894"/>
                    <a:pt x="4450977" y="1230406"/>
                  </a:cubicBezTo>
                  <a:cubicBezTo>
                    <a:pt x="4439676" y="1226168"/>
                    <a:pt x="4428388" y="1221861"/>
                    <a:pt x="4417359" y="1216959"/>
                  </a:cubicBezTo>
                  <a:cubicBezTo>
                    <a:pt x="4408200" y="1212888"/>
                    <a:pt x="4399771" y="1207234"/>
                    <a:pt x="4390465" y="1203512"/>
                  </a:cubicBezTo>
                  <a:cubicBezTo>
                    <a:pt x="4377304" y="1198248"/>
                    <a:pt x="4350124" y="1190065"/>
                    <a:pt x="4350124" y="1190065"/>
                  </a:cubicBezTo>
                  <a:cubicBezTo>
                    <a:pt x="4343400" y="1185583"/>
                    <a:pt x="4337337" y="1179900"/>
                    <a:pt x="4329953" y="1176618"/>
                  </a:cubicBezTo>
                  <a:cubicBezTo>
                    <a:pt x="4317000" y="1170861"/>
                    <a:pt x="4303059" y="1167653"/>
                    <a:pt x="4289612" y="1163171"/>
                  </a:cubicBezTo>
                  <a:lnTo>
                    <a:pt x="4269441" y="1156447"/>
                  </a:lnTo>
                  <a:cubicBezTo>
                    <a:pt x="4262718" y="1154206"/>
                    <a:pt x="4255851" y="1152356"/>
                    <a:pt x="4249271" y="1149724"/>
                  </a:cubicBezTo>
                  <a:cubicBezTo>
                    <a:pt x="4223500" y="1139416"/>
                    <a:pt x="4202430" y="1130225"/>
                    <a:pt x="4175312" y="1122829"/>
                  </a:cubicBezTo>
                  <a:cubicBezTo>
                    <a:pt x="4164287" y="1119822"/>
                    <a:pt x="4152781" y="1118878"/>
                    <a:pt x="4141694" y="1116106"/>
                  </a:cubicBezTo>
                  <a:cubicBezTo>
                    <a:pt x="4134819" y="1114387"/>
                    <a:pt x="4128399" y="1111101"/>
                    <a:pt x="4121524" y="1109382"/>
                  </a:cubicBezTo>
                  <a:cubicBezTo>
                    <a:pt x="4092707" y="1102178"/>
                    <a:pt x="4077504" y="1101923"/>
                    <a:pt x="4047565" y="1095935"/>
                  </a:cubicBezTo>
                  <a:cubicBezTo>
                    <a:pt x="4038504" y="1094123"/>
                    <a:pt x="4029706" y="1091148"/>
                    <a:pt x="4020671" y="1089212"/>
                  </a:cubicBezTo>
                  <a:cubicBezTo>
                    <a:pt x="3998322" y="1084423"/>
                    <a:pt x="3975608" y="1081309"/>
                    <a:pt x="3953435" y="1075765"/>
                  </a:cubicBezTo>
                  <a:cubicBezTo>
                    <a:pt x="3887846" y="1059366"/>
                    <a:pt x="3969745" y="1079390"/>
                    <a:pt x="3892924" y="1062318"/>
                  </a:cubicBezTo>
                  <a:cubicBezTo>
                    <a:pt x="3832739" y="1048943"/>
                    <a:pt x="3904748" y="1062046"/>
                    <a:pt x="3825688" y="1048871"/>
                  </a:cubicBezTo>
                  <a:lnTo>
                    <a:pt x="3745006" y="1021977"/>
                  </a:lnTo>
                  <a:cubicBezTo>
                    <a:pt x="3745005" y="1021977"/>
                    <a:pt x="3704666" y="1008530"/>
                    <a:pt x="3704665" y="1008529"/>
                  </a:cubicBezTo>
                  <a:cubicBezTo>
                    <a:pt x="3672701" y="987220"/>
                    <a:pt x="3692159" y="997637"/>
                    <a:pt x="3644153" y="981635"/>
                  </a:cubicBezTo>
                  <a:cubicBezTo>
                    <a:pt x="3644149" y="981634"/>
                    <a:pt x="3603815" y="968190"/>
                    <a:pt x="3603812" y="968188"/>
                  </a:cubicBezTo>
                  <a:cubicBezTo>
                    <a:pt x="3597088" y="963706"/>
                    <a:pt x="3591025" y="958023"/>
                    <a:pt x="3583641" y="954741"/>
                  </a:cubicBezTo>
                  <a:cubicBezTo>
                    <a:pt x="3570688" y="948984"/>
                    <a:pt x="3543300" y="941294"/>
                    <a:pt x="3543300" y="941294"/>
                  </a:cubicBezTo>
                  <a:cubicBezTo>
                    <a:pt x="3498013" y="896007"/>
                    <a:pt x="3550414" y="941490"/>
                    <a:pt x="3496235" y="914400"/>
                  </a:cubicBezTo>
                  <a:cubicBezTo>
                    <a:pt x="3486212" y="909388"/>
                    <a:pt x="3478460" y="900742"/>
                    <a:pt x="3469341" y="894229"/>
                  </a:cubicBezTo>
                  <a:cubicBezTo>
                    <a:pt x="3436582" y="870829"/>
                    <a:pt x="3461669" y="889844"/>
                    <a:pt x="3422277" y="867335"/>
                  </a:cubicBezTo>
                  <a:cubicBezTo>
                    <a:pt x="3345294" y="823345"/>
                    <a:pt x="3465360" y="889335"/>
                    <a:pt x="3381935" y="833718"/>
                  </a:cubicBezTo>
                  <a:cubicBezTo>
                    <a:pt x="3376038" y="829787"/>
                    <a:pt x="3368488" y="829235"/>
                    <a:pt x="3361765" y="826994"/>
                  </a:cubicBezTo>
                  <a:cubicBezTo>
                    <a:pt x="3297411" y="762643"/>
                    <a:pt x="3379811" y="839026"/>
                    <a:pt x="3321424" y="800100"/>
                  </a:cubicBezTo>
                  <a:cubicBezTo>
                    <a:pt x="3313512" y="794825"/>
                    <a:pt x="3308612" y="785950"/>
                    <a:pt x="3301253" y="779929"/>
                  </a:cubicBezTo>
                  <a:cubicBezTo>
                    <a:pt x="3283907" y="765737"/>
                    <a:pt x="3263312" y="755435"/>
                    <a:pt x="3247465" y="739588"/>
                  </a:cubicBezTo>
                  <a:cubicBezTo>
                    <a:pt x="3234018" y="726141"/>
                    <a:pt x="3223431" y="709031"/>
                    <a:pt x="3207124" y="699247"/>
                  </a:cubicBezTo>
                  <a:cubicBezTo>
                    <a:pt x="3195918" y="692524"/>
                    <a:pt x="3183961" y="686918"/>
                    <a:pt x="3173506" y="679077"/>
                  </a:cubicBezTo>
                  <a:cubicBezTo>
                    <a:pt x="3165899" y="673372"/>
                    <a:pt x="3160841" y="664744"/>
                    <a:pt x="3153335" y="658906"/>
                  </a:cubicBezTo>
                  <a:cubicBezTo>
                    <a:pt x="3140578" y="648984"/>
                    <a:pt x="3124421" y="643440"/>
                    <a:pt x="3112994" y="632012"/>
                  </a:cubicBezTo>
                  <a:cubicBezTo>
                    <a:pt x="3106271" y="625288"/>
                    <a:pt x="3100329" y="617679"/>
                    <a:pt x="3092824" y="611841"/>
                  </a:cubicBezTo>
                  <a:cubicBezTo>
                    <a:pt x="3080067" y="601919"/>
                    <a:pt x="3063911" y="596375"/>
                    <a:pt x="3052483" y="584947"/>
                  </a:cubicBezTo>
                  <a:cubicBezTo>
                    <a:pt x="3025255" y="557719"/>
                    <a:pt x="3019964" y="547155"/>
                    <a:pt x="2991971" y="531159"/>
                  </a:cubicBezTo>
                  <a:cubicBezTo>
                    <a:pt x="2983269" y="526186"/>
                    <a:pt x="2973779" y="522685"/>
                    <a:pt x="2965077" y="517712"/>
                  </a:cubicBezTo>
                  <a:cubicBezTo>
                    <a:pt x="2958061" y="513703"/>
                    <a:pt x="2952290" y="507547"/>
                    <a:pt x="2944906" y="504265"/>
                  </a:cubicBezTo>
                  <a:cubicBezTo>
                    <a:pt x="2931953" y="498508"/>
                    <a:pt x="2904565" y="490818"/>
                    <a:pt x="2904565" y="490818"/>
                  </a:cubicBezTo>
                  <a:cubicBezTo>
                    <a:pt x="2855013" y="453653"/>
                    <a:pt x="2901131" y="482806"/>
                    <a:pt x="2850777" y="463924"/>
                  </a:cubicBezTo>
                  <a:cubicBezTo>
                    <a:pt x="2841392" y="460405"/>
                    <a:pt x="2833189" y="454199"/>
                    <a:pt x="2823883" y="450477"/>
                  </a:cubicBezTo>
                  <a:cubicBezTo>
                    <a:pt x="2796594" y="439561"/>
                    <a:pt x="2783069" y="436911"/>
                    <a:pt x="2756647" y="430306"/>
                  </a:cubicBezTo>
                  <a:cubicBezTo>
                    <a:pt x="2749924" y="425824"/>
                    <a:pt x="2743704" y="420473"/>
                    <a:pt x="2736477" y="416859"/>
                  </a:cubicBezTo>
                  <a:cubicBezTo>
                    <a:pt x="2730138" y="413689"/>
                    <a:pt x="2723212" y="411729"/>
                    <a:pt x="2716306" y="410135"/>
                  </a:cubicBezTo>
                  <a:cubicBezTo>
                    <a:pt x="2674388" y="400461"/>
                    <a:pt x="2648542" y="396600"/>
                    <a:pt x="2608730" y="389965"/>
                  </a:cubicBezTo>
                  <a:cubicBezTo>
                    <a:pt x="2568342" y="376502"/>
                    <a:pt x="2607165" y="388107"/>
                    <a:pt x="2541494" y="376518"/>
                  </a:cubicBezTo>
                  <a:cubicBezTo>
                    <a:pt x="2518986" y="372546"/>
                    <a:pt x="2496432" y="368614"/>
                    <a:pt x="2474259" y="363071"/>
                  </a:cubicBezTo>
                  <a:cubicBezTo>
                    <a:pt x="2456330" y="358589"/>
                    <a:pt x="2438593" y="353248"/>
                    <a:pt x="2420471" y="349624"/>
                  </a:cubicBezTo>
                  <a:lnTo>
                    <a:pt x="2353235" y="336177"/>
                  </a:lnTo>
                  <a:cubicBezTo>
                    <a:pt x="2342029" y="333936"/>
                    <a:pt x="2330890" y="331332"/>
                    <a:pt x="2319618" y="329453"/>
                  </a:cubicBezTo>
                  <a:cubicBezTo>
                    <a:pt x="2306171" y="327212"/>
                    <a:pt x="2292676" y="325241"/>
                    <a:pt x="2279277" y="322729"/>
                  </a:cubicBezTo>
                  <a:cubicBezTo>
                    <a:pt x="2256813" y="318517"/>
                    <a:pt x="2234214" y="314825"/>
                    <a:pt x="2212041" y="309282"/>
                  </a:cubicBezTo>
                  <a:cubicBezTo>
                    <a:pt x="2194112" y="304800"/>
                    <a:pt x="2176375" y="299459"/>
                    <a:pt x="2158253" y="295835"/>
                  </a:cubicBezTo>
                  <a:cubicBezTo>
                    <a:pt x="2147047" y="293594"/>
                    <a:pt x="2135791" y="291591"/>
                    <a:pt x="2124635" y="289112"/>
                  </a:cubicBezTo>
                  <a:cubicBezTo>
                    <a:pt x="2077366" y="278608"/>
                    <a:pt x="2116861" y="286891"/>
                    <a:pt x="2077571" y="275665"/>
                  </a:cubicBezTo>
                  <a:cubicBezTo>
                    <a:pt x="2068686" y="273126"/>
                    <a:pt x="2059329" y="272186"/>
                    <a:pt x="2050677" y="268941"/>
                  </a:cubicBezTo>
                  <a:cubicBezTo>
                    <a:pt x="2041292" y="265422"/>
                    <a:pt x="2033168" y="259013"/>
                    <a:pt x="2023783" y="255494"/>
                  </a:cubicBezTo>
                  <a:cubicBezTo>
                    <a:pt x="1998498" y="246013"/>
                    <a:pt x="1982092" y="250652"/>
                    <a:pt x="1956547" y="235324"/>
                  </a:cubicBezTo>
                  <a:cubicBezTo>
                    <a:pt x="1945341" y="228600"/>
                    <a:pt x="1934827" y="220561"/>
                    <a:pt x="1922930" y="215153"/>
                  </a:cubicBezTo>
                  <a:cubicBezTo>
                    <a:pt x="1910026" y="209287"/>
                    <a:pt x="1882588" y="201706"/>
                    <a:pt x="1882588" y="201706"/>
                  </a:cubicBezTo>
                  <a:cubicBezTo>
                    <a:pt x="1850624" y="180396"/>
                    <a:pt x="1870085" y="190815"/>
                    <a:pt x="1822077" y="174812"/>
                  </a:cubicBezTo>
                  <a:lnTo>
                    <a:pt x="1741394" y="147918"/>
                  </a:lnTo>
                  <a:cubicBezTo>
                    <a:pt x="1734671" y="145677"/>
                    <a:pt x="1727121" y="145125"/>
                    <a:pt x="1721224" y="141194"/>
                  </a:cubicBezTo>
                  <a:cubicBezTo>
                    <a:pt x="1714500" y="136712"/>
                    <a:pt x="1708480" y="130930"/>
                    <a:pt x="1701053" y="127747"/>
                  </a:cubicBezTo>
                  <a:cubicBezTo>
                    <a:pt x="1692560" y="124107"/>
                    <a:pt x="1683124" y="123265"/>
                    <a:pt x="1674159" y="121024"/>
                  </a:cubicBezTo>
                  <a:cubicBezTo>
                    <a:pt x="1612106" y="89996"/>
                    <a:pt x="1639818" y="98990"/>
                    <a:pt x="1593477" y="87406"/>
                  </a:cubicBezTo>
                  <a:cubicBezTo>
                    <a:pt x="1586753" y="82924"/>
                    <a:pt x="1580733" y="77142"/>
                    <a:pt x="1573306" y="73959"/>
                  </a:cubicBezTo>
                  <a:cubicBezTo>
                    <a:pt x="1564813" y="70319"/>
                    <a:pt x="1555263" y="69890"/>
                    <a:pt x="1546412" y="67235"/>
                  </a:cubicBezTo>
                  <a:cubicBezTo>
                    <a:pt x="1532835" y="63162"/>
                    <a:pt x="1519518" y="58270"/>
                    <a:pt x="1506071" y="53788"/>
                  </a:cubicBezTo>
                  <a:cubicBezTo>
                    <a:pt x="1486855" y="47383"/>
                    <a:pt x="1480100" y="44560"/>
                    <a:pt x="1459006" y="40341"/>
                  </a:cubicBezTo>
                  <a:cubicBezTo>
                    <a:pt x="1445638" y="37667"/>
                    <a:pt x="1432078" y="36057"/>
                    <a:pt x="1418665" y="33618"/>
                  </a:cubicBezTo>
                  <a:cubicBezTo>
                    <a:pt x="1407421" y="31574"/>
                    <a:pt x="1396203" y="29373"/>
                    <a:pt x="1385047" y="26894"/>
                  </a:cubicBezTo>
                  <a:cubicBezTo>
                    <a:pt x="1376027" y="24889"/>
                    <a:pt x="1367244" y="21824"/>
                    <a:pt x="1358153" y="20171"/>
                  </a:cubicBezTo>
                  <a:cubicBezTo>
                    <a:pt x="1342561" y="17336"/>
                    <a:pt x="1326694" y="16201"/>
                    <a:pt x="1311088" y="13447"/>
                  </a:cubicBezTo>
                  <a:cubicBezTo>
                    <a:pt x="1288580" y="9475"/>
                    <a:pt x="1243853" y="0"/>
                    <a:pt x="1243853" y="0"/>
                  </a:cubicBezTo>
                  <a:lnTo>
                    <a:pt x="914400" y="6724"/>
                  </a:lnTo>
                  <a:cubicBezTo>
                    <a:pt x="905166" y="7072"/>
                    <a:pt x="896526" y="11442"/>
                    <a:pt x="887506" y="13447"/>
                  </a:cubicBezTo>
                  <a:cubicBezTo>
                    <a:pt x="822551" y="27881"/>
                    <a:pt x="886596" y="12284"/>
                    <a:pt x="813547" y="26894"/>
                  </a:cubicBezTo>
                  <a:cubicBezTo>
                    <a:pt x="804486" y="28706"/>
                    <a:pt x="795674" y="31613"/>
                    <a:pt x="786653" y="33618"/>
                  </a:cubicBezTo>
                  <a:cubicBezTo>
                    <a:pt x="775497" y="36097"/>
                    <a:pt x="764191" y="37862"/>
                    <a:pt x="753035" y="40341"/>
                  </a:cubicBezTo>
                  <a:cubicBezTo>
                    <a:pt x="744014" y="42346"/>
                    <a:pt x="735162" y="45060"/>
                    <a:pt x="726141" y="47065"/>
                  </a:cubicBezTo>
                  <a:cubicBezTo>
                    <a:pt x="714986" y="49544"/>
                    <a:pt x="703679" y="51309"/>
                    <a:pt x="692524" y="53788"/>
                  </a:cubicBezTo>
                  <a:cubicBezTo>
                    <a:pt x="683503" y="55793"/>
                    <a:pt x="674665" y="58576"/>
                    <a:pt x="665630" y="60512"/>
                  </a:cubicBezTo>
                  <a:cubicBezTo>
                    <a:pt x="643282" y="65301"/>
                    <a:pt x="620567" y="68416"/>
                    <a:pt x="598394" y="73959"/>
                  </a:cubicBezTo>
                  <a:cubicBezTo>
                    <a:pt x="591221" y="75752"/>
                    <a:pt x="515840" y="93137"/>
                    <a:pt x="504265" y="100853"/>
                  </a:cubicBezTo>
                  <a:cubicBezTo>
                    <a:pt x="402314" y="168820"/>
                    <a:pt x="506946" y="95257"/>
                    <a:pt x="443753" y="147918"/>
                  </a:cubicBezTo>
                  <a:cubicBezTo>
                    <a:pt x="437545" y="153091"/>
                    <a:pt x="429893" y="156317"/>
                    <a:pt x="423583" y="161365"/>
                  </a:cubicBezTo>
                  <a:cubicBezTo>
                    <a:pt x="405812" y="175582"/>
                    <a:pt x="395537" y="196709"/>
                    <a:pt x="383241" y="215153"/>
                  </a:cubicBezTo>
                  <a:lnTo>
                    <a:pt x="369794" y="235324"/>
                  </a:lnTo>
                  <a:cubicBezTo>
                    <a:pt x="357979" y="270770"/>
                    <a:pt x="370880" y="242090"/>
                    <a:pt x="342900" y="275665"/>
                  </a:cubicBezTo>
                  <a:cubicBezTo>
                    <a:pt x="337727" y="281873"/>
                    <a:pt x="334626" y="289627"/>
                    <a:pt x="329453" y="295835"/>
                  </a:cubicBezTo>
                  <a:cubicBezTo>
                    <a:pt x="286310" y="347607"/>
                    <a:pt x="329225" y="286094"/>
                    <a:pt x="295835" y="336177"/>
                  </a:cubicBezTo>
                  <a:cubicBezTo>
                    <a:pt x="293594" y="342900"/>
                    <a:pt x="292554" y="350152"/>
                    <a:pt x="289112" y="356347"/>
                  </a:cubicBezTo>
                  <a:cubicBezTo>
                    <a:pt x="281263" y="370475"/>
                    <a:pt x="267329" y="381356"/>
                    <a:pt x="262218" y="396688"/>
                  </a:cubicBezTo>
                  <a:cubicBezTo>
                    <a:pt x="257736" y="410135"/>
                    <a:pt x="252209" y="423278"/>
                    <a:pt x="248771" y="437029"/>
                  </a:cubicBezTo>
                  <a:cubicBezTo>
                    <a:pt x="244522" y="454024"/>
                    <a:pt x="241753" y="468023"/>
                    <a:pt x="235324" y="484094"/>
                  </a:cubicBezTo>
                  <a:cubicBezTo>
                    <a:pt x="233463" y="488747"/>
                    <a:pt x="229721" y="495300"/>
                    <a:pt x="228600" y="497541"/>
                  </a:cubicBezTo>
                  <a:close/>
                </a:path>
              </a:pathLst>
            </a:custGeom>
            <a:solidFill>
              <a:srgbClr val="F1EBF3"/>
            </a:solidFill>
            <a:ln w="2540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5" name="Google Shape;302;p12">
              <a:extLst>
                <a:ext uri="{FF2B5EF4-FFF2-40B4-BE49-F238E27FC236}">
                  <a16:creationId xmlns:a16="http://schemas.microsoft.com/office/drawing/2014/main" id="{3156440A-5D2B-E109-D47B-E27360324771}"/>
                </a:ext>
              </a:extLst>
            </p:cNvPr>
            <p:cNvSpPr/>
            <p:nvPr/>
          </p:nvSpPr>
          <p:spPr>
            <a:xfrm>
              <a:off x="1192693" y="4515709"/>
              <a:ext cx="995083" cy="188629"/>
            </a:xfrm>
            <a:custGeom>
              <a:avLst/>
              <a:gdLst/>
              <a:ahLst/>
              <a:cxnLst/>
              <a:rect l="l" t="t" r="r" b="b"/>
              <a:pathLst>
                <a:path w="995083" h="188629" extrusionOk="0">
                  <a:moveTo>
                    <a:pt x="995083" y="0"/>
                  </a:moveTo>
                  <a:cubicBezTo>
                    <a:pt x="983877" y="6724"/>
                    <a:pt x="973362" y="14763"/>
                    <a:pt x="961465" y="20171"/>
                  </a:cubicBezTo>
                  <a:cubicBezTo>
                    <a:pt x="934420" y="32464"/>
                    <a:pt x="920493" y="32838"/>
                    <a:pt x="894230" y="40341"/>
                  </a:cubicBezTo>
                  <a:cubicBezTo>
                    <a:pt x="887415" y="42288"/>
                    <a:pt x="880965" y="45471"/>
                    <a:pt x="874059" y="47065"/>
                  </a:cubicBezTo>
                  <a:cubicBezTo>
                    <a:pt x="851789" y="52204"/>
                    <a:pt x="829236" y="56030"/>
                    <a:pt x="806824" y="60512"/>
                  </a:cubicBezTo>
                  <a:cubicBezTo>
                    <a:pt x="795618" y="62753"/>
                    <a:pt x="784293" y="64463"/>
                    <a:pt x="773206" y="67235"/>
                  </a:cubicBezTo>
                  <a:cubicBezTo>
                    <a:pt x="653257" y="97224"/>
                    <a:pt x="776695" y="67882"/>
                    <a:pt x="679077" y="87406"/>
                  </a:cubicBezTo>
                  <a:cubicBezTo>
                    <a:pt x="670016" y="89218"/>
                    <a:pt x="661204" y="92125"/>
                    <a:pt x="652183" y="94130"/>
                  </a:cubicBezTo>
                  <a:cubicBezTo>
                    <a:pt x="641027" y="96609"/>
                    <a:pt x="629721" y="98374"/>
                    <a:pt x="618565" y="100853"/>
                  </a:cubicBezTo>
                  <a:cubicBezTo>
                    <a:pt x="609544" y="102858"/>
                    <a:pt x="600732" y="105765"/>
                    <a:pt x="591671" y="107577"/>
                  </a:cubicBezTo>
                  <a:cubicBezTo>
                    <a:pt x="578303" y="110251"/>
                    <a:pt x="564660" y="111444"/>
                    <a:pt x="551330" y="114300"/>
                  </a:cubicBezTo>
                  <a:cubicBezTo>
                    <a:pt x="447573" y="136533"/>
                    <a:pt x="545500" y="120895"/>
                    <a:pt x="450477" y="134471"/>
                  </a:cubicBezTo>
                  <a:cubicBezTo>
                    <a:pt x="411222" y="147555"/>
                    <a:pt x="449128" y="136085"/>
                    <a:pt x="389965" y="147918"/>
                  </a:cubicBezTo>
                  <a:cubicBezTo>
                    <a:pt x="366461" y="152619"/>
                    <a:pt x="354229" y="158757"/>
                    <a:pt x="329453" y="161365"/>
                  </a:cubicBezTo>
                  <a:cubicBezTo>
                    <a:pt x="271179" y="167499"/>
                    <a:pt x="142640" y="172502"/>
                    <a:pt x="94130" y="174812"/>
                  </a:cubicBezTo>
                  <a:lnTo>
                    <a:pt x="53789" y="181535"/>
                  </a:lnTo>
                  <a:cubicBezTo>
                    <a:pt x="42545" y="183579"/>
                    <a:pt x="31511" y="186841"/>
                    <a:pt x="20171" y="188259"/>
                  </a:cubicBezTo>
                  <a:cubicBezTo>
                    <a:pt x="13499" y="189093"/>
                    <a:pt x="6724" y="188259"/>
                    <a:pt x="0" y="188259"/>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6" name="Google Shape;303;p12">
              <a:extLst>
                <a:ext uri="{FF2B5EF4-FFF2-40B4-BE49-F238E27FC236}">
                  <a16:creationId xmlns:a16="http://schemas.microsoft.com/office/drawing/2014/main" id="{FDD3D827-7553-BC5D-45C6-230EC44521DD}"/>
                </a:ext>
              </a:extLst>
            </p:cNvPr>
            <p:cNvSpPr/>
            <p:nvPr/>
          </p:nvSpPr>
          <p:spPr>
            <a:xfrm>
              <a:off x="876209" y="3657904"/>
              <a:ext cx="591671" cy="61395"/>
            </a:xfrm>
            <a:custGeom>
              <a:avLst/>
              <a:gdLst/>
              <a:ahLst/>
              <a:cxnLst/>
              <a:rect l="l" t="t" r="r" b="b"/>
              <a:pathLst>
                <a:path w="591671" h="61395" extrusionOk="0">
                  <a:moveTo>
                    <a:pt x="591671" y="0"/>
                  </a:moveTo>
                  <a:cubicBezTo>
                    <a:pt x="580465" y="6724"/>
                    <a:pt x="569950" y="14763"/>
                    <a:pt x="558053" y="20171"/>
                  </a:cubicBezTo>
                  <a:cubicBezTo>
                    <a:pt x="516778" y="38932"/>
                    <a:pt x="515979" y="31275"/>
                    <a:pt x="470647" y="40341"/>
                  </a:cubicBezTo>
                  <a:cubicBezTo>
                    <a:pt x="435215" y="47427"/>
                    <a:pt x="406231" y="59924"/>
                    <a:pt x="369795" y="60512"/>
                  </a:cubicBezTo>
                  <a:cubicBezTo>
                    <a:pt x="246546" y="62500"/>
                    <a:pt x="123265" y="60512"/>
                    <a:pt x="0" y="60512"/>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7" name="Google Shape;304;p12">
              <a:extLst>
                <a:ext uri="{FF2B5EF4-FFF2-40B4-BE49-F238E27FC236}">
                  <a16:creationId xmlns:a16="http://schemas.microsoft.com/office/drawing/2014/main" id="{AC5302FA-60F9-339D-34A5-E1A12F39D4FA}"/>
                </a:ext>
              </a:extLst>
            </p:cNvPr>
            <p:cNvSpPr/>
            <p:nvPr/>
          </p:nvSpPr>
          <p:spPr>
            <a:xfrm>
              <a:off x="4248447" y="5751683"/>
              <a:ext cx="295835" cy="531159"/>
            </a:xfrm>
            <a:custGeom>
              <a:avLst/>
              <a:gdLst/>
              <a:ahLst/>
              <a:cxnLst/>
              <a:rect l="l" t="t" r="r" b="b"/>
              <a:pathLst>
                <a:path w="295835" h="531159" extrusionOk="0">
                  <a:moveTo>
                    <a:pt x="295835" y="0"/>
                  </a:moveTo>
                  <a:cubicBezTo>
                    <a:pt x="285941" y="49464"/>
                    <a:pt x="295450" y="24110"/>
                    <a:pt x="262217" y="73959"/>
                  </a:cubicBezTo>
                  <a:lnTo>
                    <a:pt x="248770" y="94129"/>
                  </a:lnTo>
                  <a:cubicBezTo>
                    <a:pt x="232785" y="142088"/>
                    <a:pt x="255451" y="84110"/>
                    <a:pt x="221876" y="134470"/>
                  </a:cubicBezTo>
                  <a:cubicBezTo>
                    <a:pt x="217945" y="140367"/>
                    <a:pt x="218322" y="148302"/>
                    <a:pt x="215152" y="154641"/>
                  </a:cubicBezTo>
                  <a:cubicBezTo>
                    <a:pt x="206671" y="171602"/>
                    <a:pt x="200764" y="175752"/>
                    <a:pt x="188258" y="188259"/>
                  </a:cubicBezTo>
                  <a:cubicBezTo>
                    <a:pt x="176424" y="223761"/>
                    <a:pt x="185466" y="202532"/>
                    <a:pt x="154641" y="248770"/>
                  </a:cubicBezTo>
                  <a:cubicBezTo>
                    <a:pt x="150159" y="255494"/>
                    <a:pt x="143749" y="261275"/>
                    <a:pt x="141194" y="268941"/>
                  </a:cubicBezTo>
                  <a:cubicBezTo>
                    <a:pt x="130533" y="300925"/>
                    <a:pt x="132564" y="306623"/>
                    <a:pt x="114300" y="329453"/>
                  </a:cubicBezTo>
                  <a:cubicBezTo>
                    <a:pt x="110340" y="334403"/>
                    <a:pt x="105335" y="338418"/>
                    <a:pt x="100852" y="342900"/>
                  </a:cubicBezTo>
                  <a:cubicBezTo>
                    <a:pt x="98611" y="349623"/>
                    <a:pt x="97571" y="356875"/>
                    <a:pt x="94129" y="363070"/>
                  </a:cubicBezTo>
                  <a:cubicBezTo>
                    <a:pt x="86280" y="377198"/>
                    <a:pt x="76200" y="389964"/>
                    <a:pt x="67235" y="403411"/>
                  </a:cubicBezTo>
                  <a:lnTo>
                    <a:pt x="53788" y="423582"/>
                  </a:lnTo>
                  <a:cubicBezTo>
                    <a:pt x="49306" y="430306"/>
                    <a:pt x="42897" y="436087"/>
                    <a:pt x="40341" y="443753"/>
                  </a:cubicBezTo>
                  <a:cubicBezTo>
                    <a:pt x="31061" y="471589"/>
                    <a:pt x="37548" y="458026"/>
                    <a:pt x="20170" y="484094"/>
                  </a:cubicBezTo>
                  <a:cubicBezTo>
                    <a:pt x="5721" y="527442"/>
                    <a:pt x="16745" y="514411"/>
                    <a:pt x="0" y="531159"/>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8" name="Google Shape;305;p12">
              <a:extLst>
                <a:ext uri="{FF2B5EF4-FFF2-40B4-BE49-F238E27FC236}">
                  <a16:creationId xmlns:a16="http://schemas.microsoft.com/office/drawing/2014/main" id="{B9DF128A-EB2F-67B3-12BC-1B595DD1656E}"/>
                </a:ext>
              </a:extLst>
            </p:cNvPr>
            <p:cNvSpPr/>
            <p:nvPr/>
          </p:nvSpPr>
          <p:spPr>
            <a:xfrm>
              <a:off x="6403498" y="1029866"/>
              <a:ext cx="147917" cy="1418665"/>
            </a:xfrm>
            <a:custGeom>
              <a:avLst/>
              <a:gdLst/>
              <a:ahLst/>
              <a:cxnLst/>
              <a:rect l="l" t="t" r="r" b="b"/>
              <a:pathLst>
                <a:path w="147917" h="1418665" extrusionOk="0">
                  <a:moveTo>
                    <a:pt x="100853" y="1418665"/>
                  </a:moveTo>
                  <a:cubicBezTo>
                    <a:pt x="114525" y="1350300"/>
                    <a:pt x="100514" y="1413127"/>
                    <a:pt x="114300" y="1364877"/>
                  </a:cubicBezTo>
                  <a:cubicBezTo>
                    <a:pt x="131185" y="1305780"/>
                    <a:pt x="111625" y="1366172"/>
                    <a:pt x="127747" y="1317812"/>
                  </a:cubicBezTo>
                  <a:cubicBezTo>
                    <a:pt x="129988" y="1304365"/>
                    <a:pt x="132031" y="1290884"/>
                    <a:pt x="134470" y="1277471"/>
                  </a:cubicBezTo>
                  <a:cubicBezTo>
                    <a:pt x="136514" y="1266227"/>
                    <a:pt x="139777" y="1255193"/>
                    <a:pt x="141194" y="1243853"/>
                  </a:cubicBezTo>
                  <a:cubicBezTo>
                    <a:pt x="144264" y="1219290"/>
                    <a:pt x="145676" y="1194547"/>
                    <a:pt x="147917" y="1169894"/>
                  </a:cubicBezTo>
                  <a:cubicBezTo>
                    <a:pt x="142116" y="891409"/>
                    <a:pt x="149031" y="934498"/>
                    <a:pt x="134470" y="759759"/>
                  </a:cubicBezTo>
                  <a:cubicBezTo>
                    <a:pt x="132414" y="735090"/>
                    <a:pt x="131248" y="710306"/>
                    <a:pt x="127747" y="685800"/>
                  </a:cubicBezTo>
                  <a:cubicBezTo>
                    <a:pt x="126745" y="678784"/>
                    <a:pt x="122742" y="672505"/>
                    <a:pt x="121023" y="665629"/>
                  </a:cubicBezTo>
                  <a:cubicBezTo>
                    <a:pt x="118251" y="654543"/>
                    <a:pt x="116779" y="643167"/>
                    <a:pt x="114300" y="632012"/>
                  </a:cubicBezTo>
                  <a:cubicBezTo>
                    <a:pt x="112295" y="622991"/>
                    <a:pt x="109229" y="614210"/>
                    <a:pt x="107576" y="605118"/>
                  </a:cubicBezTo>
                  <a:cubicBezTo>
                    <a:pt x="104741" y="589526"/>
                    <a:pt x="103458" y="573685"/>
                    <a:pt x="100853" y="558053"/>
                  </a:cubicBezTo>
                  <a:cubicBezTo>
                    <a:pt x="98974" y="546781"/>
                    <a:pt x="96008" y="535707"/>
                    <a:pt x="94129" y="524435"/>
                  </a:cubicBezTo>
                  <a:cubicBezTo>
                    <a:pt x="82083" y="452160"/>
                    <a:pt x="93592" y="502111"/>
                    <a:pt x="80682" y="450477"/>
                  </a:cubicBezTo>
                  <a:cubicBezTo>
                    <a:pt x="78441" y="416859"/>
                    <a:pt x="77973" y="383076"/>
                    <a:pt x="73959" y="349624"/>
                  </a:cubicBezTo>
                  <a:cubicBezTo>
                    <a:pt x="71236" y="326931"/>
                    <a:pt x="66056" y="304561"/>
                    <a:pt x="60512" y="282388"/>
                  </a:cubicBezTo>
                  <a:cubicBezTo>
                    <a:pt x="56029" y="264459"/>
                    <a:pt x="49677" y="246896"/>
                    <a:pt x="47064" y="228600"/>
                  </a:cubicBezTo>
                  <a:cubicBezTo>
                    <a:pt x="41622" y="190500"/>
                    <a:pt x="42676" y="186348"/>
                    <a:pt x="33617" y="154641"/>
                  </a:cubicBezTo>
                  <a:cubicBezTo>
                    <a:pt x="31670" y="147827"/>
                    <a:pt x="28431" y="141389"/>
                    <a:pt x="26894" y="134471"/>
                  </a:cubicBezTo>
                  <a:cubicBezTo>
                    <a:pt x="23937" y="121163"/>
                    <a:pt x="22609" y="107542"/>
                    <a:pt x="20170" y="94129"/>
                  </a:cubicBezTo>
                  <a:cubicBezTo>
                    <a:pt x="18126" y="82886"/>
                    <a:pt x="15926" y="71667"/>
                    <a:pt x="13447" y="60512"/>
                  </a:cubicBezTo>
                  <a:cubicBezTo>
                    <a:pt x="11442" y="51491"/>
                    <a:pt x="8728" y="42639"/>
                    <a:pt x="6723" y="33618"/>
                  </a:cubicBezTo>
                  <a:cubicBezTo>
                    <a:pt x="4244" y="22462"/>
                    <a:pt x="0" y="0"/>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9" name="Google Shape;306;p12">
              <a:extLst>
                <a:ext uri="{FF2B5EF4-FFF2-40B4-BE49-F238E27FC236}">
                  <a16:creationId xmlns:a16="http://schemas.microsoft.com/office/drawing/2014/main" id="{7036F2E1-F429-ACD9-2A5B-30886F5DA885}"/>
                </a:ext>
              </a:extLst>
            </p:cNvPr>
            <p:cNvSpPr/>
            <p:nvPr/>
          </p:nvSpPr>
          <p:spPr>
            <a:xfrm>
              <a:off x="7553604" y="4328591"/>
              <a:ext cx="598394" cy="174830"/>
            </a:xfrm>
            <a:custGeom>
              <a:avLst/>
              <a:gdLst/>
              <a:ahLst/>
              <a:cxnLst/>
              <a:rect l="l" t="t" r="r" b="b"/>
              <a:pathLst>
                <a:path w="598394" h="174830" extrusionOk="0">
                  <a:moveTo>
                    <a:pt x="0" y="0"/>
                  </a:moveTo>
                  <a:cubicBezTo>
                    <a:pt x="11206" y="6724"/>
                    <a:pt x="21721" y="14763"/>
                    <a:pt x="33618" y="20171"/>
                  </a:cubicBezTo>
                  <a:cubicBezTo>
                    <a:pt x="88953" y="45324"/>
                    <a:pt x="70844" y="23617"/>
                    <a:pt x="141194" y="47065"/>
                  </a:cubicBezTo>
                  <a:cubicBezTo>
                    <a:pt x="147918" y="49306"/>
                    <a:pt x="154415" y="52398"/>
                    <a:pt x="161365" y="53788"/>
                  </a:cubicBezTo>
                  <a:cubicBezTo>
                    <a:pt x="188101" y="59135"/>
                    <a:pt x="215596" y="60622"/>
                    <a:pt x="242047" y="67235"/>
                  </a:cubicBezTo>
                  <a:cubicBezTo>
                    <a:pt x="326121" y="88255"/>
                    <a:pt x="221592" y="61391"/>
                    <a:pt x="289112" y="80682"/>
                  </a:cubicBezTo>
                  <a:cubicBezTo>
                    <a:pt x="297997" y="83221"/>
                    <a:pt x="307155" y="84751"/>
                    <a:pt x="316006" y="87406"/>
                  </a:cubicBezTo>
                  <a:cubicBezTo>
                    <a:pt x="329583" y="91479"/>
                    <a:pt x="342900" y="96371"/>
                    <a:pt x="356347" y="100853"/>
                  </a:cubicBezTo>
                  <a:cubicBezTo>
                    <a:pt x="363071" y="103094"/>
                    <a:pt x="369642" y="105857"/>
                    <a:pt x="376518" y="107576"/>
                  </a:cubicBezTo>
                  <a:cubicBezTo>
                    <a:pt x="394447" y="112059"/>
                    <a:pt x="412773" y="115180"/>
                    <a:pt x="430306" y="121024"/>
                  </a:cubicBezTo>
                  <a:lnTo>
                    <a:pt x="551329" y="161365"/>
                  </a:lnTo>
                  <a:lnTo>
                    <a:pt x="571500" y="168088"/>
                  </a:lnTo>
                  <a:cubicBezTo>
                    <a:pt x="593799" y="175521"/>
                    <a:pt x="584583" y="174812"/>
                    <a:pt x="598394" y="174812"/>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0" name="Google Shape;307;p12">
              <a:extLst>
                <a:ext uri="{FF2B5EF4-FFF2-40B4-BE49-F238E27FC236}">
                  <a16:creationId xmlns:a16="http://schemas.microsoft.com/office/drawing/2014/main" id="{12BC557C-8DB6-2F14-2391-433E7266EAE3}"/>
                </a:ext>
              </a:extLst>
            </p:cNvPr>
            <p:cNvSpPr/>
            <p:nvPr/>
          </p:nvSpPr>
          <p:spPr>
            <a:xfrm>
              <a:off x="3099785" y="158310"/>
              <a:ext cx="430306" cy="948018"/>
            </a:xfrm>
            <a:custGeom>
              <a:avLst/>
              <a:gdLst/>
              <a:ahLst/>
              <a:cxnLst/>
              <a:rect l="l" t="t" r="r" b="b"/>
              <a:pathLst>
                <a:path w="430306" h="948018" extrusionOk="0">
                  <a:moveTo>
                    <a:pt x="403412" y="948018"/>
                  </a:moveTo>
                  <a:cubicBezTo>
                    <a:pt x="410513" y="930266"/>
                    <a:pt x="418315" y="912669"/>
                    <a:pt x="423583" y="894229"/>
                  </a:cubicBezTo>
                  <a:cubicBezTo>
                    <a:pt x="426122" y="885344"/>
                    <a:pt x="428065" y="876300"/>
                    <a:pt x="430306" y="867335"/>
                  </a:cubicBezTo>
                  <a:cubicBezTo>
                    <a:pt x="428065" y="826994"/>
                    <a:pt x="427414" y="786533"/>
                    <a:pt x="423583" y="746312"/>
                  </a:cubicBezTo>
                  <a:cubicBezTo>
                    <a:pt x="422911" y="739257"/>
                    <a:pt x="418578" y="733017"/>
                    <a:pt x="416859" y="726141"/>
                  </a:cubicBezTo>
                  <a:cubicBezTo>
                    <a:pt x="414087" y="715054"/>
                    <a:pt x="412615" y="703679"/>
                    <a:pt x="410136" y="692523"/>
                  </a:cubicBezTo>
                  <a:cubicBezTo>
                    <a:pt x="408131" y="683502"/>
                    <a:pt x="405417" y="674650"/>
                    <a:pt x="403412" y="665629"/>
                  </a:cubicBezTo>
                  <a:cubicBezTo>
                    <a:pt x="397924" y="640934"/>
                    <a:pt x="396997" y="628557"/>
                    <a:pt x="389965" y="605118"/>
                  </a:cubicBezTo>
                  <a:cubicBezTo>
                    <a:pt x="389941" y="605040"/>
                    <a:pt x="373169" y="554731"/>
                    <a:pt x="369794" y="544606"/>
                  </a:cubicBezTo>
                  <a:lnTo>
                    <a:pt x="356347" y="504265"/>
                  </a:lnTo>
                  <a:cubicBezTo>
                    <a:pt x="354106" y="497541"/>
                    <a:pt x="353555" y="489991"/>
                    <a:pt x="349624" y="484094"/>
                  </a:cubicBezTo>
                  <a:cubicBezTo>
                    <a:pt x="345142" y="477370"/>
                    <a:pt x="339791" y="471151"/>
                    <a:pt x="336177" y="463923"/>
                  </a:cubicBezTo>
                  <a:cubicBezTo>
                    <a:pt x="333007" y="457584"/>
                    <a:pt x="332623" y="450092"/>
                    <a:pt x="329453" y="443753"/>
                  </a:cubicBezTo>
                  <a:cubicBezTo>
                    <a:pt x="315035" y="414917"/>
                    <a:pt x="316657" y="430182"/>
                    <a:pt x="295836" y="403412"/>
                  </a:cubicBezTo>
                  <a:cubicBezTo>
                    <a:pt x="285914" y="390655"/>
                    <a:pt x="280370" y="374498"/>
                    <a:pt x="268942" y="363070"/>
                  </a:cubicBezTo>
                  <a:cubicBezTo>
                    <a:pt x="257736" y="351864"/>
                    <a:pt x="244115" y="342639"/>
                    <a:pt x="235324" y="329453"/>
                  </a:cubicBezTo>
                  <a:cubicBezTo>
                    <a:pt x="226359" y="316006"/>
                    <a:pt x="219858" y="300540"/>
                    <a:pt x="208430" y="289112"/>
                  </a:cubicBezTo>
                  <a:cubicBezTo>
                    <a:pt x="201706" y="282388"/>
                    <a:pt x="194097" y="276447"/>
                    <a:pt x="188259" y="268941"/>
                  </a:cubicBezTo>
                  <a:cubicBezTo>
                    <a:pt x="178337" y="256184"/>
                    <a:pt x="172793" y="240028"/>
                    <a:pt x="161365" y="228600"/>
                  </a:cubicBezTo>
                  <a:cubicBezTo>
                    <a:pt x="129766" y="197001"/>
                    <a:pt x="146469" y="216342"/>
                    <a:pt x="114300" y="168088"/>
                  </a:cubicBezTo>
                  <a:lnTo>
                    <a:pt x="100853" y="147918"/>
                  </a:lnTo>
                  <a:cubicBezTo>
                    <a:pt x="89417" y="113607"/>
                    <a:pt x="101431" y="139627"/>
                    <a:pt x="73959" y="107576"/>
                  </a:cubicBezTo>
                  <a:cubicBezTo>
                    <a:pt x="17141" y="41288"/>
                    <a:pt x="82936" y="113751"/>
                    <a:pt x="40342" y="60512"/>
                  </a:cubicBezTo>
                  <a:cubicBezTo>
                    <a:pt x="36382" y="55562"/>
                    <a:pt x="31377" y="51547"/>
                    <a:pt x="26894" y="47065"/>
                  </a:cubicBezTo>
                  <a:cubicBezTo>
                    <a:pt x="24653" y="40341"/>
                    <a:pt x="23340" y="33233"/>
                    <a:pt x="20171" y="26894"/>
                  </a:cubicBezTo>
                  <a:cubicBezTo>
                    <a:pt x="12568" y="11686"/>
                    <a:pt x="9457" y="9455"/>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1" name="Google Shape;308;p12">
              <a:extLst>
                <a:ext uri="{FF2B5EF4-FFF2-40B4-BE49-F238E27FC236}">
                  <a16:creationId xmlns:a16="http://schemas.microsoft.com/office/drawing/2014/main" id="{00A26C86-2D70-2E44-8FF8-692C8FA709D3}"/>
                </a:ext>
              </a:extLst>
            </p:cNvPr>
            <p:cNvSpPr/>
            <p:nvPr/>
          </p:nvSpPr>
          <p:spPr>
            <a:xfrm>
              <a:off x="3854227" y="430692"/>
              <a:ext cx="13447" cy="679076"/>
            </a:xfrm>
            <a:custGeom>
              <a:avLst/>
              <a:gdLst/>
              <a:ahLst/>
              <a:cxnLst/>
              <a:rect l="l" t="t" r="r" b="b"/>
              <a:pathLst>
                <a:path w="13447" h="679076" extrusionOk="0">
                  <a:moveTo>
                    <a:pt x="13447" y="679076"/>
                  </a:moveTo>
                  <a:cubicBezTo>
                    <a:pt x="11206" y="560294"/>
                    <a:pt x="9173" y="441507"/>
                    <a:pt x="6724" y="322729"/>
                  </a:cubicBezTo>
                  <a:cubicBezTo>
                    <a:pt x="-204" y="-13266"/>
                    <a:pt x="0" y="128367"/>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2" name="Google Shape;309;p12">
              <a:extLst>
                <a:ext uri="{FF2B5EF4-FFF2-40B4-BE49-F238E27FC236}">
                  <a16:creationId xmlns:a16="http://schemas.microsoft.com/office/drawing/2014/main" id="{F3846385-0A02-7680-D052-7E93B6834BDC}"/>
                </a:ext>
              </a:extLst>
            </p:cNvPr>
            <p:cNvSpPr/>
            <p:nvPr/>
          </p:nvSpPr>
          <p:spPr>
            <a:xfrm>
              <a:off x="4337939" y="491062"/>
              <a:ext cx="107576" cy="988359"/>
            </a:xfrm>
            <a:custGeom>
              <a:avLst/>
              <a:gdLst/>
              <a:ahLst/>
              <a:cxnLst/>
              <a:rect l="l" t="t" r="r" b="b"/>
              <a:pathLst>
                <a:path w="107576" h="988359" extrusionOk="0">
                  <a:moveTo>
                    <a:pt x="107576" y="988359"/>
                  </a:moveTo>
                  <a:cubicBezTo>
                    <a:pt x="105335" y="921124"/>
                    <a:pt x="104923" y="853802"/>
                    <a:pt x="100853" y="786653"/>
                  </a:cubicBezTo>
                  <a:cubicBezTo>
                    <a:pt x="100424" y="779579"/>
                    <a:pt x="95666" y="773401"/>
                    <a:pt x="94129" y="766483"/>
                  </a:cubicBezTo>
                  <a:cubicBezTo>
                    <a:pt x="91172" y="753175"/>
                    <a:pt x="89647" y="739589"/>
                    <a:pt x="87406" y="726142"/>
                  </a:cubicBezTo>
                  <a:cubicBezTo>
                    <a:pt x="84080" y="682902"/>
                    <a:pt x="81348" y="629282"/>
                    <a:pt x="73959" y="584947"/>
                  </a:cubicBezTo>
                  <a:cubicBezTo>
                    <a:pt x="70202" y="562402"/>
                    <a:pt x="64993" y="540124"/>
                    <a:pt x="60511" y="517712"/>
                  </a:cubicBezTo>
                  <a:cubicBezTo>
                    <a:pt x="51971" y="475014"/>
                    <a:pt x="56564" y="495196"/>
                    <a:pt x="47064" y="457200"/>
                  </a:cubicBezTo>
                  <a:cubicBezTo>
                    <a:pt x="44823" y="437030"/>
                    <a:pt x="43023" y="416805"/>
                    <a:pt x="40341" y="396689"/>
                  </a:cubicBezTo>
                  <a:cubicBezTo>
                    <a:pt x="38539" y="383176"/>
                    <a:pt x="35690" y="369821"/>
                    <a:pt x="33617" y="356347"/>
                  </a:cubicBezTo>
                  <a:cubicBezTo>
                    <a:pt x="31207" y="340684"/>
                    <a:pt x="29135" y="324971"/>
                    <a:pt x="26894" y="309283"/>
                  </a:cubicBezTo>
                  <a:cubicBezTo>
                    <a:pt x="24653" y="239806"/>
                    <a:pt x="23641" y="170279"/>
                    <a:pt x="20170" y="100853"/>
                  </a:cubicBezTo>
                  <a:cubicBezTo>
                    <a:pt x="19157" y="80584"/>
                    <a:pt x="17427" y="60242"/>
                    <a:pt x="13447" y="40342"/>
                  </a:cubicBezTo>
                  <a:cubicBezTo>
                    <a:pt x="10667" y="26443"/>
                    <a:pt x="0" y="0"/>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3" name="Google Shape;310;p12">
              <a:extLst>
                <a:ext uri="{FF2B5EF4-FFF2-40B4-BE49-F238E27FC236}">
                  <a16:creationId xmlns:a16="http://schemas.microsoft.com/office/drawing/2014/main" id="{4865E830-68E7-7D72-6944-EA75B1A21E7E}"/>
                </a:ext>
              </a:extLst>
            </p:cNvPr>
            <p:cNvSpPr/>
            <p:nvPr/>
          </p:nvSpPr>
          <p:spPr>
            <a:xfrm>
              <a:off x="4755781" y="1396298"/>
              <a:ext cx="121063" cy="342900"/>
            </a:xfrm>
            <a:custGeom>
              <a:avLst/>
              <a:gdLst/>
              <a:ahLst/>
              <a:cxnLst/>
              <a:rect l="l" t="t" r="r" b="b"/>
              <a:pathLst>
                <a:path w="121063" h="342900" extrusionOk="0">
                  <a:moveTo>
                    <a:pt x="121063" y="342900"/>
                  </a:moveTo>
                  <a:cubicBezTo>
                    <a:pt x="118822" y="331694"/>
                    <a:pt x="117111" y="320369"/>
                    <a:pt x="114339" y="309282"/>
                  </a:cubicBezTo>
                  <a:cubicBezTo>
                    <a:pt x="112620" y="302407"/>
                    <a:pt x="109210" y="296017"/>
                    <a:pt x="107616" y="289112"/>
                  </a:cubicBezTo>
                  <a:cubicBezTo>
                    <a:pt x="102408" y="266543"/>
                    <a:pt x="95649" y="222327"/>
                    <a:pt x="87445" y="194982"/>
                  </a:cubicBezTo>
                  <a:cubicBezTo>
                    <a:pt x="83372" y="181405"/>
                    <a:pt x="78480" y="168088"/>
                    <a:pt x="73998" y="154641"/>
                  </a:cubicBezTo>
                  <a:lnTo>
                    <a:pt x="60551" y="114300"/>
                  </a:lnTo>
                  <a:cubicBezTo>
                    <a:pt x="58310" y="107577"/>
                    <a:pt x="58839" y="99141"/>
                    <a:pt x="53828" y="94130"/>
                  </a:cubicBezTo>
                  <a:lnTo>
                    <a:pt x="40380" y="80682"/>
                  </a:lnTo>
                  <a:lnTo>
                    <a:pt x="26933" y="40341"/>
                  </a:lnTo>
                  <a:cubicBezTo>
                    <a:pt x="24692" y="33618"/>
                    <a:pt x="26107" y="24102"/>
                    <a:pt x="20210" y="20171"/>
                  </a:cubicBezTo>
                  <a:cubicBezTo>
                    <a:pt x="-1826" y="5481"/>
                    <a:pt x="39" y="14805"/>
                    <a:pt x="39"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4" name="Google Shape;311;p12">
              <a:extLst>
                <a:ext uri="{FF2B5EF4-FFF2-40B4-BE49-F238E27FC236}">
                  <a16:creationId xmlns:a16="http://schemas.microsoft.com/office/drawing/2014/main" id="{59AEA917-0717-CE49-E02C-11D4E3D6A05C}"/>
                </a:ext>
              </a:extLst>
            </p:cNvPr>
            <p:cNvSpPr/>
            <p:nvPr/>
          </p:nvSpPr>
          <p:spPr>
            <a:xfrm>
              <a:off x="1105327" y="762907"/>
              <a:ext cx="6413485" cy="5101956"/>
            </a:xfrm>
            <a:custGeom>
              <a:avLst/>
              <a:gdLst/>
              <a:ahLst/>
              <a:cxnLst/>
              <a:rect l="l" t="t" r="r" b="b"/>
              <a:pathLst>
                <a:path w="6212541" h="4854388" extrusionOk="0">
                  <a:moveTo>
                    <a:pt x="228600" y="497541"/>
                  </a:moveTo>
                  <a:lnTo>
                    <a:pt x="228600" y="497541"/>
                  </a:lnTo>
                  <a:cubicBezTo>
                    <a:pt x="219635" y="515470"/>
                    <a:pt x="212019" y="534140"/>
                    <a:pt x="201706" y="551329"/>
                  </a:cubicBezTo>
                  <a:cubicBezTo>
                    <a:pt x="198445" y="556765"/>
                    <a:pt x="191521" y="559341"/>
                    <a:pt x="188259" y="564777"/>
                  </a:cubicBezTo>
                  <a:cubicBezTo>
                    <a:pt x="184613" y="570854"/>
                    <a:pt x="184977" y="578752"/>
                    <a:pt x="181535" y="584947"/>
                  </a:cubicBezTo>
                  <a:cubicBezTo>
                    <a:pt x="173686" y="599074"/>
                    <a:pt x="163606" y="611841"/>
                    <a:pt x="154641" y="625288"/>
                  </a:cubicBezTo>
                  <a:lnTo>
                    <a:pt x="141194" y="645459"/>
                  </a:lnTo>
                  <a:lnTo>
                    <a:pt x="121024" y="705971"/>
                  </a:lnTo>
                  <a:cubicBezTo>
                    <a:pt x="118783" y="712694"/>
                    <a:pt x="118231" y="720244"/>
                    <a:pt x="114300" y="726141"/>
                  </a:cubicBezTo>
                  <a:lnTo>
                    <a:pt x="100853" y="746312"/>
                  </a:lnTo>
                  <a:cubicBezTo>
                    <a:pt x="96371" y="759759"/>
                    <a:pt x="93745" y="773975"/>
                    <a:pt x="87406" y="786653"/>
                  </a:cubicBezTo>
                  <a:cubicBezTo>
                    <a:pt x="82924" y="795618"/>
                    <a:pt x="77681" y="804241"/>
                    <a:pt x="73959" y="813547"/>
                  </a:cubicBezTo>
                  <a:cubicBezTo>
                    <a:pt x="68695" y="826708"/>
                    <a:pt x="64994" y="840441"/>
                    <a:pt x="60512" y="853888"/>
                  </a:cubicBezTo>
                  <a:lnTo>
                    <a:pt x="53788" y="874059"/>
                  </a:lnTo>
                  <a:cubicBezTo>
                    <a:pt x="51547" y="880782"/>
                    <a:pt x="50996" y="888332"/>
                    <a:pt x="47065" y="894229"/>
                  </a:cubicBezTo>
                  <a:cubicBezTo>
                    <a:pt x="32943" y="915413"/>
                    <a:pt x="33318" y="911018"/>
                    <a:pt x="26894" y="934571"/>
                  </a:cubicBezTo>
                  <a:cubicBezTo>
                    <a:pt x="22031" y="952401"/>
                    <a:pt x="16485" y="970129"/>
                    <a:pt x="13447" y="988359"/>
                  </a:cubicBezTo>
                  <a:lnTo>
                    <a:pt x="0" y="1069041"/>
                  </a:lnTo>
                  <a:cubicBezTo>
                    <a:pt x="2241" y="1134035"/>
                    <a:pt x="4361" y="1199034"/>
                    <a:pt x="6724" y="1264024"/>
                  </a:cubicBezTo>
                  <a:cubicBezTo>
                    <a:pt x="17699" y="1565835"/>
                    <a:pt x="1263" y="1359003"/>
                    <a:pt x="20171" y="1472453"/>
                  </a:cubicBezTo>
                  <a:cubicBezTo>
                    <a:pt x="30472" y="1534261"/>
                    <a:pt x="20730" y="1501028"/>
                    <a:pt x="33618" y="1539688"/>
                  </a:cubicBezTo>
                  <a:cubicBezTo>
                    <a:pt x="35859" y="1557618"/>
                    <a:pt x="37593" y="1575618"/>
                    <a:pt x="40341" y="1593477"/>
                  </a:cubicBezTo>
                  <a:cubicBezTo>
                    <a:pt x="42079" y="1604772"/>
                    <a:pt x="46599" y="1615676"/>
                    <a:pt x="47065" y="1627094"/>
                  </a:cubicBezTo>
                  <a:cubicBezTo>
                    <a:pt x="51088" y="1725649"/>
                    <a:pt x="49765" y="1824374"/>
                    <a:pt x="53788" y="1922929"/>
                  </a:cubicBezTo>
                  <a:cubicBezTo>
                    <a:pt x="54672" y="1944586"/>
                    <a:pt x="67590" y="1977781"/>
                    <a:pt x="73959" y="1996888"/>
                  </a:cubicBezTo>
                  <a:lnTo>
                    <a:pt x="87406" y="2037229"/>
                  </a:lnTo>
                  <a:cubicBezTo>
                    <a:pt x="89647" y="2043953"/>
                    <a:pt x="92411" y="2050524"/>
                    <a:pt x="94130" y="2057400"/>
                  </a:cubicBezTo>
                  <a:cubicBezTo>
                    <a:pt x="96371" y="2066365"/>
                    <a:pt x="97213" y="2075801"/>
                    <a:pt x="100853" y="2084294"/>
                  </a:cubicBezTo>
                  <a:cubicBezTo>
                    <a:pt x="104036" y="2091721"/>
                    <a:pt x="110686" y="2097237"/>
                    <a:pt x="114300" y="2104465"/>
                  </a:cubicBezTo>
                  <a:cubicBezTo>
                    <a:pt x="117470" y="2110804"/>
                    <a:pt x="118232" y="2118121"/>
                    <a:pt x="121024" y="2124635"/>
                  </a:cubicBezTo>
                  <a:cubicBezTo>
                    <a:pt x="124972" y="2133847"/>
                    <a:pt x="129989" y="2142564"/>
                    <a:pt x="134471" y="2151529"/>
                  </a:cubicBezTo>
                  <a:cubicBezTo>
                    <a:pt x="137326" y="2162949"/>
                    <a:pt x="142556" y="2186799"/>
                    <a:pt x="147918" y="2198594"/>
                  </a:cubicBezTo>
                  <a:cubicBezTo>
                    <a:pt x="156213" y="2216843"/>
                    <a:pt x="174812" y="2252382"/>
                    <a:pt x="174812" y="2252382"/>
                  </a:cubicBezTo>
                  <a:cubicBezTo>
                    <a:pt x="177053" y="2263588"/>
                    <a:pt x="177522" y="2275300"/>
                    <a:pt x="181535" y="2286000"/>
                  </a:cubicBezTo>
                  <a:cubicBezTo>
                    <a:pt x="184372" y="2293566"/>
                    <a:pt x="192146" y="2298605"/>
                    <a:pt x="194983" y="2306171"/>
                  </a:cubicBezTo>
                  <a:cubicBezTo>
                    <a:pt x="198996" y="2316871"/>
                    <a:pt x="197604" y="2329122"/>
                    <a:pt x="201706" y="2339788"/>
                  </a:cubicBezTo>
                  <a:cubicBezTo>
                    <a:pt x="208902" y="2358498"/>
                    <a:pt x="223738" y="2374130"/>
                    <a:pt x="228600" y="2393577"/>
                  </a:cubicBezTo>
                  <a:cubicBezTo>
                    <a:pt x="240998" y="2443163"/>
                    <a:pt x="227675" y="2398139"/>
                    <a:pt x="248771" y="2447365"/>
                  </a:cubicBezTo>
                  <a:cubicBezTo>
                    <a:pt x="251563" y="2453879"/>
                    <a:pt x="252702" y="2461021"/>
                    <a:pt x="255494" y="2467535"/>
                  </a:cubicBezTo>
                  <a:cubicBezTo>
                    <a:pt x="259442" y="2476747"/>
                    <a:pt x="265422" y="2485044"/>
                    <a:pt x="268941" y="2494429"/>
                  </a:cubicBezTo>
                  <a:cubicBezTo>
                    <a:pt x="272186" y="2503082"/>
                    <a:pt x="272111" y="2512794"/>
                    <a:pt x="275665" y="2521324"/>
                  </a:cubicBezTo>
                  <a:cubicBezTo>
                    <a:pt x="283375" y="2539828"/>
                    <a:pt x="296219" y="2556095"/>
                    <a:pt x="302559" y="2575112"/>
                  </a:cubicBezTo>
                  <a:cubicBezTo>
                    <a:pt x="304800" y="2581835"/>
                    <a:pt x="305712" y="2589160"/>
                    <a:pt x="309283" y="2595282"/>
                  </a:cubicBezTo>
                  <a:cubicBezTo>
                    <a:pt x="321498" y="2616222"/>
                    <a:pt x="349624" y="2655794"/>
                    <a:pt x="349624" y="2655794"/>
                  </a:cubicBezTo>
                  <a:cubicBezTo>
                    <a:pt x="364045" y="2699062"/>
                    <a:pt x="345041" y="2652068"/>
                    <a:pt x="376518" y="2696135"/>
                  </a:cubicBezTo>
                  <a:cubicBezTo>
                    <a:pt x="382344" y="2704291"/>
                    <a:pt x="384808" y="2714434"/>
                    <a:pt x="389965" y="2723029"/>
                  </a:cubicBezTo>
                  <a:cubicBezTo>
                    <a:pt x="398280" y="2736887"/>
                    <a:pt x="408293" y="2749666"/>
                    <a:pt x="416859" y="2763371"/>
                  </a:cubicBezTo>
                  <a:lnTo>
                    <a:pt x="450477" y="2817159"/>
                  </a:lnTo>
                  <a:cubicBezTo>
                    <a:pt x="452718" y="2823882"/>
                    <a:pt x="453758" y="2831134"/>
                    <a:pt x="457200" y="2837329"/>
                  </a:cubicBezTo>
                  <a:cubicBezTo>
                    <a:pt x="483828" y="2885261"/>
                    <a:pt x="481855" y="2866467"/>
                    <a:pt x="504265" y="2911288"/>
                  </a:cubicBezTo>
                  <a:cubicBezTo>
                    <a:pt x="507435" y="2917627"/>
                    <a:pt x="507472" y="2925305"/>
                    <a:pt x="510988" y="2931459"/>
                  </a:cubicBezTo>
                  <a:cubicBezTo>
                    <a:pt x="516548" y="2941189"/>
                    <a:pt x="525220" y="2948850"/>
                    <a:pt x="531159" y="2958353"/>
                  </a:cubicBezTo>
                  <a:cubicBezTo>
                    <a:pt x="570553" y="3021383"/>
                    <a:pt x="521040" y="2953600"/>
                    <a:pt x="558053" y="3005418"/>
                  </a:cubicBezTo>
                  <a:cubicBezTo>
                    <a:pt x="564566" y="3014537"/>
                    <a:pt x="571711" y="3023193"/>
                    <a:pt x="578224" y="3032312"/>
                  </a:cubicBezTo>
                  <a:cubicBezTo>
                    <a:pt x="582921" y="3038887"/>
                    <a:pt x="586974" y="3045907"/>
                    <a:pt x="591671" y="3052482"/>
                  </a:cubicBezTo>
                  <a:cubicBezTo>
                    <a:pt x="598184" y="3061601"/>
                    <a:pt x="605902" y="3069874"/>
                    <a:pt x="611841" y="3079377"/>
                  </a:cubicBezTo>
                  <a:cubicBezTo>
                    <a:pt x="617153" y="3087876"/>
                    <a:pt x="619274" y="3098253"/>
                    <a:pt x="625288" y="3106271"/>
                  </a:cubicBezTo>
                  <a:cubicBezTo>
                    <a:pt x="632895" y="3116413"/>
                    <a:pt x="643932" y="3123539"/>
                    <a:pt x="652183" y="3133165"/>
                  </a:cubicBezTo>
                  <a:cubicBezTo>
                    <a:pt x="657442" y="3139300"/>
                    <a:pt x="660933" y="3146760"/>
                    <a:pt x="665630" y="3153335"/>
                  </a:cubicBezTo>
                  <a:cubicBezTo>
                    <a:pt x="672143" y="3162453"/>
                    <a:pt x="678626" y="3171620"/>
                    <a:pt x="685800" y="3180229"/>
                  </a:cubicBezTo>
                  <a:cubicBezTo>
                    <a:pt x="689858" y="3185099"/>
                    <a:pt x="695287" y="3188727"/>
                    <a:pt x="699247" y="3193677"/>
                  </a:cubicBezTo>
                  <a:cubicBezTo>
                    <a:pt x="704295" y="3199987"/>
                    <a:pt x="707521" y="3207639"/>
                    <a:pt x="712694" y="3213847"/>
                  </a:cubicBezTo>
                  <a:cubicBezTo>
                    <a:pt x="718781" y="3221152"/>
                    <a:pt x="726677" y="3226798"/>
                    <a:pt x="732865" y="3234018"/>
                  </a:cubicBezTo>
                  <a:cubicBezTo>
                    <a:pt x="740158" y="3242526"/>
                    <a:pt x="745861" y="3252304"/>
                    <a:pt x="753035" y="3260912"/>
                  </a:cubicBezTo>
                  <a:cubicBezTo>
                    <a:pt x="757093" y="3265782"/>
                    <a:pt x="762425" y="3269489"/>
                    <a:pt x="766483" y="3274359"/>
                  </a:cubicBezTo>
                  <a:cubicBezTo>
                    <a:pt x="788185" y="3300401"/>
                    <a:pt x="795493" y="3320594"/>
                    <a:pt x="826994" y="3341594"/>
                  </a:cubicBezTo>
                  <a:cubicBezTo>
                    <a:pt x="838450" y="3349231"/>
                    <a:pt x="865716" y="3366869"/>
                    <a:pt x="874059" y="3375212"/>
                  </a:cubicBezTo>
                  <a:cubicBezTo>
                    <a:pt x="904471" y="3405624"/>
                    <a:pt x="868409" y="3389016"/>
                    <a:pt x="907677" y="3402106"/>
                  </a:cubicBezTo>
                  <a:cubicBezTo>
                    <a:pt x="912159" y="3408830"/>
                    <a:pt x="915951" y="3416069"/>
                    <a:pt x="921124" y="3422277"/>
                  </a:cubicBezTo>
                  <a:cubicBezTo>
                    <a:pt x="927211" y="3429581"/>
                    <a:pt x="936020" y="3434536"/>
                    <a:pt x="941294" y="3442447"/>
                  </a:cubicBezTo>
                  <a:cubicBezTo>
                    <a:pt x="967275" y="3481418"/>
                    <a:pt x="923079" y="3445992"/>
                    <a:pt x="968188" y="3476065"/>
                  </a:cubicBezTo>
                  <a:cubicBezTo>
                    <a:pt x="978175" y="3491045"/>
                    <a:pt x="981394" y="3498731"/>
                    <a:pt x="995083" y="3509682"/>
                  </a:cubicBezTo>
                  <a:cubicBezTo>
                    <a:pt x="1001393" y="3514730"/>
                    <a:pt x="1008943" y="3518081"/>
                    <a:pt x="1015253" y="3523129"/>
                  </a:cubicBezTo>
                  <a:cubicBezTo>
                    <a:pt x="1020203" y="3527089"/>
                    <a:pt x="1023629" y="3532773"/>
                    <a:pt x="1028700" y="3536577"/>
                  </a:cubicBezTo>
                  <a:cubicBezTo>
                    <a:pt x="1041629" y="3546274"/>
                    <a:pt x="1055594" y="3554506"/>
                    <a:pt x="1069041" y="3563471"/>
                  </a:cubicBezTo>
                  <a:cubicBezTo>
                    <a:pt x="1075765" y="3567953"/>
                    <a:pt x="1081709" y="3573917"/>
                    <a:pt x="1089212" y="3576918"/>
                  </a:cubicBezTo>
                  <a:cubicBezTo>
                    <a:pt x="1100418" y="3581400"/>
                    <a:pt x="1112234" y="3584586"/>
                    <a:pt x="1122830" y="3590365"/>
                  </a:cubicBezTo>
                  <a:cubicBezTo>
                    <a:pt x="1137018" y="3598104"/>
                    <a:pt x="1149724" y="3608294"/>
                    <a:pt x="1163171" y="3617259"/>
                  </a:cubicBezTo>
                  <a:cubicBezTo>
                    <a:pt x="1169894" y="3621741"/>
                    <a:pt x="1177627" y="3624992"/>
                    <a:pt x="1183341" y="3630706"/>
                  </a:cubicBezTo>
                  <a:cubicBezTo>
                    <a:pt x="1198211" y="3645576"/>
                    <a:pt x="1204961" y="3654963"/>
                    <a:pt x="1223683" y="3664324"/>
                  </a:cubicBezTo>
                  <a:cubicBezTo>
                    <a:pt x="1230022" y="3667493"/>
                    <a:pt x="1237130" y="3668806"/>
                    <a:pt x="1243853" y="3671047"/>
                  </a:cubicBezTo>
                  <a:cubicBezTo>
                    <a:pt x="1291377" y="3702729"/>
                    <a:pt x="1232558" y="3662979"/>
                    <a:pt x="1290918" y="3704665"/>
                  </a:cubicBezTo>
                  <a:cubicBezTo>
                    <a:pt x="1297493" y="3709362"/>
                    <a:pt x="1304880" y="3712939"/>
                    <a:pt x="1311088" y="3718112"/>
                  </a:cubicBezTo>
                  <a:cubicBezTo>
                    <a:pt x="1318393" y="3724199"/>
                    <a:pt x="1323196" y="3733243"/>
                    <a:pt x="1331259" y="3738282"/>
                  </a:cubicBezTo>
                  <a:cubicBezTo>
                    <a:pt x="1341494" y="3744679"/>
                    <a:pt x="1353671" y="3747247"/>
                    <a:pt x="1364877" y="3751729"/>
                  </a:cubicBezTo>
                  <a:cubicBezTo>
                    <a:pt x="1392904" y="3779759"/>
                    <a:pt x="1361747" y="3750357"/>
                    <a:pt x="1398494" y="3778624"/>
                  </a:cubicBezTo>
                  <a:cubicBezTo>
                    <a:pt x="1421243" y="3796123"/>
                    <a:pt x="1443318" y="3814483"/>
                    <a:pt x="1465730" y="3832412"/>
                  </a:cubicBezTo>
                  <a:cubicBezTo>
                    <a:pt x="1476936" y="3841377"/>
                    <a:pt x="1487407" y="3851346"/>
                    <a:pt x="1499347" y="3859306"/>
                  </a:cubicBezTo>
                  <a:lnTo>
                    <a:pt x="1559859" y="3899647"/>
                  </a:lnTo>
                  <a:lnTo>
                    <a:pt x="1580030" y="3913094"/>
                  </a:lnTo>
                  <a:cubicBezTo>
                    <a:pt x="1586753" y="3917576"/>
                    <a:pt x="1592534" y="3923986"/>
                    <a:pt x="1600200" y="3926541"/>
                  </a:cubicBezTo>
                  <a:cubicBezTo>
                    <a:pt x="1606924" y="3928782"/>
                    <a:pt x="1614176" y="3929823"/>
                    <a:pt x="1620371" y="3933265"/>
                  </a:cubicBezTo>
                  <a:cubicBezTo>
                    <a:pt x="1634498" y="3941114"/>
                    <a:pt x="1646854" y="3951844"/>
                    <a:pt x="1660712" y="3960159"/>
                  </a:cubicBezTo>
                  <a:cubicBezTo>
                    <a:pt x="1671918" y="3966882"/>
                    <a:pt x="1683696" y="3972733"/>
                    <a:pt x="1694330" y="3980329"/>
                  </a:cubicBezTo>
                  <a:cubicBezTo>
                    <a:pt x="1699488" y="3984014"/>
                    <a:pt x="1702619" y="3990092"/>
                    <a:pt x="1707777" y="3993777"/>
                  </a:cubicBezTo>
                  <a:cubicBezTo>
                    <a:pt x="1718411" y="4001373"/>
                    <a:pt x="1731079" y="4005924"/>
                    <a:pt x="1741394" y="4013947"/>
                  </a:cubicBezTo>
                  <a:cubicBezTo>
                    <a:pt x="1751401" y="4021730"/>
                    <a:pt x="1758146" y="4033234"/>
                    <a:pt x="1768288" y="4040841"/>
                  </a:cubicBezTo>
                  <a:cubicBezTo>
                    <a:pt x="1776307" y="4046855"/>
                    <a:pt x="1786480" y="4049315"/>
                    <a:pt x="1795183" y="4054288"/>
                  </a:cubicBezTo>
                  <a:cubicBezTo>
                    <a:pt x="1802199" y="4058297"/>
                    <a:pt x="1808630" y="4063253"/>
                    <a:pt x="1815353" y="4067735"/>
                  </a:cubicBezTo>
                  <a:cubicBezTo>
                    <a:pt x="1819835" y="4074459"/>
                    <a:pt x="1822719" y="4082585"/>
                    <a:pt x="1828800" y="4087906"/>
                  </a:cubicBezTo>
                  <a:cubicBezTo>
                    <a:pt x="1857253" y="4112803"/>
                    <a:pt x="1861609" y="4112289"/>
                    <a:pt x="1889312" y="4121524"/>
                  </a:cubicBezTo>
                  <a:cubicBezTo>
                    <a:pt x="1895405" y="4126093"/>
                    <a:pt x="1926544" y="4150225"/>
                    <a:pt x="1936377" y="4155141"/>
                  </a:cubicBezTo>
                  <a:cubicBezTo>
                    <a:pt x="1942716" y="4158311"/>
                    <a:pt x="1949824" y="4159624"/>
                    <a:pt x="1956547" y="4161865"/>
                  </a:cubicBezTo>
                  <a:cubicBezTo>
                    <a:pt x="2001311" y="4206627"/>
                    <a:pt x="1953103" y="4164434"/>
                    <a:pt x="1996888" y="4188759"/>
                  </a:cubicBezTo>
                  <a:cubicBezTo>
                    <a:pt x="2011016" y="4196608"/>
                    <a:pt x="2023783" y="4206688"/>
                    <a:pt x="2037230" y="4215653"/>
                  </a:cubicBezTo>
                  <a:cubicBezTo>
                    <a:pt x="2043953" y="4220135"/>
                    <a:pt x="2049734" y="4226545"/>
                    <a:pt x="2057400" y="4229100"/>
                  </a:cubicBezTo>
                  <a:lnTo>
                    <a:pt x="2077571" y="4235824"/>
                  </a:lnTo>
                  <a:cubicBezTo>
                    <a:pt x="2098021" y="4252184"/>
                    <a:pt x="2128289" y="4277992"/>
                    <a:pt x="2151530" y="4289612"/>
                  </a:cubicBezTo>
                  <a:cubicBezTo>
                    <a:pt x="2160495" y="4294094"/>
                    <a:pt x="2169925" y="4297747"/>
                    <a:pt x="2178424" y="4303059"/>
                  </a:cubicBezTo>
                  <a:cubicBezTo>
                    <a:pt x="2187926" y="4308998"/>
                    <a:pt x="2195816" y="4317290"/>
                    <a:pt x="2205318" y="4323229"/>
                  </a:cubicBezTo>
                  <a:cubicBezTo>
                    <a:pt x="2213817" y="4328541"/>
                    <a:pt x="2223450" y="4331809"/>
                    <a:pt x="2232212" y="4336677"/>
                  </a:cubicBezTo>
                  <a:cubicBezTo>
                    <a:pt x="2243636" y="4343024"/>
                    <a:pt x="2254957" y="4349598"/>
                    <a:pt x="2265830" y="4356847"/>
                  </a:cubicBezTo>
                  <a:cubicBezTo>
                    <a:pt x="2275154" y="4363063"/>
                    <a:pt x="2282928" y="4371576"/>
                    <a:pt x="2292724" y="4377018"/>
                  </a:cubicBezTo>
                  <a:cubicBezTo>
                    <a:pt x="2303274" y="4382879"/>
                    <a:pt x="2315692" y="4384786"/>
                    <a:pt x="2326341" y="4390465"/>
                  </a:cubicBezTo>
                  <a:cubicBezTo>
                    <a:pt x="2349403" y="4402765"/>
                    <a:pt x="2371165" y="4417359"/>
                    <a:pt x="2393577" y="4430806"/>
                  </a:cubicBezTo>
                  <a:cubicBezTo>
                    <a:pt x="2404783" y="4437529"/>
                    <a:pt x="2416739" y="4443136"/>
                    <a:pt x="2427194" y="4450977"/>
                  </a:cubicBezTo>
                  <a:cubicBezTo>
                    <a:pt x="2445124" y="4464424"/>
                    <a:pt x="2460174" y="4482994"/>
                    <a:pt x="2480983" y="4491318"/>
                  </a:cubicBezTo>
                  <a:cubicBezTo>
                    <a:pt x="2498693" y="4498402"/>
                    <a:pt x="2524743" y="4507743"/>
                    <a:pt x="2541494" y="4518212"/>
                  </a:cubicBezTo>
                  <a:cubicBezTo>
                    <a:pt x="2588014" y="4547287"/>
                    <a:pt x="2548930" y="4531896"/>
                    <a:pt x="2588559" y="4545106"/>
                  </a:cubicBezTo>
                  <a:cubicBezTo>
                    <a:pt x="2597524" y="4551830"/>
                    <a:pt x="2605430" y="4560265"/>
                    <a:pt x="2615453" y="4565277"/>
                  </a:cubicBezTo>
                  <a:cubicBezTo>
                    <a:pt x="2628131" y="4571616"/>
                    <a:pt x="2642347" y="4574242"/>
                    <a:pt x="2655794" y="4578724"/>
                  </a:cubicBezTo>
                  <a:lnTo>
                    <a:pt x="2675965" y="4585447"/>
                  </a:lnTo>
                  <a:cubicBezTo>
                    <a:pt x="2682688" y="4587688"/>
                    <a:pt x="2689259" y="4590452"/>
                    <a:pt x="2696135" y="4592171"/>
                  </a:cubicBezTo>
                  <a:cubicBezTo>
                    <a:pt x="2705100" y="4594412"/>
                    <a:pt x="2714179" y="4596239"/>
                    <a:pt x="2723030" y="4598894"/>
                  </a:cubicBezTo>
                  <a:cubicBezTo>
                    <a:pt x="2750012" y="4606988"/>
                    <a:pt x="2764044" y="4614298"/>
                    <a:pt x="2790265" y="4619065"/>
                  </a:cubicBezTo>
                  <a:cubicBezTo>
                    <a:pt x="2805857" y="4621900"/>
                    <a:pt x="2821642" y="4623547"/>
                    <a:pt x="2837330" y="4625788"/>
                  </a:cubicBezTo>
                  <a:cubicBezTo>
                    <a:pt x="2878754" y="4639597"/>
                    <a:pt x="2836577" y="4626874"/>
                    <a:pt x="2904565" y="4639235"/>
                  </a:cubicBezTo>
                  <a:cubicBezTo>
                    <a:pt x="2913657" y="4640888"/>
                    <a:pt x="2922424" y="4644023"/>
                    <a:pt x="2931459" y="4645959"/>
                  </a:cubicBezTo>
                  <a:cubicBezTo>
                    <a:pt x="2953807" y="4650748"/>
                    <a:pt x="2976149" y="4655649"/>
                    <a:pt x="2998694" y="4659406"/>
                  </a:cubicBezTo>
                  <a:cubicBezTo>
                    <a:pt x="3012141" y="4661647"/>
                    <a:pt x="3025667" y="4663455"/>
                    <a:pt x="3039035" y="4666129"/>
                  </a:cubicBezTo>
                  <a:cubicBezTo>
                    <a:pt x="3048096" y="4667941"/>
                    <a:pt x="3056926" y="4670775"/>
                    <a:pt x="3065930" y="4672853"/>
                  </a:cubicBezTo>
                  <a:lnTo>
                    <a:pt x="3126441" y="4686300"/>
                  </a:lnTo>
                  <a:cubicBezTo>
                    <a:pt x="3135445" y="4688378"/>
                    <a:pt x="3144293" y="4691120"/>
                    <a:pt x="3153335" y="4693024"/>
                  </a:cubicBezTo>
                  <a:cubicBezTo>
                    <a:pt x="3261296" y="4715752"/>
                    <a:pt x="3227687" y="4710249"/>
                    <a:pt x="3314700" y="4719918"/>
                  </a:cubicBezTo>
                  <a:cubicBezTo>
                    <a:pt x="3380288" y="4736314"/>
                    <a:pt x="3298390" y="4716294"/>
                    <a:pt x="3375212" y="4733365"/>
                  </a:cubicBezTo>
                  <a:cubicBezTo>
                    <a:pt x="3423748" y="4744151"/>
                    <a:pt x="3379991" y="4736679"/>
                    <a:pt x="3435724" y="4746812"/>
                  </a:cubicBezTo>
                  <a:cubicBezTo>
                    <a:pt x="3449137" y="4749251"/>
                    <a:pt x="3462440" y="4753076"/>
                    <a:pt x="3476065" y="4753535"/>
                  </a:cubicBezTo>
                  <a:lnTo>
                    <a:pt x="4034118" y="4766982"/>
                  </a:lnTo>
                  <a:cubicBezTo>
                    <a:pt x="4052047" y="4769223"/>
                    <a:pt x="4070047" y="4770959"/>
                    <a:pt x="4087906" y="4773706"/>
                  </a:cubicBezTo>
                  <a:cubicBezTo>
                    <a:pt x="4099201" y="4775444"/>
                    <a:pt x="4110270" y="4778443"/>
                    <a:pt x="4121524" y="4780429"/>
                  </a:cubicBezTo>
                  <a:cubicBezTo>
                    <a:pt x="4189785" y="4792475"/>
                    <a:pt x="4191521" y="4792351"/>
                    <a:pt x="4249271" y="4800600"/>
                  </a:cubicBezTo>
                  <a:cubicBezTo>
                    <a:pt x="4376652" y="4836995"/>
                    <a:pt x="4216972" y="4793679"/>
                    <a:pt x="4343400" y="4820771"/>
                  </a:cubicBezTo>
                  <a:cubicBezTo>
                    <a:pt x="4359354" y="4824190"/>
                    <a:pt x="4374567" y="4830549"/>
                    <a:pt x="4390465" y="4834218"/>
                  </a:cubicBezTo>
                  <a:cubicBezTo>
                    <a:pt x="4468434" y="4852210"/>
                    <a:pt x="4395345" y="4830395"/>
                    <a:pt x="4464424" y="4847665"/>
                  </a:cubicBezTo>
                  <a:cubicBezTo>
                    <a:pt x="4471299" y="4849384"/>
                    <a:pt x="4477871" y="4852147"/>
                    <a:pt x="4484594" y="4854388"/>
                  </a:cubicBezTo>
                  <a:cubicBezTo>
                    <a:pt x="4618118" y="4841037"/>
                    <a:pt x="4501881" y="4854869"/>
                    <a:pt x="4585447" y="4840941"/>
                  </a:cubicBezTo>
                  <a:cubicBezTo>
                    <a:pt x="4619181" y="4835319"/>
                    <a:pt x="4668829" y="4831077"/>
                    <a:pt x="4699747" y="4820771"/>
                  </a:cubicBezTo>
                  <a:cubicBezTo>
                    <a:pt x="4742693" y="4806455"/>
                    <a:pt x="4693995" y="4821523"/>
                    <a:pt x="4760259" y="4807324"/>
                  </a:cubicBezTo>
                  <a:cubicBezTo>
                    <a:pt x="4778330" y="4803452"/>
                    <a:pt x="4795925" y="4797502"/>
                    <a:pt x="4814047" y="4793877"/>
                  </a:cubicBezTo>
                  <a:lnTo>
                    <a:pt x="4847665" y="4787153"/>
                  </a:lnTo>
                  <a:cubicBezTo>
                    <a:pt x="4880002" y="4781273"/>
                    <a:pt x="4890797" y="4780820"/>
                    <a:pt x="4921624" y="4773706"/>
                  </a:cubicBezTo>
                  <a:cubicBezTo>
                    <a:pt x="5005924" y="4754253"/>
                    <a:pt x="4944136" y="4764727"/>
                    <a:pt x="5022477" y="4753535"/>
                  </a:cubicBezTo>
                  <a:cubicBezTo>
                    <a:pt x="5033683" y="4749053"/>
                    <a:pt x="5045065" y="4744990"/>
                    <a:pt x="5056094" y="4740088"/>
                  </a:cubicBezTo>
                  <a:cubicBezTo>
                    <a:pt x="5065253" y="4736017"/>
                    <a:pt x="5073776" y="4730589"/>
                    <a:pt x="5082988" y="4726641"/>
                  </a:cubicBezTo>
                  <a:cubicBezTo>
                    <a:pt x="5089502" y="4723849"/>
                    <a:pt x="5096645" y="4722710"/>
                    <a:pt x="5103159" y="4719918"/>
                  </a:cubicBezTo>
                  <a:cubicBezTo>
                    <a:pt x="5112371" y="4715970"/>
                    <a:pt x="5120841" y="4710419"/>
                    <a:pt x="5130053" y="4706471"/>
                  </a:cubicBezTo>
                  <a:cubicBezTo>
                    <a:pt x="5136567" y="4703679"/>
                    <a:pt x="5143710" y="4702539"/>
                    <a:pt x="5150224" y="4699747"/>
                  </a:cubicBezTo>
                  <a:cubicBezTo>
                    <a:pt x="5159436" y="4695799"/>
                    <a:pt x="5167959" y="4690371"/>
                    <a:pt x="5177118" y="4686300"/>
                  </a:cubicBezTo>
                  <a:cubicBezTo>
                    <a:pt x="5188147" y="4681398"/>
                    <a:pt x="5199285" y="4676670"/>
                    <a:pt x="5210735" y="4672853"/>
                  </a:cubicBezTo>
                  <a:cubicBezTo>
                    <a:pt x="5219502" y="4669931"/>
                    <a:pt x="5229100" y="4669683"/>
                    <a:pt x="5237630" y="4666129"/>
                  </a:cubicBezTo>
                  <a:cubicBezTo>
                    <a:pt x="5330705" y="4627347"/>
                    <a:pt x="5257670" y="4647671"/>
                    <a:pt x="5318312" y="4632512"/>
                  </a:cubicBezTo>
                  <a:cubicBezTo>
                    <a:pt x="5327277" y="4625788"/>
                    <a:pt x="5335703" y="4618280"/>
                    <a:pt x="5345206" y="4612341"/>
                  </a:cubicBezTo>
                  <a:cubicBezTo>
                    <a:pt x="5400078" y="4578045"/>
                    <a:pt x="5347030" y="4618349"/>
                    <a:pt x="5392271" y="4585447"/>
                  </a:cubicBezTo>
                  <a:cubicBezTo>
                    <a:pt x="5410396" y="4572265"/>
                    <a:pt x="5424798" y="4552194"/>
                    <a:pt x="5446059" y="4545106"/>
                  </a:cubicBezTo>
                  <a:cubicBezTo>
                    <a:pt x="5465667" y="4538570"/>
                    <a:pt x="5474134" y="4536804"/>
                    <a:pt x="5493124" y="4524935"/>
                  </a:cubicBezTo>
                  <a:cubicBezTo>
                    <a:pt x="5539645" y="4495860"/>
                    <a:pt x="5500560" y="4511252"/>
                    <a:pt x="5540188" y="4498041"/>
                  </a:cubicBezTo>
                  <a:cubicBezTo>
                    <a:pt x="5549153" y="4491318"/>
                    <a:pt x="5557580" y="4483810"/>
                    <a:pt x="5567083" y="4477871"/>
                  </a:cubicBezTo>
                  <a:cubicBezTo>
                    <a:pt x="5575582" y="4472559"/>
                    <a:pt x="5585736" y="4470129"/>
                    <a:pt x="5593977" y="4464424"/>
                  </a:cubicBezTo>
                  <a:cubicBezTo>
                    <a:pt x="5614987" y="4449879"/>
                    <a:pt x="5634318" y="4433047"/>
                    <a:pt x="5654488" y="4417359"/>
                  </a:cubicBezTo>
                  <a:cubicBezTo>
                    <a:pt x="5661994" y="4411521"/>
                    <a:pt x="5666921" y="4402715"/>
                    <a:pt x="5674659" y="4397188"/>
                  </a:cubicBezTo>
                  <a:cubicBezTo>
                    <a:pt x="5682815" y="4391362"/>
                    <a:pt x="5693054" y="4389053"/>
                    <a:pt x="5701553" y="4383741"/>
                  </a:cubicBezTo>
                  <a:cubicBezTo>
                    <a:pt x="5711055" y="4377802"/>
                    <a:pt x="5719267" y="4369997"/>
                    <a:pt x="5728447" y="4363571"/>
                  </a:cubicBezTo>
                  <a:cubicBezTo>
                    <a:pt x="5741687" y="4354303"/>
                    <a:pt x="5755859" y="4346374"/>
                    <a:pt x="5768788" y="4336677"/>
                  </a:cubicBezTo>
                  <a:cubicBezTo>
                    <a:pt x="5777753" y="4329953"/>
                    <a:pt x="5786564" y="4323019"/>
                    <a:pt x="5795683" y="4316506"/>
                  </a:cubicBezTo>
                  <a:cubicBezTo>
                    <a:pt x="5802258" y="4311809"/>
                    <a:pt x="5809645" y="4308232"/>
                    <a:pt x="5815853" y="4303059"/>
                  </a:cubicBezTo>
                  <a:cubicBezTo>
                    <a:pt x="5823158" y="4296972"/>
                    <a:pt x="5828719" y="4288975"/>
                    <a:pt x="5836024" y="4282888"/>
                  </a:cubicBezTo>
                  <a:cubicBezTo>
                    <a:pt x="5846058" y="4274526"/>
                    <a:pt x="5883242" y="4253651"/>
                    <a:pt x="5889812" y="4249271"/>
                  </a:cubicBezTo>
                  <a:cubicBezTo>
                    <a:pt x="5899136" y="4243055"/>
                    <a:pt x="5907587" y="4235613"/>
                    <a:pt x="5916706" y="4229100"/>
                  </a:cubicBezTo>
                  <a:cubicBezTo>
                    <a:pt x="5923282" y="4224403"/>
                    <a:pt x="5930153" y="4220135"/>
                    <a:pt x="5936877" y="4215653"/>
                  </a:cubicBezTo>
                  <a:cubicBezTo>
                    <a:pt x="5941359" y="4208929"/>
                    <a:pt x="5945151" y="4201690"/>
                    <a:pt x="5950324" y="4195482"/>
                  </a:cubicBezTo>
                  <a:cubicBezTo>
                    <a:pt x="5956411" y="4188178"/>
                    <a:pt x="5964967" y="4183049"/>
                    <a:pt x="5970494" y="4175312"/>
                  </a:cubicBezTo>
                  <a:cubicBezTo>
                    <a:pt x="5976320" y="4167156"/>
                    <a:pt x="5978968" y="4157120"/>
                    <a:pt x="5983941" y="4148418"/>
                  </a:cubicBezTo>
                  <a:cubicBezTo>
                    <a:pt x="6000114" y="4120115"/>
                    <a:pt x="5997289" y="4135217"/>
                    <a:pt x="6010835" y="4101353"/>
                  </a:cubicBezTo>
                  <a:cubicBezTo>
                    <a:pt x="6016099" y="4088192"/>
                    <a:pt x="6020845" y="4074763"/>
                    <a:pt x="6024283" y="4061012"/>
                  </a:cubicBezTo>
                  <a:cubicBezTo>
                    <a:pt x="6026524" y="4052047"/>
                    <a:pt x="6027762" y="4042770"/>
                    <a:pt x="6031006" y="4034118"/>
                  </a:cubicBezTo>
                  <a:cubicBezTo>
                    <a:pt x="6034525" y="4024733"/>
                    <a:pt x="6039480" y="4015926"/>
                    <a:pt x="6044453" y="4007224"/>
                  </a:cubicBezTo>
                  <a:cubicBezTo>
                    <a:pt x="6048462" y="4000208"/>
                    <a:pt x="6053891" y="3994069"/>
                    <a:pt x="6057900" y="3987053"/>
                  </a:cubicBezTo>
                  <a:cubicBezTo>
                    <a:pt x="6062873" y="3978351"/>
                    <a:pt x="6066374" y="3968861"/>
                    <a:pt x="6071347" y="3960159"/>
                  </a:cubicBezTo>
                  <a:cubicBezTo>
                    <a:pt x="6075356" y="3953143"/>
                    <a:pt x="6080785" y="3947004"/>
                    <a:pt x="6084794" y="3939988"/>
                  </a:cubicBezTo>
                  <a:cubicBezTo>
                    <a:pt x="6089767" y="3931286"/>
                    <a:pt x="6093268" y="3921796"/>
                    <a:pt x="6098241" y="3913094"/>
                  </a:cubicBezTo>
                  <a:cubicBezTo>
                    <a:pt x="6102250" y="3906078"/>
                    <a:pt x="6108074" y="3900151"/>
                    <a:pt x="6111688" y="3892924"/>
                  </a:cubicBezTo>
                  <a:cubicBezTo>
                    <a:pt x="6114858" y="3886585"/>
                    <a:pt x="6115620" y="3879267"/>
                    <a:pt x="6118412" y="3872753"/>
                  </a:cubicBezTo>
                  <a:cubicBezTo>
                    <a:pt x="6122360" y="3863541"/>
                    <a:pt x="6127911" y="3855071"/>
                    <a:pt x="6131859" y="3845859"/>
                  </a:cubicBezTo>
                  <a:cubicBezTo>
                    <a:pt x="6148561" y="3806889"/>
                    <a:pt x="6126189" y="3844278"/>
                    <a:pt x="6152030" y="3805518"/>
                  </a:cubicBezTo>
                  <a:lnTo>
                    <a:pt x="6165477" y="3765177"/>
                  </a:lnTo>
                  <a:cubicBezTo>
                    <a:pt x="6167718" y="3758453"/>
                    <a:pt x="6171035" y="3751997"/>
                    <a:pt x="6172200" y="3745006"/>
                  </a:cubicBezTo>
                  <a:cubicBezTo>
                    <a:pt x="6176271" y="3720584"/>
                    <a:pt x="6186999" y="3653545"/>
                    <a:pt x="6192371" y="3637429"/>
                  </a:cubicBezTo>
                  <a:cubicBezTo>
                    <a:pt x="6194612" y="3630706"/>
                    <a:pt x="6197375" y="3624134"/>
                    <a:pt x="6199094" y="3617259"/>
                  </a:cubicBezTo>
                  <a:cubicBezTo>
                    <a:pt x="6205650" y="3591034"/>
                    <a:pt x="6208745" y="3563153"/>
                    <a:pt x="6212541" y="3536577"/>
                  </a:cubicBezTo>
                  <a:cubicBezTo>
                    <a:pt x="6210300" y="3368489"/>
                    <a:pt x="6209772" y="3200369"/>
                    <a:pt x="6205818" y="3032312"/>
                  </a:cubicBezTo>
                  <a:cubicBezTo>
                    <a:pt x="6204969" y="2996250"/>
                    <a:pt x="6199953" y="2965577"/>
                    <a:pt x="6192371" y="2931459"/>
                  </a:cubicBezTo>
                  <a:cubicBezTo>
                    <a:pt x="6190366" y="2922438"/>
                    <a:pt x="6187652" y="2913586"/>
                    <a:pt x="6185647" y="2904565"/>
                  </a:cubicBezTo>
                  <a:cubicBezTo>
                    <a:pt x="6174828" y="2855881"/>
                    <a:pt x="6184216" y="2886822"/>
                    <a:pt x="6172200" y="2850777"/>
                  </a:cubicBezTo>
                  <a:cubicBezTo>
                    <a:pt x="6159025" y="2771717"/>
                    <a:pt x="6172128" y="2843726"/>
                    <a:pt x="6158753" y="2783541"/>
                  </a:cubicBezTo>
                  <a:cubicBezTo>
                    <a:pt x="6156274" y="2772386"/>
                    <a:pt x="6154600" y="2761059"/>
                    <a:pt x="6152030" y="2749924"/>
                  </a:cubicBezTo>
                  <a:cubicBezTo>
                    <a:pt x="6147874" y="2731916"/>
                    <a:pt x="6140876" y="2714474"/>
                    <a:pt x="6138583" y="2696135"/>
                  </a:cubicBezTo>
                  <a:cubicBezTo>
                    <a:pt x="6136342" y="2678206"/>
                    <a:pt x="6134830" y="2660170"/>
                    <a:pt x="6131859" y="2642347"/>
                  </a:cubicBezTo>
                  <a:cubicBezTo>
                    <a:pt x="6127657" y="2617137"/>
                    <a:pt x="6124804" y="2617655"/>
                    <a:pt x="6118412" y="2595282"/>
                  </a:cubicBezTo>
                  <a:cubicBezTo>
                    <a:pt x="6115873" y="2586397"/>
                    <a:pt x="6113624" y="2577423"/>
                    <a:pt x="6111688" y="2568388"/>
                  </a:cubicBezTo>
                  <a:cubicBezTo>
                    <a:pt x="6108906" y="2555405"/>
                    <a:pt x="6098739" y="2497729"/>
                    <a:pt x="6091518" y="2474259"/>
                  </a:cubicBezTo>
                  <a:cubicBezTo>
                    <a:pt x="6085265" y="2453937"/>
                    <a:pt x="6071347" y="2413747"/>
                    <a:pt x="6071347" y="2413747"/>
                  </a:cubicBezTo>
                  <a:cubicBezTo>
                    <a:pt x="6066803" y="2386478"/>
                    <a:pt x="6065424" y="2371592"/>
                    <a:pt x="6057900" y="2346512"/>
                  </a:cubicBezTo>
                  <a:cubicBezTo>
                    <a:pt x="6053827" y="2332935"/>
                    <a:pt x="6052315" y="2317965"/>
                    <a:pt x="6044453" y="2306171"/>
                  </a:cubicBezTo>
                  <a:cubicBezTo>
                    <a:pt x="6035488" y="2292724"/>
                    <a:pt x="6022670" y="2281161"/>
                    <a:pt x="6017559" y="2265829"/>
                  </a:cubicBezTo>
                  <a:cubicBezTo>
                    <a:pt x="5994080" y="2195393"/>
                    <a:pt x="6016237" y="2250068"/>
                    <a:pt x="5990665" y="2205318"/>
                  </a:cubicBezTo>
                  <a:cubicBezTo>
                    <a:pt x="5985692" y="2196616"/>
                    <a:pt x="5983044" y="2186580"/>
                    <a:pt x="5977218" y="2178424"/>
                  </a:cubicBezTo>
                  <a:cubicBezTo>
                    <a:pt x="5971691" y="2170686"/>
                    <a:pt x="5963771" y="2164977"/>
                    <a:pt x="5957047" y="2158253"/>
                  </a:cubicBezTo>
                  <a:cubicBezTo>
                    <a:pt x="5945214" y="2122750"/>
                    <a:pt x="5954255" y="2143978"/>
                    <a:pt x="5923430" y="2097741"/>
                  </a:cubicBezTo>
                  <a:cubicBezTo>
                    <a:pt x="5918948" y="2091018"/>
                    <a:pt x="5912538" y="2085237"/>
                    <a:pt x="5909983" y="2077571"/>
                  </a:cubicBezTo>
                  <a:cubicBezTo>
                    <a:pt x="5903245" y="2057357"/>
                    <a:pt x="5904293" y="2054606"/>
                    <a:pt x="5889812" y="2037229"/>
                  </a:cubicBezTo>
                  <a:cubicBezTo>
                    <a:pt x="5883725" y="2029924"/>
                    <a:pt x="5875829" y="2024278"/>
                    <a:pt x="5869641" y="2017059"/>
                  </a:cubicBezTo>
                  <a:cubicBezTo>
                    <a:pt x="5862348" y="2008551"/>
                    <a:pt x="5855984" y="1999284"/>
                    <a:pt x="5849471" y="1990165"/>
                  </a:cubicBezTo>
                  <a:cubicBezTo>
                    <a:pt x="5844774" y="1983589"/>
                    <a:pt x="5841197" y="1976202"/>
                    <a:pt x="5836024" y="1969994"/>
                  </a:cubicBezTo>
                  <a:cubicBezTo>
                    <a:pt x="5829937" y="1962689"/>
                    <a:pt x="5823158" y="1955911"/>
                    <a:pt x="5815853" y="1949824"/>
                  </a:cubicBezTo>
                  <a:cubicBezTo>
                    <a:pt x="5809645" y="1944651"/>
                    <a:pt x="5801891" y="1941550"/>
                    <a:pt x="5795683" y="1936377"/>
                  </a:cubicBezTo>
                  <a:cubicBezTo>
                    <a:pt x="5788378" y="1930290"/>
                    <a:pt x="5783330" y="1921618"/>
                    <a:pt x="5775512" y="1916206"/>
                  </a:cubicBezTo>
                  <a:cubicBezTo>
                    <a:pt x="5678554" y="1849081"/>
                    <a:pt x="5741336" y="1898511"/>
                    <a:pt x="5667935" y="1855694"/>
                  </a:cubicBezTo>
                  <a:cubicBezTo>
                    <a:pt x="5653975" y="1847551"/>
                    <a:pt x="5642926" y="1833910"/>
                    <a:pt x="5627594" y="1828800"/>
                  </a:cubicBezTo>
                  <a:cubicBezTo>
                    <a:pt x="5620871" y="1826559"/>
                    <a:pt x="5614238" y="1824024"/>
                    <a:pt x="5607424" y="1822077"/>
                  </a:cubicBezTo>
                  <a:cubicBezTo>
                    <a:pt x="5597370" y="1819205"/>
                    <a:pt x="5571106" y="1814003"/>
                    <a:pt x="5560359" y="1808629"/>
                  </a:cubicBezTo>
                  <a:cubicBezTo>
                    <a:pt x="5553131" y="1805015"/>
                    <a:pt x="5547416" y="1798796"/>
                    <a:pt x="5540188" y="1795182"/>
                  </a:cubicBezTo>
                  <a:cubicBezTo>
                    <a:pt x="5533849" y="1792013"/>
                    <a:pt x="5526271" y="1791794"/>
                    <a:pt x="5520018" y="1788459"/>
                  </a:cubicBezTo>
                  <a:cubicBezTo>
                    <a:pt x="5411513" y="1730590"/>
                    <a:pt x="5473812" y="1752886"/>
                    <a:pt x="5419165" y="1734671"/>
                  </a:cubicBezTo>
                  <a:cubicBezTo>
                    <a:pt x="5412441" y="1730189"/>
                    <a:pt x="5406588" y="1723986"/>
                    <a:pt x="5398994" y="1721224"/>
                  </a:cubicBezTo>
                  <a:cubicBezTo>
                    <a:pt x="5381626" y="1714908"/>
                    <a:pt x="5345206" y="1707777"/>
                    <a:pt x="5345206" y="1707777"/>
                  </a:cubicBezTo>
                  <a:cubicBezTo>
                    <a:pt x="5321874" y="1684445"/>
                    <a:pt x="5324833" y="1684143"/>
                    <a:pt x="5291418" y="1667435"/>
                  </a:cubicBezTo>
                  <a:cubicBezTo>
                    <a:pt x="5280623" y="1662037"/>
                    <a:pt x="5268350" y="1659849"/>
                    <a:pt x="5257800" y="1653988"/>
                  </a:cubicBezTo>
                  <a:cubicBezTo>
                    <a:pt x="5248004" y="1648546"/>
                    <a:pt x="5240408" y="1639757"/>
                    <a:pt x="5230906" y="1633818"/>
                  </a:cubicBezTo>
                  <a:cubicBezTo>
                    <a:pt x="5222407" y="1628506"/>
                    <a:pt x="5212511" y="1625683"/>
                    <a:pt x="5204012" y="1620371"/>
                  </a:cubicBezTo>
                  <a:cubicBezTo>
                    <a:pt x="5194509" y="1614432"/>
                    <a:pt x="5186621" y="1606139"/>
                    <a:pt x="5177118" y="1600200"/>
                  </a:cubicBezTo>
                  <a:cubicBezTo>
                    <a:pt x="5160367" y="1589731"/>
                    <a:pt x="5134316" y="1580390"/>
                    <a:pt x="5116606" y="1573306"/>
                  </a:cubicBezTo>
                  <a:cubicBezTo>
                    <a:pt x="5099203" y="1555903"/>
                    <a:pt x="5080220" y="1534283"/>
                    <a:pt x="5056094" y="1526241"/>
                  </a:cubicBezTo>
                  <a:lnTo>
                    <a:pt x="5035924" y="1519518"/>
                  </a:lnTo>
                  <a:cubicBezTo>
                    <a:pt x="5026959" y="1512794"/>
                    <a:pt x="5018760" y="1504907"/>
                    <a:pt x="5009030" y="1499347"/>
                  </a:cubicBezTo>
                  <a:cubicBezTo>
                    <a:pt x="5002876" y="1495831"/>
                    <a:pt x="4995373" y="1495416"/>
                    <a:pt x="4988859" y="1492624"/>
                  </a:cubicBezTo>
                  <a:cubicBezTo>
                    <a:pt x="4979647" y="1488676"/>
                    <a:pt x="4970421" y="1484558"/>
                    <a:pt x="4961965" y="1479177"/>
                  </a:cubicBezTo>
                  <a:cubicBezTo>
                    <a:pt x="4895546" y="1436910"/>
                    <a:pt x="4938184" y="1453321"/>
                    <a:pt x="4894730" y="1438835"/>
                  </a:cubicBezTo>
                  <a:cubicBezTo>
                    <a:pt x="4863273" y="1407380"/>
                    <a:pt x="4887489" y="1427343"/>
                    <a:pt x="4847665" y="1405218"/>
                  </a:cubicBezTo>
                  <a:cubicBezTo>
                    <a:pt x="4836241" y="1398871"/>
                    <a:pt x="4825129" y="1391973"/>
                    <a:pt x="4814047" y="1385047"/>
                  </a:cubicBezTo>
                  <a:cubicBezTo>
                    <a:pt x="4807195" y="1380764"/>
                    <a:pt x="4801104" y="1375214"/>
                    <a:pt x="4793877" y="1371600"/>
                  </a:cubicBezTo>
                  <a:cubicBezTo>
                    <a:pt x="4787538" y="1368431"/>
                    <a:pt x="4780342" y="1367366"/>
                    <a:pt x="4773706" y="1364877"/>
                  </a:cubicBezTo>
                  <a:cubicBezTo>
                    <a:pt x="4762405" y="1360639"/>
                    <a:pt x="4751046" y="1356487"/>
                    <a:pt x="4740088" y="1351429"/>
                  </a:cubicBezTo>
                  <a:cubicBezTo>
                    <a:pt x="4721887" y="1343029"/>
                    <a:pt x="4702979" y="1335654"/>
                    <a:pt x="4686300" y="1324535"/>
                  </a:cubicBezTo>
                  <a:cubicBezTo>
                    <a:pt x="4679577" y="1320053"/>
                    <a:pt x="4673514" y="1314370"/>
                    <a:pt x="4666130" y="1311088"/>
                  </a:cubicBezTo>
                  <a:cubicBezTo>
                    <a:pt x="4666123" y="1311085"/>
                    <a:pt x="4615707" y="1294281"/>
                    <a:pt x="4605618" y="1290918"/>
                  </a:cubicBezTo>
                  <a:cubicBezTo>
                    <a:pt x="4598894" y="1288677"/>
                    <a:pt x="4591786" y="1287364"/>
                    <a:pt x="4585447" y="1284194"/>
                  </a:cubicBezTo>
                  <a:cubicBezTo>
                    <a:pt x="4562016" y="1272479"/>
                    <a:pt x="4550689" y="1265884"/>
                    <a:pt x="4524935" y="1257300"/>
                  </a:cubicBezTo>
                  <a:cubicBezTo>
                    <a:pt x="4516169" y="1254378"/>
                    <a:pt x="4507006" y="1252818"/>
                    <a:pt x="4498041" y="1250577"/>
                  </a:cubicBezTo>
                  <a:cubicBezTo>
                    <a:pt x="4489076" y="1246094"/>
                    <a:pt x="4480359" y="1241077"/>
                    <a:pt x="4471147" y="1237129"/>
                  </a:cubicBezTo>
                  <a:cubicBezTo>
                    <a:pt x="4464633" y="1234337"/>
                    <a:pt x="4457613" y="1232894"/>
                    <a:pt x="4450977" y="1230406"/>
                  </a:cubicBezTo>
                  <a:cubicBezTo>
                    <a:pt x="4439676" y="1226168"/>
                    <a:pt x="4428388" y="1221861"/>
                    <a:pt x="4417359" y="1216959"/>
                  </a:cubicBezTo>
                  <a:cubicBezTo>
                    <a:pt x="4408200" y="1212888"/>
                    <a:pt x="4399771" y="1207234"/>
                    <a:pt x="4390465" y="1203512"/>
                  </a:cubicBezTo>
                  <a:cubicBezTo>
                    <a:pt x="4377304" y="1198248"/>
                    <a:pt x="4350124" y="1190065"/>
                    <a:pt x="4350124" y="1190065"/>
                  </a:cubicBezTo>
                  <a:cubicBezTo>
                    <a:pt x="4343400" y="1185583"/>
                    <a:pt x="4337337" y="1179900"/>
                    <a:pt x="4329953" y="1176618"/>
                  </a:cubicBezTo>
                  <a:cubicBezTo>
                    <a:pt x="4317000" y="1170861"/>
                    <a:pt x="4303059" y="1167653"/>
                    <a:pt x="4289612" y="1163171"/>
                  </a:cubicBezTo>
                  <a:lnTo>
                    <a:pt x="4269441" y="1156447"/>
                  </a:lnTo>
                  <a:cubicBezTo>
                    <a:pt x="4262718" y="1154206"/>
                    <a:pt x="4255851" y="1152356"/>
                    <a:pt x="4249271" y="1149724"/>
                  </a:cubicBezTo>
                  <a:cubicBezTo>
                    <a:pt x="4223500" y="1139416"/>
                    <a:pt x="4202430" y="1130225"/>
                    <a:pt x="4175312" y="1122829"/>
                  </a:cubicBezTo>
                  <a:cubicBezTo>
                    <a:pt x="4164287" y="1119822"/>
                    <a:pt x="4152781" y="1118878"/>
                    <a:pt x="4141694" y="1116106"/>
                  </a:cubicBezTo>
                  <a:cubicBezTo>
                    <a:pt x="4134819" y="1114387"/>
                    <a:pt x="4128399" y="1111101"/>
                    <a:pt x="4121524" y="1109382"/>
                  </a:cubicBezTo>
                  <a:cubicBezTo>
                    <a:pt x="4092707" y="1102178"/>
                    <a:pt x="4077504" y="1101923"/>
                    <a:pt x="4047565" y="1095935"/>
                  </a:cubicBezTo>
                  <a:cubicBezTo>
                    <a:pt x="4038504" y="1094123"/>
                    <a:pt x="4029706" y="1091148"/>
                    <a:pt x="4020671" y="1089212"/>
                  </a:cubicBezTo>
                  <a:cubicBezTo>
                    <a:pt x="3998322" y="1084423"/>
                    <a:pt x="3975608" y="1081309"/>
                    <a:pt x="3953435" y="1075765"/>
                  </a:cubicBezTo>
                  <a:cubicBezTo>
                    <a:pt x="3887846" y="1059366"/>
                    <a:pt x="3969745" y="1079390"/>
                    <a:pt x="3892924" y="1062318"/>
                  </a:cubicBezTo>
                  <a:cubicBezTo>
                    <a:pt x="3832739" y="1048943"/>
                    <a:pt x="3904748" y="1062046"/>
                    <a:pt x="3825688" y="1048871"/>
                  </a:cubicBezTo>
                  <a:lnTo>
                    <a:pt x="3745006" y="1021977"/>
                  </a:lnTo>
                  <a:cubicBezTo>
                    <a:pt x="3745005" y="1021977"/>
                    <a:pt x="3704666" y="1008530"/>
                    <a:pt x="3704665" y="1008529"/>
                  </a:cubicBezTo>
                  <a:cubicBezTo>
                    <a:pt x="3672701" y="987220"/>
                    <a:pt x="3692159" y="997637"/>
                    <a:pt x="3644153" y="981635"/>
                  </a:cubicBezTo>
                  <a:cubicBezTo>
                    <a:pt x="3644149" y="981634"/>
                    <a:pt x="3603815" y="968190"/>
                    <a:pt x="3603812" y="968188"/>
                  </a:cubicBezTo>
                  <a:cubicBezTo>
                    <a:pt x="3597088" y="963706"/>
                    <a:pt x="3591025" y="958023"/>
                    <a:pt x="3583641" y="954741"/>
                  </a:cubicBezTo>
                  <a:cubicBezTo>
                    <a:pt x="3570688" y="948984"/>
                    <a:pt x="3543300" y="941294"/>
                    <a:pt x="3543300" y="941294"/>
                  </a:cubicBezTo>
                  <a:cubicBezTo>
                    <a:pt x="3498013" y="896007"/>
                    <a:pt x="3550414" y="941490"/>
                    <a:pt x="3496235" y="914400"/>
                  </a:cubicBezTo>
                  <a:cubicBezTo>
                    <a:pt x="3486212" y="909388"/>
                    <a:pt x="3478460" y="900742"/>
                    <a:pt x="3469341" y="894229"/>
                  </a:cubicBezTo>
                  <a:cubicBezTo>
                    <a:pt x="3436582" y="870829"/>
                    <a:pt x="3461669" y="889844"/>
                    <a:pt x="3422277" y="867335"/>
                  </a:cubicBezTo>
                  <a:cubicBezTo>
                    <a:pt x="3345294" y="823345"/>
                    <a:pt x="3465360" y="889335"/>
                    <a:pt x="3381935" y="833718"/>
                  </a:cubicBezTo>
                  <a:cubicBezTo>
                    <a:pt x="3376038" y="829787"/>
                    <a:pt x="3368488" y="829235"/>
                    <a:pt x="3361765" y="826994"/>
                  </a:cubicBezTo>
                  <a:cubicBezTo>
                    <a:pt x="3297411" y="762643"/>
                    <a:pt x="3379811" y="839026"/>
                    <a:pt x="3321424" y="800100"/>
                  </a:cubicBezTo>
                  <a:cubicBezTo>
                    <a:pt x="3313512" y="794825"/>
                    <a:pt x="3308612" y="785950"/>
                    <a:pt x="3301253" y="779929"/>
                  </a:cubicBezTo>
                  <a:cubicBezTo>
                    <a:pt x="3283907" y="765737"/>
                    <a:pt x="3263312" y="755435"/>
                    <a:pt x="3247465" y="739588"/>
                  </a:cubicBezTo>
                  <a:cubicBezTo>
                    <a:pt x="3234018" y="726141"/>
                    <a:pt x="3223431" y="709031"/>
                    <a:pt x="3207124" y="699247"/>
                  </a:cubicBezTo>
                  <a:cubicBezTo>
                    <a:pt x="3195918" y="692524"/>
                    <a:pt x="3183961" y="686918"/>
                    <a:pt x="3173506" y="679077"/>
                  </a:cubicBezTo>
                  <a:cubicBezTo>
                    <a:pt x="3165899" y="673372"/>
                    <a:pt x="3160841" y="664744"/>
                    <a:pt x="3153335" y="658906"/>
                  </a:cubicBezTo>
                  <a:cubicBezTo>
                    <a:pt x="3140578" y="648984"/>
                    <a:pt x="3124421" y="643440"/>
                    <a:pt x="3112994" y="632012"/>
                  </a:cubicBezTo>
                  <a:cubicBezTo>
                    <a:pt x="3106271" y="625288"/>
                    <a:pt x="3100329" y="617679"/>
                    <a:pt x="3092824" y="611841"/>
                  </a:cubicBezTo>
                  <a:cubicBezTo>
                    <a:pt x="3080067" y="601919"/>
                    <a:pt x="3063911" y="596375"/>
                    <a:pt x="3052483" y="584947"/>
                  </a:cubicBezTo>
                  <a:cubicBezTo>
                    <a:pt x="3025255" y="557719"/>
                    <a:pt x="3019964" y="547155"/>
                    <a:pt x="2991971" y="531159"/>
                  </a:cubicBezTo>
                  <a:cubicBezTo>
                    <a:pt x="2983269" y="526186"/>
                    <a:pt x="2973779" y="522685"/>
                    <a:pt x="2965077" y="517712"/>
                  </a:cubicBezTo>
                  <a:cubicBezTo>
                    <a:pt x="2958061" y="513703"/>
                    <a:pt x="2952290" y="507547"/>
                    <a:pt x="2944906" y="504265"/>
                  </a:cubicBezTo>
                  <a:cubicBezTo>
                    <a:pt x="2931953" y="498508"/>
                    <a:pt x="2904565" y="490818"/>
                    <a:pt x="2904565" y="490818"/>
                  </a:cubicBezTo>
                  <a:cubicBezTo>
                    <a:pt x="2855013" y="453653"/>
                    <a:pt x="2901131" y="482806"/>
                    <a:pt x="2850777" y="463924"/>
                  </a:cubicBezTo>
                  <a:cubicBezTo>
                    <a:pt x="2841392" y="460405"/>
                    <a:pt x="2833189" y="454199"/>
                    <a:pt x="2823883" y="450477"/>
                  </a:cubicBezTo>
                  <a:cubicBezTo>
                    <a:pt x="2796594" y="439561"/>
                    <a:pt x="2783069" y="436911"/>
                    <a:pt x="2756647" y="430306"/>
                  </a:cubicBezTo>
                  <a:cubicBezTo>
                    <a:pt x="2749924" y="425824"/>
                    <a:pt x="2743704" y="420473"/>
                    <a:pt x="2736477" y="416859"/>
                  </a:cubicBezTo>
                  <a:cubicBezTo>
                    <a:pt x="2730138" y="413689"/>
                    <a:pt x="2723212" y="411729"/>
                    <a:pt x="2716306" y="410135"/>
                  </a:cubicBezTo>
                  <a:cubicBezTo>
                    <a:pt x="2674388" y="400461"/>
                    <a:pt x="2648542" y="396600"/>
                    <a:pt x="2608730" y="389965"/>
                  </a:cubicBezTo>
                  <a:cubicBezTo>
                    <a:pt x="2568342" y="376502"/>
                    <a:pt x="2607165" y="388107"/>
                    <a:pt x="2541494" y="376518"/>
                  </a:cubicBezTo>
                  <a:cubicBezTo>
                    <a:pt x="2518986" y="372546"/>
                    <a:pt x="2496432" y="368614"/>
                    <a:pt x="2474259" y="363071"/>
                  </a:cubicBezTo>
                  <a:cubicBezTo>
                    <a:pt x="2456330" y="358589"/>
                    <a:pt x="2438593" y="353248"/>
                    <a:pt x="2420471" y="349624"/>
                  </a:cubicBezTo>
                  <a:lnTo>
                    <a:pt x="2353235" y="336177"/>
                  </a:lnTo>
                  <a:cubicBezTo>
                    <a:pt x="2342029" y="333936"/>
                    <a:pt x="2330890" y="331332"/>
                    <a:pt x="2319618" y="329453"/>
                  </a:cubicBezTo>
                  <a:cubicBezTo>
                    <a:pt x="2306171" y="327212"/>
                    <a:pt x="2292676" y="325241"/>
                    <a:pt x="2279277" y="322729"/>
                  </a:cubicBezTo>
                  <a:cubicBezTo>
                    <a:pt x="2256813" y="318517"/>
                    <a:pt x="2234214" y="314825"/>
                    <a:pt x="2212041" y="309282"/>
                  </a:cubicBezTo>
                  <a:cubicBezTo>
                    <a:pt x="2194112" y="304800"/>
                    <a:pt x="2176375" y="299459"/>
                    <a:pt x="2158253" y="295835"/>
                  </a:cubicBezTo>
                  <a:cubicBezTo>
                    <a:pt x="2147047" y="293594"/>
                    <a:pt x="2135791" y="291591"/>
                    <a:pt x="2124635" y="289112"/>
                  </a:cubicBezTo>
                  <a:cubicBezTo>
                    <a:pt x="2077366" y="278608"/>
                    <a:pt x="2116861" y="286891"/>
                    <a:pt x="2077571" y="275665"/>
                  </a:cubicBezTo>
                  <a:cubicBezTo>
                    <a:pt x="2068686" y="273126"/>
                    <a:pt x="2059329" y="272186"/>
                    <a:pt x="2050677" y="268941"/>
                  </a:cubicBezTo>
                  <a:cubicBezTo>
                    <a:pt x="2041292" y="265422"/>
                    <a:pt x="2033168" y="259013"/>
                    <a:pt x="2023783" y="255494"/>
                  </a:cubicBezTo>
                  <a:cubicBezTo>
                    <a:pt x="1998498" y="246013"/>
                    <a:pt x="1982092" y="250652"/>
                    <a:pt x="1956547" y="235324"/>
                  </a:cubicBezTo>
                  <a:cubicBezTo>
                    <a:pt x="1945341" y="228600"/>
                    <a:pt x="1934827" y="220561"/>
                    <a:pt x="1922930" y="215153"/>
                  </a:cubicBezTo>
                  <a:cubicBezTo>
                    <a:pt x="1910026" y="209287"/>
                    <a:pt x="1882588" y="201706"/>
                    <a:pt x="1882588" y="201706"/>
                  </a:cubicBezTo>
                  <a:cubicBezTo>
                    <a:pt x="1850624" y="180396"/>
                    <a:pt x="1870085" y="190815"/>
                    <a:pt x="1822077" y="174812"/>
                  </a:cubicBezTo>
                  <a:lnTo>
                    <a:pt x="1741394" y="147918"/>
                  </a:lnTo>
                  <a:cubicBezTo>
                    <a:pt x="1734671" y="145677"/>
                    <a:pt x="1727121" y="145125"/>
                    <a:pt x="1721224" y="141194"/>
                  </a:cubicBezTo>
                  <a:cubicBezTo>
                    <a:pt x="1714500" y="136712"/>
                    <a:pt x="1708480" y="130930"/>
                    <a:pt x="1701053" y="127747"/>
                  </a:cubicBezTo>
                  <a:cubicBezTo>
                    <a:pt x="1692560" y="124107"/>
                    <a:pt x="1683124" y="123265"/>
                    <a:pt x="1674159" y="121024"/>
                  </a:cubicBezTo>
                  <a:cubicBezTo>
                    <a:pt x="1612106" y="89996"/>
                    <a:pt x="1639818" y="98990"/>
                    <a:pt x="1593477" y="87406"/>
                  </a:cubicBezTo>
                  <a:cubicBezTo>
                    <a:pt x="1586753" y="82924"/>
                    <a:pt x="1580733" y="77142"/>
                    <a:pt x="1573306" y="73959"/>
                  </a:cubicBezTo>
                  <a:cubicBezTo>
                    <a:pt x="1564813" y="70319"/>
                    <a:pt x="1555263" y="69890"/>
                    <a:pt x="1546412" y="67235"/>
                  </a:cubicBezTo>
                  <a:cubicBezTo>
                    <a:pt x="1532835" y="63162"/>
                    <a:pt x="1519518" y="58270"/>
                    <a:pt x="1506071" y="53788"/>
                  </a:cubicBezTo>
                  <a:cubicBezTo>
                    <a:pt x="1486855" y="47383"/>
                    <a:pt x="1480100" y="44560"/>
                    <a:pt x="1459006" y="40341"/>
                  </a:cubicBezTo>
                  <a:cubicBezTo>
                    <a:pt x="1445638" y="37667"/>
                    <a:pt x="1432078" y="36057"/>
                    <a:pt x="1418665" y="33618"/>
                  </a:cubicBezTo>
                  <a:cubicBezTo>
                    <a:pt x="1407421" y="31574"/>
                    <a:pt x="1396203" y="29373"/>
                    <a:pt x="1385047" y="26894"/>
                  </a:cubicBezTo>
                  <a:cubicBezTo>
                    <a:pt x="1376027" y="24889"/>
                    <a:pt x="1367244" y="21824"/>
                    <a:pt x="1358153" y="20171"/>
                  </a:cubicBezTo>
                  <a:cubicBezTo>
                    <a:pt x="1342561" y="17336"/>
                    <a:pt x="1326694" y="16201"/>
                    <a:pt x="1311088" y="13447"/>
                  </a:cubicBezTo>
                  <a:cubicBezTo>
                    <a:pt x="1288580" y="9475"/>
                    <a:pt x="1243853" y="0"/>
                    <a:pt x="1243853" y="0"/>
                  </a:cubicBezTo>
                  <a:lnTo>
                    <a:pt x="914400" y="6724"/>
                  </a:lnTo>
                  <a:cubicBezTo>
                    <a:pt x="905166" y="7072"/>
                    <a:pt x="896526" y="11442"/>
                    <a:pt x="887506" y="13447"/>
                  </a:cubicBezTo>
                  <a:cubicBezTo>
                    <a:pt x="822551" y="27881"/>
                    <a:pt x="886596" y="12284"/>
                    <a:pt x="813547" y="26894"/>
                  </a:cubicBezTo>
                  <a:cubicBezTo>
                    <a:pt x="804486" y="28706"/>
                    <a:pt x="795674" y="31613"/>
                    <a:pt x="786653" y="33618"/>
                  </a:cubicBezTo>
                  <a:cubicBezTo>
                    <a:pt x="775497" y="36097"/>
                    <a:pt x="764191" y="37862"/>
                    <a:pt x="753035" y="40341"/>
                  </a:cubicBezTo>
                  <a:cubicBezTo>
                    <a:pt x="744014" y="42346"/>
                    <a:pt x="735162" y="45060"/>
                    <a:pt x="726141" y="47065"/>
                  </a:cubicBezTo>
                  <a:cubicBezTo>
                    <a:pt x="714986" y="49544"/>
                    <a:pt x="703679" y="51309"/>
                    <a:pt x="692524" y="53788"/>
                  </a:cubicBezTo>
                  <a:cubicBezTo>
                    <a:pt x="683503" y="55793"/>
                    <a:pt x="674665" y="58576"/>
                    <a:pt x="665630" y="60512"/>
                  </a:cubicBezTo>
                  <a:cubicBezTo>
                    <a:pt x="643282" y="65301"/>
                    <a:pt x="620567" y="68416"/>
                    <a:pt x="598394" y="73959"/>
                  </a:cubicBezTo>
                  <a:cubicBezTo>
                    <a:pt x="591221" y="75752"/>
                    <a:pt x="515840" y="93137"/>
                    <a:pt x="504265" y="100853"/>
                  </a:cubicBezTo>
                  <a:cubicBezTo>
                    <a:pt x="402314" y="168820"/>
                    <a:pt x="506946" y="95257"/>
                    <a:pt x="443753" y="147918"/>
                  </a:cubicBezTo>
                  <a:cubicBezTo>
                    <a:pt x="437545" y="153091"/>
                    <a:pt x="429893" y="156317"/>
                    <a:pt x="423583" y="161365"/>
                  </a:cubicBezTo>
                  <a:cubicBezTo>
                    <a:pt x="405812" y="175582"/>
                    <a:pt x="395537" y="196709"/>
                    <a:pt x="383241" y="215153"/>
                  </a:cubicBezTo>
                  <a:lnTo>
                    <a:pt x="369794" y="235324"/>
                  </a:lnTo>
                  <a:cubicBezTo>
                    <a:pt x="357979" y="270770"/>
                    <a:pt x="370880" y="242090"/>
                    <a:pt x="342900" y="275665"/>
                  </a:cubicBezTo>
                  <a:cubicBezTo>
                    <a:pt x="337727" y="281873"/>
                    <a:pt x="334626" y="289627"/>
                    <a:pt x="329453" y="295835"/>
                  </a:cubicBezTo>
                  <a:cubicBezTo>
                    <a:pt x="286310" y="347607"/>
                    <a:pt x="329225" y="286094"/>
                    <a:pt x="295835" y="336177"/>
                  </a:cubicBezTo>
                  <a:cubicBezTo>
                    <a:pt x="293594" y="342900"/>
                    <a:pt x="292554" y="350152"/>
                    <a:pt x="289112" y="356347"/>
                  </a:cubicBezTo>
                  <a:cubicBezTo>
                    <a:pt x="281263" y="370475"/>
                    <a:pt x="267329" y="381356"/>
                    <a:pt x="262218" y="396688"/>
                  </a:cubicBezTo>
                  <a:cubicBezTo>
                    <a:pt x="257736" y="410135"/>
                    <a:pt x="252209" y="423278"/>
                    <a:pt x="248771" y="437029"/>
                  </a:cubicBezTo>
                  <a:cubicBezTo>
                    <a:pt x="244522" y="454024"/>
                    <a:pt x="241753" y="468023"/>
                    <a:pt x="235324" y="484094"/>
                  </a:cubicBezTo>
                  <a:cubicBezTo>
                    <a:pt x="233463" y="488747"/>
                    <a:pt x="229721" y="495300"/>
                    <a:pt x="228600" y="497541"/>
                  </a:cubicBezTo>
                  <a:close/>
                </a:path>
              </a:pathLst>
            </a:custGeom>
            <a:noFill/>
            <a:ln w="254000" cap="flat" cmpd="sng">
              <a:solidFill>
                <a:srgbClr val="5959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5" name="Google Shape;312;p12">
              <a:extLst>
                <a:ext uri="{FF2B5EF4-FFF2-40B4-BE49-F238E27FC236}">
                  <a16:creationId xmlns:a16="http://schemas.microsoft.com/office/drawing/2014/main" id="{665DE61E-51F2-5093-95B8-4D825046BB80}"/>
                </a:ext>
              </a:extLst>
            </p:cNvPr>
            <p:cNvSpPr/>
            <p:nvPr/>
          </p:nvSpPr>
          <p:spPr>
            <a:xfrm>
              <a:off x="3337119" y="2621896"/>
              <a:ext cx="3195483" cy="2064774"/>
            </a:xfrm>
            <a:custGeom>
              <a:avLst/>
              <a:gdLst/>
              <a:ahLst/>
              <a:cxnLst/>
              <a:rect l="l" t="t" r="r" b="b"/>
              <a:pathLst>
                <a:path w="3195483" h="2064774" extrusionOk="0">
                  <a:moveTo>
                    <a:pt x="757083" y="0"/>
                  </a:moveTo>
                  <a:lnTo>
                    <a:pt x="757083" y="0"/>
                  </a:lnTo>
                  <a:cubicBezTo>
                    <a:pt x="806244" y="36051"/>
                    <a:pt x="850518" y="79954"/>
                    <a:pt x="904567" y="108154"/>
                  </a:cubicBezTo>
                  <a:cubicBezTo>
                    <a:pt x="927994" y="120377"/>
                    <a:pt x="957228" y="113260"/>
                    <a:pt x="983225" y="117987"/>
                  </a:cubicBezTo>
                  <a:cubicBezTo>
                    <a:pt x="993422" y="119841"/>
                    <a:pt x="1002559" y="125786"/>
                    <a:pt x="1012722" y="127819"/>
                  </a:cubicBezTo>
                  <a:cubicBezTo>
                    <a:pt x="1035447" y="132364"/>
                    <a:pt x="1058606" y="134374"/>
                    <a:pt x="1081548" y="137651"/>
                  </a:cubicBezTo>
                  <a:cubicBezTo>
                    <a:pt x="1136061" y="155821"/>
                    <a:pt x="1094010" y="143759"/>
                    <a:pt x="1179871" y="157316"/>
                  </a:cubicBezTo>
                  <a:lnTo>
                    <a:pt x="1297858" y="176980"/>
                  </a:lnTo>
                  <a:cubicBezTo>
                    <a:pt x="1465733" y="232938"/>
                    <a:pt x="1295600" y="179446"/>
                    <a:pt x="1759974" y="196645"/>
                  </a:cubicBezTo>
                  <a:cubicBezTo>
                    <a:pt x="1792889" y="197864"/>
                    <a:pt x="1825647" y="202124"/>
                    <a:pt x="1858296" y="206477"/>
                  </a:cubicBezTo>
                  <a:cubicBezTo>
                    <a:pt x="1874861" y="208686"/>
                    <a:pt x="1890795" y="215027"/>
                    <a:pt x="1907458" y="216309"/>
                  </a:cubicBezTo>
                  <a:cubicBezTo>
                    <a:pt x="1976159" y="221594"/>
                    <a:pt x="2045109" y="222864"/>
                    <a:pt x="2113935" y="226141"/>
                  </a:cubicBezTo>
                  <a:cubicBezTo>
                    <a:pt x="2140154" y="229419"/>
                    <a:pt x="2166529" y="231630"/>
                    <a:pt x="2192593" y="235974"/>
                  </a:cubicBezTo>
                  <a:cubicBezTo>
                    <a:pt x="2266053" y="248218"/>
                    <a:pt x="2200636" y="241611"/>
                    <a:pt x="2261419" y="255638"/>
                  </a:cubicBezTo>
                  <a:cubicBezTo>
                    <a:pt x="2293986" y="263154"/>
                    <a:pt x="2328033" y="264734"/>
                    <a:pt x="2359741" y="275303"/>
                  </a:cubicBezTo>
                  <a:cubicBezTo>
                    <a:pt x="2402058" y="289408"/>
                    <a:pt x="2379183" y="282621"/>
                    <a:pt x="2428567" y="294967"/>
                  </a:cubicBezTo>
                  <a:cubicBezTo>
                    <a:pt x="2441677" y="301522"/>
                    <a:pt x="2454424" y="308858"/>
                    <a:pt x="2467896" y="314632"/>
                  </a:cubicBezTo>
                  <a:cubicBezTo>
                    <a:pt x="2477422" y="318715"/>
                    <a:pt x="2487689" y="320825"/>
                    <a:pt x="2497393" y="324464"/>
                  </a:cubicBezTo>
                  <a:cubicBezTo>
                    <a:pt x="2513919" y="330661"/>
                    <a:pt x="2530426" y="336961"/>
                    <a:pt x="2546554" y="344129"/>
                  </a:cubicBezTo>
                  <a:cubicBezTo>
                    <a:pt x="2619444" y="376525"/>
                    <a:pt x="2554802" y="353433"/>
                    <a:pt x="2615380" y="373625"/>
                  </a:cubicBezTo>
                  <a:cubicBezTo>
                    <a:pt x="2653588" y="402282"/>
                    <a:pt x="2696730" y="431741"/>
                    <a:pt x="2723535" y="471948"/>
                  </a:cubicBezTo>
                  <a:lnTo>
                    <a:pt x="2743200" y="501445"/>
                  </a:lnTo>
                  <a:lnTo>
                    <a:pt x="2762864" y="580103"/>
                  </a:lnTo>
                  <a:cubicBezTo>
                    <a:pt x="2766141" y="593213"/>
                    <a:pt x="2770046" y="606181"/>
                    <a:pt x="2772696" y="619432"/>
                  </a:cubicBezTo>
                  <a:lnTo>
                    <a:pt x="2792361" y="717754"/>
                  </a:lnTo>
                  <a:cubicBezTo>
                    <a:pt x="2789084" y="773470"/>
                    <a:pt x="2788083" y="829367"/>
                    <a:pt x="2782529" y="884903"/>
                  </a:cubicBezTo>
                  <a:cubicBezTo>
                    <a:pt x="2779475" y="915441"/>
                    <a:pt x="2745944" y="954528"/>
                    <a:pt x="2733367" y="973393"/>
                  </a:cubicBezTo>
                  <a:cubicBezTo>
                    <a:pt x="2726812" y="983225"/>
                    <a:pt x="2723157" y="995800"/>
                    <a:pt x="2713703" y="1002890"/>
                  </a:cubicBezTo>
                  <a:cubicBezTo>
                    <a:pt x="2561935" y="1116715"/>
                    <a:pt x="2691811" y="1026637"/>
                    <a:pt x="2595716" y="1081548"/>
                  </a:cubicBezTo>
                  <a:cubicBezTo>
                    <a:pt x="2585456" y="1087411"/>
                    <a:pt x="2577283" y="1097063"/>
                    <a:pt x="2566219" y="1101212"/>
                  </a:cubicBezTo>
                  <a:cubicBezTo>
                    <a:pt x="2550571" y="1107080"/>
                    <a:pt x="2533445" y="1107767"/>
                    <a:pt x="2517058" y="1111045"/>
                  </a:cubicBezTo>
                  <a:cubicBezTo>
                    <a:pt x="2490839" y="1124155"/>
                    <a:pt x="2467420" y="1146228"/>
                    <a:pt x="2438400" y="1150374"/>
                  </a:cubicBezTo>
                  <a:cubicBezTo>
                    <a:pt x="2415458" y="1153651"/>
                    <a:pt x="2392434" y="1156396"/>
                    <a:pt x="2369574" y="1160206"/>
                  </a:cubicBezTo>
                  <a:cubicBezTo>
                    <a:pt x="2310276" y="1170089"/>
                    <a:pt x="2334106" y="1168087"/>
                    <a:pt x="2281083" y="1179870"/>
                  </a:cubicBezTo>
                  <a:cubicBezTo>
                    <a:pt x="2264769" y="1183495"/>
                    <a:pt x="2248309" y="1186425"/>
                    <a:pt x="2231922" y="1189703"/>
                  </a:cubicBezTo>
                  <a:lnTo>
                    <a:pt x="1789471" y="1179870"/>
                  </a:lnTo>
                  <a:cubicBezTo>
                    <a:pt x="1769550" y="1179089"/>
                    <a:pt x="1749970" y="1174215"/>
                    <a:pt x="1730477" y="1170038"/>
                  </a:cubicBezTo>
                  <a:cubicBezTo>
                    <a:pt x="1720433" y="1167886"/>
                    <a:pt x="1647290" y="1151241"/>
                    <a:pt x="1622322" y="1140541"/>
                  </a:cubicBezTo>
                  <a:cubicBezTo>
                    <a:pt x="1429398" y="1057859"/>
                    <a:pt x="1762545" y="1192700"/>
                    <a:pt x="1533832" y="1101212"/>
                  </a:cubicBezTo>
                  <a:cubicBezTo>
                    <a:pt x="1472294" y="1039676"/>
                    <a:pt x="1542073" y="1101708"/>
                    <a:pt x="1455174" y="1052051"/>
                  </a:cubicBezTo>
                  <a:cubicBezTo>
                    <a:pt x="1424394" y="1034463"/>
                    <a:pt x="1396180" y="1012723"/>
                    <a:pt x="1366683" y="993058"/>
                  </a:cubicBezTo>
                  <a:lnTo>
                    <a:pt x="1337187" y="973393"/>
                  </a:lnTo>
                  <a:cubicBezTo>
                    <a:pt x="1327355" y="966838"/>
                    <a:pt x="1316046" y="962085"/>
                    <a:pt x="1307690" y="953729"/>
                  </a:cubicBezTo>
                  <a:cubicBezTo>
                    <a:pt x="1283500" y="929539"/>
                    <a:pt x="1268812" y="909709"/>
                    <a:pt x="1238864" y="894735"/>
                  </a:cubicBezTo>
                  <a:cubicBezTo>
                    <a:pt x="1229594" y="890100"/>
                    <a:pt x="1219199" y="888180"/>
                    <a:pt x="1209367" y="884903"/>
                  </a:cubicBezTo>
                  <a:cubicBezTo>
                    <a:pt x="1196257" y="875071"/>
                    <a:pt x="1184424" y="863253"/>
                    <a:pt x="1170038" y="855406"/>
                  </a:cubicBezTo>
                  <a:cubicBezTo>
                    <a:pt x="1021670" y="774478"/>
                    <a:pt x="1153963" y="853462"/>
                    <a:pt x="1071716" y="816077"/>
                  </a:cubicBezTo>
                  <a:cubicBezTo>
                    <a:pt x="1045029" y="803947"/>
                    <a:pt x="1021497" y="783858"/>
                    <a:pt x="993058" y="776748"/>
                  </a:cubicBezTo>
                  <a:cubicBezTo>
                    <a:pt x="979948" y="773471"/>
                    <a:pt x="966549" y="771189"/>
                    <a:pt x="953729" y="766916"/>
                  </a:cubicBezTo>
                  <a:cubicBezTo>
                    <a:pt x="885134" y="744051"/>
                    <a:pt x="925190" y="753281"/>
                    <a:pt x="865238" y="727587"/>
                  </a:cubicBezTo>
                  <a:cubicBezTo>
                    <a:pt x="832087" y="713379"/>
                    <a:pt x="833846" y="720400"/>
                    <a:pt x="796412" y="707922"/>
                  </a:cubicBezTo>
                  <a:cubicBezTo>
                    <a:pt x="779668" y="702341"/>
                    <a:pt x="764509" y="691956"/>
                    <a:pt x="747251" y="688258"/>
                  </a:cubicBezTo>
                  <a:cubicBezTo>
                    <a:pt x="718232" y="682039"/>
                    <a:pt x="688258" y="681703"/>
                    <a:pt x="658761" y="678425"/>
                  </a:cubicBezTo>
                  <a:cubicBezTo>
                    <a:pt x="586602" y="642346"/>
                    <a:pt x="646725" y="666742"/>
                    <a:pt x="530941" y="648929"/>
                  </a:cubicBezTo>
                  <a:cubicBezTo>
                    <a:pt x="517585" y="646874"/>
                    <a:pt x="504803" y="642028"/>
                    <a:pt x="491612" y="639096"/>
                  </a:cubicBezTo>
                  <a:cubicBezTo>
                    <a:pt x="475298" y="635471"/>
                    <a:pt x="458735" y="633022"/>
                    <a:pt x="442451" y="629264"/>
                  </a:cubicBezTo>
                  <a:cubicBezTo>
                    <a:pt x="416117" y="623187"/>
                    <a:pt x="390451" y="614043"/>
                    <a:pt x="363793" y="609600"/>
                  </a:cubicBezTo>
                  <a:cubicBezTo>
                    <a:pt x="288316" y="597019"/>
                    <a:pt x="324349" y="603677"/>
                    <a:pt x="255638" y="589935"/>
                  </a:cubicBezTo>
                  <a:cubicBezTo>
                    <a:pt x="252454" y="590253"/>
                    <a:pt x="144721" y="596233"/>
                    <a:pt x="117987" y="609600"/>
                  </a:cubicBezTo>
                  <a:cubicBezTo>
                    <a:pt x="86667" y="625260"/>
                    <a:pt x="52616" y="650681"/>
                    <a:pt x="29496" y="678425"/>
                  </a:cubicBezTo>
                  <a:cubicBezTo>
                    <a:pt x="21931" y="687503"/>
                    <a:pt x="16387" y="698090"/>
                    <a:pt x="9832" y="707922"/>
                  </a:cubicBezTo>
                  <a:cubicBezTo>
                    <a:pt x="6555" y="724309"/>
                    <a:pt x="0" y="740371"/>
                    <a:pt x="0" y="757083"/>
                  </a:cubicBezTo>
                  <a:cubicBezTo>
                    <a:pt x="0" y="791374"/>
                    <a:pt x="7970" y="871523"/>
                    <a:pt x="19664" y="914400"/>
                  </a:cubicBezTo>
                  <a:cubicBezTo>
                    <a:pt x="25118" y="934398"/>
                    <a:pt x="34302" y="953284"/>
                    <a:pt x="39329" y="973393"/>
                  </a:cubicBezTo>
                  <a:cubicBezTo>
                    <a:pt x="42606" y="986503"/>
                    <a:pt x="44416" y="1000069"/>
                    <a:pt x="49161" y="1012722"/>
                  </a:cubicBezTo>
                  <a:cubicBezTo>
                    <a:pt x="54307" y="1026446"/>
                    <a:pt x="63051" y="1038579"/>
                    <a:pt x="68825" y="1052051"/>
                  </a:cubicBezTo>
                  <a:cubicBezTo>
                    <a:pt x="72908" y="1061577"/>
                    <a:pt x="74023" y="1072278"/>
                    <a:pt x="78658" y="1081548"/>
                  </a:cubicBezTo>
                  <a:cubicBezTo>
                    <a:pt x="83943" y="1092117"/>
                    <a:pt x="93037" y="1100476"/>
                    <a:pt x="98322" y="1111045"/>
                  </a:cubicBezTo>
                  <a:cubicBezTo>
                    <a:pt x="102957" y="1120315"/>
                    <a:pt x="102405" y="1131918"/>
                    <a:pt x="108154" y="1140541"/>
                  </a:cubicBezTo>
                  <a:cubicBezTo>
                    <a:pt x="115867" y="1152111"/>
                    <a:pt x="129114" y="1159062"/>
                    <a:pt x="137651" y="1170038"/>
                  </a:cubicBezTo>
                  <a:cubicBezTo>
                    <a:pt x="152161" y="1188694"/>
                    <a:pt x="160268" y="1212320"/>
                    <a:pt x="176980" y="1229032"/>
                  </a:cubicBezTo>
                  <a:cubicBezTo>
                    <a:pt x="260875" y="1312927"/>
                    <a:pt x="147681" y="1196952"/>
                    <a:pt x="235974" y="1297858"/>
                  </a:cubicBezTo>
                  <a:cubicBezTo>
                    <a:pt x="248183" y="1311811"/>
                    <a:pt x="263921" y="1322553"/>
                    <a:pt x="275303" y="1337187"/>
                  </a:cubicBezTo>
                  <a:cubicBezTo>
                    <a:pt x="308063" y="1379306"/>
                    <a:pt x="297766" y="1389147"/>
                    <a:pt x="334296" y="1425677"/>
                  </a:cubicBezTo>
                  <a:cubicBezTo>
                    <a:pt x="342652" y="1434033"/>
                    <a:pt x="354715" y="1437776"/>
                    <a:pt x="363793" y="1445341"/>
                  </a:cubicBezTo>
                  <a:cubicBezTo>
                    <a:pt x="374475" y="1454243"/>
                    <a:pt x="382733" y="1465789"/>
                    <a:pt x="393290" y="1474838"/>
                  </a:cubicBezTo>
                  <a:cubicBezTo>
                    <a:pt x="405732" y="1485503"/>
                    <a:pt x="420177" y="1493670"/>
                    <a:pt x="432619" y="1504335"/>
                  </a:cubicBezTo>
                  <a:cubicBezTo>
                    <a:pt x="443176" y="1513384"/>
                    <a:pt x="451140" y="1525295"/>
                    <a:pt x="462116" y="1533832"/>
                  </a:cubicBezTo>
                  <a:cubicBezTo>
                    <a:pt x="480771" y="1548342"/>
                    <a:pt x="502654" y="1558397"/>
                    <a:pt x="521109" y="1573161"/>
                  </a:cubicBezTo>
                  <a:cubicBezTo>
                    <a:pt x="537496" y="1586271"/>
                    <a:pt x="553482" y="1599899"/>
                    <a:pt x="570271" y="1612490"/>
                  </a:cubicBezTo>
                  <a:cubicBezTo>
                    <a:pt x="579724" y="1619580"/>
                    <a:pt x="590314" y="1625064"/>
                    <a:pt x="599767" y="1632154"/>
                  </a:cubicBezTo>
                  <a:cubicBezTo>
                    <a:pt x="616556" y="1644745"/>
                    <a:pt x="633136" y="1657664"/>
                    <a:pt x="648929" y="1671483"/>
                  </a:cubicBezTo>
                  <a:cubicBezTo>
                    <a:pt x="659393" y="1680639"/>
                    <a:pt x="666993" y="1693065"/>
                    <a:pt x="678425" y="1700980"/>
                  </a:cubicBezTo>
                  <a:cubicBezTo>
                    <a:pt x="709850" y="1722736"/>
                    <a:pt x="744946" y="1738773"/>
                    <a:pt x="776748" y="1759974"/>
                  </a:cubicBezTo>
                  <a:cubicBezTo>
                    <a:pt x="786580" y="1766529"/>
                    <a:pt x="795985" y="1773775"/>
                    <a:pt x="806245" y="1779638"/>
                  </a:cubicBezTo>
                  <a:cubicBezTo>
                    <a:pt x="818971" y="1786910"/>
                    <a:pt x="832848" y="1792031"/>
                    <a:pt x="845574" y="1799303"/>
                  </a:cubicBezTo>
                  <a:cubicBezTo>
                    <a:pt x="855834" y="1805166"/>
                    <a:pt x="864811" y="1813104"/>
                    <a:pt x="875071" y="1818967"/>
                  </a:cubicBezTo>
                  <a:cubicBezTo>
                    <a:pt x="909093" y="1838408"/>
                    <a:pt x="910802" y="1837433"/>
                    <a:pt x="943896" y="1848464"/>
                  </a:cubicBezTo>
                  <a:cubicBezTo>
                    <a:pt x="968348" y="1864766"/>
                    <a:pt x="984206" y="1877100"/>
                    <a:pt x="1012722" y="1887793"/>
                  </a:cubicBezTo>
                  <a:cubicBezTo>
                    <a:pt x="1025375" y="1892538"/>
                    <a:pt x="1038941" y="1894348"/>
                    <a:pt x="1052051" y="1897625"/>
                  </a:cubicBezTo>
                  <a:cubicBezTo>
                    <a:pt x="1216283" y="1979741"/>
                    <a:pt x="1068394" y="1912906"/>
                    <a:pt x="1170038" y="1946787"/>
                  </a:cubicBezTo>
                  <a:cubicBezTo>
                    <a:pt x="1186782" y="1952368"/>
                    <a:pt x="1202146" y="1961903"/>
                    <a:pt x="1219200" y="1966451"/>
                  </a:cubicBezTo>
                  <a:cubicBezTo>
                    <a:pt x="1251495" y="1975063"/>
                    <a:pt x="1286489" y="1973703"/>
                    <a:pt x="1317522" y="1986116"/>
                  </a:cubicBezTo>
                  <a:cubicBezTo>
                    <a:pt x="1333909" y="1992671"/>
                    <a:pt x="1349425" y="2002082"/>
                    <a:pt x="1366683" y="2005780"/>
                  </a:cubicBezTo>
                  <a:cubicBezTo>
                    <a:pt x="1395703" y="2011998"/>
                    <a:pt x="1425794" y="2011415"/>
                    <a:pt x="1455174" y="2015612"/>
                  </a:cubicBezTo>
                  <a:cubicBezTo>
                    <a:pt x="1471718" y="2017975"/>
                    <a:pt x="1487851" y="2022698"/>
                    <a:pt x="1504335" y="2025445"/>
                  </a:cubicBezTo>
                  <a:cubicBezTo>
                    <a:pt x="1527195" y="2029255"/>
                    <a:pt x="1550360" y="2031131"/>
                    <a:pt x="1573161" y="2035277"/>
                  </a:cubicBezTo>
                  <a:cubicBezTo>
                    <a:pt x="1640579" y="2047535"/>
                    <a:pt x="1585838" y="2040903"/>
                    <a:pt x="1641987" y="2054941"/>
                  </a:cubicBezTo>
                  <a:cubicBezTo>
                    <a:pt x="1658200" y="2058994"/>
                    <a:pt x="1674761" y="2061496"/>
                    <a:pt x="1691148" y="2064774"/>
                  </a:cubicBezTo>
                  <a:cubicBezTo>
                    <a:pt x="1769806" y="2061496"/>
                    <a:pt x="1848596" y="2060550"/>
                    <a:pt x="1927122" y="2054941"/>
                  </a:cubicBezTo>
                  <a:cubicBezTo>
                    <a:pt x="1940601" y="2053978"/>
                    <a:pt x="1953200" y="2047759"/>
                    <a:pt x="1966451" y="2045109"/>
                  </a:cubicBezTo>
                  <a:cubicBezTo>
                    <a:pt x="1986000" y="2041199"/>
                    <a:pt x="2005831" y="2038843"/>
                    <a:pt x="2025445" y="2035277"/>
                  </a:cubicBezTo>
                  <a:cubicBezTo>
                    <a:pt x="2130893" y="2016105"/>
                    <a:pt x="2011520" y="2034458"/>
                    <a:pt x="2143432" y="2015612"/>
                  </a:cubicBezTo>
                  <a:cubicBezTo>
                    <a:pt x="2180610" y="2003219"/>
                    <a:pt x="2216012" y="1992702"/>
                    <a:pt x="2251587" y="1976283"/>
                  </a:cubicBezTo>
                  <a:cubicBezTo>
                    <a:pt x="2278203" y="1963999"/>
                    <a:pt x="2301806" y="1944064"/>
                    <a:pt x="2330245" y="1936954"/>
                  </a:cubicBezTo>
                  <a:cubicBezTo>
                    <a:pt x="2367991" y="1927518"/>
                    <a:pt x="2374627" y="1928880"/>
                    <a:pt x="2408903" y="1907458"/>
                  </a:cubicBezTo>
                  <a:cubicBezTo>
                    <a:pt x="2422799" y="1898773"/>
                    <a:pt x="2434336" y="1886646"/>
                    <a:pt x="2448232" y="1877961"/>
                  </a:cubicBezTo>
                  <a:cubicBezTo>
                    <a:pt x="2460661" y="1870193"/>
                    <a:pt x="2474835" y="1865568"/>
                    <a:pt x="2487561" y="1858296"/>
                  </a:cubicBezTo>
                  <a:cubicBezTo>
                    <a:pt x="2497821" y="1852433"/>
                    <a:pt x="2506329" y="1843584"/>
                    <a:pt x="2517058" y="1838632"/>
                  </a:cubicBezTo>
                  <a:cubicBezTo>
                    <a:pt x="2549108" y="1823840"/>
                    <a:pt x="2582606" y="1812413"/>
                    <a:pt x="2615380" y="1799303"/>
                  </a:cubicBezTo>
                  <a:cubicBezTo>
                    <a:pt x="2631767" y="1792748"/>
                    <a:pt x="2648755" y="1787531"/>
                    <a:pt x="2664541" y="1779638"/>
                  </a:cubicBezTo>
                  <a:cubicBezTo>
                    <a:pt x="2677651" y="1773083"/>
                    <a:pt x="2690399" y="1765748"/>
                    <a:pt x="2703871" y="1759974"/>
                  </a:cubicBezTo>
                  <a:cubicBezTo>
                    <a:pt x="2763413" y="1734456"/>
                    <a:pt x="2701091" y="1771196"/>
                    <a:pt x="2782529" y="1730477"/>
                  </a:cubicBezTo>
                  <a:cubicBezTo>
                    <a:pt x="2799622" y="1721931"/>
                    <a:pt x="2814293" y="1708888"/>
                    <a:pt x="2831690" y="1700980"/>
                  </a:cubicBezTo>
                  <a:cubicBezTo>
                    <a:pt x="2850560" y="1692403"/>
                    <a:pt x="2890683" y="1681316"/>
                    <a:pt x="2890683" y="1681316"/>
                  </a:cubicBezTo>
                  <a:cubicBezTo>
                    <a:pt x="2910348" y="1668206"/>
                    <a:pt x="2926749" y="1647719"/>
                    <a:pt x="2949677" y="1641987"/>
                  </a:cubicBezTo>
                  <a:cubicBezTo>
                    <a:pt x="2999061" y="1629640"/>
                    <a:pt x="2976186" y="1636427"/>
                    <a:pt x="3018503" y="1622322"/>
                  </a:cubicBezTo>
                  <a:cubicBezTo>
                    <a:pt x="3028335" y="1612490"/>
                    <a:pt x="3037442" y="1601874"/>
                    <a:pt x="3048000" y="1592825"/>
                  </a:cubicBezTo>
                  <a:cubicBezTo>
                    <a:pt x="3089852" y="1556952"/>
                    <a:pt x="3083040" y="1573248"/>
                    <a:pt x="3116825" y="1533832"/>
                  </a:cubicBezTo>
                  <a:cubicBezTo>
                    <a:pt x="3135119" y="1512488"/>
                    <a:pt x="3150423" y="1488351"/>
                    <a:pt x="3165987" y="1465006"/>
                  </a:cubicBezTo>
                  <a:cubicBezTo>
                    <a:pt x="3169264" y="1455174"/>
                    <a:pt x="3172972" y="1445474"/>
                    <a:pt x="3175819" y="1435509"/>
                  </a:cubicBezTo>
                  <a:cubicBezTo>
                    <a:pt x="3185076" y="1403110"/>
                    <a:pt x="3188725" y="1380811"/>
                    <a:pt x="3195483" y="1347019"/>
                  </a:cubicBezTo>
                  <a:cubicBezTo>
                    <a:pt x="3192206" y="1301135"/>
                    <a:pt x="3191026" y="1255053"/>
                    <a:pt x="3185651" y="1209367"/>
                  </a:cubicBezTo>
                  <a:cubicBezTo>
                    <a:pt x="3184440" y="1199074"/>
                    <a:pt x="3181568" y="1188493"/>
                    <a:pt x="3175819" y="1179870"/>
                  </a:cubicBezTo>
                  <a:cubicBezTo>
                    <a:pt x="3161899" y="1158990"/>
                    <a:pt x="3137552" y="1143663"/>
                    <a:pt x="3116825" y="1130709"/>
                  </a:cubicBezTo>
                  <a:cubicBezTo>
                    <a:pt x="3100619" y="1120580"/>
                    <a:pt x="3085061" y="1109120"/>
                    <a:pt x="3067664" y="1101212"/>
                  </a:cubicBezTo>
                  <a:cubicBezTo>
                    <a:pt x="3031596" y="1084817"/>
                    <a:pt x="3011957" y="1084829"/>
                    <a:pt x="2979174" y="1071716"/>
                  </a:cubicBezTo>
                  <a:cubicBezTo>
                    <a:pt x="2969606" y="1067889"/>
                    <a:pt x="2917856" y="1046072"/>
                    <a:pt x="2900516" y="1042219"/>
                  </a:cubicBezTo>
                  <a:cubicBezTo>
                    <a:pt x="2881055" y="1037894"/>
                    <a:pt x="2861187" y="1035664"/>
                    <a:pt x="2841522" y="1032387"/>
                  </a:cubicBezTo>
                  <a:cubicBezTo>
                    <a:pt x="2796589" y="1017408"/>
                    <a:pt x="2795473" y="1016198"/>
                    <a:pt x="2733367" y="1002890"/>
                  </a:cubicBezTo>
                  <a:cubicBezTo>
                    <a:pt x="2713874" y="998713"/>
                    <a:pt x="2693922" y="996968"/>
                    <a:pt x="2674374" y="993058"/>
                  </a:cubicBezTo>
                  <a:cubicBezTo>
                    <a:pt x="2661123" y="990408"/>
                    <a:pt x="2648296" y="985875"/>
                    <a:pt x="2635045" y="983225"/>
                  </a:cubicBezTo>
                  <a:cubicBezTo>
                    <a:pt x="2615496" y="979315"/>
                    <a:pt x="2595600" y="977303"/>
                    <a:pt x="2576051" y="973393"/>
                  </a:cubicBezTo>
                  <a:cubicBezTo>
                    <a:pt x="2562800" y="970743"/>
                    <a:pt x="2549973" y="966211"/>
                    <a:pt x="2536722" y="963561"/>
                  </a:cubicBezTo>
                  <a:cubicBezTo>
                    <a:pt x="2502627" y="956742"/>
                    <a:pt x="2441946" y="948617"/>
                    <a:pt x="2408903" y="943896"/>
                  </a:cubicBezTo>
                  <a:cubicBezTo>
                    <a:pt x="2172929" y="947174"/>
                    <a:pt x="1936827" y="945306"/>
                    <a:pt x="1700980" y="953729"/>
                  </a:cubicBezTo>
                  <a:cubicBezTo>
                    <a:pt x="1550420" y="959106"/>
                    <a:pt x="1626628" y="964942"/>
                    <a:pt x="1553496" y="983225"/>
                  </a:cubicBezTo>
                  <a:cubicBezTo>
                    <a:pt x="1525998" y="990100"/>
                    <a:pt x="1471656" y="998504"/>
                    <a:pt x="1445341" y="1002890"/>
                  </a:cubicBezTo>
                  <a:cubicBezTo>
                    <a:pt x="1435509" y="1006167"/>
                    <a:pt x="1425518" y="1009002"/>
                    <a:pt x="1415845" y="1012722"/>
                  </a:cubicBezTo>
                  <a:cubicBezTo>
                    <a:pt x="1382899" y="1025394"/>
                    <a:pt x="1351010" y="1040889"/>
                    <a:pt x="1317522" y="1052051"/>
                  </a:cubicBezTo>
                  <a:cubicBezTo>
                    <a:pt x="1307690" y="1055328"/>
                    <a:pt x="1297551" y="1057800"/>
                    <a:pt x="1288025" y="1061883"/>
                  </a:cubicBezTo>
                  <a:cubicBezTo>
                    <a:pt x="1274553" y="1067657"/>
                    <a:pt x="1262090" y="1075595"/>
                    <a:pt x="1248696" y="1081548"/>
                  </a:cubicBezTo>
                  <a:cubicBezTo>
                    <a:pt x="1232568" y="1088716"/>
                    <a:pt x="1216061" y="1095015"/>
                    <a:pt x="1199535" y="1101212"/>
                  </a:cubicBezTo>
                  <a:cubicBezTo>
                    <a:pt x="1163375" y="1114772"/>
                    <a:pt x="1169067" y="1107694"/>
                    <a:pt x="1130709" y="1130709"/>
                  </a:cubicBezTo>
                  <a:cubicBezTo>
                    <a:pt x="1110443" y="1142868"/>
                    <a:pt x="1088428" y="1153326"/>
                    <a:pt x="1071716" y="1170038"/>
                  </a:cubicBezTo>
                  <a:lnTo>
                    <a:pt x="1012722" y="1229032"/>
                  </a:lnTo>
                  <a:cubicBezTo>
                    <a:pt x="990151" y="1296749"/>
                    <a:pt x="994132" y="1272250"/>
                    <a:pt x="1012722" y="1396180"/>
                  </a:cubicBezTo>
                  <a:cubicBezTo>
                    <a:pt x="1015797" y="1416679"/>
                    <a:pt x="1015140" y="1443676"/>
                    <a:pt x="1032387" y="1455174"/>
                  </a:cubicBezTo>
                  <a:cubicBezTo>
                    <a:pt x="1063152" y="1475684"/>
                    <a:pt x="1108673" y="1507793"/>
                    <a:pt x="1140541" y="1514167"/>
                  </a:cubicBezTo>
                  <a:cubicBezTo>
                    <a:pt x="1156928" y="1517445"/>
                    <a:pt x="1173490" y="1519947"/>
                    <a:pt x="1189703" y="1524000"/>
                  </a:cubicBezTo>
                  <a:cubicBezTo>
                    <a:pt x="1199758" y="1526514"/>
                    <a:pt x="1209003" y="1531978"/>
                    <a:pt x="1219200" y="1533832"/>
                  </a:cubicBezTo>
                  <a:cubicBezTo>
                    <a:pt x="1245197" y="1538559"/>
                    <a:pt x="1271639" y="1540387"/>
                    <a:pt x="1297858" y="1543664"/>
                  </a:cubicBezTo>
                  <a:cubicBezTo>
                    <a:pt x="1307690" y="1546941"/>
                    <a:pt x="1317389" y="1550649"/>
                    <a:pt x="1327354" y="1553496"/>
                  </a:cubicBezTo>
                  <a:cubicBezTo>
                    <a:pt x="1360061" y="1562841"/>
                    <a:pt x="1403220" y="1571895"/>
                    <a:pt x="1435509" y="1573161"/>
                  </a:cubicBezTo>
                  <a:cubicBezTo>
                    <a:pt x="1579642" y="1578813"/>
                    <a:pt x="1723922" y="1579716"/>
                    <a:pt x="1868129" y="1582993"/>
                  </a:cubicBezTo>
                  <a:cubicBezTo>
                    <a:pt x="2209909" y="1614063"/>
                    <a:pt x="2016096" y="1600217"/>
                    <a:pt x="2713703" y="1582993"/>
                  </a:cubicBezTo>
                  <a:cubicBezTo>
                    <a:pt x="2733632" y="1582501"/>
                    <a:pt x="2753082" y="1576727"/>
                    <a:pt x="2772696" y="1573161"/>
                  </a:cubicBezTo>
                  <a:cubicBezTo>
                    <a:pt x="2789138" y="1570172"/>
                    <a:pt x="2805645" y="1567382"/>
                    <a:pt x="2821858" y="1563329"/>
                  </a:cubicBezTo>
                  <a:cubicBezTo>
                    <a:pt x="2844155" y="1557755"/>
                    <a:pt x="2871930" y="1545553"/>
                    <a:pt x="2890683" y="1533832"/>
                  </a:cubicBezTo>
                  <a:cubicBezTo>
                    <a:pt x="2904579" y="1525147"/>
                    <a:pt x="2916902" y="1514167"/>
                    <a:pt x="2930012" y="1504335"/>
                  </a:cubicBezTo>
                  <a:cubicBezTo>
                    <a:pt x="2957618" y="1421524"/>
                    <a:pt x="2945623" y="1469577"/>
                    <a:pt x="2930012" y="1297858"/>
                  </a:cubicBezTo>
                  <a:cubicBezTo>
                    <a:pt x="2928789" y="1284400"/>
                    <a:pt x="2927262" y="1270038"/>
                    <a:pt x="2920180" y="1258529"/>
                  </a:cubicBezTo>
                  <a:cubicBezTo>
                    <a:pt x="2900595" y="1226704"/>
                    <a:pt x="2877777" y="1196462"/>
                    <a:pt x="2851354" y="1170038"/>
                  </a:cubicBezTo>
                  <a:cubicBezTo>
                    <a:pt x="2841522" y="1160206"/>
                    <a:pt x="2829940" y="1151856"/>
                    <a:pt x="2821858" y="1140541"/>
                  </a:cubicBezTo>
                  <a:cubicBezTo>
                    <a:pt x="2813339" y="1128614"/>
                    <a:pt x="2811732" y="1112340"/>
                    <a:pt x="2802193" y="1101212"/>
                  </a:cubicBezTo>
                  <a:cubicBezTo>
                    <a:pt x="2791528" y="1088770"/>
                    <a:pt x="2775306" y="1082380"/>
                    <a:pt x="2762864" y="1071716"/>
                  </a:cubicBezTo>
                  <a:cubicBezTo>
                    <a:pt x="2681756" y="1002196"/>
                    <a:pt x="2789282" y="1079701"/>
                    <a:pt x="2694038" y="1022554"/>
                  </a:cubicBezTo>
                  <a:cubicBezTo>
                    <a:pt x="2673772" y="1010394"/>
                    <a:pt x="2654709" y="996335"/>
                    <a:pt x="2635045" y="983225"/>
                  </a:cubicBezTo>
                  <a:cubicBezTo>
                    <a:pt x="2625213" y="976670"/>
                    <a:pt x="2616117" y="968846"/>
                    <a:pt x="2605548" y="963561"/>
                  </a:cubicBezTo>
                  <a:cubicBezTo>
                    <a:pt x="2592438" y="957006"/>
                    <a:pt x="2579691" y="949670"/>
                    <a:pt x="2566219" y="943896"/>
                  </a:cubicBezTo>
                  <a:cubicBezTo>
                    <a:pt x="2556693" y="939813"/>
                    <a:pt x="2546248" y="938147"/>
                    <a:pt x="2536722" y="934064"/>
                  </a:cubicBezTo>
                  <a:cubicBezTo>
                    <a:pt x="2523250" y="928290"/>
                    <a:pt x="2511002" y="919843"/>
                    <a:pt x="2497393" y="914400"/>
                  </a:cubicBezTo>
                  <a:cubicBezTo>
                    <a:pt x="2478147" y="906702"/>
                    <a:pt x="2457746" y="902176"/>
                    <a:pt x="2438400" y="894735"/>
                  </a:cubicBezTo>
                  <a:cubicBezTo>
                    <a:pt x="2415104" y="885775"/>
                    <a:pt x="2393031" y="873768"/>
                    <a:pt x="2369574" y="865238"/>
                  </a:cubicBezTo>
                  <a:cubicBezTo>
                    <a:pt x="2259712" y="825288"/>
                    <a:pt x="2412552" y="894171"/>
                    <a:pt x="2281083" y="835741"/>
                  </a:cubicBezTo>
                  <a:cubicBezTo>
                    <a:pt x="2267689" y="829788"/>
                    <a:pt x="2255363" y="821520"/>
                    <a:pt x="2241754" y="816077"/>
                  </a:cubicBezTo>
                  <a:cubicBezTo>
                    <a:pt x="2222508" y="808379"/>
                    <a:pt x="2202425" y="802967"/>
                    <a:pt x="2182761" y="796412"/>
                  </a:cubicBezTo>
                  <a:cubicBezTo>
                    <a:pt x="2128287" y="778254"/>
                    <a:pt x="2141719" y="781379"/>
                    <a:pt x="2054941" y="766916"/>
                  </a:cubicBezTo>
                  <a:lnTo>
                    <a:pt x="1936954" y="747251"/>
                  </a:lnTo>
                  <a:cubicBezTo>
                    <a:pt x="1879547" y="728115"/>
                    <a:pt x="1934991" y="744893"/>
                    <a:pt x="1848464" y="727587"/>
                  </a:cubicBezTo>
                  <a:cubicBezTo>
                    <a:pt x="1835213" y="724937"/>
                    <a:pt x="1822128" y="721466"/>
                    <a:pt x="1809135" y="717754"/>
                  </a:cubicBezTo>
                  <a:cubicBezTo>
                    <a:pt x="1799170" y="714907"/>
                    <a:pt x="1789875" y="709538"/>
                    <a:pt x="1779638" y="707922"/>
                  </a:cubicBezTo>
                  <a:cubicBezTo>
                    <a:pt x="1727438" y="699680"/>
                    <a:pt x="1622322" y="688258"/>
                    <a:pt x="1622322" y="688258"/>
                  </a:cubicBezTo>
                  <a:cubicBezTo>
                    <a:pt x="1609212" y="684980"/>
                    <a:pt x="1595986" y="682137"/>
                    <a:pt x="1582993" y="678425"/>
                  </a:cubicBezTo>
                  <a:cubicBezTo>
                    <a:pt x="1573028" y="675578"/>
                    <a:pt x="1563613" y="670841"/>
                    <a:pt x="1553496" y="668593"/>
                  </a:cubicBezTo>
                  <a:cubicBezTo>
                    <a:pt x="1534035" y="664268"/>
                    <a:pt x="1514117" y="662327"/>
                    <a:pt x="1494503" y="658761"/>
                  </a:cubicBezTo>
                  <a:cubicBezTo>
                    <a:pt x="1478061" y="655772"/>
                    <a:pt x="1461728" y="652206"/>
                    <a:pt x="1445341" y="648929"/>
                  </a:cubicBezTo>
                  <a:cubicBezTo>
                    <a:pt x="1334551" y="604612"/>
                    <a:pt x="1471683" y="654197"/>
                    <a:pt x="1297858" y="619432"/>
                  </a:cubicBezTo>
                  <a:cubicBezTo>
                    <a:pt x="1280551" y="615971"/>
                    <a:pt x="1265601" y="604839"/>
                    <a:pt x="1248696" y="599767"/>
                  </a:cubicBezTo>
                  <a:cubicBezTo>
                    <a:pt x="1232689" y="594965"/>
                    <a:pt x="1216062" y="592414"/>
                    <a:pt x="1199535" y="589935"/>
                  </a:cubicBezTo>
                  <a:cubicBezTo>
                    <a:pt x="1150487" y="582578"/>
                    <a:pt x="1101099" y="577627"/>
                    <a:pt x="1052051" y="570270"/>
                  </a:cubicBezTo>
                  <a:cubicBezTo>
                    <a:pt x="1006427" y="563426"/>
                    <a:pt x="1005528" y="559932"/>
                    <a:pt x="963561" y="550606"/>
                  </a:cubicBezTo>
                  <a:cubicBezTo>
                    <a:pt x="947247" y="546981"/>
                    <a:pt x="930714" y="544399"/>
                    <a:pt x="914400" y="540774"/>
                  </a:cubicBezTo>
                  <a:cubicBezTo>
                    <a:pt x="901209" y="537842"/>
                    <a:pt x="888322" y="533591"/>
                    <a:pt x="875071" y="530941"/>
                  </a:cubicBezTo>
                  <a:cubicBezTo>
                    <a:pt x="855522" y="527031"/>
                    <a:pt x="835626" y="525019"/>
                    <a:pt x="816077" y="521109"/>
                  </a:cubicBezTo>
                  <a:cubicBezTo>
                    <a:pt x="669402" y="491775"/>
                    <a:pt x="919911" y="535137"/>
                    <a:pt x="717754" y="501445"/>
                  </a:cubicBezTo>
                  <a:cubicBezTo>
                    <a:pt x="707922" y="498167"/>
                    <a:pt x="698312" y="494126"/>
                    <a:pt x="688258" y="491612"/>
                  </a:cubicBezTo>
                  <a:cubicBezTo>
                    <a:pt x="638175" y="479091"/>
                    <a:pt x="605659" y="478065"/>
                    <a:pt x="550606" y="471948"/>
                  </a:cubicBezTo>
                  <a:cubicBezTo>
                    <a:pt x="537496" y="468671"/>
                    <a:pt x="524270" y="465828"/>
                    <a:pt x="511277" y="462116"/>
                  </a:cubicBezTo>
                  <a:cubicBezTo>
                    <a:pt x="501312" y="459269"/>
                    <a:pt x="491879" y="454614"/>
                    <a:pt x="481780" y="452283"/>
                  </a:cubicBezTo>
                  <a:cubicBezTo>
                    <a:pt x="449213" y="444767"/>
                    <a:pt x="415883" y="440725"/>
                    <a:pt x="383458" y="432619"/>
                  </a:cubicBezTo>
                  <a:cubicBezTo>
                    <a:pt x="370348" y="429342"/>
                    <a:pt x="357072" y="426670"/>
                    <a:pt x="344129" y="422787"/>
                  </a:cubicBezTo>
                  <a:cubicBezTo>
                    <a:pt x="324275" y="416831"/>
                    <a:pt x="285135" y="403122"/>
                    <a:pt x="285135" y="403122"/>
                  </a:cubicBezTo>
                  <a:cubicBezTo>
                    <a:pt x="240980" y="358967"/>
                    <a:pt x="260036" y="386818"/>
                    <a:pt x="235974" y="314632"/>
                  </a:cubicBezTo>
                  <a:lnTo>
                    <a:pt x="226141" y="285135"/>
                  </a:lnTo>
                  <a:cubicBezTo>
                    <a:pt x="234000" y="245843"/>
                    <a:pt x="236051" y="203147"/>
                    <a:pt x="275303" y="176980"/>
                  </a:cubicBezTo>
                  <a:cubicBezTo>
                    <a:pt x="285135" y="170425"/>
                    <a:pt x="295722" y="164881"/>
                    <a:pt x="304800" y="157316"/>
                  </a:cubicBezTo>
                  <a:cubicBezTo>
                    <a:pt x="353901" y="116398"/>
                    <a:pt x="311954" y="135266"/>
                    <a:pt x="363793" y="117987"/>
                  </a:cubicBezTo>
                  <a:cubicBezTo>
                    <a:pt x="448332" y="61626"/>
                    <a:pt x="341367" y="129200"/>
                    <a:pt x="422787" y="88490"/>
                  </a:cubicBezTo>
                  <a:cubicBezTo>
                    <a:pt x="433356" y="83205"/>
                    <a:pt x="441485" y="73624"/>
                    <a:pt x="452283" y="68825"/>
                  </a:cubicBezTo>
                  <a:cubicBezTo>
                    <a:pt x="452288" y="68823"/>
                    <a:pt x="526023" y="44246"/>
                    <a:pt x="540774" y="39329"/>
                  </a:cubicBezTo>
                  <a:lnTo>
                    <a:pt x="570271" y="29496"/>
                  </a:lnTo>
                  <a:cubicBezTo>
                    <a:pt x="597962" y="20265"/>
                    <a:pt x="618081" y="12205"/>
                    <a:pt x="648929" y="9832"/>
                  </a:cubicBezTo>
                  <a:cubicBezTo>
                    <a:pt x="675071" y="7821"/>
                    <a:pt x="739057" y="1639"/>
                    <a:pt x="757083" y="0"/>
                  </a:cubicBezTo>
                  <a:close/>
                </a:path>
              </a:pathLst>
            </a:cu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6" name="Google Shape;313;p12">
              <a:extLst>
                <a:ext uri="{FF2B5EF4-FFF2-40B4-BE49-F238E27FC236}">
                  <a16:creationId xmlns:a16="http://schemas.microsoft.com/office/drawing/2014/main" id="{66961CA7-FC00-C4D5-DF6E-32494F0B486C}"/>
                </a:ext>
              </a:extLst>
            </p:cNvPr>
            <p:cNvSpPr/>
            <p:nvPr/>
          </p:nvSpPr>
          <p:spPr>
            <a:xfrm>
              <a:off x="2772770" y="1794889"/>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7" name="Google Shape;314;p12">
              <a:extLst>
                <a:ext uri="{FF2B5EF4-FFF2-40B4-BE49-F238E27FC236}">
                  <a16:creationId xmlns:a16="http://schemas.microsoft.com/office/drawing/2014/main" id="{B013B2ED-671F-F74F-FD62-A13444988D62}"/>
                </a:ext>
              </a:extLst>
            </p:cNvPr>
            <p:cNvSpPr/>
            <p:nvPr/>
          </p:nvSpPr>
          <p:spPr>
            <a:xfrm>
              <a:off x="3473624" y="184869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8" name="Google Shape;315;p12">
              <a:extLst>
                <a:ext uri="{FF2B5EF4-FFF2-40B4-BE49-F238E27FC236}">
                  <a16:creationId xmlns:a16="http://schemas.microsoft.com/office/drawing/2014/main" id="{A37ADA9C-991D-FF23-363D-2C9D50407FE9}"/>
                </a:ext>
              </a:extLst>
            </p:cNvPr>
            <p:cNvSpPr/>
            <p:nvPr/>
          </p:nvSpPr>
          <p:spPr>
            <a:xfrm>
              <a:off x="4248447" y="224558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9" name="Google Shape;316;p12">
              <a:extLst>
                <a:ext uri="{FF2B5EF4-FFF2-40B4-BE49-F238E27FC236}">
                  <a16:creationId xmlns:a16="http://schemas.microsoft.com/office/drawing/2014/main" id="{68CCE2AD-78DD-9BBF-EB45-A1A298E653FE}"/>
                </a:ext>
              </a:extLst>
            </p:cNvPr>
            <p:cNvSpPr/>
            <p:nvPr/>
          </p:nvSpPr>
          <p:spPr>
            <a:xfrm>
              <a:off x="2732446" y="2518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0" name="Google Shape;317;p12">
              <a:extLst>
                <a:ext uri="{FF2B5EF4-FFF2-40B4-BE49-F238E27FC236}">
                  <a16:creationId xmlns:a16="http://schemas.microsoft.com/office/drawing/2014/main" id="{4EAB2CE4-8967-94E1-9B94-4BA464C204CC}"/>
                </a:ext>
              </a:extLst>
            </p:cNvPr>
            <p:cNvSpPr/>
            <p:nvPr/>
          </p:nvSpPr>
          <p:spPr>
            <a:xfrm>
              <a:off x="3725553" y="238959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1" name="Google Shape;318;p12">
              <a:extLst>
                <a:ext uri="{FF2B5EF4-FFF2-40B4-BE49-F238E27FC236}">
                  <a16:creationId xmlns:a16="http://schemas.microsoft.com/office/drawing/2014/main" id="{5141E8F7-955F-6D6F-EF83-14F7DE60B42E}"/>
                </a:ext>
              </a:extLst>
            </p:cNvPr>
            <p:cNvSpPr/>
            <p:nvPr/>
          </p:nvSpPr>
          <p:spPr>
            <a:xfrm>
              <a:off x="3312840" y="266206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2" name="Google Shape;319;p12">
              <a:extLst>
                <a:ext uri="{FF2B5EF4-FFF2-40B4-BE49-F238E27FC236}">
                  <a16:creationId xmlns:a16="http://schemas.microsoft.com/office/drawing/2014/main" id="{BFB4D226-F7B5-808A-20BF-9A93DCDBA406}"/>
                </a:ext>
              </a:extLst>
            </p:cNvPr>
            <p:cNvSpPr/>
            <p:nvPr/>
          </p:nvSpPr>
          <p:spPr>
            <a:xfrm>
              <a:off x="4816313" y="506370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3" name="Google Shape;320;p12">
              <a:extLst>
                <a:ext uri="{FF2B5EF4-FFF2-40B4-BE49-F238E27FC236}">
                  <a16:creationId xmlns:a16="http://schemas.microsoft.com/office/drawing/2014/main" id="{56B90B8C-14C0-87B0-F8F0-ACFEB45315FE}"/>
                </a:ext>
              </a:extLst>
            </p:cNvPr>
            <p:cNvSpPr/>
            <p:nvPr/>
          </p:nvSpPr>
          <p:spPr>
            <a:xfrm>
              <a:off x="2495600" y="3241877"/>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4" name="Google Shape;321;p12">
              <a:extLst>
                <a:ext uri="{FF2B5EF4-FFF2-40B4-BE49-F238E27FC236}">
                  <a16:creationId xmlns:a16="http://schemas.microsoft.com/office/drawing/2014/main" id="{3887E3C6-97DC-10C1-C608-B276A52199F1}"/>
                </a:ext>
              </a:extLst>
            </p:cNvPr>
            <p:cNvSpPr/>
            <p:nvPr/>
          </p:nvSpPr>
          <p:spPr>
            <a:xfrm>
              <a:off x="3678390" y="478619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5" name="Google Shape;322;p12">
              <a:extLst>
                <a:ext uri="{FF2B5EF4-FFF2-40B4-BE49-F238E27FC236}">
                  <a16:creationId xmlns:a16="http://schemas.microsoft.com/office/drawing/2014/main" id="{27B35073-7576-169D-FBE8-1876BBA64068}"/>
                </a:ext>
              </a:extLst>
            </p:cNvPr>
            <p:cNvSpPr/>
            <p:nvPr/>
          </p:nvSpPr>
          <p:spPr>
            <a:xfrm>
              <a:off x="3034783" y="3861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6" name="Google Shape;323;p12">
              <a:extLst>
                <a:ext uri="{FF2B5EF4-FFF2-40B4-BE49-F238E27FC236}">
                  <a16:creationId xmlns:a16="http://schemas.microsoft.com/office/drawing/2014/main" id="{BD4C4B2D-E5F5-8F75-56F7-C14EBCFCA808}"/>
                </a:ext>
              </a:extLst>
            </p:cNvPr>
            <p:cNvSpPr/>
            <p:nvPr/>
          </p:nvSpPr>
          <p:spPr>
            <a:xfrm>
              <a:off x="5367366" y="244604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7" name="Google Shape;324;p12">
              <a:extLst>
                <a:ext uri="{FF2B5EF4-FFF2-40B4-BE49-F238E27FC236}">
                  <a16:creationId xmlns:a16="http://schemas.microsoft.com/office/drawing/2014/main" id="{0562521F-4402-9F07-0568-C885E71F64B0}"/>
                </a:ext>
              </a:extLst>
            </p:cNvPr>
            <p:cNvSpPr/>
            <p:nvPr/>
          </p:nvSpPr>
          <p:spPr>
            <a:xfrm>
              <a:off x="7064724" y="4328591"/>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8" name="Google Shape;325;p12">
              <a:extLst>
                <a:ext uri="{FF2B5EF4-FFF2-40B4-BE49-F238E27FC236}">
                  <a16:creationId xmlns:a16="http://schemas.microsoft.com/office/drawing/2014/main" id="{3FA730D2-ED2A-EB47-AF64-81E4C2295277}"/>
                </a:ext>
              </a:extLst>
            </p:cNvPr>
            <p:cNvSpPr/>
            <p:nvPr/>
          </p:nvSpPr>
          <p:spPr>
            <a:xfrm>
              <a:off x="6312024" y="3370053"/>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9" name="Google Shape;326;p12">
              <a:extLst>
                <a:ext uri="{FF2B5EF4-FFF2-40B4-BE49-F238E27FC236}">
                  <a16:creationId xmlns:a16="http://schemas.microsoft.com/office/drawing/2014/main" id="{D70DC2D1-77C6-2293-2A82-2A31F52D6A5B}"/>
                </a:ext>
              </a:extLst>
            </p:cNvPr>
            <p:cNvSpPr/>
            <p:nvPr/>
          </p:nvSpPr>
          <p:spPr>
            <a:xfrm>
              <a:off x="6168008" y="4873226"/>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0" name="Google Shape;327;p12">
              <a:extLst>
                <a:ext uri="{FF2B5EF4-FFF2-40B4-BE49-F238E27FC236}">
                  <a16:creationId xmlns:a16="http://schemas.microsoft.com/office/drawing/2014/main" id="{119F3F9B-38DD-E271-2060-AD69E70BBA5F}"/>
                </a:ext>
              </a:extLst>
            </p:cNvPr>
            <p:cNvSpPr/>
            <p:nvPr/>
          </p:nvSpPr>
          <p:spPr>
            <a:xfrm>
              <a:off x="5724586" y="4674307"/>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1" name="Google Shape;328;p12">
              <a:extLst>
                <a:ext uri="{FF2B5EF4-FFF2-40B4-BE49-F238E27FC236}">
                  <a16:creationId xmlns:a16="http://schemas.microsoft.com/office/drawing/2014/main" id="{C77B58C1-EA2B-142A-1AC4-8D02142B2188}"/>
                </a:ext>
              </a:extLst>
            </p:cNvPr>
            <p:cNvSpPr/>
            <p:nvPr/>
          </p:nvSpPr>
          <p:spPr>
            <a:xfrm>
              <a:off x="3796783" y="4623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2" name="Google Shape;329;p12">
              <a:extLst>
                <a:ext uri="{FF2B5EF4-FFF2-40B4-BE49-F238E27FC236}">
                  <a16:creationId xmlns:a16="http://schemas.microsoft.com/office/drawing/2014/main" id="{8895507C-94AE-EE59-4136-3967316ABF82}"/>
                </a:ext>
              </a:extLst>
            </p:cNvPr>
            <p:cNvSpPr/>
            <p:nvPr/>
          </p:nvSpPr>
          <p:spPr>
            <a:xfrm>
              <a:off x="5663952" y="531352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3" name="Google Shape;330;p12">
              <a:extLst>
                <a:ext uri="{FF2B5EF4-FFF2-40B4-BE49-F238E27FC236}">
                  <a16:creationId xmlns:a16="http://schemas.microsoft.com/office/drawing/2014/main" id="{FEE90799-FFD0-D622-DA18-63B6F779852F}"/>
                </a:ext>
              </a:extLst>
            </p:cNvPr>
            <p:cNvSpPr/>
            <p:nvPr/>
          </p:nvSpPr>
          <p:spPr>
            <a:xfrm>
              <a:off x="4176439" y="506370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4" name="Google Shape;331;p12">
              <a:extLst>
                <a:ext uri="{FF2B5EF4-FFF2-40B4-BE49-F238E27FC236}">
                  <a16:creationId xmlns:a16="http://schemas.microsoft.com/office/drawing/2014/main" id="{E93184BE-E2BE-ADE1-D692-E2003EED1F05}"/>
                </a:ext>
              </a:extLst>
            </p:cNvPr>
            <p:cNvSpPr/>
            <p:nvPr/>
          </p:nvSpPr>
          <p:spPr>
            <a:xfrm>
              <a:off x="2094352" y="1164249"/>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5" name="Google Shape;332;p12">
              <a:extLst>
                <a:ext uri="{FF2B5EF4-FFF2-40B4-BE49-F238E27FC236}">
                  <a16:creationId xmlns:a16="http://schemas.microsoft.com/office/drawing/2014/main" id="{FE96B871-C4EB-EC0C-7A78-D75ADB44BDC3}"/>
                </a:ext>
              </a:extLst>
            </p:cNvPr>
            <p:cNvSpPr/>
            <p:nvPr/>
          </p:nvSpPr>
          <p:spPr>
            <a:xfrm>
              <a:off x="2794330" y="136130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6" name="Google Shape;333;p12">
              <a:extLst>
                <a:ext uri="{FF2B5EF4-FFF2-40B4-BE49-F238E27FC236}">
                  <a16:creationId xmlns:a16="http://schemas.microsoft.com/office/drawing/2014/main" id="{418BB957-0905-9BBC-0F50-A0C44F0E5C6E}"/>
                </a:ext>
              </a:extLst>
            </p:cNvPr>
            <p:cNvSpPr/>
            <p:nvPr/>
          </p:nvSpPr>
          <p:spPr>
            <a:xfrm>
              <a:off x="2000042" y="1779335"/>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7" name="Google Shape;334;p12">
              <a:extLst>
                <a:ext uri="{FF2B5EF4-FFF2-40B4-BE49-F238E27FC236}">
                  <a16:creationId xmlns:a16="http://schemas.microsoft.com/office/drawing/2014/main" id="{1509C777-B29B-9057-9075-0A91A2F3C7A3}"/>
                </a:ext>
              </a:extLst>
            </p:cNvPr>
            <p:cNvSpPr/>
            <p:nvPr/>
          </p:nvSpPr>
          <p:spPr>
            <a:xfrm>
              <a:off x="1986340" y="2996288"/>
              <a:ext cx="360040" cy="375056"/>
            </a:xfrm>
            <a:prstGeom prst="donut">
              <a:avLst>
                <a:gd name="adj" fmla="val 18844"/>
              </a:avLst>
            </a:prstGeom>
            <a:solidFill>
              <a:srgbClr val="4A7CA2"/>
            </a:solidFill>
            <a:ln w="9525" cap="flat" cmpd="sng">
              <a:solidFill>
                <a:srgbClr val="4A7C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Roboto"/>
                <a:ea typeface="Roboto"/>
                <a:cs typeface="Roboto"/>
                <a:sym typeface="Roboto"/>
              </a:endParaRPr>
            </a:p>
          </p:txBody>
        </p:sp>
        <p:sp>
          <p:nvSpPr>
            <p:cNvPr id="38" name="Google Shape;335;p12">
              <a:extLst>
                <a:ext uri="{FF2B5EF4-FFF2-40B4-BE49-F238E27FC236}">
                  <a16:creationId xmlns:a16="http://schemas.microsoft.com/office/drawing/2014/main" id="{3A2AAAAA-CAB3-C15F-B4A5-FC6608E1D9E4}"/>
                </a:ext>
              </a:extLst>
            </p:cNvPr>
            <p:cNvSpPr/>
            <p:nvPr/>
          </p:nvSpPr>
          <p:spPr>
            <a:xfrm>
              <a:off x="3000944" y="2068162"/>
              <a:ext cx="468930" cy="473340"/>
            </a:xfrm>
            <a:prstGeom prst="donut">
              <a:avLst>
                <a:gd name="adj" fmla="val 17128"/>
              </a:avLst>
            </a:prstGeom>
            <a:solidFill>
              <a:srgbClr val="4A7CA2"/>
            </a:solidFill>
            <a:ln w="9525" cap="flat" cmpd="sng">
              <a:solidFill>
                <a:srgbClr val="4A7C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Roboto"/>
                <a:ea typeface="Roboto"/>
                <a:cs typeface="Roboto"/>
                <a:sym typeface="Roboto"/>
              </a:endParaRPr>
            </a:p>
          </p:txBody>
        </p:sp>
        <p:sp>
          <p:nvSpPr>
            <p:cNvPr id="39" name="Google Shape;336;p12">
              <a:extLst>
                <a:ext uri="{FF2B5EF4-FFF2-40B4-BE49-F238E27FC236}">
                  <a16:creationId xmlns:a16="http://schemas.microsoft.com/office/drawing/2014/main" id="{0DD7A288-3E7B-9BCB-CB91-F6876DD26F58}"/>
                </a:ext>
              </a:extLst>
            </p:cNvPr>
            <p:cNvSpPr txBox="1"/>
            <p:nvPr/>
          </p:nvSpPr>
          <p:spPr>
            <a:xfrm>
              <a:off x="5975407" y="6157817"/>
              <a:ext cx="2317200"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Arial"/>
                  <a:ea typeface="Arial"/>
                  <a:cs typeface="Arial"/>
                  <a:sym typeface="Arial"/>
                </a:rPr>
                <a:t>Cell membrane</a:t>
              </a:r>
              <a:endParaRPr sz="1800" b="0" i="0" u="none" strike="noStrike" cap="none" dirty="0">
                <a:solidFill>
                  <a:srgbClr val="000000"/>
                </a:solidFill>
                <a:latin typeface="Arial"/>
                <a:ea typeface="Arial"/>
                <a:cs typeface="Arial"/>
                <a:sym typeface="Arial"/>
              </a:endParaRPr>
            </a:p>
          </p:txBody>
        </p:sp>
        <p:cxnSp>
          <p:nvCxnSpPr>
            <p:cNvPr id="47" name="Google Shape;344;p12">
              <a:extLst>
                <a:ext uri="{FF2B5EF4-FFF2-40B4-BE49-F238E27FC236}">
                  <a16:creationId xmlns:a16="http://schemas.microsoft.com/office/drawing/2014/main" id="{895DA079-C758-3F2F-F134-35B137F4DAB5}"/>
                </a:ext>
              </a:extLst>
            </p:cNvPr>
            <p:cNvCxnSpPr>
              <a:cxnSpLocks/>
            </p:cNvCxnSpPr>
            <p:nvPr/>
          </p:nvCxnSpPr>
          <p:spPr>
            <a:xfrm>
              <a:off x="6403498" y="5457540"/>
              <a:ext cx="161138" cy="626146"/>
            </a:xfrm>
            <a:prstGeom prst="straightConnector1">
              <a:avLst/>
            </a:prstGeom>
            <a:noFill/>
            <a:ln w="9525" cap="flat" cmpd="sng">
              <a:solidFill>
                <a:schemeClr val="dk1"/>
              </a:solidFill>
              <a:prstDash val="solid"/>
              <a:miter lim="800000"/>
              <a:headEnd type="none" w="sm" len="sm"/>
              <a:tailEnd type="none" w="sm" len="sm"/>
            </a:ln>
          </p:spPr>
        </p:cxnSp>
        <p:cxnSp>
          <p:nvCxnSpPr>
            <p:cNvPr id="48" name="Google Shape;345;p12">
              <a:extLst>
                <a:ext uri="{FF2B5EF4-FFF2-40B4-BE49-F238E27FC236}">
                  <a16:creationId xmlns:a16="http://schemas.microsoft.com/office/drawing/2014/main" id="{CD9DE729-203E-8286-D6A3-0ED913EC101F}"/>
                </a:ext>
              </a:extLst>
            </p:cNvPr>
            <p:cNvCxnSpPr>
              <a:cxnSpLocks/>
            </p:cNvCxnSpPr>
            <p:nvPr/>
          </p:nvCxnSpPr>
          <p:spPr>
            <a:xfrm flipH="1">
              <a:off x="5055252" y="5900684"/>
              <a:ext cx="204149" cy="593369"/>
            </a:xfrm>
            <a:prstGeom prst="straightConnector1">
              <a:avLst/>
            </a:prstGeom>
            <a:noFill/>
            <a:ln w="9525" cap="flat" cmpd="sng">
              <a:solidFill>
                <a:schemeClr val="dk1"/>
              </a:solidFill>
              <a:prstDash val="solid"/>
              <a:miter lim="800000"/>
              <a:headEnd type="none" w="sm" len="sm"/>
              <a:tailEnd type="none" w="sm" len="sm"/>
            </a:ln>
          </p:spPr>
        </p:cxnSp>
        <p:sp>
          <p:nvSpPr>
            <p:cNvPr id="51" name="Google Shape;349;p12">
              <a:extLst>
                <a:ext uri="{FF2B5EF4-FFF2-40B4-BE49-F238E27FC236}">
                  <a16:creationId xmlns:a16="http://schemas.microsoft.com/office/drawing/2014/main" id="{5FF30E30-AFF6-23B2-F43A-CAC1D6200335}"/>
                </a:ext>
              </a:extLst>
            </p:cNvPr>
            <p:cNvSpPr txBox="1"/>
            <p:nvPr/>
          </p:nvSpPr>
          <p:spPr>
            <a:xfrm>
              <a:off x="1971009" y="6223531"/>
              <a:ext cx="628698"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Roboto"/>
                  <a:ea typeface="Roboto"/>
                  <a:cs typeface="Roboto"/>
                  <a:sym typeface="Roboto"/>
                </a:rPr>
                <a:t>Pili</a:t>
              </a:r>
              <a:endParaRPr sz="1400" b="0" i="0" u="none" strike="noStrike" cap="none">
                <a:solidFill>
                  <a:srgbClr val="000000"/>
                </a:solidFill>
                <a:latin typeface="Arial"/>
                <a:ea typeface="Arial"/>
                <a:cs typeface="Arial"/>
                <a:sym typeface="Arial"/>
              </a:endParaRPr>
            </a:p>
          </p:txBody>
        </p:sp>
        <p:cxnSp>
          <p:nvCxnSpPr>
            <p:cNvPr id="52" name="Google Shape;350;p12">
              <a:extLst>
                <a:ext uri="{FF2B5EF4-FFF2-40B4-BE49-F238E27FC236}">
                  <a16:creationId xmlns:a16="http://schemas.microsoft.com/office/drawing/2014/main" id="{DCA3D6F7-3E33-8971-C89D-7DEF66535462}"/>
                </a:ext>
              </a:extLst>
            </p:cNvPr>
            <p:cNvCxnSpPr/>
            <p:nvPr/>
          </p:nvCxnSpPr>
          <p:spPr>
            <a:xfrm>
              <a:off x="1257609" y="4873097"/>
              <a:ext cx="713400" cy="1535100"/>
            </a:xfrm>
            <a:prstGeom prst="straightConnector1">
              <a:avLst/>
            </a:prstGeom>
            <a:noFill/>
            <a:ln w="9525" cap="flat" cmpd="sng">
              <a:solidFill>
                <a:schemeClr val="dk1"/>
              </a:solidFill>
              <a:prstDash val="solid"/>
              <a:miter lim="800000"/>
              <a:headEnd type="none" w="sm" len="sm"/>
              <a:tailEnd type="none" w="sm" len="sm"/>
            </a:ln>
          </p:spPr>
        </p:cxnSp>
        <p:cxnSp>
          <p:nvCxnSpPr>
            <p:cNvPr id="53" name="Google Shape;351;p12">
              <a:extLst>
                <a:ext uri="{FF2B5EF4-FFF2-40B4-BE49-F238E27FC236}">
                  <a16:creationId xmlns:a16="http://schemas.microsoft.com/office/drawing/2014/main" id="{CCD2C235-5F37-DB07-450D-362B7BC81000}"/>
                </a:ext>
              </a:extLst>
            </p:cNvPr>
            <p:cNvCxnSpPr/>
            <p:nvPr/>
          </p:nvCxnSpPr>
          <p:spPr>
            <a:xfrm rot="10800000" flipH="1">
              <a:off x="2599707" y="6217397"/>
              <a:ext cx="1480200" cy="190800"/>
            </a:xfrm>
            <a:prstGeom prst="straightConnector1">
              <a:avLst/>
            </a:prstGeom>
            <a:noFill/>
            <a:ln w="9525" cap="flat" cmpd="sng">
              <a:solidFill>
                <a:schemeClr val="dk1"/>
              </a:solidFill>
              <a:prstDash val="solid"/>
              <a:miter lim="800000"/>
              <a:headEnd type="none" w="sm" len="sm"/>
              <a:tailEnd type="none" w="sm" len="sm"/>
            </a:ln>
          </p:spPr>
        </p:cxnSp>
      </p:grpSp>
      <p:sp>
        <p:nvSpPr>
          <p:cNvPr id="469" name="Google Shape;469;p15"/>
          <p:cNvSpPr txBox="1"/>
          <p:nvPr/>
        </p:nvSpPr>
        <p:spPr>
          <a:xfrm>
            <a:off x="8078074" y="502453"/>
            <a:ext cx="3873900" cy="52629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400" b="1" dirty="0">
                <a:solidFill>
                  <a:schemeClr val="accent6">
                    <a:lumMod val="75000"/>
                  </a:schemeClr>
                </a:solidFill>
                <a:latin typeface="Roboto"/>
                <a:ea typeface="Roboto"/>
                <a:cs typeface="Roboto"/>
                <a:sym typeface="Roboto"/>
              </a:rPr>
              <a:t>The membrane and the wall of my cell are thin layers that separate what’s inside me from the outside. </a:t>
            </a:r>
          </a:p>
          <a:p>
            <a:pPr marL="0" marR="0" lvl="0" indent="0" algn="l" rtl="0">
              <a:lnSpc>
                <a:spcPct val="100000"/>
              </a:lnSpc>
              <a:spcBef>
                <a:spcPts val="0"/>
              </a:spcBef>
              <a:spcAft>
                <a:spcPts val="0"/>
              </a:spcAft>
              <a:buClr>
                <a:schemeClr val="dk1"/>
              </a:buClr>
              <a:buSzPts val="1100"/>
              <a:buFont typeface="Arial"/>
              <a:buNone/>
            </a:pPr>
            <a:endParaRPr lang="en-US" sz="2400" b="1" dirty="0">
              <a:solidFill>
                <a:schemeClr val="accent6">
                  <a:lumMod val="75000"/>
                </a:schemeClr>
              </a:solidFill>
              <a:latin typeface="Roboto"/>
              <a:ea typeface="Roboto"/>
              <a:cs typeface="Roboto"/>
              <a:sym typeface="Roboto"/>
            </a:endParaRPr>
          </a:p>
          <a:p>
            <a:pPr marL="0" marR="0" lvl="0" indent="0" algn="l" rtl="0">
              <a:lnSpc>
                <a:spcPct val="100000"/>
              </a:lnSpc>
              <a:spcBef>
                <a:spcPts val="0"/>
              </a:spcBef>
              <a:spcAft>
                <a:spcPts val="0"/>
              </a:spcAft>
              <a:buClr>
                <a:schemeClr val="dk1"/>
              </a:buClr>
              <a:buSzPts val="1100"/>
              <a:buFont typeface="Arial"/>
              <a:buNone/>
            </a:pPr>
            <a:r>
              <a:rPr lang="en-US" sz="2400" b="1" dirty="0">
                <a:solidFill>
                  <a:schemeClr val="accent6">
                    <a:lumMod val="75000"/>
                  </a:schemeClr>
                </a:solidFill>
                <a:latin typeface="Roboto"/>
                <a:ea typeface="Roboto"/>
                <a:cs typeface="Roboto"/>
                <a:sym typeface="Roboto"/>
              </a:rPr>
              <a:t>My cell membrane lets useful substances into my cell and keeps harmful ones out. It also expels waste.</a:t>
            </a:r>
            <a:endParaRPr sz="2400" b="1" dirty="0">
              <a:solidFill>
                <a:schemeClr val="accent6">
                  <a:lumMod val="75000"/>
                </a:schemeClr>
              </a:solidFill>
              <a:latin typeface="Roboto"/>
              <a:ea typeface="Roboto"/>
              <a:cs typeface="Roboto"/>
              <a:sym typeface="Roboto"/>
            </a:endParaRPr>
          </a:p>
          <a:p>
            <a:pPr marL="0" marR="0" lvl="0" indent="0" algn="l" rtl="0">
              <a:lnSpc>
                <a:spcPct val="100000"/>
              </a:lnSpc>
              <a:spcBef>
                <a:spcPts val="0"/>
              </a:spcBef>
              <a:spcAft>
                <a:spcPts val="0"/>
              </a:spcAft>
              <a:buClr>
                <a:schemeClr val="dk1"/>
              </a:buClr>
              <a:buSzPts val="1100"/>
              <a:buFont typeface="Arial"/>
              <a:buNone/>
            </a:pPr>
            <a:endParaRPr lang="en-US" sz="2400" b="1" dirty="0">
              <a:solidFill>
                <a:schemeClr val="accent6">
                  <a:lumMod val="75000"/>
                </a:schemeClr>
              </a:solidFill>
              <a:latin typeface="Roboto"/>
              <a:ea typeface="Roboto"/>
              <a:cs typeface="Roboto"/>
              <a:sym typeface="Roboto"/>
            </a:endParaRPr>
          </a:p>
          <a:p>
            <a:pPr marL="0" marR="0" lvl="0" indent="0" algn="l" rtl="0">
              <a:lnSpc>
                <a:spcPct val="100000"/>
              </a:lnSpc>
              <a:spcBef>
                <a:spcPts val="0"/>
              </a:spcBef>
              <a:spcAft>
                <a:spcPts val="0"/>
              </a:spcAft>
              <a:buClr>
                <a:schemeClr val="dk1"/>
              </a:buClr>
              <a:buSzPts val="1100"/>
              <a:buFont typeface="Arial"/>
              <a:buNone/>
            </a:pPr>
            <a:r>
              <a:rPr lang="en-US" sz="2400" b="1" dirty="0">
                <a:solidFill>
                  <a:schemeClr val="accent6">
                    <a:lumMod val="75000"/>
                  </a:schemeClr>
                </a:solidFill>
                <a:latin typeface="Roboto"/>
                <a:ea typeface="Roboto"/>
                <a:cs typeface="Roboto"/>
                <a:sym typeface="Roboto"/>
              </a:rPr>
              <a:t>My cell wall helps me keep my shape.</a:t>
            </a:r>
            <a:endParaRPr sz="2400" b="1" dirty="0">
              <a:solidFill>
                <a:schemeClr val="accent6">
                  <a:lumMod val="75000"/>
                </a:schemeClr>
              </a:solidFill>
              <a:latin typeface="Roboto"/>
              <a:ea typeface="Roboto"/>
              <a:cs typeface="Roboto"/>
              <a:sym typeface="Roboto"/>
            </a:endParaRPr>
          </a:p>
        </p:txBody>
      </p:sp>
    </p:spTree>
    <p:extLst>
      <p:ext uri="{BB962C8B-B14F-4D97-AF65-F5344CB8AC3E}">
        <p14:creationId xmlns:p14="http://schemas.microsoft.com/office/powerpoint/2010/main" val="39899239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sp>
        <p:nvSpPr>
          <p:cNvPr id="525" name="Google Shape;525;p38"/>
          <p:cNvSpPr txBox="1"/>
          <p:nvPr/>
        </p:nvSpPr>
        <p:spPr>
          <a:xfrm>
            <a:off x="8112224" y="980728"/>
            <a:ext cx="3873900" cy="954067"/>
          </a:xfrm>
          <a:prstGeom prst="rect">
            <a:avLst/>
          </a:prstGeom>
          <a:noFill/>
          <a:ln>
            <a:noFill/>
          </a:ln>
        </p:spPr>
        <p:txBody>
          <a:bodyPr spcFirstLastPara="1" wrap="square" lIns="91425" tIns="45700" rIns="91425" bIns="45700" anchor="t" anchorCtr="0">
            <a:spAutoFit/>
          </a:bodyPr>
          <a:lstStyle/>
          <a:p>
            <a:pPr>
              <a:buClr>
                <a:schemeClr val="dk1"/>
              </a:buClr>
              <a:buSzPts val="1100"/>
            </a:pPr>
            <a:r>
              <a:rPr lang="en-US" sz="2800" b="1" dirty="0">
                <a:solidFill>
                  <a:schemeClr val="accent6">
                    <a:lumMod val="75000"/>
                  </a:schemeClr>
                </a:solidFill>
                <a:latin typeface="Roboto"/>
                <a:ea typeface="Roboto"/>
                <a:cs typeface="Roboto"/>
                <a:sym typeface="Roboto"/>
              </a:rPr>
              <a:t>My pili help me stick to surfaces.</a:t>
            </a:r>
          </a:p>
        </p:txBody>
      </p:sp>
      <p:grpSp>
        <p:nvGrpSpPr>
          <p:cNvPr id="2" name="Group 1">
            <a:extLst>
              <a:ext uri="{FF2B5EF4-FFF2-40B4-BE49-F238E27FC236}">
                <a16:creationId xmlns:a16="http://schemas.microsoft.com/office/drawing/2014/main" id="{124F11B2-E201-15B6-ACBC-CDDE156BB218}"/>
              </a:ext>
            </a:extLst>
          </p:cNvPr>
          <p:cNvGrpSpPr/>
          <p:nvPr/>
        </p:nvGrpSpPr>
        <p:grpSpPr>
          <a:xfrm>
            <a:off x="876209" y="158310"/>
            <a:ext cx="7275789" cy="6434553"/>
            <a:chOff x="876209" y="158310"/>
            <a:chExt cx="7275789" cy="6434553"/>
          </a:xfrm>
        </p:grpSpPr>
        <p:sp>
          <p:nvSpPr>
            <p:cNvPr id="4" name="Google Shape;301;p12">
              <a:extLst>
                <a:ext uri="{FF2B5EF4-FFF2-40B4-BE49-F238E27FC236}">
                  <a16:creationId xmlns:a16="http://schemas.microsoft.com/office/drawing/2014/main" id="{EABB6757-542A-3FC5-3737-FBFA79FDD287}"/>
                </a:ext>
              </a:extLst>
            </p:cNvPr>
            <p:cNvSpPr/>
            <p:nvPr/>
          </p:nvSpPr>
          <p:spPr>
            <a:xfrm>
              <a:off x="1257727" y="915307"/>
              <a:ext cx="6134417" cy="4857136"/>
            </a:xfrm>
            <a:custGeom>
              <a:avLst/>
              <a:gdLst/>
              <a:ahLst/>
              <a:cxnLst/>
              <a:rect l="l" t="t" r="r" b="b"/>
              <a:pathLst>
                <a:path w="6212541" h="4854388" extrusionOk="0">
                  <a:moveTo>
                    <a:pt x="228600" y="497541"/>
                  </a:moveTo>
                  <a:lnTo>
                    <a:pt x="228600" y="497541"/>
                  </a:lnTo>
                  <a:cubicBezTo>
                    <a:pt x="219635" y="515470"/>
                    <a:pt x="212019" y="534140"/>
                    <a:pt x="201706" y="551329"/>
                  </a:cubicBezTo>
                  <a:cubicBezTo>
                    <a:pt x="198445" y="556765"/>
                    <a:pt x="191521" y="559341"/>
                    <a:pt x="188259" y="564777"/>
                  </a:cubicBezTo>
                  <a:cubicBezTo>
                    <a:pt x="184613" y="570854"/>
                    <a:pt x="184977" y="578752"/>
                    <a:pt x="181535" y="584947"/>
                  </a:cubicBezTo>
                  <a:cubicBezTo>
                    <a:pt x="173686" y="599074"/>
                    <a:pt x="163606" y="611841"/>
                    <a:pt x="154641" y="625288"/>
                  </a:cubicBezTo>
                  <a:lnTo>
                    <a:pt x="141194" y="645459"/>
                  </a:lnTo>
                  <a:lnTo>
                    <a:pt x="121024" y="705971"/>
                  </a:lnTo>
                  <a:cubicBezTo>
                    <a:pt x="118783" y="712694"/>
                    <a:pt x="118231" y="720244"/>
                    <a:pt x="114300" y="726141"/>
                  </a:cubicBezTo>
                  <a:lnTo>
                    <a:pt x="100853" y="746312"/>
                  </a:lnTo>
                  <a:cubicBezTo>
                    <a:pt x="96371" y="759759"/>
                    <a:pt x="93745" y="773975"/>
                    <a:pt x="87406" y="786653"/>
                  </a:cubicBezTo>
                  <a:cubicBezTo>
                    <a:pt x="82924" y="795618"/>
                    <a:pt x="77681" y="804241"/>
                    <a:pt x="73959" y="813547"/>
                  </a:cubicBezTo>
                  <a:cubicBezTo>
                    <a:pt x="68695" y="826708"/>
                    <a:pt x="64994" y="840441"/>
                    <a:pt x="60512" y="853888"/>
                  </a:cubicBezTo>
                  <a:lnTo>
                    <a:pt x="53788" y="874059"/>
                  </a:lnTo>
                  <a:cubicBezTo>
                    <a:pt x="51547" y="880782"/>
                    <a:pt x="50996" y="888332"/>
                    <a:pt x="47065" y="894229"/>
                  </a:cubicBezTo>
                  <a:cubicBezTo>
                    <a:pt x="32943" y="915413"/>
                    <a:pt x="33318" y="911018"/>
                    <a:pt x="26894" y="934571"/>
                  </a:cubicBezTo>
                  <a:cubicBezTo>
                    <a:pt x="22031" y="952401"/>
                    <a:pt x="16485" y="970129"/>
                    <a:pt x="13447" y="988359"/>
                  </a:cubicBezTo>
                  <a:lnTo>
                    <a:pt x="0" y="1069041"/>
                  </a:lnTo>
                  <a:cubicBezTo>
                    <a:pt x="2241" y="1134035"/>
                    <a:pt x="4361" y="1199034"/>
                    <a:pt x="6724" y="1264024"/>
                  </a:cubicBezTo>
                  <a:cubicBezTo>
                    <a:pt x="17699" y="1565835"/>
                    <a:pt x="1263" y="1359003"/>
                    <a:pt x="20171" y="1472453"/>
                  </a:cubicBezTo>
                  <a:cubicBezTo>
                    <a:pt x="30472" y="1534261"/>
                    <a:pt x="20730" y="1501028"/>
                    <a:pt x="33618" y="1539688"/>
                  </a:cubicBezTo>
                  <a:cubicBezTo>
                    <a:pt x="35859" y="1557618"/>
                    <a:pt x="37593" y="1575618"/>
                    <a:pt x="40341" y="1593477"/>
                  </a:cubicBezTo>
                  <a:cubicBezTo>
                    <a:pt x="42079" y="1604772"/>
                    <a:pt x="46599" y="1615676"/>
                    <a:pt x="47065" y="1627094"/>
                  </a:cubicBezTo>
                  <a:cubicBezTo>
                    <a:pt x="51088" y="1725649"/>
                    <a:pt x="49765" y="1824374"/>
                    <a:pt x="53788" y="1922929"/>
                  </a:cubicBezTo>
                  <a:cubicBezTo>
                    <a:pt x="54672" y="1944586"/>
                    <a:pt x="67590" y="1977781"/>
                    <a:pt x="73959" y="1996888"/>
                  </a:cubicBezTo>
                  <a:lnTo>
                    <a:pt x="87406" y="2037229"/>
                  </a:lnTo>
                  <a:cubicBezTo>
                    <a:pt x="89647" y="2043953"/>
                    <a:pt x="92411" y="2050524"/>
                    <a:pt x="94130" y="2057400"/>
                  </a:cubicBezTo>
                  <a:cubicBezTo>
                    <a:pt x="96371" y="2066365"/>
                    <a:pt x="97213" y="2075801"/>
                    <a:pt x="100853" y="2084294"/>
                  </a:cubicBezTo>
                  <a:cubicBezTo>
                    <a:pt x="104036" y="2091721"/>
                    <a:pt x="110686" y="2097237"/>
                    <a:pt x="114300" y="2104465"/>
                  </a:cubicBezTo>
                  <a:cubicBezTo>
                    <a:pt x="117470" y="2110804"/>
                    <a:pt x="118232" y="2118121"/>
                    <a:pt x="121024" y="2124635"/>
                  </a:cubicBezTo>
                  <a:cubicBezTo>
                    <a:pt x="124972" y="2133847"/>
                    <a:pt x="129989" y="2142564"/>
                    <a:pt x="134471" y="2151529"/>
                  </a:cubicBezTo>
                  <a:cubicBezTo>
                    <a:pt x="137326" y="2162949"/>
                    <a:pt x="142556" y="2186799"/>
                    <a:pt x="147918" y="2198594"/>
                  </a:cubicBezTo>
                  <a:cubicBezTo>
                    <a:pt x="156213" y="2216843"/>
                    <a:pt x="174812" y="2252382"/>
                    <a:pt x="174812" y="2252382"/>
                  </a:cubicBezTo>
                  <a:cubicBezTo>
                    <a:pt x="177053" y="2263588"/>
                    <a:pt x="177522" y="2275300"/>
                    <a:pt x="181535" y="2286000"/>
                  </a:cubicBezTo>
                  <a:cubicBezTo>
                    <a:pt x="184372" y="2293566"/>
                    <a:pt x="192146" y="2298605"/>
                    <a:pt x="194983" y="2306171"/>
                  </a:cubicBezTo>
                  <a:cubicBezTo>
                    <a:pt x="198996" y="2316871"/>
                    <a:pt x="197604" y="2329122"/>
                    <a:pt x="201706" y="2339788"/>
                  </a:cubicBezTo>
                  <a:cubicBezTo>
                    <a:pt x="208902" y="2358498"/>
                    <a:pt x="223738" y="2374130"/>
                    <a:pt x="228600" y="2393577"/>
                  </a:cubicBezTo>
                  <a:cubicBezTo>
                    <a:pt x="240998" y="2443163"/>
                    <a:pt x="227675" y="2398139"/>
                    <a:pt x="248771" y="2447365"/>
                  </a:cubicBezTo>
                  <a:cubicBezTo>
                    <a:pt x="251563" y="2453879"/>
                    <a:pt x="252702" y="2461021"/>
                    <a:pt x="255494" y="2467535"/>
                  </a:cubicBezTo>
                  <a:cubicBezTo>
                    <a:pt x="259442" y="2476747"/>
                    <a:pt x="265422" y="2485044"/>
                    <a:pt x="268941" y="2494429"/>
                  </a:cubicBezTo>
                  <a:cubicBezTo>
                    <a:pt x="272186" y="2503082"/>
                    <a:pt x="272111" y="2512794"/>
                    <a:pt x="275665" y="2521324"/>
                  </a:cubicBezTo>
                  <a:cubicBezTo>
                    <a:pt x="283375" y="2539828"/>
                    <a:pt x="296219" y="2556095"/>
                    <a:pt x="302559" y="2575112"/>
                  </a:cubicBezTo>
                  <a:cubicBezTo>
                    <a:pt x="304800" y="2581835"/>
                    <a:pt x="305712" y="2589160"/>
                    <a:pt x="309283" y="2595282"/>
                  </a:cubicBezTo>
                  <a:cubicBezTo>
                    <a:pt x="321498" y="2616222"/>
                    <a:pt x="349624" y="2655794"/>
                    <a:pt x="349624" y="2655794"/>
                  </a:cubicBezTo>
                  <a:cubicBezTo>
                    <a:pt x="364045" y="2699062"/>
                    <a:pt x="345041" y="2652068"/>
                    <a:pt x="376518" y="2696135"/>
                  </a:cubicBezTo>
                  <a:cubicBezTo>
                    <a:pt x="382344" y="2704291"/>
                    <a:pt x="384808" y="2714434"/>
                    <a:pt x="389965" y="2723029"/>
                  </a:cubicBezTo>
                  <a:cubicBezTo>
                    <a:pt x="398280" y="2736887"/>
                    <a:pt x="408293" y="2749666"/>
                    <a:pt x="416859" y="2763371"/>
                  </a:cubicBezTo>
                  <a:lnTo>
                    <a:pt x="450477" y="2817159"/>
                  </a:lnTo>
                  <a:cubicBezTo>
                    <a:pt x="452718" y="2823882"/>
                    <a:pt x="453758" y="2831134"/>
                    <a:pt x="457200" y="2837329"/>
                  </a:cubicBezTo>
                  <a:cubicBezTo>
                    <a:pt x="483828" y="2885261"/>
                    <a:pt x="481855" y="2866467"/>
                    <a:pt x="504265" y="2911288"/>
                  </a:cubicBezTo>
                  <a:cubicBezTo>
                    <a:pt x="507435" y="2917627"/>
                    <a:pt x="507472" y="2925305"/>
                    <a:pt x="510988" y="2931459"/>
                  </a:cubicBezTo>
                  <a:cubicBezTo>
                    <a:pt x="516548" y="2941189"/>
                    <a:pt x="525220" y="2948850"/>
                    <a:pt x="531159" y="2958353"/>
                  </a:cubicBezTo>
                  <a:cubicBezTo>
                    <a:pt x="570553" y="3021383"/>
                    <a:pt x="521040" y="2953600"/>
                    <a:pt x="558053" y="3005418"/>
                  </a:cubicBezTo>
                  <a:cubicBezTo>
                    <a:pt x="564566" y="3014537"/>
                    <a:pt x="571711" y="3023193"/>
                    <a:pt x="578224" y="3032312"/>
                  </a:cubicBezTo>
                  <a:cubicBezTo>
                    <a:pt x="582921" y="3038887"/>
                    <a:pt x="586974" y="3045907"/>
                    <a:pt x="591671" y="3052482"/>
                  </a:cubicBezTo>
                  <a:cubicBezTo>
                    <a:pt x="598184" y="3061601"/>
                    <a:pt x="605902" y="3069874"/>
                    <a:pt x="611841" y="3079377"/>
                  </a:cubicBezTo>
                  <a:cubicBezTo>
                    <a:pt x="617153" y="3087876"/>
                    <a:pt x="619274" y="3098253"/>
                    <a:pt x="625288" y="3106271"/>
                  </a:cubicBezTo>
                  <a:cubicBezTo>
                    <a:pt x="632895" y="3116413"/>
                    <a:pt x="643932" y="3123539"/>
                    <a:pt x="652183" y="3133165"/>
                  </a:cubicBezTo>
                  <a:cubicBezTo>
                    <a:pt x="657442" y="3139300"/>
                    <a:pt x="660933" y="3146760"/>
                    <a:pt x="665630" y="3153335"/>
                  </a:cubicBezTo>
                  <a:cubicBezTo>
                    <a:pt x="672143" y="3162453"/>
                    <a:pt x="678626" y="3171620"/>
                    <a:pt x="685800" y="3180229"/>
                  </a:cubicBezTo>
                  <a:cubicBezTo>
                    <a:pt x="689858" y="3185099"/>
                    <a:pt x="695287" y="3188727"/>
                    <a:pt x="699247" y="3193677"/>
                  </a:cubicBezTo>
                  <a:cubicBezTo>
                    <a:pt x="704295" y="3199987"/>
                    <a:pt x="707521" y="3207639"/>
                    <a:pt x="712694" y="3213847"/>
                  </a:cubicBezTo>
                  <a:cubicBezTo>
                    <a:pt x="718781" y="3221152"/>
                    <a:pt x="726677" y="3226798"/>
                    <a:pt x="732865" y="3234018"/>
                  </a:cubicBezTo>
                  <a:cubicBezTo>
                    <a:pt x="740158" y="3242526"/>
                    <a:pt x="745861" y="3252304"/>
                    <a:pt x="753035" y="3260912"/>
                  </a:cubicBezTo>
                  <a:cubicBezTo>
                    <a:pt x="757093" y="3265782"/>
                    <a:pt x="762425" y="3269489"/>
                    <a:pt x="766483" y="3274359"/>
                  </a:cubicBezTo>
                  <a:cubicBezTo>
                    <a:pt x="788185" y="3300401"/>
                    <a:pt x="795493" y="3320594"/>
                    <a:pt x="826994" y="3341594"/>
                  </a:cubicBezTo>
                  <a:cubicBezTo>
                    <a:pt x="838450" y="3349231"/>
                    <a:pt x="865716" y="3366869"/>
                    <a:pt x="874059" y="3375212"/>
                  </a:cubicBezTo>
                  <a:cubicBezTo>
                    <a:pt x="904471" y="3405624"/>
                    <a:pt x="868409" y="3389016"/>
                    <a:pt x="907677" y="3402106"/>
                  </a:cubicBezTo>
                  <a:cubicBezTo>
                    <a:pt x="912159" y="3408830"/>
                    <a:pt x="915951" y="3416069"/>
                    <a:pt x="921124" y="3422277"/>
                  </a:cubicBezTo>
                  <a:cubicBezTo>
                    <a:pt x="927211" y="3429581"/>
                    <a:pt x="936020" y="3434536"/>
                    <a:pt x="941294" y="3442447"/>
                  </a:cubicBezTo>
                  <a:cubicBezTo>
                    <a:pt x="967275" y="3481418"/>
                    <a:pt x="923079" y="3445992"/>
                    <a:pt x="968188" y="3476065"/>
                  </a:cubicBezTo>
                  <a:cubicBezTo>
                    <a:pt x="978175" y="3491045"/>
                    <a:pt x="981394" y="3498731"/>
                    <a:pt x="995083" y="3509682"/>
                  </a:cubicBezTo>
                  <a:cubicBezTo>
                    <a:pt x="1001393" y="3514730"/>
                    <a:pt x="1008943" y="3518081"/>
                    <a:pt x="1015253" y="3523129"/>
                  </a:cubicBezTo>
                  <a:cubicBezTo>
                    <a:pt x="1020203" y="3527089"/>
                    <a:pt x="1023629" y="3532773"/>
                    <a:pt x="1028700" y="3536577"/>
                  </a:cubicBezTo>
                  <a:cubicBezTo>
                    <a:pt x="1041629" y="3546274"/>
                    <a:pt x="1055594" y="3554506"/>
                    <a:pt x="1069041" y="3563471"/>
                  </a:cubicBezTo>
                  <a:cubicBezTo>
                    <a:pt x="1075765" y="3567953"/>
                    <a:pt x="1081709" y="3573917"/>
                    <a:pt x="1089212" y="3576918"/>
                  </a:cubicBezTo>
                  <a:cubicBezTo>
                    <a:pt x="1100418" y="3581400"/>
                    <a:pt x="1112234" y="3584586"/>
                    <a:pt x="1122830" y="3590365"/>
                  </a:cubicBezTo>
                  <a:cubicBezTo>
                    <a:pt x="1137018" y="3598104"/>
                    <a:pt x="1149724" y="3608294"/>
                    <a:pt x="1163171" y="3617259"/>
                  </a:cubicBezTo>
                  <a:cubicBezTo>
                    <a:pt x="1169894" y="3621741"/>
                    <a:pt x="1177627" y="3624992"/>
                    <a:pt x="1183341" y="3630706"/>
                  </a:cubicBezTo>
                  <a:cubicBezTo>
                    <a:pt x="1198211" y="3645576"/>
                    <a:pt x="1204961" y="3654963"/>
                    <a:pt x="1223683" y="3664324"/>
                  </a:cubicBezTo>
                  <a:cubicBezTo>
                    <a:pt x="1230022" y="3667493"/>
                    <a:pt x="1237130" y="3668806"/>
                    <a:pt x="1243853" y="3671047"/>
                  </a:cubicBezTo>
                  <a:cubicBezTo>
                    <a:pt x="1291377" y="3702729"/>
                    <a:pt x="1232558" y="3662979"/>
                    <a:pt x="1290918" y="3704665"/>
                  </a:cubicBezTo>
                  <a:cubicBezTo>
                    <a:pt x="1297493" y="3709362"/>
                    <a:pt x="1304880" y="3712939"/>
                    <a:pt x="1311088" y="3718112"/>
                  </a:cubicBezTo>
                  <a:cubicBezTo>
                    <a:pt x="1318393" y="3724199"/>
                    <a:pt x="1323196" y="3733243"/>
                    <a:pt x="1331259" y="3738282"/>
                  </a:cubicBezTo>
                  <a:cubicBezTo>
                    <a:pt x="1341494" y="3744679"/>
                    <a:pt x="1353671" y="3747247"/>
                    <a:pt x="1364877" y="3751729"/>
                  </a:cubicBezTo>
                  <a:cubicBezTo>
                    <a:pt x="1392904" y="3779759"/>
                    <a:pt x="1361747" y="3750357"/>
                    <a:pt x="1398494" y="3778624"/>
                  </a:cubicBezTo>
                  <a:cubicBezTo>
                    <a:pt x="1421243" y="3796123"/>
                    <a:pt x="1443318" y="3814483"/>
                    <a:pt x="1465730" y="3832412"/>
                  </a:cubicBezTo>
                  <a:cubicBezTo>
                    <a:pt x="1476936" y="3841377"/>
                    <a:pt x="1487407" y="3851346"/>
                    <a:pt x="1499347" y="3859306"/>
                  </a:cubicBezTo>
                  <a:lnTo>
                    <a:pt x="1559859" y="3899647"/>
                  </a:lnTo>
                  <a:lnTo>
                    <a:pt x="1580030" y="3913094"/>
                  </a:lnTo>
                  <a:cubicBezTo>
                    <a:pt x="1586753" y="3917576"/>
                    <a:pt x="1592534" y="3923986"/>
                    <a:pt x="1600200" y="3926541"/>
                  </a:cubicBezTo>
                  <a:cubicBezTo>
                    <a:pt x="1606924" y="3928782"/>
                    <a:pt x="1614176" y="3929823"/>
                    <a:pt x="1620371" y="3933265"/>
                  </a:cubicBezTo>
                  <a:cubicBezTo>
                    <a:pt x="1634498" y="3941114"/>
                    <a:pt x="1646854" y="3951844"/>
                    <a:pt x="1660712" y="3960159"/>
                  </a:cubicBezTo>
                  <a:cubicBezTo>
                    <a:pt x="1671918" y="3966882"/>
                    <a:pt x="1683696" y="3972733"/>
                    <a:pt x="1694330" y="3980329"/>
                  </a:cubicBezTo>
                  <a:cubicBezTo>
                    <a:pt x="1699488" y="3984014"/>
                    <a:pt x="1702619" y="3990092"/>
                    <a:pt x="1707777" y="3993777"/>
                  </a:cubicBezTo>
                  <a:cubicBezTo>
                    <a:pt x="1718411" y="4001373"/>
                    <a:pt x="1731079" y="4005924"/>
                    <a:pt x="1741394" y="4013947"/>
                  </a:cubicBezTo>
                  <a:cubicBezTo>
                    <a:pt x="1751401" y="4021730"/>
                    <a:pt x="1758146" y="4033234"/>
                    <a:pt x="1768288" y="4040841"/>
                  </a:cubicBezTo>
                  <a:cubicBezTo>
                    <a:pt x="1776307" y="4046855"/>
                    <a:pt x="1786480" y="4049315"/>
                    <a:pt x="1795183" y="4054288"/>
                  </a:cubicBezTo>
                  <a:cubicBezTo>
                    <a:pt x="1802199" y="4058297"/>
                    <a:pt x="1808630" y="4063253"/>
                    <a:pt x="1815353" y="4067735"/>
                  </a:cubicBezTo>
                  <a:cubicBezTo>
                    <a:pt x="1819835" y="4074459"/>
                    <a:pt x="1822719" y="4082585"/>
                    <a:pt x="1828800" y="4087906"/>
                  </a:cubicBezTo>
                  <a:cubicBezTo>
                    <a:pt x="1857253" y="4112803"/>
                    <a:pt x="1861609" y="4112289"/>
                    <a:pt x="1889312" y="4121524"/>
                  </a:cubicBezTo>
                  <a:cubicBezTo>
                    <a:pt x="1895405" y="4126093"/>
                    <a:pt x="1926544" y="4150225"/>
                    <a:pt x="1936377" y="4155141"/>
                  </a:cubicBezTo>
                  <a:cubicBezTo>
                    <a:pt x="1942716" y="4158311"/>
                    <a:pt x="1949824" y="4159624"/>
                    <a:pt x="1956547" y="4161865"/>
                  </a:cubicBezTo>
                  <a:cubicBezTo>
                    <a:pt x="2001311" y="4206627"/>
                    <a:pt x="1953103" y="4164434"/>
                    <a:pt x="1996888" y="4188759"/>
                  </a:cubicBezTo>
                  <a:cubicBezTo>
                    <a:pt x="2011016" y="4196608"/>
                    <a:pt x="2023783" y="4206688"/>
                    <a:pt x="2037230" y="4215653"/>
                  </a:cubicBezTo>
                  <a:cubicBezTo>
                    <a:pt x="2043953" y="4220135"/>
                    <a:pt x="2049734" y="4226545"/>
                    <a:pt x="2057400" y="4229100"/>
                  </a:cubicBezTo>
                  <a:lnTo>
                    <a:pt x="2077571" y="4235824"/>
                  </a:lnTo>
                  <a:cubicBezTo>
                    <a:pt x="2098021" y="4252184"/>
                    <a:pt x="2128289" y="4277992"/>
                    <a:pt x="2151530" y="4289612"/>
                  </a:cubicBezTo>
                  <a:cubicBezTo>
                    <a:pt x="2160495" y="4294094"/>
                    <a:pt x="2169925" y="4297747"/>
                    <a:pt x="2178424" y="4303059"/>
                  </a:cubicBezTo>
                  <a:cubicBezTo>
                    <a:pt x="2187926" y="4308998"/>
                    <a:pt x="2195816" y="4317290"/>
                    <a:pt x="2205318" y="4323229"/>
                  </a:cubicBezTo>
                  <a:cubicBezTo>
                    <a:pt x="2213817" y="4328541"/>
                    <a:pt x="2223450" y="4331809"/>
                    <a:pt x="2232212" y="4336677"/>
                  </a:cubicBezTo>
                  <a:cubicBezTo>
                    <a:pt x="2243636" y="4343024"/>
                    <a:pt x="2254957" y="4349598"/>
                    <a:pt x="2265830" y="4356847"/>
                  </a:cubicBezTo>
                  <a:cubicBezTo>
                    <a:pt x="2275154" y="4363063"/>
                    <a:pt x="2282928" y="4371576"/>
                    <a:pt x="2292724" y="4377018"/>
                  </a:cubicBezTo>
                  <a:cubicBezTo>
                    <a:pt x="2303274" y="4382879"/>
                    <a:pt x="2315692" y="4384786"/>
                    <a:pt x="2326341" y="4390465"/>
                  </a:cubicBezTo>
                  <a:cubicBezTo>
                    <a:pt x="2349403" y="4402765"/>
                    <a:pt x="2371165" y="4417359"/>
                    <a:pt x="2393577" y="4430806"/>
                  </a:cubicBezTo>
                  <a:cubicBezTo>
                    <a:pt x="2404783" y="4437529"/>
                    <a:pt x="2416739" y="4443136"/>
                    <a:pt x="2427194" y="4450977"/>
                  </a:cubicBezTo>
                  <a:cubicBezTo>
                    <a:pt x="2445124" y="4464424"/>
                    <a:pt x="2460174" y="4482994"/>
                    <a:pt x="2480983" y="4491318"/>
                  </a:cubicBezTo>
                  <a:cubicBezTo>
                    <a:pt x="2498693" y="4498402"/>
                    <a:pt x="2524743" y="4507743"/>
                    <a:pt x="2541494" y="4518212"/>
                  </a:cubicBezTo>
                  <a:cubicBezTo>
                    <a:pt x="2588014" y="4547287"/>
                    <a:pt x="2548930" y="4531896"/>
                    <a:pt x="2588559" y="4545106"/>
                  </a:cubicBezTo>
                  <a:cubicBezTo>
                    <a:pt x="2597524" y="4551830"/>
                    <a:pt x="2605430" y="4560265"/>
                    <a:pt x="2615453" y="4565277"/>
                  </a:cubicBezTo>
                  <a:cubicBezTo>
                    <a:pt x="2628131" y="4571616"/>
                    <a:pt x="2642347" y="4574242"/>
                    <a:pt x="2655794" y="4578724"/>
                  </a:cubicBezTo>
                  <a:lnTo>
                    <a:pt x="2675965" y="4585447"/>
                  </a:lnTo>
                  <a:cubicBezTo>
                    <a:pt x="2682688" y="4587688"/>
                    <a:pt x="2689259" y="4590452"/>
                    <a:pt x="2696135" y="4592171"/>
                  </a:cubicBezTo>
                  <a:cubicBezTo>
                    <a:pt x="2705100" y="4594412"/>
                    <a:pt x="2714179" y="4596239"/>
                    <a:pt x="2723030" y="4598894"/>
                  </a:cubicBezTo>
                  <a:cubicBezTo>
                    <a:pt x="2750012" y="4606988"/>
                    <a:pt x="2764044" y="4614298"/>
                    <a:pt x="2790265" y="4619065"/>
                  </a:cubicBezTo>
                  <a:cubicBezTo>
                    <a:pt x="2805857" y="4621900"/>
                    <a:pt x="2821642" y="4623547"/>
                    <a:pt x="2837330" y="4625788"/>
                  </a:cubicBezTo>
                  <a:cubicBezTo>
                    <a:pt x="2878754" y="4639597"/>
                    <a:pt x="2836577" y="4626874"/>
                    <a:pt x="2904565" y="4639235"/>
                  </a:cubicBezTo>
                  <a:cubicBezTo>
                    <a:pt x="2913657" y="4640888"/>
                    <a:pt x="2922424" y="4644023"/>
                    <a:pt x="2931459" y="4645959"/>
                  </a:cubicBezTo>
                  <a:cubicBezTo>
                    <a:pt x="2953807" y="4650748"/>
                    <a:pt x="2976149" y="4655649"/>
                    <a:pt x="2998694" y="4659406"/>
                  </a:cubicBezTo>
                  <a:cubicBezTo>
                    <a:pt x="3012141" y="4661647"/>
                    <a:pt x="3025667" y="4663455"/>
                    <a:pt x="3039035" y="4666129"/>
                  </a:cubicBezTo>
                  <a:cubicBezTo>
                    <a:pt x="3048096" y="4667941"/>
                    <a:pt x="3056926" y="4670775"/>
                    <a:pt x="3065930" y="4672853"/>
                  </a:cubicBezTo>
                  <a:lnTo>
                    <a:pt x="3126441" y="4686300"/>
                  </a:lnTo>
                  <a:cubicBezTo>
                    <a:pt x="3135445" y="4688378"/>
                    <a:pt x="3144293" y="4691120"/>
                    <a:pt x="3153335" y="4693024"/>
                  </a:cubicBezTo>
                  <a:cubicBezTo>
                    <a:pt x="3261296" y="4715752"/>
                    <a:pt x="3227687" y="4710249"/>
                    <a:pt x="3314700" y="4719918"/>
                  </a:cubicBezTo>
                  <a:cubicBezTo>
                    <a:pt x="3380288" y="4736314"/>
                    <a:pt x="3298390" y="4716294"/>
                    <a:pt x="3375212" y="4733365"/>
                  </a:cubicBezTo>
                  <a:cubicBezTo>
                    <a:pt x="3423748" y="4744151"/>
                    <a:pt x="3379991" y="4736679"/>
                    <a:pt x="3435724" y="4746812"/>
                  </a:cubicBezTo>
                  <a:cubicBezTo>
                    <a:pt x="3449137" y="4749251"/>
                    <a:pt x="3462440" y="4753076"/>
                    <a:pt x="3476065" y="4753535"/>
                  </a:cubicBezTo>
                  <a:lnTo>
                    <a:pt x="4034118" y="4766982"/>
                  </a:lnTo>
                  <a:cubicBezTo>
                    <a:pt x="4052047" y="4769223"/>
                    <a:pt x="4070047" y="4770959"/>
                    <a:pt x="4087906" y="4773706"/>
                  </a:cubicBezTo>
                  <a:cubicBezTo>
                    <a:pt x="4099201" y="4775444"/>
                    <a:pt x="4110270" y="4778443"/>
                    <a:pt x="4121524" y="4780429"/>
                  </a:cubicBezTo>
                  <a:cubicBezTo>
                    <a:pt x="4189785" y="4792475"/>
                    <a:pt x="4191521" y="4792351"/>
                    <a:pt x="4249271" y="4800600"/>
                  </a:cubicBezTo>
                  <a:cubicBezTo>
                    <a:pt x="4376652" y="4836995"/>
                    <a:pt x="4216972" y="4793679"/>
                    <a:pt x="4343400" y="4820771"/>
                  </a:cubicBezTo>
                  <a:cubicBezTo>
                    <a:pt x="4359354" y="4824190"/>
                    <a:pt x="4374567" y="4830549"/>
                    <a:pt x="4390465" y="4834218"/>
                  </a:cubicBezTo>
                  <a:cubicBezTo>
                    <a:pt x="4468434" y="4852210"/>
                    <a:pt x="4395345" y="4830395"/>
                    <a:pt x="4464424" y="4847665"/>
                  </a:cubicBezTo>
                  <a:cubicBezTo>
                    <a:pt x="4471299" y="4849384"/>
                    <a:pt x="4477871" y="4852147"/>
                    <a:pt x="4484594" y="4854388"/>
                  </a:cubicBezTo>
                  <a:cubicBezTo>
                    <a:pt x="4618118" y="4841037"/>
                    <a:pt x="4501881" y="4854869"/>
                    <a:pt x="4585447" y="4840941"/>
                  </a:cubicBezTo>
                  <a:cubicBezTo>
                    <a:pt x="4619181" y="4835319"/>
                    <a:pt x="4668829" y="4831077"/>
                    <a:pt x="4699747" y="4820771"/>
                  </a:cubicBezTo>
                  <a:cubicBezTo>
                    <a:pt x="4742693" y="4806455"/>
                    <a:pt x="4693995" y="4821523"/>
                    <a:pt x="4760259" y="4807324"/>
                  </a:cubicBezTo>
                  <a:cubicBezTo>
                    <a:pt x="4778330" y="4803452"/>
                    <a:pt x="4795925" y="4797502"/>
                    <a:pt x="4814047" y="4793877"/>
                  </a:cubicBezTo>
                  <a:lnTo>
                    <a:pt x="4847665" y="4787153"/>
                  </a:lnTo>
                  <a:cubicBezTo>
                    <a:pt x="4880002" y="4781273"/>
                    <a:pt x="4890797" y="4780820"/>
                    <a:pt x="4921624" y="4773706"/>
                  </a:cubicBezTo>
                  <a:cubicBezTo>
                    <a:pt x="5005924" y="4754253"/>
                    <a:pt x="4944136" y="4764727"/>
                    <a:pt x="5022477" y="4753535"/>
                  </a:cubicBezTo>
                  <a:cubicBezTo>
                    <a:pt x="5033683" y="4749053"/>
                    <a:pt x="5045065" y="4744990"/>
                    <a:pt x="5056094" y="4740088"/>
                  </a:cubicBezTo>
                  <a:cubicBezTo>
                    <a:pt x="5065253" y="4736017"/>
                    <a:pt x="5073776" y="4730589"/>
                    <a:pt x="5082988" y="4726641"/>
                  </a:cubicBezTo>
                  <a:cubicBezTo>
                    <a:pt x="5089502" y="4723849"/>
                    <a:pt x="5096645" y="4722710"/>
                    <a:pt x="5103159" y="4719918"/>
                  </a:cubicBezTo>
                  <a:cubicBezTo>
                    <a:pt x="5112371" y="4715970"/>
                    <a:pt x="5120841" y="4710419"/>
                    <a:pt x="5130053" y="4706471"/>
                  </a:cubicBezTo>
                  <a:cubicBezTo>
                    <a:pt x="5136567" y="4703679"/>
                    <a:pt x="5143710" y="4702539"/>
                    <a:pt x="5150224" y="4699747"/>
                  </a:cubicBezTo>
                  <a:cubicBezTo>
                    <a:pt x="5159436" y="4695799"/>
                    <a:pt x="5167959" y="4690371"/>
                    <a:pt x="5177118" y="4686300"/>
                  </a:cubicBezTo>
                  <a:cubicBezTo>
                    <a:pt x="5188147" y="4681398"/>
                    <a:pt x="5199285" y="4676670"/>
                    <a:pt x="5210735" y="4672853"/>
                  </a:cubicBezTo>
                  <a:cubicBezTo>
                    <a:pt x="5219502" y="4669931"/>
                    <a:pt x="5229100" y="4669683"/>
                    <a:pt x="5237630" y="4666129"/>
                  </a:cubicBezTo>
                  <a:cubicBezTo>
                    <a:pt x="5330705" y="4627347"/>
                    <a:pt x="5257670" y="4647671"/>
                    <a:pt x="5318312" y="4632512"/>
                  </a:cubicBezTo>
                  <a:cubicBezTo>
                    <a:pt x="5327277" y="4625788"/>
                    <a:pt x="5335703" y="4618280"/>
                    <a:pt x="5345206" y="4612341"/>
                  </a:cubicBezTo>
                  <a:cubicBezTo>
                    <a:pt x="5400078" y="4578045"/>
                    <a:pt x="5347030" y="4618349"/>
                    <a:pt x="5392271" y="4585447"/>
                  </a:cubicBezTo>
                  <a:cubicBezTo>
                    <a:pt x="5410396" y="4572265"/>
                    <a:pt x="5424798" y="4552194"/>
                    <a:pt x="5446059" y="4545106"/>
                  </a:cubicBezTo>
                  <a:cubicBezTo>
                    <a:pt x="5465667" y="4538570"/>
                    <a:pt x="5474134" y="4536804"/>
                    <a:pt x="5493124" y="4524935"/>
                  </a:cubicBezTo>
                  <a:cubicBezTo>
                    <a:pt x="5539645" y="4495860"/>
                    <a:pt x="5500560" y="4511252"/>
                    <a:pt x="5540188" y="4498041"/>
                  </a:cubicBezTo>
                  <a:cubicBezTo>
                    <a:pt x="5549153" y="4491318"/>
                    <a:pt x="5557580" y="4483810"/>
                    <a:pt x="5567083" y="4477871"/>
                  </a:cubicBezTo>
                  <a:cubicBezTo>
                    <a:pt x="5575582" y="4472559"/>
                    <a:pt x="5585736" y="4470129"/>
                    <a:pt x="5593977" y="4464424"/>
                  </a:cubicBezTo>
                  <a:cubicBezTo>
                    <a:pt x="5614987" y="4449879"/>
                    <a:pt x="5634318" y="4433047"/>
                    <a:pt x="5654488" y="4417359"/>
                  </a:cubicBezTo>
                  <a:cubicBezTo>
                    <a:pt x="5661994" y="4411521"/>
                    <a:pt x="5666921" y="4402715"/>
                    <a:pt x="5674659" y="4397188"/>
                  </a:cubicBezTo>
                  <a:cubicBezTo>
                    <a:pt x="5682815" y="4391362"/>
                    <a:pt x="5693054" y="4389053"/>
                    <a:pt x="5701553" y="4383741"/>
                  </a:cubicBezTo>
                  <a:cubicBezTo>
                    <a:pt x="5711055" y="4377802"/>
                    <a:pt x="5719267" y="4369997"/>
                    <a:pt x="5728447" y="4363571"/>
                  </a:cubicBezTo>
                  <a:cubicBezTo>
                    <a:pt x="5741687" y="4354303"/>
                    <a:pt x="5755859" y="4346374"/>
                    <a:pt x="5768788" y="4336677"/>
                  </a:cubicBezTo>
                  <a:cubicBezTo>
                    <a:pt x="5777753" y="4329953"/>
                    <a:pt x="5786564" y="4323019"/>
                    <a:pt x="5795683" y="4316506"/>
                  </a:cubicBezTo>
                  <a:cubicBezTo>
                    <a:pt x="5802258" y="4311809"/>
                    <a:pt x="5809645" y="4308232"/>
                    <a:pt x="5815853" y="4303059"/>
                  </a:cubicBezTo>
                  <a:cubicBezTo>
                    <a:pt x="5823158" y="4296972"/>
                    <a:pt x="5828719" y="4288975"/>
                    <a:pt x="5836024" y="4282888"/>
                  </a:cubicBezTo>
                  <a:cubicBezTo>
                    <a:pt x="5846058" y="4274526"/>
                    <a:pt x="5883242" y="4253651"/>
                    <a:pt x="5889812" y="4249271"/>
                  </a:cubicBezTo>
                  <a:cubicBezTo>
                    <a:pt x="5899136" y="4243055"/>
                    <a:pt x="5907587" y="4235613"/>
                    <a:pt x="5916706" y="4229100"/>
                  </a:cubicBezTo>
                  <a:cubicBezTo>
                    <a:pt x="5923282" y="4224403"/>
                    <a:pt x="5930153" y="4220135"/>
                    <a:pt x="5936877" y="4215653"/>
                  </a:cubicBezTo>
                  <a:cubicBezTo>
                    <a:pt x="5941359" y="4208929"/>
                    <a:pt x="5945151" y="4201690"/>
                    <a:pt x="5950324" y="4195482"/>
                  </a:cubicBezTo>
                  <a:cubicBezTo>
                    <a:pt x="5956411" y="4188178"/>
                    <a:pt x="5964967" y="4183049"/>
                    <a:pt x="5970494" y="4175312"/>
                  </a:cubicBezTo>
                  <a:cubicBezTo>
                    <a:pt x="5976320" y="4167156"/>
                    <a:pt x="5978968" y="4157120"/>
                    <a:pt x="5983941" y="4148418"/>
                  </a:cubicBezTo>
                  <a:cubicBezTo>
                    <a:pt x="6000114" y="4120115"/>
                    <a:pt x="5997289" y="4135217"/>
                    <a:pt x="6010835" y="4101353"/>
                  </a:cubicBezTo>
                  <a:cubicBezTo>
                    <a:pt x="6016099" y="4088192"/>
                    <a:pt x="6020845" y="4074763"/>
                    <a:pt x="6024283" y="4061012"/>
                  </a:cubicBezTo>
                  <a:cubicBezTo>
                    <a:pt x="6026524" y="4052047"/>
                    <a:pt x="6027762" y="4042770"/>
                    <a:pt x="6031006" y="4034118"/>
                  </a:cubicBezTo>
                  <a:cubicBezTo>
                    <a:pt x="6034525" y="4024733"/>
                    <a:pt x="6039480" y="4015926"/>
                    <a:pt x="6044453" y="4007224"/>
                  </a:cubicBezTo>
                  <a:cubicBezTo>
                    <a:pt x="6048462" y="4000208"/>
                    <a:pt x="6053891" y="3994069"/>
                    <a:pt x="6057900" y="3987053"/>
                  </a:cubicBezTo>
                  <a:cubicBezTo>
                    <a:pt x="6062873" y="3978351"/>
                    <a:pt x="6066374" y="3968861"/>
                    <a:pt x="6071347" y="3960159"/>
                  </a:cubicBezTo>
                  <a:cubicBezTo>
                    <a:pt x="6075356" y="3953143"/>
                    <a:pt x="6080785" y="3947004"/>
                    <a:pt x="6084794" y="3939988"/>
                  </a:cubicBezTo>
                  <a:cubicBezTo>
                    <a:pt x="6089767" y="3931286"/>
                    <a:pt x="6093268" y="3921796"/>
                    <a:pt x="6098241" y="3913094"/>
                  </a:cubicBezTo>
                  <a:cubicBezTo>
                    <a:pt x="6102250" y="3906078"/>
                    <a:pt x="6108074" y="3900151"/>
                    <a:pt x="6111688" y="3892924"/>
                  </a:cubicBezTo>
                  <a:cubicBezTo>
                    <a:pt x="6114858" y="3886585"/>
                    <a:pt x="6115620" y="3879267"/>
                    <a:pt x="6118412" y="3872753"/>
                  </a:cubicBezTo>
                  <a:cubicBezTo>
                    <a:pt x="6122360" y="3863541"/>
                    <a:pt x="6127911" y="3855071"/>
                    <a:pt x="6131859" y="3845859"/>
                  </a:cubicBezTo>
                  <a:cubicBezTo>
                    <a:pt x="6148561" y="3806889"/>
                    <a:pt x="6126189" y="3844278"/>
                    <a:pt x="6152030" y="3805518"/>
                  </a:cubicBezTo>
                  <a:lnTo>
                    <a:pt x="6165477" y="3765177"/>
                  </a:lnTo>
                  <a:cubicBezTo>
                    <a:pt x="6167718" y="3758453"/>
                    <a:pt x="6171035" y="3751997"/>
                    <a:pt x="6172200" y="3745006"/>
                  </a:cubicBezTo>
                  <a:cubicBezTo>
                    <a:pt x="6176271" y="3720584"/>
                    <a:pt x="6186999" y="3653545"/>
                    <a:pt x="6192371" y="3637429"/>
                  </a:cubicBezTo>
                  <a:cubicBezTo>
                    <a:pt x="6194612" y="3630706"/>
                    <a:pt x="6197375" y="3624134"/>
                    <a:pt x="6199094" y="3617259"/>
                  </a:cubicBezTo>
                  <a:cubicBezTo>
                    <a:pt x="6205650" y="3591034"/>
                    <a:pt x="6208745" y="3563153"/>
                    <a:pt x="6212541" y="3536577"/>
                  </a:cubicBezTo>
                  <a:cubicBezTo>
                    <a:pt x="6210300" y="3368489"/>
                    <a:pt x="6209772" y="3200369"/>
                    <a:pt x="6205818" y="3032312"/>
                  </a:cubicBezTo>
                  <a:cubicBezTo>
                    <a:pt x="6204969" y="2996250"/>
                    <a:pt x="6199953" y="2965577"/>
                    <a:pt x="6192371" y="2931459"/>
                  </a:cubicBezTo>
                  <a:cubicBezTo>
                    <a:pt x="6190366" y="2922438"/>
                    <a:pt x="6187652" y="2913586"/>
                    <a:pt x="6185647" y="2904565"/>
                  </a:cubicBezTo>
                  <a:cubicBezTo>
                    <a:pt x="6174828" y="2855881"/>
                    <a:pt x="6184216" y="2886822"/>
                    <a:pt x="6172200" y="2850777"/>
                  </a:cubicBezTo>
                  <a:cubicBezTo>
                    <a:pt x="6159025" y="2771717"/>
                    <a:pt x="6172128" y="2843726"/>
                    <a:pt x="6158753" y="2783541"/>
                  </a:cubicBezTo>
                  <a:cubicBezTo>
                    <a:pt x="6156274" y="2772386"/>
                    <a:pt x="6154600" y="2761059"/>
                    <a:pt x="6152030" y="2749924"/>
                  </a:cubicBezTo>
                  <a:cubicBezTo>
                    <a:pt x="6147874" y="2731916"/>
                    <a:pt x="6140876" y="2714474"/>
                    <a:pt x="6138583" y="2696135"/>
                  </a:cubicBezTo>
                  <a:cubicBezTo>
                    <a:pt x="6136342" y="2678206"/>
                    <a:pt x="6134830" y="2660170"/>
                    <a:pt x="6131859" y="2642347"/>
                  </a:cubicBezTo>
                  <a:cubicBezTo>
                    <a:pt x="6127657" y="2617137"/>
                    <a:pt x="6124804" y="2617655"/>
                    <a:pt x="6118412" y="2595282"/>
                  </a:cubicBezTo>
                  <a:cubicBezTo>
                    <a:pt x="6115873" y="2586397"/>
                    <a:pt x="6113624" y="2577423"/>
                    <a:pt x="6111688" y="2568388"/>
                  </a:cubicBezTo>
                  <a:cubicBezTo>
                    <a:pt x="6108906" y="2555405"/>
                    <a:pt x="6098739" y="2497729"/>
                    <a:pt x="6091518" y="2474259"/>
                  </a:cubicBezTo>
                  <a:cubicBezTo>
                    <a:pt x="6085265" y="2453937"/>
                    <a:pt x="6071347" y="2413747"/>
                    <a:pt x="6071347" y="2413747"/>
                  </a:cubicBezTo>
                  <a:cubicBezTo>
                    <a:pt x="6066803" y="2386478"/>
                    <a:pt x="6065424" y="2371592"/>
                    <a:pt x="6057900" y="2346512"/>
                  </a:cubicBezTo>
                  <a:cubicBezTo>
                    <a:pt x="6053827" y="2332935"/>
                    <a:pt x="6052315" y="2317965"/>
                    <a:pt x="6044453" y="2306171"/>
                  </a:cubicBezTo>
                  <a:cubicBezTo>
                    <a:pt x="6035488" y="2292724"/>
                    <a:pt x="6022670" y="2281161"/>
                    <a:pt x="6017559" y="2265829"/>
                  </a:cubicBezTo>
                  <a:cubicBezTo>
                    <a:pt x="5994080" y="2195393"/>
                    <a:pt x="6016237" y="2250068"/>
                    <a:pt x="5990665" y="2205318"/>
                  </a:cubicBezTo>
                  <a:cubicBezTo>
                    <a:pt x="5985692" y="2196616"/>
                    <a:pt x="5983044" y="2186580"/>
                    <a:pt x="5977218" y="2178424"/>
                  </a:cubicBezTo>
                  <a:cubicBezTo>
                    <a:pt x="5971691" y="2170686"/>
                    <a:pt x="5963771" y="2164977"/>
                    <a:pt x="5957047" y="2158253"/>
                  </a:cubicBezTo>
                  <a:cubicBezTo>
                    <a:pt x="5945214" y="2122750"/>
                    <a:pt x="5954255" y="2143978"/>
                    <a:pt x="5923430" y="2097741"/>
                  </a:cubicBezTo>
                  <a:cubicBezTo>
                    <a:pt x="5918948" y="2091018"/>
                    <a:pt x="5912538" y="2085237"/>
                    <a:pt x="5909983" y="2077571"/>
                  </a:cubicBezTo>
                  <a:cubicBezTo>
                    <a:pt x="5903245" y="2057357"/>
                    <a:pt x="5904293" y="2054606"/>
                    <a:pt x="5889812" y="2037229"/>
                  </a:cubicBezTo>
                  <a:cubicBezTo>
                    <a:pt x="5883725" y="2029924"/>
                    <a:pt x="5875829" y="2024278"/>
                    <a:pt x="5869641" y="2017059"/>
                  </a:cubicBezTo>
                  <a:cubicBezTo>
                    <a:pt x="5862348" y="2008551"/>
                    <a:pt x="5855984" y="1999284"/>
                    <a:pt x="5849471" y="1990165"/>
                  </a:cubicBezTo>
                  <a:cubicBezTo>
                    <a:pt x="5844774" y="1983589"/>
                    <a:pt x="5841197" y="1976202"/>
                    <a:pt x="5836024" y="1969994"/>
                  </a:cubicBezTo>
                  <a:cubicBezTo>
                    <a:pt x="5829937" y="1962689"/>
                    <a:pt x="5823158" y="1955911"/>
                    <a:pt x="5815853" y="1949824"/>
                  </a:cubicBezTo>
                  <a:cubicBezTo>
                    <a:pt x="5809645" y="1944651"/>
                    <a:pt x="5801891" y="1941550"/>
                    <a:pt x="5795683" y="1936377"/>
                  </a:cubicBezTo>
                  <a:cubicBezTo>
                    <a:pt x="5788378" y="1930290"/>
                    <a:pt x="5783330" y="1921618"/>
                    <a:pt x="5775512" y="1916206"/>
                  </a:cubicBezTo>
                  <a:cubicBezTo>
                    <a:pt x="5678554" y="1849081"/>
                    <a:pt x="5741336" y="1898511"/>
                    <a:pt x="5667935" y="1855694"/>
                  </a:cubicBezTo>
                  <a:cubicBezTo>
                    <a:pt x="5653975" y="1847551"/>
                    <a:pt x="5642926" y="1833910"/>
                    <a:pt x="5627594" y="1828800"/>
                  </a:cubicBezTo>
                  <a:cubicBezTo>
                    <a:pt x="5620871" y="1826559"/>
                    <a:pt x="5614238" y="1824024"/>
                    <a:pt x="5607424" y="1822077"/>
                  </a:cubicBezTo>
                  <a:cubicBezTo>
                    <a:pt x="5597370" y="1819205"/>
                    <a:pt x="5571106" y="1814003"/>
                    <a:pt x="5560359" y="1808629"/>
                  </a:cubicBezTo>
                  <a:cubicBezTo>
                    <a:pt x="5553131" y="1805015"/>
                    <a:pt x="5547416" y="1798796"/>
                    <a:pt x="5540188" y="1795182"/>
                  </a:cubicBezTo>
                  <a:cubicBezTo>
                    <a:pt x="5533849" y="1792013"/>
                    <a:pt x="5526271" y="1791794"/>
                    <a:pt x="5520018" y="1788459"/>
                  </a:cubicBezTo>
                  <a:cubicBezTo>
                    <a:pt x="5411513" y="1730590"/>
                    <a:pt x="5473812" y="1752886"/>
                    <a:pt x="5419165" y="1734671"/>
                  </a:cubicBezTo>
                  <a:cubicBezTo>
                    <a:pt x="5412441" y="1730189"/>
                    <a:pt x="5406588" y="1723986"/>
                    <a:pt x="5398994" y="1721224"/>
                  </a:cubicBezTo>
                  <a:cubicBezTo>
                    <a:pt x="5381626" y="1714908"/>
                    <a:pt x="5345206" y="1707777"/>
                    <a:pt x="5345206" y="1707777"/>
                  </a:cubicBezTo>
                  <a:cubicBezTo>
                    <a:pt x="5321874" y="1684445"/>
                    <a:pt x="5324833" y="1684143"/>
                    <a:pt x="5291418" y="1667435"/>
                  </a:cubicBezTo>
                  <a:cubicBezTo>
                    <a:pt x="5280623" y="1662037"/>
                    <a:pt x="5268350" y="1659849"/>
                    <a:pt x="5257800" y="1653988"/>
                  </a:cubicBezTo>
                  <a:cubicBezTo>
                    <a:pt x="5248004" y="1648546"/>
                    <a:pt x="5240408" y="1639757"/>
                    <a:pt x="5230906" y="1633818"/>
                  </a:cubicBezTo>
                  <a:cubicBezTo>
                    <a:pt x="5222407" y="1628506"/>
                    <a:pt x="5212511" y="1625683"/>
                    <a:pt x="5204012" y="1620371"/>
                  </a:cubicBezTo>
                  <a:cubicBezTo>
                    <a:pt x="5194509" y="1614432"/>
                    <a:pt x="5186621" y="1606139"/>
                    <a:pt x="5177118" y="1600200"/>
                  </a:cubicBezTo>
                  <a:cubicBezTo>
                    <a:pt x="5160367" y="1589731"/>
                    <a:pt x="5134316" y="1580390"/>
                    <a:pt x="5116606" y="1573306"/>
                  </a:cubicBezTo>
                  <a:cubicBezTo>
                    <a:pt x="5099203" y="1555903"/>
                    <a:pt x="5080220" y="1534283"/>
                    <a:pt x="5056094" y="1526241"/>
                  </a:cubicBezTo>
                  <a:lnTo>
                    <a:pt x="5035924" y="1519518"/>
                  </a:lnTo>
                  <a:cubicBezTo>
                    <a:pt x="5026959" y="1512794"/>
                    <a:pt x="5018760" y="1504907"/>
                    <a:pt x="5009030" y="1499347"/>
                  </a:cubicBezTo>
                  <a:cubicBezTo>
                    <a:pt x="5002876" y="1495831"/>
                    <a:pt x="4995373" y="1495416"/>
                    <a:pt x="4988859" y="1492624"/>
                  </a:cubicBezTo>
                  <a:cubicBezTo>
                    <a:pt x="4979647" y="1488676"/>
                    <a:pt x="4970421" y="1484558"/>
                    <a:pt x="4961965" y="1479177"/>
                  </a:cubicBezTo>
                  <a:cubicBezTo>
                    <a:pt x="4895546" y="1436910"/>
                    <a:pt x="4938184" y="1453321"/>
                    <a:pt x="4894730" y="1438835"/>
                  </a:cubicBezTo>
                  <a:cubicBezTo>
                    <a:pt x="4863273" y="1407380"/>
                    <a:pt x="4887489" y="1427343"/>
                    <a:pt x="4847665" y="1405218"/>
                  </a:cubicBezTo>
                  <a:cubicBezTo>
                    <a:pt x="4836241" y="1398871"/>
                    <a:pt x="4825129" y="1391973"/>
                    <a:pt x="4814047" y="1385047"/>
                  </a:cubicBezTo>
                  <a:cubicBezTo>
                    <a:pt x="4807195" y="1380764"/>
                    <a:pt x="4801104" y="1375214"/>
                    <a:pt x="4793877" y="1371600"/>
                  </a:cubicBezTo>
                  <a:cubicBezTo>
                    <a:pt x="4787538" y="1368431"/>
                    <a:pt x="4780342" y="1367366"/>
                    <a:pt x="4773706" y="1364877"/>
                  </a:cubicBezTo>
                  <a:cubicBezTo>
                    <a:pt x="4762405" y="1360639"/>
                    <a:pt x="4751046" y="1356487"/>
                    <a:pt x="4740088" y="1351429"/>
                  </a:cubicBezTo>
                  <a:cubicBezTo>
                    <a:pt x="4721887" y="1343029"/>
                    <a:pt x="4702979" y="1335654"/>
                    <a:pt x="4686300" y="1324535"/>
                  </a:cubicBezTo>
                  <a:cubicBezTo>
                    <a:pt x="4679577" y="1320053"/>
                    <a:pt x="4673514" y="1314370"/>
                    <a:pt x="4666130" y="1311088"/>
                  </a:cubicBezTo>
                  <a:cubicBezTo>
                    <a:pt x="4666123" y="1311085"/>
                    <a:pt x="4615707" y="1294281"/>
                    <a:pt x="4605618" y="1290918"/>
                  </a:cubicBezTo>
                  <a:cubicBezTo>
                    <a:pt x="4598894" y="1288677"/>
                    <a:pt x="4591786" y="1287364"/>
                    <a:pt x="4585447" y="1284194"/>
                  </a:cubicBezTo>
                  <a:cubicBezTo>
                    <a:pt x="4562016" y="1272479"/>
                    <a:pt x="4550689" y="1265884"/>
                    <a:pt x="4524935" y="1257300"/>
                  </a:cubicBezTo>
                  <a:cubicBezTo>
                    <a:pt x="4516169" y="1254378"/>
                    <a:pt x="4507006" y="1252818"/>
                    <a:pt x="4498041" y="1250577"/>
                  </a:cubicBezTo>
                  <a:cubicBezTo>
                    <a:pt x="4489076" y="1246094"/>
                    <a:pt x="4480359" y="1241077"/>
                    <a:pt x="4471147" y="1237129"/>
                  </a:cubicBezTo>
                  <a:cubicBezTo>
                    <a:pt x="4464633" y="1234337"/>
                    <a:pt x="4457613" y="1232894"/>
                    <a:pt x="4450977" y="1230406"/>
                  </a:cubicBezTo>
                  <a:cubicBezTo>
                    <a:pt x="4439676" y="1226168"/>
                    <a:pt x="4428388" y="1221861"/>
                    <a:pt x="4417359" y="1216959"/>
                  </a:cubicBezTo>
                  <a:cubicBezTo>
                    <a:pt x="4408200" y="1212888"/>
                    <a:pt x="4399771" y="1207234"/>
                    <a:pt x="4390465" y="1203512"/>
                  </a:cubicBezTo>
                  <a:cubicBezTo>
                    <a:pt x="4377304" y="1198248"/>
                    <a:pt x="4350124" y="1190065"/>
                    <a:pt x="4350124" y="1190065"/>
                  </a:cubicBezTo>
                  <a:cubicBezTo>
                    <a:pt x="4343400" y="1185583"/>
                    <a:pt x="4337337" y="1179900"/>
                    <a:pt x="4329953" y="1176618"/>
                  </a:cubicBezTo>
                  <a:cubicBezTo>
                    <a:pt x="4317000" y="1170861"/>
                    <a:pt x="4303059" y="1167653"/>
                    <a:pt x="4289612" y="1163171"/>
                  </a:cubicBezTo>
                  <a:lnTo>
                    <a:pt x="4269441" y="1156447"/>
                  </a:lnTo>
                  <a:cubicBezTo>
                    <a:pt x="4262718" y="1154206"/>
                    <a:pt x="4255851" y="1152356"/>
                    <a:pt x="4249271" y="1149724"/>
                  </a:cubicBezTo>
                  <a:cubicBezTo>
                    <a:pt x="4223500" y="1139416"/>
                    <a:pt x="4202430" y="1130225"/>
                    <a:pt x="4175312" y="1122829"/>
                  </a:cubicBezTo>
                  <a:cubicBezTo>
                    <a:pt x="4164287" y="1119822"/>
                    <a:pt x="4152781" y="1118878"/>
                    <a:pt x="4141694" y="1116106"/>
                  </a:cubicBezTo>
                  <a:cubicBezTo>
                    <a:pt x="4134819" y="1114387"/>
                    <a:pt x="4128399" y="1111101"/>
                    <a:pt x="4121524" y="1109382"/>
                  </a:cubicBezTo>
                  <a:cubicBezTo>
                    <a:pt x="4092707" y="1102178"/>
                    <a:pt x="4077504" y="1101923"/>
                    <a:pt x="4047565" y="1095935"/>
                  </a:cubicBezTo>
                  <a:cubicBezTo>
                    <a:pt x="4038504" y="1094123"/>
                    <a:pt x="4029706" y="1091148"/>
                    <a:pt x="4020671" y="1089212"/>
                  </a:cubicBezTo>
                  <a:cubicBezTo>
                    <a:pt x="3998322" y="1084423"/>
                    <a:pt x="3975608" y="1081309"/>
                    <a:pt x="3953435" y="1075765"/>
                  </a:cubicBezTo>
                  <a:cubicBezTo>
                    <a:pt x="3887846" y="1059366"/>
                    <a:pt x="3969745" y="1079390"/>
                    <a:pt x="3892924" y="1062318"/>
                  </a:cubicBezTo>
                  <a:cubicBezTo>
                    <a:pt x="3832739" y="1048943"/>
                    <a:pt x="3904748" y="1062046"/>
                    <a:pt x="3825688" y="1048871"/>
                  </a:cubicBezTo>
                  <a:lnTo>
                    <a:pt x="3745006" y="1021977"/>
                  </a:lnTo>
                  <a:cubicBezTo>
                    <a:pt x="3745005" y="1021977"/>
                    <a:pt x="3704666" y="1008530"/>
                    <a:pt x="3704665" y="1008529"/>
                  </a:cubicBezTo>
                  <a:cubicBezTo>
                    <a:pt x="3672701" y="987220"/>
                    <a:pt x="3692159" y="997637"/>
                    <a:pt x="3644153" y="981635"/>
                  </a:cubicBezTo>
                  <a:cubicBezTo>
                    <a:pt x="3644149" y="981634"/>
                    <a:pt x="3603815" y="968190"/>
                    <a:pt x="3603812" y="968188"/>
                  </a:cubicBezTo>
                  <a:cubicBezTo>
                    <a:pt x="3597088" y="963706"/>
                    <a:pt x="3591025" y="958023"/>
                    <a:pt x="3583641" y="954741"/>
                  </a:cubicBezTo>
                  <a:cubicBezTo>
                    <a:pt x="3570688" y="948984"/>
                    <a:pt x="3543300" y="941294"/>
                    <a:pt x="3543300" y="941294"/>
                  </a:cubicBezTo>
                  <a:cubicBezTo>
                    <a:pt x="3498013" y="896007"/>
                    <a:pt x="3550414" y="941490"/>
                    <a:pt x="3496235" y="914400"/>
                  </a:cubicBezTo>
                  <a:cubicBezTo>
                    <a:pt x="3486212" y="909388"/>
                    <a:pt x="3478460" y="900742"/>
                    <a:pt x="3469341" y="894229"/>
                  </a:cubicBezTo>
                  <a:cubicBezTo>
                    <a:pt x="3436582" y="870829"/>
                    <a:pt x="3461669" y="889844"/>
                    <a:pt x="3422277" y="867335"/>
                  </a:cubicBezTo>
                  <a:cubicBezTo>
                    <a:pt x="3345294" y="823345"/>
                    <a:pt x="3465360" y="889335"/>
                    <a:pt x="3381935" y="833718"/>
                  </a:cubicBezTo>
                  <a:cubicBezTo>
                    <a:pt x="3376038" y="829787"/>
                    <a:pt x="3368488" y="829235"/>
                    <a:pt x="3361765" y="826994"/>
                  </a:cubicBezTo>
                  <a:cubicBezTo>
                    <a:pt x="3297411" y="762643"/>
                    <a:pt x="3379811" y="839026"/>
                    <a:pt x="3321424" y="800100"/>
                  </a:cubicBezTo>
                  <a:cubicBezTo>
                    <a:pt x="3313512" y="794825"/>
                    <a:pt x="3308612" y="785950"/>
                    <a:pt x="3301253" y="779929"/>
                  </a:cubicBezTo>
                  <a:cubicBezTo>
                    <a:pt x="3283907" y="765737"/>
                    <a:pt x="3263312" y="755435"/>
                    <a:pt x="3247465" y="739588"/>
                  </a:cubicBezTo>
                  <a:cubicBezTo>
                    <a:pt x="3234018" y="726141"/>
                    <a:pt x="3223431" y="709031"/>
                    <a:pt x="3207124" y="699247"/>
                  </a:cubicBezTo>
                  <a:cubicBezTo>
                    <a:pt x="3195918" y="692524"/>
                    <a:pt x="3183961" y="686918"/>
                    <a:pt x="3173506" y="679077"/>
                  </a:cubicBezTo>
                  <a:cubicBezTo>
                    <a:pt x="3165899" y="673372"/>
                    <a:pt x="3160841" y="664744"/>
                    <a:pt x="3153335" y="658906"/>
                  </a:cubicBezTo>
                  <a:cubicBezTo>
                    <a:pt x="3140578" y="648984"/>
                    <a:pt x="3124421" y="643440"/>
                    <a:pt x="3112994" y="632012"/>
                  </a:cubicBezTo>
                  <a:cubicBezTo>
                    <a:pt x="3106271" y="625288"/>
                    <a:pt x="3100329" y="617679"/>
                    <a:pt x="3092824" y="611841"/>
                  </a:cubicBezTo>
                  <a:cubicBezTo>
                    <a:pt x="3080067" y="601919"/>
                    <a:pt x="3063911" y="596375"/>
                    <a:pt x="3052483" y="584947"/>
                  </a:cubicBezTo>
                  <a:cubicBezTo>
                    <a:pt x="3025255" y="557719"/>
                    <a:pt x="3019964" y="547155"/>
                    <a:pt x="2991971" y="531159"/>
                  </a:cubicBezTo>
                  <a:cubicBezTo>
                    <a:pt x="2983269" y="526186"/>
                    <a:pt x="2973779" y="522685"/>
                    <a:pt x="2965077" y="517712"/>
                  </a:cubicBezTo>
                  <a:cubicBezTo>
                    <a:pt x="2958061" y="513703"/>
                    <a:pt x="2952290" y="507547"/>
                    <a:pt x="2944906" y="504265"/>
                  </a:cubicBezTo>
                  <a:cubicBezTo>
                    <a:pt x="2931953" y="498508"/>
                    <a:pt x="2904565" y="490818"/>
                    <a:pt x="2904565" y="490818"/>
                  </a:cubicBezTo>
                  <a:cubicBezTo>
                    <a:pt x="2855013" y="453653"/>
                    <a:pt x="2901131" y="482806"/>
                    <a:pt x="2850777" y="463924"/>
                  </a:cubicBezTo>
                  <a:cubicBezTo>
                    <a:pt x="2841392" y="460405"/>
                    <a:pt x="2833189" y="454199"/>
                    <a:pt x="2823883" y="450477"/>
                  </a:cubicBezTo>
                  <a:cubicBezTo>
                    <a:pt x="2796594" y="439561"/>
                    <a:pt x="2783069" y="436911"/>
                    <a:pt x="2756647" y="430306"/>
                  </a:cubicBezTo>
                  <a:cubicBezTo>
                    <a:pt x="2749924" y="425824"/>
                    <a:pt x="2743704" y="420473"/>
                    <a:pt x="2736477" y="416859"/>
                  </a:cubicBezTo>
                  <a:cubicBezTo>
                    <a:pt x="2730138" y="413689"/>
                    <a:pt x="2723212" y="411729"/>
                    <a:pt x="2716306" y="410135"/>
                  </a:cubicBezTo>
                  <a:cubicBezTo>
                    <a:pt x="2674388" y="400461"/>
                    <a:pt x="2648542" y="396600"/>
                    <a:pt x="2608730" y="389965"/>
                  </a:cubicBezTo>
                  <a:cubicBezTo>
                    <a:pt x="2568342" y="376502"/>
                    <a:pt x="2607165" y="388107"/>
                    <a:pt x="2541494" y="376518"/>
                  </a:cubicBezTo>
                  <a:cubicBezTo>
                    <a:pt x="2518986" y="372546"/>
                    <a:pt x="2496432" y="368614"/>
                    <a:pt x="2474259" y="363071"/>
                  </a:cubicBezTo>
                  <a:cubicBezTo>
                    <a:pt x="2456330" y="358589"/>
                    <a:pt x="2438593" y="353248"/>
                    <a:pt x="2420471" y="349624"/>
                  </a:cubicBezTo>
                  <a:lnTo>
                    <a:pt x="2353235" y="336177"/>
                  </a:lnTo>
                  <a:cubicBezTo>
                    <a:pt x="2342029" y="333936"/>
                    <a:pt x="2330890" y="331332"/>
                    <a:pt x="2319618" y="329453"/>
                  </a:cubicBezTo>
                  <a:cubicBezTo>
                    <a:pt x="2306171" y="327212"/>
                    <a:pt x="2292676" y="325241"/>
                    <a:pt x="2279277" y="322729"/>
                  </a:cubicBezTo>
                  <a:cubicBezTo>
                    <a:pt x="2256813" y="318517"/>
                    <a:pt x="2234214" y="314825"/>
                    <a:pt x="2212041" y="309282"/>
                  </a:cubicBezTo>
                  <a:cubicBezTo>
                    <a:pt x="2194112" y="304800"/>
                    <a:pt x="2176375" y="299459"/>
                    <a:pt x="2158253" y="295835"/>
                  </a:cubicBezTo>
                  <a:cubicBezTo>
                    <a:pt x="2147047" y="293594"/>
                    <a:pt x="2135791" y="291591"/>
                    <a:pt x="2124635" y="289112"/>
                  </a:cubicBezTo>
                  <a:cubicBezTo>
                    <a:pt x="2077366" y="278608"/>
                    <a:pt x="2116861" y="286891"/>
                    <a:pt x="2077571" y="275665"/>
                  </a:cubicBezTo>
                  <a:cubicBezTo>
                    <a:pt x="2068686" y="273126"/>
                    <a:pt x="2059329" y="272186"/>
                    <a:pt x="2050677" y="268941"/>
                  </a:cubicBezTo>
                  <a:cubicBezTo>
                    <a:pt x="2041292" y="265422"/>
                    <a:pt x="2033168" y="259013"/>
                    <a:pt x="2023783" y="255494"/>
                  </a:cubicBezTo>
                  <a:cubicBezTo>
                    <a:pt x="1998498" y="246013"/>
                    <a:pt x="1982092" y="250652"/>
                    <a:pt x="1956547" y="235324"/>
                  </a:cubicBezTo>
                  <a:cubicBezTo>
                    <a:pt x="1945341" y="228600"/>
                    <a:pt x="1934827" y="220561"/>
                    <a:pt x="1922930" y="215153"/>
                  </a:cubicBezTo>
                  <a:cubicBezTo>
                    <a:pt x="1910026" y="209287"/>
                    <a:pt x="1882588" y="201706"/>
                    <a:pt x="1882588" y="201706"/>
                  </a:cubicBezTo>
                  <a:cubicBezTo>
                    <a:pt x="1850624" y="180396"/>
                    <a:pt x="1870085" y="190815"/>
                    <a:pt x="1822077" y="174812"/>
                  </a:cubicBezTo>
                  <a:lnTo>
                    <a:pt x="1741394" y="147918"/>
                  </a:lnTo>
                  <a:cubicBezTo>
                    <a:pt x="1734671" y="145677"/>
                    <a:pt x="1727121" y="145125"/>
                    <a:pt x="1721224" y="141194"/>
                  </a:cubicBezTo>
                  <a:cubicBezTo>
                    <a:pt x="1714500" y="136712"/>
                    <a:pt x="1708480" y="130930"/>
                    <a:pt x="1701053" y="127747"/>
                  </a:cubicBezTo>
                  <a:cubicBezTo>
                    <a:pt x="1692560" y="124107"/>
                    <a:pt x="1683124" y="123265"/>
                    <a:pt x="1674159" y="121024"/>
                  </a:cubicBezTo>
                  <a:cubicBezTo>
                    <a:pt x="1612106" y="89996"/>
                    <a:pt x="1639818" y="98990"/>
                    <a:pt x="1593477" y="87406"/>
                  </a:cubicBezTo>
                  <a:cubicBezTo>
                    <a:pt x="1586753" y="82924"/>
                    <a:pt x="1580733" y="77142"/>
                    <a:pt x="1573306" y="73959"/>
                  </a:cubicBezTo>
                  <a:cubicBezTo>
                    <a:pt x="1564813" y="70319"/>
                    <a:pt x="1555263" y="69890"/>
                    <a:pt x="1546412" y="67235"/>
                  </a:cubicBezTo>
                  <a:cubicBezTo>
                    <a:pt x="1532835" y="63162"/>
                    <a:pt x="1519518" y="58270"/>
                    <a:pt x="1506071" y="53788"/>
                  </a:cubicBezTo>
                  <a:cubicBezTo>
                    <a:pt x="1486855" y="47383"/>
                    <a:pt x="1480100" y="44560"/>
                    <a:pt x="1459006" y="40341"/>
                  </a:cubicBezTo>
                  <a:cubicBezTo>
                    <a:pt x="1445638" y="37667"/>
                    <a:pt x="1432078" y="36057"/>
                    <a:pt x="1418665" y="33618"/>
                  </a:cubicBezTo>
                  <a:cubicBezTo>
                    <a:pt x="1407421" y="31574"/>
                    <a:pt x="1396203" y="29373"/>
                    <a:pt x="1385047" y="26894"/>
                  </a:cubicBezTo>
                  <a:cubicBezTo>
                    <a:pt x="1376027" y="24889"/>
                    <a:pt x="1367244" y="21824"/>
                    <a:pt x="1358153" y="20171"/>
                  </a:cubicBezTo>
                  <a:cubicBezTo>
                    <a:pt x="1342561" y="17336"/>
                    <a:pt x="1326694" y="16201"/>
                    <a:pt x="1311088" y="13447"/>
                  </a:cubicBezTo>
                  <a:cubicBezTo>
                    <a:pt x="1288580" y="9475"/>
                    <a:pt x="1243853" y="0"/>
                    <a:pt x="1243853" y="0"/>
                  </a:cubicBezTo>
                  <a:lnTo>
                    <a:pt x="914400" y="6724"/>
                  </a:lnTo>
                  <a:cubicBezTo>
                    <a:pt x="905166" y="7072"/>
                    <a:pt x="896526" y="11442"/>
                    <a:pt x="887506" y="13447"/>
                  </a:cubicBezTo>
                  <a:cubicBezTo>
                    <a:pt x="822551" y="27881"/>
                    <a:pt x="886596" y="12284"/>
                    <a:pt x="813547" y="26894"/>
                  </a:cubicBezTo>
                  <a:cubicBezTo>
                    <a:pt x="804486" y="28706"/>
                    <a:pt x="795674" y="31613"/>
                    <a:pt x="786653" y="33618"/>
                  </a:cubicBezTo>
                  <a:cubicBezTo>
                    <a:pt x="775497" y="36097"/>
                    <a:pt x="764191" y="37862"/>
                    <a:pt x="753035" y="40341"/>
                  </a:cubicBezTo>
                  <a:cubicBezTo>
                    <a:pt x="744014" y="42346"/>
                    <a:pt x="735162" y="45060"/>
                    <a:pt x="726141" y="47065"/>
                  </a:cubicBezTo>
                  <a:cubicBezTo>
                    <a:pt x="714986" y="49544"/>
                    <a:pt x="703679" y="51309"/>
                    <a:pt x="692524" y="53788"/>
                  </a:cubicBezTo>
                  <a:cubicBezTo>
                    <a:pt x="683503" y="55793"/>
                    <a:pt x="674665" y="58576"/>
                    <a:pt x="665630" y="60512"/>
                  </a:cubicBezTo>
                  <a:cubicBezTo>
                    <a:pt x="643282" y="65301"/>
                    <a:pt x="620567" y="68416"/>
                    <a:pt x="598394" y="73959"/>
                  </a:cubicBezTo>
                  <a:cubicBezTo>
                    <a:pt x="591221" y="75752"/>
                    <a:pt x="515840" y="93137"/>
                    <a:pt x="504265" y="100853"/>
                  </a:cubicBezTo>
                  <a:cubicBezTo>
                    <a:pt x="402314" y="168820"/>
                    <a:pt x="506946" y="95257"/>
                    <a:pt x="443753" y="147918"/>
                  </a:cubicBezTo>
                  <a:cubicBezTo>
                    <a:pt x="437545" y="153091"/>
                    <a:pt x="429893" y="156317"/>
                    <a:pt x="423583" y="161365"/>
                  </a:cubicBezTo>
                  <a:cubicBezTo>
                    <a:pt x="405812" y="175582"/>
                    <a:pt x="395537" y="196709"/>
                    <a:pt x="383241" y="215153"/>
                  </a:cubicBezTo>
                  <a:lnTo>
                    <a:pt x="369794" y="235324"/>
                  </a:lnTo>
                  <a:cubicBezTo>
                    <a:pt x="357979" y="270770"/>
                    <a:pt x="370880" y="242090"/>
                    <a:pt x="342900" y="275665"/>
                  </a:cubicBezTo>
                  <a:cubicBezTo>
                    <a:pt x="337727" y="281873"/>
                    <a:pt x="334626" y="289627"/>
                    <a:pt x="329453" y="295835"/>
                  </a:cubicBezTo>
                  <a:cubicBezTo>
                    <a:pt x="286310" y="347607"/>
                    <a:pt x="329225" y="286094"/>
                    <a:pt x="295835" y="336177"/>
                  </a:cubicBezTo>
                  <a:cubicBezTo>
                    <a:pt x="293594" y="342900"/>
                    <a:pt x="292554" y="350152"/>
                    <a:pt x="289112" y="356347"/>
                  </a:cubicBezTo>
                  <a:cubicBezTo>
                    <a:pt x="281263" y="370475"/>
                    <a:pt x="267329" y="381356"/>
                    <a:pt x="262218" y="396688"/>
                  </a:cubicBezTo>
                  <a:cubicBezTo>
                    <a:pt x="257736" y="410135"/>
                    <a:pt x="252209" y="423278"/>
                    <a:pt x="248771" y="437029"/>
                  </a:cubicBezTo>
                  <a:cubicBezTo>
                    <a:pt x="244522" y="454024"/>
                    <a:pt x="241753" y="468023"/>
                    <a:pt x="235324" y="484094"/>
                  </a:cubicBezTo>
                  <a:cubicBezTo>
                    <a:pt x="233463" y="488747"/>
                    <a:pt x="229721" y="495300"/>
                    <a:pt x="228600" y="497541"/>
                  </a:cubicBezTo>
                  <a:close/>
                </a:path>
              </a:pathLst>
            </a:custGeom>
            <a:solidFill>
              <a:srgbClr val="F1EBF3"/>
            </a:solidFill>
            <a:ln w="2540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5" name="Google Shape;302;p12">
              <a:extLst>
                <a:ext uri="{FF2B5EF4-FFF2-40B4-BE49-F238E27FC236}">
                  <a16:creationId xmlns:a16="http://schemas.microsoft.com/office/drawing/2014/main" id="{916354B1-FDB3-7A52-FE3E-CB80A604F0C3}"/>
                </a:ext>
              </a:extLst>
            </p:cNvPr>
            <p:cNvSpPr/>
            <p:nvPr/>
          </p:nvSpPr>
          <p:spPr>
            <a:xfrm>
              <a:off x="1192693" y="4515709"/>
              <a:ext cx="995083" cy="188629"/>
            </a:xfrm>
            <a:custGeom>
              <a:avLst/>
              <a:gdLst/>
              <a:ahLst/>
              <a:cxnLst/>
              <a:rect l="l" t="t" r="r" b="b"/>
              <a:pathLst>
                <a:path w="995083" h="188629" extrusionOk="0">
                  <a:moveTo>
                    <a:pt x="995083" y="0"/>
                  </a:moveTo>
                  <a:cubicBezTo>
                    <a:pt x="983877" y="6724"/>
                    <a:pt x="973362" y="14763"/>
                    <a:pt x="961465" y="20171"/>
                  </a:cubicBezTo>
                  <a:cubicBezTo>
                    <a:pt x="934420" y="32464"/>
                    <a:pt x="920493" y="32838"/>
                    <a:pt x="894230" y="40341"/>
                  </a:cubicBezTo>
                  <a:cubicBezTo>
                    <a:pt x="887415" y="42288"/>
                    <a:pt x="880965" y="45471"/>
                    <a:pt x="874059" y="47065"/>
                  </a:cubicBezTo>
                  <a:cubicBezTo>
                    <a:pt x="851789" y="52204"/>
                    <a:pt x="829236" y="56030"/>
                    <a:pt x="806824" y="60512"/>
                  </a:cubicBezTo>
                  <a:cubicBezTo>
                    <a:pt x="795618" y="62753"/>
                    <a:pt x="784293" y="64463"/>
                    <a:pt x="773206" y="67235"/>
                  </a:cubicBezTo>
                  <a:cubicBezTo>
                    <a:pt x="653257" y="97224"/>
                    <a:pt x="776695" y="67882"/>
                    <a:pt x="679077" y="87406"/>
                  </a:cubicBezTo>
                  <a:cubicBezTo>
                    <a:pt x="670016" y="89218"/>
                    <a:pt x="661204" y="92125"/>
                    <a:pt x="652183" y="94130"/>
                  </a:cubicBezTo>
                  <a:cubicBezTo>
                    <a:pt x="641027" y="96609"/>
                    <a:pt x="629721" y="98374"/>
                    <a:pt x="618565" y="100853"/>
                  </a:cubicBezTo>
                  <a:cubicBezTo>
                    <a:pt x="609544" y="102858"/>
                    <a:pt x="600732" y="105765"/>
                    <a:pt x="591671" y="107577"/>
                  </a:cubicBezTo>
                  <a:cubicBezTo>
                    <a:pt x="578303" y="110251"/>
                    <a:pt x="564660" y="111444"/>
                    <a:pt x="551330" y="114300"/>
                  </a:cubicBezTo>
                  <a:cubicBezTo>
                    <a:pt x="447573" y="136533"/>
                    <a:pt x="545500" y="120895"/>
                    <a:pt x="450477" y="134471"/>
                  </a:cubicBezTo>
                  <a:cubicBezTo>
                    <a:pt x="411222" y="147555"/>
                    <a:pt x="449128" y="136085"/>
                    <a:pt x="389965" y="147918"/>
                  </a:cubicBezTo>
                  <a:cubicBezTo>
                    <a:pt x="366461" y="152619"/>
                    <a:pt x="354229" y="158757"/>
                    <a:pt x="329453" y="161365"/>
                  </a:cubicBezTo>
                  <a:cubicBezTo>
                    <a:pt x="271179" y="167499"/>
                    <a:pt x="142640" y="172502"/>
                    <a:pt x="94130" y="174812"/>
                  </a:cubicBezTo>
                  <a:lnTo>
                    <a:pt x="53789" y="181535"/>
                  </a:lnTo>
                  <a:cubicBezTo>
                    <a:pt x="42545" y="183579"/>
                    <a:pt x="31511" y="186841"/>
                    <a:pt x="20171" y="188259"/>
                  </a:cubicBezTo>
                  <a:cubicBezTo>
                    <a:pt x="13499" y="189093"/>
                    <a:pt x="6724" y="188259"/>
                    <a:pt x="0" y="188259"/>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6" name="Google Shape;303;p12">
              <a:extLst>
                <a:ext uri="{FF2B5EF4-FFF2-40B4-BE49-F238E27FC236}">
                  <a16:creationId xmlns:a16="http://schemas.microsoft.com/office/drawing/2014/main" id="{F3D70264-DEAF-58F5-9C62-7C7DB52563CF}"/>
                </a:ext>
              </a:extLst>
            </p:cNvPr>
            <p:cNvSpPr/>
            <p:nvPr/>
          </p:nvSpPr>
          <p:spPr>
            <a:xfrm>
              <a:off x="876209" y="3657904"/>
              <a:ext cx="591671" cy="61395"/>
            </a:xfrm>
            <a:custGeom>
              <a:avLst/>
              <a:gdLst/>
              <a:ahLst/>
              <a:cxnLst/>
              <a:rect l="l" t="t" r="r" b="b"/>
              <a:pathLst>
                <a:path w="591671" h="61395" extrusionOk="0">
                  <a:moveTo>
                    <a:pt x="591671" y="0"/>
                  </a:moveTo>
                  <a:cubicBezTo>
                    <a:pt x="580465" y="6724"/>
                    <a:pt x="569950" y="14763"/>
                    <a:pt x="558053" y="20171"/>
                  </a:cubicBezTo>
                  <a:cubicBezTo>
                    <a:pt x="516778" y="38932"/>
                    <a:pt x="515979" y="31275"/>
                    <a:pt x="470647" y="40341"/>
                  </a:cubicBezTo>
                  <a:cubicBezTo>
                    <a:pt x="435215" y="47427"/>
                    <a:pt x="406231" y="59924"/>
                    <a:pt x="369795" y="60512"/>
                  </a:cubicBezTo>
                  <a:cubicBezTo>
                    <a:pt x="246546" y="62500"/>
                    <a:pt x="123265" y="60512"/>
                    <a:pt x="0" y="60512"/>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7" name="Google Shape;304;p12">
              <a:extLst>
                <a:ext uri="{FF2B5EF4-FFF2-40B4-BE49-F238E27FC236}">
                  <a16:creationId xmlns:a16="http://schemas.microsoft.com/office/drawing/2014/main" id="{F0DDFDB9-0258-1F1E-F2F4-1E15907800F6}"/>
                </a:ext>
              </a:extLst>
            </p:cNvPr>
            <p:cNvSpPr/>
            <p:nvPr/>
          </p:nvSpPr>
          <p:spPr>
            <a:xfrm>
              <a:off x="4248447" y="5751683"/>
              <a:ext cx="295835" cy="531159"/>
            </a:xfrm>
            <a:custGeom>
              <a:avLst/>
              <a:gdLst/>
              <a:ahLst/>
              <a:cxnLst/>
              <a:rect l="l" t="t" r="r" b="b"/>
              <a:pathLst>
                <a:path w="295835" h="531159" extrusionOk="0">
                  <a:moveTo>
                    <a:pt x="295835" y="0"/>
                  </a:moveTo>
                  <a:cubicBezTo>
                    <a:pt x="285941" y="49464"/>
                    <a:pt x="295450" y="24110"/>
                    <a:pt x="262217" y="73959"/>
                  </a:cubicBezTo>
                  <a:lnTo>
                    <a:pt x="248770" y="94129"/>
                  </a:lnTo>
                  <a:cubicBezTo>
                    <a:pt x="232785" y="142088"/>
                    <a:pt x="255451" y="84110"/>
                    <a:pt x="221876" y="134470"/>
                  </a:cubicBezTo>
                  <a:cubicBezTo>
                    <a:pt x="217945" y="140367"/>
                    <a:pt x="218322" y="148302"/>
                    <a:pt x="215152" y="154641"/>
                  </a:cubicBezTo>
                  <a:cubicBezTo>
                    <a:pt x="206671" y="171602"/>
                    <a:pt x="200764" y="175752"/>
                    <a:pt x="188258" y="188259"/>
                  </a:cubicBezTo>
                  <a:cubicBezTo>
                    <a:pt x="176424" y="223761"/>
                    <a:pt x="185466" y="202532"/>
                    <a:pt x="154641" y="248770"/>
                  </a:cubicBezTo>
                  <a:cubicBezTo>
                    <a:pt x="150159" y="255494"/>
                    <a:pt x="143749" y="261275"/>
                    <a:pt x="141194" y="268941"/>
                  </a:cubicBezTo>
                  <a:cubicBezTo>
                    <a:pt x="130533" y="300925"/>
                    <a:pt x="132564" y="306623"/>
                    <a:pt x="114300" y="329453"/>
                  </a:cubicBezTo>
                  <a:cubicBezTo>
                    <a:pt x="110340" y="334403"/>
                    <a:pt x="105335" y="338418"/>
                    <a:pt x="100852" y="342900"/>
                  </a:cubicBezTo>
                  <a:cubicBezTo>
                    <a:pt x="98611" y="349623"/>
                    <a:pt x="97571" y="356875"/>
                    <a:pt x="94129" y="363070"/>
                  </a:cubicBezTo>
                  <a:cubicBezTo>
                    <a:pt x="86280" y="377198"/>
                    <a:pt x="76200" y="389964"/>
                    <a:pt x="67235" y="403411"/>
                  </a:cubicBezTo>
                  <a:lnTo>
                    <a:pt x="53788" y="423582"/>
                  </a:lnTo>
                  <a:cubicBezTo>
                    <a:pt x="49306" y="430306"/>
                    <a:pt x="42897" y="436087"/>
                    <a:pt x="40341" y="443753"/>
                  </a:cubicBezTo>
                  <a:cubicBezTo>
                    <a:pt x="31061" y="471589"/>
                    <a:pt x="37548" y="458026"/>
                    <a:pt x="20170" y="484094"/>
                  </a:cubicBezTo>
                  <a:cubicBezTo>
                    <a:pt x="5721" y="527442"/>
                    <a:pt x="16745" y="514411"/>
                    <a:pt x="0" y="531159"/>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8" name="Google Shape;305;p12">
              <a:extLst>
                <a:ext uri="{FF2B5EF4-FFF2-40B4-BE49-F238E27FC236}">
                  <a16:creationId xmlns:a16="http://schemas.microsoft.com/office/drawing/2014/main" id="{B94BF5E2-A683-F889-8464-D833831BBFAA}"/>
                </a:ext>
              </a:extLst>
            </p:cNvPr>
            <p:cNvSpPr/>
            <p:nvPr/>
          </p:nvSpPr>
          <p:spPr>
            <a:xfrm>
              <a:off x="6403498" y="1029866"/>
              <a:ext cx="147917" cy="1418665"/>
            </a:xfrm>
            <a:custGeom>
              <a:avLst/>
              <a:gdLst/>
              <a:ahLst/>
              <a:cxnLst/>
              <a:rect l="l" t="t" r="r" b="b"/>
              <a:pathLst>
                <a:path w="147917" h="1418665" extrusionOk="0">
                  <a:moveTo>
                    <a:pt x="100853" y="1418665"/>
                  </a:moveTo>
                  <a:cubicBezTo>
                    <a:pt x="114525" y="1350300"/>
                    <a:pt x="100514" y="1413127"/>
                    <a:pt x="114300" y="1364877"/>
                  </a:cubicBezTo>
                  <a:cubicBezTo>
                    <a:pt x="131185" y="1305780"/>
                    <a:pt x="111625" y="1366172"/>
                    <a:pt x="127747" y="1317812"/>
                  </a:cubicBezTo>
                  <a:cubicBezTo>
                    <a:pt x="129988" y="1304365"/>
                    <a:pt x="132031" y="1290884"/>
                    <a:pt x="134470" y="1277471"/>
                  </a:cubicBezTo>
                  <a:cubicBezTo>
                    <a:pt x="136514" y="1266227"/>
                    <a:pt x="139777" y="1255193"/>
                    <a:pt x="141194" y="1243853"/>
                  </a:cubicBezTo>
                  <a:cubicBezTo>
                    <a:pt x="144264" y="1219290"/>
                    <a:pt x="145676" y="1194547"/>
                    <a:pt x="147917" y="1169894"/>
                  </a:cubicBezTo>
                  <a:cubicBezTo>
                    <a:pt x="142116" y="891409"/>
                    <a:pt x="149031" y="934498"/>
                    <a:pt x="134470" y="759759"/>
                  </a:cubicBezTo>
                  <a:cubicBezTo>
                    <a:pt x="132414" y="735090"/>
                    <a:pt x="131248" y="710306"/>
                    <a:pt x="127747" y="685800"/>
                  </a:cubicBezTo>
                  <a:cubicBezTo>
                    <a:pt x="126745" y="678784"/>
                    <a:pt x="122742" y="672505"/>
                    <a:pt x="121023" y="665629"/>
                  </a:cubicBezTo>
                  <a:cubicBezTo>
                    <a:pt x="118251" y="654543"/>
                    <a:pt x="116779" y="643167"/>
                    <a:pt x="114300" y="632012"/>
                  </a:cubicBezTo>
                  <a:cubicBezTo>
                    <a:pt x="112295" y="622991"/>
                    <a:pt x="109229" y="614210"/>
                    <a:pt x="107576" y="605118"/>
                  </a:cubicBezTo>
                  <a:cubicBezTo>
                    <a:pt x="104741" y="589526"/>
                    <a:pt x="103458" y="573685"/>
                    <a:pt x="100853" y="558053"/>
                  </a:cubicBezTo>
                  <a:cubicBezTo>
                    <a:pt x="98974" y="546781"/>
                    <a:pt x="96008" y="535707"/>
                    <a:pt x="94129" y="524435"/>
                  </a:cubicBezTo>
                  <a:cubicBezTo>
                    <a:pt x="82083" y="452160"/>
                    <a:pt x="93592" y="502111"/>
                    <a:pt x="80682" y="450477"/>
                  </a:cubicBezTo>
                  <a:cubicBezTo>
                    <a:pt x="78441" y="416859"/>
                    <a:pt x="77973" y="383076"/>
                    <a:pt x="73959" y="349624"/>
                  </a:cubicBezTo>
                  <a:cubicBezTo>
                    <a:pt x="71236" y="326931"/>
                    <a:pt x="66056" y="304561"/>
                    <a:pt x="60512" y="282388"/>
                  </a:cubicBezTo>
                  <a:cubicBezTo>
                    <a:pt x="56029" y="264459"/>
                    <a:pt x="49677" y="246896"/>
                    <a:pt x="47064" y="228600"/>
                  </a:cubicBezTo>
                  <a:cubicBezTo>
                    <a:pt x="41622" y="190500"/>
                    <a:pt x="42676" y="186348"/>
                    <a:pt x="33617" y="154641"/>
                  </a:cubicBezTo>
                  <a:cubicBezTo>
                    <a:pt x="31670" y="147827"/>
                    <a:pt x="28431" y="141389"/>
                    <a:pt x="26894" y="134471"/>
                  </a:cubicBezTo>
                  <a:cubicBezTo>
                    <a:pt x="23937" y="121163"/>
                    <a:pt x="22609" y="107542"/>
                    <a:pt x="20170" y="94129"/>
                  </a:cubicBezTo>
                  <a:cubicBezTo>
                    <a:pt x="18126" y="82886"/>
                    <a:pt x="15926" y="71667"/>
                    <a:pt x="13447" y="60512"/>
                  </a:cubicBezTo>
                  <a:cubicBezTo>
                    <a:pt x="11442" y="51491"/>
                    <a:pt x="8728" y="42639"/>
                    <a:pt x="6723" y="33618"/>
                  </a:cubicBezTo>
                  <a:cubicBezTo>
                    <a:pt x="4244" y="22462"/>
                    <a:pt x="0" y="0"/>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9" name="Google Shape;306;p12">
              <a:extLst>
                <a:ext uri="{FF2B5EF4-FFF2-40B4-BE49-F238E27FC236}">
                  <a16:creationId xmlns:a16="http://schemas.microsoft.com/office/drawing/2014/main" id="{1685B412-F1D7-0AD9-A72B-1AFCB6342A5D}"/>
                </a:ext>
              </a:extLst>
            </p:cNvPr>
            <p:cNvSpPr/>
            <p:nvPr/>
          </p:nvSpPr>
          <p:spPr>
            <a:xfrm>
              <a:off x="7553604" y="4328591"/>
              <a:ext cx="598394" cy="174830"/>
            </a:xfrm>
            <a:custGeom>
              <a:avLst/>
              <a:gdLst/>
              <a:ahLst/>
              <a:cxnLst/>
              <a:rect l="l" t="t" r="r" b="b"/>
              <a:pathLst>
                <a:path w="598394" h="174830" extrusionOk="0">
                  <a:moveTo>
                    <a:pt x="0" y="0"/>
                  </a:moveTo>
                  <a:cubicBezTo>
                    <a:pt x="11206" y="6724"/>
                    <a:pt x="21721" y="14763"/>
                    <a:pt x="33618" y="20171"/>
                  </a:cubicBezTo>
                  <a:cubicBezTo>
                    <a:pt x="88953" y="45324"/>
                    <a:pt x="70844" y="23617"/>
                    <a:pt x="141194" y="47065"/>
                  </a:cubicBezTo>
                  <a:cubicBezTo>
                    <a:pt x="147918" y="49306"/>
                    <a:pt x="154415" y="52398"/>
                    <a:pt x="161365" y="53788"/>
                  </a:cubicBezTo>
                  <a:cubicBezTo>
                    <a:pt x="188101" y="59135"/>
                    <a:pt x="215596" y="60622"/>
                    <a:pt x="242047" y="67235"/>
                  </a:cubicBezTo>
                  <a:cubicBezTo>
                    <a:pt x="326121" y="88255"/>
                    <a:pt x="221592" y="61391"/>
                    <a:pt x="289112" y="80682"/>
                  </a:cubicBezTo>
                  <a:cubicBezTo>
                    <a:pt x="297997" y="83221"/>
                    <a:pt x="307155" y="84751"/>
                    <a:pt x="316006" y="87406"/>
                  </a:cubicBezTo>
                  <a:cubicBezTo>
                    <a:pt x="329583" y="91479"/>
                    <a:pt x="342900" y="96371"/>
                    <a:pt x="356347" y="100853"/>
                  </a:cubicBezTo>
                  <a:cubicBezTo>
                    <a:pt x="363071" y="103094"/>
                    <a:pt x="369642" y="105857"/>
                    <a:pt x="376518" y="107576"/>
                  </a:cubicBezTo>
                  <a:cubicBezTo>
                    <a:pt x="394447" y="112059"/>
                    <a:pt x="412773" y="115180"/>
                    <a:pt x="430306" y="121024"/>
                  </a:cubicBezTo>
                  <a:lnTo>
                    <a:pt x="551329" y="161365"/>
                  </a:lnTo>
                  <a:lnTo>
                    <a:pt x="571500" y="168088"/>
                  </a:lnTo>
                  <a:cubicBezTo>
                    <a:pt x="593799" y="175521"/>
                    <a:pt x="584583" y="174812"/>
                    <a:pt x="598394" y="174812"/>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0" name="Google Shape;307;p12">
              <a:extLst>
                <a:ext uri="{FF2B5EF4-FFF2-40B4-BE49-F238E27FC236}">
                  <a16:creationId xmlns:a16="http://schemas.microsoft.com/office/drawing/2014/main" id="{49C53345-A079-7824-8D8D-36CA42A1A940}"/>
                </a:ext>
              </a:extLst>
            </p:cNvPr>
            <p:cNvSpPr/>
            <p:nvPr/>
          </p:nvSpPr>
          <p:spPr>
            <a:xfrm>
              <a:off x="3099785" y="158310"/>
              <a:ext cx="430306" cy="948018"/>
            </a:xfrm>
            <a:custGeom>
              <a:avLst/>
              <a:gdLst/>
              <a:ahLst/>
              <a:cxnLst/>
              <a:rect l="l" t="t" r="r" b="b"/>
              <a:pathLst>
                <a:path w="430306" h="948018" extrusionOk="0">
                  <a:moveTo>
                    <a:pt x="403412" y="948018"/>
                  </a:moveTo>
                  <a:cubicBezTo>
                    <a:pt x="410513" y="930266"/>
                    <a:pt x="418315" y="912669"/>
                    <a:pt x="423583" y="894229"/>
                  </a:cubicBezTo>
                  <a:cubicBezTo>
                    <a:pt x="426122" y="885344"/>
                    <a:pt x="428065" y="876300"/>
                    <a:pt x="430306" y="867335"/>
                  </a:cubicBezTo>
                  <a:cubicBezTo>
                    <a:pt x="428065" y="826994"/>
                    <a:pt x="427414" y="786533"/>
                    <a:pt x="423583" y="746312"/>
                  </a:cubicBezTo>
                  <a:cubicBezTo>
                    <a:pt x="422911" y="739257"/>
                    <a:pt x="418578" y="733017"/>
                    <a:pt x="416859" y="726141"/>
                  </a:cubicBezTo>
                  <a:cubicBezTo>
                    <a:pt x="414087" y="715054"/>
                    <a:pt x="412615" y="703679"/>
                    <a:pt x="410136" y="692523"/>
                  </a:cubicBezTo>
                  <a:cubicBezTo>
                    <a:pt x="408131" y="683502"/>
                    <a:pt x="405417" y="674650"/>
                    <a:pt x="403412" y="665629"/>
                  </a:cubicBezTo>
                  <a:cubicBezTo>
                    <a:pt x="397924" y="640934"/>
                    <a:pt x="396997" y="628557"/>
                    <a:pt x="389965" y="605118"/>
                  </a:cubicBezTo>
                  <a:cubicBezTo>
                    <a:pt x="389941" y="605040"/>
                    <a:pt x="373169" y="554731"/>
                    <a:pt x="369794" y="544606"/>
                  </a:cubicBezTo>
                  <a:lnTo>
                    <a:pt x="356347" y="504265"/>
                  </a:lnTo>
                  <a:cubicBezTo>
                    <a:pt x="354106" y="497541"/>
                    <a:pt x="353555" y="489991"/>
                    <a:pt x="349624" y="484094"/>
                  </a:cubicBezTo>
                  <a:cubicBezTo>
                    <a:pt x="345142" y="477370"/>
                    <a:pt x="339791" y="471151"/>
                    <a:pt x="336177" y="463923"/>
                  </a:cubicBezTo>
                  <a:cubicBezTo>
                    <a:pt x="333007" y="457584"/>
                    <a:pt x="332623" y="450092"/>
                    <a:pt x="329453" y="443753"/>
                  </a:cubicBezTo>
                  <a:cubicBezTo>
                    <a:pt x="315035" y="414917"/>
                    <a:pt x="316657" y="430182"/>
                    <a:pt x="295836" y="403412"/>
                  </a:cubicBezTo>
                  <a:cubicBezTo>
                    <a:pt x="285914" y="390655"/>
                    <a:pt x="280370" y="374498"/>
                    <a:pt x="268942" y="363070"/>
                  </a:cubicBezTo>
                  <a:cubicBezTo>
                    <a:pt x="257736" y="351864"/>
                    <a:pt x="244115" y="342639"/>
                    <a:pt x="235324" y="329453"/>
                  </a:cubicBezTo>
                  <a:cubicBezTo>
                    <a:pt x="226359" y="316006"/>
                    <a:pt x="219858" y="300540"/>
                    <a:pt x="208430" y="289112"/>
                  </a:cubicBezTo>
                  <a:cubicBezTo>
                    <a:pt x="201706" y="282388"/>
                    <a:pt x="194097" y="276447"/>
                    <a:pt x="188259" y="268941"/>
                  </a:cubicBezTo>
                  <a:cubicBezTo>
                    <a:pt x="178337" y="256184"/>
                    <a:pt x="172793" y="240028"/>
                    <a:pt x="161365" y="228600"/>
                  </a:cubicBezTo>
                  <a:cubicBezTo>
                    <a:pt x="129766" y="197001"/>
                    <a:pt x="146469" y="216342"/>
                    <a:pt x="114300" y="168088"/>
                  </a:cubicBezTo>
                  <a:lnTo>
                    <a:pt x="100853" y="147918"/>
                  </a:lnTo>
                  <a:cubicBezTo>
                    <a:pt x="89417" y="113607"/>
                    <a:pt x="101431" y="139627"/>
                    <a:pt x="73959" y="107576"/>
                  </a:cubicBezTo>
                  <a:cubicBezTo>
                    <a:pt x="17141" y="41288"/>
                    <a:pt x="82936" y="113751"/>
                    <a:pt x="40342" y="60512"/>
                  </a:cubicBezTo>
                  <a:cubicBezTo>
                    <a:pt x="36382" y="55562"/>
                    <a:pt x="31377" y="51547"/>
                    <a:pt x="26894" y="47065"/>
                  </a:cubicBezTo>
                  <a:cubicBezTo>
                    <a:pt x="24653" y="40341"/>
                    <a:pt x="23340" y="33233"/>
                    <a:pt x="20171" y="26894"/>
                  </a:cubicBezTo>
                  <a:cubicBezTo>
                    <a:pt x="12568" y="11686"/>
                    <a:pt x="9457" y="9455"/>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1" name="Google Shape;308;p12">
              <a:extLst>
                <a:ext uri="{FF2B5EF4-FFF2-40B4-BE49-F238E27FC236}">
                  <a16:creationId xmlns:a16="http://schemas.microsoft.com/office/drawing/2014/main" id="{2B8AC754-8A45-4A03-F3F3-04C8C0106341}"/>
                </a:ext>
              </a:extLst>
            </p:cNvPr>
            <p:cNvSpPr/>
            <p:nvPr/>
          </p:nvSpPr>
          <p:spPr>
            <a:xfrm>
              <a:off x="3854227" y="430692"/>
              <a:ext cx="13447" cy="679076"/>
            </a:xfrm>
            <a:custGeom>
              <a:avLst/>
              <a:gdLst/>
              <a:ahLst/>
              <a:cxnLst/>
              <a:rect l="l" t="t" r="r" b="b"/>
              <a:pathLst>
                <a:path w="13447" h="679076" extrusionOk="0">
                  <a:moveTo>
                    <a:pt x="13447" y="679076"/>
                  </a:moveTo>
                  <a:cubicBezTo>
                    <a:pt x="11206" y="560294"/>
                    <a:pt x="9173" y="441507"/>
                    <a:pt x="6724" y="322729"/>
                  </a:cubicBezTo>
                  <a:cubicBezTo>
                    <a:pt x="-204" y="-13266"/>
                    <a:pt x="0" y="128367"/>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2" name="Google Shape;309;p12">
              <a:extLst>
                <a:ext uri="{FF2B5EF4-FFF2-40B4-BE49-F238E27FC236}">
                  <a16:creationId xmlns:a16="http://schemas.microsoft.com/office/drawing/2014/main" id="{FDEFAD54-4F23-461F-E222-AE176A4B3A73}"/>
                </a:ext>
              </a:extLst>
            </p:cNvPr>
            <p:cNvSpPr/>
            <p:nvPr/>
          </p:nvSpPr>
          <p:spPr>
            <a:xfrm>
              <a:off x="4337939" y="491062"/>
              <a:ext cx="107576" cy="988359"/>
            </a:xfrm>
            <a:custGeom>
              <a:avLst/>
              <a:gdLst/>
              <a:ahLst/>
              <a:cxnLst/>
              <a:rect l="l" t="t" r="r" b="b"/>
              <a:pathLst>
                <a:path w="107576" h="988359" extrusionOk="0">
                  <a:moveTo>
                    <a:pt x="107576" y="988359"/>
                  </a:moveTo>
                  <a:cubicBezTo>
                    <a:pt x="105335" y="921124"/>
                    <a:pt x="104923" y="853802"/>
                    <a:pt x="100853" y="786653"/>
                  </a:cubicBezTo>
                  <a:cubicBezTo>
                    <a:pt x="100424" y="779579"/>
                    <a:pt x="95666" y="773401"/>
                    <a:pt x="94129" y="766483"/>
                  </a:cubicBezTo>
                  <a:cubicBezTo>
                    <a:pt x="91172" y="753175"/>
                    <a:pt x="89647" y="739589"/>
                    <a:pt x="87406" y="726142"/>
                  </a:cubicBezTo>
                  <a:cubicBezTo>
                    <a:pt x="84080" y="682902"/>
                    <a:pt x="81348" y="629282"/>
                    <a:pt x="73959" y="584947"/>
                  </a:cubicBezTo>
                  <a:cubicBezTo>
                    <a:pt x="70202" y="562402"/>
                    <a:pt x="64993" y="540124"/>
                    <a:pt x="60511" y="517712"/>
                  </a:cubicBezTo>
                  <a:cubicBezTo>
                    <a:pt x="51971" y="475014"/>
                    <a:pt x="56564" y="495196"/>
                    <a:pt x="47064" y="457200"/>
                  </a:cubicBezTo>
                  <a:cubicBezTo>
                    <a:pt x="44823" y="437030"/>
                    <a:pt x="43023" y="416805"/>
                    <a:pt x="40341" y="396689"/>
                  </a:cubicBezTo>
                  <a:cubicBezTo>
                    <a:pt x="38539" y="383176"/>
                    <a:pt x="35690" y="369821"/>
                    <a:pt x="33617" y="356347"/>
                  </a:cubicBezTo>
                  <a:cubicBezTo>
                    <a:pt x="31207" y="340684"/>
                    <a:pt x="29135" y="324971"/>
                    <a:pt x="26894" y="309283"/>
                  </a:cubicBezTo>
                  <a:cubicBezTo>
                    <a:pt x="24653" y="239806"/>
                    <a:pt x="23641" y="170279"/>
                    <a:pt x="20170" y="100853"/>
                  </a:cubicBezTo>
                  <a:cubicBezTo>
                    <a:pt x="19157" y="80584"/>
                    <a:pt x="17427" y="60242"/>
                    <a:pt x="13447" y="40342"/>
                  </a:cubicBezTo>
                  <a:cubicBezTo>
                    <a:pt x="10667" y="26443"/>
                    <a:pt x="0" y="0"/>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3" name="Google Shape;310;p12">
              <a:extLst>
                <a:ext uri="{FF2B5EF4-FFF2-40B4-BE49-F238E27FC236}">
                  <a16:creationId xmlns:a16="http://schemas.microsoft.com/office/drawing/2014/main" id="{B9EB1D2A-5E6D-8F8D-00BD-3EFFEED0B3D8}"/>
                </a:ext>
              </a:extLst>
            </p:cNvPr>
            <p:cNvSpPr/>
            <p:nvPr/>
          </p:nvSpPr>
          <p:spPr>
            <a:xfrm>
              <a:off x="4755781" y="1396298"/>
              <a:ext cx="121063" cy="342900"/>
            </a:xfrm>
            <a:custGeom>
              <a:avLst/>
              <a:gdLst/>
              <a:ahLst/>
              <a:cxnLst/>
              <a:rect l="l" t="t" r="r" b="b"/>
              <a:pathLst>
                <a:path w="121063" h="342900" extrusionOk="0">
                  <a:moveTo>
                    <a:pt x="121063" y="342900"/>
                  </a:moveTo>
                  <a:cubicBezTo>
                    <a:pt x="118822" y="331694"/>
                    <a:pt x="117111" y="320369"/>
                    <a:pt x="114339" y="309282"/>
                  </a:cubicBezTo>
                  <a:cubicBezTo>
                    <a:pt x="112620" y="302407"/>
                    <a:pt x="109210" y="296017"/>
                    <a:pt x="107616" y="289112"/>
                  </a:cubicBezTo>
                  <a:cubicBezTo>
                    <a:pt x="102408" y="266543"/>
                    <a:pt x="95649" y="222327"/>
                    <a:pt x="87445" y="194982"/>
                  </a:cubicBezTo>
                  <a:cubicBezTo>
                    <a:pt x="83372" y="181405"/>
                    <a:pt x="78480" y="168088"/>
                    <a:pt x="73998" y="154641"/>
                  </a:cubicBezTo>
                  <a:lnTo>
                    <a:pt x="60551" y="114300"/>
                  </a:lnTo>
                  <a:cubicBezTo>
                    <a:pt x="58310" y="107577"/>
                    <a:pt x="58839" y="99141"/>
                    <a:pt x="53828" y="94130"/>
                  </a:cubicBezTo>
                  <a:lnTo>
                    <a:pt x="40380" y="80682"/>
                  </a:lnTo>
                  <a:lnTo>
                    <a:pt x="26933" y="40341"/>
                  </a:lnTo>
                  <a:cubicBezTo>
                    <a:pt x="24692" y="33618"/>
                    <a:pt x="26107" y="24102"/>
                    <a:pt x="20210" y="20171"/>
                  </a:cubicBezTo>
                  <a:cubicBezTo>
                    <a:pt x="-1826" y="5481"/>
                    <a:pt x="39" y="14805"/>
                    <a:pt x="39"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4" name="Google Shape;311;p12">
              <a:extLst>
                <a:ext uri="{FF2B5EF4-FFF2-40B4-BE49-F238E27FC236}">
                  <a16:creationId xmlns:a16="http://schemas.microsoft.com/office/drawing/2014/main" id="{6227AECE-096D-56D1-9325-6D5FE6479AF5}"/>
                </a:ext>
              </a:extLst>
            </p:cNvPr>
            <p:cNvSpPr/>
            <p:nvPr/>
          </p:nvSpPr>
          <p:spPr>
            <a:xfrm>
              <a:off x="1105327" y="762907"/>
              <a:ext cx="6413485" cy="5101956"/>
            </a:xfrm>
            <a:custGeom>
              <a:avLst/>
              <a:gdLst/>
              <a:ahLst/>
              <a:cxnLst/>
              <a:rect l="l" t="t" r="r" b="b"/>
              <a:pathLst>
                <a:path w="6212541" h="4854388" extrusionOk="0">
                  <a:moveTo>
                    <a:pt x="228600" y="497541"/>
                  </a:moveTo>
                  <a:lnTo>
                    <a:pt x="228600" y="497541"/>
                  </a:lnTo>
                  <a:cubicBezTo>
                    <a:pt x="219635" y="515470"/>
                    <a:pt x="212019" y="534140"/>
                    <a:pt x="201706" y="551329"/>
                  </a:cubicBezTo>
                  <a:cubicBezTo>
                    <a:pt x="198445" y="556765"/>
                    <a:pt x="191521" y="559341"/>
                    <a:pt x="188259" y="564777"/>
                  </a:cubicBezTo>
                  <a:cubicBezTo>
                    <a:pt x="184613" y="570854"/>
                    <a:pt x="184977" y="578752"/>
                    <a:pt x="181535" y="584947"/>
                  </a:cubicBezTo>
                  <a:cubicBezTo>
                    <a:pt x="173686" y="599074"/>
                    <a:pt x="163606" y="611841"/>
                    <a:pt x="154641" y="625288"/>
                  </a:cubicBezTo>
                  <a:lnTo>
                    <a:pt x="141194" y="645459"/>
                  </a:lnTo>
                  <a:lnTo>
                    <a:pt x="121024" y="705971"/>
                  </a:lnTo>
                  <a:cubicBezTo>
                    <a:pt x="118783" y="712694"/>
                    <a:pt x="118231" y="720244"/>
                    <a:pt x="114300" y="726141"/>
                  </a:cubicBezTo>
                  <a:lnTo>
                    <a:pt x="100853" y="746312"/>
                  </a:lnTo>
                  <a:cubicBezTo>
                    <a:pt x="96371" y="759759"/>
                    <a:pt x="93745" y="773975"/>
                    <a:pt x="87406" y="786653"/>
                  </a:cubicBezTo>
                  <a:cubicBezTo>
                    <a:pt x="82924" y="795618"/>
                    <a:pt x="77681" y="804241"/>
                    <a:pt x="73959" y="813547"/>
                  </a:cubicBezTo>
                  <a:cubicBezTo>
                    <a:pt x="68695" y="826708"/>
                    <a:pt x="64994" y="840441"/>
                    <a:pt x="60512" y="853888"/>
                  </a:cubicBezTo>
                  <a:lnTo>
                    <a:pt x="53788" y="874059"/>
                  </a:lnTo>
                  <a:cubicBezTo>
                    <a:pt x="51547" y="880782"/>
                    <a:pt x="50996" y="888332"/>
                    <a:pt x="47065" y="894229"/>
                  </a:cubicBezTo>
                  <a:cubicBezTo>
                    <a:pt x="32943" y="915413"/>
                    <a:pt x="33318" y="911018"/>
                    <a:pt x="26894" y="934571"/>
                  </a:cubicBezTo>
                  <a:cubicBezTo>
                    <a:pt x="22031" y="952401"/>
                    <a:pt x="16485" y="970129"/>
                    <a:pt x="13447" y="988359"/>
                  </a:cubicBezTo>
                  <a:lnTo>
                    <a:pt x="0" y="1069041"/>
                  </a:lnTo>
                  <a:cubicBezTo>
                    <a:pt x="2241" y="1134035"/>
                    <a:pt x="4361" y="1199034"/>
                    <a:pt x="6724" y="1264024"/>
                  </a:cubicBezTo>
                  <a:cubicBezTo>
                    <a:pt x="17699" y="1565835"/>
                    <a:pt x="1263" y="1359003"/>
                    <a:pt x="20171" y="1472453"/>
                  </a:cubicBezTo>
                  <a:cubicBezTo>
                    <a:pt x="30472" y="1534261"/>
                    <a:pt x="20730" y="1501028"/>
                    <a:pt x="33618" y="1539688"/>
                  </a:cubicBezTo>
                  <a:cubicBezTo>
                    <a:pt x="35859" y="1557618"/>
                    <a:pt x="37593" y="1575618"/>
                    <a:pt x="40341" y="1593477"/>
                  </a:cubicBezTo>
                  <a:cubicBezTo>
                    <a:pt x="42079" y="1604772"/>
                    <a:pt x="46599" y="1615676"/>
                    <a:pt x="47065" y="1627094"/>
                  </a:cubicBezTo>
                  <a:cubicBezTo>
                    <a:pt x="51088" y="1725649"/>
                    <a:pt x="49765" y="1824374"/>
                    <a:pt x="53788" y="1922929"/>
                  </a:cubicBezTo>
                  <a:cubicBezTo>
                    <a:pt x="54672" y="1944586"/>
                    <a:pt x="67590" y="1977781"/>
                    <a:pt x="73959" y="1996888"/>
                  </a:cubicBezTo>
                  <a:lnTo>
                    <a:pt x="87406" y="2037229"/>
                  </a:lnTo>
                  <a:cubicBezTo>
                    <a:pt x="89647" y="2043953"/>
                    <a:pt x="92411" y="2050524"/>
                    <a:pt x="94130" y="2057400"/>
                  </a:cubicBezTo>
                  <a:cubicBezTo>
                    <a:pt x="96371" y="2066365"/>
                    <a:pt x="97213" y="2075801"/>
                    <a:pt x="100853" y="2084294"/>
                  </a:cubicBezTo>
                  <a:cubicBezTo>
                    <a:pt x="104036" y="2091721"/>
                    <a:pt x="110686" y="2097237"/>
                    <a:pt x="114300" y="2104465"/>
                  </a:cubicBezTo>
                  <a:cubicBezTo>
                    <a:pt x="117470" y="2110804"/>
                    <a:pt x="118232" y="2118121"/>
                    <a:pt x="121024" y="2124635"/>
                  </a:cubicBezTo>
                  <a:cubicBezTo>
                    <a:pt x="124972" y="2133847"/>
                    <a:pt x="129989" y="2142564"/>
                    <a:pt x="134471" y="2151529"/>
                  </a:cubicBezTo>
                  <a:cubicBezTo>
                    <a:pt x="137326" y="2162949"/>
                    <a:pt x="142556" y="2186799"/>
                    <a:pt x="147918" y="2198594"/>
                  </a:cubicBezTo>
                  <a:cubicBezTo>
                    <a:pt x="156213" y="2216843"/>
                    <a:pt x="174812" y="2252382"/>
                    <a:pt x="174812" y="2252382"/>
                  </a:cubicBezTo>
                  <a:cubicBezTo>
                    <a:pt x="177053" y="2263588"/>
                    <a:pt x="177522" y="2275300"/>
                    <a:pt x="181535" y="2286000"/>
                  </a:cubicBezTo>
                  <a:cubicBezTo>
                    <a:pt x="184372" y="2293566"/>
                    <a:pt x="192146" y="2298605"/>
                    <a:pt x="194983" y="2306171"/>
                  </a:cubicBezTo>
                  <a:cubicBezTo>
                    <a:pt x="198996" y="2316871"/>
                    <a:pt x="197604" y="2329122"/>
                    <a:pt x="201706" y="2339788"/>
                  </a:cubicBezTo>
                  <a:cubicBezTo>
                    <a:pt x="208902" y="2358498"/>
                    <a:pt x="223738" y="2374130"/>
                    <a:pt x="228600" y="2393577"/>
                  </a:cubicBezTo>
                  <a:cubicBezTo>
                    <a:pt x="240998" y="2443163"/>
                    <a:pt x="227675" y="2398139"/>
                    <a:pt x="248771" y="2447365"/>
                  </a:cubicBezTo>
                  <a:cubicBezTo>
                    <a:pt x="251563" y="2453879"/>
                    <a:pt x="252702" y="2461021"/>
                    <a:pt x="255494" y="2467535"/>
                  </a:cubicBezTo>
                  <a:cubicBezTo>
                    <a:pt x="259442" y="2476747"/>
                    <a:pt x="265422" y="2485044"/>
                    <a:pt x="268941" y="2494429"/>
                  </a:cubicBezTo>
                  <a:cubicBezTo>
                    <a:pt x="272186" y="2503082"/>
                    <a:pt x="272111" y="2512794"/>
                    <a:pt x="275665" y="2521324"/>
                  </a:cubicBezTo>
                  <a:cubicBezTo>
                    <a:pt x="283375" y="2539828"/>
                    <a:pt x="296219" y="2556095"/>
                    <a:pt x="302559" y="2575112"/>
                  </a:cubicBezTo>
                  <a:cubicBezTo>
                    <a:pt x="304800" y="2581835"/>
                    <a:pt x="305712" y="2589160"/>
                    <a:pt x="309283" y="2595282"/>
                  </a:cubicBezTo>
                  <a:cubicBezTo>
                    <a:pt x="321498" y="2616222"/>
                    <a:pt x="349624" y="2655794"/>
                    <a:pt x="349624" y="2655794"/>
                  </a:cubicBezTo>
                  <a:cubicBezTo>
                    <a:pt x="364045" y="2699062"/>
                    <a:pt x="345041" y="2652068"/>
                    <a:pt x="376518" y="2696135"/>
                  </a:cubicBezTo>
                  <a:cubicBezTo>
                    <a:pt x="382344" y="2704291"/>
                    <a:pt x="384808" y="2714434"/>
                    <a:pt x="389965" y="2723029"/>
                  </a:cubicBezTo>
                  <a:cubicBezTo>
                    <a:pt x="398280" y="2736887"/>
                    <a:pt x="408293" y="2749666"/>
                    <a:pt x="416859" y="2763371"/>
                  </a:cubicBezTo>
                  <a:lnTo>
                    <a:pt x="450477" y="2817159"/>
                  </a:lnTo>
                  <a:cubicBezTo>
                    <a:pt x="452718" y="2823882"/>
                    <a:pt x="453758" y="2831134"/>
                    <a:pt x="457200" y="2837329"/>
                  </a:cubicBezTo>
                  <a:cubicBezTo>
                    <a:pt x="483828" y="2885261"/>
                    <a:pt x="481855" y="2866467"/>
                    <a:pt x="504265" y="2911288"/>
                  </a:cubicBezTo>
                  <a:cubicBezTo>
                    <a:pt x="507435" y="2917627"/>
                    <a:pt x="507472" y="2925305"/>
                    <a:pt x="510988" y="2931459"/>
                  </a:cubicBezTo>
                  <a:cubicBezTo>
                    <a:pt x="516548" y="2941189"/>
                    <a:pt x="525220" y="2948850"/>
                    <a:pt x="531159" y="2958353"/>
                  </a:cubicBezTo>
                  <a:cubicBezTo>
                    <a:pt x="570553" y="3021383"/>
                    <a:pt x="521040" y="2953600"/>
                    <a:pt x="558053" y="3005418"/>
                  </a:cubicBezTo>
                  <a:cubicBezTo>
                    <a:pt x="564566" y="3014537"/>
                    <a:pt x="571711" y="3023193"/>
                    <a:pt x="578224" y="3032312"/>
                  </a:cubicBezTo>
                  <a:cubicBezTo>
                    <a:pt x="582921" y="3038887"/>
                    <a:pt x="586974" y="3045907"/>
                    <a:pt x="591671" y="3052482"/>
                  </a:cubicBezTo>
                  <a:cubicBezTo>
                    <a:pt x="598184" y="3061601"/>
                    <a:pt x="605902" y="3069874"/>
                    <a:pt x="611841" y="3079377"/>
                  </a:cubicBezTo>
                  <a:cubicBezTo>
                    <a:pt x="617153" y="3087876"/>
                    <a:pt x="619274" y="3098253"/>
                    <a:pt x="625288" y="3106271"/>
                  </a:cubicBezTo>
                  <a:cubicBezTo>
                    <a:pt x="632895" y="3116413"/>
                    <a:pt x="643932" y="3123539"/>
                    <a:pt x="652183" y="3133165"/>
                  </a:cubicBezTo>
                  <a:cubicBezTo>
                    <a:pt x="657442" y="3139300"/>
                    <a:pt x="660933" y="3146760"/>
                    <a:pt x="665630" y="3153335"/>
                  </a:cubicBezTo>
                  <a:cubicBezTo>
                    <a:pt x="672143" y="3162453"/>
                    <a:pt x="678626" y="3171620"/>
                    <a:pt x="685800" y="3180229"/>
                  </a:cubicBezTo>
                  <a:cubicBezTo>
                    <a:pt x="689858" y="3185099"/>
                    <a:pt x="695287" y="3188727"/>
                    <a:pt x="699247" y="3193677"/>
                  </a:cubicBezTo>
                  <a:cubicBezTo>
                    <a:pt x="704295" y="3199987"/>
                    <a:pt x="707521" y="3207639"/>
                    <a:pt x="712694" y="3213847"/>
                  </a:cubicBezTo>
                  <a:cubicBezTo>
                    <a:pt x="718781" y="3221152"/>
                    <a:pt x="726677" y="3226798"/>
                    <a:pt x="732865" y="3234018"/>
                  </a:cubicBezTo>
                  <a:cubicBezTo>
                    <a:pt x="740158" y="3242526"/>
                    <a:pt x="745861" y="3252304"/>
                    <a:pt x="753035" y="3260912"/>
                  </a:cubicBezTo>
                  <a:cubicBezTo>
                    <a:pt x="757093" y="3265782"/>
                    <a:pt x="762425" y="3269489"/>
                    <a:pt x="766483" y="3274359"/>
                  </a:cubicBezTo>
                  <a:cubicBezTo>
                    <a:pt x="788185" y="3300401"/>
                    <a:pt x="795493" y="3320594"/>
                    <a:pt x="826994" y="3341594"/>
                  </a:cubicBezTo>
                  <a:cubicBezTo>
                    <a:pt x="838450" y="3349231"/>
                    <a:pt x="865716" y="3366869"/>
                    <a:pt x="874059" y="3375212"/>
                  </a:cubicBezTo>
                  <a:cubicBezTo>
                    <a:pt x="904471" y="3405624"/>
                    <a:pt x="868409" y="3389016"/>
                    <a:pt x="907677" y="3402106"/>
                  </a:cubicBezTo>
                  <a:cubicBezTo>
                    <a:pt x="912159" y="3408830"/>
                    <a:pt x="915951" y="3416069"/>
                    <a:pt x="921124" y="3422277"/>
                  </a:cubicBezTo>
                  <a:cubicBezTo>
                    <a:pt x="927211" y="3429581"/>
                    <a:pt x="936020" y="3434536"/>
                    <a:pt x="941294" y="3442447"/>
                  </a:cubicBezTo>
                  <a:cubicBezTo>
                    <a:pt x="967275" y="3481418"/>
                    <a:pt x="923079" y="3445992"/>
                    <a:pt x="968188" y="3476065"/>
                  </a:cubicBezTo>
                  <a:cubicBezTo>
                    <a:pt x="978175" y="3491045"/>
                    <a:pt x="981394" y="3498731"/>
                    <a:pt x="995083" y="3509682"/>
                  </a:cubicBezTo>
                  <a:cubicBezTo>
                    <a:pt x="1001393" y="3514730"/>
                    <a:pt x="1008943" y="3518081"/>
                    <a:pt x="1015253" y="3523129"/>
                  </a:cubicBezTo>
                  <a:cubicBezTo>
                    <a:pt x="1020203" y="3527089"/>
                    <a:pt x="1023629" y="3532773"/>
                    <a:pt x="1028700" y="3536577"/>
                  </a:cubicBezTo>
                  <a:cubicBezTo>
                    <a:pt x="1041629" y="3546274"/>
                    <a:pt x="1055594" y="3554506"/>
                    <a:pt x="1069041" y="3563471"/>
                  </a:cubicBezTo>
                  <a:cubicBezTo>
                    <a:pt x="1075765" y="3567953"/>
                    <a:pt x="1081709" y="3573917"/>
                    <a:pt x="1089212" y="3576918"/>
                  </a:cubicBezTo>
                  <a:cubicBezTo>
                    <a:pt x="1100418" y="3581400"/>
                    <a:pt x="1112234" y="3584586"/>
                    <a:pt x="1122830" y="3590365"/>
                  </a:cubicBezTo>
                  <a:cubicBezTo>
                    <a:pt x="1137018" y="3598104"/>
                    <a:pt x="1149724" y="3608294"/>
                    <a:pt x="1163171" y="3617259"/>
                  </a:cubicBezTo>
                  <a:cubicBezTo>
                    <a:pt x="1169894" y="3621741"/>
                    <a:pt x="1177627" y="3624992"/>
                    <a:pt x="1183341" y="3630706"/>
                  </a:cubicBezTo>
                  <a:cubicBezTo>
                    <a:pt x="1198211" y="3645576"/>
                    <a:pt x="1204961" y="3654963"/>
                    <a:pt x="1223683" y="3664324"/>
                  </a:cubicBezTo>
                  <a:cubicBezTo>
                    <a:pt x="1230022" y="3667493"/>
                    <a:pt x="1237130" y="3668806"/>
                    <a:pt x="1243853" y="3671047"/>
                  </a:cubicBezTo>
                  <a:cubicBezTo>
                    <a:pt x="1291377" y="3702729"/>
                    <a:pt x="1232558" y="3662979"/>
                    <a:pt x="1290918" y="3704665"/>
                  </a:cubicBezTo>
                  <a:cubicBezTo>
                    <a:pt x="1297493" y="3709362"/>
                    <a:pt x="1304880" y="3712939"/>
                    <a:pt x="1311088" y="3718112"/>
                  </a:cubicBezTo>
                  <a:cubicBezTo>
                    <a:pt x="1318393" y="3724199"/>
                    <a:pt x="1323196" y="3733243"/>
                    <a:pt x="1331259" y="3738282"/>
                  </a:cubicBezTo>
                  <a:cubicBezTo>
                    <a:pt x="1341494" y="3744679"/>
                    <a:pt x="1353671" y="3747247"/>
                    <a:pt x="1364877" y="3751729"/>
                  </a:cubicBezTo>
                  <a:cubicBezTo>
                    <a:pt x="1392904" y="3779759"/>
                    <a:pt x="1361747" y="3750357"/>
                    <a:pt x="1398494" y="3778624"/>
                  </a:cubicBezTo>
                  <a:cubicBezTo>
                    <a:pt x="1421243" y="3796123"/>
                    <a:pt x="1443318" y="3814483"/>
                    <a:pt x="1465730" y="3832412"/>
                  </a:cubicBezTo>
                  <a:cubicBezTo>
                    <a:pt x="1476936" y="3841377"/>
                    <a:pt x="1487407" y="3851346"/>
                    <a:pt x="1499347" y="3859306"/>
                  </a:cubicBezTo>
                  <a:lnTo>
                    <a:pt x="1559859" y="3899647"/>
                  </a:lnTo>
                  <a:lnTo>
                    <a:pt x="1580030" y="3913094"/>
                  </a:lnTo>
                  <a:cubicBezTo>
                    <a:pt x="1586753" y="3917576"/>
                    <a:pt x="1592534" y="3923986"/>
                    <a:pt x="1600200" y="3926541"/>
                  </a:cubicBezTo>
                  <a:cubicBezTo>
                    <a:pt x="1606924" y="3928782"/>
                    <a:pt x="1614176" y="3929823"/>
                    <a:pt x="1620371" y="3933265"/>
                  </a:cubicBezTo>
                  <a:cubicBezTo>
                    <a:pt x="1634498" y="3941114"/>
                    <a:pt x="1646854" y="3951844"/>
                    <a:pt x="1660712" y="3960159"/>
                  </a:cubicBezTo>
                  <a:cubicBezTo>
                    <a:pt x="1671918" y="3966882"/>
                    <a:pt x="1683696" y="3972733"/>
                    <a:pt x="1694330" y="3980329"/>
                  </a:cubicBezTo>
                  <a:cubicBezTo>
                    <a:pt x="1699488" y="3984014"/>
                    <a:pt x="1702619" y="3990092"/>
                    <a:pt x="1707777" y="3993777"/>
                  </a:cubicBezTo>
                  <a:cubicBezTo>
                    <a:pt x="1718411" y="4001373"/>
                    <a:pt x="1731079" y="4005924"/>
                    <a:pt x="1741394" y="4013947"/>
                  </a:cubicBezTo>
                  <a:cubicBezTo>
                    <a:pt x="1751401" y="4021730"/>
                    <a:pt x="1758146" y="4033234"/>
                    <a:pt x="1768288" y="4040841"/>
                  </a:cubicBezTo>
                  <a:cubicBezTo>
                    <a:pt x="1776307" y="4046855"/>
                    <a:pt x="1786480" y="4049315"/>
                    <a:pt x="1795183" y="4054288"/>
                  </a:cubicBezTo>
                  <a:cubicBezTo>
                    <a:pt x="1802199" y="4058297"/>
                    <a:pt x="1808630" y="4063253"/>
                    <a:pt x="1815353" y="4067735"/>
                  </a:cubicBezTo>
                  <a:cubicBezTo>
                    <a:pt x="1819835" y="4074459"/>
                    <a:pt x="1822719" y="4082585"/>
                    <a:pt x="1828800" y="4087906"/>
                  </a:cubicBezTo>
                  <a:cubicBezTo>
                    <a:pt x="1857253" y="4112803"/>
                    <a:pt x="1861609" y="4112289"/>
                    <a:pt x="1889312" y="4121524"/>
                  </a:cubicBezTo>
                  <a:cubicBezTo>
                    <a:pt x="1895405" y="4126093"/>
                    <a:pt x="1926544" y="4150225"/>
                    <a:pt x="1936377" y="4155141"/>
                  </a:cubicBezTo>
                  <a:cubicBezTo>
                    <a:pt x="1942716" y="4158311"/>
                    <a:pt x="1949824" y="4159624"/>
                    <a:pt x="1956547" y="4161865"/>
                  </a:cubicBezTo>
                  <a:cubicBezTo>
                    <a:pt x="2001311" y="4206627"/>
                    <a:pt x="1953103" y="4164434"/>
                    <a:pt x="1996888" y="4188759"/>
                  </a:cubicBezTo>
                  <a:cubicBezTo>
                    <a:pt x="2011016" y="4196608"/>
                    <a:pt x="2023783" y="4206688"/>
                    <a:pt x="2037230" y="4215653"/>
                  </a:cubicBezTo>
                  <a:cubicBezTo>
                    <a:pt x="2043953" y="4220135"/>
                    <a:pt x="2049734" y="4226545"/>
                    <a:pt x="2057400" y="4229100"/>
                  </a:cubicBezTo>
                  <a:lnTo>
                    <a:pt x="2077571" y="4235824"/>
                  </a:lnTo>
                  <a:cubicBezTo>
                    <a:pt x="2098021" y="4252184"/>
                    <a:pt x="2128289" y="4277992"/>
                    <a:pt x="2151530" y="4289612"/>
                  </a:cubicBezTo>
                  <a:cubicBezTo>
                    <a:pt x="2160495" y="4294094"/>
                    <a:pt x="2169925" y="4297747"/>
                    <a:pt x="2178424" y="4303059"/>
                  </a:cubicBezTo>
                  <a:cubicBezTo>
                    <a:pt x="2187926" y="4308998"/>
                    <a:pt x="2195816" y="4317290"/>
                    <a:pt x="2205318" y="4323229"/>
                  </a:cubicBezTo>
                  <a:cubicBezTo>
                    <a:pt x="2213817" y="4328541"/>
                    <a:pt x="2223450" y="4331809"/>
                    <a:pt x="2232212" y="4336677"/>
                  </a:cubicBezTo>
                  <a:cubicBezTo>
                    <a:pt x="2243636" y="4343024"/>
                    <a:pt x="2254957" y="4349598"/>
                    <a:pt x="2265830" y="4356847"/>
                  </a:cubicBezTo>
                  <a:cubicBezTo>
                    <a:pt x="2275154" y="4363063"/>
                    <a:pt x="2282928" y="4371576"/>
                    <a:pt x="2292724" y="4377018"/>
                  </a:cubicBezTo>
                  <a:cubicBezTo>
                    <a:pt x="2303274" y="4382879"/>
                    <a:pt x="2315692" y="4384786"/>
                    <a:pt x="2326341" y="4390465"/>
                  </a:cubicBezTo>
                  <a:cubicBezTo>
                    <a:pt x="2349403" y="4402765"/>
                    <a:pt x="2371165" y="4417359"/>
                    <a:pt x="2393577" y="4430806"/>
                  </a:cubicBezTo>
                  <a:cubicBezTo>
                    <a:pt x="2404783" y="4437529"/>
                    <a:pt x="2416739" y="4443136"/>
                    <a:pt x="2427194" y="4450977"/>
                  </a:cubicBezTo>
                  <a:cubicBezTo>
                    <a:pt x="2445124" y="4464424"/>
                    <a:pt x="2460174" y="4482994"/>
                    <a:pt x="2480983" y="4491318"/>
                  </a:cubicBezTo>
                  <a:cubicBezTo>
                    <a:pt x="2498693" y="4498402"/>
                    <a:pt x="2524743" y="4507743"/>
                    <a:pt x="2541494" y="4518212"/>
                  </a:cubicBezTo>
                  <a:cubicBezTo>
                    <a:pt x="2588014" y="4547287"/>
                    <a:pt x="2548930" y="4531896"/>
                    <a:pt x="2588559" y="4545106"/>
                  </a:cubicBezTo>
                  <a:cubicBezTo>
                    <a:pt x="2597524" y="4551830"/>
                    <a:pt x="2605430" y="4560265"/>
                    <a:pt x="2615453" y="4565277"/>
                  </a:cubicBezTo>
                  <a:cubicBezTo>
                    <a:pt x="2628131" y="4571616"/>
                    <a:pt x="2642347" y="4574242"/>
                    <a:pt x="2655794" y="4578724"/>
                  </a:cubicBezTo>
                  <a:lnTo>
                    <a:pt x="2675965" y="4585447"/>
                  </a:lnTo>
                  <a:cubicBezTo>
                    <a:pt x="2682688" y="4587688"/>
                    <a:pt x="2689259" y="4590452"/>
                    <a:pt x="2696135" y="4592171"/>
                  </a:cubicBezTo>
                  <a:cubicBezTo>
                    <a:pt x="2705100" y="4594412"/>
                    <a:pt x="2714179" y="4596239"/>
                    <a:pt x="2723030" y="4598894"/>
                  </a:cubicBezTo>
                  <a:cubicBezTo>
                    <a:pt x="2750012" y="4606988"/>
                    <a:pt x="2764044" y="4614298"/>
                    <a:pt x="2790265" y="4619065"/>
                  </a:cubicBezTo>
                  <a:cubicBezTo>
                    <a:pt x="2805857" y="4621900"/>
                    <a:pt x="2821642" y="4623547"/>
                    <a:pt x="2837330" y="4625788"/>
                  </a:cubicBezTo>
                  <a:cubicBezTo>
                    <a:pt x="2878754" y="4639597"/>
                    <a:pt x="2836577" y="4626874"/>
                    <a:pt x="2904565" y="4639235"/>
                  </a:cubicBezTo>
                  <a:cubicBezTo>
                    <a:pt x="2913657" y="4640888"/>
                    <a:pt x="2922424" y="4644023"/>
                    <a:pt x="2931459" y="4645959"/>
                  </a:cubicBezTo>
                  <a:cubicBezTo>
                    <a:pt x="2953807" y="4650748"/>
                    <a:pt x="2976149" y="4655649"/>
                    <a:pt x="2998694" y="4659406"/>
                  </a:cubicBezTo>
                  <a:cubicBezTo>
                    <a:pt x="3012141" y="4661647"/>
                    <a:pt x="3025667" y="4663455"/>
                    <a:pt x="3039035" y="4666129"/>
                  </a:cubicBezTo>
                  <a:cubicBezTo>
                    <a:pt x="3048096" y="4667941"/>
                    <a:pt x="3056926" y="4670775"/>
                    <a:pt x="3065930" y="4672853"/>
                  </a:cubicBezTo>
                  <a:lnTo>
                    <a:pt x="3126441" y="4686300"/>
                  </a:lnTo>
                  <a:cubicBezTo>
                    <a:pt x="3135445" y="4688378"/>
                    <a:pt x="3144293" y="4691120"/>
                    <a:pt x="3153335" y="4693024"/>
                  </a:cubicBezTo>
                  <a:cubicBezTo>
                    <a:pt x="3261296" y="4715752"/>
                    <a:pt x="3227687" y="4710249"/>
                    <a:pt x="3314700" y="4719918"/>
                  </a:cubicBezTo>
                  <a:cubicBezTo>
                    <a:pt x="3380288" y="4736314"/>
                    <a:pt x="3298390" y="4716294"/>
                    <a:pt x="3375212" y="4733365"/>
                  </a:cubicBezTo>
                  <a:cubicBezTo>
                    <a:pt x="3423748" y="4744151"/>
                    <a:pt x="3379991" y="4736679"/>
                    <a:pt x="3435724" y="4746812"/>
                  </a:cubicBezTo>
                  <a:cubicBezTo>
                    <a:pt x="3449137" y="4749251"/>
                    <a:pt x="3462440" y="4753076"/>
                    <a:pt x="3476065" y="4753535"/>
                  </a:cubicBezTo>
                  <a:lnTo>
                    <a:pt x="4034118" y="4766982"/>
                  </a:lnTo>
                  <a:cubicBezTo>
                    <a:pt x="4052047" y="4769223"/>
                    <a:pt x="4070047" y="4770959"/>
                    <a:pt x="4087906" y="4773706"/>
                  </a:cubicBezTo>
                  <a:cubicBezTo>
                    <a:pt x="4099201" y="4775444"/>
                    <a:pt x="4110270" y="4778443"/>
                    <a:pt x="4121524" y="4780429"/>
                  </a:cubicBezTo>
                  <a:cubicBezTo>
                    <a:pt x="4189785" y="4792475"/>
                    <a:pt x="4191521" y="4792351"/>
                    <a:pt x="4249271" y="4800600"/>
                  </a:cubicBezTo>
                  <a:cubicBezTo>
                    <a:pt x="4376652" y="4836995"/>
                    <a:pt x="4216972" y="4793679"/>
                    <a:pt x="4343400" y="4820771"/>
                  </a:cubicBezTo>
                  <a:cubicBezTo>
                    <a:pt x="4359354" y="4824190"/>
                    <a:pt x="4374567" y="4830549"/>
                    <a:pt x="4390465" y="4834218"/>
                  </a:cubicBezTo>
                  <a:cubicBezTo>
                    <a:pt x="4468434" y="4852210"/>
                    <a:pt x="4395345" y="4830395"/>
                    <a:pt x="4464424" y="4847665"/>
                  </a:cubicBezTo>
                  <a:cubicBezTo>
                    <a:pt x="4471299" y="4849384"/>
                    <a:pt x="4477871" y="4852147"/>
                    <a:pt x="4484594" y="4854388"/>
                  </a:cubicBezTo>
                  <a:cubicBezTo>
                    <a:pt x="4618118" y="4841037"/>
                    <a:pt x="4501881" y="4854869"/>
                    <a:pt x="4585447" y="4840941"/>
                  </a:cubicBezTo>
                  <a:cubicBezTo>
                    <a:pt x="4619181" y="4835319"/>
                    <a:pt x="4668829" y="4831077"/>
                    <a:pt x="4699747" y="4820771"/>
                  </a:cubicBezTo>
                  <a:cubicBezTo>
                    <a:pt x="4742693" y="4806455"/>
                    <a:pt x="4693995" y="4821523"/>
                    <a:pt x="4760259" y="4807324"/>
                  </a:cubicBezTo>
                  <a:cubicBezTo>
                    <a:pt x="4778330" y="4803452"/>
                    <a:pt x="4795925" y="4797502"/>
                    <a:pt x="4814047" y="4793877"/>
                  </a:cubicBezTo>
                  <a:lnTo>
                    <a:pt x="4847665" y="4787153"/>
                  </a:lnTo>
                  <a:cubicBezTo>
                    <a:pt x="4880002" y="4781273"/>
                    <a:pt x="4890797" y="4780820"/>
                    <a:pt x="4921624" y="4773706"/>
                  </a:cubicBezTo>
                  <a:cubicBezTo>
                    <a:pt x="5005924" y="4754253"/>
                    <a:pt x="4944136" y="4764727"/>
                    <a:pt x="5022477" y="4753535"/>
                  </a:cubicBezTo>
                  <a:cubicBezTo>
                    <a:pt x="5033683" y="4749053"/>
                    <a:pt x="5045065" y="4744990"/>
                    <a:pt x="5056094" y="4740088"/>
                  </a:cubicBezTo>
                  <a:cubicBezTo>
                    <a:pt x="5065253" y="4736017"/>
                    <a:pt x="5073776" y="4730589"/>
                    <a:pt x="5082988" y="4726641"/>
                  </a:cubicBezTo>
                  <a:cubicBezTo>
                    <a:pt x="5089502" y="4723849"/>
                    <a:pt x="5096645" y="4722710"/>
                    <a:pt x="5103159" y="4719918"/>
                  </a:cubicBezTo>
                  <a:cubicBezTo>
                    <a:pt x="5112371" y="4715970"/>
                    <a:pt x="5120841" y="4710419"/>
                    <a:pt x="5130053" y="4706471"/>
                  </a:cubicBezTo>
                  <a:cubicBezTo>
                    <a:pt x="5136567" y="4703679"/>
                    <a:pt x="5143710" y="4702539"/>
                    <a:pt x="5150224" y="4699747"/>
                  </a:cubicBezTo>
                  <a:cubicBezTo>
                    <a:pt x="5159436" y="4695799"/>
                    <a:pt x="5167959" y="4690371"/>
                    <a:pt x="5177118" y="4686300"/>
                  </a:cubicBezTo>
                  <a:cubicBezTo>
                    <a:pt x="5188147" y="4681398"/>
                    <a:pt x="5199285" y="4676670"/>
                    <a:pt x="5210735" y="4672853"/>
                  </a:cubicBezTo>
                  <a:cubicBezTo>
                    <a:pt x="5219502" y="4669931"/>
                    <a:pt x="5229100" y="4669683"/>
                    <a:pt x="5237630" y="4666129"/>
                  </a:cubicBezTo>
                  <a:cubicBezTo>
                    <a:pt x="5330705" y="4627347"/>
                    <a:pt x="5257670" y="4647671"/>
                    <a:pt x="5318312" y="4632512"/>
                  </a:cubicBezTo>
                  <a:cubicBezTo>
                    <a:pt x="5327277" y="4625788"/>
                    <a:pt x="5335703" y="4618280"/>
                    <a:pt x="5345206" y="4612341"/>
                  </a:cubicBezTo>
                  <a:cubicBezTo>
                    <a:pt x="5400078" y="4578045"/>
                    <a:pt x="5347030" y="4618349"/>
                    <a:pt x="5392271" y="4585447"/>
                  </a:cubicBezTo>
                  <a:cubicBezTo>
                    <a:pt x="5410396" y="4572265"/>
                    <a:pt x="5424798" y="4552194"/>
                    <a:pt x="5446059" y="4545106"/>
                  </a:cubicBezTo>
                  <a:cubicBezTo>
                    <a:pt x="5465667" y="4538570"/>
                    <a:pt x="5474134" y="4536804"/>
                    <a:pt x="5493124" y="4524935"/>
                  </a:cubicBezTo>
                  <a:cubicBezTo>
                    <a:pt x="5539645" y="4495860"/>
                    <a:pt x="5500560" y="4511252"/>
                    <a:pt x="5540188" y="4498041"/>
                  </a:cubicBezTo>
                  <a:cubicBezTo>
                    <a:pt x="5549153" y="4491318"/>
                    <a:pt x="5557580" y="4483810"/>
                    <a:pt x="5567083" y="4477871"/>
                  </a:cubicBezTo>
                  <a:cubicBezTo>
                    <a:pt x="5575582" y="4472559"/>
                    <a:pt x="5585736" y="4470129"/>
                    <a:pt x="5593977" y="4464424"/>
                  </a:cubicBezTo>
                  <a:cubicBezTo>
                    <a:pt x="5614987" y="4449879"/>
                    <a:pt x="5634318" y="4433047"/>
                    <a:pt x="5654488" y="4417359"/>
                  </a:cubicBezTo>
                  <a:cubicBezTo>
                    <a:pt x="5661994" y="4411521"/>
                    <a:pt x="5666921" y="4402715"/>
                    <a:pt x="5674659" y="4397188"/>
                  </a:cubicBezTo>
                  <a:cubicBezTo>
                    <a:pt x="5682815" y="4391362"/>
                    <a:pt x="5693054" y="4389053"/>
                    <a:pt x="5701553" y="4383741"/>
                  </a:cubicBezTo>
                  <a:cubicBezTo>
                    <a:pt x="5711055" y="4377802"/>
                    <a:pt x="5719267" y="4369997"/>
                    <a:pt x="5728447" y="4363571"/>
                  </a:cubicBezTo>
                  <a:cubicBezTo>
                    <a:pt x="5741687" y="4354303"/>
                    <a:pt x="5755859" y="4346374"/>
                    <a:pt x="5768788" y="4336677"/>
                  </a:cubicBezTo>
                  <a:cubicBezTo>
                    <a:pt x="5777753" y="4329953"/>
                    <a:pt x="5786564" y="4323019"/>
                    <a:pt x="5795683" y="4316506"/>
                  </a:cubicBezTo>
                  <a:cubicBezTo>
                    <a:pt x="5802258" y="4311809"/>
                    <a:pt x="5809645" y="4308232"/>
                    <a:pt x="5815853" y="4303059"/>
                  </a:cubicBezTo>
                  <a:cubicBezTo>
                    <a:pt x="5823158" y="4296972"/>
                    <a:pt x="5828719" y="4288975"/>
                    <a:pt x="5836024" y="4282888"/>
                  </a:cubicBezTo>
                  <a:cubicBezTo>
                    <a:pt x="5846058" y="4274526"/>
                    <a:pt x="5883242" y="4253651"/>
                    <a:pt x="5889812" y="4249271"/>
                  </a:cubicBezTo>
                  <a:cubicBezTo>
                    <a:pt x="5899136" y="4243055"/>
                    <a:pt x="5907587" y="4235613"/>
                    <a:pt x="5916706" y="4229100"/>
                  </a:cubicBezTo>
                  <a:cubicBezTo>
                    <a:pt x="5923282" y="4224403"/>
                    <a:pt x="5930153" y="4220135"/>
                    <a:pt x="5936877" y="4215653"/>
                  </a:cubicBezTo>
                  <a:cubicBezTo>
                    <a:pt x="5941359" y="4208929"/>
                    <a:pt x="5945151" y="4201690"/>
                    <a:pt x="5950324" y="4195482"/>
                  </a:cubicBezTo>
                  <a:cubicBezTo>
                    <a:pt x="5956411" y="4188178"/>
                    <a:pt x="5964967" y="4183049"/>
                    <a:pt x="5970494" y="4175312"/>
                  </a:cubicBezTo>
                  <a:cubicBezTo>
                    <a:pt x="5976320" y="4167156"/>
                    <a:pt x="5978968" y="4157120"/>
                    <a:pt x="5983941" y="4148418"/>
                  </a:cubicBezTo>
                  <a:cubicBezTo>
                    <a:pt x="6000114" y="4120115"/>
                    <a:pt x="5997289" y="4135217"/>
                    <a:pt x="6010835" y="4101353"/>
                  </a:cubicBezTo>
                  <a:cubicBezTo>
                    <a:pt x="6016099" y="4088192"/>
                    <a:pt x="6020845" y="4074763"/>
                    <a:pt x="6024283" y="4061012"/>
                  </a:cubicBezTo>
                  <a:cubicBezTo>
                    <a:pt x="6026524" y="4052047"/>
                    <a:pt x="6027762" y="4042770"/>
                    <a:pt x="6031006" y="4034118"/>
                  </a:cubicBezTo>
                  <a:cubicBezTo>
                    <a:pt x="6034525" y="4024733"/>
                    <a:pt x="6039480" y="4015926"/>
                    <a:pt x="6044453" y="4007224"/>
                  </a:cubicBezTo>
                  <a:cubicBezTo>
                    <a:pt x="6048462" y="4000208"/>
                    <a:pt x="6053891" y="3994069"/>
                    <a:pt x="6057900" y="3987053"/>
                  </a:cubicBezTo>
                  <a:cubicBezTo>
                    <a:pt x="6062873" y="3978351"/>
                    <a:pt x="6066374" y="3968861"/>
                    <a:pt x="6071347" y="3960159"/>
                  </a:cubicBezTo>
                  <a:cubicBezTo>
                    <a:pt x="6075356" y="3953143"/>
                    <a:pt x="6080785" y="3947004"/>
                    <a:pt x="6084794" y="3939988"/>
                  </a:cubicBezTo>
                  <a:cubicBezTo>
                    <a:pt x="6089767" y="3931286"/>
                    <a:pt x="6093268" y="3921796"/>
                    <a:pt x="6098241" y="3913094"/>
                  </a:cubicBezTo>
                  <a:cubicBezTo>
                    <a:pt x="6102250" y="3906078"/>
                    <a:pt x="6108074" y="3900151"/>
                    <a:pt x="6111688" y="3892924"/>
                  </a:cubicBezTo>
                  <a:cubicBezTo>
                    <a:pt x="6114858" y="3886585"/>
                    <a:pt x="6115620" y="3879267"/>
                    <a:pt x="6118412" y="3872753"/>
                  </a:cubicBezTo>
                  <a:cubicBezTo>
                    <a:pt x="6122360" y="3863541"/>
                    <a:pt x="6127911" y="3855071"/>
                    <a:pt x="6131859" y="3845859"/>
                  </a:cubicBezTo>
                  <a:cubicBezTo>
                    <a:pt x="6148561" y="3806889"/>
                    <a:pt x="6126189" y="3844278"/>
                    <a:pt x="6152030" y="3805518"/>
                  </a:cubicBezTo>
                  <a:lnTo>
                    <a:pt x="6165477" y="3765177"/>
                  </a:lnTo>
                  <a:cubicBezTo>
                    <a:pt x="6167718" y="3758453"/>
                    <a:pt x="6171035" y="3751997"/>
                    <a:pt x="6172200" y="3745006"/>
                  </a:cubicBezTo>
                  <a:cubicBezTo>
                    <a:pt x="6176271" y="3720584"/>
                    <a:pt x="6186999" y="3653545"/>
                    <a:pt x="6192371" y="3637429"/>
                  </a:cubicBezTo>
                  <a:cubicBezTo>
                    <a:pt x="6194612" y="3630706"/>
                    <a:pt x="6197375" y="3624134"/>
                    <a:pt x="6199094" y="3617259"/>
                  </a:cubicBezTo>
                  <a:cubicBezTo>
                    <a:pt x="6205650" y="3591034"/>
                    <a:pt x="6208745" y="3563153"/>
                    <a:pt x="6212541" y="3536577"/>
                  </a:cubicBezTo>
                  <a:cubicBezTo>
                    <a:pt x="6210300" y="3368489"/>
                    <a:pt x="6209772" y="3200369"/>
                    <a:pt x="6205818" y="3032312"/>
                  </a:cubicBezTo>
                  <a:cubicBezTo>
                    <a:pt x="6204969" y="2996250"/>
                    <a:pt x="6199953" y="2965577"/>
                    <a:pt x="6192371" y="2931459"/>
                  </a:cubicBezTo>
                  <a:cubicBezTo>
                    <a:pt x="6190366" y="2922438"/>
                    <a:pt x="6187652" y="2913586"/>
                    <a:pt x="6185647" y="2904565"/>
                  </a:cubicBezTo>
                  <a:cubicBezTo>
                    <a:pt x="6174828" y="2855881"/>
                    <a:pt x="6184216" y="2886822"/>
                    <a:pt x="6172200" y="2850777"/>
                  </a:cubicBezTo>
                  <a:cubicBezTo>
                    <a:pt x="6159025" y="2771717"/>
                    <a:pt x="6172128" y="2843726"/>
                    <a:pt x="6158753" y="2783541"/>
                  </a:cubicBezTo>
                  <a:cubicBezTo>
                    <a:pt x="6156274" y="2772386"/>
                    <a:pt x="6154600" y="2761059"/>
                    <a:pt x="6152030" y="2749924"/>
                  </a:cubicBezTo>
                  <a:cubicBezTo>
                    <a:pt x="6147874" y="2731916"/>
                    <a:pt x="6140876" y="2714474"/>
                    <a:pt x="6138583" y="2696135"/>
                  </a:cubicBezTo>
                  <a:cubicBezTo>
                    <a:pt x="6136342" y="2678206"/>
                    <a:pt x="6134830" y="2660170"/>
                    <a:pt x="6131859" y="2642347"/>
                  </a:cubicBezTo>
                  <a:cubicBezTo>
                    <a:pt x="6127657" y="2617137"/>
                    <a:pt x="6124804" y="2617655"/>
                    <a:pt x="6118412" y="2595282"/>
                  </a:cubicBezTo>
                  <a:cubicBezTo>
                    <a:pt x="6115873" y="2586397"/>
                    <a:pt x="6113624" y="2577423"/>
                    <a:pt x="6111688" y="2568388"/>
                  </a:cubicBezTo>
                  <a:cubicBezTo>
                    <a:pt x="6108906" y="2555405"/>
                    <a:pt x="6098739" y="2497729"/>
                    <a:pt x="6091518" y="2474259"/>
                  </a:cubicBezTo>
                  <a:cubicBezTo>
                    <a:pt x="6085265" y="2453937"/>
                    <a:pt x="6071347" y="2413747"/>
                    <a:pt x="6071347" y="2413747"/>
                  </a:cubicBezTo>
                  <a:cubicBezTo>
                    <a:pt x="6066803" y="2386478"/>
                    <a:pt x="6065424" y="2371592"/>
                    <a:pt x="6057900" y="2346512"/>
                  </a:cubicBezTo>
                  <a:cubicBezTo>
                    <a:pt x="6053827" y="2332935"/>
                    <a:pt x="6052315" y="2317965"/>
                    <a:pt x="6044453" y="2306171"/>
                  </a:cubicBezTo>
                  <a:cubicBezTo>
                    <a:pt x="6035488" y="2292724"/>
                    <a:pt x="6022670" y="2281161"/>
                    <a:pt x="6017559" y="2265829"/>
                  </a:cubicBezTo>
                  <a:cubicBezTo>
                    <a:pt x="5994080" y="2195393"/>
                    <a:pt x="6016237" y="2250068"/>
                    <a:pt x="5990665" y="2205318"/>
                  </a:cubicBezTo>
                  <a:cubicBezTo>
                    <a:pt x="5985692" y="2196616"/>
                    <a:pt x="5983044" y="2186580"/>
                    <a:pt x="5977218" y="2178424"/>
                  </a:cubicBezTo>
                  <a:cubicBezTo>
                    <a:pt x="5971691" y="2170686"/>
                    <a:pt x="5963771" y="2164977"/>
                    <a:pt x="5957047" y="2158253"/>
                  </a:cubicBezTo>
                  <a:cubicBezTo>
                    <a:pt x="5945214" y="2122750"/>
                    <a:pt x="5954255" y="2143978"/>
                    <a:pt x="5923430" y="2097741"/>
                  </a:cubicBezTo>
                  <a:cubicBezTo>
                    <a:pt x="5918948" y="2091018"/>
                    <a:pt x="5912538" y="2085237"/>
                    <a:pt x="5909983" y="2077571"/>
                  </a:cubicBezTo>
                  <a:cubicBezTo>
                    <a:pt x="5903245" y="2057357"/>
                    <a:pt x="5904293" y="2054606"/>
                    <a:pt x="5889812" y="2037229"/>
                  </a:cubicBezTo>
                  <a:cubicBezTo>
                    <a:pt x="5883725" y="2029924"/>
                    <a:pt x="5875829" y="2024278"/>
                    <a:pt x="5869641" y="2017059"/>
                  </a:cubicBezTo>
                  <a:cubicBezTo>
                    <a:pt x="5862348" y="2008551"/>
                    <a:pt x="5855984" y="1999284"/>
                    <a:pt x="5849471" y="1990165"/>
                  </a:cubicBezTo>
                  <a:cubicBezTo>
                    <a:pt x="5844774" y="1983589"/>
                    <a:pt x="5841197" y="1976202"/>
                    <a:pt x="5836024" y="1969994"/>
                  </a:cubicBezTo>
                  <a:cubicBezTo>
                    <a:pt x="5829937" y="1962689"/>
                    <a:pt x="5823158" y="1955911"/>
                    <a:pt x="5815853" y="1949824"/>
                  </a:cubicBezTo>
                  <a:cubicBezTo>
                    <a:pt x="5809645" y="1944651"/>
                    <a:pt x="5801891" y="1941550"/>
                    <a:pt x="5795683" y="1936377"/>
                  </a:cubicBezTo>
                  <a:cubicBezTo>
                    <a:pt x="5788378" y="1930290"/>
                    <a:pt x="5783330" y="1921618"/>
                    <a:pt x="5775512" y="1916206"/>
                  </a:cubicBezTo>
                  <a:cubicBezTo>
                    <a:pt x="5678554" y="1849081"/>
                    <a:pt x="5741336" y="1898511"/>
                    <a:pt x="5667935" y="1855694"/>
                  </a:cubicBezTo>
                  <a:cubicBezTo>
                    <a:pt x="5653975" y="1847551"/>
                    <a:pt x="5642926" y="1833910"/>
                    <a:pt x="5627594" y="1828800"/>
                  </a:cubicBezTo>
                  <a:cubicBezTo>
                    <a:pt x="5620871" y="1826559"/>
                    <a:pt x="5614238" y="1824024"/>
                    <a:pt x="5607424" y="1822077"/>
                  </a:cubicBezTo>
                  <a:cubicBezTo>
                    <a:pt x="5597370" y="1819205"/>
                    <a:pt x="5571106" y="1814003"/>
                    <a:pt x="5560359" y="1808629"/>
                  </a:cubicBezTo>
                  <a:cubicBezTo>
                    <a:pt x="5553131" y="1805015"/>
                    <a:pt x="5547416" y="1798796"/>
                    <a:pt x="5540188" y="1795182"/>
                  </a:cubicBezTo>
                  <a:cubicBezTo>
                    <a:pt x="5533849" y="1792013"/>
                    <a:pt x="5526271" y="1791794"/>
                    <a:pt x="5520018" y="1788459"/>
                  </a:cubicBezTo>
                  <a:cubicBezTo>
                    <a:pt x="5411513" y="1730590"/>
                    <a:pt x="5473812" y="1752886"/>
                    <a:pt x="5419165" y="1734671"/>
                  </a:cubicBezTo>
                  <a:cubicBezTo>
                    <a:pt x="5412441" y="1730189"/>
                    <a:pt x="5406588" y="1723986"/>
                    <a:pt x="5398994" y="1721224"/>
                  </a:cubicBezTo>
                  <a:cubicBezTo>
                    <a:pt x="5381626" y="1714908"/>
                    <a:pt x="5345206" y="1707777"/>
                    <a:pt x="5345206" y="1707777"/>
                  </a:cubicBezTo>
                  <a:cubicBezTo>
                    <a:pt x="5321874" y="1684445"/>
                    <a:pt x="5324833" y="1684143"/>
                    <a:pt x="5291418" y="1667435"/>
                  </a:cubicBezTo>
                  <a:cubicBezTo>
                    <a:pt x="5280623" y="1662037"/>
                    <a:pt x="5268350" y="1659849"/>
                    <a:pt x="5257800" y="1653988"/>
                  </a:cubicBezTo>
                  <a:cubicBezTo>
                    <a:pt x="5248004" y="1648546"/>
                    <a:pt x="5240408" y="1639757"/>
                    <a:pt x="5230906" y="1633818"/>
                  </a:cubicBezTo>
                  <a:cubicBezTo>
                    <a:pt x="5222407" y="1628506"/>
                    <a:pt x="5212511" y="1625683"/>
                    <a:pt x="5204012" y="1620371"/>
                  </a:cubicBezTo>
                  <a:cubicBezTo>
                    <a:pt x="5194509" y="1614432"/>
                    <a:pt x="5186621" y="1606139"/>
                    <a:pt x="5177118" y="1600200"/>
                  </a:cubicBezTo>
                  <a:cubicBezTo>
                    <a:pt x="5160367" y="1589731"/>
                    <a:pt x="5134316" y="1580390"/>
                    <a:pt x="5116606" y="1573306"/>
                  </a:cubicBezTo>
                  <a:cubicBezTo>
                    <a:pt x="5099203" y="1555903"/>
                    <a:pt x="5080220" y="1534283"/>
                    <a:pt x="5056094" y="1526241"/>
                  </a:cubicBezTo>
                  <a:lnTo>
                    <a:pt x="5035924" y="1519518"/>
                  </a:lnTo>
                  <a:cubicBezTo>
                    <a:pt x="5026959" y="1512794"/>
                    <a:pt x="5018760" y="1504907"/>
                    <a:pt x="5009030" y="1499347"/>
                  </a:cubicBezTo>
                  <a:cubicBezTo>
                    <a:pt x="5002876" y="1495831"/>
                    <a:pt x="4995373" y="1495416"/>
                    <a:pt x="4988859" y="1492624"/>
                  </a:cubicBezTo>
                  <a:cubicBezTo>
                    <a:pt x="4979647" y="1488676"/>
                    <a:pt x="4970421" y="1484558"/>
                    <a:pt x="4961965" y="1479177"/>
                  </a:cubicBezTo>
                  <a:cubicBezTo>
                    <a:pt x="4895546" y="1436910"/>
                    <a:pt x="4938184" y="1453321"/>
                    <a:pt x="4894730" y="1438835"/>
                  </a:cubicBezTo>
                  <a:cubicBezTo>
                    <a:pt x="4863273" y="1407380"/>
                    <a:pt x="4887489" y="1427343"/>
                    <a:pt x="4847665" y="1405218"/>
                  </a:cubicBezTo>
                  <a:cubicBezTo>
                    <a:pt x="4836241" y="1398871"/>
                    <a:pt x="4825129" y="1391973"/>
                    <a:pt x="4814047" y="1385047"/>
                  </a:cubicBezTo>
                  <a:cubicBezTo>
                    <a:pt x="4807195" y="1380764"/>
                    <a:pt x="4801104" y="1375214"/>
                    <a:pt x="4793877" y="1371600"/>
                  </a:cubicBezTo>
                  <a:cubicBezTo>
                    <a:pt x="4787538" y="1368431"/>
                    <a:pt x="4780342" y="1367366"/>
                    <a:pt x="4773706" y="1364877"/>
                  </a:cubicBezTo>
                  <a:cubicBezTo>
                    <a:pt x="4762405" y="1360639"/>
                    <a:pt x="4751046" y="1356487"/>
                    <a:pt x="4740088" y="1351429"/>
                  </a:cubicBezTo>
                  <a:cubicBezTo>
                    <a:pt x="4721887" y="1343029"/>
                    <a:pt x="4702979" y="1335654"/>
                    <a:pt x="4686300" y="1324535"/>
                  </a:cubicBezTo>
                  <a:cubicBezTo>
                    <a:pt x="4679577" y="1320053"/>
                    <a:pt x="4673514" y="1314370"/>
                    <a:pt x="4666130" y="1311088"/>
                  </a:cubicBezTo>
                  <a:cubicBezTo>
                    <a:pt x="4666123" y="1311085"/>
                    <a:pt x="4615707" y="1294281"/>
                    <a:pt x="4605618" y="1290918"/>
                  </a:cubicBezTo>
                  <a:cubicBezTo>
                    <a:pt x="4598894" y="1288677"/>
                    <a:pt x="4591786" y="1287364"/>
                    <a:pt x="4585447" y="1284194"/>
                  </a:cubicBezTo>
                  <a:cubicBezTo>
                    <a:pt x="4562016" y="1272479"/>
                    <a:pt x="4550689" y="1265884"/>
                    <a:pt x="4524935" y="1257300"/>
                  </a:cubicBezTo>
                  <a:cubicBezTo>
                    <a:pt x="4516169" y="1254378"/>
                    <a:pt x="4507006" y="1252818"/>
                    <a:pt x="4498041" y="1250577"/>
                  </a:cubicBezTo>
                  <a:cubicBezTo>
                    <a:pt x="4489076" y="1246094"/>
                    <a:pt x="4480359" y="1241077"/>
                    <a:pt x="4471147" y="1237129"/>
                  </a:cubicBezTo>
                  <a:cubicBezTo>
                    <a:pt x="4464633" y="1234337"/>
                    <a:pt x="4457613" y="1232894"/>
                    <a:pt x="4450977" y="1230406"/>
                  </a:cubicBezTo>
                  <a:cubicBezTo>
                    <a:pt x="4439676" y="1226168"/>
                    <a:pt x="4428388" y="1221861"/>
                    <a:pt x="4417359" y="1216959"/>
                  </a:cubicBezTo>
                  <a:cubicBezTo>
                    <a:pt x="4408200" y="1212888"/>
                    <a:pt x="4399771" y="1207234"/>
                    <a:pt x="4390465" y="1203512"/>
                  </a:cubicBezTo>
                  <a:cubicBezTo>
                    <a:pt x="4377304" y="1198248"/>
                    <a:pt x="4350124" y="1190065"/>
                    <a:pt x="4350124" y="1190065"/>
                  </a:cubicBezTo>
                  <a:cubicBezTo>
                    <a:pt x="4343400" y="1185583"/>
                    <a:pt x="4337337" y="1179900"/>
                    <a:pt x="4329953" y="1176618"/>
                  </a:cubicBezTo>
                  <a:cubicBezTo>
                    <a:pt x="4317000" y="1170861"/>
                    <a:pt x="4303059" y="1167653"/>
                    <a:pt x="4289612" y="1163171"/>
                  </a:cubicBezTo>
                  <a:lnTo>
                    <a:pt x="4269441" y="1156447"/>
                  </a:lnTo>
                  <a:cubicBezTo>
                    <a:pt x="4262718" y="1154206"/>
                    <a:pt x="4255851" y="1152356"/>
                    <a:pt x="4249271" y="1149724"/>
                  </a:cubicBezTo>
                  <a:cubicBezTo>
                    <a:pt x="4223500" y="1139416"/>
                    <a:pt x="4202430" y="1130225"/>
                    <a:pt x="4175312" y="1122829"/>
                  </a:cubicBezTo>
                  <a:cubicBezTo>
                    <a:pt x="4164287" y="1119822"/>
                    <a:pt x="4152781" y="1118878"/>
                    <a:pt x="4141694" y="1116106"/>
                  </a:cubicBezTo>
                  <a:cubicBezTo>
                    <a:pt x="4134819" y="1114387"/>
                    <a:pt x="4128399" y="1111101"/>
                    <a:pt x="4121524" y="1109382"/>
                  </a:cubicBezTo>
                  <a:cubicBezTo>
                    <a:pt x="4092707" y="1102178"/>
                    <a:pt x="4077504" y="1101923"/>
                    <a:pt x="4047565" y="1095935"/>
                  </a:cubicBezTo>
                  <a:cubicBezTo>
                    <a:pt x="4038504" y="1094123"/>
                    <a:pt x="4029706" y="1091148"/>
                    <a:pt x="4020671" y="1089212"/>
                  </a:cubicBezTo>
                  <a:cubicBezTo>
                    <a:pt x="3998322" y="1084423"/>
                    <a:pt x="3975608" y="1081309"/>
                    <a:pt x="3953435" y="1075765"/>
                  </a:cubicBezTo>
                  <a:cubicBezTo>
                    <a:pt x="3887846" y="1059366"/>
                    <a:pt x="3969745" y="1079390"/>
                    <a:pt x="3892924" y="1062318"/>
                  </a:cubicBezTo>
                  <a:cubicBezTo>
                    <a:pt x="3832739" y="1048943"/>
                    <a:pt x="3904748" y="1062046"/>
                    <a:pt x="3825688" y="1048871"/>
                  </a:cubicBezTo>
                  <a:lnTo>
                    <a:pt x="3745006" y="1021977"/>
                  </a:lnTo>
                  <a:cubicBezTo>
                    <a:pt x="3745005" y="1021977"/>
                    <a:pt x="3704666" y="1008530"/>
                    <a:pt x="3704665" y="1008529"/>
                  </a:cubicBezTo>
                  <a:cubicBezTo>
                    <a:pt x="3672701" y="987220"/>
                    <a:pt x="3692159" y="997637"/>
                    <a:pt x="3644153" y="981635"/>
                  </a:cubicBezTo>
                  <a:cubicBezTo>
                    <a:pt x="3644149" y="981634"/>
                    <a:pt x="3603815" y="968190"/>
                    <a:pt x="3603812" y="968188"/>
                  </a:cubicBezTo>
                  <a:cubicBezTo>
                    <a:pt x="3597088" y="963706"/>
                    <a:pt x="3591025" y="958023"/>
                    <a:pt x="3583641" y="954741"/>
                  </a:cubicBezTo>
                  <a:cubicBezTo>
                    <a:pt x="3570688" y="948984"/>
                    <a:pt x="3543300" y="941294"/>
                    <a:pt x="3543300" y="941294"/>
                  </a:cubicBezTo>
                  <a:cubicBezTo>
                    <a:pt x="3498013" y="896007"/>
                    <a:pt x="3550414" y="941490"/>
                    <a:pt x="3496235" y="914400"/>
                  </a:cubicBezTo>
                  <a:cubicBezTo>
                    <a:pt x="3486212" y="909388"/>
                    <a:pt x="3478460" y="900742"/>
                    <a:pt x="3469341" y="894229"/>
                  </a:cubicBezTo>
                  <a:cubicBezTo>
                    <a:pt x="3436582" y="870829"/>
                    <a:pt x="3461669" y="889844"/>
                    <a:pt x="3422277" y="867335"/>
                  </a:cubicBezTo>
                  <a:cubicBezTo>
                    <a:pt x="3345294" y="823345"/>
                    <a:pt x="3465360" y="889335"/>
                    <a:pt x="3381935" y="833718"/>
                  </a:cubicBezTo>
                  <a:cubicBezTo>
                    <a:pt x="3376038" y="829787"/>
                    <a:pt x="3368488" y="829235"/>
                    <a:pt x="3361765" y="826994"/>
                  </a:cubicBezTo>
                  <a:cubicBezTo>
                    <a:pt x="3297411" y="762643"/>
                    <a:pt x="3379811" y="839026"/>
                    <a:pt x="3321424" y="800100"/>
                  </a:cubicBezTo>
                  <a:cubicBezTo>
                    <a:pt x="3313512" y="794825"/>
                    <a:pt x="3308612" y="785950"/>
                    <a:pt x="3301253" y="779929"/>
                  </a:cubicBezTo>
                  <a:cubicBezTo>
                    <a:pt x="3283907" y="765737"/>
                    <a:pt x="3263312" y="755435"/>
                    <a:pt x="3247465" y="739588"/>
                  </a:cubicBezTo>
                  <a:cubicBezTo>
                    <a:pt x="3234018" y="726141"/>
                    <a:pt x="3223431" y="709031"/>
                    <a:pt x="3207124" y="699247"/>
                  </a:cubicBezTo>
                  <a:cubicBezTo>
                    <a:pt x="3195918" y="692524"/>
                    <a:pt x="3183961" y="686918"/>
                    <a:pt x="3173506" y="679077"/>
                  </a:cubicBezTo>
                  <a:cubicBezTo>
                    <a:pt x="3165899" y="673372"/>
                    <a:pt x="3160841" y="664744"/>
                    <a:pt x="3153335" y="658906"/>
                  </a:cubicBezTo>
                  <a:cubicBezTo>
                    <a:pt x="3140578" y="648984"/>
                    <a:pt x="3124421" y="643440"/>
                    <a:pt x="3112994" y="632012"/>
                  </a:cubicBezTo>
                  <a:cubicBezTo>
                    <a:pt x="3106271" y="625288"/>
                    <a:pt x="3100329" y="617679"/>
                    <a:pt x="3092824" y="611841"/>
                  </a:cubicBezTo>
                  <a:cubicBezTo>
                    <a:pt x="3080067" y="601919"/>
                    <a:pt x="3063911" y="596375"/>
                    <a:pt x="3052483" y="584947"/>
                  </a:cubicBezTo>
                  <a:cubicBezTo>
                    <a:pt x="3025255" y="557719"/>
                    <a:pt x="3019964" y="547155"/>
                    <a:pt x="2991971" y="531159"/>
                  </a:cubicBezTo>
                  <a:cubicBezTo>
                    <a:pt x="2983269" y="526186"/>
                    <a:pt x="2973779" y="522685"/>
                    <a:pt x="2965077" y="517712"/>
                  </a:cubicBezTo>
                  <a:cubicBezTo>
                    <a:pt x="2958061" y="513703"/>
                    <a:pt x="2952290" y="507547"/>
                    <a:pt x="2944906" y="504265"/>
                  </a:cubicBezTo>
                  <a:cubicBezTo>
                    <a:pt x="2931953" y="498508"/>
                    <a:pt x="2904565" y="490818"/>
                    <a:pt x="2904565" y="490818"/>
                  </a:cubicBezTo>
                  <a:cubicBezTo>
                    <a:pt x="2855013" y="453653"/>
                    <a:pt x="2901131" y="482806"/>
                    <a:pt x="2850777" y="463924"/>
                  </a:cubicBezTo>
                  <a:cubicBezTo>
                    <a:pt x="2841392" y="460405"/>
                    <a:pt x="2833189" y="454199"/>
                    <a:pt x="2823883" y="450477"/>
                  </a:cubicBezTo>
                  <a:cubicBezTo>
                    <a:pt x="2796594" y="439561"/>
                    <a:pt x="2783069" y="436911"/>
                    <a:pt x="2756647" y="430306"/>
                  </a:cubicBezTo>
                  <a:cubicBezTo>
                    <a:pt x="2749924" y="425824"/>
                    <a:pt x="2743704" y="420473"/>
                    <a:pt x="2736477" y="416859"/>
                  </a:cubicBezTo>
                  <a:cubicBezTo>
                    <a:pt x="2730138" y="413689"/>
                    <a:pt x="2723212" y="411729"/>
                    <a:pt x="2716306" y="410135"/>
                  </a:cubicBezTo>
                  <a:cubicBezTo>
                    <a:pt x="2674388" y="400461"/>
                    <a:pt x="2648542" y="396600"/>
                    <a:pt x="2608730" y="389965"/>
                  </a:cubicBezTo>
                  <a:cubicBezTo>
                    <a:pt x="2568342" y="376502"/>
                    <a:pt x="2607165" y="388107"/>
                    <a:pt x="2541494" y="376518"/>
                  </a:cubicBezTo>
                  <a:cubicBezTo>
                    <a:pt x="2518986" y="372546"/>
                    <a:pt x="2496432" y="368614"/>
                    <a:pt x="2474259" y="363071"/>
                  </a:cubicBezTo>
                  <a:cubicBezTo>
                    <a:pt x="2456330" y="358589"/>
                    <a:pt x="2438593" y="353248"/>
                    <a:pt x="2420471" y="349624"/>
                  </a:cubicBezTo>
                  <a:lnTo>
                    <a:pt x="2353235" y="336177"/>
                  </a:lnTo>
                  <a:cubicBezTo>
                    <a:pt x="2342029" y="333936"/>
                    <a:pt x="2330890" y="331332"/>
                    <a:pt x="2319618" y="329453"/>
                  </a:cubicBezTo>
                  <a:cubicBezTo>
                    <a:pt x="2306171" y="327212"/>
                    <a:pt x="2292676" y="325241"/>
                    <a:pt x="2279277" y="322729"/>
                  </a:cubicBezTo>
                  <a:cubicBezTo>
                    <a:pt x="2256813" y="318517"/>
                    <a:pt x="2234214" y="314825"/>
                    <a:pt x="2212041" y="309282"/>
                  </a:cubicBezTo>
                  <a:cubicBezTo>
                    <a:pt x="2194112" y="304800"/>
                    <a:pt x="2176375" y="299459"/>
                    <a:pt x="2158253" y="295835"/>
                  </a:cubicBezTo>
                  <a:cubicBezTo>
                    <a:pt x="2147047" y="293594"/>
                    <a:pt x="2135791" y="291591"/>
                    <a:pt x="2124635" y="289112"/>
                  </a:cubicBezTo>
                  <a:cubicBezTo>
                    <a:pt x="2077366" y="278608"/>
                    <a:pt x="2116861" y="286891"/>
                    <a:pt x="2077571" y="275665"/>
                  </a:cubicBezTo>
                  <a:cubicBezTo>
                    <a:pt x="2068686" y="273126"/>
                    <a:pt x="2059329" y="272186"/>
                    <a:pt x="2050677" y="268941"/>
                  </a:cubicBezTo>
                  <a:cubicBezTo>
                    <a:pt x="2041292" y="265422"/>
                    <a:pt x="2033168" y="259013"/>
                    <a:pt x="2023783" y="255494"/>
                  </a:cubicBezTo>
                  <a:cubicBezTo>
                    <a:pt x="1998498" y="246013"/>
                    <a:pt x="1982092" y="250652"/>
                    <a:pt x="1956547" y="235324"/>
                  </a:cubicBezTo>
                  <a:cubicBezTo>
                    <a:pt x="1945341" y="228600"/>
                    <a:pt x="1934827" y="220561"/>
                    <a:pt x="1922930" y="215153"/>
                  </a:cubicBezTo>
                  <a:cubicBezTo>
                    <a:pt x="1910026" y="209287"/>
                    <a:pt x="1882588" y="201706"/>
                    <a:pt x="1882588" y="201706"/>
                  </a:cubicBezTo>
                  <a:cubicBezTo>
                    <a:pt x="1850624" y="180396"/>
                    <a:pt x="1870085" y="190815"/>
                    <a:pt x="1822077" y="174812"/>
                  </a:cubicBezTo>
                  <a:lnTo>
                    <a:pt x="1741394" y="147918"/>
                  </a:lnTo>
                  <a:cubicBezTo>
                    <a:pt x="1734671" y="145677"/>
                    <a:pt x="1727121" y="145125"/>
                    <a:pt x="1721224" y="141194"/>
                  </a:cubicBezTo>
                  <a:cubicBezTo>
                    <a:pt x="1714500" y="136712"/>
                    <a:pt x="1708480" y="130930"/>
                    <a:pt x="1701053" y="127747"/>
                  </a:cubicBezTo>
                  <a:cubicBezTo>
                    <a:pt x="1692560" y="124107"/>
                    <a:pt x="1683124" y="123265"/>
                    <a:pt x="1674159" y="121024"/>
                  </a:cubicBezTo>
                  <a:cubicBezTo>
                    <a:pt x="1612106" y="89996"/>
                    <a:pt x="1639818" y="98990"/>
                    <a:pt x="1593477" y="87406"/>
                  </a:cubicBezTo>
                  <a:cubicBezTo>
                    <a:pt x="1586753" y="82924"/>
                    <a:pt x="1580733" y="77142"/>
                    <a:pt x="1573306" y="73959"/>
                  </a:cubicBezTo>
                  <a:cubicBezTo>
                    <a:pt x="1564813" y="70319"/>
                    <a:pt x="1555263" y="69890"/>
                    <a:pt x="1546412" y="67235"/>
                  </a:cubicBezTo>
                  <a:cubicBezTo>
                    <a:pt x="1532835" y="63162"/>
                    <a:pt x="1519518" y="58270"/>
                    <a:pt x="1506071" y="53788"/>
                  </a:cubicBezTo>
                  <a:cubicBezTo>
                    <a:pt x="1486855" y="47383"/>
                    <a:pt x="1480100" y="44560"/>
                    <a:pt x="1459006" y="40341"/>
                  </a:cubicBezTo>
                  <a:cubicBezTo>
                    <a:pt x="1445638" y="37667"/>
                    <a:pt x="1432078" y="36057"/>
                    <a:pt x="1418665" y="33618"/>
                  </a:cubicBezTo>
                  <a:cubicBezTo>
                    <a:pt x="1407421" y="31574"/>
                    <a:pt x="1396203" y="29373"/>
                    <a:pt x="1385047" y="26894"/>
                  </a:cubicBezTo>
                  <a:cubicBezTo>
                    <a:pt x="1376027" y="24889"/>
                    <a:pt x="1367244" y="21824"/>
                    <a:pt x="1358153" y="20171"/>
                  </a:cubicBezTo>
                  <a:cubicBezTo>
                    <a:pt x="1342561" y="17336"/>
                    <a:pt x="1326694" y="16201"/>
                    <a:pt x="1311088" y="13447"/>
                  </a:cubicBezTo>
                  <a:cubicBezTo>
                    <a:pt x="1288580" y="9475"/>
                    <a:pt x="1243853" y="0"/>
                    <a:pt x="1243853" y="0"/>
                  </a:cubicBezTo>
                  <a:lnTo>
                    <a:pt x="914400" y="6724"/>
                  </a:lnTo>
                  <a:cubicBezTo>
                    <a:pt x="905166" y="7072"/>
                    <a:pt x="896526" y="11442"/>
                    <a:pt x="887506" y="13447"/>
                  </a:cubicBezTo>
                  <a:cubicBezTo>
                    <a:pt x="822551" y="27881"/>
                    <a:pt x="886596" y="12284"/>
                    <a:pt x="813547" y="26894"/>
                  </a:cubicBezTo>
                  <a:cubicBezTo>
                    <a:pt x="804486" y="28706"/>
                    <a:pt x="795674" y="31613"/>
                    <a:pt x="786653" y="33618"/>
                  </a:cubicBezTo>
                  <a:cubicBezTo>
                    <a:pt x="775497" y="36097"/>
                    <a:pt x="764191" y="37862"/>
                    <a:pt x="753035" y="40341"/>
                  </a:cubicBezTo>
                  <a:cubicBezTo>
                    <a:pt x="744014" y="42346"/>
                    <a:pt x="735162" y="45060"/>
                    <a:pt x="726141" y="47065"/>
                  </a:cubicBezTo>
                  <a:cubicBezTo>
                    <a:pt x="714986" y="49544"/>
                    <a:pt x="703679" y="51309"/>
                    <a:pt x="692524" y="53788"/>
                  </a:cubicBezTo>
                  <a:cubicBezTo>
                    <a:pt x="683503" y="55793"/>
                    <a:pt x="674665" y="58576"/>
                    <a:pt x="665630" y="60512"/>
                  </a:cubicBezTo>
                  <a:cubicBezTo>
                    <a:pt x="643282" y="65301"/>
                    <a:pt x="620567" y="68416"/>
                    <a:pt x="598394" y="73959"/>
                  </a:cubicBezTo>
                  <a:cubicBezTo>
                    <a:pt x="591221" y="75752"/>
                    <a:pt x="515840" y="93137"/>
                    <a:pt x="504265" y="100853"/>
                  </a:cubicBezTo>
                  <a:cubicBezTo>
                    <a:pt x="402314" y="168820"/>
                    <a:pt x="506946" y="95257"/>
                    <a:pt x="443753" y="147918"/>
                  </a:cubicBezTo>
                  <a:cubicBezTo>
                    <a:pt x="437545" y="153091"/>
                    <a:pt x="429893" y="156317"/>
                    <a:pt x="423583" y="161365"/>
                  </a:cubicBezTo>
                  <a:cubicBezTo>
                    <a:pt x="405812" y="175582"/>
                    <a:pt x="395537" y="196709"/>
                    <a:pt x="383241" y="215153"/>
                  </a:cubicBezTo>
                  <a:lnTo>
                    <a:pt x="369794" y="235324"/>
                  </a:lnTo>
                  <a:cubicBezTo>
                    <a:pt x="357979" y="270770"/>
                    <a:pt x="370880" y="242090"/>
                    <a:pt x="342900" y="275665"/>
                  </a:cubicBezTo>
                  <a:cubicBezTo>
                    <a:pt x="337727" y="281873"/>
                    <a:pt x="334626" y="289627"/>
                    <a:pt x="329453" y="295835"/>
                  </a:cubicBezTo>
                  <a:cubicBezTo>
                    <a:pt x="286310" y="347607"/>
                    <a:pt x="329225" y="286094"/>
                    <a:pt x="295835" y="336177"/>
                  </a:cubicBezTo>
                  <a:cubicBezTo>
                    <a:pt x="293594" y="342900"/>
                    <a:pt x="292554" y="350152"/>
                    <a:pt x="289112" y="356347"/>
                  </a:cubicBezTo>
                  <a:cubicBezTo>
                    <a:pt x="281263" y="370475"/>
                    <a:pt x="267329" y="381356"/>
                    <a:pt x="262218" y="396688"/>
                  </a:cubicBezTo>
                  <a:cubicBezTo>
                    <a:pt x="257736" y="410135"/>
                    <a:pt x="252209" y="423278"/>
                    <a:pt x="248771" y="437029"/>
                  </a:cubicBezTo>
                  <a:cubicBezTo>
                    <a:pt x="244522" y="454024"/>
                    <a:pt x="241753" y="468023"/>
                    <a:pt x="235324" y="484094"/>
                  </a:cubicBezTo>
                  <a:cubicBezTo>
                    <a:pt x="233463" y="488747"/>
                    <a:pt x="229721" y="495300"/>
                    <a:pt x="228600" y="497541"/>
                  </a:cubicBezTo>
                  <a:close/>
                </a:path>
              </a:pathLst>
            </a:custGeom>
            <a:noFill/>
            <a:ln w="254000" cap="flat" cmpd="sng">
              <a:solidFill>
                <a:srgbClr val="5959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5" name="Google Shape;312;p12">
              <a:extLst>
                <a:ext uri="{FF2B5EF4-FFF2-40B4-BE49-F238E27FC236}">
                  <a16:creationId xmlns:a16="http://schemas.microsoft.com/office/drawing/2014/main" id="{33894E28-F6D5-3AA5-7534-71C495436ABF}"/>
                </a:ext>
              </a:extLst>
            </p:cNvPr>
            <p:cNvSpPr/>
            <p:nvPr/>
          </p:nvSpPr>
          <p:spPr>
            <a:xfrm>
              <a:off x="3337119" y="2621896"/>
              <a:ext cx="3195483" cy="2064774"/>
            </a:xfrm>
            <a:custGeom>
              <a:avLst/>
              <a:gdLst/>
              <a:ahLst/>
              <a:cxnLst/>
              <a:rect l="l" t="t" r="r" b="b"/>
              <a:pathLst>
                <a:path w="3195483" h="2064774" extrusionOk="0">
                  <a:moveTo>
                    <a:pt x="757083" y="0"/>
                  </a:moveTo>
                  <a:lnTo>
                    <a:pt x="757083" y="0"/>
                  </a:lnTo>
                  <a:cubicBezTo>
                    <a:pt x="806244" y="36051"/>
                    <a:pt x="850518" y="79954"/>
                    <a:pt x="904567" y="108154"/>
                  </a:cubicBezTo>
                  <a:cubicBezTo>
                    <a:pt x="927994" y="120377"/>
                    <a:pt x="957228" y="113260"/>
                    <a:pt x="983225" y="117987"/>
                  </a:cubicBezTo>
                  <a:cubicBezTo>
                    <a:pt x="993422" y="119841"/>
                    <a:pt x="1002559" y="125786"/>
                    <a:pt x="1012722" y="127819"/>
                  </a:cubicBezTo>
                  <a:cubicBezTo>
                    <a:pt x="1035447" y="132364"/>
                    <a:pt x="1058606" y="134374"/>
                    <a:pt x="1081548" y="137651"/>
                  </a:cubicBezTo>
                  <a:cubicBezTo>
                    <a:pt x="1136061" y="155821"/>
                    <a:pt x="1094010" y="143759"/>
                    <a:pt x="1179871" y="157316"/>
                  </a:cubicBezTo>
                  <a:lnTo>
                    <a:pt x="1297858" y="176980"/>
                  </a:lnTo>
                  <a:cubicBezTo>
                    <a:pt x="1465733" y="232938"/>
                    <a:pt x="1295600" y="179446"/>
                    <a:pt x="1759974" y="196645"/>
                  </a:cubicBezTo>
                  <a:cubicBezTo>
                    <a:pt x="1792889" y="197864"/>
                    <a:pt x="1825647" y="202124"/>
                    <a:pt x="1858296" y="206477"/>
                  </a:cubicBezTo>
                  <a:cubicBezTo>
                    <a:pt x="1874861" y="208686"/>
                    <a:pt x="1890795" y="215027"/>
                    <a:pt x="1907458" y="216309"/>
                  </a:cubicBezTo>
                  <a:cubicBezTo>
                    <a:pt x="1976159" y="221594"/>
                    <a:pt x="2045109" y="222864"/>
                    <a:pt x="2113935" y="226141"/>
                  </a:cubicBezTo>
                  <a:cubicBezTo>
                    <a:pt x="2140154" y="229419"/>
                    <a:pt x="2166529" y="231630"/>
                    <a:pt x="2192593" y="235974"/>
                  </a:cubicBezTo>
                  <a:cubicBezTo>
                    <a:pt x="2266053" y="248218"/>
                    <a:pt x="2200636" y="241611"/>
                    <a:pt x="2261419" y="255638"/>
                  </a:cubicBezTo>
                  <a:cubicBezTo>
                    <a:pt x="2293986" y="263154"/>
                    <a:pt x="2328033" y="264734"/>
                    <a:pt x="2359741" y="275303"/>
                  </a:cubicBezTo>
                  <a:cubicBezTo>
                    <a:pt x="2402058" y="289408"/>
                    <a:pt x="2379183" y="282621"/>
                    <a:pt x="2428567" y="294967"/>
                  </a:cubicBezTo>
                  <a:cubicBezTo>
                    <a:pt x="2441677" y="301522"/>
                    <a:pt x="2454424" y="308858"/>
                    <a:pt x="2467896" y="314632"/>
                  </a:cubicBezTo>
                  <a:cubicBezTo>
                    <a:pt x="2477422" y="318715"/>
                    <a:pt x="2487689" y="320825"/>
                    <a:pt x="2497393" y="324464"/>
                  </a:cubicBezTo>
                  <a:cubicBezTo>
                    <a:pt x="2513919" y="330661"/>
                    <a:pt x="2530426" y="336961"/>
                    <a:pt x="2546554" y="344129"/>
                  </a:cubicBezTo>
                  <a:cubicBezTo>
                    <a:pt x="2619444" y="376525"/>
                    <a:pt x="2554802" y="353433"/>
                    <a:pt x="2615380" y="373625"/>
                  </a:cubicBezTo>
                  <a:cubicBezTo>
                    <a:pt x="2653588" y="402282"/>
                    <a:pt x="2696730" y="431741"/>
                    <a:pt x="2723535" y="471948"/>
                  </a:cubicBezTo>
                  <a:lnTo>
                    <a:pt x="2743200" y="501445"/>
                  </a:lnTo>
                  <a:lnTo>
                    <a:pt x="2762864" y="580103"/>
                  </a:lnTo>
                  <a:cubicBezTo>
                    <a:pt x="2766141" y="593213"/>
                    <a:pt x="2770046" y="606181"/>
                    <a:pt x="2772696" y="619432"/>
                  </a:cubicBezTo>
                  <a:lnTo>
                    <a:pt x="2792361" y="717754"/>
                  </a:lnTo>
                  <a:cubicBezTo>
                    <a:pt x="2789084" y="773470"/>
                    <a:pt x="2788083" y="829367"/>
                    <a:pt x="2782529" y="884903"/>
                  </a:cubicBezTo>
                  <a:cubicBezTo>
                    <a:pt x="2779475" y="915441"/>
                    <a:pt x="2745944" y="954528"/>
                    <a:pt x="2733367" y="973393"/>
                  </a:cubicBezTo>
                  <a:cubicBezTo>
                    <a:pt x="2726812" y="983225"/>
                    <a:pt x="2723157" y="995800"/>
                    <a:pt x="2713703" y="1002890"/>
                  </a:cubicBezTo>
                  <a:cubicBezTo>
                    <a:pt x="2561935" y="1116715"/>
                    <a:pt x="2691811" y="1026637"/>
                    <a:pt x="2595716" y="1081548"/>
                  </a:cubicBezTo>
                  <a:cubicBezTo>
                    <a:pt x="2585456" y="1087411"/>
                    <a:pt x="2577283" y="1097063"/>
                    <a:pt x="2566219" y="1101212"/>
                  </a:cubicBezTo>
                  <a:cubicBezTo>
                    <a:pt x="2550571" y="1107080"/>
                    <a:pt x="2533445" y="1107767"/>
                    <a:pt x="2517058" y="1111045"/>
                  </a:cubicBezTo>
                  <a:cubicBezTo>
                    <a:pt x="2490839" y="1124155"/>
                    <a:pt x="2467420" y="1146228"/>
                    <a:pt x="2438400" y="1150374"/>
                  </a:cubicBezTo>
                  <a:cubicBezTo>
                    <a:pt x="2415458" y="1153651"/>
                    <a:pt x="2392434" y="1156396"/>
                    <a:pt x="2369574" y="1160206"/>
                  </a:cubicBezTo>
                  <a:cubicBezTo>
                    <a:pt x="2310276" y="1170089"/>
                    <a:pt x="2334106" y="1168087"/>
                    <a:pt x="2281083" y="1179870"/>
                  </a:cubicBezTo>
                  <a:cubicBezTo>
                    <a:pt x="2264769" y="1183495"/>
                    <a:pt x="2248309" y="1186425"/>
                    <a:pt x="2231922" y="1189703"/>
                  </a:cubicBezTo>
                  <a:lnTo>
                    <a:pt x="1789471" y="1179870"/>
                  </a:lnTo>
                  <a:cubicBezTo>
                    <a:pt x="1769550" y="1179089"/>
                    <a:pt x="1749970" y="1174215"/>
                    <a:pt x="1730477" y="1170038"/>
                  </a:cubicBezTo>
                  <a:cubicBezTo>
                    <a:pt x="1720433" y="1167886"/>
                    <a:pt x="1647290" y="1151241"/>
                    <a:pt x="1622322" y="1140541"/>
                  </a:cubicBezTo>
                  <a:cubicBezTo>
                    <a:pt x="1429398" y="1057859"/>
                    <a:pt x="1762545" y="1192700"/>
                    <a:pt x="1533832" y="1101212"/>
                  </a:cubicBezTo>
                  <a:cubicBezTo>
                    <a:pt x="1472294" y="1039676"/>
                    <a:pt x="1542073" y="1101708"/>
                    <a:pt x="1455174" y="1052051"/>
                  </a:cubicBezTo>
                  <a:cubicBezTo>
                    <a:pt x="1424394" y="1034463"/>
                    <a:pt x="1396180" y="1012723"/>
                    <a:pt x="1366683" y="993058"/>
                  </a:cubicBezTo>
                  <a:lnTo>
                    <a:pt x="1337187" y="973393"/>
                  </a:lnTo>
                  <a:cubicBezTo>
                    <a:pt x="1327355" y="966838"/>
                    <a:pt x="1316046" y="962085"/>
                    <a:pt x="1307690" y="953729"/>
                  </a:cubicBezTo>
                  <a:cubicBezTo>
                    <a:pt x="1283500" y="929539"/>
                    <a:pt x="1268812" y="909709"/>
                    <a:pt x="1238864" y="894735"/>
                  </a:cubicBezTo>
                  <a:cubicBezTo>
                    <a:pt x="1229594" y="890100"/>
                    <a:pt x="1219199" y="888180"/>
                    <a:pt x="1209367" y="884903"/>
                  </a:cubicBezTo>
                  <a:cubicBezTo>
                    <a:pt x="1196257" y="875071"/>
                    <a:pt x="1184424" y="863253"/>
                    <a:pt x="1170038" y="855406"/>
                  </a:cubicBezTo>
                  <a:cubicBezTo>
                    <a:pt x="1021670" y="774478"/>
                    <a:pt x="1153963" y="853462"/>
                    <a:pt x="1071716" y="816077"/>
                  </a:cubicBezTo>
                  <a:cubicBezTo>
                    <a:pt x="1045029" y="803947"/>
                    <a:pt x="1021497" y="783858"/>
                    <a:pt x="993058" y="776748"/>
                  </a:cubicBezTo>
                  <a:cubicBezTo>
                    <a:pt x="979948" y="773471"/>
                    <a:pt x="966549" y="771189"/>
                    <a:pt x="953729" y="766916"/>
                  </a:cubicBezTo>
                  <a:cubicBezTo>
                    <a:pt x="885134" y="744051"/>
                    <a:pt x="925190" y="753281"/>
                    <a:pt x="865238" y="727587"/>
                  </a:cubicBezTo>
                  <a:cubicBezTo>
                    <a:pt x="832087" y="713379"/>
                    <a:pt x="833846" y="720400"/>
                    <a:pt x="796412" y="707922"/>
                  </a:cubicBezTo>
                  <a:cubicBezTo>
                    <a:pt x="779668" y="702341"/>
                    <a:pt x="764509" y="691956"/>
                    <a:pt x="747251" y="688258"/>
                  </a:cubicBezTo>
                  <a:cubicBezTo>
                    <a:pt x="718232" y="682039"/>
                    <a:pt x="688258" y="681703"/>
                    <a:pt x="658761" y="678425"/>
                  </a:cubicBezTo>
                  <a:cubicBezTo>
                    <a:pt x="586602" y="642346"/>
                    <a:pt x="646725" y="666742"/>
                    <a:pt x="530941" y="648929"/>
                  </a:cubicBezTo>
                  <a:cubicBezTo>
                    <a:pt x="517585" y="646874"/>
                    <a:pt x="504803" y="642028"/>
                    <a:pt x="491612" y="639096"/>
                  </a:cubicBezTo>
                  <a:cubicBezTo>
                    <a:pt x="475298" y="635471"/>
                    <a:pt x="458735" y="633022"/>
                    <a:pt x="442451" y="629264"/>
                  </a:cubicBezTo>
                  <a:cubicBezTo>
                    <a:pt x="416117" y="623187"/>
                    <a:pt x="390451" y="614043"/>
                    <a:pt x="363793" y="609600"/>
                  </a:cubicBezTo>
                  <a:cubicBezTo>
                    <a:pt x="288316" y="597019"/>
                    <a:pt x="324349" y="603677"/>
                    <a:pt x="255638" y="589935"/>
                  </a:cubicBezTo>
                  <a:cubicBezTo>
                    <a:pt x="252454" y="590253"/>
                    <a:pt x="144721" y="596233"/>
                    <a:pt x="117987" y="609600"/>
                  </a:cubicBezTo>
                  <a:cubicBezTo>
                    <a:pt x="86667" y="625260"/>
                    <a:pt x="52616" y="650681"/>
                    <a:pt x="29496" y="678425"/>
                  </a:cubicBezTo>
                  <a:cubicBezTo>
                    <a:pt x="21931" y="687503"/>
                    <a:pt x="16387" y="698090"/>
                    <a:pt x="9832" y="707922"/>
                  </a:cubicBezTo>
                  <a:cubicBezTo>
                    <a:pt x="6555" y="724309"/>
                    <a:pt x="0" y="740371"/>
                    <a:pt x="0" y="757083"/>
                  </a:cubicBezTo>
                  <a:cubicBezTo>
                    <a:pt x="0" y="791374"/>
                    <a:pt x="7970" y="871523"/>
                    <a:pt x="19664" y="914400"/>
                  </a:cubicBezTo>
                  <a:cubicBezTo>
                    <a:pt x="25118" y="934398"/>
                    <a:pt x="34302" y="953284"/>
                    <a:pt x="39329" y="973393"/>
                  </a:cubicBezTo>
                  <a:cubicBezTo>
                    <a:pt x="42606" y="986503"/>
                    <a:pt x="44416" y="1000069"/>
                    <a:pt x="49161" y="1012722"/>
                  </a:cubicBezTo>
                  <a:cubicBezTo>
                    <a:pt x="54307" y="1026446"/>
                    <a:pt x="63051" y="1038579"/>
                    <a:pt x="68825" y="1052051"/>
                  </a:cubicBezTo>
                  <a:cubicBezTo>
                    <a:pt x="72908" y="1061577"/>
                    <a:pt x="74023" y="1072278"/>
                    <a:pt x="78658" y="1081548"/>
                  </a:cubicBezTo>
                  <a:cubicBezTo>
                    <a:pt x="83943" y="1092117"/>
                    <a:pt x="93037" y="1100476"/>
                    <a:pt x="98322" y="1111045"/>
                  </a:cubicBezTo>
                  <a:cubicBezTo>
                    <a:pt x="102957" y="1120315"/>
                    <a:pt x="102405" y="1131918"/>
                    <a:pt x="108154" y="1140541"/>
                  </a:cubicBezTo>
                  <a:cubicBezTo>
                    <a:pt x="115867" y="1152111"/>
                    <a:pt x="129114" y="1159062"/>
                    <a:pt x="137651" y="1170038"/>
                  </a:cubicBezTo>
                  <a:cubicBezTo>
                    <a:pt x="152161" y="1188694"/>
                    <a:pt x="160268" y="1212320"/>
                    <a:pt x="176980" y="1229032"/>
                  </a:cubicBezTo>
                  <a:cubicBezTo>
                    <a:pt x="260875" y="1312927"/>
                    <a:pt x="147681" y="1196952"/>
                    <a:pt x="235974" y="1297858"/>
                  </a:cubicBezTo>
                  <a:cubicBezTo>
                    <a:pt x="248183" y="1311811"/>
                    <a:pt x="263921" y="1322553"/>
                    <a:pt x="275303" y="1337187"/>
                  </a:cubicBezTo>
                  <a:cubicBezTo>
                    <a:pt x="308063" y="1379306"/>
                    <a:pt x="297766" y="1389147"/>
                    <a:pt x="334296" y="1425677"/>
                  </a:cubicBezTo>
                  <a:cubicBezTo>
                    <a:pt x="342652" y="1434033"/>
                    <a:pt x="354715" y="1437776"/>
                    <a:pt x="363793" y="1445341"/>
                  </a:cubicBezTo>
                  <a:cubicBezTo>
                    <a:pt x="374475" y="1454243"/>
                    <a:pt x="382733" y="1465789"/>
                    <a:pt x="393290" y="1474838"/>
                  </a:cubicBezTo>
                  <a:cubicBezTo>
                    <a:pt x="405732" y="1485503"/>
                    <a:pt x="420177" y="1493670"/>
                    <a:pt x="432619" y="1504335"/>
                  </a:cubicBezTo>
                  <a:cubicBezTo>
                    <a:pt x="443176" y="1513384"/>
                    <a:pt x="451140" y="1525295"/>
                    <a:pt x="462116" y="1533832"/>
                  </a:cubicBezTo>
                  <a:cubicBezTo>
                    <a:pt x="480771" y="1548342"/>
                    <a:pt x="502654" y="1558397"/>
                    <a:pt x="521109" y="1573161"/>
                  </a:cubicBezTo>
                  <a:cubicBezTo>
                    <a:pt x="537496" y="1586271"/>
                    <a:pt x="553482" y="1599899"/>
                    <a:pt x="570271" y="1612490"/>
                  </a:cubicBezTo>
                  <a:cubicBezTo>
                    <a:pt x="579724" y="1619580"/>
                    <a:pt x="590314" y="1625064"/>
                    <a:pt x="599767" y="1632154"/>
                  </a:cubicBezTo>
                  <a:cubicBezTo>
                    <a:pt x="616556" y="1644745"/>
                    <a:pt x="633136" y="1657664"/>
                    <a:pt x="648929" y="1671483"/>
                  </a:cubicBezTo>
                  <a:cubicBezTo>
                    <a:pt x="659393" y="1680639"/>
                    <a:pt x="666993" y="1693065"/>
                    <a:pt x="678425" y="1700980"/>
                  </a:cubicBezTo>
                  <a:cubicBezTo>
                    <a:pt x="709850" y="1722736"/>
                    <a:pt x="744946" y="1738773"/>
                    <a:pt x="776748" y="1759974"/>
                  </a:cubicBezTo>
                  <a:cubicBezTo>
                    <a:pt x="786580" y="1766529"/>
                    <a:pt x="795985" y="1773775"/>
                    <a:pt x="806245" y="1779638"/>
                  </a:cubicBezTo>
                  <a:cubicBezTo>
                    <a:pt x="818971" y="1786910"/>
                    <a:pt x="832848" y="1792031"/>
                    <a:pt x="845574" y="1799303"/>
                  </a:cubicBezTo>
                  <a:cubicBezTo>
                    <a:pt x="855834" y="1805166"/>
                    <a:pt x="864811" y="1813104"/>
                    <a:pt x="875071" y="1818967"/>
                  </a:cubicBezTo>
                  <a:cubicBezTo>
                    <a:pt x="909093" y="1838408"/>
                    <a:pt x="910802" y="1837433"/>
                    <a:pt x="943896" y="1848464"/>
                  </a:cubicBezTo>
                  <a:cubicBezTo>
                    <a:pt x="968348" y="1864766"/>
                    <a:pt x="984206" y="1877100"/>
                    <a:pt x="1012722" y="1887793"/>
                  </a:cubicBezTo>
                  <a:cubicBezTo>
                    <a:pt x="1025375" y="1892538"/>
                    <a:pt x="1038941" y="1894348"/>
                    <a:pt x="1052051" y="1897625"/>
                  </a:cubicBezTo>
                  <a:cubicBezTo>
                    <a:pt x="1216283" y="1979741"/>
                    <a:pt x="1068394" y="1912906"/>
                    <a:pt x="1170038" y="1946787"/>
                  </a:cubicBezTo>
                  <a:cubicBezTo>
                    <a:pt x="1186782" y="1952368"/>
                    <a:pt x="1202146" y="1961903"/>
                    <a:pt x="1219200" y="1966451"/>
                  </a:cubicBezTo>
                  <a:cubicBezTo>
                    <a:pt x="1251495" y="1975063"/>
                    <a:pt x="1286489" y="1973703"/>
                    <a:pt x="1317522" y="1986116"/>
                  </a:cubicBezTo>
                  <a:cubicBezTo>
                    <a:pt x="1333909" y="1992671"/>
                    <a:pt x="1349425" y="2002082"/>
                    <a:pt x="1366683" y="2005780"/>
                  </a:cubicBezTo>
                  <a:cubicBezTo>
                    <a:pt x="1395703" y="2011998"/>
                    <a:pt x="1425794" y="2011415"/>
                    <a:pt x="1455174" y="2015612"/>
                  </a:cubicBezTo>
                  <a:cubicBezTo>
                    <a:pt x="1471718" y="2017975"/>
                    <a:pt x="1487851" y="2022698"/>
                    <a:pt x="1504335" y="2025445"/>
                  </a:cubicBezTo>
                  <a:cubicBezTo>
                    <a:pt x="1527195" y="2029255"/>
                    <a:pt x="1550360" y="2031131"/>
                    <a:pt x="1573161" y="2035277"/>
                  </a:cubicBezTo>
                  <a:cubicBezTo>
                    <a:pt x="1640579" y="2047535"/>
                    <a:pt x="1585838" y="2040903"/>
                    <a:pt x="1641987" y="2054941"/>
                  </a:cubicBezTo>
                  <a:cubicBezTo>
                    <a:pt x="1658200" y="2058994"/>
                    <a:pt x="1674761" y="2061496"/>
                    <a:pt x="1691148" y="2064774"/>
                  </a:cubicBezTo>
                  <a:cubicBezTo>
                    <a:pt x="1769806" y="2061496"/>
                    <a:pt x="1848596" y="2060550"/>
                    <a:pt x="1927122" y="2054941"/>
                  </a:cubicBezTo>
                  <a:cubicBezTo>
                    <a:pt x="1940601" y="2053978"/>
                    <a:pt x="1953200" y="2047759"/>
                    <a:pt x="1966451" y="2045109"/>
                  </a:cubicBezTo>
                  <a:cubicBezTo>
                    <a:pt x="1986000" y="2041199"/>
                    <a:pt x="2005831" y="2038843"/>
                    <a:pt x="2025445" y="2035277"/>
                  </a:cubicBezTo>
                  <a:cubicBezTo>
                    <a:pt x="2130893" y="2016105"/>
                    <a:pt x="2011520" y="2034458"/>
                    <a:pt x="2143432" y="2015612"/>
                  </a:cubicBezTo>
                  <a:cubicBezTo>
                    <a:pt x="2180610" y="2003219"/>
                    <a:pt x="2216012" y="1992702"/>
                    <a:pt x="2251587" y="1976283"/>
                  </a:cubicBezTo>
                  <a:cubicBezTo>
                    <a:pt x="2278203" y="1963999"/>
                    <a:pt x="2301806" y="1944064"/>
                    <a:pt x="2330245" y="1936954"/>
                  </a:cubicBezTo>
                  <a:cubicBezTo>
                    <a:pt x="2367991" y="1927518"/>
                    <a:pt x="2374627" y="1928880"/>
                    <a:pt x="2408903" y="1907458"/>
                  </a:cubicBezTo>
                  <a:cubicBezTo>
                    <a:pt x="2422799" y="1898773"/>
                    <a:pt x="2434336" y="1886646"/>
                    <a:pt x="2448232" y="1877961"/>
                  </a:cubicBezTo>
                  <a:cubicBezTo>
                    <a:pt x="2460661" y="1870193"/>
                    <a:pt x="2474835" y="1865568"/>
                    <a:pt x="2487561" y="1858296"/>
                  </a:cubicBezTo>
                  <a:cubicBezTo>
                    <a:pt x="2497821" y="1852433"/>
                    <a:pt x="2506329" y="1843584"/>
                    <a:pt x="2517058" y="1838632"/>
                  </a:cubicBezTo>
                  <a:cubicBezTo>
                    <a:pt x="2549108" y="1823840"/>
                    <a:pt x="2582606" y="1812413"/>
                    <a:pt x="2615380" y="1799303"/>
                  </a:cubicBezTo>
                  <a:cubicBezTo>
                    <a:pt x="2631767" y="1792748"/>
                    <a:pt x="2648755" y="1787531"/>
                    <a:pt x="2664541" y="1779638"/>
                  </a:cubicBezTo>
                  <a:cubicBezTo>
                    <a:pt x="2677651" y="1773083"/>
                    <a:pt x="2690399" y="1765748"/>
                    <a:pt x="2703871" y="1759974"/>
                  </a:cubicBezTo>
                  <a:cubicBezTo>
                    <a:pt x="2763413" y="1734456"/>
                    <a:pt x="2701091" y="1771196"/>
                    <a:pt x="2782529" y="1730477"/>
                  </a:cubicBezTo>
                  <a:cubicBezTo>
                    <a:pt x="2799622" y="1721931"/>
                    <a:pt x="2814293" y="1708888"/>
                    <a:pt x="2831690" y="1700980"/>
                  </a:cubicBezTo>
                  <a:cubicBezTo>
                    <a:pt x="2850560" y="1692403"/>
                    <a:pt x="2890683" y="1681316"/>
                    <a:pt x="2890683" y="1681316"/>
                  </a:cubicBezTo>
                  <a:cubicBezTo>
                    <a:pt x="2910348" y="1668206"/>
                    <a:pt x="2926749" y="1647719"/>
                    <a:pt x="2949677" y="1641987"/>
                  </a:cubicBezTo>
                  <a:cubicBezTo>
                    <a:pt x="2999061" y="1629640"/>
                    <a:pt x="2976186" y="1636427"/>
                    <a:pt x="3018503" y="1622322"/>
                  </a:cubicBezTo>
                  <a:cubicBezTo>
                    <a:pt x="3028335" y="1612490"/>
                    <a:pt x="3037442" y="1601874"/>
                    <a:pt x="3048000" y="1592825"/>
                  </a:cubicBezTo>
                  <a:cubicBezTo>
                    <a:pt x="3089852" y="1556952"/>
                    <a:pt x="3083040" y="1573248"/>
                    <a:pt x="3116825" y="1533832"/>
                  </a:cubicBezTo>
                  <a:cubicBezTo>
                    <a:pt x="3135119" y="1512488"/>
                    <a:pt x="3150423" y="1488351"/>
                    <a:pt x="3165987" y="1465006"/>
                  </a:cubicBezTo>
                  <a:cubicBezTo>
                    <a:pt x="3169264" y="1455174"/>
                    <a:pt x="3172972" y="1445474"/>
                    <a:pt x="3175819" y="1435509"/>
                  </a:cubicBezTo>
                  <a:cubicBezTo>
                    <a:pt x="3185076" y="1403110"/>
                    <a:pt x="3188725" y="1380811"/>
                    <a:pt x="3195483" y="1347019"/>
                  </a:cubicBezTo>
                  <a:cubicBezTo>
                    <a:pt x="3192206" y="1301135"/>
                    <a:pt x="3191026" y="1255053"/>
                    <a:pt x="3185651" y="1209367"/>
                  </a:cubicBezTo>
                  <a:cubicBezTo>
                    <a:pt x="3184440" y="1199074"/>
                    <a:pt x="3181568" y="1188493"/>
                    <a:pt x="3175819" y="1179870"/>
                  </a:cubicBezTo>
                  <a:cubicBezTo>
                    <a:pt x="3161899" y="1158990"/>
                    <a:pt x="3137552" y="1143663"/>
                    <a:pt x="3116825" y="1130709"/>
                  </a:cubicBezTo>
                  <a:cubicBezTo>
                    <a:pt x="3100619" y="1120580"/>
                    <a:pt x="3085061" y="1109120"/>
                    <a:pt x="3067664" y="1101212"/>
                  </a:cubicBezTo>
                  <a:cubicBezTo>
                    <a:pt x="3031596" y="1084817"/>
                    <a:pt x="3011957" y="1084829"/>
                    <a:pt x="2979174" y="1071716"/>
                  </a:cubicBezTo>
                  <a:cubicBezTo>
                    <a:pt x="2969606" y="1067889"/>
                    <a:pt x="2917856" y="1046072"/>
                    <a:pt x="2900516" y="1042219"/>
                  </a:cubicBezTo>
                  <a:cubicBezTo>
                    <a:pt x="2881055" y="1037894"/>
                    <a:pt x="2861187" y="1035664"/>
                    <a:pt x="2841522" y="1032387"/>
                  </a:cubicBezTo>
                  <a:cubicBezTo>
                    <a:pt x="2796589" y="1017408"/>
                    <a:pt x="2795473" y="1016198"/>
                    <a:pt x="2733367" y="1002890"/>
                  </a:cubicBezTo>
                  <a:cubicBezTo>
                    <a:pt x="2713874" y="998713"/>
                    <a:pt x="2693922" y="996968"/>
                    <a:pt x="2674374" y="993058"/>
                  </a:cubicBezTo>
                  <a:cubicBezTo>
                    <a:pt x="2661123" y="990408"/>
                    <a:pt x="2648296" y="985875"/>
                    <a:pt x="2635045" y="983225"/>
                  </a:cubicBezTo>
                  <a:cubicBezTo>
                    <a:pt x="2615496" y="979315"/>
                    <a:pt x="2595600" y="977303"/>
                    <a:pt x="2576051" y="973393"/>
                  </a:cubicBezTo>
                  <a:cubicBezTo>
                    <a:pt x="2562800" y="970743"/>
                    <a:pt x="2549973" y="966211"/>
                    <a:pt x="2536722" y="963561"/>
                  </a:cubicBezTo>
                  <a:cubicBezTo>
                    <a:pt x="2502627" y="956742"/>
                    <a:pt x="2441946" y="948617"/>
                    <a:pt x="2408903" y="943896"/>
                  </a:cubicBezTo>
                  <a:cubicBezTo>
                    <a:pt x="2172929" y="947174"/>
                    <a:pt x="1936827" y="945306"/>
                    <a:pt x="1700980" y="953729"/>
                  </a:cubicBezTo>
                  <a:cubicBezTo>
                    <a:pt x="1550420" y="959106"/>
                    <a:pt x="1626628" y="964942"/>
                    <a:pt x="1553496" y="983225"/>
                  </a:cubicBezTo>
                  <a:cubicBezTo>
                    <a:pt x="1525998" y="990100"/>
                    <a:pt x="1471656" y="998504"/>
                    <a:pt x="1445341" y="1002890"/>
                  </a:cubicBezTo>
                  <a:cubicBezTo>
                    <a:pt x="1435509" y="1006167"/>
                    <a:pt x="1425518" y="1009002"/>
                    <a:pt x="1415845" y="1012722"/>
                  </a:cubicBezTo>
                  <a:cubicBezTo>
                    <a:pt x="1382899" y="1025394"/>
                    <a:pt x="1351010" y="1040889"/>
                    <a:pt x="1317522" y="1052051"/>
                  </a:cubicBezTo>
                  <a:cubicBezTo>
                    <a:pt x="1307690" y="1055328"/>
                    <a:pt x="1297551" y="1057800"/>
                    <a:pt x="1288025" y="1061883"/>
                  </a:cubicBezTo>
                  <a:cubicBezTo>
                    <a:pt x="1274553" y="1067657"/>
                    <a:pt x="1262090" y="1075595"/>
                    <a:pt x="1248696" y="1081548"/>
                  </a:cubicBezTo>
                  <a:cubicBezTo>
                    <a:pt x="1232568" y="1088716"/>
                    <a:pt x="1216061" y="1095015"/>
                    <a:pt x="1199535" y="1101212"/>
                  </a:cubicBezTo>
                  <a:cubicBezTo>
                    <a:pt x="1163375" y="1114772"/>
                    <a:pt x="1169067" y="1107694"/>
                    <a:pt x="1130709" y="1130709"/>
                  </a:cubicBezTo>
                  <a:cubicBezTo>
                    <a:pt x="1110443" y="1142868"/>
                    <a:pt x="1088428" y="1153326"/>
                    <a:pt x="1071716" y="1170038"/>
                  </a:cubicBezTo>
                  <a:lnTo>
                    <a:pt x="1012722" y="1229032"/>
                  </a:lnTo>
                  <a:cubicBezTo>
                    <a:pt x="990151" y="1296749"/>
                    <a:pt x="994132" y="1272250"/>
                    <a:pt x="1012722" y="1396180"/>
                  </a:cubicBezTo>
                  <a:cubicBezTo>
                    <a:pt x="1015797" y="1416679"/>
                    <a:pt x="1015140" y="1443676"/>
                    <a:pt x="1032387" y="1455174"/>
                  </a:cubicBezTo>
                  <a:cubicBezTo>
                    <a:pt x="1063152" y="1475684"/>
                    <a:pt x="1108673" y="1507793"/>
                    <a:pt x="1140541" y="1514167"/>
                  </a:cubicBezTo>
                  <a:cubicBezTo>
                    <a:pt x="1156928" y="1517445"/>
                    <a:pt x="1173490" y="1519947"/>
                    <a:pt x="1189703" y="1524000"/>
                  </a:cubicBezTo>
                  <a:cubicBezTo>
                    <a:pt x="1199758" y="1526514"/>
                    <a:pt x="1209003" y="1531978"/>
                    <a:pt x="1219200" y="1533832"/>
                  </a:cubicBezTo>
                  <a:cubicBezTo>
                    <a:pt x="1245197" y="1538559"/>
                    <a:pt x="1271639" y="1540387"/>
                    <a:pt x="1297858" y="1543664"/>
                  </a:cubicBezTo>
                  <a:cubicBezTo>
                    <a:pt x="1307690" y="1546941"/>
                    <a:pt x="1317389" y="1550649"/>
                    <a:pt x="1327354" y="1553496"/>
                  </a:cubicBezTo>
                  <a:cubicBezTo>
                    <a:pt x="1360061" y="1562841"/>
                    <a:pt x="1403220" y="1571895"/>
                    <a:pt x="1435509" y="1573161"/>
                  </a:cubicBezTo>
                  <a:cubicBezTo>
                    <a:pt x="1579642" y="1578813"/>
                    <a:pt x="1723922" y="1579716"/>
                    <a:pt x="1868129" y="1582993"/>
                  </a:cubicBezTo>
                  <a:cubicBezTo>
                    <a:pt x="2209909" y="1614063"/>
                    <a:pt x="2016096" y="1600217"/>
                    <a:pt x="2713703" y="1582993"/>
                  </a:cubicBezTo>
                  <a:cubicBezTo>
                    <a:pt x="2733632" y="1582501"/>
                    <a:pt x="2753082" y="1576727"/>
                    <a:pt x="2772696" y="1573161"/>
                  </a:cubicBezTo>
                  <a:cubicBezTo>
                    <a:pt x="2789138" y="1570172"/>
                    <a:pt x="2805645" y="1567382"/>
                    <a:pt x="2821858" y="1563329"/>
                  </a:cubicBezTo>
                  <a:cubicBezTo>
                    <a:pt x="2844155" y="1557755"/>
                    <a:pt x="2871930" y="1545553"/>
                    <a:pt x="2890683" y="1533832"/>
                  </a:cubicBezTo>
                  <a:cubicBezTo>
                    <a:pt x="2904579" y="1525147"/>
                    <a:pt x="2916902" y="1514167"/>
                    <a:pt x="2930012" y="1504335"/>
                  </a:cubicBezTo>
                  <a:cubicBezTo>
                    <a:pt x="2957618" y="1421524"/>
                    <a:pt x="2945623" y="1469577"/>
                    <a:pt x="2930012" y="1297858"/>
                  </a:cubicBezTo>
                  <a:cubicBezTo>
                    <a:pt x="2928789" y="1284400"/>
                    <a:pt x="2927262" y="1270038"/>
                    <a:pt x="2920180" y="1258529"/>
                  </a:cubicBezTo>
                  <a:cubicBezTo>
                    <a:pt x="2900595" y="1226704"/>
                    <a:pt x="2877777" y="1196462"/>
                    <a:pt x="2851354" y="1170038"/>
                  </a:cubicBezTo>
                  <a:cubicBezTo>
                    <a:pt x="2841522" y="1160206"/>
                    <a:pt x="2829940" y="1151856"/>
                    <a:pt x="2821858" y="1140541"/>
                  </a:cubicBezTo>
                  <a:cubicBezTo>
                    <a:pt x="2813339" y="1128614"/>
                    <a:pt x="2811732" y="1112340"/>
                    <a:pt x="2802193" y="1101212"/>
                  </a:cubicBezTo>
                  <a:cubicBezTo>
                    <a:pt x="2791528" y="1088770"/>
                    <a:pt x="2775306" y="1082380"/>
                    <a:pt x="2762864" y="1071716"/>
                  </a:cubicBezTo>
                  <a:cubicBezTo>
                    <a:pt x="2681756" y="1002196"/>
                    <a:pt x="2789282" y="1079701"/>
                    <a:pt x="2694038" y="1022554"/>
                  </a:cubicBezTo>
                  <a:cubicBezTo>
                    <a:pt x="2673772" y="1010394"/>
                    <a:pt x="2654709" y="996335"/>
                    <a:pt x="2635045" y="983225"/>
                  </a:cubicBezTo>
                  <a:cubicBezTo>
                    <a:pt x="2625213" y="976670"/>
                    <a:pt x="2616117" y="968846"/>
                    <a:pt x="2605548" y="963561"/>
                  </a:cubicBezTo>
                  <a:cubicBezTo>
                    <a:pt x="2592438" y="957006"/>
                    <a:pt x="2579691" y="949670"/>
                    <a:pt x="2566219" y="943896"/>
                  </a:cubicBezTo>
                  <a:cubicBezTo>
                    <a:pt x="2556693" y="939813"/>
                    <a:pt x="2546248" y="938147"/>
                    <a:pt x="2536722" y="934064"/>
                  </a:cubicBezTo>
                  <a:cubicBezTo>
                    <a:pt x="2523250" y="928290"/>
                    <a:pt x="2511002" y="919843"/>
                    <a:pt x="2497393" y="914400"/>
                  </a:cubicBezTo>
                  <a:cubicBezTo>
                    <a:pt x="2478147" y="906702"/>
                    <a:pt x="2457746" y="902176"/>
                    <a:pt x="2438400" y="894735"/>
                  </a:cubicBezTo>
                  <a:cubicBezTo>
                    <a:pt x="2415104" y="885775"/>
                    <a:pt x="2393031" y="873768"/>
                    <a:pt x="2369574" y="865238"/>
                  </a:cubicBezTo>
                  <a:cubicBezTo>
                    <a:pt x="2259712" y="825288"/>
                    <a:pt x="2412552" y="894171"/>
                    <a:pt x="2281083" y="835741"/>
                  </a:cubicBezTo>
                  <a:cubicBezTo>
                    <a:pt x="2267689" y="829788"/>
                    <a:pt x="2255363" y="821520"/>
                    <a:pt x="2241754" y="816077"/>
                  </a:cubicBezTo>
                  <a:cubicBezTo>
                    <a:pt x="2222508" y="808379"/>
                    <a:pt x="2202425" y="802967"/>
                    <a:pt x="2182761" y="796412"/>
                  </a:cubicBezTo>
                  <a:cubicBezTo>
                    <a:pt x="2128287" y="778254"/>
                    <a:pt x="2141719" y="781379"/>
                    <a:pt x="2054941" y="766916"/>
                  </a:cubicBezTo>
                  <a:lnTo>
                    <a:pt x="1936954" y="747251"/>
                  </a:lnTo>
                  <a:cubicBezTo>
                    <a:pt x="1879547" y="728115"/>
                    <a:pt x="1934991" y="744893"/>
                    <a:pt x="1848464" y="727587"/>
                  </a:cubicBezTo>
                  <a:cubicBezTo>
                    <a:pt x="1835213" y="724937"/>
                    <a:pt x="1822128" y="721466"/>
                    <a:pt x="1809135" y="717754"/>
                  </a:cubicBezTo>
                  <a:cubicBezTo>
                    <a:pt x="1799170" y="714907"/>
                    <a:pt x="1789875" y="709538"/>
                    <a:pt x="1779638" y="707922"/>
                  </a:cubicBezTo>
                  <a:cubicBezTo>
                    <a:pt x="1727438" y="699680"/>
                    <a:pt x="1622322" y="688258"/>
                    <a:pt x="1622322" y="688258"/>
                  </a:cubicBezTo>
                  <a:cubicBezTo>
                    <a:pt x="1609212" y="684980"/>
                    <a:pt x="1595986" y="682137"/>
                    <a:pt x="1582993" y="678425"/>
                  </a:cubicBezTo>
                  <a:cubicBezTo>
                    <a:pt x="1573028" y="675578"/>
                    <a:pt x="1563613" y="670841"/>
                    <a:pt x="1553496" y="668593"/>
                  </a:cubicBezTo>
                  <a:cubicBezTo>
                    <a:pt x="1534035" y="664268"/>
                    <a:pt x="1514117" y="662327"/>
                    <a:pt x="1494503" y="658761"/>
                  </a:cubicBezTo>
                  <a:cubicBezTo>
                    <a:pt x="1478061" y="655772"/>
                    <a:pt x="1461728" y="652206"/>
                    <a:pt x="1445341" y="648929"/>
                  </a:cubicBezTo>
                  <a:cubicBezTo>
                    <a:pt x="1334551" y="604612"/>
                    <a:pt x="1471683" y="654197"/>
                    <a:pt x="1297858" y="619432"/>
                  </a:cubicBezTo>
                  <a:cubicBezTo>
                    <a:pt x="1280551" y="615971"/>
                    <a:pt x="1265601" y="604839"/>
                    <a:pt x="1248696" y="599767"/>
                  </a:cubicBezTo>
                  <a:cubicBezTo>
                    <a:pt x="1232689" y="594965"/>
                    <a:pt x="1216062" y="592414"/>
                    <a:pt x="1199535" y="589935"/>
                  </a:cubicBezTo>
                  <a:cubicBezTo>
                    <a:pt x="1150487" y="582578"/>
                    <a:pt x="1101099" y="577627"/>
                    <a:pt x="1052051" y="570270"/>
                  </a:cubicBezTo>
                  <a:cubicBezTo>
                    <a:pt x="1006427" y="563426"/>
                    <a:pt x="1005528" y="559932"/>
                    <a:pt x="963561" y="550606"/>
                  </a:cubicBezTo>
                  <a:cubicBezTo>
                    <a:pt x="947247" y="546981"/>
                    <a:pt x="930714" y="544399"/>
                    <a:pt x="914400" y="540774"/>
                  </a:cubicBezTo>
                  <a:cubicBezTo>
                    <a:pt x="901209" y="537842"/>
                    <a:pt x="888322" y="533591"/>
                    <a:pt x="875071" y="530941"/>
                  </a:cubicBezTo>
                  <a:cubicBezTo>
                    <a:pt x="855522" y="527031"/>
                    <a:pt x="835626" y="525019"/>
                    <a:pt x="816077" y="521109"/>
                  </a:cubicBezTo>
                  <a:cubicBezTo>
                    <a:pt x="669402" y="491775"/>
                    <a:pt x="919911" y="535137"/>
                    <a:pt x="717754" y="501445"/>
                  </a:cubicBezTo>
                  <a:cubicBezTo>
                    <a:pt x="707922" y="498167"/>
                    <a:pt x="698312" y="494126"/>
                    <a:pt x="688258" y="491612"/>
                  </a:cubicBezTo>
                  <a:cubicBezTo>
                    <a:pt x="638175" y="479091"/>
                    <a:pt x="605659" y="478065"/>
                    <a:pt x="550606" y="471948"/>
                  </a:cubicBezTo>
                  <a:cubicBezTo>
                    <a:pt x="537496" y="468671"/>
                    <a:pt x="524270" y="465828"/>
                    <a:pt x="511277" y="462116"/>
                  </a:cubicBezTo>
                  <a:cubicBezTo>
                    <a:pt x="501312" y="459269"/>
                    <a:pt x="491879" y="454614"/>
                    <a:pt x="481780" y="452283"/>
                  </a:cubicBezTo>
                  <a:cubicBezTo>
                    <a:pt x="449213" y="444767"/>
                    <a:pt x="415883" y="440725"/>
                    <a:pt x="383458" y="432619"/>
                  </a:cubicBezTo>
                  <a:cubicBezTo>
                    <a:pt x="370348" y="429342"/>
                    <a:pt x="357072" y="426670"/>
                    <a:pt x="344129" y="422787"/>
                  </a:cubicBezTo>
                  <a:cubicBezTo>
                    <a:pt x="324275" y="416831"/>
                    <a:pt x="285135" y="403122"/>
                    <a:pt x="285135" y="403122"/>
                  </a:cubicBezTo>
                  <a:cubicBezTo>
                    <a:pt x="240980" y="358967"/>
                    <a:pt x="260036" y="386818"/>
                    <a:pt x="235974" y="314632"/>
                  </a:cubicBezTo>
                  <a:lnTo>
                    <a:pt x="226141" y="285135"/>
                  </a:lnTo>
                  <a:cubicBezTo>
                    <a:pt x="234000" y="245843"/>
                    <a:pt x="236051" y="203147"/>
                    <a:pt x="275303" y="176980"/>
                  </a:cubicBezTo>
                  <a:cubicBezTo>
                    <a:pt x="285135" y="170425"/>
                    <a:pt x="295722" y="164881"/>
                    <a:pt x="304800" y="157316"/>
                  </a:cubicBezTo>
                  <a:cubicBezTo>
                    <a:pt x="353901" y="116398"/>
                    <a:pt x="311954" y="135266"/>
                    <a:pt x="363793" y="117987"/>
                  </a:cubicBezTo>
                  <a:cubicBezTo>
                    <a:pt x="448332" y="61626"/>
                    <a:pt x="341367" y="129200"/>
                    <a:pt x="422787" y="88490"/>
                  </a:cubicBezTo>
                  <a:cubicBezTo>
                    <a:pt x="433356" y="83205"/>
                    <a:pt x="441485" y="73624"/>
                    <a:pt x="452283" y="68825"/>
                  </a:cubicBezTo>
                  <a:cubicBezTo>
                    <a:pt x="452288" y="68823"/>
                    <a:pt x="526023" y="44246"/>
                    <a:pt x="540774" y="39329"/>
                  </a:cubicBezTo>
                  <a:lnTo>
                    <a:pt x="570271" y="29496"/>
                  </a:lnTo>
                  <a:cubicBezTo>
                    <a:pt x="597962" y="20265"/>
                    <a:pt x="618081" y="12205"/>
                    <a:pt x="648929" y="9832"/>
                  </a:cubicBezTo>
                  <a:cubicBezTo>
                    <a:pt x="675071" y="7821"/>
                    <a:pt x="739057" y="1639"/>
                    <a:pt x="757083" y="0"/>
                  </a:cubicBezTo>
                  <a:close/>
                </a:path>
              </a:pathLst>
            </a:cu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6" name="Google Shape;313;p12">
              <a:extLst>
                <a:ext uri="{FF2B5EF4-FFF2-40B4-BE49-F238E27FC236}">
                  <a16:creationId xmlns:a16="http://schemas.microsoft.com/office/drawing/2014/main" id="{629439C7-0DBA-8376-7102-EAFA1901D5BB}"/>
                </a:ext>
              </a:extLst>
            </p:cNvPr>
            <p:cNvSpPr/>
            <p:nvPr/>
          </p:nvSpPr>
          <p:spPr>
            <a:xfrm>
              <a:off x="2772770" y="1794889"/>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7" name="Google Shape;314;p12">
              <a:extLst>
                <a:ext uri="{FF2B5EF4-FFF2-40B4-BE49-F238E27FC236}">
                  <a16:creationId xmlns:a16="http://schemas.microsoft.com/office/drawing/2014/main" id="{C20B9AD0-C2D4-FA06-5DD3-058F45B9CB20}"/>
                </a:ext>
              </a:extLst>
            </p:cNvPr>
            <p:cNvSpPr/>
            <p:nvPr/>
          </p:nvSpPr>
          <p:spPr>
            <a:xfrm>
              <a:off x="3473624" y="184869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8" name="Google Shape;315;p12">
              <a:extLst>
                <a:ext uri="{FF2B5EF4-FFF2-40B4-BE49-F238E27FC236}">
                  <a16:creationId xmlns:a16="http://schemas.microsoft.com/office/drawing/2014/main" id="{F6C16DE8-76CC-C405-C394-BD2F0CFE83BF}"/>
                </a:ext>
              </a:extLst>
            </p:cNvPr>
            <p:cNvSpPr/>
            <p:nvPr/>
          </p:nvSpPr>
          <p:spPr>
            <a:xfrm>
              <a:off x="4248447" y="224558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9" name="Google Shape;316;p12">
              <a:extLst>
                <a:ext uri="{FF2B5EF4-FFF2-40B4-BE49-F238E27FC236}">
                  <a16:creationId xmlns:a16="http://schemas.microsoft.com/office/drawing/2014/main" id="{A5422F9E-7820-95D9-3D08-9C4B0F5D5A31}"/>
                </a:ext>
              </a:extLst>
            </p:cNvPr>
            <p:cNvSpPr/>
            <p:nvPr/>
          </p:nvSpPr>
          <p:spPr>
            <a:xfrm>
              <a:off x="2732446" y="2518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0" name="Google Shape;317;p12">
              <a:extLst>
                <a:ext uri="{FF2B5EF4-FFF2-40B4-BE49-F238E27FC236}">
                  <a16:creationId xmlns:a16="http://schemas.microsoft.com/office/drawing/2014/main" id="{C2413D0A-0149-8177-4724-5B586E608F16}"/>
                </a:ext>
              </a:extLst>
            </p:cNvPr>
            <p:cNvSpPr/>
            <p:nvPr/>
          </p:nvSpPr>
          <p:spPr>
            <a:xfrm>
              <a:off x="3725553" y="238959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1" name="Google Shape;318;p12">
              <a:extLst>
                <a:ext uri="{FF2B5EF4-FFF2-40B4-BE49-F238E27FC236}">
                  <a16:creationId xmlns:a16="http://schemas.microsoft.com/office/drawing/2014/main" id="{4D48341D-42D7-E297-4470-E908E379C463}"/>
                </a:ext>
              </a:extLst>
            </p:cNvPr>
            <p:cNvSpPr/>
            <p:nvPr/>
          </p:nvSpPr>
          <p:spPr>
            <a:xfrm>
              <a:off x="3312840" y="266206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2" name="Google Shape;319;p12">
              <a:extLst>
                <a:ext uri="{FF2B5EF4-FFF2-40B4-BE49-F238E27FC236}">
                  <a16:creationId xmlns:a16="http://schemas.microsoft.com/office/drawing/2014/main" id="{9422C3CB-78E1-4098-5896-D3447850AB94}"/>
                </a:ext>
              </a:extLst>
            </p:cNvPr>
            <p:cNvSpPr/>
            <p:nvPr/>
          </p:nvSpPr>
          <p:spPr>
            <a:xfrm>
              <a:off x="4816313" y="506370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3" name="Google Shape;320;p12">
              <a:extLst>
                <a:ext uri="{FF2B5EF4-FFF2-40B4-BE49-F238E27FC236}">
                  <a16:creationId xmlns:a16="http://schemas.microsoft.com/office/drawing/2014/main" id="{FE4889F2-264D-DEEB-5953-99DED9E6B220}"/>
                </a:ext>
              </a:extLst>
            </p:cNvPr>
            <p:cNvSpPr/>
            <p:nvPr/>
          </p:nvSpPr>
          <p:spPr>
            <a:xfrm>
              <a:off x="2495600" y="3241877"/>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4" name="Google Shape;321;p12">
              <a:extLst>
                <a:ext uri="{FF2B5EF4-FFF2-40B4-BE49-F238E27FC236}">
                  <a16:creationId xmlns:a16="http://schemas.microsoft.com/office/drawing/2014/main" id="{119D1A18-2448-AB23-3B05-76B8A6A7B5C7}"/>
                </a:ext>
              </a:extLst>
            </p:cNvPr>
            <p:cNvSpPr/>
            <p:nvPr/>
          </p:nvSpPr>
          <p:spPr>
            <a:xfrm>
              <a:off x="3678390" y="478619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5" name="Google Shape;322;p12">
              <a:extLst>
                <a:ext uri="{FF2B5EF4-FFF2-40B4-BE49-F238E27FC236}">
                  <a16:creationId xmlns:a16="http://schemas.microsoft.com/office/drawing/2014/main" id="{55EE24B6-157C-CF01-2EA1-BB553622543E}"/>
                </a:ext>
              </a:extLst>
            </p:cNvPr>
            <p:cNvSpPr/>
            <p:nvPr/>
          </p:nvSpPr>
          <p:spPr>
            <a:xfrm>
              <a:off x="3034783" y="3861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6" name="Google Shape;323;p12">
              <a:extLst>
                <a:ext uri="{FF2B5EF4-FFF2-40B4-BE49-F238E27FC236}">
                  <a16:creationId xmlns:a16="http://schemas.microsoft.com/office/drawing/2014/main" id="{14237EFF-B793-9212-ADCD-5AF6E7CF21ED}"/>
                </a:ext>
              </a:extLst>
            </p:cNvPr>
            <p:cNvSpPr/>
            <p:nvPr/>
          </p:nvSpPr>
          <p:spPr>
            <a:xfrm>
              <a:off x="5367366" y="244604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7" name="Google Shape;324;p12">
              <a:extLst>
                <a:ext uri="{FF2B5EF4-FFF2-40B4-BE49-F238E27FC236}">
                  <a16:creationId xmlns:a16="http://schemas.microsoft.com/office/drawing/2014/main" id="{5B12B624-820A-E7A6-03EB-360892BDAC19}"/>
                </a:ext>
              </a:extLst>
            </p:cNvPr>
            <p:cNvSpPr/>
            <p:nvPr/>
          </p:nvSpPr>
          <p:spPr>
            <a:xfrm>
              <a:off x="7064724" y="4328591"/>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8" name="Google Shape;325;p12">
              <a:extLst>
                <a:ext uri="{FF2B5EF4-FFF2-40B4-BE49-F238E27FC236}">
                  <a16:creationId xmlns:a16="http://schemas.microsoft.com/office/drawing/2014/main" id="{56C734F5-3655-8D4D-6938-430BCD99F42E}"/>
                </a:ext>
              </a:extLst>
            </p:cNvPr>
            <p:cNvSpPr/>
            <p:nvPr/>
          </p:nvSpPr>
          <p:spPr>
            <a:xfrm>
              <a:off x="6312024" y="3370053"/>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9" name="Google Shape;326;p12">
              <a:extLst>
                <a:ext uri="{FF2B5EF4-FFF2-40B4-BE49-F238E27FC236}">
                  <a16:creationId xmlns:a16="http://schemas.microsoft.com/office/drawing/2014/main" id="{E187125D-3C9B-AD51-92AB-24F57B739F53}"/>
                </a:ext>
              </a:extLst>
            </p:cNvPr>
            <p:cNvSpPr/>
            <p:nvPr/>
          </p:nvSpPr>
          <p:spPr>
            <a:xfrm>
              <a:off x="6168008" y="4873226"/>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0" name="Google Shape;327;p12">
              <a:extLst>
                <a:ext uri="{FF2B5EF4-FFF2-40B4-BE49-F238E27FC236}">
                  <a16:creationId xmlns:a16="http://schemas.microsoft.com/office/drawing/2014/main" id="{A20627EF-E8C1-BFC2-C383-7C4CFB5D71E0}"/>
                </a:ext>
              </a:extLst>
            </p:cNvPr>
            <p:cNvSpPr/>
            <p:nvPr/>
          </p:nvSpPr>
          <p:spPr>
            <a:xfrm>
              <a:off x="5724586" y="4674307"/>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1" name="Google Shape;328;p12">
              <a:extLst>
                <a:ext uri="{FF2B5EF4-FFF2-40B4-BE49-F238E27FC236}">
                  <a16:creationId xmlns:a16="http://schemas.microsoft.com/office/drawing/2014/main" id="{19E031FF-847C-00EE-D936-7A0A10A005DB}"/>
                </a:ext>
              </a:extLst>
            </p:cNvPr>
            <p:cNvSpPr/>
            <p:nvPr/>
          </p:nvSpPr>
          <p:spPr>
            <a:xfrm>
              <a:off x="3796783" y="4623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2" name="Google Shape;329;p12">
              <a:extLst>
                <a:ext uri="{FF2B5EF4-FFF2-40B4-BE49-F238E27FC236}">
                  <a16:creationId xmlns:a16="http://schemas.microsoft.com/office/drawing/2014/main" id="{B1BCDCA8-A8DB-50BB-F81E-B67134485C8E}"/>
                </a:ext>
              </a:extLst>
            </p:cNvPr>
            <p:cNvSpPr/>
            <p:nvPr/>
          </p:nvSpPr>
          <p:spPr>
            <a:xfrm>
              <a:off x="5663952" y="531352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3" name="Google Shape;330;p12">
              <a:extLst>
                <a:ext uri="{FF2B5EF4-FFF2-40B4-BE49-F238E27FC236}">
                  <a16:creationId xmlns:a16="http://schemas.microsoft.com/office/drawing/2014/main" id="{D5D6ECF5-0E20-6C84-F111-F68E4326A714}"/>
                </a:ext>
              </a:extLst>
            </p:cNvPr>
            <p:cNvSpPr/>
            <p:nvPr/>
          </p:nvSpPr>
          <p:spPr>
            <a:xfrm>
              <a:off x="4176439" y="506370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4" name="Google Shape;331;p12">
              <a:extLst>
                <a:ext uri="{FF2B5EF4-FFF2-40B4-BE49-F238E27FC236}">
                  <a16:creationId xmlns:a16="http://schemas.microsoft.com/office/drawing/2014/main" id="{B3D52A72-61A9-F3F6-3A21-519016D71301}"/>
                </a:ext>
              </a:extLst>
            </p:cNvPr>
            <p:cNvSpPr/>
            <p:nvPr/>
          </p:nvSpPr>
          <p:spPr>
            <a:xfrm>
              <a:off x="2094352" y="1164249"/>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5" name="Google Shape;332;p12">
              <a:extLst>
                <a:ext uri="{FF2B5EF4-FFF2-40B4-BE49-F238E27FC236}">
                  <a16:creationId xmlns:a16="http://schemas.microsoft.com/office/drawing/2014/main" id="{4A572A15-85AC-B5C4-A55C-F2578913AEC1}"/>
                </a:ext>
              </a:extLst>
            </p:cNvPr>
            <p:cNvSpPr/>
            <p:nvPr/>
          </p:nvSpPr>
          <p:spPr>
            <a:xfrm>
              <a:off x="2794330" y="136130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6" name="Google Shape;333;p12">
              <a:extLst>
                <a:ext uri="{FF2B5EF4-FFF2-40B4-BE49-F238E27FC236}">
                  <a16:creationId xmlns:a16="http://schemas.microsoft.com/office/drawing/2014/main" id="{CC624815-2881-83CC-F2A1-F3F529894B9E}"/>
                </a:ext>
              </a:extLst>
            </p:cNvPr>
            <p:cNvSpPr/>
            <p:nvPr/>
          </p:nvSpPr>
          <p:spPr>
            <a:xfrm>
              <a:off x="2000042" y="1779335"/>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7" name="Google Shape;334;p12">
              <a:extLst>
                <a:ext uri="{FF2B5EF4-FFF2-40B4-BE49-F238E27FC236}">
                  <a16:creationId xmlns:a16="http://schemas.microsoft.com/office/drawing/2014/main" id="{D6A1BE3F-78C7-930B-09A3-7D5F39D1DDA1}"/>
                </a:ext>
              </a:extLst>
            </p:cNvPr>
            <p:cNvSpPr/>
            <p:nvPr/>
          </p:nvSpPr>
          <p:spPr>
            <a:xfrm>
              <a:off x="1986340" y="2996288"/>
              <a:ext cx="360040" cy="375056"/>
            </a:xfrm>
            <a:prstGeom prst="donut">
              <a:avLst>
                <a:gd name="adj" fmla="val 18844"/>
              </a:avLst>
            </a:prstGeom>
            <a:solidFill>
              <a:srgbClr val="4A7CA2"/>
            </a:solidFill>
            <a:ln w="9525" cap="flat" cmpd="sng">
              <a:solidFill>
                <a:srgbClr val="4A7C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Roboto"/>
                <a:ea typeface="Roboto"/>
                <a:cs typeface="Roboto"/>
                <a:sym typeface="Roboto"/>
              </a:endParaRPr>
            </a:p>
          </p:txBody>
        </p:sp>
        <p:sp>
          <p:nvSpPr>
            <p:cNvPr id="38" name="Google Shape;335;p12">
              <a:extLst>
                <a:ext uri="{FF2B5EF4-FFF2-40B4-BE49-F238E27FC236}">
                  <a16:creationId xmlns:a16="http://schemas.microsoft.com/office/drawing/2014/main" id="{CE3BE564-BEB0-DD67-7968-0C0702647D59}"/>
                </a:ext>
              </a:extLst>
            </p:cNvPr>
            <p:cNvSpPr/>
            <p:nvPr/>
          </p:nvSpPr>
          <p:spPr>
            <a:xfrm>
              <a:off x="3000944" y="2068162"/>
              <a:ext cx="468930" cy="473340"/>
            </a:xfrm>
            <a:prstGeom prst="donut">
              <a:avLst>
                <a:gd name="adj" fmla="val 17128"/>
              </a:avLst>
            </a:prstGeom>
            <a:solidFill>
              <a:srgbClr val="4A7CA2"/>
            </a:solidFill>
            <a:ln w="9525" cap="flat" cmpd="sng">
              <a:solidFill>
                <a:srgbClr val="4A7C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Roboto"/>
                <a:ea typeface="Roboto"/>
                <a:cs typeface="Roboto"/>
                <a:sym typeface="Roboto"/>
              </a:endParaRPr>
            </a:p>
          </p:txBody>
        </p:sp>
        <p:sp>
          <p:nvSpPr>
            <p:cNvPr id="51" name="Google Shape;349;p12">
              <a:extLst>
                <a:ext uri="{FF2B5EF4-FFF2-40B4-BE49-F238E27FC236}">
                  <a16:creationId xmlns:a16="http://schemas.microsoft.com/office/drawing/2014/main" id="{70EB74F7-66DC-7DB9-799F-7672387D2F51}"/>
                </a:ext>
              </a:extLst>
            </p:cNvPr>
            <p:cNvSpPr txBox="1"/>
            <p:nvPr/>
          </p:nvSpPr>
          <p:spPr>
            <a:xfrm>
              <a:off x="1971009" y="6223531"/>
              <a:ext cx="628698"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Roboto"/>
                  <a:ea typeface="Roboto"/>
                  <a:cs typeface="Roboto"/>
                  <a:sym typeface="Roboto"/>
                </a:rPr>
                <a:t>Pili</a:t>
              </a:r>
              <a:endParaRPr sz="1400" b="0" i="0" u="none" strike="noStrike" cap="none">
                <a:solidFill>
                  <a:srgbClr val="000000"/>
                </a:solidFill>
                <a:latin typeface="Arial"/>
                <a:ea typeface="Arial"/>
                <a:cs typeface="Arial"/>
                <a:sym typeface="Arial"/>
              </a:endParaRPr>
            </a:p>
          </p:txBody>
        </p:sp>
        <p:cxnSp>
          <p:nvCxnSpPr>
            <p:cNvPr id="52" name="Google Shape;350;p12">
              <a:extLst>
                <a:ext uri="{FF2B5EF4-FFF2-40B4-BE49-F238E27FC236}">
                  <a16:creationId xmlns:a16="http://schemas.microsoft.com/office/drawing/2014/main" id="{D30D32E9-7895-8235-5E2B-85D41909E0D3}"/>
                </a:ext>
              </a:extLst>
            </p:cNvPr>
            <p:cNvCxnSpPr/>
            <p:nvPr/>
          </p:nvCxnSpPr>
          <p:spPr>
            <a:xfrm>
              <a:off x="1257609" y="4873097"/>
              <a:ext cx="713400" cy="1535100"/>
            </a:xfrm>
            <a:prstGeom prst="straightConnector1">
              <a:avLst/>
            </a:prstGeom>
            <a:noFill/>
            <a:ln w="9525" cap="flat" cmpd="sng">
              <a:solidFill>
                <a:schemeClr val="dk1"/>
              </a:solidFill>
              <a:prstDash val="solid"/>
              <a:miter lim="800000"/>
              <a:headEnd type="none" w="sm" len="sm"/>
              <a:tailEnd type="none" w="sm" len="sm"/>
            </a:ln>
          </p:spPr>
        </p:cxnSp>
        <p:cxnSp>
          <p:nvCxnSpPr>
            <p:cNvPr id="53" name="Google Shape;351;p12">
              <a:extLst>
                <a:ext uri="{FF2B5EF4-FFF2-40B4-BE49-F238E27FC236}">
                  <a16:creationId xmlns:a16="http://schemas.microsoft.com/office/drawing/2014/main" id="{3B9F0410-DA74-66C6-5B30-F1F92B48A21C}"/>
                </a:ext>
              </a:extLst>
            </p:cNvPr>
            <p:cNvCxnSpPr/>
            <p:nvPr/>
          </p:nvCxnSpPr>
          <p:spPr>
            <a:xfrm rot="10800000" flipH="1">
              <a:off x="2599707" y="6217397"/>
              <a:ext cx="1480200" cy="190800"/>
            </a:xfrm>
            <a:prstGeom prst="straightConnector1">
              <a:avLst/>
            </a:prstGeom>
            <a:noFill/>
            <a:ln w="9525" cap="flat" cmpd="sng">
              <a:solidFill>
                <a:schemeClr val="dk1"/>
              </a:solidFill>
              <a:prstDash val="solid"/>
              <a:miter lim="800000"/>
              <a:headEnd type="none" w="sm" len="sm"/>
              <a:tailEnd type="none" w="sm" len="sm"/>
            </a:ln>
          </p:spPr>
        </p:cxn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99F5D91-418D-AE76-6DF4-579A122956F7}"/>
              </a:ext>
            </a:extLst>
          </p:cNvPr>
          <p:cNvSpPr>
            <a:spLocks noGrp="1"/>
          </p:cNvSpPr>
          <p:nvPr>
            <p:ph type="body" idx="4294967295"/>
          </p:nvPr>
        </p:nvSpPr>
        <p:spPr>
          <a:xfrm>
            <a:off x="647700" y="4171683"/>
            <a:ext cx="7953625" cy="2266698"/>
          </a:xfrm>
        </p:spPr>
        <p:txBody>
          <a:bodyPr>
            <a:normAutofit fontScale="92500"/>
          </a:bodyPr>
          <a:lstStyle/>
          <a:p>
            <a:pPr marL="0"/>
            <a:r>
              <a:rPr lang="fr-CH" dirty="0"/>
              <a:t>This </a:t>
            </a:r>
            <a:r>
              <a:rPr lang="fr-CH" dirty="0" err="1"/>
              <a:t>is</a:t>
            </a:r>
            <a:r>
              <a:rPr lang="fr-CH" dirty="0"/>
              <a:t> </a:t>
            </a:r>
            <a:r>
              <a:rPr lang="fr-CH" dirty="0" err="1"/>
              <a:t>what</a:t>
            </a:r>
            <a:r>
              <a:rPr lang="fr-CH" dirty="0"/>
              <a:t> </a:t>
            </a:r>
            <a:r>
              <a:rPr lang="fr-CH" dirty="0" err="1"/>
              <a:t>my</a:t>
            </a:r>
            <a:r>
              <a:rPr lang="fr-CH" dirty="0"/>
              <a:t> </a:t>
            </a:r>
            <a:r>
              <a:rPr lang="fr-CH" dirty="0" err="1"/>
              <a:t>cell</a:t>
            </a:r>
            <a:r>
              <a:rPr lang="fr-CH" dirty="0"/>
              <a:t> membrane looks like if </a:t>
            </a:r>
            <a:r>
              <a:rPr lang="fr-CH" dirty="0" err="1"/>
              <a:t>you</a:t>
            </a:r>
            <a:r>
              <a:rPr lang="fr-CH" dirty="0"/>
              <a:t> zoom in </a:t>
            </a:r>
            <a:r>
              <a:rPr lang="fr-CH" dirty="0" err="1"/>
              <a:t>really</a:t>
            </a:r>
            <a:r>
              <a:rPr lang="fr-CH" dirty="0"/>
              <a:t>, </a:t>
            </a:r>
            <a:r>
              <a:rPr lang="fr-CH" dirty="0" err="1"/>
              <a:t>really</a:t>
            </a:r>
            <a:r>
              <a:rPr lang="fr-CH" dirty="0"/>
              <a:t> close. It </a:t>
            </a:r>
            <a:r>
              <a:rPr lang="fr-CH" dirty="0" err="1"/>
              <a:t>is</a:t>
            </a:r>
            <a:r>
              <a:rPr lang="fr-CH" dirty="0"/>
              <a:t> made of </a:t>
            </a:r>
            <a:r>
              <a:rPr lang="fr-CH" dirty="0" err="1"/>
              <a:t>molecules</a:t>
            </a:r>
            <a:r>
              <a:rPr lang="fr-CH" dirty="0"/>
              <a:t>, </a:t>
            </a:r>
            <a:r>
              <a:rPr lang="fr-CH" dirty="0" err="1"/>
              <a:t>which</a:t>
            </a:r>
            <a:r>
              <a:rPr lang="fr-CH" dirty="0"/>
              <a:t> are </a:t>
            </a:r>
            <a:r>
              <a:rPr lang="fr-CH" dirty="0" err="1"/>
              <a:t>themselves</a:t>
            </a:r>
            <a:r>
              <a:rPr lang="fr-CH" dirty="0"/>
              <a:t> made of </a:t>
            </a:r>
            <a:r>
              <a:rPr lang="fr-CH" dirty="0" err="1"/>
              <a:t>elements</a:t>
            </a:r>
            <a:r>
              <a:rPr lang="fr-CH" dirty="0"/>
              <a:t>. </a:t>
            </a:r>
          </a:p>
          <a:p>
            <a:pPr marL="0"/>
            <a:r>
              <a:rPr lang="fr-CH" dirty="0"/>
              <a:t>Do </a:t>
            </a:r>
            <a:r>
              <a:rPr lang="fr-CH" dirty="0" err="1"/>
              <a:t>you</a:t>
            </a:r>
            <a:r>
              <a:rPr lang="fr-CH" dirty="0"/>
              <a:t> know </a:t>
            </a:r>
            <a:r>
              <a:rPr lang="fr-CH" dirty="0" err="1"/>
              <a:t>which</a:t>
            </a:r>
            <a:r>
              <a:rPr lang="fr-CH" dirty="0"/>
              <a:t> </a:t>
            </a:r>
            <a:r>
              <a:rPr lang="fr-CH" dirty="0" err="1"/>
              <a:t>elements</a:t>
            </a:r>
            <a:r>
              <a:rPr lang="fr-CH" dirty="0"/>
              <a:t> the </a:t>
            </a:r>
            <a:r>
              <a:rPr lang="fr-CH" dirty="0" err="1"/>
              <a:t>letters</a:t>
            </a:r>
            <a:r>
              <a:rPr lang="fr-CH" dirty="0"/>
              <a:t> C, H, O and P stand for?</a:t>
            </a:r>
            <a:endParaRPr lang="en-US" dirty="0"/>
          </a:p>
          <a:p>
            <a:pPr marL="0"/>
            <a:endParaRPr lang="en-US" dirty="0"/>
          </a:p>
        </p:txBody>
      </p:sp>
      <p:pic>
        <p:nvPicPr>
          <p:cNvPr id="49" name="Picture 48" descr="A drawing of a cell&#10;&#10;Description automatically generated">
            <a:extLst>
              <a:ext uri="{FF2B5EF4-FFF2-40B4-BE49-F238E27FC236}">
                <a16:creationId xmlns:a16="http://schemas.microsoft.com/office/drawing/2014/main" id="{522B6BFB-BF52-2FFA-86C3-919F9DF0EB1D}"/>
              </a:ext>
            </a:extLst>
          </p:cNvPr>
          <p:cNvPicPr>
            <a:picLocks noChangeAspect="1"/>
          </p:cNvPicPr>
          <p:nvPr/>
        </p:nvPicPr>
        <p:blipFill>
          <a:blip r:embed="rId3"/>
          <a:stretch>
            <a:fillRect/>
          </a:stretch>
        </p:blipFill>
        <p:spPr>
          <a:xfrm>
            <a:off x="562914" y="100915"/>
            <a:ext cx="1741270" cy="1563812"/>
          </a:xfrm>
          <a:prstGeom prst="rect">
            <a:avLst/>
          </a:prstGeom>
        </p:spPr>
      </p:pic>
      <p:pic>
        <p:nvPicPr>
          <p:cNvPr id="52" name="Picture 51" descr="A close up of a structure&#10;&#10;Description automatically generated">
            <a:extLst>
              <a:ext uri="{FF2B5EF4-FFF2-40B4-BE49-F238E27FC236}">
                <a16:creationId xmlns:a16="http://schemas.microsoft.com/office/drawing/2014/main" id="{DD12611E-5AC3-EFCA-3F10-DF310FC93970}"/>
              </a:ext>
            </a:extLst>
          </p:cNvPr>
          <p:cNvPicPr>
            <a:picLocks noChangeAspect="1"/>
          </p:cNvPicPr>
          <p:nvPr/>
        </p:nvPicPr>
        <p:blipFill>
          <a:blip r:embed="rId4"/>
          <a:stretch>
            <a:fillRect/>
          </a:stretch>
        </p:blipFill>
        <p:spPr>
          <a:xfrm>
            <a:off x="0" y="882821"/>
            <a:ext cx="12192000" cy="3375152"/>
          </a:xfrm>
          <a:prstGeom prst="rect">
            <a:avLst/>
          </a:prstGeom>
        </p:spPr>
      </p:pic>
      <p:sp>
        <p:nvSpPr>
          <p:cNvPr id="63" name="Rectangle 62">
            <a:extLst>
              <a:ext uri="{FF2B5EF4-FFF2-40B4-BE49-F238E27FC236}">
                <a16:creationId xmlns:a16="http://schemas.microsoft.com/office/drawing/2014/main" id="{BC06408E-9AEA-56FF-C8C2-7374979DDB1D}"/>
              </a:ext>
            </a:extLst>
          </p:cNvPr>
          <p:cNvSpPr/>
          <p:nvPr/>
        </p:nvSpPr>
        <p:spPr>
          <a:xfrm>
            <a:off x="9249025" y="191385"/>
            <a:ext cx="2701970" cy="6390167"/>
          </a:xfrm>
          <a:prstGeom prst="rect">
            <a:avLst/>
          </a:prstGeom>
          <a:solidFill>
            <a:srgbClr val="FFFFFF">
              <a:alpha val="20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61" descr="A yellow rectangular object with letters and numbers on it&#10;&#10;Description automatically generated">
            <a:extLst>
              <a:ext uri="{FF2B5EF4-FFF2-40B4-BE49-F238E27FC236}">
                <a16:creationId xmlns:a16="http://schemas.microsoft.com/office/drawing/2014/main" id="{6B65A3A9-857B-E0D2-745D-EE76E310EFB2}"/>
              </a:ext>
            </a:extLst>
          </p:cNvPr>
          <p:cNvPicPr>
            <a:picLocks noChangeAspect="1"/>
          </p:cNvPicPr>
          <p:nvPr/>
        </p:nvPicPr>
        <p:blipFill>
          <a:blip r:embed="rId5"/>
          <a:stretch>
            <a:fillRect/>
          </a:stretch>
        </p:blipFill>
        <p:spPr>
          <a:xfrm>
            <a:off x="9644709" y="394869"/>
            <a:ext cx="1899591" cy="6043512"/>
          </a:xfrm>
          <a:prstGeom prst="rect">
            <a:avLst/>
          </a:prstGeom>
        </p:spPr>
      </p:pic>
      <p:sp>
        <p:nvSpPr>
          <p:cNvPr id="64" name="Rectangle 63">
            <a:extLst>
              <a:ext uri="{FF2B5EF4-FFF2-40B4-BE49-F238E27FC236}">
                <a16:creationId xmlns:a16="http://schemas.microsoft.com/office/drawing/2014/main" id="{D16338EB-CC5A-9D0C-DDD7-CD31CAF22D4B}"/>
              </a:ext>
            </a:extLst>
          </p:cNvPr>
          <p:cNvSpPr/>
          <p:nvPr/>
        </p:nvSpPr>
        <p:spPr>
          <a:xfrm>
            <a:off x="6879265" y="2509284"/>
            <a:ext cx="297712" cy="595423"/>
          </a:xfrm>
          <a:prstGeom prst="rect">
            <a:avLst/>
          </a:prstGeom>
          <a:noFill/>
          <a:ln>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6" name="Straight Connector 65">
            <a:extLst>
              <a:ext uri="{FF2B5EF4-FFF2-40B4-BE49-F238E27FC236}">
                <a16:creationId xmlns:a16="http://schemas.microsoft.com/office/drawing/2014/main" id="{FA887EEA-3F6E-9555-2FBE-A7537924B378}"/>
              </a:ext>
            </a:extLst>
          </p:cNvPr>
          <p:cNvCxnSpPr/>
          <p:nvPr/>
        </p:nvCxnSpPr>
        <p:spPr>
          <a:xfrm flipV="1">
            <a:off x="6879265" y="191386"/>
            <a:ext cx="2369760" cy="23178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EC26D488-1796-8DC5-A606-7D85DE31CA57}"/>
              </a:ext>
            </a:extLst>
          </p:cNvPr>
          <p:cNvCxnSpPr>
            <a:cxnSpLocks/>
          </p:cNvCxnSpPr>
          <p:nvPr/>
        </p:nvCxnSpPr>
        <p:spPr>
          <a:xfrm>
            <a:off x="6879265" y="3104707"/>
            <a:ext cx="2369760" cy="34768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Rectangle 68">
            <a:extLst>
              <a:ext uri="{FF2B5EF4-FFF2-40B4-BE49-F238E27FC236}">
                <a16:creationId xmlns:a16="http://schemas.microsoft.com/office/drawing/2014/main" id="{C92EF3F4-8E89-CFD2-2248-02C0F6F452D9}"/>
              </a:ext>
            </a:extLst>
          </p:cNvPr>
          <p:cNvSpPr/>
          <p:nvPr/>
        </p:nvSpPr>
        <p:spPr>
          <a:xfrm>
            <a:off x="1433549" y="1257305"/>
            <a:ext cx="469679" cy="305681"/>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12604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olorful periodic table of elements&#10;&#10;Description automatically generated">
            <a:extLst>
              <a:ext uri="{FF2B5EF4-FFF2-40B4-BE49-F238E27FC236}">
                <a16:creationId xmlns:a16="http://schemas.microsoft.com/office/drawing/2014/main" id="{1B3C324C-E8CC-0928-F9DC-C4D3020C8444}"/>
              </a:ext>
            </a:extLst>
          </p:cNvPr>
          <p:cNvPicPr>
            <a:picLocks noChangeAspect="1"/>
          </p:cNvPicPr>
          <p:nvPr/>
        </p:nvPicPr>
        <p:blipFill>
          <a:blip r:embed="rId3"/>
          <a:stretch>
            <a:fillRect/>
          </a:stretch>
        </p:blipFill>
        <p:spPr>
          <a:xfrm>
            <a:off x="717301" y="-165073"/>
            <a:ext cx="10183555" cy="7188145"/>
          </a:xfrm>
          <a:prstGeom prst="rect">
            <a:avLst/>
          </a:prstGeom>
        </p:spPr>
      </p:pic>
      <p:sp>
        <p:nvSpPr>
          <p:cNvPr id="8" name="Rectangle 7">
            <a:extLst>
              <a:ext uri="{FF2B5EF4-FFF2-40B4-BE49-F238E27FC236}">
                <a16:creationId xmlns:a16="http://schemas.microsoft.com/office/drawing/2014/main" id="{26D68695-CD31-283B-61F4-513CC86FB10C}"/>
              </a:ext>
            </a:extLst>
          </p:cNvPr>
          <p:cNvSpPr/>
          <p:nvPr/>
        </p:nvSpPr>
        <p:spPr>
          <a:xfrm>
            <a:off x="933450" y="405809"/>
            <a:ext cx="566066" cy="637954"/>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4EB6B95-26B5-0191-3693-98BD86A4BD00}"/>
              </a:ext>
            </a:extLst>
          </p:cNvPr>
          <p:cNvSpPr/>
          <p:nvPr/>
        </p:nvSpPr>
        <p:spPr>
          <a:xfrm>
            <a:off x="8496300" y="1634534"/>
            <a:ext cx="566066" cy="637954"/>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57E812A-8783-817A-F2EC-2C8A5F4F65C0}"/>
              </a:ext>
            </a:extLst>
          </p:cNvPr>
          <p:cNvSpPr/>
          <p:nvPr/>
        </p:nvSpPr>
        <p:spPr>
          <a:xfrm>
            <a:off x="9039225" y="1029586"/>
            <a:ext cx="566066" cy="637954"/>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EFB92E4-529E-BDD4-19B6-A3D061D7A87C}"/>
              </a:ext>
            </a:extLst>
          </p:cNvPr>
          <p:cNvSpPr/>
          <p:nvPr/>
        </p:nvSpPr>
        <p:spPr>
          <a:xfrm>
            <a:off x="7943850" y="1029586"/>
            <a:ext cx="566066" cy="637954"/>
          </a:xfrm>
          <a:prstGeom prst="rect">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BECBB87-7590-12E3-A1F3-88612E8E6B02}"/>
              </a:ext>
            </a:extLst>
          </p:cNvPr>
          <p:cNvSpPr txBox="1"/>
          <p:nvPr/>
        </p:nvSpPr>
        <p:spPr>
          <a:xfrm>
            <a:off x="10153650" y="6400800"/>
            <a:ext cx="1936749" cy="307777"/>
          </a:xfrm>
          <a:prstGeom prst="rect">
            <a:avLst/>
          </a:prstGeom>
          <a:noFill/>
        </p:spPr>
        <p:txBody>
          <a:bodyPr wrap="none" rtlCol="0">
            <a:spAutoFit/>
          </a:bodyPr>
          <a:lstStyle/>
          <a:p>
            <a:r>
              <a:rPr lang="en-US" dirty="0"/>
              <a:t>Image: Science Notes</a:t>
            </a:r>
          </a:p>
        </p:txBody>
      </p:sp>
    </p:spTree>
    <p:extLst>
      <p:ext uri="{BB962C8B-B14F-4D97-AF65-F5344CB8AC3E}">
        <p14:creationId xmlns:p14="http://schemas.microsoft.com/office/powerpoint/2010/main" val="20185238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0AF397-13FD-A3FF-2000-43F72C5CBC05}"/>
              </a:ext>
            </a:extLst>
          </p:cNvPr>
          <p:cNvSpPr>
            <a:spLocks noGrp="1"/>
          </p:cNvSpPr>
          <p:nvPr>
            <p:ph type="body" idx="1"/>
          </p:nvPr>
        </p:nvSpPr>
        <p:spPr>
          <a:xfrm>
            <a:off x="2177904" y="402726"/>
            <a:ext cx="9148010" cy="4561221"/>
          </a:xfrm>
        </p:spPr>
        <p:txBody>
          <a:bodyPr/>
          <a:lstStyle/>
          <a:p>
            <a:r>
              <a:rPr lang="fr-CH" dirty="0" err="1"/>
              <a:t>Let’s</a:t>
            </a:r>
            <a:r>
              <a:rPr lang="fr-CH" dirty="0"/>
              <a:t> </a:t>
            </a:r>
            <a:r>
              <a:rPr lang="fr-CH" dirty="0" err="1"/>
              <a:t>make</a:t>
            </a:r>
            <a:r>
              <a:rPr lang="fr-CH" dirty="0"/>
              <a:t> a </a:t>
            </a:r>
            <a:r>
              <a:rPr lang="fr-CH" dirty="0" err="1"/>
              <a:t>list</a:t>
            </a:r>
            <a:r>
              <a:rPr lang="fr-CH" dirty="0"/>
              <a:t> of the </a:t>
            </a:r>
            <a:r>
              <a:rPr lang="fr-CH" dirty="0" err="1"/>
              <a:t>elements</a:t>
            </a:r>
            <a:r>
              <a:rPr lang="fr-CH" dirty="0"/>
              <a:t> </a:t>
            </a:r>
            <a:r>
              <a:rPr lang="fr-CH" dirty="0" err="1"/>
              <a:t>my</a:t>
            </a:r>
            <a:r>
              <a:rPr lang="fr-CH" dirty="0"/>
              <a:t> </a:t>
            </a:r>
            <a:r>
              <a:rPr lang="fr-CH" dirty="0" err="1"/>
              <a:t>cell</a:t>
            </a:r>
            <a:r>
              <a:rPr lang="fr-CH" dirty="0"/>
              <a:t> </a:t>
            </a:r>
            <a:r>
              <a:rPr lang="fr-CH" dirty="0" err="1"/>
              <a:t>is</a:t>
            </a:r>
            <a:r>
              <a:rPr lang="fr-CH" dirty="0"/>
              <a:t> made of (and </a:t>
            </a:r>
            <a:r>
              <a:rPr lang="fr-CH" dirty="0" err="1"/>
              <a:t>that</a:t>
            </a:r>
            <a:r>
              <a:rPr lang="fr-CH" dirty="0"/>
              <a:t> </a:t>
            </a:r>
            <a:r>
              <a:rPr lang="fr-CH" dirty="0" err="1"/>
              <a:t>your</a:t>
            </a:r>
            <a:r>
              <a:rPr lang="fr-CH" dirty="0"/>
              <a:t> </a:t>
            </a:r>
            <a:r>
              <a:rPr lang="fr-CH" dirty="0" err="1"/>
              <a:t>cells</a:t>
            </a:r>
            <a:r>
              <a:rPr lang="fr-CH" dirty="0"/>
              <a:t> are made of, </a:t>
            </a:r>
            <a:r>
              <a:rPr lang="fr-CH" dirty="0" err="1"/>
              <a:t>too</a:t>
            </a:r>
            <a:r>
              <a:rPr lang="fr-CH" dirty="0"/>
              <a:t>, by the </a:t>
            </a:r>
            <a:r>
              <a:rPr lang="fr-CH" dirty="0" err="1"/>
              <a:t>way</a:t>
            </a:r>
            <a:r>
              <a:rPr lang="fr-CH" dirty="0"/>
              <a:t>).</a:t>
            </a:r>
            <a:endParaRPr lang="en-US" dirty="0"/>
          </a:p>
        </p:txBody>
      </p:sp>
      <p:graphicFrame>
        <p:nvGraphicFramePr>
          <p:cNvPr id="4" name="Table 3">
            <a:extLst>
              <a:ext uri="{FF2B5EF4-FFF2-40B4-BE49-F238E27FC236}">
                <a16:creationId xmlns:a16="http://schemas.microsoft.com/office/drawing/2014/main" id="{8FDBBB29-A14E-BB4A-3B7B-BE30A1D30D06}"/>
              </a:ext>
            </a:extLst>
          </p:cNvPr>
          <p:cNvGraphicFramePr>
            <a:graphicFrameLocks noGrp="1"/>
          </p:cNvGraphicFramePr>
          <p:nvPr>
            <p:extLst>
              <p:ext uri="{D42A27DB-BD31-4B8C-83A1-F6EECF244321}">
                <p14:modId xmlns:p14="http://schemas.microsoft.com/office/powerpoint/2010/main" val="599800433"/>
              </p:ext>
            </p:extLst>
          </p:nvPr>
        </p:nvGraphicFramePr>
        <p:xfrm>
          <a:off x="2510466" y="2240121"/>
          <a:ext cx="5453321" cy="4053840"/>
        </p:xfrm>
        <a:graphic>
          <a:graphicData uri="http://schemas.openxmlformats.org/drawingml/2006/table">
            <a:tbl>
              <a:tblPr firstRow="1" bandRow="1">
                <a:tableStyleId>{5EFE41A3-DD61-44C7-AFF8-3DEED947FFAF}</a:tableStyleId>
              </a:tblPr>
              <a:tblGrid>
                <a:gridCol w="2213934">
                  <a:extLst>
                    <a:ext uri="{9D8B030D-6E8A-4147-A177-3AD203B41FA5}">
                      <a16:colId xmlns:a16="http://schemas.microsoft.com/office/drawing/2014/main" val="4267841613"/>
                    </a:ext>
                  </a:extLst>
                </a:gridCol>
                <a:gridCol w="3239387">
                  <a:extLst>
                    <a:ext uri="{9D8B030D-6E8A-4147-A177-3AD203B41FA5}">
                      <a16:colId xmlns:a16="http://schemas.microsoft.com/office/drawing/2014/main" val="1653181410"/>
                    </a:ext>
                  </a:extLst>
                </a:gridCol>
              </a:tblGrid>
              <a:tr h="370840">
                <a:tc>
                  <a:txBody>
                    <a:bodyPr/>
                    <a:lstStyle/>
                    <a:p>
                      <a:r>
                        <a:rPr lang="en-US" sz="2800" dirty="0"/>
                        <a:t>Chemical symbol</a:t>
                      </a:r>
                    </a:p>
                  </a:txBody>
                  <a:tcPr/>
                </a:tc>
                <a:tc>
                  <a:txBody>
                    <a:bodyPr/>
                    <a:lstStyle/>
                    <a:p>
                      <a:r>
                        <a:rPr lang="en-US" sz="2800" dirty="0"/>
                        <a:t>Element</a:t>
                      </a:r>
                    </a:p>
                  </a:txBody>
                  <a:tcPr/>
                </a:tc>
                <a:extLst>
                  <a:ext uri="{0D108BD9-81ED-4DB2-BD59-A6C34878D82A}">
                    <a16:rowId xmlns:a16="http://schemas.microsoft.com/office/drawing/2014/main" val="286305774"/>
                  </a:ext>
                </a:extLst>
              </a:tr>
              <a:tr h="370840">
                <a:tc>
                  <a:txBody>
                    <a:bodyPr/>
                    <a:lstStyle/>
                    <a:p>
                      <a:r>
                        <a:rPr lang="en-US" sz="2800" dirty="0"/>
                        <a:t>C</a:t>
                      </a:r>
                    </a:p>
                  </a:txBody>
                  <a:tcPr/>
                </a:tc>
                <a:tc>
                  <a:txBody>
                    <a:bodyPr/>
                    <a:lstStyle/>
                    <a:p>
                      <a:r>
                        <a:rPr lang="en-US" sz="2800" dirty="0">
                          <a:solidFill>
                            <a:schemeClr val="tx1"/>
                          </a:solidFill>
                        </a:rPr>
                        <a:t>Carbon</a:t>
                      </a:r>
                    </a:p>
                  </a:txBody>
                  <a:tcPr/>
                </a:tc>
                <a:extLst>
                  <a:ext uri="{0D108BD9-81ED-4DB2-BD59-A6C34878D82A}">
                    <a16:rowId xmlns:a16="http://schemas.microsoft.com/office/drawing/2014/main" val="2283922130"/>
                  </a:ext>
                </a:extLst>
              </a:tr>
              <a:tr h="370840">
                <a:tc>
                  <a:txBody>
                    <a:bodyPr/>
                    <a:lstStyle/>
                    <a:p>
                      <a:r>
                        <a:rPr lang="en-US" sz="2800" dirty="0"/>
                        <a:t>H</a:t>
                      </a:r>
                    </a:p>
                  </a:txBody>
                  <a:tcPr/>
                </a:tc>
                <a:tc>
                  <a:txBody>
                    <a:bodyPr/>
                    <a:lstStyle/>
                    <a:p>
                      <a:r>
                        <a:rPr lang="en-US" sz="2800" dirty="0">
                          <a:solidFill>
                            <a:schemeClr val="tx1"/>
                          </a:solidFill>
                        </a:rPr>
                        <a:t>Hydrogen</a:t>
                      </a:r>
                      <a:endParaRPr lang="fr-FR" dirty="0">
                        <a:solidFill>
                          <a:schemeClr val="tx1"/>
                        </a:solidFill>
                      </a:endParaRPr>
                    </a:p>
                  </a:txBody>
                  <a:tcPr/>
                </a:tc>
                <a:extLst>
                  <a:ext uri="{0D108BD9-81ED-4DB2-BD59-A6C34878D82A}">
                    <a16:rowId xmlns:a16="http://schemas.microsoft.com/office/drawing/2014/main" val="1990404881"/>
                  </a:ext>
                </a:extLst>
              </a:tr>
              <a:tr h="370840">
                <a:tc>
                  <a:txBody>
                    <a:bodyPr/>
                    <a:lstStyle/>
                    <a:p>
                      <a:r>
                        <a:rPr lang="en-US" sz="2800" dirty="0"/>
                        <a:t>O</a:t>
                      </a:r>
                    </a:p>
                  </a:txBody>
                  <a:tcPr/>
                </a:tc>
                <a:tc>
                  <a:txBody>
                    <a:bodyPr/>
                    <a:lstStyle/>
                    <a:p>
                      <a:r>
                        <a:rPr lang="en-US" sz="2800" dirty="0">
                          <a:solidFill>
                            <a:schemeClr val="tx1"/>
                          </a:solidFill>
                        </a:rPr>
                        <a:t>Oxygen</a:t>
                      </a:r>
                    </a:p>
                  </a:txBody>
                  <a:tcPr/>
                </a:tc>
                <a:extLst>
                  <a:ext uri="{0D108BD9-81ED-4DB2-BD59-A6C34878D82A}">
                    <a16:rowId xmlns:a16="http://schemas.microsoft.com/office/drawing/2014/main" val="331075837"/>
                  </a:ext>
                </a:extLst>
              </a:tr>
              <a:tr h="370840">
                <a:tc>
                  <a:txBody>
                    <a:bodyPr/>
                    <a:lstStyle/>
                    <a:p>
                      <a:r>
                        <a:rPr lang="en-US" sz="2800" dirty="0"/>
                        <a:t>P</a:t>
                      </a:r>
                    </a:p>
                  </a:txBody>
                  <a:tcPr/>
                </a:tc>
                <a:tc>
                  <a:txBody>
                    <a:bodyPr/>
                    <a:lstStyle/>
                    <a:p>
                      <a:r>
                        <a:rPr lang="en-US" sz="2800" dirty="0">
                          <a:solidFill>
                            <a:schemeClr val="tx1"/>
                          </a:solidFill>
                        </a:rPr>
                        <a:t>Phosphorus</a:t>
                      </a:r>
                    </a:p>
                  </a:txBody>
                  <a:tcPr/>
                </a:tc>
                <a:extLst>
                  <a:ext uri="{0D108BD9-81ED-4DB2-BD59-A6C34878D82A}">
                    <a16:rowId xmlns:a16="http://schemas.microsoft.com/office/drawing/2014/main" val="2966761122"/>
                  </a:ext>
                </a:extLst>
              </a:tr>
              <a:tr h="370840">
                <a:tc>
                  <a:txBody>
                    <a:bodyPr/>
                    <a:lstStyle/>
                    <a:p>
                      <a:endParaRPr lang="en-US" sz="2800" dirty="0"/>
                    </a:p>
                  </a:txBody>
                  <a:tcPr/>
                </a:tc>
                <a:tc>
                  <a:txBody>
                    <a:bodyPr/>
                    <a:lstStyle/>
                    <a:p>
                      <a:endParaRPr lang="en-US" sz="2800" dirty="0"/>
                    </a:p>
                  </a:txBody>
                  <a:tcPr/>
                </a:tc>
                <a:extLst>
                  <a:ext uri="{0D108BD9-81ED-4DB2-BD59-A6C34878D82A}">
                    <a16:rowId xmlns:a16="http://schemas.microsoft.com/office/drawing/2014/main" val="287297974"/>
                  </a:ext>
                </a:extLst>
              </a:tr>
              <a:tr h="370840">
                <a:tc>
                  <a:txBody>
                    <a:bodyPr/>
                    <a:lstStyle/>
                    <a:p>
                      <a:endParaRPr lang="en-US" sz="2800" dirty="0"/>
                    </a:p>
                  </a:txBody>
                  <a:tcPr/>
                </a:tc>
                <a:tc>
                  <a:txBody>
                    <a:bodyPr/>
                    <a:lstStyle/>
                    <a:p>
                      <a:endParaRPr lang="en-US" sz="2800" dirty="0"/>
                    </a:p>
                  </a:txBody>
                  <a:tcPr/>
                </a:tc>
                <a:extLst>
                  <a:ext uri="{0D108BD9-81ED-4DB2-BD59-A6C34878D82A}">
                    <a16:rowId xmlns:a16="http://schemas.microsoft.com/office/drawing/2014/main" val="337983899"/>
                  </a:ext>
                </a:extLst>
              </a:tr>
            </a:tbl>
          </a:graphicData>
        </a:graphic>
      </p:graphicFrame>
      <p:pic>
        <p:nvPicPr>
          <p:cNvPr id="3" name="Google Shape;842;p51" descr="A picture containing toy&#10;&#10;Description automatically generated">
            <a:extLst>
              <a:ext uri="{FF2B5EF4-FFF2-40B4-BE49-F238E27FC236}">
                <a16:creationId xmlns:a16="http://schemas.microsoft.com/office/drawing/2014/main" id="{34CC0BC3-97DD-47EB-EBF6-1BB5374370A2}"/>
              </a:ext>
            </a:extLst>
          </p:cNvPr>
          <p:cNvPicPr preferRelativeResize="0"/>
          <p:nvPr/>
        </p:nvPicPr>
        <p:blipFill rotWithShape="1">
          <a:blip r:embed="rId2">
            <a:alphaModFix/>
          </a:blip>
          <a:srcRect/>
          <a:stretch/>
        </p:blipFill>
        <p:spPr>
          <a:xfrm>
            <a:off x="271375" y="298215"/>
            <a:ext cx="1514895" cy="1488055"/>
          </a:xfrm>
          <a:prstGeom prst="rect">
            <a:avLst/>
          </a:prstGeom>
          <a:noFill/>
          <a:ln>
            <a:noFill/>
          </a:ln>
        </p:spPr>
      </p:pic>
    </p:spTree>
    <p:extLst>
      <p:ext uri="{BB962C8B-B14F-4D97-AF65-F5344CB8AC3E}">
        <p14:creationId xmlns:p14="http://schemas.microsoft.com/office/powerpoint/2010/main" val="392453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10"/>
          <p:cNvSpPr txBox="1"/>
          <p:nvPr/>
        </p:nvSpPr>
        <p:spPr>
          <a:xfrm>
            <a:off x="7897690" y="985241"/>
            <a:ext cx="3940200" cy="267761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fr-CH" sz="2800" b="1" dirty="0" err="1">
                <a:solidFill>
                  <a:srgbClr val="5E6C77"/>
                </a:solidFill>
                <a:latin typeface="Roboto"/>
                <a:ea typeface="Roboto"/>
                <a:cs typeface="Roboto"/>
                <a:sym typeface="Roboto"/>
              </a:rPr>
              <a:t>Now</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let’s</a:t>
            </a:r>
            <a:r>
              <a:rPr lang="fr-CH" sz="2800" b="1" dirty="0">
                <a:solidFill>
                  <a:srgbClr val="5E6C77"/>
                </a:solidFill>
                <a:latin typeface="Roboto"/>
                <a:ea typeface="Roboto"/>
                <a:cs typeface="Roboto"/>
                <a:sym typeface="Roboto"/>
              </a:rPr>
              <a:t> go </a:t>
            </a:r>
            <a:r>
              <a:rPr lang="fr-CH" sz="2800" b="1" dirty="0" err="1">
                <a:solidFill>
                  <a:srgbClr val="5E6C77"/>
                </a:solidFill>
                <a:latin typeface="Roboto"/>
                <a:ea typeface="Roboto"/>
                <a:cs typeface="Roboto"/>
                <a:sym typeface="Roboto"/>
              </a:rPr>
              <a:t>inside</a:t>
            </a:r>
            <a:r>
              <a:rPr lang="fr-CH" sz="2800" b="1" dirty="0">
                <a:solidFill>
                  <a:srgbClr val="5E6C77"/>
                </a:solidFill>
                <a:latin typeface="Roboto"/>
                <a:ea typeface="Roboto"/>
                <a:cs typeface="Roboto"/>
                <a:sym typeface="Roboto"/>
              </a:rPr>
              <a:t>.</a:t>
            </a:r>
          </a:p>
          <a:p>
            <a:pPr marL="0" marR="0" lvl="0" indent="0" algn="l" rtl="0">
              <a:lnSpc>
                <a:spcPct val="100000"/>
              </a:lnSpc>
              <a:spcBef>
                <a:spcPts val="0"/>
              </a:spcBef>
              <a:spcAft>
                <a:spcPts val="0"/>
              </a:spcAft>
              <a:buClr>
                <a:srgbClr val="000000"/>
              </a:buClr>
              <a:buSzPts val="2400"/>
              <a:buFont typeface="Arial"/>
              <a:buNone/>
            </a:pPr>
            <a:endParaRPr lang="en-US" sz="2800" b="1" dirty="0">
              <a:solidFill>
                <a:srgbClr val="5E6C77"/>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2400"/>
              <a:buFont typeface="Arial"/>
              <a:buNone/>
            </a:pPr>
            <a:r>
              <a:rPr lang="en-US" sz="2800" b="1" dirty="0">
                <a:solidFill>
                  <a:srgbClr val="5E6C77"/>
                </a:solidFill>
                <a:latin typeface="Roboto"/>
                <a:ea typeface="Roboto"/>
                <a:cs typeface="Roboto"/>
                <a:sym typeface="Roboto"/>
              </a:rPr>
              <a:t>The cytoplasm is a gel-like substance that holds my DNA.</a:t>
            </a:r>
            <a:endParaRPr sz="2800" b="1" i="0" u="none" strike="noStrike" cap="none" dirty="0">
              <a:solidFill>
                <a:srgbClr val="5E6C77"/>
              </a:solidFill>
              <a:ea typeface="Roboto Medium" panose="02000000000000000000" pitchFamily="2" charset="0"/>
              <a:sym typeface="Arial"/>
            </a:endParaRPr>
          </a:p>
          <a:p>
            <a:pPr marL="0" marR="0" lvl="0" indent="0" algn="l" rtl="0">
              <a:lnSpc>
                <a:spcPct val="100000"/>
              </a:lnSpc>
              <a:spcBef>
                <a:spcPts val="0"/>
              </a:spcBef>
              <a:spcAft>
                <a:spcPts val="0"/>
              </a:spcAft>
              <a:buClr>
                <a:srgbClr val="000000"/>
              </a:buClr>
              <a:buSzPts val="2400"/>
              <a:buFont typeface="Arial"/>
              <a:buNone/>
            </a:pPr>
            <a:endParaRPr sz="2800" b="1" i="0" u="none" strike="noStrike" cap="none" dirty="0">
              <a:solidFill>
                <a:schemeClr val="accent6">
                  <a:lumMod val="75000"/>
                </a:schemeClr>
              </a:solidFill>
              <a:latin typeface="Roboto"/>
              <a:ea typeface="Roboto"/>
              <a:cs typeface="Roboto"/>
              <a:sym typeface="Roboto"/>
            </a:endParaRPr>
          </a:p>
        </p:txBody>
      </p:sp>
      <p:sp>
        <p:nvSpPr>
          <p:cNvPr id="204" name="Google Shape;204;p10"/>
          <p:cNvSpPr/>
          <p:nvPr/>
        </p:nvSpPr>
        <p:spPr>
          <a:xfrm>
            <a:off x="1257727" y="915307"/>
            <a:ext cx="6134417" cy="4857136"/>
          </a:xfrm>
          <a:custGeom>
            <a:avLst/>
            <a:gdLst/>
            <a:ahLst/>
            <a:cxnLst/>
            <a:rect l="l" t="t" r="r" b="b"/>
            <a:pathLst>
              <a:path w="6212541" h="4854388" extrusionOk="0">
                <a:moveTo>
                  <a:pt x="228600" y="497541"/>
                </a:moveTo>
                <a:lnTo>
                  <a:pt x="228600" y="497541"/>
                </a:lnTo>
                <a:cubicBezTo>
                  <a:pt x="219635" y="515470"/>
                  <a:pt x="212019" y="534140"/>
                  <a:pt x="201706" y="551329"/>
                </a:cubicBezTo>
                <a:cubicBezTo>
                  <a:pt x="198445" y="556765"/>
                  <a:pt x="191521" y="559341"/>
                  <a:pt x="188259" y="564777"/>
                </a:cubicBezTo>
                <a:cubicBezTo>
                  <a:pt x="184613" y="570854"/>
                  <a:pt x="184977" y="578752"/>
                  <a:pt x="181535" y="584947"/>
                </a:cubicBezTo>
                <a:cubicBezTo>
                  <a:pt x="173686" y="599074"/>
                  <a:pt x="163606" y="611841"/>
                  <a:pt x="154641" y="625288"/>
                </a:cubicBezTo>
                <a:lnTo>
                  <a:pt x="141194" y="645459"/>
                </a:lnTo>
                <a:lnTo>
                  <a:pt x="121024" y="705971"/>
                </a:lnTo>
                <a:cubicBezTo>
                  <a:pt x="118783" y="712694"/>
                  <a:pt x="118231" y="720244"/>
                  <a:pt x="114300" y="726141"/>
                </a:cubicBezTo>
                <a:lnTo>
                  <a:pt x="100853" y="746312"/>
                </a:lnTo>
                <a:cubicBezTo>
                  <a:pt x="96371" y="759759"/>
                  <a:pt x="93745" y="773975"/>
                  <a:pt x="87406" y="786653"/>
                </a:cubicBezTo>
                <a:cubicBezTo>
                  <a:pt x="82924" y="795618"/>
                  <a:pt x="77681" y="804241"/>
                  <a:pt x="73959" y="813547"/>
                </a:cubicBezTo>
                <a:cubicBezTo>
                  <a:pt x="68695" y="826708"/>
                  <a:pt x="64994" y="840441"/>
                  <a:pt x="60512" y="853888"/>
                </a:cubicBezTo>
                <a:lnTo>
                  <a:pt x="53788" y="874059"/>
                </a:lnTo>
                <a:cubicBezTo>
                  <a:pt x="51547" y="880782"/>
                  <a:pt x="50996" y="888332"/>
                  <a:pt x="47065" y="894229"/>
                </a:cubicBezTo>
                <a:cubicBezTo>
                  <a:pt x="32943" y="915413"/>
                  <a:pt x="33318" y="911018"/>
                  <a:pt x="26894" y="934571"/>
                </a:cubicBezTo>
                <a:cubicBezTo>
                  <a:pt x="22031" y="952401"/>
                  <a:pt x="16485" y="970129"/>
                  <a:pt x="13447" y="988359"/>
                </a:cubicBezTo>
                <a:lnTo>
                  <a:pt x="0" y="1069041"/>
                </a:lnTo>
                <a:cubicBezTo>
                  <a:pt x="2241" y="1134035"/>
                  <a:pt x="4361" y="1199034"/>
                  <a:pt x="6724" y="1264024"/>
                </a:cubicBezTo>
                <a:cubicBezTo>
                  <a:pt x="17699" y="1565835"/>
                  <a:pt x="1263" y="1359003"/>
                  <a:pt x="20171" y="1472453"/>
                </a:cubicBezTo>
                <a:cubicBezTo>
                  <a:pt x="30472" y="1534261"/>
                  <a:pt x="20730" y="1501028"/>
                  <a:pt x="33618" y="1539688"/>
                </a:cubicBezTo>
                <a:cubicBezTo>
                  <a:pt x="35859" y="1557618"/>
                  <a:pt x="37593" y="1575618"/>
                  <a:pt x="40341" y="1593477"/>
                </a:cubicBezTo>
                <a:cubicBezTo>
                  <a:pt x="42079" y="1604772"/>
                  <a:pt x="46599" y="1615676"/>
                  <a:pt x="47065" y="1627094"/>
                </a:cubicBezTo>
                <a:cubicBezTo>
                  <a:pt x="51088" y="1725649"/>
                  <a:pt x="49765" y="1824374"/>
                  <a:pt x="53788" y="1922929"/>
                </a:cubicBezTo>
                <a:cubicBezTo>
                  <a:pt x="54672" y="1944586"/>
                  <a:pt x="67590" y="1977781"/>
                  <a:pt x="73959" y="1996888"/>
                </a:cubicBezTo>
                <a:lnTo>
                  <a:pt x="87406" y="2037229"/>
                </a:lnTo>
                <a:cubicBezTo>
                  <a:pt x="89647" y="2043953"/>
                  <a:pt x="92411" y="2050524"/>
                  <a:pt x="94130" y="2057400"/>
                </a:cubicBezTo>
                <a:cubicBezTo>
                  <a:pt x="96371" y="2066365"/>
                  <a:pt x="97213" y="2075801"/>
                  <a:pt x="100853" y="2084294"/>
                </a:cubicBezTo>
                <a:cubicBezTo>
                  <a:pt x="104036" y="2091721"/>
                  <a:pt x="110686" y="2097237"/>
                  <a:pt x="114300" y="2104465"/>
                </a:cubicBezTo>
                <a:cubicBezTo>
                  <a:pt x="117470" y="2110804"/>
                  <a:pt x="118232" y="2118121"/>
                  <a:pt x="121024" y="2124635"/>
                </a:cubicBezTo>
                <a:cubicBezTo>
                  <a:pt x="124972" y="2133847"/>
                  <a:pt x="129989" y="2142564"/>
                  <a:pt x="134471" y="2151529"/>
                </a:cubicBezTo>
                <a:cubicBezTo>
                  <a:pt x="137326" y="2162949"/>
                  <a:pt x="142556" y="2186799"/>
                  <a:pt x="147918" y="2198594"/>
                </a:cubicBezTo>
                <a:cubicBezTo>
                  <a:pt x="156213" y="2216843"/>
                  <a:pt x="174812" y="2252382"/>
                  <a:pt x="174812" y="2252382"/>
                </a:cubicBezTo>
                <a:cubicBezTo>
                  <a:pt x="177053" y="2263588"/>
                  <a:pt x="177522" y="2275300"/>
                  <a:pt x="181535" y="2286000"/>
                </a:cubicBezTo>
                <a:cubicBezTo>
                  <a:pt x="184372" y="2293566"/>
                  <a:pt x="192146" y="2298605"/>
                  <a:pt x="194983" y="2306171"/>
                </a:cubicBezTo>
                <a:cubicBezTo>
                  <a:pt x="198996" y="2316871"/>
                  <a:pt x="197604" y="2329122"/>
                  <a:pt x="201706" y="2339788"/>
                </a:cubicBezTo>
                <a:cubicBezTo>
                  <a:pt x="208902" y="2358498"/>
                  <a:pt x="223738" y="2374130"/>
                  <a:pt x="228600" y="2393577"/>
                </a:cubicBezTo>
                <a:cubicBezTo>
                  <a:pt x="240998" y="2443163"/>
                  <a:pt x="227675" y="2398139"/>
                  <a:pt x="248771" y="2447365"/>
                </a:cubicBezTo>
                <a:cubicBezTo>
                  <a:pt x="251563" y="2453879"/>
                  <a:pt x="252702" y="2461021"/>
                  <a:pt x="255494" y="2467535"/>
                </a:cubicBezTo>
                <a:cubicBezTo>
                  <a:pt x="259442" y="2476747"/>
                  <a:pt x="265422" y="2485044"/>
                  <a:pt x="268941" y="2494429"/>
                </a:cubicBezTo>
                <a:cubicBezTo>
                  <a:pt x="272186" y="2503082"/>
                  <a:pt x="272111" y="2512794"/>
                  <a:pt x="275665" y="2521324"/>
                </a:cubicBezTo>
                <a:cubicBezTo>
                  <a:pt x="283375" y="2539828"/>
                  <a:pt x="296219" y="2556095"/>
                  <a:pt x="302559" y="2575112"/>
                </a:cubicBezTo>
                <a:cubicBezTo>
                  <a:pt x="304800" y="2581835"/>
                  <a:pt x="305712" y="2589160"/>
                  <a:pt x="309283" y="2595282"/>
                </a:cubicBezTo>
                <a:cubicBezTo>
                  <a:pt x="321498" y="2616222"/>
                  <a:pt x="349624" y="2655794"/>
                  <a:pt x="349624" y="2655794"/>
                </a:cubicBezTo>
                <a:cubicBezTo>
                  <a:pt x="364045" y="2699062"/>
                  <a:pt x="345041" y="2652068"/>
                  <a:pt x="376518" y="2696135"/>
                </a:cubicBezTo>
                <a:cubicBezTo>
                  <a:pt x="382344" y="2704291"/>
                  <a:pt x="384808" y="2714434"/>
                  <a:pt x="389965" y="2723029"/>
                </a:cubicBezTo>
                <a:cubicBezTo>
                  <a:pt x="398280" y="2736887"/>
                  <a:pt x="408293" y="2749666"/>
                  <a:pt x="416859" y="2763371"/>
                </a:cubicBezTo>
                <a:lnTo>
                  <a:pt x="450477" y="2817159"/>
                </a:lnTo>
                <a:cubicBezTo>
                  <a:pt x="452718" y="2823882"/>
                  <a:pt x="453758" y="2831134"/>
                  <a:pt x="457200" y="2837329"/>
                </a:cubicBezTo>
                <a:cubicBezTo>
                  <a:pt x="483828" y="2885261"/>
                  <a:pt x="481855" y="2866467"/>
                  <a:pt x="504265" y="2911288"/>
                </a:cubicBezTo>
                <a:cubicBezTo>
                  <a:pt x="507435" y="2917627"/>
                  <a:pt x="507472" y="2925305"/>
                  <a:pt x="510988" y="2931459"/>
                </a:cubicBezTo>
                <a:cubicBezTo>
                  <a:pt x="516548" y="2941189"/>
                  <a:pt x="525220" y="2948850"/>
                  <a:pt x="531159" y="2958353"/>
                </a:cubicBezTo>
                <a:cubicBezTo>
                  <a:pt x="570553" y="3021383"/>
                  <a:pt x="521040" y="2953600"/>
                  <a:pt x="558053" y="3005418"/>
                </a:cubicBezTo>
                <a:cubicBezTo>
                  <a:pt x="564566" y="3014537"/>
                  <a:pt x="571711" y="3023193"/>
                  <a:pt x="578224" y="3032312"/>
                </a:cubicBezTo>
                <a:cubicBezTo>
                  <a:pt x="582921" y="3038887"/>
                  <a:pt x="586974" y="3045907"/>
                  <a:pt x="591671" y="3052482"/>
                </a:cubicBezTo>
                <a:cubicBezTo>
                  <a:pt x="598184" y="3061601"/>
                  <a:pt x="605902" y="3069874"/>
                  <a:pt x="611841" y="3079377"/>
                </a:cubicBezTo>
                <a:cubicBezTo>
                  <a:pt x="617153" y="3087876"/>
                  <a:pt x="619274" y="3098253"/>
                  <a:pt x="625288" y="3106271"/>
                </a:cubicBezTo>
                <a:cubicBezTo>
                  <a:pt x="632895" y="3116413"/>
                  <a:pt x="643932" y="3123539"/>
                  <a:pt x="652183" y="3133165"/>
                </a:cubicBezTo>
                <a:cubicBezTo>
                  <a:pt x="657442" y="3139300"/>
                  <a:pt x="660933" y="3146760"/>
                  <a:pt x="665630" y="3153335"/>
                </a:cubicBezTo>
                <a:cubicBezTo>
                  <a:pt x="672143" y="3162453"/>
                  <a:pt x="678626" y="3171620"/>
                  <a:pt x="685800" y="3180229"/>
                </a:cubicBezTo>
                <a:cubicBezTo>
                  <a:pt x="689858" y="3185099"/>
                  <a:pt x="695287" y="3188727"/>
                  <a:pt x="699247" y="3193677"/>
                </a:cubicBezTo>
                <a:cubicBezTo>
                  <a:pt x="704295" y="3199987"/>
                  <a:pt x="707521" y="3207639"/>
                  <a:pt x="712694" y="3213847"/>
                </a:cubicBezTo>
                <a:cubicBezTo>
                  <a:pt x="718781" y="3221152"/>
                  <a:pt x="726677" y="3226798"/>
                  <a:pt x="732865" y="3234018"/>
                </a:cubicBezTo>
                <a:cubicBezTo>
                  <a:pt x="740158" y="3242526"/>
                  <a:pt x="745861" y="3252304"/>
                  <a:pt x="753035" y="3260912"/>
                </a:cubicBezTo>
                <a:cubicBezTo>
                  <a:pt x="757093" y="3265782"/>
                  <a:pt x="762425" y="3269489"/>
                  <a:pt x="766483" y="3274359"/>
                </a:cubicBezTo>
                <a:cubicBezTo>
                  <a:pt x="788185" y="3300401"/>
                  <a:pt x="795493" y="3320594"/>
                  <a:pt x="826994" y="3341594"/>
                </a:cubicBezTo>
                <a:cubicBezTo>
                  <a:pt x="838450" y="3349231"/>
                  <a:pt x="865716" y="3366869"/>
                  <a:pt x="874059" y="3375212"/>
                </a:cubicBezTo>
                <a:cubicBezTo>
                  <a:pt x="904471" y="3405624"/>
                  <a:pt x="868409" y="3389016"/>
                  <a:pt x="907677" y="3402106"/>
                </a:cubicBezTo>
                <a:cubicBezTo>
                  <a:pt x="912159" y="3408830"/>
                  <a:pt x="915951" y="3416069"/>
                  <a:pt x="921124" y="3422277"/>
                </a:cubicBezTo>
                <a:cubicBezTo>
                  <a:pt x="927211" y="3429581"/>
                  <a:pt x="936020" y="3434536"/>
                  <a:pt x="941294" y="3442447"/>
                </a:cubicBezTo>
                <a:cubicBezTo>
                  <a:pt x="967275" y="3481418"/>
                  <a:pt x="923079" y="3445992"/>
                  <a:pt x="968188" y="3476065"/>
                </a:cubicBezTo>
                <a:cubicBezTo>
                  <a:pt x="978175" y="3491045"/>
                  <a:pt x="981394" y="3498731"/>
                  <a:pt x="995083" y="3509682"/>
                </a:cubicBezTo>
                <a:cubicBezTo>
                  <a:pt x="1001393" y="3514730"/>
                  <a:pt x="1008943" y="3518081"/>
                  <a:pt x="1015253" y="3523129"/>
                </a:cubicBezTo>
                <a:cubicBezTo>
                  <a:pt x="1020203" y="3527089"/>
                  <a:pt x="1023629" y="3532773"/>
                  <a:pt x="1028700" y="3536577"/>
                </a:cubicBezTo>
                <a:cubicBezTo>
                  <a:pt x="1041629" y="3546274"/>
                  <a:pt x="1055594" y="3554506"/>
                  <a:pt x="1069041" y="3563471"/>
                </a:cubicBezTo>
                <a:cubicBezTo>
                  <a:pt x="1075765" y="3567953"/>
                  <a:pt x="1081709" y="3573917"/>
                  <a:pt x="1089212" y="3576918"/>
                </a:cubicBezTo>
                <a:cubicBezTo>
                  <a:pt x="1100418" y="3581400"/>
                  <a:pt x="1112234" y="3584586"/>
                  <a:pt x="1122830" y="3590365"/>
                </a:cubicBezTo>
                <a:cubicBezTo>
                  <a:pt x="1137018" y="3598104"/>
                  <a:pt x="1149724" y="3608294"/>
                  <a:pt x="1163171" y="3617259"/>
                </a:cubicBezTo>
                <a:cubicBezTo>
                  <a:pt x="1169894" y="3621741"/>
                  <a:pt x="1177627" y="3624992"/>
                  <a:pt x="1183341" y="3630706"/>
                </a:cubicBezTo>
                <a:cubicBezTo>
                  <a:pt x="1198211" y="3645576"/>
                  <a:pt x="1204961" y="3654963"/>
                  <a:pt x="1223683" y="3664324"/>
                </a:cubicBezTo>
                <a:cubicBezTo>
                  <a:pt x="1230022" y="3667493"/>
                  <a:pt x="1237130" y="3668806"/>
                  <a:pt x="1243853" y="3671047"/>
                </a:cubicBezTo>
                <a:cubicBezTo>
                  <a:pt x="1291377" y="3702729"/>
                  <a:pt x="1232558" y="3662979"/>
                  <a:pt x="1290918" y="3704665"/>
                </a:cubicBezTo>
                <a:cubicBezTo>
                  <a:pt x="1297493" y="3709362"/>
                  <a:pt x="1304880" y="3712939"/>
                  <a:pt x="1311088" y="3718112"/>
                </a:cubicBezTo>
                <a:cubicBezTo>
                  <a:pt x="1318393" y="3724199"/>
                  <a:pt x="1323196" y="3733243"/>
                  <a:pt x="1331259" y="3738282"/>
                </a:cubicBezTo>
                <a:cubicBezTo>
                  <a:pt x="1341494" y="3744679"/>
                  <a:pt x="1353671" y="3747247"/>
                  <a:pt x="1364877" y="3751729"/>
                </a:cubicBezTo>
                <a:cubicBezTo>
                  <a:pt x="1392904" y="3779759"/>
                  <a:pt x="1361747" y="3750357"/>
                  <a:pt x="1398494" y="3778624"/>
                </a:cubicBezTo>
                <a:cubicBezTo>
                  <a:pt x="1421243" y="3796123"/>
                  <a:pt x="1443318" y="3814483"/>
                  <a:pt x="1465730" y="3832412"/>
                </a:cubicBezTo>
                <a:cubicBezTo>
                  <a:pt x="1476936" y="3841377"/>
                  <a:pt x="1487407" y="3851346"/>
                  <a:pt x="1499347" y="3859306"/>
                </a:cubicBezTo>
                <a:lnTo>
                  <a:pt x="1559859" y="3899647"/>
                </a:lnTo>
                <a:lnTo>
                  <a:pt x="1580030" y="3913094"/>
                </a:lnTo>
                <a:cubicBezTo>
                  <a:pt x="1586753" y="3917576"/>
                  <a:pt x="1592534" y="3923986"/>
                  <a:pt x="1600200" y="3926541"/>
                </a:cubicBezTo>
                <a:cubicBezTo>
                  <a:pt x="1606924" y="3928782"/>
                  <a:pt x="1614176" y="3929823"/>
                  <a:pt x="1620371" y="3933265"/>
                </a:cubicBezTo>
                <a:cubicBezTo>
                  <a:pt x="1634498" y="3941114"/>
                  <a:pt x="1646854" y="3951844"/>
                  <a:pt x="1660712" y="3960159"/>
                </a:cubicBezTo>
                <a:cubicBezTo>
                  <a:pt x="1671918" y="3966882"/>
                  <a:pt x="1683696" y="3972733"/>
                  <a:pt x="1694330" y="3980329"/>
                </a:cubicBezTo>
                <a:cubicBezTo>
                  <a:pt x="1699488" y="3984014"/>
                  <a:pt x="1702619" y="3990092"/>
                  <a:pt x="1707777" y="3993777"/>
                </a:cubicBezTo>
                <a:cubicBezTo>
                  <a:pt x="1718411" y="4001373"/>
                  <a:pt x="1731079" y="4005924"/>
                  <a:pt x="1741394" y="4013947"/>
                </a:cubicBezTo>
                <a:cubicBezTo>
                  <a:pt x="1751401" y="4021730"/>
                  <a:pt x="1758146" y="4033234"/>
                  <a:pt x="1768288" y="4040841"/>
                </a:cubicBezTo>
                <a:cubicBezTo>
                  <a:pt x="1776307" y="4046855"/>
                  <a:pt x="1786480" y="4049315"/>
                  <a:pt x="1795183" y="4054288"/>
                </a:cubicBezTo>
                <a:cubicBezTo>
                  <a:pt x="1802199" y="4058297"/>
                  <a:pt x="1808630" y="4063253"/>
                  <a:pt x="1815353" y="4067735"/>
                </a:cubicBezTo>
                <a:cubicBezTo>
                  <a:pt x="1819835" y="4074459"/>
                  <a:pt x="1822719" y="4082585"/>
                  <a:pt x="1828800" y="4087906"/>
                </a:cubicBezTo>
                <a:cubicBezTo>
                  <a:pt x="1857253" y="4112803"/>
                  <a:pt x="1861609" y="4112289"/>
                  <a:pt x="1889312" y="4121524"/>
                </a:cubicBezTo>
                <a:cubicBezTo>
                  <a:pt x="1895405" y="4126093"/>
                  <a:pt x="1926544" y="4150225"/>
                  <a:pt x="1936377" y="4155141"/>
                </a:cubicBezTo>
                <a:cubicBezTo>
                  <a:pt x="1942716" y="4158311"/>
                  <a:pt x="1949824" y="4159624"/>
                  <a:pt x="1956547" y="4161865"/>
                </a:cubicBezTo>
                <a:cubicBezTo>
                  <a:pt x="2001311" y="4206627"/>
                  <a:pt x="1953103" y="4164434"/>
                  <a:pt x="1996888" y="4188759"/>
                </a:cubicBezTo>
                <a:cubicBezTo>
                  <a:pt x="2011016" y="4196608"/>
                  <a:pt x="2023783" y="4206688"/>
                  <a:pt x="2037230" y="4215653"/>
                </a:cubicBezTo>
                <a:cubicBezTo>
                  <a:pt x="2043953" y="4220135"/>
                  <a:pt x="2049734" y="4226545"/>
                  <a:pt x="2057400" y="4229100"/>
                </a:cubicBezTo>
                <a:lnTo>
                  <a:pt x="2077571" y="4235824"/>
                </a:lnTo>
                <a:cubicBezTo>
                  <a:pt x="2098021" y="4252184"/>
                  <a:pt x="2128289" y="4277992"/>
                  <a:pt x="2151530" y="4289612"/>
                </a:cubicBezTo>
                <a:cubicBezTo>
                  <a:pt x="2160495" y="4294094"/>
                  <a:pt x="2169925" y="4297747"/>
                  <a:pt x="2178424" y="4303059"/>
                </a:cubicBezTo>
                <a:cubicBezTo>
                  <a:pt x="2187926" y="4308998"/>
                  <a:pt x="2195816" y="4317290"/>
                  <a:pt x="2205318" y="4323229"/>
                </a:cubicBezTo>
                <a:cubicBezTo>
                  <a:pt x="2213817" y="4328541"/>
                  <a:pt x="2223450" y="4331809"/>
                  <a:pt x="2232212" y="4336677"/>
                </a:cubicBezTo>
                <a:cubicBezTo>
                  <a:pt x="2243636" y="4343024"/>
                  <a:pt x="2254957" y="4349598"/>
                  <a:pt x="2265830" y="4356847"/>
                </a:cubicBezTo>
                <a:cubicBezTo>
                  <a:pt x="2275154" y="4363063"/>
                  <a:pt x="2282928" y="4371576"/>
                  <a:pt x="2292724" y="4377018"/>
                </a:cubicBezTo>
                <a:cubicBezTo>
                  <a:pt x="2303274" y="4382879"/>
                  <a:pt x="2315692" y="4384786"/>
                  <a:pt x="2326341" y="4390465"/>
                </a:cubicBezTo>
                <a:cubicBezTo>
                  <a:pt x="2349403" y="4402765"/>
                  <a:pt x="2371165" y="4417359"/>
                  <a:pt x="2393577" y="4430806"/>
                </a:cubicBezTo>
                <a:cubicBezTo>
                  <a:pt x="2404783" y="4437529"/>
                  <a:pt x="2416739" y="4443136"/>
                  <a:pt x="2427194" y="4450977"/>
                </a:cubicBezTo>
                <a:cubicBezTo>
                  <a:pt x="2445124" y="4464424"/>
                  <a:pt x="2460174" y="4482994"/>
                  <a:pt x="2480983" y="4491318"/>
                </a:cubicBezTo>
                <a:cubicBezTo>
                  <a:pt x="2498693" y="4498402"/>
                  <a:pt x="2524743" y="4507743"/>
                  <a:pt x="2541494" y="4518212"/>
                </a:cubicBezTo>
                <a:cubicBezTo>
                  <a:pt x="2588014" y="4547287"/>
                  <a:pt x="2548930" y="4531896"/>
                  <a:pt x="2588559" y="4545106"/>
                </a:cubicBezTo>
                <a:cubicBezTo>
                  <a:pt x="2597524" y="4551830"/>
                  <a:pt x="2605430" y="4560265"/>
                  <a:pt x="2615453" y="4565277"/>
                </a:cubicBezTo>
                <a:cubicBezTo>
                  <a:pt x="2628131" y="4571616"/>
                  <a:pt x="2642347" y="4574242"/>
                  <a:pt x="2655794" y="4578724"/>
                </a:cubicBezTo>
                <a:lnTo>
                  <a:pt x="2675965" y="4585447"/>
                </a:lnTo>
                <a:cubicBezTo>
                  <a:pt x="2682688" y="4587688"/>
                  <a:pt x="2689259" y="4590452"/>
                  <a:pt x="2696135" y="4592171"/>
                </a:cubicBezTo>
                <a:cubicBezTo>
                  <a:pt x="2705100" y="4594412"/>
                  <a:pt x="2714179" y="4596239"/>
                  <a:pt x="2723030" y="4598894"/>
                </a:cubicBezTo>
                <a:cubicBezTo>
                  <a:pt x="2750012" y="4606988"/>
                  <a:pt x="2764044" y="4614298"/>
                  <a:pt x="2790265" y="4619065"/>
                </a:cubicBezTo>
                <a:cubicBezTo>
                  <a:pt x="2805857" y="4621900"/>
                  <a:pt x="2821642" y="4623547"/>
                  <a:pt x="2837330" y="4625788"/>
                </a:cubicBezTo>
                <a:cubicBezTo>
                  <a:pt x="2878754" y="4639597"/>
                  <a:pt x="2836577" y="4626874"/>
                  <a:pt x="2904565" y="4639235"/>
                </a:cubicBezTo>
                <a:cubicBezTo>
                  <a:pt x="2913657" y="4640888"/>
                  <a:pt x="2922424" y="4644023"/>
                  <a:pt x="2931459" y="4645959"/>
                </a:cubicBezTo>
                <a:cubicBezTo>
                  <a:pt x="2953807" y="4650748"/>
                  <a:pt x="2976149" y="4655649"/>
                  <a:pt x="2998694" y="4659406"/>
                </a:cubicBezTo>
                <a:cubicBezTo>
                  <a:pt x="3012141" y="4661647"/>
                  <a:pt x="3025667" y="4663455"/>
                  <a:pt x="3039035" y="4666129"/>
                </a:cubicBezTo>
                <a:cubicBezTo>
                  <a:pt x="3048096" y="4667941"/>
                  <a:pt x="3056926" y="4670775"/>
                  <a:pt x="3065930" y="4672853"/>
                </a:cubicBezTo>
                <a:lnTo>
                  <a:pt x="3126441" y="4686300"/>
                </a:lnTo>
                <a:cubicBezTo>
                  <a:pt x="3135445" y="4688378"/>
                  <a:pt x="3144293" y="4691120"/>
                  <a:pt x="3153335" y="4693024"/>
                </a:cubicBezTo>
                <a:cubicBezTo>
                  <a:pt x="3261296" y="4715752"/>
                  <a:pt x="3227687" y="4710249"/>
                  <a:pt x="3314700" y="4719918"/>
                </a:cubicBezTo>
                <a:cubicBezTo>
                  <a:pt x="3380288" y="4736314"/>
                  <a:pt x="3298390" y="4716294"/>
                  <a:pt x="3375212" y="4733365"/>
                </a:cubicBezTo>
                <a:cubicBezTo>
                  <a:pt x="3423748" y="4744151"/>
                  <a:pt x="3379991" y="4736679"/>
                  <a:pt x="3435724" y="4746812"/>
                </a:cubicBezTo>
                <a:cubicBezTo>
                  <a:pt x="3449137" y="4749251"/>
                  <a:pt x="3462440" y="4753076"/>
                  <a:pt x="3476065" y="4753535"/>
                </a:cubicBezTo>
                <a:lnTo>
                  <a:pt x="4034118" y="4766982"/>
                </a:lnTo>
                <a:cubicBezTo>
                  <a:pt x="4052047" y="4769223"/>
                  <a:pt x="4070047" y="4770959"/>
                  <a:pt x="4087906" y="4773706"/>
                </a:cubicBezTo>
                <a:cubicBezTo>
                  <a:pt x="4099201" y="4775444"/>
                  <a:pt x="4110270" y="4778443"/>
                  <a:pt x="4121524" y="4780429"/>
                </a:cubicBezTo>
                <a:cubicBezTo>
                  <a:pt x="4189785" y="4792475"/>
                  <a:pt x="4191521" y="4792351"/>
                  <a:pt x="4249271" y="4800600"/>
                </a:cubicBezTo>
                <a:cubicBezTo>
                  <a:pt x="4376652" y="4836995"/>
                  <a:pt x="4216972" y="4793679"/>
                  <a:pt x="4343400" y="4820771"/>
                </a:cubicBezTo>
                <a:cubicBezTo>
                  <a:pt x="4359354" y="4824190"/>
                  <a:pt x="4374567" y="4830549"/>
                  <a:pt x="4390465" y="4834218"/>
                </a:cubicBezTo>
                <a:cubicBezTo>
                  <a:pt x="4468434" y="4852210"/>
                  <a:pt x="4395345" y="4830395"/>
                  <a:pt x="4464424" y="4847665"/>
                </a:cubicBezTo>
                <a:cubicBezTo>
                  <a:pt x="4471299" y="4849384"/>
                  <a:pt x="4477871" y="4852147"/>
                  <a:pt x="4484594" y="4854388"/>
                </a:cubicBezTo>
                <a:cubicBezTo>
                  <a:pt x="4618118" y="4841037"/>
                  <a:pt x="4501881" y="4854869"/>
                  <a:pt x="4585447" y="4840941"/>
                </a:cubicBezTo>
                <a:cubicBezTo>
                  <a:pt x="4619181" y="4835319"/>
                  <a:pt x="4668829" y="4831077"/>
                  <a:pt x="4699747" y="4820771"/>
                </a:cubicBezTo>
                <a:cubicBezTo>
                  <a:pt x="4742693" y="4806455"/>
                  <a:pt x="4693995" y="4821523"/>
                  <a:pt x="4760259" y="4807324"/>
                </a:cubicBezTo>
                <a:cubicBezTo>
                  <a:pt x="4778330" y="4803452"/>
                  <a:pt x="4795925" y="4797502"/>
                  <a:pt x="4814047" y="4793877"/>
                </a:cubicBezTo>
                <a:lnTo>
                  <a:pt x="4847665" y="4787153"/>
                </a:lnTo>
                <a:cubicBezTo>
                  <a:pt x="4880002" y="4781273"/>
                  <a:pt x="4890797" y="4780820"/>
                  <a:pt x="4921624" y="4773706"/>
                </a:cubicBezTo>
                <a:cubicBezTo>
                  <a:pt x="5005924" y="4754253"/>
                  <a:pt x="4944136" y="4764727"/>
                  <a:pt x="5022477" y="4753535"/>
                </a:cubicBezTo>
                <a:cubicBezTo>
                  <a:pt x="5033683" y="4749053"/>
                  <a:pt x="5045065" y="4744990"/>
                  <a:pt x="5056094" y="4740088"/>
                </a:cubicBezTo>
                <a:cubicBezTo>
                  <a:pt x="5065253" y="4736017"/>
                  <a:pt x="5073776" y="4730589"/>
                  <a:pt x="5082988" y="4726641"/>
                </a:cubicBezTo>
                <a:cubicBezTo>
                  <a:pt x="5089502" y="4723849"/>
                  <a:pt x="5096645" y="4722710"/>
                  <a:pt x="5103159" y="4719918"/>
                </a:cubicBezTo>
                <a:cubicBezTo>
                  <a:pt x="5112371" y="4715970"/>
                  <a:pt x="5120841" y="4710419"/>
                  <a:pt x="5130053" y="4706471"/>
                </a:cubicBezTo>
                <a:cubicBezTo>
                  <a:pt x="5136567" y="4703679"/>
                  <a:pt x="5143710" y="4702539"/>
                  <a:pt x="5150224" y="4699747"/>
                </a:cubicBezTo>
                <a:cubicBezTo>
                  <a:pt x="5159436" y="4695799"/>
                  <a:pt x="5167959" y="4690371"/>
                  <a:pt x="5177118" y="4686300"/>
                </a:cubicBezTo>
                <a:cubicBezTo>
                  <a:pt x="5188147" y="4681398"/>
                  <a:pt x="5199285" y="4676670"/>
                  <a:pt x="5210735" y="4672853"/>
                </a:cubicBezTo>
                <a:cubicBezTo>
                  <a:pt x="5219502" y="4669931"/>
                  <a:pt x="5229100" y="4669683"/>
                  <a:pt x="5237630" y="4666129"/>
                </a:cubicBezTo>
                <a:cubicBezTo>
                  <a:pt x="5330705" y="4627347"/>
                  <a:pt x="5257670" y="4647671"/>
                  <a:pt x="5318312" y="4632512"/>
                </a:cubicBezTo>
                <a:cubicBezTo>
                  <a:pt x="5327277" y="4625788"/>
                  <a:pt x="5335703" y="4618280"/>
                  <a:pt x="5345206" y="4612341"/>
                </a:cubicBezTo>
                <a:cubicBezTo>
                  <a:pt x="5400078" y="4578045"/>
                  <a:pt x="5347030" y="4618349"/>
                  <a:pt x="5392271" y="4585447"/>
                </a:cubicBezTo>
                <a:cubicBezTo>
                  <a:pt x="5410396" y="4572265"/>
                  <a:pt x="5424798" y="4552194"/>
                  <a:pt x="5446059" y="4545106"/>
                </a:cubicBezTo>
                <a:cubicBezTo>
                  <a:pt x="5465667" y="4538570"/>
                  <a:pt x="5474134" y="4536804"/>
                  <a:pt x="5493124" y="4524935"/>
                </a:cubicBezTo>
                <a:cubicBezTo>
                  <a:pt x="5539645" y="4495860"/>
                  <a:pt x="5500560" y="4511252"/>
                  <a:pt x="5540188" y="4498041"/>
                </a:cubicBezTo>
                <a:cubicBezTo>
                  <a:pt x="5549153" y="4491318"/>
                  <a:pt x="5557580" y="4483810"/>
                  <a:pt x="5567083" y="4477871"/>
                </a:cubicBezTo>
                <a:cubicBezTo>
                  <a:pt x="5575582" y="4472559"/>
                  <a:pt x="5585736" y="4470129"/>
                  <a:pt x="5593977" y="4464424"/>
                </a:cubicBezTo>
                <a:cubicBezTo>
                  <a:pt x="5614987" y="4449879"/>
                  <a:pt x="5634318" y="4433047"/>
                  <a:pt x="5654488" y="4417359"/>
                </a:cubicBezTo>
                <a:cubicBezTo>
                  <a:pt x="5661994" y="4411521"/>
                  <a:pt x="5666921" y="4402715"/>
                  <a:pt x="5674659" y="4397188"/>
                </a:cubicBezTo>
                <a:cubicBezTo>
                  <a:pt x="5682815" y="4391362"/>
                  <a:pt x="5693054" y="4389053"/>
                  <a:pt x="5701553" y="4383741"/>
                </a:cubicBezTo>
                <a:cubicBezTo>
                  <a:pt x="5711055" y="4377802"/>
                  <a:pt x="5719267" y="4369997"/>
                  <a:pt x="5728447" y="4363571"/>
                </a:cubicBezTo>
                <a:cubicBezTo>
                  <a:pt x="5741687" y="4354303"/>
                  <a:pt x="5755859" y="4346374"/>
                  <a:pt x="5768788" y="4336677"/>
                </a:cubicBezTo>
                <a:cubicBezTo>
                  <a:pt x="5777753" y="4329953"/>
                  <a:pt x="5786564" y="4323019"/>
                  <a:pt x="5795683" y="4316506"/>
                </a:cubicBezTo>
                <a:cubicBezTo>
                  <a:pt x="5802258" y="4311809"/>
                  <a:pt x="5809645" y="4308232"/>
                  <a:pt x="5815853" y="4303059"/>
                </a:cubicBezTo>
                <a:cubicBezTo>
                  <a:pt x="5823158" y="4296972"/>
                  <a:pt x="5828719" y="4288975"/>
                  <a:pt x="5836024" y="4282888"/>
                </a:cubicBezTo>
                <a:cubicBezTo>
                  <a:pt x="5846058" y="4274526"/>
                  <a:pt x="5883242" y="4253651"/>
                  <a:pt x="5889812" y="4249271"/>
                </a:cubicBezTo>
                <a:cubicBezTo>
                  <a:pt x="5899136" y="4243055"/>
                  <a:pt x="5907587" y="4235613"/>
                  <a:pt x="5916706" y="4229100"/>
                </a:cubicBezTo>
                <a:cubicBezTo>
                  <a:pt x="5923282" y="4224403"/>
                  <a:pt x="5930153" y="4220135"/>
                  <a:pt x="5936877" y="4215653"/>
                </a:cubicBezTo>
                <a:cubicBezTo>
                  <a:pt x="5941359" y="4208929"/>
                  <a:pt x="5945151" y="4201690"/>
                  <a:pt x="5950324" y="4195482"/>
                </a:cubicBezTo>
                <a:cubicBezTo>
                  <a:pt x="5956411" y="4188178"/>
                  <a:pt x="5964967" y="4183049"/>
                  <a:pt x="5970494" y="4175312"/>
                </a:cubicBezTo>
                <a:cubicBezTo>
                  <a:pt x="5976320" y="4167156"/>
                  <a:pt x="5978968" y="4157120"/>
                  <a:pt x="5983941" y="4148418"/>
                </a:cubicBezTo>
                <a:cubicBezTo>
                  <a:pt x="6000114" y="4120115"/>
                  <a:pt x="5997289" y="4135217"/>
                  <a:pt x="6010835" y="4101353"/>
                </a:cubicBezTo>
                <a:cubicBezTo>
                  <a:pt x="6016099" y="4088192"/>
                  <a:pt x="6020845" y="4074763"/>
                  <a:pt x="6024283" y="4061012"/>
                </a:cubicBezTo>
                <a:cubicBezTo>
                  <a:pt x="6026524" y="4052047"/>
                  <a:pt x="6027762" y="4042770"/>
                  <a:pt x="6031006" y="4034118"/>
                </a:cubicBezTo>
                <a:cubicBezTo>
                  <a:pt x="6034525" y="4024733"/>
                  <a:pt x="6039480" y="4015926"/>
                  <a:pt x="6044453" y="4007224"/>
                </a:cubicBezTo>
                <a:cubicBezTo>
                  <a:pt x="6048462" y="4000208"/>
                  <a:pt x="6053891" y="3994069"/>
                  <a:pt x="6057900" y="3987053"/>
                </a:cubicBezTo>
                <a:cubicBezTo>
                  <a:pt x="6062873" y="3978351"/>
                  <a:pt x="6066374" y="3968861"/>
                  <a:pt x="6071347" y="3960159"/>
                </a:cubicBezTo>
                <a:cubicBezTo>
                  <a:pt x="6075356" y="3953143"/>
                  <a:pt x="6080785" y="3947004"/>
                  <a:pt x="6084794" y="3939988"/>
                </a:cubicBezTo>
                <a:cubicBezTo>
                  <a:pt x="6089767" y="3931286"/>
                  <a:pt x="6093268" y="3921796"/>
                  <a:pt x="6098241" y="3913094"/>
                </a:cubicBezTo>
                <a:cubicBezTo>
                  <a:pt x="6102250" y="3906078"/>
                  <a:pt x="6108074" y="3900151"/>
                  <a:pt x="6111688" y="3892924"/>
                </a:cubicBezTo>
                <a:cubicBezTo>
                  <a:pt x="6114858" y="3886585"/>
                  <a:pt x="6115620" y="3879267"/>
                  <a:pt x="6118412" y="3872753"/>
                </a:cubicBezTo>
                <a:cubicBezTo>
                  <a:pt x="6122360" y="3863541"/>
                  <a:pt x="6127911" y="3855071"/>
                  <a:pt x="6131859" y="3845859"/>
                </a:cubicBezTo>
                <a:cubicBezTo>
                  <a:pt x="6148561" y="3806889"/>
                  <a:pt x="6126189" y="3844278"/>
                  <a:pt x="6152030" y="3805518"/>
                </a:cubicBezTo>
                <a:lnTo>
                  <a:pt x="6165477" y="3765177"/>
                </a:lnTo>
                <a:cubicBezTo>
                  <a:pt x="6167718" y="3758453"/>
                  <a:pt x="6171035" y="3751997"/>
                  <a:pt x="6172200" y="3745006"/>
                </a:cubicBezTo>
                <a:cubicBezTo>
                  <a:pt x="6176271" y="3720584"/>
                  <a:pt x="6186999" y="3653545"/>
                  <a:pt x="6192371" y="3637429"/>
                </a:cubicBezTo>
                <a:cubicBezTo>
                  <a:pt x="6194612" y="3630706"/>
                  <a:pt x="6197375" y="3624134"/>
                  <a:pt x="6199094" y="3617259"/>
                </a:cubicBezTo>
                <a:cubicBezTo>
                  <a:pt x="6205650" y="3591034"/>
                  <a:pt x="6208745" y="3563153"/>
                  <a:pt x="6212541" y="3536577"/>
                </a:cubicBezTo>
                <a:cubicBezTo>
                  <a:pt x="6210300" y="3368489"/>
                  <a:pt x="6209772" y="3200369"/>
                  <a:pt x="6205818" y="3032312"/>
                </a:cubicBezTo>
                <a:cubicBezTo>
                  <a:pt x="6204969" y="2996250"/>
                  <a:pt x="6199953" y="2965577"/>
                  <a:pt x="6192371" y="2931459"/>
                </a:cubicBezTo>
                <a:cubicBezTo>
                  <a:pt x="6190366" y="2922438"/>
                  <a:pt x="6187652" y="2913586"/>
                  <a:pt x="6185647" y="2904565"/>
                </a:cubicBezTo>
                <a:cubicBezTo>
                  <a:pt x="6174828" y="2855881"/>
                  <a:pt x="6184216" y="2886822"/>
                  <a:pt x="6172200" y="2850777"/>
                </a:cubicBezTo>
                <a:cubicBezTo>
                  <a:pt x="6159025" y="2771717"/>
                  <a:pt x="6172128" y="2843726"/>
                  <a:pt x="6158753" y="2783541"/>
                </a:cubicBezTo>
                <a:cubicBezTo>
                  <a:pt x="6156274" y="2772386"/>
                  <a:pt x="6154600" y="2761059"/>
                  <a:pt x="6152030" y="2749924"/>
                </a:cubicBezTo>
                <a:cubicBezTo>
                  <a:pt x="6147874" y="2731916"/>
                  <a:pt x="6140876" y="2714474"/>
                  <a:pt x="6138583" y="2696135"/>
                </a:cubicBezTo>
                <a:cubicBezTo>
                  <a:pt x="6136342" y="2678206"/>
                  <a:pt x="6134830" y="2660170"/>
                  <a:pt x="6131859" y="2642347"/>
                </a:cubicBezTo>
                <a:cubicBezTo>
                  <a:pt x="6127657" y="2617137"/>
                  <a:pt x="6124804" y="2617655"/>
                  <a:pt x="6118412" y="2595282"/>
                </a:cubicBezTo>
                <a:cubicBezTo>
                  <a:pt x="6115873" y="2586397"/>
                  <a:pt x="6113624" y="2577423"/>
                  <a:pt x="6111688" y="2568388"/>
                </a:cubicBezTo>
                <a:cubicBezTo>
                  <a:pt x="6108906" y="2555405"/>
                  <a:pt x="6098739" y="2497729"/>
                  <a:pt x="6091518" y="2474259"/>
                </a:cubicBezTo>
                <a:cubicBezTo>
                  <a:pt x="6085265" y="2453937"/>
                  <a:pt x="6071347" y="2413747"/>
                  <a:pt x="6071347" y="2413747"/>
                </a:cubicBezTo>
                <a:cubicBezTo>
                  <a:pt x="6066803" y="2386478"/>
                  <a:pt x="6065424" y="2371592"/>
                  <a:pt x="6057900" y="2346512"/>
                </a:cubicBezTo>
                <a:cubicBezTo>
                  <a:pt x="6053827" y="2332935"/>
                  <a:pt x="6052315" y="2317965"/>
                  <a:pt x="6044453" y="2306171"/>
                </a:cubicBezTo>
                <a:cubicBezTo>
                  <a:pt x="6035488" y="2292724"/>
                  <a:pt x="6022670" y="2281161"/>
                  <a:pt x="6017559" y="2265829"/>
                </a:cubicBezTo>
                <a:cubicBezTo>
                  <a:pt x="5994080" y="2195393"/>
                  <a:pt x="6016237" y="2250068"/>
                  <a:pt x="5990665" y="2205318"/>
                </a:cubicBezTo>
                <a:cubicBezTo>
                  <a:pt x="5985692" y="2196616"/>
                  <a:pt x="5983044" y="2186580"/>
                  <a:pt x="5977218" y="2178424"/>
                </a:cubicBezTo>
                <a:cubicBezTo>
                  <a:pt x="5971691" y="2170686"/>
                  <a:pt x="5963771" y="2164977"/>
                  <a:pt x="5957047" y="2158253"/>
                </a:cubicBezTo>
                <a:cubicBezTo>
                  <a:pt x="5945214" y="2122750"/>
                  <a:pt x="5954255" y="2143978"/>
                  <a:pt x="5923430" y="2097741"/>
                </a:cubicBezTo>
                <a:cubicBezTo>
                  <a:pt x="5918948" y="2091018"/>
                  <a:pt x="5912538" y="2085237"/>
                  <a:pt x="5909983" y="2077571"/>
                </a:cubicBezTo>
                <a:cubicBezTo>
                  <a:pt x="5903245" y="2057357"/>
                  <a:pt x="5904293" y="2054606"/>
                  <a:pt x="5889812" y="2037229"/>
                </a:cubicBezTo>
                <a:cubicBezTo>
                  <a:pt x="5883725" y="2029924"/>
                  <a:pt x="5875829" y="2024278"/>
                  <a:pt x="5869641" y="2017059"/>
                </a:cubicBezTo>
                <a:cubicBezTo>
                  <a:pt x="5862348" y="2008551"/>
                  <a:pt x="5855984" y="1999284"/>
                  <a:pt x="5849471" y="1990165"/>
                </a:cubicBezTo>
                <a:cubicBezTo>
                  <a:pt x="5844774" y="1983589"/>
                  <a:pt x="5841197" y="1976202"/>
                  <a:pt x="5836024" y="1969994"/>
                </a:cubicBezTo>
                <a:cubicBezTo>
                  <a:pt x="5829937" y="1962689"/>
                  <a:pt x="5823158" y="1955911"/>
                  <a:pt x="5815853" y="1949824"/>
                </a:cubicBezTo>
                <a:cubicBezTo>
                  <a:pt x="5809645" y="1944651"/>
                  <a:pt x="5801891" y="1941550"/>
                  <a:pt x="5795683" y="1936377"/>
                </a:cubicBezTo>
                <a:cubicBezTo>
                  <a:pt x="5788378" y="1930290"/>
                  <a:pt x="5783330" y="1921618"/>
                  <a:pt x="5775512" y="1916206"/>
                </a:cubicBezTo>
                <a:cubicBezTo>
                  <a:pt x="5678554" y="1849081"/>
                  <a:pt x="5741336" y="1898511"/>
                  <a:pt x="5667935" y="1855694"/>
                </a:cubicBezTo>
                <a:cubicBezTo>
                  <a:pt x="5653975" y="1847551"/>
                  <a:pt x="5642926" y="1833910"/>
                  <a:pt x="5627594" y="1828800"/>
                </a:cubicBezTo>
                <a:cubicBezTo>
                  <a:pt x="5620871" y="1826559"/>
                  <a:pt x="5614238" y="1824024"/>
                  <a:pt x="5607424" y="1822077"/>
                </a:cubicBezTo>
                <a:cubicBezTo>
                  <a:pt x="5597370" y="1819205"/>
                  <a:pt x="5571106" y="1814003"/>
                  <a:pt x="5560359" y="1808629"/>
                </a:cubicBezTo>
                <a:cubicBezTo>
                  <a:pt x="5553131" y="1805015"/>
                  <a:pt x="5547416" y="1798796"/>
                  <a:pt x="5540188" y="1795182"/>
                </a:cubicBezTo>
                <a:cubicBezTo>
                  <a:pt x="5533849" y="1792013"/>
                  <a:pt x="5526271" y="1791794"/>
                  <a:pt x="5520018" y="1788459"/>
                </a:cubicBezTo>
                <a:cubicBezTo>
                  <a:pt x="5411513" y="1730590"/>
                  <a:pt x="5473812" y="1752886"/>
                  <a:pt x="5419165" y="1734671"/>
                </a:cubicBezTo>
                <a:cubicBezTo>
                  <a:pt x="5412441" y="1730189"/>
                  <a:pt x="5406588" y="1723986"/>
                  <a:pt x="5398994" y="1721224"/>
                </a:cubicBezTo>
                <a:cubicBezTo>
                  <a:pt x="5381626" y="1714908"/>
                  <a:pt x="5345206" y="1707777"/>
                  <a:pt x="5345206" y="1707777"/>
                </a:cubicBezTo>
                <a:cubicBezTo>
                  <a:pt x="5321874" y="1684445"/>
                  <a:pt x="5324833" y="1684143"/>
                  <a:pt x="5291418" y="1667435"/>
                </a:cubicBezTo>
                <a:cubicBezTo>
                  <a:pt x="5280623" y="1662037"/>
                  <a:pt x="5268350" y="1659849"/>
                  <a:pt x="5257800" y="1653988"/>
                </a:cubicBezTo>
                <a:cubicBezTo>
                  <a:pt x="5248004" y="1648546"/>
                  <a:pt x="5240408" y="1639757"/>
                  <a:pt x="5230906" y="1633818"/>
                </a:cubicBezTo>
                <a:cubicBezTo>
                  <a:pt x="5222407" y="1628506"/>
                  <a:pt x="5212511" y="1625683"/>
                  <a:pt x="5204012" y="1620371"/>
                </a:cubicBezTo>
                <a:cubicBezTo>
                  <a:pt x="5194509" y="1614432"/>
                  <a:pt x="5186621" y="1606139"/>
                  <a:pt x="5177118" y="1600200"/>
                </a:cubicBezTo>
                <a:cubicBezTo>
                  <a:pt x="5160367" y="1589731"/>
                  <a:pt x="5134316" y="1580390"/>
                  <a:pt x="5116606" y="1573306"/>
                </a:cubicBezTo>
                <a:cubicBezTo>
                  <a:pt x="5099203" y="1555903"/>
                  <a:pt x="5080220" y="1534283"/>
                  <a:pt x="5056094" y="1526241"/>
                </a:cubicBezTo>
                <a:lnTo>
                  <a:pt x="5035924" y="1519518"/>
                </a:lnTo>
                <a:cubicBezTo>
                  <a:pt x="5026959" y="1512794"/>
                  <a:pt x="5018760" y="1504907"/>
                  <a:pt x="5009030" y="1499347"/>
                </a:cubicBezTo>
                <a:cubicBezTo>
                  <a:pt x="5002876" y="1495831"/>
                  <a:pt x="4995373" y="1495416"/>
                  <a:pt x="4988859" y="1492624"/>
                </a:cubicBezTo>
                <a:cubicBezTo>
                  <a:pt x="4979647" y="1488676"/>
                  <a:pt x="4970421" y="1484558"/>
                  <a:pt x="4961965" y="1479177"/>
                </a:cubicBezTo>
                <a:cubicBezTo>
                  <a:pt x="4895546" y="1436910"/>
                  <a:pt x="4938184" y="1453321"/>
                  <a:pt x="4894730" y="1438835"/>
                </a:cubicBezTo>
                <a:cubicBezTo>
                  <a:pt x="4863273" y="1407380"/>
                  <a:pt x="4887489" y="1427343"/>
                  <a:pt x="4847665" y="1405218"/>
                </a:cubicBezTo>
                <a:cubicBezTo>
                  <a:pt x="4836241" y="1398871"/>
                  <a:pt x="4825129" y="1391973"/>
                  <a:pt x="4814047" y="1385047"/>
                </a:cubicBezTo>
                <a:cubicBezTo>
                  <a:pt x="4807195" y="1380764"/>
                  <a:pt x="4801104" y="1375214"/>
                  <a:pt x="4793877" y="1371600"/>
                </a:cubicBezTo>
                <a:cubicBezTo>
                  <a:pt x="4787538" y="1368431"/>
                  <a:pt x="4780342" y="1367366"/>
                  <a:pt x="4773706" y="1364877"/>
                </a:cubicBezTo>
                <a:cubicBezTo>
                  <a:pt x="4762405" y="1360639"/>
                  <a:pt x="4751046" y="1356487"/>
                  <a:pt x="4740088" y="1351429"/>
                </a:cubicBezTo>
                <a:cubicBezTo>
                  <a:pt x="4721887" y="1343029"/>
                  <a:pt x="4702979" y="1335654"/>
                  <a:pt x="4686300" y="1324535"/>
                </a:cubicBezTo>
                <a:cubicBezTo>
                  <a:pt x="4679577" y="1320053"/>
                  <a:pt x="4673514" y="1314370"/>
                  <a:pt x="4666130" y="1311088"/>
                </a:cubicBezTo>
                <a:cubicBezTo>
                  <a:pt x="4666123" y="1311085"/>
                  <a:pt x="4615707" y="1294281"/>
                  <a:pt x="4605618" y="1290918"/>
                </a:cubicBezTo>
                <a:cubicBezTo>
                  <a:pt x="4598894" y="1288677"/>
                  <a:pt x="4591786" y="1287364"/>
                  <a:pt x="4585447" y="1284194"/>
                </a:cubicBezTo>
                <a:cubicBezTo>
                  <a:pt x="4562016" y="1272479"/>
                  <a:pt x="4550689" y="1265884"/>
                  <a:pt x="4524935" y="1257300"/>
                </a:cubicBezTo>
                <a:cubicBezTo>
                  <a:pt x="4516169" y="1254378"/>
                  <a:pt x="4507006" y="1252818"/>
                  <a:pt x="4498041" y="1250577"/>
                </a:cubicBezTo>
                <a:cubicBezTo>
                  <a:pt x="4489076" y="1246094"/>
                  <a:pt x="4480359" y="1241077"/>
                  <a:pt x="4471147" y="1237129"/>
                </a:cubicBezTo>
                <a:cubicBezTo>
                  <a:pt x="4464633" y="1234337"/>
                  <a:pt x="4457613" y="1232894"/>
                  <a:pt x="4450977" y="1230406"/>
                </a:cubicBezTo>
                <a:cubicBezTo>
                  <a:pt x="4439676" y="1226168"/>
                  <a:pt x="4428388" y="1221861"/>
                  <a:pt x="4417359" y="1216959"/>
                </a:cubicBezTo>
                <a:cubicBezTo>
                  <a:pt x="4408200" y="1212888"/>
                  <a:pt x="4399771" y="1207234"/>
                  <a:pt x="4390465" y="1203512"/>
                </a:cubicBezTo>
                <a:cubicBezTo>
                  <a:pt x="4377304" y="1198248"/>
                  <a:pt x="4350124" y="1190065"/>
                  <a:pt x="4350124" y="1190065"/>
                </a:cubicBezTo>
                <a:cubicBezTo>
                  <a:pt x="4343400" y="1185583"/>
                  <a:pt x="4337337" y="1179900"/>
                  <a:pt x="4329953" y="1176618"/>
                </a:cubicBezTo>
                <a:cubicBezTo>
                  <a:pt x="4317000" y="1170861"/>
                  <a:pt x="4303059" y="1167653"/>
                  <a:pt x="4289612" y="1163171"/>
                </a:cubicBezTo>
                <a:lnTo>
                  <a:pt x="4269441" y="1156447"/>
                </a:lnTo>
                <a:cubicBezTo>
                  <a:pt x="4262718" y="1154206"/>
                  <a:pt x="4255851" y="1152356"/>
                  <a:pt x="4249271" y="1149724"/>
                </a:cubicBezTo>
                <a:cubicBezTo>
                  <a:pt x="4223500" y="1139416"/>
                  <a:pt x="4202430" y="1130225"/>
                  <a:pt x="4175312" y="1122829"/>
                </a:cubicBezTo>
                <a:cubicBezTo>
                  <a:pt x="4164287" y="1119822"/>
                  <a:pt x="4152781" y="1118878"/>
                  <a:pt x="4141694" y="1116106"/>
                </a:cubicBezTo>
                <a:cubicBezTo>
                  <a:pt x="4134819" y="1114387"/>
                  <a:pt x="4128399" y="1111101"/>
                  <a:pt x="4121524" y="1109382"/>
                </a:cubicBezTo>
                <a:cubicBezTo>
                  <a:pt x="4092707" y="1102178"/>
                  <a:pt x="4077504" y="1101923"/>
                  <a:pt x="4047565" y="1095935"/>
                </a:cubicBezTo>
                <a:cubicBezTo>
                  <a:pt x="4038504" y="1094123"/>
                  <a:pt x="4029706" y="1091148"/>
                  <a:pt x="4020671" y="1089212"/>
                </a:cubicBezTo>
                <a:cubicBezTo>
                  <a:pt x="3998322" y="1084423"/>
                  <a:pt x="3975608" y="1081309"/>
                  <a:pt x="3953435" y="1075765"/>
                </a:cubicBezTo>
                <a:cubicBezTo>
                  <a:pt x="3887846" y="1059366"/>
                  <a:pt x="3969745" y="1079390"/>
                  <a:pt x="3892924" y="1062318"/>
                </a:cubicBezTo>
                <a:cubicBezTo>
                  <a:pt x="3832739" y="1048943"/>
                  <a:pt x="3904748" y="1062046"/>
                  <a:pt x="3825688" y="1048871"/>
                </a:cubicBezTo>
                <a:lnTo>
                  <a:pt x="3745006" y="1021977"/>
                </a:lnTo>
                <a:cubicBezTo>
                  <a:pt x="3745005" y="1021977"/>
                  <a:pt x="3704666" y="1008530"/>
                  <a:pt x="3704665" y="1008529"/>
                </a:cubicBezTo>
                <a:cubicBezTo>
                  <a:pt x="3672701" y="987220"/>
                  <a:pt x="3692159" y="997637"/>
                  <a:pt x="3644153" y="981635"/>
                </a:cubicBezTo>
                <a:cubicBezTo>
                  <a:pt x="3644149" y="981634"/>
                  <a:pt x="3603815" y="968190"/>
                  <a:pt x="3603812" y="968188"/>
                </a:cubicBezTo>
                <a:cubicBezTo>
                  <a:pt x="3597088" y="963706"/>
                  <a:pt x="3591025" y="958023"/>
                  <a:pt x="3583641" y="954741"/>
                </a:cubicBezTo>
                <a:cubicBezTo>
                  <a:pt x="3570688" y="948984"/>
                  <a:pt x="3543300" y="941294"/>
                  <a:pt x="3543300" y="941294"/>
                </a:cubicBezTo>
                <a:cubicBezTo>
                  <a:pt x="3498013" y="896007"/>
                  <a:pt x="3550414" y="941490"/>
                  <a:pt x="3496235" y="914400"/>
                </a:cubicBezTo>
                <a:cubicBezTo>
                  <a:pt x="3486212" y="909388"/>
                  <a:pt x="3478460" y="900742"/>
                  <a:pt x="3469341" y="894229"/>
                </a:cubicBezTo>
                <a:cubicBezTo>
                  <a:pt x="3436582" y="870829"/>
                  <a:pt x="3461669" y="889844"/>
                  <a:pt x="3422277" y="867335"/>
                </a:cubicBezTo>
                <a:cubicBezTo>
                  <a:pt x="3345294" y="823345"/>
                  <a:pt x="3465360" y="889335"/>
                  <a:pt x="3381935" y="833718"/>
                </a:cubicBezTo>
                <a:cubicBezTo>
                  <a:pt x="3376038" y="829787"/>
                  <a:pt x="3368488" y="829235"/>
                  <a:pt x="3361765" y="826994"/>
                </a:cubicBezTo>
                <a:cubicBezTo>
                  <a:pt x="3297411" y="762643"/>
                  <a:pt x="3379811" y="839026"/>
                  <a:pt x="3321424" y="800100"/>
                </a:cubicBezTo>
                <a:cubicBezTo>
                  <a:pt x="3313512" y="794825"/>
                  <a:pt x="3308612" y="785950"/>
                  <a:pt x="3301253" y="779929"/>
                </a:cubicBezTo>
                <a:cubicBezTo>
                  <a:pt x="3283907" y="765737"/>
                  <a:pt x="3263312" y="755435"/>
                  <a:pt x="3247465" y="739588"/>
                </a:cubicBezTo>
                <a:cubicBezTo>
                  <a:pt x="3234018" y="726141"/>
                  <a:pt x="3223431" y="709031"/>
                  <a:pt x="3207124" y="699247"/>
                </a:cubicBezTo>
                <a:cubicBezTo>
                  <a:pt x="3195918" y="692524"/>
                  <a:pt x="3183961" y="686918"/>
                  <a:pt x="3173506" y="679077"/>
                </a:cubicBezTo>
                <a:cubicBezTo>
                  <a:pt x="3165899" y="673372"/>
                  <a:pt x="3160841" y="664744"/>
                  <a:pt x="3153335" y="658906"/>
                </a:cubicBezTo>
                <a:cubicBezTo>
                  <a:pt x="3140578" y="648984"/>
                  <a:pt x="3124421" y="643440"/>
                  <a:pt x="3112994" y="632012"/>
                </a:cubicBezTo>
                <a:cubicBezTo>
                  <a:pt x="3106271" y="625288"/>
                  <a:pt x="3100329" y="617679"/>
                  <a:pt x="3092824" y="611841"/>
                </a:cubicBezTo>
                <a:cubicBezTo>
                  <a:pt x="3080067" y="601919"/>
                  <a:pt x="3063911" y="596375"/>
                  <a:pt x="3052483" y="584947"/>
                </a:cubicBezTo>
                <a:cubicBezTo>
                  <a:pt x="3025255" y="557719"/>
                  <a:pt x="3019964" y="547155"/>
                  <a:pt x="2991971" y="531159"/>
                </a:cubicBezTo>
                <a:cubicBezTo>
                  <a:pt x="2983269" y="526186"/>
                  <a:pt x="2973779" y="522685"/>
                  <a:pt x="2965077" y="517712"/>
                </a:cubicBezTo>
                <a:cubicBezTo>
                  <a:pt x="2958061" y="513703"/>
                  <a:pt x="2952290" y="507547"/>
                  <a:pt x="2944906" y="504265"/>
                </a:cubicBezTo>
                <a:cubicBezTo>
                  <a:pt x="2931953" y="498508"/>
                  <a:pt x="2904565" y="490818"/>
                  <a:pt x="2904565" y="490818"/>
                </a:cubicBezTo>
                <a:cubicBezTo>
                  <a:pt x="2855013" y="453653"/>
                  <a:pt x="2901131" y="482806"/>
                  <a:pt x="2850777" y="463924"/>
                </a:cubicBezTo>
                <a:cubicBezTo>
                  <a:pt x="2841392" y="460405"/>
                  <a:pt x="2833189" y="454199"/>
                  <a:pt x="2823883" y="450477"/>
                </a:cubicBezTo>
                <a:cubicBezTo>
                  <a:pt x="2796594" y="439561"/>
                  <a:pt x="2783069" y="436911"/>
                  <a:pt x="2756647" y="430306"/>
                </a:cubicBezTo>
                <a:cubicBezTo>
                  <a:pt x="2749924" y="425824"/>
                  <a:pt x="2743704" y="420473"/>
                  <a:pt x="2736477" y="416859"/>
                </a:cubicBezTo>
                <a:cubicBezTo>
                  <a:pt x="2730138" y="413689"/>
                  <a:pt x="2723212" y="411729"/>
                  <a:pt x="2716306" y="410135"/>
                </a:cubicBezTo>
                <a:cubicBezTo>
                  <a:pt x="2674388" y="400461"/>
                  <a:pt x="2648542" y="396600"/>
                  <a:pt x="2608730" y="389965"/>
                </a:cubicBezTo>
                <a:cubicBezTo>
                  <a:pt x="2568342" y="376502"/>
                  <a:pt x="2607165" y="388107"/>
                  <a:pt x="2541494" y="376518"/>
                </a:cubicBezTo>
                <a:cubicBezTo>
                  <a:pt x="2518986" y="372546"/>
                  <a:pt x="2496432" y="368614"/>
                  <a:pt x="2474259" y="363071"/>
                </a:cubicBezTo>
                <a:cubicBezTo>
                  <a:pt x="2456330" y="358589"/>
                  <a:pt x="2438593" y="353248"/>
                  <a:pt x="2420471" y="349624"/>
                </a:cubicBezTo>
                <a:lnTo>
                  <a:pt x="2353235" y="336177"/>
                </a:lnTo>
                <a:cubicBezTo>
                  <a:pt x="2342029" y="333936"/>
                  <a:pt x="2330890" y="331332"/>
                  <a:pt x="2319618" y="329453"/>
                </a:cubicBezTo>
                <a:cubicBezTo>
                  <a:pt x="2306171" y="327212"/>
                  <a:pt x="2292676" y="325241"/>
                  <a:pt x="2279277" y="322729"/>
                </a:cubicBezTo>
                <a:cubicBezTo>
                  <a:pt x="2256813" y="318517"/>
                  <a:pt x="2234214" y="314825"/>
                  <a:pt x="2212041" y="309282"/>
                </a:cubicBezTo>
                <a:cubicBezTo>
                  <a:pt x="2194112" y="304800"/>
                  <a:pt x="2176375" y="299459"/>
                  <a:pt x="2158253" y="295835"/>
                </a:cubicBezTo>
                <a:cubicBezTo>
                  <a:pt x="2147047" y="293594"/>
                  <a:pt x="2135791" y="291591"/>
                  <a:pt x="2124635" y="289112"/>
                </a:cubicBezTo>
                <a:cubicBezTo>
                  <a:pt x="2077366" y="278608"/>
                  <a:pt x="2116861" y="286891"/>
                  <a:pt x="2077571" y="275665"/>
                </a:cubicBezTo>
                <a:cubicBezTo>
                  <a:pt x="2068686" y="273126"/>
                  <a:pt x="2059329" y="272186"/>
                  <a:pt x="2050677" y="268941"/>
                </a:cubicBezTo>
                <a:cubicBezTo>
                  <a:pt x="2041292" y="265422"/>
                  <a:pt x="2033168" y="259013"/>
                  <a:pt x="2023783" y="255494"/>
                </a:cubicBezTo>
                <a:cubicBezTo>
                  <a:pt x="1998498" y="246013"/>
                  <a:pt x="1982092" y="250652"/>
                  <a:pt x="1956547" y="235324"/>
                </a:cubicBezTo>
                <a:cubicBezTo>
                  <a:pt x="1945341" y="228600"/>
                  <a:pt x="1934827" y="220561"/>
                  <a:pt x="1922930" y="215153"/>
                </a:cubicBezTo>
                <a:cubicBezTo>
                  <a:pt x="1910026" y="209287"/>
                  <a:pt x="1882588" y="201706"/>
                  <a:pt x="1882588" y="201706"/>
                </a:cubicBezTo>
                <a:cubicBezTo>
                  <a:pt x="1850624" y="180396"/>
                  <a:pt x="1870085" y="190815"/>
                  <a:pt x="1822077" y="174812"/>
                </a:cubicBezTo>
                <a:lnTo>
                  <a:pt x="1741394" y="147918"/>
                </a:lnTo>
                <a:cubicBezTo>
                  <a:pt x="1734671" y="145677"/>
                  <a:pt x="1727121" y="145125"/>
                  <a:pt x="1721224" y="141194"/>
                </a:cubicBezTo>
                <a:cubicBezTo>
                  <a:pt x="1714500" y="136712"/>
                  <a:pt x="1708480" y="130930"/>
                  <a:pt x="1701053" y="127747"/>
                </a:cubicBezTo>
                <a:cubicBezTo>
                  <a:pt x="1692560" y="124107"/>
                  <a:pt x="1683124" y="123265"/>
                  <a:pt x="1674159" y="121024"/>
                </a:cubicBezTo>
                <a:cubicBezTo>
                  <a:pt x="1612106" y="89996"/>
                  <a:pt x="1639818" y="98990"/>
                  <a:pt x="1593477" y="87406"/>
                </a:cubicBezTo>
                <a:cubicBezTo>
                  <a:pt x="1586753" y="82924"/>
                  <a:pt x="1580733" y="77142"/>
                  <a:pt x="1573306" y="73959"/>
                </a:cubicBezTo>
                <a:cubicBezTo>
                  <a:pt x="1564813" y="70319"/>
                  <a:pt x="1555263" y="69890"/>
                  <a:pt x="1546412" y="67235"/>
                </a:cubicBezTo>
                <a:cubicBezTo>
                  <a:pt x="1532835" y="63162"/>
                  <a:pt x="1519518" y="58270"/>
                  <a:pt x="1506071" y="53788"/>
                </a:cubicBezTo>
                <a:cubicBezTo>
                  <a:pt x="1486855" y="47383"/>
                  <a:pt x="1480100" y="44560"/>
                  <a:pt x="1459006" y="40341"/>
                </a:cubicBezTo>
                <a:cubicBezTo>
                  <a:pt x="1445638" y="37667"/>
                  <a:pt x="1432078" y="36057"/>
                  <a:pt x="1418665" y="33618"/>
                </a:cubicBezTo>
                <a:cubicBezTo>
                  <a:pt x="1407421" y="31574"/>
                  <a:pt x="1396203" y="29373"/>
                  <a:pt x="1385047" y="26894"/>
                </a:cubicBezTo>
                <a:cubicBezTo>
                  <a:pt x="1376027" y="24889"/>
                  <a:pt x="1367244" y="21824"/>
                  <a:pt x="1358153" y="20171"/>
                </a:cubicBezTo>
                <a:cubicBezTo>
                  <a:pt x="1342561" y="17336"/>
                  <a:pt x="1326694" y="16201"/>
                  <a:pt x="1311088" y="13447"/>
                </a:cubicBezTo>
                <a:cubicBezTo>
                  <a:pt x="1288580" y="9475"/>
                  <a:pt x="1243853" y="0"/>
                  <a:pt x="1243853" y="0"/>
                </a:cubicBezTo>
                <a:lnTo>
                  <a:pt x="914400" y="6724"/>
                </a:lnTo>
                <a:cubicBezTo>
                  <a:pt x="905166" y="7072"/>
                  <a:pt x="896526" y="11442"/>
                  <a:pt x="887506" y="13447"/>
                </a:cubicBezTo>
                <a:cubicBezTo>
                  <a:pt x="822551" y="27881"/>
                  <a:pt x="886596" y="12284"/>
                  <a:pt x="813547" y="26894"/>
                </a:cubicBezTo>
                <a:cubicBezTo>
                  <a:pt x="804486" y="28706"/>
                  <a:pt x="795674" y="31613"/>
                  <a:pt x="786653" y="33618"/>
                </a:cubicBezTo>
                <a:cubicBezTo>
                  <a:pt x="775497" y="36097"/>
                  <a:pt x="764191" y="37862"/>
                  <a:pt x="753035" y="40341"/>
                </a:cubicBezTo>
                <a:cubicBezTo>
                  <a:pt x="744014" y="42346"/>
                  <a:pt x="735162" y="45060"/>
                  <a:pt x="726141" y="47065"/>
                </a:cubicBezTo>
                <a:cubicBezTo>
                  <a:pt x="714986" y="49544"/>
                  <a:pt x="703679" y="51309"/>
                  <a:pt x="692524" y="53788"/>
                </a:cubicBezTo>
                <a:cubicBezTo>
                  <a:pt x="683503" y="55793"/>
                  <a:pt x="674665" y="58576"/>
                  <a:pt x="665630" y="60512"/>
                </a:cubicBezTo>
                <a:cubicBezTo>
                  <a:pt x="643282" y="65301"/>
                  <a:pt x="620567" y="68416"/>
                  <a:pt x="598394" y="73959"/>
                </a:cubicBezTo>
                <a:cubicBezTo>
                  <a:pt x="591221" y="75752"/>
                  <a:pt x="515840" y="93137"/>
                  <a:pt x="504265" y="100853"/>
                </a:cubicBezTo>
                <a:cubicBezTo>
                  <a:pt x="402314" y="168820"/>
                  <a:pt x="506946" y="95257"/>
                  <a:pt x="443753" y="147918"/>
                </a:cubicBezTo>
                <a:cubicBezTo>
                  <a:pt x="437545" y="153091"/>
                  <a:pt x="429893" y="156317"/>
                  <a:pt x="423583" y="161365"/>
                </a:cubicBezTo>
                <a:cubicBezTo>
                  <a:pt x="405812" y="175582"/>
                  <a:pt x="395537" y="196709"/>
                  <a:pt x="383241" y="215153"/>
                </a:cubicBezTo>
                <a:lnTo>
                  <a:pt x="369794" y="235324"/>
                </a:lnTo>
                <a:cubicBezTo>
                  <a:pt x="357979" y="270770"/>
                  <a:pt x="370880" y="242090"/>
                  <a:pt x="342900" y="275665"/>
                </a:cubicBezTo>
                <a:cubicBezTo>
                  <a:pt x="337727" y="281873"/>
                  <a:pt x="334626" y="289627"/>
                  <a:pt x="329453" y="295835"/>
                </a:cubicBezTo>
                <a:cubicBezTo>
                  <a:pt x="286310" y="347607"/>
                  <a:pt x="329225" y="286094"/>
                  <a:pt x="295835" y="336177"/>
                </a:cubicBezTo>
                <a:cubicBezTo>
                  <a:pt x="293594" y="342900"/>
                  <a:pt x="292554" y="350152"/>
                  <a:pt x="289112" y="356347"/>
                </a:cubicBezTo>
                <a:cubicBezTo>
                  <a:pt x="281263" y="370475"/>
                  <a:pt x="267329" y="381356"/>
                  <a:pt x="262218" y="396688"/>
                </a:cubicBezTo>
                <a:cubicBezTo>
                  <a:pt x="257736" y="410135"/>
                  <a:pt x="252209" y="423278"/>
                  <a:pt x="248771" y="437029"/>
                </a:cubicBezTo>
                <a:cubicBezTo>
                  <a:pt x="244522" y="454024"/>
                  <a:pt x="241753" y="468023"/>
                  <a:pt x="235324" y="484094"/>
                </a:cubicBezTo>
                <a:cubicBezTo>
                  <a:pt x="233463" y="488747"/>
                  <a:pt x="229721" y="495300"/>
                  <a:pt x="228600" y="497541"/>
                </a:cubicBezTo>
                <a:close/>
              </a:path>
            </a:pathLst>
          </a:custGeom>
          <a:solidFill>
            <a:srgbClr val="F1EBF3"/>
          </a:solidFill>
          <a:ln w="2540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05" name="Google Shape;205;p10"/>
          <p:cNvSpPr/>
          <p:nvPr/>
        </p:nvSpPr>
        <p:spPr>
          <a:xfrm>
            <a:off x="1192693" y="4515709"/>
            <a:ext cx="995083" cy="188629"/>
          </a:xfrm>
          <a:custGeom>
            <a:avLst/>
            <a:gdLst/>
            <a:ahLst/>
            <a:cxnLst/>
            <a:rect l="l" t="t" r="r" b="b"/>
            <a:pathLst>
              <a:path w="995083" h="188629" extrusionOk="0">
                <a:moveTo>
                  <a:pt x="995083" y="0"/>
                </a:moveTo>
                <a:cubicBezTo>
                  <a:pt x="983877" y="6724"/>
                  <a:pt x="973362" y="14763"/>
                  <a:pt x="961465" y="20171"/>
                </a:cubicBezTo>
                <a:cubicBezTo>
                  <a:pt x="934420" y="32464"/>
                  <a:pt x="920493" y="32838"/>
                  <a:pt x="894230" y="40341"/>
                </a:cubicBezTo>
                <a:cubicBezTo>
                  <a:pt x="887415" y="42288"/>
                  <a:pt x="880965" y="45471"/>
                  <a:pt x="874059" y="47065"/>
                </a:cubicBezTo>
                <a:cubicBezTo>
                  <a:pt x="851789" y="52204"/>
                  <a:pt x="829236" y="56030"/>
                  <a:pt x="806824" y="60512"/>
                </a:cubicBezTo>
                <a:cubicBezTo>
                  <a:pt x="795618" y="62753"/>
                  <a:pt x="784293" y="64463"/>
                  <a:pt x="773206" y="67235"/>
                </a:cubicBezTo>
                <a:cubicBezTo>
                  <a:pt x="653257" y="97224"/>
                  <a:pt x="776695" y="67882"/>
                  <a:pt x="679077" y="87406"/>
                </a:cubicBezTo>
                <a:cubicBezTo>
                  <a:pt x="670016" y="89218"/>
                  <a:pt x="661204" y="92125"/>
                  <a:pt x="652183" y="94130"/>
                </a:cubicBezTo>
                <a:cubicBezTo>
                  <a:pt x="641027" y="96609"/>
                  <a:pt x="629721" y="98374"/>
                  <a:pt x="618565" y="100853"/>
                </a:cubicBezTo>
                <a:cubicBezTo>
                  <a:pt x="609544" y="102858"/>
                  <a:pt x="600732" y="105765"/>
                  <a:pt x="591671" y="107577"/>
                </a:cubicBezTo>
                <a:cubicBezTo>
                  <a:pt x="578303" y="110251"/>
                  <a:pt x="564660" y="111444"/>
                  <a:pt x="551330" y="114300"/>
                </a:cubicBezTo>
                <a:cubicBezTo>
                  <a:pt x="447573" y="136533"/>
                  <a:pt x="545500" y="120895"/>
                  <a:pt x="450477" y="134471"/>
                </a:cubicBezTo>
                <a:cubicBezTo>
                  <a:pt x="411222" y="147555"/>
                  <a:pt x="449128" y="136085"/>
                  <a:pt x="389965" y="147918"/>
                </a:cubicBezTo>
                <a:cubicBezTo>
                  <a:pt x="366461" y="152619"/>
                  <a:pt x="354229" y="158757"/>
                  <a:pt x="329453" y="161365"/>
                </a:cubicBezTo>
                <a:cubicBezTo>
                  <a:pt x="271179" y="167499"/>
                  <a:pt x="142640" y="172502"/>
                  <a:pt x="94130" y="174812"/>
                </a:cubicBezTo>
                <a:lnTo>
                  <a:pt x="53789" y="181535"/>
                </a:lnTo>
                <a:cubicBezTo>
                  <a:pt x="42545" y="183579"/>
                  <a:pt x="31511" y="186841"/>
                  <a:pt x="20171" y="188259"/>
                </a:cubicBezTo>
                <a:cubicBezTo>
                  <a:pt x="13499" y="189093"/>
                  <a:pt x="6724" y="188259"/>
                  <a:pt x="0" y="188259"/>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06" name="Google Shape;206;p10"/>
          <p:cNvSpPr/>
          <p:nvPr/>
        </p:nvSpPr>
        <p:spPr>
          <a:xfrm>
            <a:off x="876209" y="3657904"/>
            <a:ext cx="591671" cy="61395"/>
          </a:xfrm>
          <a:custGeom>
            <a:avLst/>
            <a:gdLst/>
            <a:ahLst/>
            <a:cxnLst/>
            <a:rect l="l" t="t" r="r" b="b"/>
            <a:pathLst>
              <a:path w="591671" h="61395" extrusionOk="0">
                <a:moveTo>
                  <a:pt x="591671" y="0"/>
                </a:moveTo>
                <a:cubicBezTo>
                  <a:pt x="580465" y="6724"/>
                  <a:pt x="569950" y="14763"/>
                  <a:pt x="558053" y="20171"/>
                </a:cubicBezTo>
                <a:cubicBezTo>
                  <a:pt x="516778" y="38932"/>
                  <a:pt x="515979" y="31275"/>
                  <a:pt x="470647" y="40341"/>
                </a:cubicBezTo>
                <a:cubicBezTo>
                  <a:pt x="435215" y="47427"/>
                  <a:pt x="406231" y="59924"/>
                  <a:pt x="369795" y="60512"/>
                </a:cubicBezTo>
                <a:cubicBezTo>
                  <a:pt x="246546" y="62500"/>
                  <a:pt x="123265" y="60512"/>
                  <a:pt x="0" y="60512"/>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07" name="Google Shape;207;p10"/>
          <p:cNvSpPr/>
          <p:nvPr/>
        </p:nvSpPr>
        <p:spPr>
          <a:xfrm>
            <a:off x="4248447" y="5751683"/>
            <a:ext cx="295835" cy="531159"/>
          </a:xfrm>
          <a:custGeom>
            <a:avLst/>
            <a:gdLst/>
            <a:ahLst/>
            <a:cxnLst/>
            <a:rect l="l" t="t" r="r" b="b"/>
            <a:pathLst>
              <a:path w="295835" h="531159" extrusionOk="0">
                <a:moveTo>
                  <a:pt x="295835" y="0"/>
                </a:moveTo>
                <a:cubicBezTo>
                  <a:pt x="285941" y="49464"/>
                  <a:pt x="295450" y="24110"/>
                  <a:pt x="262217" y="73959"/>
                </a:cubicBezTo>
                <a:lnTo>
                  <a:pt x="248770" y="94129"/>
                </a:lnTo>
                <a:cubicBezTo>
                  <a:pt x="232785" y="142088"/>
                  <a:pt x="255451" y="84110"/>
                  <a:pt x="221876" y="134470"/>
                </a:cubicBezTo>
                <a:cubicBezTo>
                  <a:pt x="217945" y="140367"/>
                  <a:pt x="218322" y="148302"/>
                  <a:pt x="215152" y="154641"/>
                </a:cubicBezTo>
                <a:cubicBezTo>
                  <a:pt x="206671" y="171602"/>
                  <a:pt x="200764" y="175752"/>
                  <a:pt x="188258" y="188259"/>
                </a:cubicBezTo>
                <a:cubicBezTo>
                  <a:pt x="176424" y="223761"/>
                  <a:pt x="185466" y="202532"/>
                  <a:pt x="154641" y="248770"/>
                </a:cubicBezTo>
                <a:cubicBezTo>
                  <a:pt x="150159" y="255494"/>
                  <a:pt x="143749" y="261275"/>
                  <a:pt x="141194" y="268941"/>
                </a:cubicBezTo>
                <a:cubicBezTo>
                  <a:pt x="130533" y="300925"/>
                  <a:pt x="132564" y="306623"/>
                  <a:pt x="114300" y="329453"/>
                </a:cubicBezTo>
                <a:cubicBezTo>
                  <a:pt x="110340" y="334403"/>
                  <a:pt x="105335" y="338418"/>
                  <a:pt x="100852" y="342900"/>
                </a:cubicBezTo>
                <a:cubicBezTo>
                  <a:pt x="98611" y="349623"/>
                  <a:pt x="97571" y="356875"/>
                  <a:pt x="94129" y="363070"/>
                </a:cubicBezTo>
                <a:cubicBezTo>
                  <a:pt x="86280" y="377198"/>
                  <a:pt x="76200" y="389964"/>
                  <a:pt x="67235" y="403411"/>
                </a:cubicBezTo>
                <a:lnTo>
                  <a:pt x="53788" y="423582"/>
                </a:lnTo>
                <a:cubicBezTo>
                  <a:pt x="49306" y="430306"/>
                  <a:pt x="42897" y="436087"/>
                  <a:pt x="40341" y="443753"/>
                </a:cubicBezTo>
                <a:cubicBezTo>
                  <a:pt x="31061" y="471589"/>
                  <a:pt x="37548" y="458026"/>
                  <a:pt x="20170" y="484094"/>
                </a:cubicBezTo>
                <a:cubicBezTo>
                  <a:pt x="5721" y="527442"/>
                  <a:pt x="16745" y="514411"/>
                  <a:pt x="0" y="531159"/>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08" name="Google Shape;208;p10"/>
          <p:cNvSpPr/>
          <p:nvPr/>
        </p:nvSpPr>
        <p:spPr>
          <a:xfrm>
            <a:off x="6403498" y="1029866"/>
            <a:ext cx="147917" cy="1418665"/>
          </a:xfrm>
          <a:custGeom>
            <a:avLst/>
            <a:gdLst/>
            <a:ahLst/>
            <a:cxnLst/>
            <a:rect l="l" t="t" r="r" b="b"/>
            <a:pathLst>
              <a:path w="147917" h="1418665" extrusionOk="0">
                <a:moveTo>
                  <a:pt x="100853" y="1418665"/>
                </a:moveTo>
                <a:cubicBezTo>
                  <a:pt x="114525" y="1350300"/>
                  <a:pt x="100514" y="1413127"/>
                  <a:pt x="114300" y="1364877"/>
                </a:cubicBezTo>
                <a:cubicBezTo>
                  <a:pt x="131185" y="1305780"/>
                  <a:pt x="111625" y="1366172"/>
                  <a:pt x="127747" y="1317812"/>
                </a:cubicBezTo>
                <a:cubicBezTo>
                  <a:pt x="129988" y="1304365"/>
                  <a:pt x="132031" y="1290884"/>
                  <a:pt x="134470" y="1277471"/>
                </a:cubicBezTo>
                <a:cubicBezTo>
                  <a:pt x="136514" y="1266227"/>
                  <a:pt x="139777" y="1255193"/>
                  <a:pt x="141194" y="1243853"/>
                </a:cubicBezTo>
                <a:cubicBezTo>
                  <a:pt x="144264" y="1219290"/>
                  <a:pt x="145676" y="1194547"/>
                  <a:pt x="147917" y="1169894"/>
                </a:cubicBezTo>
                <a:cubicBezTo>
                  <a:pt x="142116" y="891409"/>
                  <a:pt x="149031" y="934498"/>
                  <a:pt x="134470" y="759759"/>
                </a:cubicBezTo>
                <a:cubicBezTo>
                  <a:pt x="132414" y="735090"/>
                  <a:pt x="131248" y="710306"/>
                  <a:pt x="127747" y="685800"/>
                </a:cubicBezTo>
                <a:cubicBezTo>
                  <a:pt x="126745" y="678784"/>
                  <a:pt x="122742" y="672505"/>
                  <a:pt x="121023" y="665629"/>
                </a:cubicBezTo>
                <a:cubicBezTo>
                  <a:pt x="118251" y="654543"/>
                  <a:pt x="116779" y="643167"/>
                  <a:pt x="114300" y="632012"/>
                </a:cubicBezTo>
                <a:cubicBezTo>
                  <a:pt x="112295" y="622991"/>
                  <a:pt x="109229" y="614210"/>
                  <a:pt x="107576" y="605118"/>
                </a:cubicBezTo>
                <a:cubicBezTo>
                  <a:pt x="104741" y="589526"/>
                  <a:pt x="103458" y="573685"/>
                  <a:pt x="100853" y="558053"/>
                </a:cubicBezTo>
                <a:cubicBezTo>
                  <a:pt x="98974" y="546781"/>
                  <a:pt x="96008" y="535707"/>
                  <a:pt x="94129" y="524435"/>
                </a:cubicBezTo>
                <a:cubicBezTo>
                  <a:pt x="82083" y="452160"/>
                  <a:pt x="93592" y="502111"/>
                  <a:pt x="80682" y="450477"/>
                </a:cubicBezTo>
                <a:cubicBezTo>
                  <a:pt x="78441" y="416859"/>
                  <a:pt x="77973" y="383076"/>
                  <a:pt x="73959" y="349624"/>
                </a:cubicBezTo>
                <a:cubicBezTo>
                  <a:pt x="71236" y="326931"/>
                  <a:pt x="66056" y="304561"/>
                  <a:pt x="60512" y="282388"/>
                </a:cubicBezTo>
                <a:cubicBezTo>
                  <a:pt x="56029" y="264459"/>
                  <a:pt x="49677" y="246896"/>
                  <a:pt x="47064" y="228600"/>
                </a:cubicBezTo>
                <a:cubicBezTo>
                  <a:pt x="41622" y="190500"/>
                  <a:pt x="42676" y="186348"/>
                  <a:pt x="33617" y="154641"/>
                </a:cubicBezTo>
                <a:cubicBezTo>
                  <a:pt x="31670" y="147827"/>
                  <a:pt x="28431" y="141389"/>
                  <a:pt x="26894" y="134471"/>
                </a:cubicBezTo>
                <a:cubicBezTo>
                  <a:pt x="23937" y="121163"/>
                  <a:pt x="22609" y="107542"/>
                  <a:pt x="20170" y="94129"/>
                </a:cubicBezTo>
                <a:cubicBezTo>
                  <a:pt x="18126" y="82886"/>
                  <a:pt x="15926" y="71667"/>
                  <a:pt x="13447" y="60512"/>
                </a:cubicBezTo>
                <a:cubicBezTo>
                  <a:pt x="11442" y="51491"/>
                  <a:pt x="8728" y="42639"/>
                  <a:pt x="6723" y="33618"/>
                </a:cubicBezTo>
                <a:cubicBezTo>
                  <a:pt x="4244" y="22462"/>
                  <a:pt x="0" y="0"/>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09" name="Google Shape;209;p10"/>
          <p:cNvSpPr/>
          <p:nvPr/>
        </p:nvSpPr>
        <p:spPr>
          <a:xfrm>
            <a:off x="7553604" y="4328591"/>
            <a:ext cx="598394" cy="174830"/>
          </a:xfrm>
          <a:custGeom>
            <a:avLst/>
            <a:gdLst/>
            <a:ahLst/>
            <a:cxnLst/>
            <a:rect l="l" t="t" r="r" b="b"/>
            <a:pathLst>
              <a:path w="598394" h="174830" extrusionOk="0">
                <a:moveTo>
                  <a:pt x="0" y="0"/>
                </a:moveTo>
                <a:cubicBezTo>
                  <a:pt x="11206" y="6724"/>
                  <a:pt x="21721" y="14763"/>
                  <a:pt x="33618" y="20171"/>
                </a:cubicBezTo>
                <a:cubicBezTo>
                  <a:pt x="88953" y="45324"/>
                  <a:pt x="70844" y="23617"/>
                  <a:pt x="141194" y="47065"/>
                </a:cubicBezTo>
                <a:cubicBezTo>
                  <a:pt x="147918" y="49306"/>
                  <a:pt x="154415" y="52398"/>
                  <a:pt x="161365" y="53788"/>
                </a:cubicBezTo>
                <a:cubicBezTo>
                  <a:pt x="188101" y="59135"/>
                  <a:pt x="215596" y="60622"/>
                  <a:pt x="242047" y="67235"/>
                </a:cubicBezTo>
                <a:cubicBezTo>
                  <a:pt x="326121" y="88255"/>
                  <a:pt x="221592" y="61391"/>
                  <a:pt x="289112" y="80682"/>
                </a:cubicBezTo>
                <a:cubicBezTo>
                  <a:pt x="297997" y="83221"/>
                  <a:pt x="307155" y="84751"/>
                  <a:pt x="316006" y="87406"/>
                </a:cubicBezTo>
                <a:cubicBezTo>
                  <a:pt x="329583" y="91479"/>
                  <a:pt x="342900" y="96371"/>
                  <a:pt x="356347" y="100853"/>
                </a:cubicBezTo>
                <a:cubicBezTo>
                  <a:pt x="363071" y="103094"/>
                  <a:pt x="369642" y="105857"/>
                  <a:pt x="376518" y="107576"/>
                </a:cubicBezTo>
                <a:cubicBezTo>
                  <a:pt x="394447" y="112059"/>
                  <a:pt x="412773" y="115180"/>
                  <a:pt x="430306" y="121024"/>
                </a:cubicBezTo>
                <a:lnTo>
                  <a:pt x="551329" y="161365"/>
                </a:lnTo>
                <a:lnTo>
                  <a:pt x="571500" y="168088"/>
                </a:lnTo>
                <a:cubicBezTo>
                  <a:pt x="593799" y="175521"/>
                  <a:pt x="584583" y="174812"/>
                  <a:pt x="598394" y="174812"/>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10" name="Google Shape;210;p10"/>
          <p:cNvSpPr/>
          <p:nvPr/>
        </p:nvSpPr>
        <p:spPr>
          <a:xfrm>
            <a:off x="3099785" y="158310"/>
            <a:ext cx="430306" cy="948018"/>
          </a:xfrm>
          <a:custGeom>
            <a:avLst/>
            <a:gdLst/>
            <a:ahLst/>
            <a:cxnLst/>
            <a:rect l="l" t="t" r="r" b="b"/>
            <a:pathLst>
              <a:path w="430306" h="948018" extrusionOk="0">
                <a:moveTo>
                  <a:pt x="403412" y="948018"/>
                </a:moveTo>
                <a:cubicBezTo>
                  <a:pt x="410513" y="930266"/>
                  <a:pt x="418315" y="912669"/>
                  <a:pt x="423583" y="894229"/>
                </a:cubicBezTo>
                <a:cubicBezTo>
                  <a:pt x="426122" y="885344"/>
                  <a:pt x="428065" y="876300"/>
                  <a:pt x="430306" y="867335"/>
                </a:cubicBezTo>
                <a:cubicBezTo>
                  <a:pt x="428065" y="826994"/>
                  <a:pt x="427414" y="786533"/>
                  <a:pt x="423583" y="746312"/>
                </a:cubicBezTo>
                <a:cubicBezTo>
                  <a:pt x="422911" y="739257"/>
                  <a:pt x="418578" y="733017"/>
                  <a:pt x="416859" y="726141"/>
                </a:cubicBezTo>
                <a:cubicBezTo>
                  <a:pt x="414087" y="715054"/>
                  <a:pt x="412615" y="703679"/>
                  <a:pt x="410136" y="692523"/>
                </a:cubicBezTo>
                <a:cubicBezTo>
                  <a:pt x="408131" y="683502"/>
                  <a:pt x="405417" y="674650"/>
                  <a:pt x="403412" y="665629"/>
                </a:cubicBezTo>
                <a:cubicBezTo>
                  <a:pt x="397924" y="640934"/>
                  <a:pt x="396997" y="628557"/>
                  <a:pt x="389965" y="605118"/>
                </a:cubicBezTo>
                <a:cubicBezTo>
                  <a:pt x="389941" y="605040"/>
                  <a:pt x="373169" y="554731"/>
                  <a:pt x="369794" y="544606"/>
                </a:cubicBezTo>
                <a:lnTo>
                  <a:pt x="356347" y="504265"/>
                </a:lnTo>
                <a:cubicBezTo>
                  <a:pt x="354106" y="497541"/>
                  <a:pt x="353555" y="489991"/>
                  <a:pt x="349624" y="484094"/>
                </a:cubicBezTo>
                <a:cubicBezTo>
                  <a:pt x="345142" y="477370"/>
                  <a:pt x="339791" y="471151"/>
                  <a:pt x="336177" y="463923"/>
                </a:cubicBezTo>
                <a:cubicBezTo>
                  <a:pt x="333007" y="457584"/>
                  <a:pt x="332623" y="450092"/>
                  <a:pt x="329453" y="443753"/>
                </a:cubicBezTo>
                <a:cubicBezTo>
                  <a:pt x="315035" y="414917"/>
                  <a:pt x="316657" y="430182"/>
                  <a:pt x="295836" y="403412"/>
                </a:cubicBezTo>
                <a:cubicBezTo>
                  <a:pt x="285914" y="390655"/>
                  <a:pt x="280370" y="374498"/>
                  <a:pt x="268942" y="363070"/>
                </a:cubicBezTo>
                <a:cubicBezTo>
                  <a:pt x="257736" y="351864"/>
                  <a:pt x="244115" y="342639"/>
                  <a:pt x="235324" y="329453"/>
                </a:cubicBezTo>
                <a:cubicBezTo>
                  <a:pt x="226359" y="316006"/>
                  <a:pt x="219858" y="300540"/>
                  <a:pt x="208430" y="289112"/>
                </a:cubicBezTo>
                <a:cubicBezTo>
                  <a:pt x="201706" y="282388"/>
                  <a:pt x="194097" y="276447"/>
                  <a:pt x="188259" y="268941"/>
                </a:cubicBezTo>
                <a:cubicBezTo>
                  <a:pt x="178337" y="256184"/>
                  <a:pt x="172793" y="240028"/>
                  <a:pt x="161365" y="228600"/>
                </a:cubicBezTo>
                <a:cubicBezTo>
                  <a:pt x="129766" y="197001"/>
                  <a:pt x="146469" y="216342"/>
                  <a:pt x="114300" y="168088"/>
                </a:cubicBezTo>
                <a:lnTo>
                  <a:pt x="100853" y="147918"/>
                </a:lnTo>
                <a:cubicBezTo>
                  <a:pt x="89417" y="113607"/>
                  <a:pt x="101431" y="139627"/>
                  <a:pt x="73959" y="107576"/>
                </a:cubicBezTo>
                <a:cubicBezTo>
                  <a:pt x="17141" y="41288"/>
                  <a:pt x="82936" y="113751"/>
                  <a:pt x="40342" y="60512"/>
                </a:cubicBezTo>
                <a:cubicBezTo>
                  <a:pt x="36382" y="55562"/>
                  <a:pt x="31377" y="51547"/>
                  <a:pt x="26894" y="47065"/>
                </a:cubicBezTo>
                <a:cubicBezTo>
                  <a:pt x="24653" y="40341"/>
                  <a:pt x="23340" y="33233"/>
                  <a:pt x="20171" y="26894"/>
                </a:cubicBezTo>
                <a:cubicBezTo>
                  <a:pt x="12568" y="11686"/>
                  <a:pt x="9457" y="9455"/>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11" name="Google Shape;211;p10"/>
          <p:cNvSpPr/>
          <p:nvPr/>
        </p:nvSpPr>
        <p:spPr>
          <a:xfrm>
            <a:off x="3854227" y="430692"/>
            <a:ext cx="13447" cy="679076"/>
          </a:xfrm>
          <a:custGeom>
            <a:avLst/>
            <a:gdLst/>
            <a:ahLst/>
            <a:cxnLst/>
            <a:rect l="l" t="t" r="r" b="b"/>
            <a:pathLst>
              <a:path w="13447" h="679076" extrusionOk="0">
                <a:moveTo>
                  <a:pt x="13447" y="679076"/>
                </a:moveTo>
                <a:cubicBezTo>
                  <a:pt x="11206" y="560294"/>
                  <a:pt x="9173" y="441507"/>
                  <a:pt x="6724" y="322729"/>
                </a:cubicBezTo>
                <a:cubicBezTo>
                  <a:pt x="-204" y="-13266"/>
                  <a:pt x="0" y="128367"/>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12" name="Google Shape;212;p10"/>
          <p:cNvSpPr/>
          <p:nvPr/>
        </p:nvSpPr>
        <p:spPr>
          <a:xfrm>
            <a:off x="4337939" y="491062"/>
            <a:ext cx="107576" cy="988359"/>
          </a:xfrm>
          <a:custGeom>
            <a:avLst/>
            <a:gdLst/>
            <a:ahLst/>
            <a:cxnLst/>
            <a:rect l="l" t="t" r="r" b="b"/>
            <a:pathLst>
              <a:path w="107576" h="988359" extrusionOk="0">
                <a:moveTo>
                  <a:pt x="107576" y="988359"/>
                </a:moveTo>
                <a:cubicBezTo>
                  <a:pt x="105335" y="921124"/>
                  <a:pt x="104923" y="853802"/>
                  <a:pt x="100853" y="786653"/>
                </a:cubicBezTo>
                <a:cubicBezTo>
                  <a:pt x="100424" y="779579"/>
                  <a:pt x="95666" y="773401"/>
                  <a:pt x="94129" y="766483"/>
                </a:cubicBezTo>
                <a:cubicBezTo>
                  <a:pt x="91172" y="753175"/>
                  <a:pt x="89647" y="739589"/>
                  <a:pt x="87406" y="726142"/>
                </a:cubicBezTo>
                <a:cubicBezTo>
                  <a:pt x="84080" y="682902"/>
                  <a:pt x="81348" y="629282"/>
                  <a:pt x="73959" y="584947"/>
                </a:cubicBezTo>
                <a:cubicBezTo>
                  <a:pt x="70202" y="562402"/>
                  <a:pt x="64993" y="540124"/>
                  <a:pt x="60511" y="517712"/>
                </a:cubicBezTo>
                <a:cubicBezTo>
                  <a:pt x="51971" y="475014"/>
                  <a:pt x="56564" y="495196"/>
                  <a:pt x="47064" y="457200"/>
                </a:cubicBezTo>
                <a:cubicBezTo>
                  <a:pt x="44823" y="437030"/>
                  <a:pt x="43023" y="416805"/>
                  <a:pt x="40341" y="396689"/>
                </a:cubicBezTo>
                <a:cubicBezTo>
                  <a:pt x="38539" y="383176"/>
                  <a:pt x="35690" y="369821"/>
                  <a:pt x="33617" y="356347"/>
                </a:cubicBezTo>
                <a:cubicBezTo>
                  <a:pt x="31207" y="340684"/>
                  <a:pt x="29135" y="324971"/>
                  <a:pt x="26894" y="309283"/>
                </a:cubicBezTo>
                <a:cubicBezTo>
                  <a:pt x="24653" y="239806"/>
                  <a:pt x="23641" y="170279"/>
                  <a:pt x="20170" y="100853"/>
                </a:cubicBezTo>
                <a:cubicBezTo>
                  <a:pt x="19157" y="80584"/>
                  <a:pt x="17427" y="60242"/>
                  <a:pt x="13447" y="40342"/>
                </a:cubicBezTo>
                <a:cubicBezTo>
                  <a:pt x="10667" y="26443"/>
                  <a:pt x="0" y="0"/>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13" name="Google Shape;213;p10"/>
          <p:cNvSpPr/>
          <p:nvPr/>
        </p:nvSpPr>
        <p:spPr>
          <a:xfrm>
            <a:off x="4755781" y="1396298"/>
            <a:ext cx="121063" cy="342900"/>
          </a:xfrm>
          <a:custGeom>
            <a:avLst/>
            <a:gdLst/>
            <a:ahLst/>
            <a:cxnLst/>
            <a:rect l="l" t="t" r="r" b="b"/>
            <a:pathLst>
              <a:path w="121063" h="342900" extrusionOk="0">
                <a:moveTo>
                  <a:pt x="121063" y="342900"/>
                </a:moveTo>
                <a:cubicBezTo>
                  <a:pt x="118822" y="331694"/>
                  <a:pt x="117111" y="320369"/>
                  <a:pt x="114339" y="309282"/>
                </a:cubicBezTo>
                <a:cubicBezTo>
                  <a:pt x="112620" y="302407"/>
                  <a:pt x="109210" y="296017"/>
                  <a:pt x="107616" y="289112"/>
                </a:cubicBezTo>
                <a:cubicBezTo>
                  <a:pt x="102408" y="266543"/>
                  <a:pt x="95649" y="222327"/>
                  <a:pt x="87445" y="194982"/>
                </a:cubicBezTo>
                <a:cubicBezTo>
                  <a:pt x="83372" y="181405"/>
                  <a:pt x="78480" y="168088"/>
                  <a:pt x="73998" y="154641"/>
                </a:cubicBezTo>
                <a:lnTo>
                  <a:pt x="60551" y="114300"/>
                </a:lnTo>
                <a:cubicBezTo>
                  <a:pt x="58310" y="107577"/>
                  <a:pt x="58839" y="99141"/>
                  <a:pt x="53828" y="94130"/>
                </a:cubicBezTo>
                <a:lnTo>
                  <a:pt x="40380" y="80682"/>
                </a:lnTo>
                <a:lnTo>
                  <a:pt x="26933" y="40341"/>
                </a:lnTo>
                <a:cubicBezTo>
                  <a:pt x="24692" y="33618"/>
                  <a:pt x="26107" y="24102"/>
                  <a:pt x="20210" y="20171"/>
                </a:cubicBezTo>
                <a:cubicBezTo>
                  <a:pt x="-1826" y="5481"/>
                  <a:pt x="39" y="14805"/>
                  <a:pt x="39"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14" name="Google Shape;214;p10"/>
          <p:cNvSpPr/>
          <p:nvPr/>
        </p:nvSpPr>
        <p:spPr>
          <a:xfrm>
            <a:off x="1105327" y="762907"/>
            <a:ext cx="6413485" cy="5101956"/>
          </a:xfrm>
          <a:custGeom>
            <a:avLst/>
            <a:gdLst/>
            <a:ahLst/>
            <a:cxnLst/>
            <a:rect l="l" t="t" r="r" b="b"/>
            <a:pathLst>
              <a:path w="6212541" h="4854388" extrusionOk="0">
                <a:moveTo>
                  <a:pt x="228600" y="497541"/>
                </a:moveTo>
                <a:lnTo>
                  <a:pt x="228600" y="497541"/>
                </a:lnTo>
                <a:cubicBezTo>
                  <a:pt x="219635" y="515470"/>
                  <a:pt x="212019" y="534140"/>
                  <a:pt x="201706" y="551329"/>
                </a:cubicBezTo>
                <a:cubicBezTo>
                  <a:pt x="198445" y="556765"/>
                  <a:pt x="191521" y="559341"/>
                  <a:pt x="188259" y="564777"/>
                </a:cubicBezTo>
                <a:cubicBezTo>
                  <a:pt x="184613" y="570854"/>
                  <a:pt x="184977" y="578752"/>
                  <a:pt x="181535" y="584947"/>
                </a:cubicBezTo>
                <a:cubicBezTo>
                  <a:pt x="173686" y="599074"/>
                  <a:pt x="163606" y="611841"/>
                  <a:pt x="154641" y="625288"/>
                </a:cubicBezTo>
                <a:lnTo>
                  <a:pt x="141194" y="645459"/>
                </a:lnTo>
                <a:lnTo>
                  <a:pt x="121024" y="705971"/>
                </a:lnTo>
                <a:cubicBezTo>
                  <a:pt x="118783" y="712694"/>
                  <a:pt x="118231" y="720244"/>
                  <a:pt x="114300" y="726141"/>
                </a:cubicBezTo>
                <a:lnTo>
                  <a:pt x="100853" y="746312"/>
                </a:lnTo>
                <a:cubicBezTo>
                  <a:pt x="96371" y="759759"/>
                  <a:pt x="93745" y="773975"/>
                  <a:pt x="87406" y="786653"/>
                </a:cubicBezTo>
                <a:cubicBezTo>
                  <a:pt x="82924" y="795618"/>
                  <a:pt x="77681" y="804241"/>
                  <a:pt x="73959" y="813547"/>
                </a:cubicBezTo>
                <a:cubicBezTo>
                  <a:pt x="68695" y="826708"/>
                  <a:pt x="64994" y="840441"/>
                  <a:pt x="60512" y="853888"/>
                </a:cubicBezTo>
                <a:lnTo>
                  <a:pt x="53788" y="874059"/>
                </a:lnTo>
                <a:cubicBezTo>
                  <a:pt x="51547" y="880782"/>
                  <a:pt x="50996" y="888332"/>
                  <a:pt x="47065" y="894229"/>
                </a:cubicBezTo>
                <a:cubicBezTo>
                  <a:pt x="32943" y="915413"/>
                  <a:pt x="33318" y="911018"/>
                  <a:pt x="26894" y="934571"/>
                </a:cubicBezTo>
                <a:cubicBezTo>
                  <a:pt x="22031" y="952401"/>
                  <a:pt x="16485" y="970129"/>
                  <a:pt x="13447" y="988359"/>
                </a:cubicBezTo>
                <a:lnTo>
                  <a:pt x="0" y="1069041"/>
                </a:lnTo>
                <a:cubicBezTo>
                  <a:pt x="2241" y="1134035"/>
                  <a:pt x="4361" y="1199034"/>
                  <a:pt x="6724" y="1264024"/>
                </a:cubicBezTo>
                <a:cubicBezTo>
                  <a:pt x="17699" y="1565835"/>
                  <a:pt x="1263" y="1359003"/>
                  <a:pt x="20171" y="1472453"/>
                </a:cubicBezTo>
                <a:cubicBezTo>
                  <a:pt x="30472" y="1534261"/>
                  <a:pt x="20730" y="1501028"/>
                  <a:pt x="33618" y="1539688"/>
                </a:cubicBezTo>
                <a:cubicBezTo>
                  <a:pt x="35859" y="1557618"/>
                  <a:pt x="37593" y="1575618"/>
                  <a:pt x="40341" y="1593477"/>
                </a:cubicBezTo>
                <a:cubicBezTo>
                  <a:pt x="42079" y="1604772"/>
                  <a:pt x="46599" y="1615676"/>
                  <a:pt x="47065" y="1627094"/>
                </a:cubicBezTo>
                <a:cubicBezTo>
                  <a:pt x="51088" y="1725649"/>
                  <a:pt x="49765" y="1824374"/>
                  <a:pt x="53788" y="1922929"/>
                </a:cubicBezTo>
                <a:cubicBezTo>
                  <a:pt x="54672" y="1944586"/>
                  <a:pt x="67590" y="1977781"/>
                  <a:pt x="73959" y="1996888"/>
                </a:cubicBezTo>
                <a:lnTo>
                  <a:pt x="87406" y="2037229"/>
                </a:lnTo>
                <a:cubicBezTo>
                  <a:pt x="89647" y="2043953"/>
                  <a:pt x="92411" y="2050524"/>
                  <a:pt x="94130" y="2057400"/>
                </a:cubicBezTo>
                <a:cubicBezTo>
                  <a:pt x="96371" y="2066365"/>
                  <a:pt x="97213" y="2075801"/>
                  <a:pt x="100853" y="2084294"/>
                </a:cubicBezTo>
                <a:cubicBezTo>
                  <a:pt x="104036" y="2091721"/>
                  <a:pt x="110686" y="2097237"/>
                  <a:pt x="114300" y="2104465"/>
                </a:cubicBezTo>
                <a:cubicBezTo>
                  <a:pt x="117470" y="2110804"/>
                  <a:pt x="118232" y="2118121"/>
                  <a:pt x="121024" y="2124635"/>
                </a:cubicBezTo>
                <a:cubicBezTo>
                  <a:pt x="124972" y="2133847"/>
                  <a:pt x="129989" y="2142564"/>
                  <a:pt x="134471" y="2151529"/>
                </a:cubicBezTo>
                <a:cubicBezTo>
                  <a:pt x="137326" y="2162949"/>
                  <a:pt x="142556" y="2186799"/>
                  <a:pt x="147918" y="2198594"/>
                </a:cubicBezTo>
                <a:cubicBezTo>
                  <a:pt x="156213" y="2216843"/>
                  <a:pt x="174812" y="2252382"/>
                  <a:pt x="174812" y="2252382"/>
                </a:cubicBezTo>
                <a:cubicBezTo>
                  <a:pt x="177053" y="2263588"/>
                  <a:pt x="177522" y="2275300"/>
                  <a:pt x="181535" y="2286000"/>
                </a:cubicBezTo>
                <a:cubicBezTo>
                  <a:pt x="184372" y="2293566"/>
                  <a:pt x="192146" y="2298605"/>
                  <a:pt x="194983" y="2306171"/>
                </a:cubicBezTo>
                <a:cubicBezTo>
                  <a:pt x="198996" y="2316871"/>
                  <a:pt x="197604" y="2329122"/>
                  <a:pt x="201706" y="2339788"/>
                </a:cubicBezTo>
                <a:cubicBezTo>
                  <a:pt x="208902" y="2358498"/>
                  <a:pt x="223738" y="2374130"/>
                  <a:pt x="228600" y="2393577"/>
                </a:cubicBezTo>
                <a:cubicBezTo>
                  <a:pt x="240998" y="2443163"/>
                  <a:pt x="227675" y="2398139"/>
                  <a:pt x="248771" y="2447365"/>
                </a:cubicBezTo>
                <a:cubicBezTo>
                  <a:pt x="251563" y="2453879"/>
                  <a:pt x="252702" y="2461021"/>
                  <a:pt x="255494" y="2467535"/>
                </a:cubicBezTo>
                <a:cubicBezTo>
                  <a:pt x="259442" y="2476747"/>
                  <a:pt x="265422" y="2485044"/>
                  <a:pt x="268941" y="2494429"/>
                </a:cubicBezTo>
                <a:cubicBezTo>
                  <a:pt x="272186" y="2503082"/>
                  <a:pt x="272111" y="2512794"/>
                  <a:pt x="275665" y="2521324"/>
                </a:cubicBezTo>
                <a:cubicBezTo>
                  <a:pt x="283375" y="2539828"/>
                  <a:pt x="296219" y="2556095"/>
                  <a:pt x="302559" y="2575112"/>
                </a:cubicBezTo>
                <a:cubicBezTo>
                  <a:pt x="304800" y="2581835"/>
                  <a:pt x="305712" y="2589160"/>
                  <a:pt x="309283" y="2595282"/>
                </a:cubicBezTo>
                <a:cubicBezTo>
                  <a:pt x="321498" y="2616222"/>
                  <a:pt x="349624" y="2655794"/>
                  <a:pt x="349624" y="2655794"/>
                </a:cubicBezTo>
                <a:cubicBezTo>
                  <a:pt x="364045" y="2699062"/>
                  <a:pt x="345041" y="2652068"/>
                  <a:pt x="376518" y="2696135"/>
                </a:cubicBezTo>
                <a:cubicBezTo>
                  <a:pt x="382344" y="2704291"/>
                  <a:pt x="384808" y="2714434"/>
                  <a:pt x="389965" y="2723029"/>
                </a:cubicBezTo>
                <a:cubicBezTo>
                  <a:pt x="398280" y="2736887"/>
                  <a:pt x="408293" y="2749666"/>
                  <a:pt x="416859" y="2763371"/>
                </a:cubicBezTo>
                <a:lnTo>
                  <a:pt x="450477" y="2817159"/>
                </a:lnTo>
                <a:cubicBezTo>
                  <a:pt x="452718" y="2823882"/>
                  <a:pt x="453758" y="2831134"/>
                  <a:pt x="457200" y="2837329"/>
                </a:cubicBezTo>
                <a:cubicBezTo>
                  <a:pt x="483828" y="2885261"/>
                  <a:pt x="481855" y="2866467"/>
                  <a:pt x="504265" y="2911288"/>
                </a:cubicBezTo>
                <a:cubicBezTo>
                  <a:pt x="507435" y="2917627"/>
                  <a:pt x="507472" y="2925305"/>
                  <a:pt x="510988" y="2931459"/>
                </a:cubicBezTo>
                <a:cubicBezTo>
                  <a:pt x="516548" y="2941189"/>
                  <a:pt x="525220" y="2948850"/>
                  <a:pt x="531159" y="2958353"/>
                </a:cubicBezTo>
                <a:cubicBezTo>
                  <a:pt x="570553" y="3021383"/>
                  <a:pt x="521040" y="2953600"/>
                  <a:pt x="558053" y="3005418"/>
                </a:cubicBezTo>
                <a:cubicBezTo>
                  <a:pt x="564566" y="3014537"/>
                  <a:pt x="571711" y="3023193"/>
                  <a:pt x="578224" y="3032312"/>
                </a:cubicBezTo>
                <a:cubicBezTo>
                  <a:pt x="582921" y="3038887"/>
                  <a:pt x="586974" y="3045907"/>
                  <a:pt x="591671" y="3052482"/>
                </a:cubicBezTo>
                <a:cubicBezTo>
                  <a:pt x="598184" y="3061601"/>
                  <a:pt x="605902" y="3069874"/>
                  <a:pt x="611841" y="3079377"/>
                </a:cubicBezTo>
                <a:cubicBezTo>
                  <a:pt x="617153" y="3087876"/>
                  <a:pt x="619274" y="3098253"/>
                  <a:pt x="625288" y="3106271"/>
                </a:cubicBezTo>
                <a:cubicBezTo>
                  <a:pt x="632895" y="3116413"/>
                  <a:pt x="643932" y="3123539"/>
                  <a:pt x="652183" y="3133165"/>
                </a:cubicBezTo>
                <a:cubicBezTo>
                  <a:pt x="657442" y="3139300"/>
                  <a:pt x="660933" y="3146760"/>
                  <a:pt x="665630" y="3153335"/>
                </a:cubicBezTo>
                <a:cubicBezTo>
                  <a:pt x="672143" y="3162453"/>
                  <a:pt x="678626" y="3171620"/>
                  <a:pt x="685800" y="3180229"/>
                </a:cubicBezTo>
                <a:cubicBezTo>
                  <a:pt x="689858" y="3185099"/>
                  <a:pt x="695287" y="3188727"/>
                  <a:pt x="699247" y="3193677"/>
                </a:cubicBezTo>
                <a:cubicBezTo>
                  <a:pt x="704295" y="3199987"/>
                  <a:pt x="707521" y="3207639"/>
                  <a:pt x="712694" y="3213847"/>
                </a:cubicBezTo>
                <a:cubicBezTo>
                  <a:pt x="718781" y="3221152"/>
                  <a:pt x="726677" y="3226798"/>
                  <a:pt x="732865" y="3234018"/>
                </a:cubicBezTo>
                <a:cubicBezTo>
                  <a:pt x="740158" y="3242526"/>
                  <a:pt x="745861" y="3252304"/>
                  <a:pt x="753035" y="3260912"/>
                </a:cubicBezTo>
                <a:cubicBezTo>
                  <a:pt x="757093" y="3265782"/>
                  <a:pt x="762425" y="3269489"/>
                  <a:pt x="766483" y="3274359"/>
                </a:cubicBezTo>
                <a:cubicBezTo>
                  <a:pt x="788185" y="3300401"/>
                  <a:pt x="795493" y="3320594"/>
                  <a:pt x="826994" y="3341594"/>
                </a:cubicBezTo>
                <a:cubicBezTo>
                  <a:pt x="838450" y="3349231"/>
                  <a:pt x="865716" y="3366869"/>
                  <a:pt x="874059" y="3375212"/>
                </a:cubicBezTo>
                <a:cubicBezTo>
                  <a:pt x="904471" y="3405624"/>
                  <a:pt x="868409" y="3389016"/>
                  <a:pt x="907677" y="3402106"/>
                </a:cubicBezTo>
                <a:cubicBezTo>
                  <a:pt x="912159" y="3408830"/>
                  <a:pt x="915951" y="3416069"/>
                  <a:pt x="921124" y="3422277"/>
                </a:cubicBezTo>
                <a:cubicBezTo>
                  <a:pt x="927211" y="3429581"/>
                  <a:pt x="936020" y="3434536"/>
                  <a:pt x="941294" y="3442447"/>
                </a:cubicBezTo>
                <a:cubicBezTo>
                  <a:pt x="967275" y="3481418"/>
                  <a:pt x="923079" y="3445992"/>
                  <a:pt x="968188" y="3476065"/>
                </a:cubicBezTo>
                <a:cubicBezTo>
                  <a:pt x="978175" y="3491045"/>
                  <a:pt x="981394" y="3498731"/>
                  <a:pt x="995083" y="3509682"/>
                </a:cubicBezTo>
                <a:cubicBezTo>
                  <a:pt x="1001393" y="3514730"/>
                  <a:pt x="1008943" y="3518081"/>
                  <a:pt x="1015253" y="3523129"/>
                </a:cubicBezTo>
                <a:cubicBezTo>
                  <a:pt x="1020203" y="3527089"/>
                  <a:pt x="1023629" y="3532773"/>
                  <a:pt x="1028700" y="3536577"/>
                </a:cubicBezTo>
                <a:cubicBezTo>
                  <a:pt x="1041629" y="3546274"/>
                  <a:pt x="1055594" y="3554506"/>
                  <a:pt x="1069041" y="3563471"/>
                </a:cubicBezTo>
                <a:cubicBezTo>
                  <a:pt x="1075765" y="3567953"/>
                  <a:pt x="1081709" y="3573917"/>
                  <a:pt x="1089212" y="3576918"/>
                </a:cubicBezTo>
                <a:cubicBezTo>
                  <a:pt x="1100418" y="3581400"/>
                  <a:pt x="1112234" y="3584586"/>
                  <a:pt x="1122830" y="3590365"/>
                </a:cubicBezTo>
                <a:cubicBezTo>
                  <a:pt x="1137018" y="3598104"/>
                  <a:pt x="1149724" y="3608294"/>
                  <a:pt x="1163171" y="3617259"/>
                </a:cubicBezTo>
                <a:cubicBezTo>
                  <a:pt x="1169894" y="3621741"/>
                  <a:pt x="1177627" y="3624992"/>
                  <a:pt x="1183341" y="3630706"/>
                </a:cubicBezTo>
                <a:cubicBezTo>
                  <a:pt x="1198211" y="3645576"/>
                  <a:pt x="1204961" y="3654963"/>
                  <a:pt x="1223683" y="3664324"/>
                </a:cubicBezTo>
                <a:cubicBezTo>
                  <a:pt x="1230022" y="3667493"/>
                  <a:pt x="1237130" y="3668806"/>
                  <a:pt x="1243853" y="3671047"/>
                </a:cubicBezTo>
                <a:cubicBezTo>
                  <a:pt x="1291377" y="3702729"/>
                  <a:pt x="1232558" y="3662979"/>
                  <a:pt x="1290918" y="3704665"/>
                </a:cubicBezTo>
                <a:cubicBezTo>
                  <a:pt x="1297493" y="3709362"/>
                  <a:pt x="1304880" y="3712939"/>
                  <a:pt x="1311088" y="3718112"/>
                </a:cubicBezTo>
                <a:cubicBezTo>
                  <a:pt x="1318393" y="3724199"/>
                  <a:pt x="1323196" y="3733243"/>
                  <a:pt x="1331259" y="3738282"/>
                </a:cubicBezTo>
                <a:cubicBezTo>
                  <a:pt x="1341494" y="3744679"/>
                  <a:pt x="1353671" y="3747247"/>
                  <a:pt x="1364877" y="3751729"/>
                </a:cubicBezTo>
                <a:cubicBezTo>
                  <a:pt x="1392904" y="3779759"/>
                  <a:pt x="1361747" y="3750357"/>
                  <a:pt x="1398494" y="3778624"/>
                </a:cubicBezTo>
                <a:cubicBezTo>
                  <a:pt x="1421243" y="3796123"/>
                  <a:pt x="1443318" y="3814483"/>
                  <a:pt x="1465730" y="3832412"/>
                </a:cubicBezTo>
                <a:cubicBezTo>
                  <a:pt x="1476936" y="3841377"/>
                  <a:pt x="1487407" y="3851346"/>
                  <a:pt x="1499347" y="3859306"/>
                </a:cubicBezTo>
                <a:lnTo>
                  <a:pt x="1559859" y="3899647"/>
                </a:lnTo>
                <a:lnTo>
                  <a:pt x="1580030" y="3913094"/>
                </a:lnTo>
                <a:cubicBezTo>
                  <a:pt x="1586753" y="3917576"/>
                  <a:pt x="1592534" y="3923986"/>
                  <a:pt x="1600200" y="3926541"/>
                </a:cubicBezTo>
                <a:cubicBezTo>
                  <a:pt x="1606924" y="3928782"/>
                  <a:pt x="1614176" y="3929823"/>
                  <a:pt x="1620371" y="3933265"/>
                </a:cubicBezTo>
                <a:cubicBezTo>
                  <a:pt x="1634498" y="3941114"/>
                  <a:pt x="1646854" y="3951844"/>
                  <a:pt x="1660712" y="3960159"/>
                </a:cubicBezTo>
                <a:cubicBezTo>
                  <a:pt x="1671918" y="3966882"/>
                  <a:pt x="1683696" y="3972733"/>
                  <a:pt x="1694330" y="3980329"/>
                </a:cubicBezTo>
                <a:cubicBezTo>
                  <a:pt x="1699488" y="3984014"/>
                  <a:pt x="1702619" y="3990092"/>
                  <a:pt x="1707777" y="3993777"/>
                </a:cubicBezTo>
                <a:cubicBezTo>
                  <a:pt x="1718411" y="4001373"/>
                  <a:pt x="1731079" y="4005924"/>
                  <a:pt x="1741394" y="4013947"/>
                </a:cubicBezTo>
                <a:cubicBezTo>
                  <a:pt x="1751401" y="4021730"/>
                  <a:pt x="1758146" y="4033234"/>
                  <a:pt x="1768288" y="4040841"/>
                </a:cubicBezTo>
                <a:cubicBezTo>
                  <a:pt x="1776307" y="4046855"/>
                  <a:pt x="1786480" y="4049315"/>
                  <a:pt x="1795183" y="4054288"/>
                </a:cubicBezTo>
                <a:cubicBezTo>
                  <a:pt x="1802199" y="4058297"/>
                  <a:pt x="1808630" y="4063253"/>
                  <a:pt x="1815353" y="4067735"/>
                </a:cubicBezTo>
                <a:cubicBezTo>
                  <a:pt x="1819835" y="4074459"/>
                  <a:pt x="1822719" y="4082585"/>
                  <a:pt x="1828800" y="4087906"/>
                </a:cubicBezTo>
                <a:cubicBezTo>
                  <a:pt x="1857253" y="4112803"/>
                  <a:pt x="1861609" y="4112289"/>
                  <a:pt x="1889312" y="4121524"/>
                </a:cubicBezTo>
                <a:cubicBezTo>
                  <a:pt x="1895405" y="4126093"/>
                  <a:pt x="1926544" y="4150225"/>
                  <a:pt x="1936377" y="4155141"/>
                </a:cubicBezTo>
                <a:cubicBezTo>
                  <a:pt x="1942716" y="4158311"/>
                  <a:pt x="1949824" y="4159624"/>
                  <a:pt x="1956547" y="4161865"/>
                </a:cubicBezTo>
                <a:cubicBezTo>
                  <a:pt x="2001311" y="4206627"/>
                  <a:pt x="1953103" y="4164434"/>
                  <a:pt x="1996888" y="4188759"/>
                </a:cubicBezTo>
                <a:cubicBezTo>
                  <a:pt x="2011016" y="4196608"/>
                  <a:pt x="2023783" y="4206688"/>
                  <a:pt x="2037230" y="4215653"/>
                </a:cubicBezTo>
                <a:cubicBezTo>
                  <a:pt x="2043953" y="4220135"/>
                  <a:pt x="2049734" y="4226545"/>
                  <a:pt x="2057400" y="4229100"/>
                </a:cubicBezTo>
                <a:lnTo>
                  <a:pt x="2077571" y="4235824"/>
                </a:lnTo>
                <a:cubicBezTo>
                  <a:pt x="2098021" y="4252184"/>
                  <a:pt x="2128289" y="4277992"/>
                  <a:pt x="2151530" y="4289612"/>
                </a:cubicBezTo>
                <a:cubicBezTo>
                  <a:pt x="2160495" y="4294094"/>
                  <a:pt x="2169925" y="4297747"/>
                  <a:pt x="2178424" y="4303059"/>
                </a:cubicBezTo>
                <a:cubicBezTo>
                  <a:pt x="2187926" y="4308998"/>
                  <a:pt x="2195816" y="4317290"/>
                  <a:pt x="2205318" y="4323229"/>
                </a:cubicBezTo>
                <a:cubicBezTo>
                  <a:pt x="2213817" y="4328541"/>
                  <a:pt x="2223450" y="4331809"/>
                  <a:pt x="2232212" y="4336677"/>
                </a:cubicBezTo>
                <a:cubicBezTo>
                  <a:pt x="2243636" y="4343024"/>
                  <a:pt x="2254957" y="4349598"/>
                  <a:pt x="2265830" y="4356847"/>
                </a:cubicBezTo>
                <a:cubicBezTo>
                  <a:pt x="2275154" y="4363063"/>
                  <a:pt x="2282928" y="4371576"/>
                  <a:pt x="2292724" y="4377018"/>
                </a:cubicBezTo>
                <a:cubicBezTo>
                  <a:pt x="2303274" y="4382879"/>
                  <a:pt x="2315692" y="4384786"/>
                  <a:pt x="2326341" y="4390465"/>
                </a:cubicBezTo>
                <a:cubicBezTo>
                  <a:pt x="2349403" y="4402765"/>
                  <a:pt x="2371165" y="4417359"/>
                  <a:pt x="2393577" y="4430806"/>
                </a:cubicBezTo>
                <a:cubicBezTo>
                  <a:pt x="2404783" y="4437529"/>
                  <a:pt x="2416739" y="4443136"/>
                  <a:pt x="2427194" y="4450977"/>
                </a:cubicBezTo>
                <a:cubicBezTo>
                  <a:pt x="2445124" y="4464424"/>
                  <a:pt x="2460174" y="4482994"/>
                  <a:pt x="2480983" y="4491318"/>
                </a:cubicBezTo>
                <a:cubicBezTo>
                  <a:pt x="2498693" y="4498402"/>
                  <a:pt x="2524743" y="4507743"/>
                  <a:pt x="2541494" y="4518212"/>
                </a:cubicBezTo>
                <a:cubicBezTo>
                  <a:pt x="2588014" y="4547287"/>
                  <a:pt x="2548930" y="4531896"/>
                  <a:pt x="2588559" y="4545106"/>
                </a:cubicBezTo>
                <a:cubicBezTo>
                  <a:pt x="2597524" y="4551830"/>
                  <a:pt x="2605430" y="4560265"/>
                  <a:pt x="2615453" y="4565277"/>
                </a:cubicBezTo>
                <a:cubicBezTo>
                  <a:pt x="2628131" y="4571616"/>
                  <a:pt x="2642347" y="4574242"/>
                  <a:pt x="2655794" y="4578724"/>
                </a:cubicBezTo>
                <a:lnTo>
                  <a:pt x="2675965" y="4585447"/>
                </a:lnTo>
                <a:cubicBezTo>
                  <a:pt x="2682688" y="4587688"/>
                  <a:pt x="2689259" y="4590452"/>
                  <a:pt x="2696135" y="4592171"/>
                </a:cubicBezTo>
                <a:cubicBezTo>
                  <a:pt x="2705100" y="4594412"/>
                  <a:pt x="2714179" y="4596239"/>
                  <a:pt x="2723030" y="4598894"/>
                </a:cubicBezTo>
                <a:cubicBezTo>
                  <a:pt x="2750012" y="4606988"/>
                  <a:pt x="2764044" y="4614298"/>
                  <a:pt x="2790265" y="4619065"/>
                </a:cubicBezTo>
                <a:cubicBezTo>
                  <a:pt x="2805857" y="4621900"/>
                  <a:pt x="2821642" y="4623547"/>
                  <a:pt x="2837330" y="4625788"/>
                </a:cubicBezTo>
                <a:cubicBezTo>
                  <a:pt x="2878754" y="4639597"/>
                  <a:pt x="2836577" y="4626874"/>
                  <a:pt x="2904565" y="4639235"/>
                </a:cubicBezTo>
                <a:cubicBezTo>
                  <a:pt x="2913657" y="4640888"/>
                  <a:pt x="2922424" y="4644023"/>
                  <a:pt x="2931459" y="4645959"/>
                </a:cubicBezTo>
                <a:cubicBezTo>
                  <a:pt x="2953807" y="4650748"/>
                  <a:pt x="2976149" y="4655649"/>
                  <a:pt x="2998694" y="4659406"/>
                </a:cubicBezTo>
                <a:cubicBezTo>
                  <a:pt x="3012141" y="4661647"/>
                  <a:pt x="3025667" y="4663455"/>
                  <a:pt x="3039035" y="4666129"/>
                </a:cubicBezTo>
                <a:cubicBezTo>
                  <a:pt x="3048096" y="4667941"/>
                  <a:pt x="3056926" y="4670775"/>
                  <a:pt x="3065930" y="4672853"/>
                </a:cubicBezTo>
                <a:lnTo>
                  <a:pt x="3126441" y="4686300"/>
                </a:lnTo>
                <a:cubicBezTo>
                  <a:pt x="3135445" y="4688378"/>
                  <a:pt x="3144293" y="4691120"/>
                  <a:pt x="3153335" y="4693024"/>
                </a:cubicBezTo>
                <a:cubicBezTo>
                  <a:pt x="3261296" y="4715752"/>
                  <a:pt x="3227687" y="4710249"/>
                  <a:pt x="3314700" y="4719918"/>
                </a:cubicBezTo>
                <a:cubicBezTo>
                  <a:pt x="3380288" y="4736314"/>
                  <a:pt x="3298390" y="4716294"/>
                  <a:pt x="3375212" y="4733365"/>
                </a:cubicBezTo>
                <a:cubicBezTo>
                  <a:pt x="3423748" y="4744151"/>
                  <a:pt x="3379991" y="4736679"/>
                  <a:pt x="3435724" y="4746812"/>
                </a:cubicBezTo>
                <a:cubicBezTo>
                  <a:pt x="3449137" y="4749251"/>
                  <a:pt x="3462440" y="4753076"/>
                  <a:pt x="3476065" y="4753535"/>
                </a:cubicBezTo>
                <a:lnTo>
                  <a:pt x="4034118" y="4766982"/>
                </a:lnTo>
                <a:cubicBezTo>
                  <a:pt x="4052047" y="4769223"/>
                  <a:pt x="4070047" y="4770959"/>
                  <a:pt x="4087906" y="4773706"/>
                </a:cubicBezTo>
                <a:cubicBezTo>
                  <a:pt x="4099201" y="4775444"/>
                  <a:pt x="4110270" y="4778443"/>
                  <a:pt x="4121524" y="4780429"/>
                </a:cubicBezTo>
                <a:cubicBezTo>
                  <a:pt x="4189785" y="4792475"/>
                  <a:pt x="4191521" y="4792351"/>
                  <a:pt x="4249271" y="4800600"/>
                </a:cubicBezTo>
                <a:cubicBezTo>
                  <a:pt x="4376652" y="4836995"/>
                  <a:pt x="4216972" y="4793679"/>
                  <a:pt x="4343400" y="4820771"/>
                </a:cubicBezTo>
                <a:cubicBezTo>
                  <a:pt x="4359354" y="4824190"/>
                  <a:pt x="4374567" y="4830549"/>
                  <a:pt x="4390465" y="4834218"/>
                </a:cubicBezTo>
                <a:cubicBezTo>
                  <a:pt x="4468434" y="4852210"/>
                  <a:pt x="4395345" y="4830395"/>
                  <a:pt x="4464424" y="4847665"/>
                </a:cubicBezTo>
                <a:cubicBezTo>
                  <a:pt x="4471299" y="4849384"/>
                  <a:pt x="4477871" y="4852147"/>
                  <a:pt x="4484594" y="4854388"/>
                </a:cubicBezTo>
                <a:cubicBezTo>
                  <a:pt x="4618118" y="4841037"/>
                  <a:pt x="4501881" y="4854869"/>
                  <a:pt x="4585447" y="4840941"/>
                </a:cubicBezTo>
                <a:cubicBezTo>
                  <a:pt x="4619181" y="4835319"/>
                  <a:pt x="4668829" y="4831077"/>
                  <a:pt x="4699747" y="4820771"/>
                </a:cubicBezTo>
                <a:cubicBezTo>
                  <a:pt x="4742693" y="4806455"/>
                  <a:pt x="4693995" y="4821523"/>
                  <a:pt x="4760259" y="4807324"/>
                </a:cubicBezTo>
                <a:cubicBezTo>
                  <a:pt x="4778330" y="4803452"/>
                  <a:pt x="4795925" y="4797502"/>
                  <a:pt x="4814047" y="4793877"/>
                </a:cubicBezTo>
                <a:lnTo>
                  <a:pt x="4847665" y="4787153"/>
                </a:lnTo>
                <a:cubicBezTo>
                  <a:pt x="4880002" y="4781273"/>
                  <a:pt x="4890797" y="4780820"/>
                  <a:pt x="4921624" y="4773706"/>
                </a:cubicBezTo>
                <a:cubicBezTo>
                  <a:pt x="5005924" y="4754253"/>
                  <a:pt x="4944136" y="4764727"/>
                  <a:pt x="5022477" y="4753535"/>
                </a:cubicBezTo>
                <a:cubicBezTo>
                  <a:pt x="5033683" y="4749053"/>
                  <a:pt x="5045065" y="4744990"/>
                  <a:pt x="5056094" y="4740088"/>
                </a:cubicBezTo>
                <a:cubicBezTo>
                  <a:pt x="5065253" y="4736017"/>
                  <a:pt x="5073776" y="4730589"/>
                  <a:pt x="5082988" y="4726641"/>
                </a:cubicBezTo>
                <a:cubicBezTo>
                  <a:pt x="5089502" y="4723849"/>
                  <a:pt x="5096645" y="4722710"/>
                  <a:pt x="5103159" y="4719918"/>
                </a:cubicBezTo>
                <a:cubicBezTo>
                  <a:pt x="5112371" y="4715970"/>
                  <a:pt x="5120841" y="4710419"/>
                  <a:pt x="5130053" y="4706471"/>
                </a:cubicBezTo>
                <a:cubicBezTo>
                  <a:pt x="5136567" y="4703679"/>
                  <a:pt x="5143710" y="4702539"/>
                  <a:pt x="5150224" y="4699747"/>
                </a:cubicBezTo>
                <a:cubicBezTo>
                  <a:pt x="5159436" y="4695799"/>
                  <a:pt x="5167959" y="4690371"/>
                  <a:pt x="5177118" y="4686300"/>
                </a:cubicBezTo>
                <a:cubicBezTo>
                  <a:pt x="5188147" y="4681398"/>
                  <a:pt x="5199285" y="4676670"/>
                  <a:pt x="5210735" y="4672853"/>
                </a:cubicBezTo>
                <a:cubicBezTo>
                  <a:pt x="5219502" y="4669931"/>
                  <a:pt x="5229100" y="4669683"/>
                  <a:pt x="5237630" y="4666129"/>
                </a:cubicBezTo>
                <a:cubicBezTo>
                  <a:pt x="5330705" y="4627347"/>
                  <a:pt x="5257670" y="4647671"/>
                  <a:pt x="5318312" y="4632512"/>
                </a:cubicBezTo>
                <a:cubicBezTo>
                  <a:pt x="5327277" y="4625788"/>
                  <a:pt x="5335703" y="4618280"/>
                  <a:pt x="5345206" y="4612341"/>
                </a:cubicBezTo>
                <a:cubicBezTo>
                  <a:pt x="5400078" y="4578045"/>
                  <a:pt x="5347030" y="4618349"/>
                  <a:pt x="5392271" y="4585447"/>
                </a:cubicBezTo>
                <a:cubicBezTo>
                  <a:pt x="5410396" y="4572265"/>
                  <a:pt x="5424798" y="4552194"/>
                  <a:pt x="5446059" y="4545106"/>
                </a:cubicBezTo>
                <a:cubicBezTo>
                  <a:pt x="5465667" y="4538570"/>
                  <a:pt x="5474134" y="4536804"/>
                  <a:pt x="5493124" y="4524935"/>
                </a:cubicBezTo>
                <a:cubicBezTo>
                  <a:pt x="5539645" y="4495860"/>
                  <a:pt x="5500560" y="4511252"/>
                  <a:pt x="5540188" y="4498041"/>
                </a:cubicBezTo>
                <a:cubicBezTo>
                  <a:pt x="5549153" y="4491318"/>
                  <a:pt x="5557580" y="4483810"/>
                  <a:pt x="5567083" y="4477871"/>
                </a:cubicBezTo>
                <a:cubicBezTo>
                  <a:pt x="5575582" y="4472559"/>
                  <a:pt x="5585736" y="4470129"/>
                  <a:pt x="5593977" y="4464424"/>
                </a:cubicBezTo>
                <a:cubicBezTo>
                  <a:pt x="5614987" y="4449879"/>
                  <a:pt x="5634318" y="4433047"/>
                  <a:pt x="5654488" y="4417359"/>
                </a:cubicBezTo>
                <a:cubicBezTo>
                  <a:pt x="5661994" y="4411521"/>
                  <a:pt x="5666921" y="4402715"/>
                  <a:pt x="5674659" y="4397188"/>
                </a:cubicBezTo>
                <a:cubicBezTo>
                  <a:pt x="5682815" y="4391362"/>
                  <a:pt x="5693054" y="4389053"/>
                  <a:pt x="5701553" y="4383741"/>
                </a:cubicBezTo>
                <a:cubicBezTo>
                  <a:pt x="5711055" y="4377802"/>
                  <a:pt x="5719267" y="4369997"/>
                  <a:pt x="5728447" y="4363571"/>
                </a:cubicBezTo>
                <a:cubicBezTo>
                  <a:pt x="5741687" y="4354303"/>
                  <a:pt x="5755859" y="4346374"/>
                  <a:pt x="5768788" y="4336677"/>
                </a:cubicBezTo>
                <a:cubicBezTo>
                  <a:pt x="5777753" y="4329953"/>
                  <a:pt x="5786564" y="4323019"/>
                  <a:pt x="5795683" y="4316506"/>
                </a:cubicBezTo>
                <a:cubicBezTo>
                  <a:pt x="5802258" y="4311809"/>
                  <a:pt x="5809645" y="4308232"/>
                  <a:pt x="5815853" y="4303059"/>
                </a:cubicBezTo>
                <a:cubicBezTo>
                  <a:pt x="5823158" y="4296972"/>
                  <a:pt x="5828719" y="4288975"/>
                  <a:pt x="5836024" y="4282888"/>
                </a:cubicBezTo>
                <a:cubicBezTo>
                  <a:pt x="5846058" y="4274526"/>
                  <a:pt x="5883242" y="4253651"/>
                  <a:pt x="5889812" y="4249271"/>
                </a:cubicBezTo>
                <a:cubicBezTo>
                  <a:pt x="5899136" y="4243055"/>
                  <a:pt x="5907587" y="4235613"/>
                  <a:pt x="5916706" y="4229100"/>
                </a:cubicBezTo>
                <a:cubicBezTo>
                  <a:pt x="5923282" y="4224403"/>
                  <a:pt x="5930153" y="4220135"/>
                  <a:pt x="5936877" y="4215653"/>
                </a:cubicBezTo>
                <a:cubicBezTo>
                  <a:pt x="5941359" y="4208929"/>
                  <a:pt x="5945151" y="4201690"/>
                  <a:pt x="5950324" y="4195482"/>
                </a:cubicBezTo>
                <a:cubicBezTo>
                  <a:pt x="5956411" y="4188178"/>
                  <a:pt x="5964967" y="4183049"/>
                  <a:pt x="5970494" y="4175312"/>
                </a:cubicBezTo>
                <a:cubicBezTo>
                  <a:pt x="5976320" y="4167156"/>
                  <a:pt x="5978968" y="4157120"/>
                  <a:pt x="5983941" y="4148418"/>
                </a:cubicBezTo>
                <a:cubicBezTo>
                  <a:pt x="6000114" y="4120115"/>
                  <a:pt x="5997289" y="4135217"/>
                  <a:pt x="6010835" y="4101353"/>
                </a:cubicBezTo>
                <a:cubicBezTo>
                  <a:pt x="6016099" y="4088192"/>
                  <a:pt x="6020845" y="4074763"/>
                  <a:pt x="6024283" y="4061012"/>
                </a:cubicBezTo>
                <a:cubicBezTo>
                  <a:pt x="6026524" y="4052047"/>
                  <a:pt x="6027762" y="4042770"/>
                  <a:pt x="6031006" y="4034118"/>
                </a:cubicBezTo>
                <a:cubicBezTo>
                  <a:pt x="6034525" y="4024733"/>
                  <a:pt x="6039480" y="4015926"/>
                  <a:pt x="6044453" y="4007224"/>
                </a:cubicBezTo>
                <a:cubicBezTo>
                  <a:pt x="6048462" y="4000208"/>
                  <a:pt x="6053891" y="3994069"/>
                  <a:pt x="6057900" y="3987053"/>
                </a:cubicBezTo>
                <a:cubicBezTo>
                  <a:pt x="6062873" y="3978351"/>
                  <a:pt x="6066374" y="3968861"/>
                  <a:pt x="6071347" y="3960159"/>
                </a:cubicBezTo>
                <a:cubicBezTo>
                  <a:pt x="6075356" y="3953143"/>
                  <a:pt x="6080785" y="3947004"/>
                  <a:pt x="6084794" y="3939988"/>
                </a:cubicBezTo>
                <a:cubicBezTo>
                  <a:pt x="6089767" y="3931286"/>
                  <a:pt x="6093268" y="3921796"/>
                  <a:pt x="6098241" y="3913094"/>
                </a:cubicBezTo>
                <a:cubicBezTo>
                  <a:pt x="6102250" y="3906078"/>
                  <a:pt x="6108074" y="3900151"/>
                  <a:pt x="6111688" y="3892924"/>
                </a:cubicBezTo>
                <a:cubicBezTo>
                  <a:pt x="6114858" y="3886585"/>
                  <a:pt x="6115620" y="3879267"/>
                  <a:pt x="6118412" y="3872753"/>
                </a:cubicBezTo>
                <a:cubicBezTo>
                  <a:pt x="6122360" y="3863541"/>
                  <a:pt x="6127911" y="3855071"/>
                  <a:pt x="6131859" y="3845859"/>
                </a:cubicBezTo>
                <a:cubicBezTo>
                  <a:pt x="6148561" y="3806889"/>
                  <a:pt x="6126189" y="3844278"/>
                  <a:pt x="6152030" y="3805518"/>
                </a:cubicBezTo>
                <a:lnTo>
                  <a:pt x="6165477" y="3765177"/>
                </a:lnTo>
                <a:cubicBezTo>
                  <a:pt x="6167718" y="3758453"/>
                  <a:pt x="6171035" y="3751997"/>
                  <a:pt x="6172200" y="3745006"/>
                </a:cubicBezTo>
                <a:cubicBezTo>
                  <a:pt x="6176271" y="3720584"/>
                  <a:pt x="6186999" y="3653545"/>
                  <a:pt x="6192371" y="3637429"/>
                </a:cubicBezTo>
                <a:cubicBezTo>
                  <a:pt x="6194612" y="3630706"/>
                  <a:pt x="6197375" y="3624134"/>
                  <a:pt x="6199094" y="3617259"/>
                </a:cubicBezTo>
                <a:cubicBezTo>
                  <a:pt x="6205650" y="3591034"/>
                  <a:pt x="6208745" y="3563153"/>
                  <a:pt x="6212541" y="3536577"/>
                </a:cubicBezTo>
                <a:cubicBezTo>
                  <a:pt x="6210300" y="3368489"/>
                  <a:pt x="6209772" y="3200369"/>
                  <a:pt x="6205818" y="3032312"/>
                </a:cubicBezTo>
                <a:cubicBezTo>
                  <a:pt x="6204969" y="2996250"/>
                  <a:pt x="6199953" y="2965577"/>
                  <a:pt x="6192371" y="2931459"/>
                </a:cubicBezTo>
                <a:cubicBezTo>
                  <a:pt x="6190366" y="2922438"/>
                  <a:pt x="6187652" y="2913586"/>
                  <a:pt x="6185647" y="2904565"/>
                </a:cubicBezTo>
                <a:cubicBezTo>
                  <a:pt x="6174828" y="2855881"/>
                  <a:pt x="6184216" y="2886822"/>
                  <a:pt x="6172200" y="2850777"/>
                </a:cubicBezTo>
                <a:cubicBezTo>
                  <a:pt x="6159025" y="2771717"/>
                  <a:pt x="6172128" y="2843726"/>
                  <a:pt x="6158753" y="2783541"/>
                </a:cubicBezTo>
                <a:cubicBezTo>
                  <a:pt x="6156274" y="2772386"/>
                  <a:pt x="6154600" y="2761059"/>
                  <a:pt x="6152030" y="2749924"/>
                </a:cubicBezTo>
                <a:cubicBezTo>
                  <a:pt x="6147874" y="2731916"/>
                  <a:pt x="6140876" y="2714474"/>
                  <a:pt x="6138583" y="2696135"/>
                </a:cubicBezTo>
                <a:cubicBezTo>
                  <a:pt x="6136342" y="2678206"/>
                  <a:pt x="6134830" y="2660170"/>
                  <a:pt x="6131859" y="2642347"/>
                </a:cubicBezTo>
                <a:cubicBezTo>
                  <a:pt x="6127657" y="2617137"/>
                  <a:pt x="6124804" y="2617655"/>
                  <a:pt x="6118412" y="2595282"/>
                </a:cubicBezTo>
                <a:cubicBezTo>
                  <a:pt x="6115873" y="2586397"/>
                  <a:pt x="6113624" y="2577423"/>
                  <a:pt x="6111688" y="2568388"/>
                </a:cubicBezTo>
                <a:cubicBezTo>
                  <a:pt x="6108906" y="2555405"/>
                  <a:pt x="6098739" y="2497729"/>
                  <a:pt x="6091518" y="2474259"/>
                </a:cubicBezTo>
                <a:cubicBezTo>
                  <a:pt x="6085265" y="2453937"/>
                  <a:pt x="6071347" y="2413747"/>
                  <a:pt x="6071347" y="2413747"/>
                </a:cubicBezTo>
                <a:cubicBezTo>
                  <a:pt x="6066803" y="2386478"/>
                  <a:pt x="6065424" y="2371592"/>
                  <a:pt x="6057900" y="2346512"/>
                </a:cubicBezTo>
                <a:cubicBezTo>
                  <a:pt x="6053827" y="2332935"/>
                  <a:pt x="6052315" y="2317965"/>
                  <a:pt x="6044453" y="2306171"/>
                </a:cubicBezTo>
                <a:cubicBezTo>
                  <a:pt x="6035488" y="2292724"/>
                  <a:pt x="6022670" y="2281161"/>
                  <a:pt x="6017559" y="2265829"/>
                </a:cubicBezTo>
                <a:cubicBezTo>
                  <a:pt x="5994080" y="2195393"/>
                  <a:pt x="6016237" y="2250068"/>
                  <a:pt x="5990665" y="2205318"/>
                </a:cubicBezTo>
                <a:cubicBezTo>
                  <a:pt x="5985692" y="2196616"/>
                  <a:pt x="5983044" y="2186580"/>
                  <a:pt x="5977218" y="2178424"/>
                </a:cubicBezTo>
                <a:cubicBezTo>
                  <a:pt x="5971691" y="2170686"/>
                  <a:pt x="5963771" y="2164977"/>
                  <a:pt x="5957047" y="2158253"/>
                </a:cubicBezTo>
                <a:cubicBezTo>
                  <a:pt x="5945214" y="2122750"/>
                  <a:pt x="5954255" y="2143978"/>
                  <a:pt x="5923430" y="2097741"/>
                </a:cubicBezTo>
                <a:cubicBezTo>
                  <a:pt x="5918948" y="2091018"/>
                  <a:pt x="5912538" y="2085237"/>
                  <a:pt x="5909983" y="2077571"/>
                </a:cubicBezTo>
                <a:cubicBezTo>
                  <a:pt x="5903245" y="2057357"/>
                  <a:pt x="5904293" y="2054606"/>
                  <a:pt x="5889812" y="2037229"/>
                </a:cubicBezTo>
                <a:cubicBezTo>
                  <a:pt x="5883725" y="2029924"/>
                  <a:pt x="5875829" y="2024278"/>
                  <a:pt x="5869641" y="2017059"/>
                </a:cubicBezTo>
                <a:cubicBezTo>
                  <a:pt x="5862348" y="2008551"/>
                  <a:pt x="5855984" y="1999284"/>
                  <a:pt x="5849471" y="1990165"/>
                </a:cubicBezTo>
                <a:cubicBezTo>
                  <a:pt x="5844774" y="1983589"/>
                  <a:pt x="5841197" y="1976202"/>
                  <a:pt x="5836024" y="1969994"/>
                </a:cubicBezTo>
                <a:cubicBezTo>
                  <a:pt x="5829937" y="1962689"/>
                  <a:pt x="5823158" y="1955911"/>
                  <a:pt x="5815853" y="1949824"/>
                </a:cubicBezTo>
                <a:cubicBezTo>
                  <a:pt x="5809645" y="1944651"/>
                  <a:pt x="5801891" y="1941550"/>
                  <a:pt x="5795683" y="1936377"/>
                </a:cubicBezTo>
                <a:cubicBezTo>
                  <a:pt x="5788378" y="1930290"/>
                  <a:pt x="5783330" y="1921618"/>
                  <a:pt x="5775512" y="1916206"/>
                </a:cubicBezTo>
                <a:cubicBezTo>
                  <a:pt x="5678554" y="1849081"/>
                  <a:pt x="5741336" y="1898511"/>
                  <a:pt x="5667935" y="1855694"/>
                </a:cubicBezTo>
                <a:cubicBezTo>
                  <a:pt x="5653975" y="1847551"/>
                  <a:pt x="5642926" y="1833910"/>
                  <a:pt x="5627594" y="1828800"/>
                </a:cubicBezTo>
                <a:cubicBezTo>
                  <a:pt x="5620871" y="1826559"/>
                  <a:pt x="5614238" y="1824024"/>
                  <a:pt x="5607424" y="1822077"/>
                </a:cubicBezTo>
                <a:cubicBezTo>
                  <a:pt x="5597370" y="1819205"/>
                  <a:pt x="5571106" y="1814003"/>
                  <a:pt x="5560359" y="1808629"/>
                </a:cubicBezTo>
                <a:cubicBezTo>
                  <a:pt x="5553131" y="1805015"/>
                  <a:pt x="5547416" y="1798796"/>
                  <a:pt x="5540188" y="1795182"/>
                </a:cubicBezTo>
                <a:cubicBezTo>
                  <a:pt x="5533849" y="1792013"/>
                  <a:pt x="5526271" y="1791794"/>
                  <a:pt x="5520018" y="1788459"/>
                </a:cubicBezTo>
                <a:cubicBezTo>
                  <a:pt x="5411513" y="1730590"/>
                  <a:pt x="5473812" y="1752886"/>
                  <a:pt x="5419165" y="1734671"/>
                </a:cubicBezTo>
                <a:cubicBezTo>
                  <a:pt x="5412441" y="1730189"/>
                  <a:pt x="5406588" y="1723986"/>
                  <a:pt x="5398994" y="1721224"/>
                </a:cubicBezTo>
                <a:cubicBezTo>
                  <a:pt x="5381626" y="1714908"/>
                  <a:pt x="5345206" y="1707777"/>
                  <a:pt x="5345206" y="1707777"/>
                </a:cubicBezTo>
                <a:cubicBezTo>
                  <a:pt x="5321874" y="1684445"/>
                  <a:pt x="5324833" y="1684143"/>
                  <a:pt x="5291418" y="1667435"/>
                </a:cubicBezTo>
                <a:cubicBezTo>
                  <a:pt x="5280623" y="1662037"/>
                  <a:pt x="5268350" y="1659849"/>
                  <a:pt x="5257800" y="1653988"/>
                </a:cubicBezTo>
                <a:cubicBezTo>
                  <a:pt x="5248004" y="1648546"/>
                  <a:pt x="5240408" y="1639757"/>
                  <a:pt x="5230906" y="1633818"/>
                </a:cubicBezTo>
                <a:cubicBezTo>
                  <a:pt x="5222407" y="1628506"/>
                  <a:pt x="5212511" y="1625683"/>
                  <a:pt x="5204012" y="1620371"/>
                </a:cubicBezTo>
                <a:cubicBezTo>
                  <a:pt x="5194509" y="1614432"/>
                  <a:pt x="5186621" y="1606139"/>
                  <a:pt x="5177118" y="1600200"/>
                </a:cubicBezTo>
                <a:cubicBezTo>
                  <a:pt x="5160367" y="1589731"/>
                  <a:pt x="5134316" y="1580390"/>
                  <a:pt x="5116606" y="1573306"/>
                </a:cubicBezTo>
                <a:cubicBezTo>
                  <a:pt x="5099203" y="1555903"/>
                  <a:pt x="5080220" y="1534283"/>
                  <a:pt x="5056094" y="1526241"/>
                </a:cubicBezTo>
                <a:lnTo>
                  <a:pt x="5035924" y="1519518"/>
                </a:lnTo>
                <a:cubicBezTo>
                  <a:pt x="5026959" y="1512794"/>
                  <a:pt x="5018760" y="1504907"/>
                  <a:pt x="5009030" y="1499347"/>
                </a:cubicBezTo>
                <a:cubicBezTo>
                  <a:pt x="5002876" y="1495831"/>
                  <a:pt x="4995373" y="1495416"/>
                  <a:pt x="4988859" y="1492624"/>
                </a:cubicBezTo>
                <a:cubicBezTo>
                  <a:pt x="4979647" y="1488676"/>
                  <a:pt x="4970421" y="1484558"/>
                  <a:pt x="4961965" y="1479177"/>
                </a:cubicBezTo>
                <a:cubicBezTo>
                  <a:pt x="4895546" y="1436910"/>
                  <a:pt x="4938184" y="1453321"/>
                  <a:pt x="4894730" y="1438835"/>
                </a:cubicBezTo>
                <a:cubicBezTo>
                  <a:pt x="4863273" y="1407380"/>
                  <a:pt x="4887489" y="1427343"/>
                  <a:pt x="4847665" y="1405218"/>
                </a:cubicBezTo>
                <a:cubicBezTo>
                  <a:pt x="4836241" y="1398871"/>
                  <a:pt x="4825129" y="1391973"/>
                  <a:pt x="4814047" y="1385047"/>
                </a:cubicBezTo>
                <a:cubicBezTo>
                  <a:pt x="4807195" y="1380764"/>
                  <a:pt x="4801104" y="1375214"/>
                  <a:pt x="4793877" y="1371600"/>
                </a:cubicBezTo>
                <a:cubicBezTo>
                  <a:pt x="4787538" y="1368431"/>
                  <a:pt x="4780342" y="1367366"/>
                  <a:pt x="4773706" y="1364877"/>
                </a:cubicBezTo>
                <a:cubicBezTo>
                  <a:pt x="4762405" y="1360639"/>
                  <a:pt x="4751046" y="1356487"/>
                  <a:pt x="4740088" y="1351429"/>
                </a:cubicBezTo>
                <a:cubicBezTo>
                  <a:pt x="4721887" y="1343029"/>
                  <a:pt x="4702979" y="1335654"/>
                  <a:pt x="4686300" y="1324535"/>
                </a:cubicBezTo>
                <a:cubicBezTo>
                  <a:pt x="4679577" y="1320053"/>
                  <a:pt x="4673514" y="1314370"/>
                  <a:pt x="4666130" y="1311088"/>
                </a:cubicBezTo>
                <a:cubicBezTo>
                  <a:pt x="4666123" y="1311085"/>
                  <a:pt x="4615707" y="1294281"/>
                  <a:pt x="4605618" y="1290918"/>
                </a:cubicBezTo>
                <a:cubicBezTo>
                  <a:pt x="4598894" y="1288677"/>
                  <a:pt x="4591786" y="1287364"/>
                  <a:pt x="4585447" y="1284194"/>
                </a:cubicBezTo>
                <a:cubicBezTo>
                  <a:pt x="4562016" y="1272479"/>
                  <a:pt x="4550689" y="1265884"/>
                  <a:pt x="4524935" y="1257300"/>
                </a:cubicBezTo>
                <a:cubicBezTo>
                  <a:pt x="4516169" y="1254378"/>
                  <a:pt x="4507006" y="1252818"/>
                  <a:pt x="4498041" y="1250577"/>
                </a:cubicBezTo>
                <a:cubicBezTo>
                  <a:pt x="4489076" y="1246094"/>
                  <a:pt x="4480359" y="1241077"/>
                  <a:pt x="4471147" y="1237129"/>
                </a:cubicBezTo>
                <a:cubicBezTo>
                  <a:pt x="4464633" y="1234337"/>
                  <a:pt x="4457613" y="1232894"/>
                  <a:pt x="4450977" y="1230406"/>
                </a:cubicBezTo>
                <a:cubicBezTo>
                  <a:pt x="4439676" y="1226168"/>
                  <a:pt x="4428388" y="1221861"/>
                  <a:pt x="4417359" y="1216959"/>
                </a:cubicBezTo>
                <a:cubicBezTo>
                  <a:pt x="4408200" y="1212888"/>
                  <a:pt x="4399771" y="1207234"/>
                  <a:pt x="4390465" y="1203512"/>
                </a:cubicBezTo>
                <a:cubicBezTo>
                  <a:pt x="4377304" y="1198248"/>
                  <a:pt x="4350124" y="1190065"/>
                  <a:pt x="4350124" y="1190065"/>
                </a:cubicBezTo>
                <a:cubicBezTo>
                  <a:pt x="4343400" y="1185583"/>
                  <a:pt x="4337337" y="1179900"/>
                  <a:pt x="4329953" y="1176618"/>
                </a:cubicBezTo>
                <a:cubicBezTo>
                  <a:pt x="4317000" y="1170861"/>
                  <a:pt x="4303059" y="1167653"/>
                  <a:pt x="4289612" y="1163171"/>
                </a:cubicBezTo>
                <a:lnTo>
                  <a:pt x="4269441" y="1156447"/>
                </a:lnTo>
                <a:cubicBezTo>
                  <a:pt x="4262718" y="1154206"/>
                  <a:pt x="4255851" y="1152356"/>
                  <a:pt x="4249271" y="1149724"/>
                </a:cubicBezTo>
                <a:cubicBezTo>
                  <a:pt x="4223500" y="1139416"/>
                  <a:pt x="4202430" y="1130225"/>
                  <a:pt x="4175312" y="1122829"/>
                </a:cubicBezTo>
                <a:cubicBezTo>
                  <a:pt x="4164287" y="1119822"/>
                  <a:pt x="4152781" y="1118878"/>
                  <a:pt x="4141694" y="1116106"/>
                </a:cubicBezTo>
                <a:cubicBezTo>
                  <a:pt x="4134819" y="1114387"/>
                  <a:pt x="4128399" y="1111101"/>
                  <a:pt x="4121524" y="1109382"/>
                </a:cubicBezTo>
                <a:cubicBezTo>
                  <a:pt x="4092707" y="1102178"/>
                  <a:pt x="4077504" y="1101923"/>
                  <a:pt x="4047565" y="1095935"/>
                </a:cubicBezTo>
                <a:cubicBezTo>
                  <a:pt x="4038504" y="1094123"/>
                  <a:pt x="4029706" y="1091148"/>
                  <a:pt x="4020671" y="1089212"/>
                </a:cubicBezTo>
                <a:cubicBezTo>
                  <a:pt x="3998322" y="1084423"/>
                  <a:pt x="3975608" y="1081309"/>
                  <a:pt x="3953435" y="1075765"/>
                </a:cubicBezTo>
                <a:cubicBezTo>
                  <a:pt x="3887846" y="1059366"/>
                  <a:pt x="3969745" y="1079390"/>
                  <a:pt x="3892924" y="1062318"/>
                </a:cubicBezTo>
                <a:cubicBezTo>
                  <a:pt x="3832739" y="1048943"/>
                  <a:pt x="3904748" y="1062046"/>
                  <a:pt x="3825688" y="1048871"/>
                </a:cubicBezTo>
                <a:lnTo>
                  <a:pt x="3745006" y="1021977"/>
                </a:lnTo>
                <a:cubicBezTo>
                  <a:pt x="3745005" y="1021977"/>
                  <a:pt x="3704666" y="1008530"/>
                  <a:pt x="3704665" y="1008529"/>
                </a:cubicBezTo>
                <a:cubicBezTo>
                  <a:pt x="3672701" y="987220"/>
                  <a:pt x="3692159" y="997637"/>
                  <a:pt x="3644153" y="981635"/>
                </a:cubicBezTo>
                <a:cubicBezTo>
                  <a:pt x="3644149" y="981634"/>
                  <a:pt x="3603815" y="968190"/>
                  <a:pt x="3603812" y="968188"/>
                </a:cubicBezTo>
                <a:cubicBezTo>
                  <a:pt x="3597088" y="963706"/>
                  <a:pt x="3591025" y="958023"/>
                  <a:pt x="3583641" y="954741"/>
                </a:cubicBezTo>
                <a:cubicBezTo>
                  <a:pt x="3570688" y="948984"/>
                  <a:pt x="3543300" y="941294"/>
                  <a:pt x="3543300" y="941294"/>
                </a:cubicBezTo>
                <a:cubicBezTo>
                  <a:pt x="3498013" y="896007"/>
                  <a:pt x="3550414" y="941490"/>
                  <a:pt x="3496235" y="914400"/>
                </a:cubicBezTo>
                <a:cubicBezTo>
                  <a:pt x="3486212" y="909388"/>
                  <a:pt x="3478460" y="900742"/>
                  <a:pt x="3469341" y="894229"/>
                </a:cubicBezTo>
                <a:cubicBezTo>
                  <a:pt x="3436582" y="870829"/>
                  <a:pt x="3461669" y="889844"/>
                  <a:pt x="3422277" y="867335"/>
                </a:cubicBezTo>
                <a:cubicBezTo>
                  <a:pt x="3345294" y="823345"/>
                  <a:pt x="3465360" y="889335"/>
                  <a:pt x="3381935" y="833718"/>
                </a:cubicBezTo>
                <a:cubicBezTo>
                  <a:pt x="3376038" y="829787"/>
                  <a:pt x="3368488" y="829235"/>
                  <a:pt x="3361765" y="826994"/>
                </a:cubicBezTo>
                <a:cubicBezTo>
                  <a:pt x="3297411" y="762643"/>
                  <a:pt x="3379811" y="839026"/>
                  <a:pt x="3321424" y="800100"/>
                </a:cubicBezTo>
                <a:cubicBezTo>
                  <a:pt x="3313512" y="794825"/>
                  <a:pt x="3308612" y="785950"/>
                  <a:pt x="3301253" y="779929"/>
                </a:cubicBezTo>
                <a:cubicBezTo>
                  <a:pt x="3283907" y="765737"/>
                  <a:pt x="3263312" y="755435"/>
                  <a:pt x="3247465" y="739588"/>
                </a:cubicBezTo>
                <a:cubicBezTo>
                  <a:pt x="3234018" y="726141"/>
                  <a:pt x="3223431" y="709031"/>
                  <a:pt x="3207124" y="699247"/>
                </a:cubicBezTo>
                <a:cubicBezTo>
                  <a:pt x="3195918" y="692524"/>
                  <a:pt x="3183961" y="686918"/>
                  <a:pt x="3173506" y="679077"/>
                </a:cubicBezTo>
                <a:cubicBezTo>
                  <a:pt x="3165899" y="673372"/>
                  <a:pt x="3160841" y="664744"/>
                  <a:pt x="3153335" y="658906"/>
                </a:cubicBezTo>
                <a:cubicBezTo>
                  <a:pt x="3140578" y="648984"/>
                  <a:pt x="3124421" y="643440"/>
                  <a:pt x="3112994" y="632012"/>
                </a:cubicBezTo>
                <a:cubicBezTo>
                  <a:pt x="3106271" y="625288"/>
                  <a:pt x="3100329" y="617679"/>
                  <a:pt x="3092824" y="611841"/>
                </a:cubicBezTo>
                <a:cubicBezTo>
                  <a:pt x="3080067" y="601919"/>
                  <a:pt x="3063911" y="596375"/>
                  <a:pt x="3052483" y="584947"/>
                </a:cubicBezTo>
                <a:cubicBezTo>
                  <a:pt x="3025255" y="557719"/>
                  <a:pt x="3019964" y="547155"/>
                  <a:pt x="2991971" y="531159"/>
                </a:cubicBezTo>
                <a:cubicBezTo>
                  <a:pt x="2983269" y="526186"/>
                  <a:pt x="2973779" y="522685"/>
                  <a:pt x="2965077" y="517712"/>
                </a:cubicBezTo>
                <a:cubicBezTo>
                  <a:pt x="2958061" y="513703"/>
                  <a:pt x="2952290" y="507547"/>
                  <a:pt x="2944906" y="504265"/>
                </a:cubicBezTo>
                <a:cubicBezTo>
                  <a:pt x="2931953" y="498508"/>
                  <a:pt x="2904565" y="490818"/>
                  <a:pt x="2904565" y="490818"/>
                </a:cubicBezTo>
                <a:cubicBezTo>
                  <a:pt x="2855013" y="453653"/>
                  <a:pt x="2901131" y="482806"/>
                  <a:pt x="2850777" y="463924"/>
                </a:cubicBezTo>
                <a:cubicBezTo>
                  <a:pt x="2841392" y="460405"/>
                  <a:pt x="2833189" y="454199"/>
                  <a:pt x="2823883" y="450477"/>
                </a:cubicBezTo>
                <a:cubicBezTo>
                  <a:pt x="2796594" y="439561"/>
                  <a:pt x="2783069" y="436911"/>
                  <a:pt x="2756647" y="430306"/>
                </a:cubicBezTo>
                <a:cubicBezTo>
                  <a:pt x="2749924" y="425824"/>
                  <a:pt x="2743704" y="420473"/>
                  <a:pt x="2736477" y="416859"/>
                </a:cubicBezTo>
                <a:cubicBezTo>
                  <a:pt x="2730138" y="413689"/>
                  <a:pt x="2723212" y="411729"/>
                  <a:pt x="2716306" y="410135"/>
                </a:cubicBezTo>
                <a:cubicBezTo>
                  <a:pt x="2674388" y="400461"/>
                  <a:pt x="2648542" y="396600"/>
                  <a:pt x="2608730" y="389965"/>
                </a:cubicBezTo>
                <a:cubicBezTo>
                  <a:pt x="2568342" y="376502"/>
                  <a:pt x="2607165" y="388107"/>
                  <a:pt x="2541494" y="376518"/>
                </a:cubicBezTo>
                <a:cubicBezTo>
                  <a:pt x="2518986" y="372546"/>
                  <a:pt x="2496432" y="368614"/>
                  <a:pt x="2474259" y="363071"/>
                </a:cubicBezTo>
                <a:cubicBezTo>
                  <a:pt x="2456330" y="358589"/>
                  <a:pt x="2438593" y="353248"/>
                  <a:pt x="2420471" y="349624"/>
                </a:cubicBezTo>
                <a:lnTo>
                  <a:pt x="2353235" y="336177"/>
                </a:lnTo>
                <a:cubicBezTo>
                  <a:pt x="2342029" y="333936"/>
                  <a:pt x="2330890" y="331332"/>
                  <a:pt x="2319618" y="329453"/>
                </a:cubicBezTo>
                <a:cubicBezTo>
                  <a:pt x="2306171" y="327212"/>
                  <a:pt x="2292676" y="325241"/>
                  <a:pt x="2279277" y="322729"/>
                </a:cubicBezTo>
                <a:cubicBezTo>
                  <a:pt x="2256813" y="318517"/>
                  <a:pt x="2234214" y="314825"/>
                  <a:pt x="2212041" y="309282"/>
                </a:cubicBezTo>
                <a:cubicBezTo>
                  <a:pt x="2194112" y="304800"/>
                  <a:pt x="2176375" y="299459"/>
                  <a:pt x="2158253" y="295835"/>
                </a:cubicBezTo>
                <a:cubicBezTo>
                  <a:pt x="2147047" y="293594"/>
                  <a:pt x="2135791" y="291591"/>
                  <a:pt x="2124635" y="289112"/>
                </a:cubicBezTo>
                <a:cubicBezTo>
                  <a:pt x="2077366" y="278608"/>
                  <a:pt x="2116861" y="286891"/>
                  <a:pt x="2077571" y="275665"/>
                </a:cubicBezTo>
                <a:cubicBezTo>
                  <a:pt x="2068686" y="273126"/>
                  <a:pt x="2059329" y="272186"/>
                  <a:pt x="2050677" y="268941"/>
                </a:cubicBezTo>
                <a:cubicBezTo>
                  <a:pt x="2041292" y="265422"/>
                  <a:pt x="2033168" y="259013"/>
                  <a:pt x="2023783" y="255494"/>
                </a:cubicBezTo>
                <a:cubicBezTo>
                  <a:pt x="1998498" y="246013"/>
                  <a:pt x="1982092" y="250652"/>
                  <a:pt x="1956547" y="235324"/>
                </a:cubicBezTo>
                <a:cubicBezTo>
                  <a:pt x="1945341" y="228600"/>
                  <a:pt x="1934827" y="220561"/>
                  <a:pt x="1922930" y="215153"/>
                </a:cubicBezTo>
                <a:cubicBezTo>
                  <a:pt x="1910026" y="209287"/>
                  <a:pt x="1882588" y="201706"/>
                  <a:pt x="1882588" y="201706"/>
                </a:cubicBezTo>
                <a:cubicBezTo>
                  <a:pt x="1850624" y="180396"/>
                  <a:pt x="1870085" y="190815"/>
                  <a:pt x="1822077" y="174812"/>
                </a:cubicBezTo>
                <a:lnTo>
                  <a:pt x="1741394" y="147918"/>
                </a:lnTo>
                <a:cubicBezTo>
                  <a:pt x="1734671" y="145677"/>
                  <a:pt x="1727121" y="145125"/>
                  <a:pt x="1721224" y="141194"/>
                </a:cubicBezTo>
                <a:cubicBezTo>
                  <a:pt x="1714500" y="136712"/>
                  <a:pt x="1708480" y="130930"/>
                  <a:pt x="1701053" y="127747"/>
                </a:cubicBezTo>
                <a:cubicBezTo>
                  <a:pt x="1692560" y="124107"/>
                  <a:pt x="1683124" y="123265"/>
                  <a:pt x="1674159" y="121024"/>
                </a:cubicBezTo>
                <a:cubicBezTo>
                  <a:pt x="1612106" y="89996"/>
                  <a:pt x="1639818" y="98990"/>
                  <a:pt x="1593477" y="87406"/>
                </a:cubicBezTo>
                <a:cubicBezTo>
                  <a:pt x="1586753" y="82924"/>
                  <a:pt x="1580733" y="77142"/>
                  <a:pt x="1573306" y="73959"/>
                </a:cubicBezTo>
                <a:cubicBezTo>
                  <a:pt x="1564813" y="70319"/>
                  <a:pt x="1555263" y="69890"/>
                  <a:pt x="1546412" y="67235"/>
                </a:cubicBezTo>
                <a:cubicBezTo>
                  <a:pt x="1532835" y="63162"/>
                  <a:pt x="1519518" y="58270"/>
                  <a:pt x="1506071" y="53788"/>
                </a:cubicBezTo>
                <a:cubicBezTo>
                  <a:pt x="1486855" y="47383"/>
                  <a:pt x="1480100" y="44560"/>
                  <a:pt x="1459006" y="40341"/>
                </a:cubicBezTo>
                <a:cubicBezTo>
                  <a:pt x="1445638" y="37667"/>
                  <a:pt x="1432078" y="36057"/>
                  <a:pt x="1418665" y="33618"/>
                </a:cubicBezTo>
                <a:cubicBezTo>
                  <a:pt x="1407421" y="31574"/>
                  <a:pt x="1396203" y="29373"/>
                  <a:pt x="1385047" y="26894"/>
                </a:cubicBezTo>
                <a:cubicBezTo>
                  <a:pt x="1376027" y="24889"/>
                  <a:pt x="1367244" y="21824"/>
                  <a:pt x="1358153" y="20171"/>
                </a:cubicBezTo>
                <a:cubicBezTo>
                  <a:pt x="1342561" y="17336"/>
                  <a:pt x="1326694" y="16201"/>
                  <a:pt x="1311088" y="13447"/>
                </a:cubicBezTo>
                <a:cubicBezTo>
                  <a:pt x="1288580" y="9475"/>
                  <a:pt x="1243853" y="0"/>
                  <a:pt x="1243853" y="0"/>
                </a:cubicBezTo>
                <a:lnTo>
                  <a:pt x="914400" y="6724"/>
                </a:lnTo>
                <a:cubicBezTo>
                  <a:pt x="905166" y="7072"/>
                  <a:pt x="896526" y="11442"/>
                  <a:pt x="887506" y="13447"/>
                </a:cubicBezTo>
                <a:cubicBezTo>
                  <a:pt x="822551" y="27881"/>
                  <a:pt x="886596" y="12284"/>
                  <a:pt x="813547" y="26894"/>
                </a:cubicBezTo>
                <a:cubicBezTo>
                  <a:pt x="804486" y="28706"/>
                  <a:pt x="795674" y="31613"/>
                  <a:pt x="786653" y="33618"/>
                </a:cubicBezTo>
                <a:cubicBezTo>
                  <a:pt x="775497" y="36097"/>
                  <a:pt x="764191" y="37862"/>
                  <a:pt x="753035" y="40341"/>
                </a:cubicBezTo>
                <a:cubicBezTo>
                  <a:pt x="744014" y="42346"/>
                  <a:pt x="735162" y="45060"/>
                  <a:pt x="726141" y="47065"/>
                </a:cubicBezTo>
                <a:cubicBezTo>
                  <a:pt x="714986" y="49544"/>
                  <a:pt x="703679" y="51309"/>
                  <a:pt x="692524" y="53788"/>
                </a:cubicBezTo>
                <a:cubicBezTo>
                  <a:pt x="683503" y="55793"/>
                  <a:pt x="674665" y="58576"/>
                  <a:pt x="665630" y="60512"/>
                </a:cubicBezTo>
                <a:cubicBezTo>
                  <a:pt x="643282" y="65301"/>
                  <a:pt x="620567" y="68416"/>
                  <a:pt x="598394" y="73959"/>
                </a:cubicBezTo>
                <a:cubicBezTo>
                  <a:pt x="591221" y="75752"/>
                  <a:pt x="515840" y="93137"/>
                  <a:pt x="504265" y="100853"/>
                </a:cubicBezTo>
                <a:cubicBezTo>
                  <a:pt x="402314" y="168820"/>
                  <a:pt x="506946" y="95257"/>
                  <a:pt x="443753" y="147918"/>
                </a:cubicBezTo>
                <a:cubicBezTo>
                  <a:pt x="437545" y="153091"/>
                  <a:pt x="429893" y="156317"/>
                  <a:pt x="423583" y="161365"/>
                </a:cubicBezTo>
                <a:cubicBezTo>
                  <a:pt x="405812" y="175582"/>
                  <a:pt x="395537" y="196709"/>
                  <a:pt x="383241" y="215153"/>
                </a:cubicBezTo>
                <a:lnTo>
                  <a:pt x="369794" y="235324"/>
                </a:lnTo>
                <a:cubicBezTo>
                  <a:pt x="357979" y="270770"/>
                  <a:pt x="370880" y="242090"/>
                  <a:pt x="342900" y="275665"/>
                </a:cubicBezTo>
                <a:cubicBezTo>
                  <a:pt x="337727" y="281873"/>
                  <a:pt x="334626" y="289627"/>
                  <a:pt x="329453" y="295835"/>
                </a:cubicBezTo>
                <a:cubicBezTo>
                  <a:pt x="286310" y="347607"/>
                  <a:pt x="329225" y="286094"/>
                  <a:pt x="295835" y="336177"/>
                </a:cubicBezTo>
                <a:cubicBezTo>
                  <a:pt x="293594" y="342900"/>
                  <a:pt x="292554" y="350152"/>
                  <a:pt x="289112" y="356347"/>
                </a:cubicBezTo>
                <a:cubicBezTo>
                  <a:pt x="281263" y="370475"/>
                  <a:pt x="267329" y="381356"/>
                  <a:pt x="262218" y="396688"/>
                </a:cubicBezTo>
                <a:cubicBezTo>
                  <a:pt x="257736" y="410135"/>
                  <a:pt x="252209" y="423278"/>
                  <a:pt x="248771" y="437029"/>
                </a:cubicBezTo>
                <a:cubicBezTo>
                  <a:pt x="244522" y="454024"/>
                  <a:pt x="241753" y="468023"/>
                  <a:pt x="235324" y="484094"/>
                </a:cubicBezTo>
                <a:cubicBezTo>
                  <a:pt x="233463" y="488747"/>
                  <a:pt x="229721" y="495300"/>
                  <a:pt x="228600" y="497541"/>
                </a:cubicBezTo>
                <a:close/>
              </a:path>
            </a:pathLst>
          </a:custGeom>
          <a:noFill/>
          <a:ln w="254000" cap="flat" cmpd="sng">
            <a:solidFill>
              <a:srgbClr val="5959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15" name="Google Shape;215;p10"/>
          <p:cNvSpPr/>
          <p:nvPr/>
        </p:nvSpPr>
        <p:spPr>
          <a:xfrm>
            <a:off x="3337119" y="2621896"/>
            <a:ext cx="3195483" cy="2064774"/>
          </a:xfrm>
          <a:custGeom>
            <a:avLst/>
            <a:gdLst/>
            <a:ahLst/>
            <a:cxnLst/>
            <a:rect l="l" t="t" r="r" b="b"/>
            <a:pathLst>
              <a:path w="3195483" h="2064774" extrusionOk="0">
                <a:moveTo>
                  <a:pt x="757083" y="0"/>
                </a:moveTo>
                <a:lnTo>
                  <a:pt x="757083" y="0"/>
                </a:lnTo>
                <a:cubicBezTo>
                  <a:pt x="806244" y="36051"/>
                  <a:pt x="850518" y="79954"/>
                  <a:pt x="904567" y="108154"/>
                </a:cubicBezTo>
                <a:cubicBezTo>
                  <a:pt x="927994" y="120377"/>
                  <a:pt x="957228" y="113260"/>
                  <a:pt x="983225" y="117987"/>
                </a:cubicBezTo>
                <a:cubicBezTo>
                  <a:pt x="993422" y="119841"/>
                  <a:pt x="1002559" y="125786"/>
                  <a:pt x="1012722" y="127819"/>
                </a:cubicBezTo>
                <a:cubicBezTo>
                  <a:pt x="1035447" y="132364"/>
                  <a:pt x="1058606" y="134374"/>
                  <a:pt x="1081548" y="137651"/>
                </a:cubicBezTo>
                <a:cubicBezTo>
                  <a:pt x="1136061" y="155821"/>
                  <a:pt x="1094010" y="143759"/>
                  <a:pt x="1179871" y="157316"/>
                </a:cubicBezTo>
                <a:lnTo>
                  <a:pt x="1297858" y="176980"/>
                </a:lnTo>
                <a:cubicBezTo>
                  <a:pt x="1465733" y="232938"/>
                  <a:pt x="1295600" y="179446"/>
                  <a:pt x="1759974" y="196645"/>
                </a:cubicBezTo>
                <a:cubicBezTo>
                  <a:pt x="1792889" y="197864"/>
                  <a:pt x="1825647" y="202124"/>
                  <a:pt x="1858296" y="206477"/>
                </a:cubicBezTo>
                <a:cubicBezTo>
                  <a:pt x="1874861" y="208686"/>
                  <a:pt x="1890795" y="215027"/>
                  <a:pt x="1907458" y="216309"/>
                </a:cubicBezTo>
                <a:cubicBezTo>
                  <a:pt x="1976159" y="221594"/>
                  <a:pt x="2045109" y="222864"/>
                  <a:pt x="2113935" y="226141"/>
                </a:cubicBezTo>
                <a:cubicBezTo>
                  <a:pt x="2140154" y="229419"/>
                  <a:pt x="2166529" y="231630"/>
                  <a:pt x="2192593" y="235974"/>
                </a:cubicBezTo>
                <a:cubicBezTo>
                  <a:pt x="2266053" y="248218"/>
                  <a:pt x="2200636" y="241611"/>
                  <a:pt x="2261419" y="255638"/>
                </a:cubicBezTo>
                <a:cubicBezTo>
                  <a:pt x="2293986" y="263154"/>
                  <a:pt x="2328033" y="264734"/>
                  <a:pt x="2359741" y="275303"/>
                </a:cubicBezTo>
                <a:cubicBezTo>
                  <a:pt x="2402058" y="289408"/>
                  <a:pt x="2379183" y="282621"/>
                  <a:pt x="2428567" y="294967"/>
                </a:cubicBezTo>
                <a:cubicBezTo>
                  <a:pt x="2441677" y="301522"/>
                  <a:pt x="2454424" y="308858"/>
                  <a:pt x="2467896" y="314632"/>
                </a:cubicBezTo>
                <a:cubicBezTo>
                  <a:pt x="2477422" y="318715"/>
                  <a:pt x="2487689" y="320825"/>
                  <a:pt x="2497393" y="324464"/>
                </a:cubicBezTo>
                <a:cubicBezTo>
                  <a:pt x="2513919" y="330661"/>
                  <a:pt x="2530426" y="336961"/>
                  <a:pt x="2546554" y="344129"/>
                </a:cubicBezTo>
                <a:cubicBezTo>
                  <a:pt x="2619444" y="376525"/>
                  <a:pt x="2554802" y="353433"/>
                  <a:pt x="2615380" y="373625"/>
                </a:cubicBezTo>
                <a:cubicBezTo>
                  <a:pt x="2653588" y="402282"/>
                  <a:pt x="2696730" y="431741"/>
                  <a:pt x="2723535" y="471948"/>
                </a:cubicBezTo>
                <a:lnTo>
                  <a:pt x="2743200" y="501445"/>
                </a:lnTo>
                <a:lnTo>
                  <a:pt x="2762864" y="580103"/>
                </a:lnTo>
                <a:cubicBezTo>
                  <a:pt x="2766141" y="593213"/>
                  <a:pt x="2770046" y="606181"/>
                  <a:pt x="2772696" y="619432"/>
                </a:cubicBezTo>
                <a:lnTo>
                  <a:pt x="2792361" y="717754"/>
                </a:lnTo>
                <a:cubicBezTo>
                  <a:pt x="2789084" y="773470"/>
                  <a:pt x="2788083" y="829367"/>
                  <a:pt x="2782529" y="884903"/>
                </a:cubicBezTo>
                <a:cubicBezTo>
                  <a:pt x="2779475" y="915441"/>
                  <a:pt x="2745944" y="954528"/>
                  <a:pt x="2733367" y="973393"/>
                </a:cubicBezTo>
                <a:cubicBezTo>
                  <a:pt x="2726812" y="983225"/>
                  <a:pt x="2723157" y="995800"/>
                  <a:pt x="2713703" y="1002890"/>
                </a:cubicBezTo>
                <a:cubicBezTo>
                  <a:pt x="2561935" y="1116715"/>
                  <a:pt x="2691811" y="1026637"/>
                  <a:pt x="2595716" y="1081548"/>
                </a:cubicBezTo>
                <a:cubicBezTo>
                  <a:pt x="2585456" y="1087411"/>
                  <a:pt x="2577283" y="1097063"/>
                  <a:pt x="2566219" y="1101212"/>
                </a:cubicBezTo>
                <a:cubicBezTo>
                  <a:pt x="2550571" y="1107080"/>
                  <a:pt x="2533445" y="1107767"/>
                  <a:pt x="2517058" y="1111045"/>
                </a:cubicBezTo>
                <a:cubicBezTo>
                  <a:pt x="2490839" y="1124155"/>
                  <a:pt x="2467420" y="1146228"/>
                  <a:pt x="2438400" y="1150374"/>
                </a:cubicBezTo>
                <a:cubicBezTo>
                  <a:pt x="2415458" y="1153651"/>
                  <a:pt x="2392434" y="1156396"/>
                  <a:pt x="2369574" y="1160206"/>
                </a:cubicBezTo>
                <a:cubicBezTo>
                  <a:pt x="2310276" y="1170089"/>
                  <a:pt x="2334106" y="1168087"/>
                  <a:pt x="2281083" y="1179870"/>
                </a:cubicBezTo>
                <a:cubicBezTo>
                  <a:pt x="2264769" y="1183495"/>
                  <a:pt x="2248309" y="1186425"/>
                  <a:pt x="2231922" y="1189703"/>
                </a:cubicBezTo>
                <a:lnTo>
                  <a:pt x="1789471" y="1179870"/>
                </a:lnTo>
                <a:cubicBezTo>
                  <a:pt x="1769550" y="1179089"/>
                  <a:pt x="1749970" y="1174215"/>
                  <a:pt x="1730477" y="1170038"/>
                </a:cubicBezTo>
                <a:cubicBezTo>
                  <a:pt x="1720433" y="1167886"/>
                  <a:pt x="1647290" y="1151241"/>
                  <a:pt x="1622322" y="1140541"/>
                </a:cubicBezTo>
                <a:cubicBezTo>
                  <a:pt x="1429398" y="1057859"/>
                  <a:pt x="1762545" y="1192700"/>
                  <a:pt x="1533832" y="1101212"/>
                </a:cubicBezTo>
                <a:cubicBezTo>
                  <a:pt x="1472294" y="1039676"/>
                  <a:pt x="1542073" y="1101708"/>
                  <a:pt x="1455174" y="1052051"/>
                </a:cubicBezTo>
                <a:cubicBezTo>
                  <a:pt x="1424394" y="1034463"/>
                  <a:pt x="1396180" y="1012723"/>
                  <a:pt x="1366683" y="993058"/>
                </a:cubicBezTo>
                <a:lnTo>
                  <a:pt x="1337187" y="973393"/>
                </a:lnTo>
                <a:cubicBezTo>
                  <a:pt x="1327355" y="966838"/>
                  <a:pt x="1316046" y="962085"/>
                  <a:pt x="1307690" y="953729"/>
                </a:cubicBezTo>
                <a:cubicBezTo>
                  <a:pt x="1283500" y="929539"/>
                  <a:pt x="1268812" y="909709"/>
                  <a:pt x="1238864" y="894735"/>
                </a:cubicBezTo>
                <a:cubicBezTo>
                  <a:pt x="1229594" y="890100"/>
                  <a:pt x="1219199" y="888180"/>
                  <a:pt x="1209367" y="884903"/>
                </a:cubicBezTo>
                <a:cubicBezTo>
                  <a:pt x="1196257" y="875071"/>
                  <a:pt x="1184424" y="863253"/>
                  <a:pt x="1170038" y="855406"/>
                </a:cubicBezTo>
                <a:cubicBezTo>
                  <a:pt x="1021670" y="774478"/>
                  <a:pt x="1153963" y="853462"/>
                  <a:pt x="1071716" y="816077"/>
                </a:cubicBezTo>
                <a:cubicBezTo>
                  <a:pt x="1045029" y="803947"/>
                  <a:pt x="1021497" y="783858"/>
                  <a:pt x="993058" y="776748"/>
                </a:cubicBezTo>
                <a:cubicBezTo>
                  <a:pt x="979948" y="773471"/>
                  <a:pt x="966549" y="771189"/>
                  <a:pt x="953729" y="766916"/>
                </a:cubicBezTo>
                <a:cubicBezTo>
                  <a:pt x="885134" y="744051"/>
                  <a:pt x="925190" y="753281"/>
                  <a:pt x="865238" y="727587"/>
                </a:cubicBezTo>
                <a:cubicBezTo>
                  <a:pt x="832087" y="713379"/>
                  <a:pt x="833846" y="720400"/>
                  <a:pt x="796412" y="707922"/>
                </a:cubicBezTo>
                <a:cubicBezTo>
                  <a:pt x="779668" y="702341"/>
                  <a:pt x="764509" y="691956"/>
                  <a:pt x="747251" y="688258"/>
                </a:cubicBezTo>
                <a:cubicBezTo>
                  <a:pt x="718232" y="682039"/>
                  <a:pt x="688258" y="681703"/>
                  <a:pt x="658761" y="678425"/>
                </a:cubicBezTo>
                <a:cubicBezTo>
                  <a:pt x="586602" y="642346"/>
                  <a:pt x="646725" y="666742"/>
                  <a:pt x="530941" y="648929"/>
                </a:cubicBezTo>
                <a:cubicBezTo>
                  <a:pt x="517585" y="646874"/>
                  <a:pt x="504803" y="642028"/>
                  <a:pt x="491612" y="639096"/>
                </a:cubicBezTo>
                <a:cubicBezTo>
                  <a:pt x="475298" y="635471"/>
                  <a:pt x="458735" y="633022"/>
                  <a:pt x="442451" y="629264"/>
                </a:cubicBezTo>
                <a:cubicBezTo>
                  <a:pt x="416117" y="623187"/>
                  <a:pt x="390451" y="614043"/>
                  <a:pt x="363793" y="609600"/>
                </a:cubicBezTo>
                <a:cubicBezTo>
                  <a:pt x="288316" y="597019"/>
                  <a:pt x="324349" y="603677"/>
                  <a:pt x="255638" y="589935"/>
                </a:cubicBezTo>
                <a:cubicBezTo>
                  <a:pt x="252454" y="590253"/>
                  <a:pt x="144721" y="596233"/>
                  <a:pt x="117987" y="609600"/>
                </a:cubicBezTo>
                <a:cubicBezTo>
                  <a:pt x="86667" y="625260"/>
                  <a:pt x="52616" y="650681"/>
                  <a:pt x="29496" y="678425"/>
                </a:cubicBezTo>
                <a:cubicBezTo>
                  <a:pt x="21931" y="687503"/>
                  <a:pt x="16387" y="698090"/>
                  <a:pt x="9832" y="707922"/>
                </a:cubicBezTo>
                <a:cubicBezTo>
                  <a:pt x="6555" y="724309"/>
                  <a:pt x="0" y="740371"/>
                  <a:pt x="0" y="757083"/>
                </a:cubicBezTo>
                <a:cubicBezTo>
                  <a:pt x="0" y="791374"/>
                  <a:pt x="7970" y="871523"/>
                  <a:pt x="19664" y="914400"/>
                </a:cubicBezTo>
                <a:cubicBezTo>
                  <a:pt x="25118" y="934398"/>
                  <a:pt x="34302" y="953284"/>
                  <a:pt x="39329" y="973393"/>
                </a:cubicBezTo>
                <a:cubicBezTo>
                  <a:pt x="42606" y="986503"/>
                  <a:pt x="44416" y="1000069"/>
                  <a:pt x="49161" y="1012722"/>
                </a:cubicBezTo>
                <a:cubicBezTo>
                  <a:pt x="54307" y="1026446"/>
                  <a:pt x="63051" y="1038579"/>
                  <a:pt x="68825" y="1052051"/>
                </a:cubicBezTo>
                <a:cubicBezTo>
                  <a:pt x="72908" y="1061577"/>
                  <a:pt x="74023" y="1072278"/>
                  <a:pt x="78658" y="1081548"/>
                </a:cubicBezTo>
                <a:cubicBezTo>
                  <a:pt x="83943" y="1092117"/>
                  <a:pt x="93037" y="1100476"/>
                  <a:pt x="98322" y="1111045"/>
                </a:cubicBezTo>
                <a:cubicBezTo>
                  <a:pt x="102957" y="1120315"/>
                  <a:pt x="102405" y="1131918"/>
                  <a:pt x="108154" y="1140541"/>
                </a:cubicBezTo>
                <a:cubicBezTo>
                  <a:pt x="115867" y="1152111"/>
                  <a:pt x="129114" y="1159062"/>
                  <a:pt x="137651" y="1170038"/>
                </a:cubicBezTo>
                <a:cubicBezTo>
                  <a:pt x="152161" y="1188694"/>
                  <a:pt x="160268" y="1212320"/>
                  <a:pt x="176980" y="1229032"/>
                </a:cubicBezTo>
                <a:cubicBezTo>
                  <a:pt x="260875" y="1312927"/>
                  <a:pt x="147681" y="1196952"/>
                  <a:pt x="235974" y="1297858"/>
                </a:cubicBezTo>
                <a:cubicBezTo>
                  <a:pt x="248183" y="1311811"/>
                  <a:pt x="263921" y="1322553"/>
                  <a:pt x="275303" y="1337187"/>
                </a:cubicBezTo>
                <a:cubicBezTo>
                  <a:pt x="308063" y="1379306"/>
                  <a:pt x="297766" y="1389147"/>
                  <a:pt x="334296" y="1425677"/>
                </a:cubicBezTo>
                <a:cubicBezTo>
                  <a:pt x="342652" y="1434033"/>
                  <a:pt x="354715" y="1437776"/>
                  <a:pt x="363793" y="1445341"/>
                </a:cubicBezTo>
                <a:cubicBezTo>
                  <a:pt x="374475" y="1454243"/>
                  <a:pt x="382733" y="1465789"/>
                  <a:pt x="393290" y="1474838"/>
                </a:cubicBezTo>
                <a:cubicBezTo>
                  <a:pt x="405732" y="1485503"/>
                  <a:pt x="420177" y="1493670"/>
                  <a:pt x="432619" y="1504335"/>
                </a:cubicBezTo>
                <a:cubicBezTo>
                  <a:pt x="443176" y="1513384"/>
                  <a:pt x="451140" y="1525295"/>
                  <a:pt x="462116" y="1533832"/>
                </a:cubicBezTo>
                <a:cubicBezTo>
                  <a:pt x="480771" y="1548342"/>
                  <a:pt x="502654" y="1558397"/>
                  <a:pt x="521109" y="1573161"/>
                </a:cubicBezTo>
                <a:cubicBezTo>
                  <a:pt x="537496" y="1586271"/>
                  <a:pt x="553482" y="1599899"/>
                  <a:pt x="570271" y="1612490"/>
                </a:cubicBezTo>
                <a:cubicBezTo>
                  <a:pt x="579724" y="1619580"/>
                  <a:pt x="590314" y="1625064"/>
                  <a:pt x="599767" y="1632154"/>
                </a:cubicBezTo>
                <a:cubicBezTo>
                  <a:pt x="616556" y="1644745"/>
                  <a:pt x="633136" y="1657664"/>
                  <a:pt x="648929" y="1671483"/>
                </a:cubicBezTo>
                <a:cubicBezTo>
                  <a:pt x="659393" y="1680639"/>
                  <a:pt x="666993" y="1693065"/>
                  <a:pt x="678425" y="1700980"/>
                </a:cubicBezTo>
                <a:cubicBezTo>
                  <a:pt x="709850" y="1722736"/>
                  <a:pt x="744946" y="1738773"/>
                  <a:pt x="776748" y="1759974"/>
                </a:cubicBezTo>
                <a:cubicBezTo>
                  <a:pt x="786580" y="1766529"/>
                  <a:pt x="795985" y="1773775"/>
                  <a:pt x="806245" y="1779638"/>
                </a:cubicBezTo>
                <a:cubicBezTo>
                  <a:pt x="818971" y="1786910"/>
                  <a:pt x="832848" y="1792031"/>
                  <a:pt x="845574" y="1799303"/>
                </a:cubicBezTo>
                <a:cubicBezTo>
                  <a:pt x="855834" y="1805166"/>
                  <a:pt x="864811" y="1813104"/>
                  <a:pt x="875071" y="1818967"/>
                </a:cubicBezTo>
                <a:cubicBezTo>
                  <a:pt x="909093" y="1838408"/>
                  <a:pt x="910802" y="1837433"/>
                  <a:pt x="943896" y="1848464"/>
                </a:cubicBezTo>
                <a:cubicBezTo>
                  <a:pt x="968348" y="1864766"/>
                  <a:pt x="984206" y="1877100"/>
                  <a:pt x="1012722" y="1887793"/>
                </a:cubicBezTo>
                <a:cubicBezTo>
                  <a:pt x="1025375" y="1892538"/>
                  <a:pt x="1038941" y="1894348"/>
                  <a:pt x="1052051" y="1897625"/>
                </a:cubicBezTo>
                <a:cubicBezTo>
                  <a:pt x="1216283" y="1979741"/>
                  <a:pt x="1068394" y="1912906"/>
                  <a:pt x="1170038" y="1946787"/>
                </a:cubicBezTo>
                <a:cubicBezTo>
                  <a:pt x="1186782" y="1952368"/>
                  <a:pt x="1202146" y="1961903"/>
                  <a:pt x="1219200" y="1966451"/>
                </a:cubicBezTo>
                <a:cubicBezTo>
                  <a:pt x="1251495" y="1975063"/>
                  <a:pt x="1286489" y="1973703"/>
                  <a:pt x="1317522" y="1986116"/>
                </a:cubicBezTo>
                <a:cubicBezTo>
                  <a:pt x="1333909" y="1992671"/>
                  <a:pt x="1349425" y="2002082"/>
                  <a:pt x="1366683" y="2005780"/>
                </a:cubicBezTo>
                <a:cubicBezTo>
                  <a:pt x="1395703" y="2011998"/>
                  <a:pt x="1425794" y="2011415"/>
                  <a:pt x="1455174" y="2015612"/>
                </a:cubicBezTo>
                <a:cubicBezTo>
                  <a:pt x="1471718" y="2017975"/>
                  <a:pt x="1487851" y="2022698"/>
                  <a:pt x="1504335" y="2025445"/>
                </a:cubicBezTo>
                <a:cubicBezTo>
                  <a:pt x="1527195" y="2029255"/>
                  <a:pt x="1550360" y="2031131"/>
                  <a:pt x="1573161" y="2035277"/>
                </a:cubicBezTo>
                <a:cubicBezTo>
                  <a:pt x="1640579" y="2047535"/>
                  <a:pt x="1585838" y="2040903"/>
                  <a:pt x="1641987" y="2054941"/>
                </a:cubicBezTo>
                <a:cubicBezTo>
                  <a:pt x="1658200" y="2058994"/>
                  <a:pt x="1674761" y="2061496"/>
                  <a:pt x="1691148" y="2064774"/>
                </a:cubicBezTo>
                <a:cubicBezTo>
                  <a:pt x="1769806" y="2061496"/>
                  <a:pt x="1848596" y="2060550"/>
                  <a:pt x="1927122" y="2054941"/>
                </a:cubicBezTo>
                <a:cubicBezTo>
                  <a:pt x="1940601" y="2053978"/>
                  <a:pt x="1953200" y="2047759"/>
                  <a:pt x="1966451" y="2045109"/>
                </a:cubicBezTo>
                <a:cubicBezTo>
                  <a:pt x="1986000" y="2041199"/>
                  <a:pt x="2005831" y="2038843"/>
                  <a:pt x="2025445" y="2035277"/>
                </a:cubicBezTo>
                <a:cubicBezTo>
                  <a:pt x="2130893" y="2016105"/>
                  <a:pt x="2011520" y="2034458"/>
                  <a:pt x="2143432" y="2015612"/>
                </a:cubicBezTo>
                <a:cubicBezTo>
                  <a:pt x="2180610" y="2003219"/>
                  <a:pt x="2216012" y="1992702"/>
                  <a:pt x="2251587" y="1976283"/>
                </a:cubicBezTo>
                <a:cubicBezTo>
                  <a:pt x="2278203" y="1963999"/>
                  <a:pt x="2301806" y="1944064"/>
                  <a:pt x="2330245" y="1936954"/>
                </a:cubicBezTo>
                <a:cubicBezTo>
                  <a:pt x="2367991" y="1927518"/>
                  <a:pt x="2374627" y="1928880"/>
                  <a:pt x="2408903" y="1907458"/>
                </a:cubicBezTo>
                <a:cubicBezTo>
                  <a:pt x="2422799" y="1898773"/>
                  <a:pt x="2434336" y="1886646"/>
                  <a:pt x="2448232" y="1877961"/>
                </a:cubicBezTo>
                <a:cubicBezTo>
                  <a:pt x="2460661" y="1870193"/>
                  <a:pt x="2474835" y="1865568"/>
                  <a:pt x="2487561" y="1858296"/>
                </a:cubicBezTo>
                <a:cubicBezTo>
                  <a:pt x="2497821" y="1852433"/>
                  <a:pt x="2506329" y="1843584"/>
                  <a:pt x="2517058" y="1838632"/>
                </a:cubicBezTo>
                <a:cubicBezTo>
                  <a:pt x="2549108" y="1823840"/>
                  <a:pt x="2582606" y="1812413"/>
                  <a:pt x="2615380" y="1799303"/>
                </a:cubicBezTo>
                <a:cubicBezTo>
                  <a:pt x="2631767" y="1792748"/>
                  <a:pt x="2648755" y="1787531"/>
                  <a:pt x="2664541" y="1779638"/>
                </a:cubicBezTo>
                <a:cubicBezTo>
                  <a:pt x="2677651" y="1773083"/>
                  <a:pt x="2690399" y="1765748"/>
                  <a:pt x="2703871" y="1759974"/>
                </a:cubicBezTo>
                <a:cubicBezTo>
                  <a:pt x="2763413" y="1734456"/>
                  <a:pt x="2701091" y="1771196"/>
                  <a:pt x="2782529" y="1730477"/>
                </a:cubicBezTo>
                <a:cubicBezTo>
                  <a:pt x="2799622" y="1721931"/>
                  <a:pt x="2814293" y="1708888"/>
                  <a:pt x="2831690" y="1700980"/>
                </a:cubicBezTo>
                <a:cubicBezTo>
                  <a:pt x="2850560" y="1692403"/>
                  <a:pt x="2890683" y="1681316"/>
                  <a:pt x="2890683" y="1681316"/>
                </a:cubicBezTo>
                <a:cubicBezTo>
                  <a:pt x="2910348" y="1668206"/>
                  <a:pt x="2926749" y="1647719"/>
                  <a:pt x="2949677" y="1641987"/>
                </a:cubicBezTo>
                <a:cubicBezTo>
                  <a:pt x="2999061" y="1629640"/>
                  <a:pt x="2976186" y="1636427"/>
                  <a:pt x="3018503" y="1622322"/>
                </a:cubicBezTo>
                <a:cubicBezTo>
                  <a:pt x="3028335" y="1612490"/>
                  <a:pt x="3037442" y="1601874"/>
                  <a:pt x="3048000" y="1592825"/>
                </a:cubicBezTo>
                <a:cubicBezTo>
                  <a:pt x="3089852" y="1556952"/>
                  <a:pt x="3083040" y="1573248"/>
                  <a:pt x="3116825" y="1533832"/>
                </a:cubicBezTo>
                <a:cubicBezTo>
                  <a:pt x="3135119" y="1512488"/>
                  <a:pt x="3150423" y="1488351"/>
                  <a:pt x="3165987" y="1465006"/>
                </a:cubicBezTo>
                <a:cubicBezTo>
                  <a:pt x="3169264" y="1455174"/>
                  <a:pt x="3172972" y="1445474"/>
                  <a:pt x="3175819" y="1435509"/>
                </a:cubicBezTo>
                <a:cubicBezTo>
                  <a:pt x="3185076" y="1403110"/>
                  <a:pt x="3188725" y="1380811"/>
                  <a:pt x="3195483" y="1347019"/>
                </a:cubicBezTo>
                <a:cubicBezTo>
                  <a:pt x="3192206" y="1301135"/>
                  <a:pt x="3191026" y="1255053"/>
                  <a:pt x="3185651" y="1209367"/>
                </a:cubicBezTo>
                <a:cubicBezTo>
                  <a:pt x="3184440" y="1199074"/>
                  <a:pt x="3181568" y="1188493"/>
                  <a:pt x="3175819" y="1179870"/>
                </a:cubicBezTo>
                <a:cubicBezTo>
                  <a:pt x="3161899" y="1158990"/>
                  <a:pt x="3137552" y="1143663"/>
                  <a:pt x="3116825" y="1130709"/>
                </a:cubicBezTo>
                <a:cubicBezTo>
                  <a:pt x="3100619" y="1120580"/>
                  <a:pt x="3085061" y="1109120"/>
                  <a:pt x="3067664" y="1101212"/>
                </a:cubicBezTo>
                <a:cubicBezTo>
                  <a:pt x="3031596" y="1084817"/>
                  <a:pt x="3011957" y="1084829"/>
                  <a:pt x="2979174" y="1071716"/>
                </a:cubicBezTo>
                <a:cubicBezTo>
                  <a:pt x="2969606" y="1067889"/>
                  <a:pt x="2917856" y="1046072"/>
                  <a:pt x="2900516" y="1042219"/>
                </a:cubicBezTo>
                <a:cubicBezTo>
                  <a:pt x="2881055" y="1037894"/>
                  <a:pt x="2861187" y="1035664"/>
                  <a:pt x="2841522" y="1032387"/>
                </a:cubicBezTo>
                <a:cubicBezTo>
                  <a:pt x="2796589" y="1017408"/>
                  <a:pt x="2795473" y="1016198"/>
                  <a:pt x="2733367" y="1002890"/>
                </a:cubicBezTo>
                <a:cubicBezTo>
                  <a:pt x="2713874" y="998713"/>
                  <a:pt x="2693922" y="996968"/>
                  <a:pt x="2674374" y="993058"/>
                </a:cubicBezTo>
                <a:cubicBezTo>
                  <a:pt x="2661123" y="990408"/>
                  <a:pt x="2648296" y="985875"/>
                  <a:pt x="2635045" y="983225"/>
                </a:cubicBezTo>
                <a:cubicBezTo>
                  <a:pt x="2615496" y="979315"/>
                  <a:pt x="2595600" y="977303"/>
                  <a:pt x="2576051" y="973393"/>
                </a:cubicBezTo>
                <a:cubicBezTo>
                  <a:pt x="2562800" y="970743"/>
                  <a:pt x="2549973" y="966211"/>
                  <a:pt x="2536722" y="963561"/>
                </a:cubicBezTo>
                <a:cubicBezTo>
                  <a:pt x="2502627" y="956742"/>
                  <a:pt x="2441946" y="948617"/>
                  <a:pt x="2408903" y="943896"/>
                </a:cubicBezTo>
                <a:cubicBezTo>
                  <a:pt x="2172929" y="947174"/>
                  <a:pt x="1936827" y="945306"/>
                  <a:pt x="1700980" y="953729"/>
                </a:cubicBezTo>
                <a:cubicBezTo>
                  <a:pt x="1550420" y="959106"/>
                  <a:pt x="1626628" y="964942"/>
                  <a:pt x="1553496" y="983225"/>
                </a:cubicBezTo>
                <a:cubicBezTo>
                  <a:pt x="1525998" y="990100"/>
                  <a:pt x="1471656" y="998504"/>
                  <a:pt x="1445341" y="1002890"/>
                </a:cubicBezTo>
                <a:cubicBezTo>
                  <a:pt x="1435509" y="1006167"/>
                  <a:pt x="1425518" y="1009002"/>
                  <a:pt x="1415845" y="1012722"/>
                </a:cubicBezTo>
                <a:cubicBezTo>
                  <a:pt x="1382899" y="1025394"/>
                  <a:pt x="1351010" y="1040889"/>
                  <a:pt x="1317522" y="1052051"/>
                </a:cubicBezTo>
                <a:cubicBezTo>
                  <a:pt x="1307690" y="1055328"/>
                  <a:pt x="1297551" y="1057800"/>
                  <a:pt x="1288025" y="1061883"/>
                </a:cubicBezTo>
                <a:cubicBezTo>
                  <a:pt x="1274553" y="1067657"/>
                  <a:pt x="1262090" y="1075595"/>
                  <a:pt x="1248696" y="1081548"/>
                </a:cubicBezTo>
                <a:cubicBezTo>
                  <a:pt x="1232568" y="1088716"/>
                  <a:pt x="1216061" y="1095015"/>
                  <a:pt x="1199535" y="1101212"/>
                </a:cubicBezTo>
                <a:cubicBezTo>
                  <a:pt x="1163375" y="1114772"/>
                  <a:pt x="1169067" y="1107694"/>
                  <a:pt x="1130709" y="1130709"/>
                </a:cubicBezTo>
                <a:cubicBezTo>
                  <a:pt x="1110443" y="1142868"/>
                  <a:pt x="1088428" y="1153326"/>
                  <a:pt x="1071716" y="1170038"/>
                </a:cubicBezTo>
                <a:lnTo>
                  <a:pt x="1012722" y="1229032"/>
                </a:lnTo>
                <a:cubicBezTo>
                  <a:pt x="990151" y="1296749"/>
                  <a:pt x="994132" y="1272250"/>
                  <a:pt x="1012722" y="1396180"/>
                </a:cubicBezTo>
                <a:cubicBezTo>
                  <a:pt x="1015797" y="1416679"/>
                  <a:pt x="1015140" y="1443676"/>
                  <a:pt x="1032387" y="1455174"/>
                </a:cubicBezTo>
                <a:cubicBezTo>
                  <a:pt x="1063152" y="1475684"/>
                  <a:pt x="1108673" y="1507793"/>
                  <a:pt x="1140541" y="1514167"/>
                </a:cubicBezTo>
                <a:cubicBezTo>
                  <a:pt x="1156928" y="1517445"/>
                  <a:pt x="1173490" y="1519947"/>
                  <a:pt x="1189703" y="1524000"/>
                </a:cubicBezTo>
                <a:cubicBezTo>
                  <a:pt x="1199758" y="1526514"/>
                  <a:pt x="1209003" y="1531978"/>
                  <a:pt x="1219200" y="1533832"/>
                </a:cubicBezTo>
                <a:cubicBezTo>
                  <a:pt x="1245197" y="1538559"/>
                  <a:pt x="1271639" y="1540387"/>
                  <a:pt x="1297858" y="1543664"/>
                </a:cubicBezTo>
                <a:cubicBezTo>
                  <a:pt x="1307690" y="1546941"/>
                  <a:pt x="1317389" y="1550649"/>
                  <a:pt x="1327354" y="1553496"/>
                </a:cubicBezTo>
                <a:cubicBezTo>
                  <a:pt x="1360061" y="1562841"/>
                  <a:pt x="1403220" y="1571895"/>
                  <a:pt x="1435509" y="1573161"/>
                </a:cubicBezTo>
                <a:cubicBezTo>
                  <a:pt x="1579642" y="1578813"/>
                  <a:pt x="1723922" y="1579716"/>
                  <a:pt x="1868129" y="1582993"/>
                </a:cubicBezTo>
                <a:cubicBezTo>
                  <a:pt x="2209909" y="1614063"/>
                  <a:pt x="2016096" y="1600217"/>
                  <a:pt x="2713703" y="1582993"/>
                </a:cubicBezTo>
                <a:cubicBezTo>
                  <a:pt x="2733632" y="1582501"/>
                  <a:pt x="2753082" y="1576727"/>
                  <a:pt x="2772696" y="1573161"/>
                </a:cubicBezTo>
                <a:cubicBezTo>
                  <a:pt x="2789138" y="1570172"/>
                  <a:pt x="2805645" y="1567382"/>
                  <a:pt x="2821858" y="1563329"/>
                </a:cubicBezTo>
                <a:cubicBezTo>
                  <a:pt x="2844155" y="1557755"/>
                  <a:pt x="2871930" y="1545553"/>
                  <a:pt x="2890683" y="1533832"/>
                </a:cubicBezTo>
                <a:cubicBezTo>
                  <a:pt x="2904579" y="1525147"/>
                  <a:pt x="2916902" y="1514167"/>
                  <a:pt x="2930012" y="1504335"/>
                </a:cubicBezTo>
                <a:cubicBezTo>
                  <a:pt x="2957618" y="1421524"/>
                  <a:pt x="2945623" y="1469577"/>
                  <a:pt x="2930012" y="1297858"/>
                </a:cubicBezTo>
                <a:cubicBezTo>
                  <a:pt x="2928789" y="1284400"/>
                  <a:pt x="2927262" y="1270038"/>
                  <a:pt x="2920180" y="1258529"/>
                </a:cubicBezTo>
                <a:cubicBezTo>
                  <a:pt x="2900595" y="1226704"/>
                  <a:pt x="2877777" y="1196462"/>
                  <a:pt x="2851354" y="1170038"/>
                </a:cubicBezTo>
                <a:cubicBezTo>
                  <a:pt x="2841522" y="1160206"/>
                  <a:pt x="2829940" y="1151856"/>
                  <a:pt x="2821858" y="1140541"/>
                </a:cubicBezTo>
                <a:cubicBezTo>
                  <a:pt x="2813339" y="1128614"/>
                  <a:pt x="2811732" y="1112340"/>
                  <a:pt x="2802193" y="1101212"/>
                </a:cubicBezTo>
                <a:cubicBezTo>
                  <a:pt x="2791528" y="1088770"/>
                  <a:pt x="2775306" y="1082380"/>
                  <a:pt x="2762864" y="1071716"/>
                </a:cubicBezTo>
                <a:cubicBezTo>
                  <a:pt x="2681756" y="1002196"/>
                  <a:pt x="2789282" y="1079701"/>
                  <a:pt x="2694038" y="1022554"/>
                </a:cubicBezTo>
                <a:cubicBezTo>
                  <a:pt x="2673772" y="1010394"/>
                  <a:pt x="2654709" y="996335"/>
                  <a:pt x="2635045" y="983225"/>
                </a:cubicBezTo>
                <a:cubicBezTo>
                  <a:pt x="2625213" y="976670"/>
                  <a:pt x="2616117" y="968846"/>
                  <a:pt x="2605548" y="963561"/>
                </a:cubicBezTo>
                <a:cubicBezTo>
                  <a:pt x="2592438" y="957006"/>
                  <a:pt x="2579691" y="949670"/>
                  <a:pt x="2566219" y="943896"/>
                </a:cubicBezTo>
                <a:cubicBezTo>
                  <a:pt x="2556693" y="939813"/>
                  <a:pt x="2546248" y="938147"/>
                  <a:pt x="2536722" y="934064"/>
                </a:cubicBezTo>
                <a:cubicBezTo>
                  <a:pt x="2523250" y="928290"/>
                  <a:pt x="2511002" y="919843"/>
                  <a:pt x="2497393" y="914400"/>
                </a:cubicBezTo>
                <a:cubicBezTo>
                  <a:pt x="2478147" y="906702"/>
                  <a:pt x="2457746" y="902176"/>
                  <a:pt x="2438400" y="894735"/>
                </a:cubicBezTo>
                <a:cubicBezTo>
                  <a:pt x="2415104" y="885775"/>
                  <a:pt x="2393031" y="873768"/>
                  <a:pt x="2369574" y="865238"/>
                </a:cubicBezTo>
                <a:cubicBezTo>
                  <a:pt x="2259712" y="825288"/>
                  <a:pt x="2412552" y="894171"/>
                  <a:pt x="2281083" y="835741"/>
                </a:cubicBezTo>
                <a:cubicBezTo>
                  <a:pt x="2267689" y="829788"/>
                  <a:pt x="2255363" y="821520"/>
                  <a:pt x="2241754" y="816077"/>
                </a:cubicBezTo>
                <a:cubicBezTo>
                  <a:pt x="2222508" y="808379"/>
                  <a:pt x="2202425" y="802967"/>
                  <a:pt x="2182761" y="796412"/>
                </a:cubicBezTo>
                <a:cubicBezTo>
                  <a:pt x="2128287" y="778254"/>
                  <a:pt x="2141719" y="781379"/>
                  <a:pt x="2054941" y="766916"/>
                </a:cubicBezTo>
                <a:lnTo>
                  <a:pt x="1936954" y="747251"/>
                </a:lnTo>
                <a:cubicBezTo>
                  <a:pt x="1879547" y="728115"/>
                  <a:pt x="1934991" y="744893"/>
                  <a:pt x="1848464" y="727587"/>
                </a:cubicBezTo>
                <a:cubicBezTo>
                  <a:pt x="1835213" y="724937"/>
                  <a:pt x="1822128" y="721466"/>
                  <a:pt x="1809135" y="717754"/>
                </a:cubicBezTo>
                <a:cubicBezTo>
                  <a:pt x="1799170" y="714907"/>
                  <a:pt x="1789875" y="709538"/>
                  <a:pt x="1779638" y="707922"/>
                </a:cubicBezTo>
                <a:cubicBezTo>
                  <a:pt x="1727438" y="699680"/>
                  <a:pt x="1622322" y="688258"/>
                  <a:pt x="1622322" y="688258"/>
                </a:cubicBezTo>
                <a:cubicBezTo>
                  <a:pt x="1609212" y="684980"/>
                  <a:pt x="1595986" y="682137"/>
                  <a:pt x="1582993" y="678425"/>
                </a:cubicBezTo>
                <a:cubicBezTo>
                  <a:pt x="1573028" y="675578"/>
                  <a:pt x="1563613" y="670841"/>
                  <a:pt x="1553496" y="668593"/>
                </a:cubicBezTo>
                <a:cubicBezTo>
                  <a:pt x="1534035" y="664268"/>
                  <a:pt x="1514117" y="662327"/>
                  <a:pt x="1494503" y="658761"/>
                </a:cubicBezTo>
                <a:cubicBezTo>
                  <a:pt x="1478061" y="655772"/>
                  <a:pt x="1461728" y="652206"/>
                  <a:pt x="1445341" y="648929"/>
                </a:cubicBezTo>
                <a:cubicBezTo>
                  <a:pt x="1334551" y="604612"/>
                  <a:pt x="1471683" y="654197"/>
                  <a:pt x="1297858" y="619432"/>
                </a:cubicBezTo>
                <a:cubicBezTo>
                  <a:pt x="1280551" y="615971"/>
                  <a:pt x="1265601" y="604839"/>
                  <a:pt x="1248696" y="599767"/>
                </a:cubicBezTo>
                <a:cubicBezTo>
                  <a:pt x="1232689" y="594965"/>
                  <a:pt x="1216062" y="592414"/>
                  <a:pt x="1199535" y="589935"/>
                </a:cubicBezTo>
                <a:cubicBezTo>
                  <a:pt x="1150487" y="582578"/>
                  <a:pt x="1101099" y="577627"/>
                  <a:pt x="1052051" y="570270"/>
                </a:cubicBezTo>
                <a:cubicBezTo>
                  <a:pt x="1006427" y="563426"/>
                  <a:pt x="1005528" y="559932"/>
                  <a:pt x="963561" y="550606"/>
                </a:cubicBezTo>
                <a:cubicBezTo>
                  <a:pt x="947247" y="546981"/>
                  <a:pt x="930714" y="544399"/>
                  <a:pt x="914400" y="540774"/>
                </a:cubicBezTo>
                <a:cubicBezTo>
                  <a:pt x="901209" y="537842"/>
                  <a:pt x="888322" y="533591"/>
                  <a:pt x="875071" y="530941"/>
                </a:cubicBezTo>
                <a:cubicBezTo>
                  <a:pt x="855522" y="527031"/>
                  <a:pt x="835626" y="525019"/>
                  <a:pt x="816077" y="521109"/>
                </a:cubicBezTo>
                <a:cubicBezTo>
                  <a:pt x="669402" y="491775"/>
                  <a:pt x="919911" y="535137"/>
                  <a:pt x="717754" y="501445"/>
                </a:cubicBezTo>
                <a:cubicBezTo>
                  <a:pt x="707922" y="498167"/>
                  <a:pt x="698312" y="494126"/>
                  <a:pt x="688258" y="491612"/>
                </a:cubicBezTo>
                <a:cubicBezTo>
                  <a:pt x="638175" y="479091"/>
                  <a:pt x="605659" y="478065"/>
                  <a:pt x="550606" y="471948"/>
                </a:cubicBezTo>
                <a:cubicBezTo>
                  <a:pt x="537496" y="468671"/>
                  <a:pt x="524270" y="465828"/>
                  <a:pt x="511277" y="462116"/>
                </a:cubicBezTo>
                <a:cubicBezTo>
                  <a:pt x="501312" y="459269"/>
                  <a:pt x="491879" y="454614"/>
                  <a:pt x="481780" y="452283"/>
                </a:cubicBezTo>
                <a:cubicBezTo>
                  <a:pt x="449213" y="444767"/>
                  <a:pt x="415883" y="440725"/>
                  <a:pt x="383458" y="432619"/>
                </a:cubicBezTo>
                <a:cubicBezTo>
                  <a:pt x="370348" y="429342"/>
                  <a:pt x="357072" y="426670"/>
                  <a:pt x="344129" y="422787"/>
                </a:cubicBezTo>
                <a:cubicBezTo>
                  <a:pt x="324275" y="416831"/>
                  <a:pt x="285135" y="403122"/>
                  <a:pt x="285135" y="403122"/>
                </a:cubicBezTo>
                <a:cubicBezTo>
                  <a:pt x="240980" y="358967"/>
                  <a:pt x="260036" y="386818"/>
                  <a:pt x="235974" y="314632"/>
                </a:cubicBezTo>
                <a:lnTo>
                  <a:pt x="226141" y="285135"/>
                </a:lnTo>
                <a:cubicBezTo>
                  <a:pt x="234000" y="245843"/>
                  <a:pt x="236051" y="203147"/>
                  <a:pt x="275303" y="176980"/>
                </a:cubicBezTo>
                <a:cubicBezTo>
                  <a:pt x="285135" y="170425"/>
                  <a:pt x="295722" y="164881"/>
                  <a:pt x="304800" y="157316"/>
                </a:cubicBezTo>
                <a:cubicBezTo>
                  <a:pt x="353901" y="116398"/>
                  <a:pt x="311954" y="135266"/>
                  <a:pt x="363793" y="117987"/>
                </a:cubicBezTo>
                <a:cubicBezTo>
                  <a:pt x="448332" y="61626"/>
                  <a:pt x="341367" y="129200"/>
                  <a:pt x="422787" y="88490"/>
                </a:cubicBezTo>
                <a:cubicBezTo>
                  <a:pt x="433356" y="83205"/>
                  <a:pt x="441485" y="73624"/>
                  <a:pt x="452283" y="68825"/>
                </a:cubicBezTo>
                <a:cubicBezTo>
                  <a:pt x="452288" y="68823"/>
                  <a:pt x="526023" y="44246"/>
                  <a:pt x="540774" y="39329"/>
                </a:cubicBezTo>
                <a:lnTo>
                  <a:pt x="570271" y="29496"/>
                </a:lnTo>
                <a:cubicBezTo>
                  <a:pt x="597962" y="20265"/>
                  <a:pt x="618081" y="12205"/>
                  <a:pt x="648929" y="9832"/>
                </a:cubicBezTo>
                <a:cubicBezTo>
                  <a:pt x="675071" y="7821"/>
                  <a:pt x="739057" y="1639"/>
                  <a:pt x="757083" y="0"/>
                </a:cubicBezTo>
                <a:close/>
              </a:path>
            </a:pathLst>
          </a:cu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16" name="Google Shape;216;p10"/>
          <p:cNvSpPr/>
          <p:nvPr/>
        </p:nvSpPr>
        <p:spPr>
          <a:xfrm>
            <a:off x="2772770" y="1794889"/>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17" name="Google Shape;217;p10"/>
          <p:cNvSpPr/>
          <p:nvPr/>
        </p:nvSpPr>
        <p:spPr>
          <a:xfrm>
            <a:off x="3473624" y="184869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18" name="Google Shape;218;p10"/>
          <p:cNvSpPr/>
          <p:nvPr/>
        </p:nvSpPr>
        <p:spPr>
          <a:xfrm>
            <a:off x="2083740" y="241445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19" name="Google Shape;219;p10"/>
          <p:cNvSpPr/>
          <p:nvPr/>
        </p:nvSpPr>
        <p:spPr>
          <a:xfrm>
            <a:off x="4248447" y="224558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20" name="Google Shape;220;p10"/>
          <p:cNvSpPr/>
          <p:nvPr/>
        </p:nvSpPr>
        <p:spPr>
          <a:xfrm>
            <a:off x="2732446" y="2518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21" name="Google Shape;221;p10"/>
          <p:cNvSpPr/>
          <p:nvPr/>
        </p:nvSpPr>
        <p:spPr>
          <a:xfrm>
            <a:off x="3725553" y="238959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22" name="Google Shape;222;p10"/>
          <p:cNvSpPr/>
          <p:nvPr/>
        </p:nvSpPr>
        <p:spPr>
          <a:xfrm>
            <a:off x="3312840" y="266206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23" name="Google Shape;223;p10"/>
          <p:cNvSpPr/>
          <p:nvPr/>
        </p:nvSpPr>
        <p:spPr>
          <a:xfrm>
            <a:off x="4816313" y="506370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24" name="Google Shape;224;p10"/>
          <p:cNvSpPr/>
          <p:nvPr/>
        </p:nvSpPr>
        <p:spPr>
          <a:xfrm>
            <a:off x="2495600" y="3241877"/>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25" name="Google Shape;225;p10"/>
          <p:cNvSpPr/>
          <p:nvPr/>
        </p:nvSpPr>
        <p:spPr>
          <a:xfrm>
            <a:off x="3678390" y="478619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26" name="Google Shape;226;p10"/>
          <p:cNvSpPr/>
          <p:nvPr/>
        </p:nvSpPr>
        <p:spPr>
          <a:xfrm>
            <a:off x="3034783" y="3861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27" name="Google Shape;227;p10"/>
          <p:cNvSpPr/>
          <p:nvPr/>
        </p:nvSpPr>
        <p:spPr>
          <a:xfrm>
            <a:off x="5367366" y="244604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28" name="Google Shape;228;p10"/>
          <p:cNvSpPr/>
          <p:nvPr/>
        </p:nvSpPr>
        <p:spPr>
          <a:xfrm>
            <a:off x="7064724" y="4328591"/>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29" name="Google Shape;229;p10"/>
          <p:cNvSpPr/>
          <p:nvPr/>
        </p:nvSpPr>
        <p:spPr>
          <a:xfrm>
            <a:off x="6312024" y="3370053"/>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30" name="Google Shape;230;p10"/>
          <p:cNvSpPr/>
          <p:nvPr/>
        </p:nvSpPr>
        <p:spPr>
          <a:xfrm>
            <a:off x="6168008" y="4873226"/>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31" name="Google Shape;231;p10"/>
          <p:cNvSpPr/>
          <p:nvPr/>
        </p:nvSpPr>
        <p:spPr>
          <a:xfrm>
            <a:off x="5724586" y="4674307"/>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32" name="Google Shape;232;p10"/>
          <p:cNvSpPr/>
          <p:nvPr/>
        </p:nvSpPr>
        <p:spPr>
          <a:xfrm>
            <a:off x="3796783" y="4623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33" name="Google Shape;233;p10"/>
          <p:cNvSpPr/>
          <p:nvPr/>
        </p:nvSpPr>
        <p:spPr>
          <a:xfrm>
            <a:off x="5663952" y="531352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34" name="Google Shape;234;p10"/>
          <p:cNvSpPr/>
          <p:nvPr/>
        </p:nvSpPr>
        <p:spPr>
          <a:xfrm>
            <a:off x="4176439" y="506370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35" name="Google Shape;235;p10"/>
          <p:cNvSpPr/>
          <p:nvPr/>
        </p:nvSpPr>
        <p:spPr>
          <a:xfrm>
            <a:off x="2094352" y="1164249"/>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36" name="Google Shape;236;p10"/>
          <p:cNvSpPr/>
          <p:nvPr/>
        </p:nvSpPr>
        <p:spPr>
          <a:xfrm>
            <a:off x="2794330" y="136130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37" name="Google Shape;237;p10"/>
          <p:cNvSpPr/>
          <p:nvPr/>
        </p:nvSpPr>
        <p:spPr>
          <a:xfrm>
            <a:off x="2000042" y="1779335"/>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38" name="Google Shape;238;p10"/>
          <p:cNvSpPr/>
          <p:nvPr/>
        </p:nvSpPr>
        <p:spPr>
          <a:xfrm>
            <a:off x="1986340" y="2996288"/>
            <a:ext cx="360040" cy="375056"/>
          </a:xfrm>
          <a:prstGeom prst="donut">
            <a:avLst>
              <a:gd name="adj" fmla="val 18844"/>
            </a:avLst>
          </a:prstGeom>
          <a:solidFill>
            <a:srgbClr val="4A7CA2"/>
          </a:solidFill>
          <a:ln w="9525" cap="flat" cmpd="sng">
            <a:solidFill>
              <a:srgbClr val="4A7C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Roboto"/>
              <a:ea typeface="Roboto"/>
              <a:cs typeface="Roboto"/>
              <a:sym typeface="Roboto"/>
            </a:endParaRPr>
          </a:p>
        </p:txBody>
      </p:sp>
      <p:sp>
        <p:nvSpPr>
          <p:cNvPr id="239" name="Google Shape;239;p10"/>
          <p:cNvSpPr/>
          <p:nvPr/>
        </p:nvSpPr>
        <p:spPr>
          <a:xfrm>
            <a:off x="3000944" y="2068162"/>
            <a:ext cx="468930" cy="473340"/>
          </a:xfrm>
          <a:prstGeom prst="donut">
            <a:avLst>
              <a:gd name="adj" fmla="val 17128"/>
            </a:avLst>
          </a:prstGeom>
          <a:solidFill>
            <a:srgbClr val="4A7CA2"/>
          </a:solidFill>
          <a:ln w="9525" cap="flat" cmpd="sng">
            <a:solidFill>
              <a:srgbClr val="4A7C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Roboto"/>
              <a:ea typeface="Roboto"/>
              <a:cs typeface="Roboto"/>
              <a:sym typeface="Roboto"/>
            </a:endParaRPr>
          </a:p>
        </p:txBody>
      </p:sp>
      <p:sp>
        <p:nvSpPr>
          <p:cNvPr id="2" name="Google Shape;346;p12">
            <a:extLst>
              <a:ext uri="{FF2B5EF4-FFF2-40B4-BE49-F238E27FC236}">
                <a16:creationId xmlns:a16="http://schemas.microsoft.com/office/drawing/2014/main" id="{86DF0DEB-207D-B752-578A-807A6A43E666}"/>
              </a:ext>
            </a:extLst>
          </p:cNvPr>
          <p:cNvSpPr txBox="1"/>
          <p:nvPr/>
        </p:nvSpPr>
        <p:spPr>
          <a:xfrm>
            <a:off x="5055252" y="1273450"/>
            <a:ext cx="14802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Roboto"/>
                <a:ea typeface="Roboto"/>
                <a:cs typeface="Roboto"/>
                <a:sym typeface="Roboto"/>
              </a:rPr>
              <a:t>Cytoplasm</a:t>
            </a:r>
            <a:endParaRPr sz="1400" b="0" i="0" u="none" strike="noStrike" cap="none" dirty="0">
              <a:solidFill>
                <a:srgbClr val="000000"/>
              </a:solidFill>
              <a:latin typeface="Arial"/>
              <a:ea typeface="Arial"/>
              <a:cs typeface="Arial"/>
              <a:sym typeface="Arial"/>
            </a:endParaRPr>
          </a:p>
        </p:txBody>
      </p:sp>
      <p:cxnSp>
        <p:nvCxnSpPr>
          <p:cNvPr id="3" name="Google Shape;347;p12">
            <a:extLst>
              <a:ext uri="{FF2B5EF4-FFF2-40B4-BE49-F238E27FC236}">
                <a16:creationId xmlns:a16="http://schemas.microsoft.com/office/drawing/2014/main" id="{79B70C78-0F26-DAD7-0FB8-19E8228DEDAE}"/>
              </a:ext>
            </a:extLst>
          </p:cNvPr>
          <p:cNvCxnSpPr/>
          <p:nvPr/>
        </p:nvCxnSpPr>
        <p:spPr>
          <a:xfrm flipH="1">
            <a:off x="5198187" y="1667776"/>
            <a:ext cx="230348" cy="705828"/>
          </a:xfrm>
          <a:prstGeom prst="straightConnector1">
            <a:avLst/>
          </a:prstGeom>
          <a:noFill/>
          <a:ln w="9525" cap="flat" cmpd="sng">
            <a:solidFill>
              <a:schemeClr val="dk1"/>
            </a:solidFill>
            <a:prstDash val="solid"/>
            <a:miter lim="800000"/>
            <a:headEnd type="none" w="sm" len="sm"/>
            <a:tailEnd type="none" w="sm" len="sm"/>
          </a:ln>
        </p:spPr>
      </p:cxnSp>
    </p:spTree>
    <p:extLst>
      <p:ext uri="{BB962C8B-B14F-4D97-AF65-F5344CB8AC3E}">
        <p14:creationId xmlns:p14="http://schemas.microsoft.com/office/powerpoint/2010/main" val="37339887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grpSp>
        <p:nvGrpSpPr>
          <p:cNvPr id="5" name="Group 4">
            <a:extLst>
              <a:ext uri="{FF2B5EF4-FFF2-40B4-BE49-F238E27FC236}">
                <a16:creationId xmlns:a16="http://schemas.microsoft.com/office/drawing/2014/main" id="{5B1B3FB1-3507-7B4B-C1E1-D0D5D66DCB42}"/>
              </a:ext>
            </a:extLst>
          </p:cNvPr>
          <p:cNvGrpSpPr/>
          <p:nvPr/>
        </p:nvGrpSpPr>
        <p:grpSpPr>
          <a:xfrm>
            <a:off x="876209" y="158310"/>
            <a:ext cx="7275789" cy="6124532"/>
            <a:chOff x="876209" y="158310"/>
            <a:chExt cx="7275789" cy="6124532"/>
          </a:xfrm>
        </p:grpSpPr>
        <p:sp>
          <p:nvSpPr>
            <p:cNvPr id="301" name="Google Shape;301;p12"/>
            <p:cNvSpPr/>
            <p:nvPr/>
          </p:nvSpPr>
          <p:spPr>
            <a:xfrm>
              <a:off x="1257727" y="915307"/>
              <a:ext cx="6134417" cy="4857136"/>
            </a:xfrm>
            <a:custGeom>
              <a:avLst/>
              <a:gdLst/>
              <a:ahLst/>
              <a:cxnLst/>
              <a:rect l="l" t="t" r="r" b="b"/>
              <a:pathLst>
                <a:path w="6212541" h="4854388" extrusionOk="0">
                  <a:moveTo>
                    <a:pt x="228600" y="497541"/>
                  </a:moveTo>
                  <a:lnTo>
                    <a:pt x="228600" y="497541"/>
                  </a:lnTo>
                  <a:cubicBezTo>
                    <a:pt x="219635" y="515470"/>
                    <a:pt x="212019" y="534140"/>
                    <a:pt x="201706" y="551329"/>
                  </a:cubicBezTo>
                  <a:cubicBezTo>
                    <a:pt x="198445" y="556765"/>
                    <a:pt x="191521" y="559341"/>
                    <a:pt x="188259" y="564777"/>
                  </a:cubicBezTo>
                  <a:cubicBezTo>
                    <a:pt x="184613" y="570854"/>
                    <a:pt x="184977" y="578752"/>
                    <a:pt x="181535" y="584947"/>
                  </a:cubicBezTo>
                  <a:cubicBezTo>
                    <a:pt x="173686" y="599074"/>
                    <a:pt x="163606" y="611841"/>
                    <a:pt x="154641" y="625288"/>
                  </a:cubicBezTo>
                  <a:lnTo>
                    <a:pt x="141194" y="645459"/>
                  </a:lnTo>
                  <a:lnTo>
                    <a:pt x="121024" y="705971"/>
                  </a:lnTo>
                  <a:cubicBezTo>
                    <a:pt x="118783" y="712694"/>
                    <a:pt x="118231" y="720244"/>
                    <a:pt x="114300" y="726141"/>
                  </a:cubicBezTo>
                  <a:lnTo>
                    <a:pt x="100853" y="746312"/>
                  </a:lnTo>
                  <a:cubicBezTo>
                    <a:pt x="96371" y="759759"/>
                    <a:pt x="93745" y="773975"/>
                    <a:pt x="87406" y="786653"/>
                  </a:cubicBezTo>
                  <a:cubicBezTo>
                    <a:pt x="82924" y="795618"/>
                    <a:pt x="77681" y="804241"/>
                    <a:pt x="73959" y="813547"/>
                  </a:cubicBezTo>
                  <a:cubicBezTo>
                    <a:pt x="68695" y="826708"/>
                    <a:pt x="64994" y="840441"/>
                    <a:pt x="60512" y="853888"/>
                  </a:cubicBezTo>
                  <a:lnTo>
                    <a:pt x="53788" y="874059"/>
                  </a:lnTo>
                  <a:cubicBezTo>
                    <a:pt x="51547" y="880782"/>
                    <a:pt x="50996" y="888332"/>
                    <a:pt x="47065" y="894229"/>
                  </a:cubicBezTo>
                  <a:cubicBezTo>
                    <a:pt x="32943" y="915413"/>
                    <a:pt x="33318" y="911018"/>
                    <a:pt x="26894" y="934571"/>
                  </a:cubicBezTo>
                  <a:cubicBezTo>
                    <a:pt x="22031" y="952401"/>
                    <a:pt x="16485" y="970129"/>
                    <a:pt x="13447" y="988359"/>
                  </a:cubicBezTo>
                  <a:lnTo>
                    <a:pt x="0" y="1069041"/>
                  </a:lnTo>
                  <a:cubicBezTo>
                    <a:pt x="2241" y="1134035"/>
                    <a:pt x="4361" y="1199034"/>
                    <a:pt x="6724" y="1264024"/>
                  </a:cubicBezTo>
                  <a:cubicBezTo>
                    <a:pt x="17699" y="1565835"/>
                    <a:pt x="1263" y="1359003"/>
                    <a:pt x="20171" y="1472453"/>
                  </a:cubicBezTo>
                  <a:cubicBezTo>
                    <a:pt x="30472" y="1534261"/>
                    <a:pt x="20730" y="1501028"/>
                    <a:pt x="33618" y="1539688"/>
                  </a:cubicBezTo>
                  <a:cubicBezTo>
                    <a:pt x="35859" y="1557618"/>
                    <a:pt x="37593" y="1575618"/>
                    <a:pt x="40341" y="1593477"/>
                  </a:cubicBezTo>
                  <a:cubicBezTo>
                    <a:pt x="42079" y="1604772"/>
                    <a:pt x="46599" y="1615676"/>
                    <a:pt x="47065" y="1627094"/>
                  </a:cubicBezTo>
                  <a:cubicBezTo>
                    <a:pt x="51088" y="1725649"/>
                    <a:pt x="49765" y="1824374"/>
                    <a:pt x="53788" y="1922929"/>
                  </a:cubicBezTo>
                  <a:cubicBezTo>
                    <a:pt x="54672" y="1944586"/>
                    <a:pt x="67590" y="1977781"/>
                    <a:pt x="73959" y="1996888"/>
                  </a:cubicBezTo>
                  <a:lnTo>
                    <a:pt x="87406" y="2037229"/>
                  </a:lnTo>
                  <a:cubicBezTo>
                    <a:pt x="89647" y="2043953"/>
                    <a:pt x="92411" y="2050524"/>
                    <a:pt x="94130" y="2057400"/>
                  </a:cubicBezTo>
                  <a:cubicBezTo>
                    <a:pt x="96371" y="2066365"/>
                    <a:pt x="97213" y="2075801"/>
                    <a:pt x="100853" y="2084294"/>
                  </a:cubicBezTo>
                  <a:cubicBezTo>
                    <a:pt x="104036" y="2091721"/>
                    <a:pt x="110686" y="2097237"/>
                    <a:pt x="114300" y="2104465"/>
                  </a:cubicBezTo>
                  <a:cubicBezTo>
                    <a:pt x="117470" y="2110804"/>
                    <a:pt x="118232" y="2118121"/>
                    <a:pt x="121024" y="2124635"/>
                  </a:cubicBezTo>
                  <a:cubicBezTo>
                    <a:pt x="124972" y="2133847"/>
                    <a:pt x="129989" y="2142564"/>
                    <a:pt x="134471" y="2151529"/>
                  </a:cubicBezTo>
                  <a:cubicBezTo>
                    <a:pt x="137326" y="2162949"/>
                    <a:pt x="142556" y="2186799"/>
                    <a:pt x="147918" y="2198594"/>
                  </a:cubicBezTo>
                  <a:cubicBezTo>
                    <a:pt x="156213" y="2216843"/>
                    <a:pt x="174812" y="2252382"/>
                    <a:pt x="174812" y="2252382"/>
                  </a:cubicBezTo>
                  <a:cubicBezTo>
                    <a:pt x="177053" y="2263588"/>
                    <a:pt x="177522" y="2275300"/>
                    <a:pt x="181535" y="2286000"/>
                  </a:cubicBezTo>
                  <a:cubicBezTo>
                    <a:pt x="184372" y="2293566"/>
                    <a:pt x="192146" y="2298605"/>
                    <a:pt x="194983" y="2306171"/>
                  </a:cubicBezTo>
                  <a:cubicBezTo>
                    <a:pt x="198996" y="2316871"/>
                    <a:pt x="197604" y="2329122"/>
                    <a:pt x="201706" y="2339788"/>
                  </a:cubicBezTo>
                  <a:cubicBezTo>
                    <a:pt x="208902" y="2358498"/>
                    <a:pt x="223738" y="2374130"/>
                    <a:pt x="228600" y="2393577"/>
                  </a:cubicBezTo>
                  <a:cubicBezTo>
                    <a:pt x="240998" y="2443163"/>
                    <a:pt x="227675" y="2398139"/>
                    <a:pt x="248771" y="2447365"/>
                  </a:cubicBezTo>
                  <a:cubicBezTo>
                    <a:pt x="251563" y="2453879"/>
                    <a:pt x="252702" y="2461021"/>
                    <a:pt x="255494" y="2467535"/>
                  </a:cubicBezTo>
                  <a:cubicBezTo>
                    <a:pt x="259442" y="2476747"/>
                    <a:pt x="265422" y="2485044"/>
                    <a:pt x="268941" y="2494429"/>
                  </a:cubicBezTo>
                  <a:cubicBezTo>
                    <a:pt x="272186" y="2503082"/>
                    <a:pt x="272111" y="2512794"/>
                    <a:pt x="275665" y="2521324"/>
                  </a:cubicBezTo>
                  <a:cubicBezTo>
                    <a:pt x="283375" y="2539828"/>
                    <a:pt x="296219" y="2556095"/>
                    <a:pt x="302559" y="2575112"/>
                  </a:cubicBezTo>
                  <a:cubicBezTo>
                    <a:pt x="304800" y="2581835"/>
                    <a:pt x="305712" y="2589160"/>
                    <a:pt x="309283" y="2595282"/>
                  </a:cubicBezTo>
                  <a:cubicBezTo>
                    <a:pt x="321498" y="2616222"/>
                    <a:pt x="349624" y="2655794"/>
                    <a:pt x="349624" y="2655794"/>
                  </a:cubicBezTo>
                  <a:cubicBezTo>
                    <a:pt x="364045" y="2699062"/>
                    <a:pt x="345041" y="2652068"/>
                    <a:pt x="376518" y="2696135"/>
                  </a:cubicBezTo>
                  <a:cubicBezTo>
                    <a:pt x="382344" y="2704291"/>
                    <a:pt x="384808" y="2714434"/>
                    <a:pt x="389965" y="2723029"/>
                  </a:cubicBezTo>
                  <a:cubicBezTo>
                    <a:pt x="398280" y="2736887"/>
                    <a:pt x="408293" y="2749666"/>
                    <a:pt x="416859" y="2763371"/>
                  </a:cubicBezTo>
                  <a:lnTo>
                    <a:pt x="450477" y="2817159"/>
                  </a:lnTo>
                  <a:cubicBezTo>
                    <a:pt x="452718" y="2823882"/>
                    <a:pt x="453758" y="2831134"/>
                    <a:pt x="457200" y="2837329"/>
                  </a:cubicBezTo>
                  <a:cubicBezTo>
                    <a:pt x="483828" y="2885261"/>
                    <a:pt x="481855" y="2866467"/>
                    <a:pt x="504265" y="2911288"/>
                  </a:cubicBezTo>
                  <a:cubicBezTo>
                    <a:pt x="507435" y="2917627"/>
                    <a:pt x="507472" y="2925305"/>
                    <a:pt x="510988" y="2931459"/>
                  </a:cubicBezTo>
                  <a:cubicBezTo>
                    <a:pt x="516548" y="2941189"/>
                    <a:pt x="525220" y="2948850"/>
                    <a:pt x="531159" y="2958353"/>
                  </a:cubicBezTo>
                  <a:cubicBezTo>
                    <a:pt x="570553" y="3021383"/>
                    <a:pt x="521040" y="2953600"/>
                    <a:pt x="558053" y="3005418"/>
                  </a:cubicBezTo>
                  <a:cubicBezTo>
                    <a:pt x="564566" y="3014537"/>
                    <a:pt x="571711" y="3023193"/>
                    <a:pt x="578224" y="3032312"/>
                  </a:cubicBezTo>
                  <a:cubicBezTo>
                    <a:pt x="582921" y="3038887"/>
                    <a:pt x="586974" y="3045907"/>
                    <a:pt x="591671" y="3052482"/>
                  </a:cubicBezTo>
                  <a:cubicBezTo>
                    <a:pt x="598184" y="3061601"/>
                    <a:pt x="605902" y="3069874"/>
                    <a:pt x="611841" y="3079377"/>
                  </a:cubicBezTo>
                  <a:cubicBezTo>
                    <a:pt x="617153" y="3087876"/>
                    <a:pt x="619274" y="3098253"/>
                    <a:pt x="625288" y="3106271"/>
                  </a:cubicBezTo>
                  <a:cubicBezTo>
                    <a:pt x="632895" y="3116413"/>
                    <a:pt x="643932" y="3123539"/>
                    <a:pt x="652183" y="3133165"/>
                  </a:cubicBezTo>
                  <a:cubicBezTo>
                    <a:pt x="657442" y="3139300"/>
                    <a:pt x="660933" y="3146760"/>
                    <a:pt x="665630" y="3153335"/>
                  </a:cubicBezTo>
                  <a:cubicBezTo>
                    <a:pt x="672143" y="3162453"/>
                    <a:pt x="678626" y="3171620"/>
                    <a:pt x="685800" y="3180229"/>
                  </a:cubicBezTo>
                  <a:cubicBezTo>
                    <a:pt x="689858" y="3185099"/>
                    <a:pt x="695287" y="3188727"/>
                    <a:pt x="699247" y="3193677"/>
                  </a:cubicBezTo>
                  <a:cubicBezTo>
                    <a:pt x="704295" y="3199987"/>
                    <a:pt x="707521" y="3207639"/>
                    <a:pt x="712694" y="3213847"/>
                  </a:cubicBezTo>
                  <a:cubicBezTo>
                    <a:pt x="718781" y="3221152"/>
                    <a:pt x="726677" y="3226798"/>
                    <a:pt x="732865" y="3234018"/>
                  </a:cubicBezTo>
                  <a:cubicBezTo>
                    <a:pt x="740158" y="3242526"/>
                    <a:pt x="745861" y="3252304"/>
                    <a:pt x="753035" y="3260912"/>
                  </a:cubicBezTo>
                  <a:cubicBezTo>
                    <a:pt x="757093" y="3265782"/>
                    <a:pt x="762425" y="3269489"/>
                    <a:pt x="766483" y="3274359"/>
                  </a:cubicBezTo>
                  <a:cubicBezTo>
                    <a:pt x="788185" y="3300401"/>
                    <a:pt x="795493" y="3320594"/>
                    <a:pt x="826994" y="3341594"/>
                  </a:cubicBezTo>
                  <a:cubicBezTo>
                    <a:pt x="838450" y="3349231"/>
                    <a:pt x="865716" y="3366869"/>
                    <a:pt x="874059" y="3375212"/>
                  </a:cubicBezTo>
                  <a:cubicBezTo>
                    <a:pt x="904471" y="3405624"/>
                    <a:pt x="868409" y="3389016"/>
                    <a:pt x="907677" y="3402106"/>
                  </a:cubicBezTo>
                  <a:cubicBezTo>
                    <a:pt x="912159" y="3408830"/>
                    <a:pt x="915951" y="3416069"/>
                    <a:pt x="921124" y="3422277"/>
                  </a:cubicBezTo>
                  <a:cubicBezTo>
                    <a:pt x="927211" y="3429581"/>
                    <a:pt x="936020" y="3434536"/>
                    <a:pt x="941294" y="3442447"/>
                  </a:cubicBezTo>
                  <a:cubicBezTo>
                    <a:pt x="967275" y="3481418"/>
                    <a:pt x="923079" y="3445992"/>
                    <a:pt x="968188" y="3476065"/>
                  </a:cubicBezTo>
                  <a:cubicBezTo>
                    <a:pt x="978175" y="3491045"/>
                    <a:pt x="981394" y="3498731"/>
                    <a:pt x="995083" y="3509682"/>
                  </a:cubicBezTo>
                  <a:cubicBezTo>
                    <a:pt x="1001393" y="3514730"/>
                    <a:pt x="1008943" y="3518081"/>
                    <a:pt x="1015253" y="3523129"/>
                  </a:cubicBezTo>
                  <a:cubicBezTo>
                    <a:pt x="1020203" y="3527089"/>
                    <a:pt x="1023629" y="3532773"/>
                    <a:pt x="1028700" y="3536577"/>
                  </a:cubicBezTo>
                  <a:cubicBezTo>
                    <a:pt x="1041629" y="3546274"/>
                    <a:pt x="1055594" y="3554506"/>
                    <a:pt x="1069041" y="3563471"/>
                  </a:cubicBezTo>
                  <a:cubicBezTo>
                    <a:pt x="1075765" y="3567953"/>
                    <a:pt x="1081709" y="3573917"/>
                    <a:pt x="1089212" y="3576918"/>
                  </a:cubicBezTo>
                  <a:cubicBezTo>
                    <a:pt x="1100418" y="3581400"/>
                    <a:pt x="1112234" y="3584586"/>
                    <a:pt x="1122830" y="3590365"/>
                  </a:cubicBezTo>
                  <a:cubicBezTo>
                    <a:pt x="1137018" y="3598104"/>
                    <a:pt x="1149724" y="3608294"/>
                    <a:pt x="1163171" y="3617259"/>
                  </a:cubicBezTo>
                  <a:cubicBezTo>
                    <a:pt x="1169894" y="3621741"/>
                    <a:pt x="1177627" y="3624992"/>
                    <a:pt x="1183341" y="3630706"/>
                  </a:cubicBezTo>
                  <a:cubicBezTo>
                    <a:pt x="1198211" y="3645576"/>
                    <a:pt x="1204961" y="3654963"/>
                    <a:pt x="1223683" y="3664324"/>
                  </a:cubicBezTo>
                  <a:cubicBezTo>
                    <a:pt x="1230022" y="3667493"/>
                    <a:pt x="1237130" y="3668806"/>
                    <a:pt x="1243853" y="3671047"/>
                  </a:cubicBezTo>
                  <a:cubicBezTo>
                    <a:pt x="1291377" y="3702729"/>
                    <a:pt x="1232558" y="3662979"/>
                    <a:pt x="1290918" y="3704665"/>
                  </a:cubicBezTo>
                  <a:cubicBezTo>
                    <a:pt x="1297493" y="3709362"/>
                    <a:pt x="1304880" y="3712939"/>
                    <a:pt x="1311088" y="3718112"/>
                  </a:cubicBezTo>
                  <a:cubicBezTo>
                    <a:pt x="1318393" y="3724199"/>
                    <a:pt x="1323196" y="3733243"/>
                    <a:pt x="1331259" y="3738282"/>
                  </a:cubicBezTo>
                  <a:cubicBezTo>
                    <a:pt x="1341494" y="3744679"/>
                    <a:pt x="1353671" y="3747247"/>
                    <a:pt x="1364877" y="3751729"/>
                  </a:cubicBezTo>
                  <a:cubicBezTo>
                    <a:pt x="1392904" y="3779759"/>
                    <a:pt x="1361747" y="3750357"/>
                    <a:pt x="1398494" y="3778624"/>
                  </a:cubicBezTo>
                  <a:cubicBezTo>
                    <a:pt x="1421243" y="3796123"/>
                    <a:pt x="1443318" y="3814483"/>
                    <a:pt x="1465730" y="3832412"/>
                  </a:cubicBezTo>
                  <a:cubicBezTo>
                    <a:pt x="1476936" y="3841377"/>
                    <a:pt x="1487407" y="3851346"/>
                    <a:pt x="1499347" y="3859306"/>
                  </a:cubicBezTo>
                  <a:lnTo>
                    <a:pt x="1559859" y="3899647"/>
                  </a:lnTo>
                  <a:lnTo>
                    <a:pt x="1580030" y="3913094"/>
                  </a:lnTo>
                  <a:cubicBezTo>
                    <a:pt x="1586753" y="3917576"/>
                    <a:pt x="1592534" y="3923986"/>
                    <a:pt x="1600200" y="3926541"/>
                  </a:cubicBezTo>
                  <a:cubicBezTo>
                    <a:pt x="1606924" y="3928782"/>
                    <a:pt x="1614176" y="3929823"/>
                    <a:pt x="1620371" y="3933265"/>
                  </a:cubicBezTo>
                  <a:cubicBezTo>
                    <a:pt x="1634498" y="3941114"/>
                    <a:pt x="1646854" y="3951844"/>
                    <a:pt x="1660712" y="3960159"/>
                  </a:cubicBezTo>
                  <a:cubicBezTo>
                    <a:pt x="1671918" y="3966882"/>
                    <a:pt x="1683696" y="3972733"/>
                    <a:pt x="1694330" y="3980329"/>
                  </a:cubicBezTo>
                  <a:cubicBezTo>
                    <a:pt x="1699488" y="3984014"/>
                    <a:pt x="1702619" y="3990092"/>
                    <a:pt x="1707777" y="3993777"/>
                  </a:cubicBezTo>
                  <a:cubicBezTo>
                    <a:pt x="1718411" y="4001373"/>
                    <a:pt x="1731079" y="4005924"/>
                    <a:pt x="1741394" y="4013947"/>
                  </a:cubicBezTo>
                  <a:cubicBezTo>
                    <a:pt x="1751401" y="4021730"/>
                    <a:pt x="1758146" y="4033234"/>
                    <a:pt x="1768288" y="4040841"/>
                  </a:cubicBezTo>
                  <a:cubicBezTo>
                    <a:pt x="1776307" y="4046855"/>
                    <a:pt x="1786480" y="4049315"/>
                    <a:pt x="1795183" y="4054288"/>
                  </a:cubicBezTo>
                  <a:cubicBezTo>
                    <a:pt x="1802199" y="4058297"/>
                    <a:pt x="1808630" y="4063253"/>
                    <a:pt x="1815353" y="4067735"/>
                  </a:cubicBezTo>
                  <a:cubicBezTo>
                    <a:pt x="1819835" y="4074459"/>
                    <a:pt x="1822719" y="4082585"/>
                    <a:pt x="1828800" y="4087906"/>
                  </a:cubicBezTo>
                  <a:cubicBezTo>
                    <a:pt x="1857253" y="4112803"/>
                    <a:pt x="1861609" y="4112289"/>
                    <a:pt x="1889312" y="4121524"/>
                  </a:cubicBezTo>
                  <a:cubicBezTo>
                    <a:pt x="1895405" y="4126093"/>
                    <a:pt x="1926544" y="4150225"/>
                    <a:pt x="1936377" y="4155141"/>
                  </a:cubicBezTo>
                  <a:cubicBezTo>
                    <a:pt x="1942716" y="4158311"/>
                    <a:pt x="1949824" y="4159624"/>
                    <a:pt x="1956547" y="4161865"/>
                  </a:cubicBezTo>
                  <a:cubicBezTo>
                    <a:pt x="2001311" y="4206627"/>
                    <a:pt x="1953103" y="4164434"/>
                    <a:pt x="1996888" y="4188759"/>
                  </a:cubicBezTo>
                  <a:cubicBezTo>
                    <a:pt x="2011016" y="4196608"/>
                    <a:pt x="2023783" y="4206688"/>
                    <a:pt x="2037230" y="4215653"/>
                  </a:cubicBezTo>
                  <a:cubicBezTo>
                    <a:pt x="2043953" y="4220135"/>
                    <a:pt x="2049734" y="4226545"/>
                    <a:pt x="2057400" y="4229100"/>
                  </a:cubicBezTo>
                  <a:lnTo>
                    <a:pt x="2077571" y="4235824"/>
                  </a:lnTo>
                  <a:cubicBezTo>
                    <a:pt x="2098021" y="4252184"/>
                    <a:pt x="2128289" y="4277992"/>
                    <a:pt x="2151530" y="4289612"/>
                  </a:cubicBezTo>
                  <a:cubicBezTo>
                    <a:pt x="2160495" y="4294094"/>
                    <a:pt x="2169925" y="4297747"/>
                    <a:pt x="2178424" y="4303059"/>
                  </a:cubicBezTo>
                  <a:cubicBezTo>
                    <a:pt x="2187926" y="4308998"/>
                    <a:pt x="2195816" y="4317290"/>
                    <a:pt x="2205318" y="4323229"/>
                  </a:cubicBezTo>
                  <a:cubicBezTo>
                    <a:pt x="2213817" y="4328541"/>
                    <a:pt x="2223450" y="4331809"/>
                    <a:pt x="2232212" y="4336677"/>
                  </a:cubicBezTo>
                  <a:cubicBezTo>
                    <a:pt x="2243636" y="4343024"/>
                    <a:pt x="2254957" y="4349598"/>
                    <a:pt x="2265830" y="4356847"/>
                  </a:cubicBezTo>
                  <a:cubicBezTo>
                    <a:pt x="2275154" y="4363063"/>
                    <a:pt x="2282928" y="4371576"/>
                    <a:pt x="2292724" y="4377018"/>
                  </a:cubicBezTo>
                  <a:cubicBezTo>
                    <a:pt x="2303274" y="4382879"/>
                    <a:pt x="2315692" y="4384786"/>
                    <a:pt x="2326341" y="4390465"/>
                  </a:cubicBezTo>
                  <a:cubicBezTo>
                    <a:pt x="2349403" y="4402765"/>
                    <a:pt x="2371165" y="4417359"/>
                    <a:pt x="2393577" y="4430806"/>
                  </a:cubicBezTo>
                  <a:cubicBezTo>
                    <a:pt x="2404783" y="4437529"/>
                    <a:pt x="2416739" y="4443136"/>
                    <a:pt x="2427194" y="4450977"/>
                  </a:cubicBezTo>
                  <a:cubicBezTo>
                    <a:pt x="2445124" y="4464424"/>
                    <a:pt x="2460174" y="4482994"/>
                    <a:pt x="2480983" y="4491318"/>
                  </a:cubicBezTo>
                  <a:cubicBezTo>
                    <a:pt x="2498693" y="4498402"/>
                    <a:pt x="2524743" y="4507743"/>
                    <a:pt x="2541494" y="4518212"/>
                  </a:cubicBezTo>
                  <a:cubicBezTo>
                    <a:pt x="2588014" y="4547287"/>
                    <a:pt x="2548930" y="4531896"/>
                    <a:pt x="2588559" y="4545106"/>
                  </a:cubicBezTo>
                  <a:cubicBezTo>
                    <a:pt x="2597524" y="4551830"/>
                    <a:pt x="2605430" y="4560265"/>
                    <a:pt x="2615453" y="4565277"/>
                  </a:cubicBezTo>
                  <a:cubicBezTo>
                    <a:pt x="2628131" y="4571616"/>
                    <a:pt x="2642347" y="4574242"/>
                    <a:pt x="2655794" y="4578724"/>
                  </a:cubicBezTo>
                  <a:lnTo>
                    <a:pt x="2675965" y="4585447"/>
                  </a:lnTo>
                  <a:cubicBezTo>
                    <a:pt x="2682688" y="4587688"/>
                    <a:pt x="2689259" y="4590452"/>
                    <a:pt x="2696135" y="4592171"/>
                  </a:cubicBezTo>
                  <a:cubicBezTo>
                    <a:pt x="2705100" y="4594412"/>
                    <a:pt x="2714179" y="4596239"/>
                    <a:pt x="2723030" y="4598894"/>
                  </a:cubicBezTo>
                  <a:cubicBezTo>
                    <a:pt x="2750012" y="4606988"/>
                    <a:pt x="2764044" y="4614298"/>
                    <a:pt x="2790265" y="4619065"/>
                  </a:cubicBezTo>
                  <a:cubicBezTo>
                    <a:pt x="2805857" y="4621900"/>
                    <a:pt x="2821642" y="4623547"/>
                    <a:pt x="2837330" y="4625788"/>
                  </a:cubicBezTo>
                  <a:cubicBezTo>
                    <a:pt x="2878754" y="4639597"/>
                    <a:pt x="2836577" y="4626874"/>
                    <a:pt x="2904565" y="4639235"/>
                  </a:cubicBezTo>
                  <a:cubicBezTo>
                    <a:pt x="2913657" y="4640888"/>
                    <a:pt x="2922424" y="4644023"/>
                    <a:pt x="2931459" y="4645959"/>
                  </a:cubicBezTo>
                  <a:cubicBezTo>
                    <a:pt x="2953807" y="4650748"/>
                    <a:pt x="2976149" y="4655649"/>
                    <a:pt x="2998694" y="4659406"/>
                  </a:cubicBezTo>
                  <a:cubicBezTo>
                    <a:pt x="3012141" y="4661647"/>
                    <a:pt x="3025667" y="4663455"/>
                    <a:pt x="3039035" y="4666129"/>
                  </a:cubicBezTo>
                  <a:cubicBezTo>
                    <a:pt x="3048096" y="4667941"/>
                    <a:pt x="3056926" y="4670775"/>
                    <a:pt x="3065930" y="4672853"/>
                  </a:cubicBezTo>
                  <a:lnTo>
                    <a:pt x="3126441" y="4686300"/>
                  </a:lnTo>
                  <a:cubicBezTo>
                    <a:pt x="3135445" y="4688378"/>
                    <a:pt x="3144293" y="4691120"/>
                    <a:pt x="3153335" y="4693024"/>
                  </a:cubicBezTo>
                  <a:cubicBezTo>
                    <a:pt x="3261296" y="4715752"/>
                    <a:pt x="3227687" y="4710249"/>
                    <a:pt x="3314700" y="4719918"/>
                  </a:cubicBezTo>
                  <a:cubicBezTo>
                    <a:pt x="3380288" y="4736314"/>
                    <a:pt x="3298390" y="4716294"/>
                    <a:pt x="3375212" y="4733365"/>
                  </a:cubicBezTo>
                  <a:cubicBezTo>
                    <a:pt x="3423748" y="4744151"/>
                    <a:pt x="3379991" y="4736679"/>
                    <a:pt x="3435724" y="4746812"/>
                  </a:cubicBezTo>
                  <a:cubicBezTo>
                    <a:pt x="3449137" y="4749251"/>
                    <a:pt x="3462440" y="4753076"/>
                    <a:pt x="3476065" y="4753535"/>
                  </a:cubicBezTo>
                  <a:lnTo>
                    <a:pt x="4034118" y="4766982"/>
                  </a:lnTo>
                  <a:cubicBezTo>
                    <a:pt x="4052047" y="4769223"/>
                    <a:pt x="4070047" y="4770959"/>
                    <a:pt x="4087906" y="4773706"/>
                  </a:cubicBezTo>
                  <a:cubicBezTo>
                    <a:pt x="4099201" y="4775444"/>
                    <a:pt x="4110270" y="4778443"/>
                    <a:pt x="4121524" y="4780429"/>
                  </a:cubicBezTo>
                  <a:cubicBezTo>
                    <a:pt x="4189785" y="4792475"/>
                    <a:pt x="4191521" y="4792351"/>
                    <a:pt x="4249271" y="4800600"/>
                  </a:cubicBezTo>
                  <a:cubicBezTo>
                    <a:pt x="4376652" y="4836995"/>
                    <a:pt x="4216972" y="4793679"/>
                    <a:pt x="4343400" y="4820771"/>
                  </a:cubicBezTo>
                  <a:cubicBezTo>
                    <a:pt x="4359354" y="4824190"/>
                    <a:pt x="4374567" y="4830549"/>
                    <a:pt x="4390465" y="4834218"/>
                  </a:cubicBezTo>
                  <a:cubicBezTo>
                    <a:pt x="4468434" y="4852210"/>
                    <a:pt x="4395345" y="4830395"/>
                    <a:pt x="4464424" y="4847665"/>
                  </a:cubicBezTo>
                  <a:cubicBezTo>
                    <a:pt x="4471299" y="4849384"/>
                    <a:pt x="4477871" y="4852147"/>
                    <a:pt x="4484594" y="4854388"/>
                  </a:cubicBezTo>
                  <a:cubicBezTo>
                    <a:pt x="4618118" y="4841037"/>
                    <a:pt x="4501881" y="4854869"/>
                    <a:pt x="4585447" y="4840941"/>
                  </a:cubicBezTo>
                  <a:cubicBezTo>
                    <a:pt x="4619181" y="4835319"/>
                    <a:pt x="4668829" y="4831077"/>
                    <a:pt x="4699747" y="4820771"/>
                  </a:cubicBezTo>
                  <a:cubicBezTo>
                    <a:pt x="4742693" y="4806455"/>
                    <a:pt x="4693995" y="4821523"/>
                    <a:pt x="4760259" y="4807324"/>
                  </a:cubicBezTo>
                  <a:cubicBezTo>
                    <a:pt x="4778330" y="4803452"/>
                    <a:pt x="4795925" y="4797502"/>
                    <a:pt x="4814047" y="4793877"/>
                  </a:cubicBezTo>
                  <a:lnTo>
                    <a:pt x="4847665" y="4787153"/>
                  </a:lnTo>
                  <a:cubicBezTo>
                    <a:pt x="4880002" y="4781273"/>
                    <a:pt x="4890797" y="4780820"/>
                    <a:pt x="4921624" y="4773706"/>
                  </a:cubicBezTo>
                  <a:cubicBezTo>
                    <a:pt x="5005924" y="4754253"/>
                    <a:pt x="4944136" y="4764727"/>
                    <a:pt x="5022477" y="4753535"/>
                  </a:cubicBezTo>
                  <a:cubicBezTo>
                    <a:pt x="5033683" y="4749053"/>
                    <a:pt x="5045065" y="4744990"/>
                    <a:pt x="5056094" y="4740088"/>
                  </a:cubicBezTo>
                  <a:cubicBezTo>
                    <a:pt x="5065253" y="4736017"/>
                    <a:pt x="5073776" y="4730589"/>
                    <a:pt x="5082988" y="4726641"/>
                  </a:cubicBezTo>
                  <a:cubicBezTo>
                    <a:pt x="5089502" y="4723849"/>
                    <a:pt x="5096645" y="4722710"/>
                    <a:pt x="5103159" y="4719918"/>
                  </a:cubicBezTo>
                  <a:cubicBezTo>
                    <a:pt x="5112371" y="4715970"/>
                    <a:pt x="5120841" y="4710419"/>
                    <a:pt x="5130053" y="4706471"/>
                  </a:cubicBezTo>
                  <a:cubicBezTo>
                    <a:pt x="5136567" y="4703679"/>
                    <a:pt x="5143710" y="4702539"/>
                    <a:pt x="5150224" y="4699747"/>
                  </a:cubicBezTo>
                  <a:cubicBezTo>
                    <a:pt x="5159436" y="4695799"/>
                    <a:pt x="5167959" y="4690371"/>
                    <a:pt x="5177118" y="4686300"/>
                  </a:cubicBezTo>
                  <a:cubicBezTo>
                    <a:pt x="5188147" y="4681398"/>
                    <a:pt x="5199285" y="4676670"/>
                    <a:pt x="5210735" y="4672853"/>
                  </a:cubicBezTo>
                  <a:cubicBezTo>
                    <a:pt x="5219502" y="4669931"/>
                    <a:pt x="5229100" y="4669683"/>
                    <a:pt x="5237630" y="4666129"/>
                  </a:cubicBezTo>
                  <a:cubicBezTo>
                    <a:pt x="5330705" y="4627347"/>
                    <a:pt x="5257670" y="4647671"/>
                    <a:pt x="5318312" y="4632512"/>
                  </a:cubicBezTo>
                  <a:cubicBezTo>
                    <a:pt x="5327277" y="4625788"/>
                    <a:pt x="5335703" y="4618280"/>
                    <a:pt x="5345206" y="4612341"/>
                  </a:cubicBezTo>
                  <a:cubicBezTo>
                    <a:pt x="5400078" y="4578045"/>
                    <a:pt x="5347030" y="4618349"/>
                    <a:pt x="5392271" y="4585447"/>
                  </a:cubicBezTo>
                  <a:cubicBezTo>
                    <a:pt x="5410396" y="4572265"/>
                    <a:pt x="5424798" y="4552194"/>
                    <a:pt x="5446059" y="4545106"/>
                  </a:cubicBezTo>
                  <a:cubicBezTo>
                    <a:pt x="5465667" y="4538570"/>
                    <a:pt x="5474134" y="4536804"/>
                    <a:pt x="5493124" y="4524935"/>
                  </a:cubicBezTo>
                  <a:cubicBezTo>
                    <a:pt x="5539645" y="4495860"/>
                    <a:pt x="5500560" y="4511252"/>
                    <a:pt x="5540188" y="4498041"/>
                  </a:cubicBezTo>
                  <a:cubicBezTo>
                    <a:pt x="5549153" y="4491318"/>
                    <a:pt x="5557580" y="4483810"/>
                    <a:pt x="5567083" y="4477871"/>
                  </a:cubicBezTo>
                  <a:cubicBezTo>
                    <a:pt x="5575582" y="4472559"/>
                    <a:pt x="5585736" y="4470129"/>
                    <a:pt x="5593977" y="4464424"/>
                  </a:cubicBezTo>
                  <a:cubicBezTo>
                    <a:pt x="5614987" y="4449879"/>
                    <a:pt x="5634318" y="4433047"/>
                    <a:pt x="5654488" y="4417359"/>
                  </a:cubicBezTo>
                  <a:cubicBezTo>
                    <a:pt x="5661994" y="4411521"/>
                    <a:pt x="5666921" y="4402715"/>
                    <a:pt x="5674659" y="4397188"/>
                  </a:cubicBezTo>
                  <a:cubicBezTo>
                    <a:pt x="5682815" y="4391362"/>
                    <a:pt x="5693054" y="4389053"/>
                    <a:pt x="5701553" y="4383741"/>
                  </a:cubicBezTo>
                  <a:cubicBezTo>
                    <a:pt x="5711055" y="4377802"/>
                    <a:pt x="5719267" y="4369997"/>
                    <a:pt x="5728447" y="4363571"/>
                  </a:cubicBezTo>
                  <a:cubicBezTo>
                    <a:pt x="5741687" y="4354303"/>
                    <a:pt x="5755859" y="4346374"/>
                    <a:pt x="5768788" y="4336677"/>
                  </a:cubicBezTo>
                  <a:cubicBezTo>
                    <a:pt x="5777753" y="4329953"/>
                    <a:pt x="5786564" y="4323019"/>
                    <a:pt x="5795683" y="4316506"/>
                  </a:cubicBezTo>
                  <a:cubicBezTo>
                    <a:pt x="5802258" y="4311809"/>
                    <a:pt x="5809645" y="4308232"/>
                    <a:pt x="5815853" y="4303059"/>
                  </a:cubicBezTo>
                  <a:cubicBezTo>
                    <a:pt x="5823158" y="4296972"/>
                    <a:pt x="5828719" y="4288975"/>
                    <a:pt x="5836024" y="4282888"/>
                  </a:cubicBezTo>
                  <a:cubicBezTo>
                    <a:pt x="5846058" y="4274526"/>
                    <a:pt x="5883242" y="4253651"/>
                    <a:pt x="5889812" y="4249271"/>
                  </a:cubicBezTo>
                  <a:cubicBezTo>
                    <a:pt x="5899136" y="4243055"/>
                    <a:pt x="5907587" y="4235613"/>
                    <a:pt x="5916706" y="4229100"/>
                  </a:cubicBezTo>
                  <a:cubicBezTo>
                    <a:pt x="5923282" y="4224403"/>
                    <a:pt x="5930153" y="4220135"/>
                    <a:pt x="5936877" y="4215653"/>
                  </a:cubicBezTo>
                  <a:cubicBezTo>
                    <a:pt x="5941359" y="4208929"/>
                    <a:pt x="5945151" y="4201690"/>
                    <a:pt x="5950324" y="4195482"/>
                  </a:cubicBezTo>
                  <a:cubicBezTo>
                    <a:pt x="5956411" y="4188178"/>
                    <a:pt x="5964967" y="4183049"/>
                    <a:pt x="5970494" y="4175312"/>
                  </a:cubicBezTo>
                  <a:cubicBezTo>
                    <a:pt x="5976320" y="4167156"/>
                    <a:pt x="5978968" y="4157120"/>
                    <a:pt x="5983941" y="4148418"/>
                  </a:cubicBezTo>
                  <a:cubicBezTo>
                    <a:pt x="6000114" y="4120115"/>
                    <a:pt x="5997289" y="4135217"/>
                    <a:pt x="6010835" y="4101353"/>
                  </a:cubicBezTo>
                  <a:cubicBezTo>
                    <a:pt x="6016099" y="4088192"/>
                    <a:pt x="6020845" y="4074763"/>
                    <a:pt x="6024283" y="4061012"/>
                  </a:cubicBezTo>
                  <a:cubicBezTo>
                    <a:pt x="6026524" y="4052047"/>
                    <a:pt x="6027762" y="4042770"/>
                    <a:pt x="6031006" y="4034118"/>
                  </a:cubicBezTo>
                  <a:cubicBezTo>
                    <a:pt x="6034525" y="4024733"/>
                    <a:pt x="6039480" y="4015926"/>
                    <a:pt x="6044453" y="4007224"/>
                  </a:cubicBezTo>
                  <a:cubicBezTo>
                    <a:pt x="6048462" y="4000208"/>
                    <a:pt x="6053891" y="3994069"/>
                    <a:pt x="6057900" y="3987053"/>
                  </a:cubicBezTo>
                  <a:cubicBezTo>
                    <a:pt x="6062873" y="3978351"/>
                    <a:pt x="6066374" y="3968861"/>
                    <a:pt x="6071347" y="3960159"/>
                  </a:cubicBezTo>
                  <a:cubicBezTo>
                    <a:pt x="6075356" y="3953143"/>
                    <a:pt x="6080785" y="3947004"/>
                    <a:pt x="6084794" y="3939988"/>
                  </a:cubicBezTo>
                  <a:cubicBezTo>
                    <a:pt x="6089767" y="3931286"/>
                    <a:pt x="6093268" y="3921796"/>
                    <a:pt x="6098241" y="3913094"/>
                  </a:cubicBezTo>
                  <a:cubicBezTo>
                    <a:pt x="6102250" y="3906078"/>
                    <a:pt x="6108074" y="3900151"/>
                    <a:pt x="6111688" y="3892924"/>
                  </a:cubicBezTo>
                  <a:cubicBezTo>
                    <a:pt x="6114858" y="3886585"/>
                    <a:pt x="6115620" y="3879267"/>
                    <a:pt x="6118412" y="3872753"/>
                  </a:cubicBezTo>
                  <a:cubicBezTo>
                    <a:pt x="6122360" y="3863541"/>
                    <a:pt x="6127911" y="3855071"/>
                    <a:pt x="6131859" y="3845859"/>
                  </a:cubicBezTo>
                  <a:cubicBezTo>
                    <a:pt x="6148561" y="3806889"/>
                    <a:pt x="6126189" y="3844278"/>
                    <a:pt x="6152030" y="3805518"/>
                  </a:cubicBezTo>
                  <a:lnTo>
                    <a:pt x="6165477" y="3765177"/>
                  </a:lnTo>
                  <a:cubicBezTo>
                    <a:pt x="6167718" y="3758453"/>
                    <a:pt x="6171035" y="3751997"/>
                    <a:pt x="6172200" y="3745006"/>
                  </a:cubicBezTo>
                  <a:cubicBezTo>
                    <a:pt x="6176271" y="3720584"/>
                    <a:pt x="6186999" y="3653545"/>
                    <a:pt x="6192371" y="3637429"/>
                  </a:cubicBezTo>
                  <a:cubicBezTo>
                    <a:pt x="6194612" y="3630706"/>
                    <a:pt x="6197375" y="3624134"/>
                    <a:pt x="6199094" y="3617259"/>
                  </a:cubicBezTo>
                  <a:cubicBezTo>
                    <a:pt x="6205650" y="3591034"/>
                    <a:pt x="6208745" y="3563153"/>
                    <a:pt x="6212541" y="3536577"/>
                  </a:cubicBezTo>
                  <a:cubicBezTo>
                    <a:pt x="6210300" y="3368489"/>
                    <a:pt x="6209772" y="3200369"/>
                    <a:pt x="6205818" y="3032312"/>
                  </a:cubicBezTo>
                  <a:cubicBezTo>
                    <a:pt x="6204969" y="2996250"/>
                    <a:pt x="6199953" y="2965577"/>
                    <a:pt x="6192371" y="2931459"/>
                  </a:cubicBezTo>
                  <a:cubicBezTo>
                    <a:pt x="6190366" y="2922438"/>
                    <a:pt x="6187652" y="2913586"/>
                    <a:pt x="6185647" y="2904565"/>
                  </a:cubicBezTo>
                  <a:cubicBezTo>
                    <a:pt x="6174828" y="2855881"/>
                    <a:pt x="6184216" y="2886822"/>
                    <a:pt x="6172200" y="2850777"/>
                  </a:cubicBezTo>
                  <a:cubicBezTo>
                    <a:pt x="6159025" y="2771717"/>
                    <a:pt x="6172128" y="2843726"/>
                    <a:pt x="6158753" y="2783541"/>
                  </a:cubicBezTo>
                  <a:cubicBezTo>
                    <a:pt x="6156274" y="2772386"/>
                    <a:pt x="6154600" y="2761059"/>
                    <a:pt x="6152030" y="2749924"/>
                  </a:cubicBezTo>
                  <a:cubicBezTo>
                    <a:pt x="6147874" y="2731916"/>
                    <a:pt x="6140876" y="2714474"/>
                    <a:pt x="6138583" y="2696135"/>
                  </a:cubicBezTo>
                  <a:cubicBezTo>
                    <a:pt x="6136342" y="2678206"/>
                    <a:pt x="6134830" y="2660170"/>
                    <a:pt x="6131859" y="2642347"/>
                  </a:cubicBezTo>
                  <a:cubicBezTo>
                    <a:pt x="6127657" y="2617137"/>
                    <a:pt x="6124804" y="2617655"/>
                    <a:pt x="6118412" y="2595282"/>
                  </a:cubicBezTo>
                  <a:cubicBezTo>
                    <a:pt x="6115873" y="2586397"/>
                    <a:pt x="6113624" y="2577423"/>
                    <a:pt x="6111688" y="2568388"/>
                  </a:cubicBezTo>
                  <a:cubicBezTo>
                    <a:pt x="6108906" y="2555405"/>
                    <a:pt x="6098739" y="2497729"/>
                    <a:pt x="6091518" y="2474259"/>
                  </a:cubicBezTo>
                  <a:cubicBezTo>
                    <a:pt x="6085265" y="2453937"/>
                    <a:pt x="6071347" y="2413747"/>
                    <a:pt x="6071347" y="2413747"/>
                  </a:cubicBezTo>
                  <a:cubicBezTo>
                    <a:pt x="6066803" y="2386478"/>
                    <a:pt x="6065424" y="2371592"/>
                    <a:pt x="6057900" y="2346512"/>
                  </a:cubicBezTo>
                  <a:cubicBezTo>
                    <a:pt x="6053827" y="2332935"/>
                    <a:pt x="6052315" y="2317965"/>
                    <a:pt x="6044453" y="2306171"/>
                  </a:cubicBezTo>
                  <a:cubicBezTo>
                    <a:pt x="6035488" y="2292724"/>
                    <a:pt x="6022670" y="2281161"/>
                    <a:pt x="6017559" y="2265829"/>
                  </a:cubicBezTo>
                  <a:cubicBezTo>
                    <a:pt x="5994080" y="2195393"/>
                    <a:pt x="6016237" y="2250068"/>
                    <a:pt x="5990665" y="2205318"/>
                  </a:cubicBezTo>
                  <a:cubicBezTo>
                    <a:pt x="5985692" y="2196616"/>
                    <a:pt x="5983044" y="2186580"/>
                    <a:pt x="5977218" y="2178424"/>
                  </a:cubicBezTo>
                  <a:cubicBezTo>
                    <a:pt x="5971691" y="2170686"/>
                    <a:pt x="5963771" y="2164977"/>
                    <a:pt x="5957047" y="2158253"/>
                  </a:cubicBezTo>
                  <a:cubicBezTo>
                    <a:pt x="5945214" y="2122750"/>
                    <a:pt x="5954255" y="2143978"/>
                    <a:pt x="5923430" y="2097741"/>
                  </a:cubicBezTo>
                  <a:cubicBezTo>
                    <a:pt x="5918948" y="2091018"/>
                    <a:pt x="5912538" y="2085237"/>
                    <a:pt x="5909983" y="2077571"/>
                  </a:cubicBezTo>
                  <a:cubicBezTo>
                    <a:pt x="5903245" y="2057357"/>
                    <a:pt x="5904293" y="2054606"/>
                    <a:pt x="5889812" y="2037229"/>
                  </a:cubicBezTo>
                  <a:cubicBezTo>
                    <a:pt x="5883725" y="2029924"/>
                    <a:pt x="5875829" y="2024278"/>
                    <a:pt x="5869641" y="2017059"/>
                  </a:cubicBezTo>
                  <a:cubicBezTo>
                    <a:pt x="5862348" y="2008551"/>
                    <a:pt x="5855984" y="1999284"/>
                    <a:pt x="5849471" y="1990165"/>
                  </a:cubicBezTo>
                  <a:cubicBezTo>
                    <a:pt x="5844774" y="1983589"/>
                    <a:pt x="5841197" y="1976202"/>
                    <a:pt x="5836024" y="1969994"/>
                  </a:cubicBezTo>
                  <a:cubicBezTo>
                    <a:pt x="5829937" y="1962689"/>
                    <a:pt x="5823158" y="1955911"/>
                    <a:pt x="5815853" y="1949824"/>
                  </a:cubicBezTo>
                  <a:cubicBezTo>
                    <a:pt x="5809645" y="1944651"/>
                    <a:pt x="5801891" y="1941550"/>
                    <a:pt x="5795683" y="1936377"/>
                  </a:cubicBezTo>
                  <a:cubicBezTo>
                    <a:pt x="5788378" y="1930290"/>
                    <a:pt x="5783330" y="1921618"/>
                    <a:pt x="5775512" y="1916206"/>
                  </a:cubicBezTo>
                  <a:cubicBezTo>
                    <a:pt x="5678554" y="1849081"/>
                    <a:pt x="5741336" y="1898511"/>
                    <a:pt x="5667935" y="1855694"/>
                  </a:cubicBezTo>
                  <a:cubicBezTo>
                    <a:pt x="5653975" y="1847551"/>
                    <a:pt x="5642926" y="1833910"/>
                    <a:pt x="5627594" y="1828800"/>
                  </a:cubicBezTo>
                  <a:cubicBezTo>
                    <a:pt x="5620871" y="1826559"/>
                    <a:pt x="5614238" y="1824024"/>
                    <a:pt x="5607424" y="1822077"/>
                  </a:cubicBezTo>
                  <a:cubicBezTo>
                    <a:pt x="5597370" y="1819205"/>
                    <a:pt x="5571106" y="1814003"/>
                    <a:pt x="5560359" y="1808629"/>
                  </a:cubicBezTo>
                  <a:cubicBezTo>
                    <a:pt x="5553131" y="1805015"/>
                    <a:pt x="5547416" y="1798796"/>
                    <a:pt x="5540188" y="1795182"/>
                  </a:cubicBezTo>
                  <a:cubicBezTo>
                    <a:pt x="5533849" y="1792013"/>
                    <a:pt x="5526271" y="1791794"/>
                    <a:pt x="5520018" y="1788459"/>
                  </a:cubicBezTo>
                  <a:cubicBezTo>
                    <a:pt x="5411513" y="1730590"/>
                    <a:pt x="5473812" y="1752886"/>
                    <a:pt x="5419165" y="1734671"/>
                  </a:cubicBezTo>
                  <a:cubicBezTo>
                    <a:pt x="5412441" y="1730189"/>
                    <a:pt x="5406588" y="1723986"/>
                    <a:pt x="5398994" y="1721224"/>
                  </a:cubicBezTo>
                  <a:cubicBezTo>
                    <a:pt x="5381626" y="1714908"/>
                    <a:pt x="5345206" y="1707777"/>
                    <a:pt x="5345206" y="1707777"/>
                  </a:cubicBezTo>
                  <a:cubicBezTo>
                    <a:pt x="5321874" y="1684445"/>
                    <a:pt x="5324833" y="1684143"/>
                    <a:pt x="5291418" y="1667435"/>
                  </a:cubicBezTo>
                  <a:cubicBezTo>
                    <a:pt x="5280623" y="1662037"/>
                    <a:pt x="5268350" y="1659849"/>
                    <a:pt x="5257800" y="1653988"/>
                  </a:cubicBezTo>
                  <a:cubicBezTo>
                    <a:pt x="5248004" y="1648546"/>
                    <a:pt x="5240408" y="1639757"/>
                    <a:pt x="5230906" y="1633818"/>
                  </a:cubicBezTo>
                  <a:cubicBezTo>
                    <a:pt x="5222407" y="1628506"/>
                    <a:pt x="5212511" y="1625683"/>
                    <a:pt x="5204012" y="1620371"/>
                  </a:cubicBezTo>
                  <a:cubicBezTo>
                    <a:pt x="5194509" y="1614432"/>
                    <a:pt x="5186621" y="1606139"/>
                    <a:pt x="5177118" y="1600200"/>
                  </a:cubicBezTo>
                  <a:cubicBezTo>
                    <a:pt x="5160367" y="1589731"/>
                    <a:pt x="5134316" y="1580390"/>
                    <a:pt x="5116606" y="1573306"/>
                  </a:cubicBezTo>
                  <a:cubicBezTo>
                    <a:pt x="5099203" y="1555903"/>
                    <a:pt x="5080220" y="1534283"/>
                    <a:pt x="5056094" y="1526241"/>
                  </a:cubicBezTo>
                  <a:lnTo>
                    <a:pt x="5035924" y="1519518"/>
                  </a:lnTo>
                  <a:cubicBezTo>
                    <a:pt x="5026959" y="1512794"/>
                    <a:pt x="5018760" y="1504907"/>
                    <a:pt x="5009030" y="1499347"/>
                  </a:cubicBezTo>
                  <a:cubicBezTo>
                    <a:pt x="5002876" y="1495831"/>
                    <a:pt x="4995373" y="1495416"/>
                    <a:pt x="4988859" y="1492624"/>
                  </a:cubicBezTo>
                  <a:cubicBezTo>
                    <a:pt x="4979647" y="1488676"/>
                    <a:pt x="4970421" y="1484558"/>
                    <a:pt x="4961965" y="1479177"/>
                  </a:cubicBezTo>
                  <a:cubicBezTo>
                    <a:pt x="4895546" y="1436910"/>
                    <a:pt x="4938184" y="1453321"/>
                    <a:pt x="4894730" y="1438835"/>
                  </a:cubicBezTo>
                  <a:cubicBezTo>
                    <a:pt x="4863273" y="1407380"/>
                    <a:pt x="4887489" y="1427343"/>
                    <a:pt x="4847665" y="1405218"/>
                  </a:cubicBezTo>
                  <a:cubicBezTo>
                    <a:pt x="4836241" y="1398871"/>
                    <a:pt x="4825129" y="1391973"/>
                    <a:pt x="4814047" y="1385047"/>
                  </a:cubicBezTo>
                  <a:cubicBezTo>
                    <a:pt x="4807195" y="1380764"/>
                    <a:pt x="4801104" y="1375214"/>
                    <a:pt x="4793877" y="1371600"/>
                  </a:cubicBezTo>
                  <a:cubicBezTo>
                    <a:pt x="4787538" y="1368431"/>
                    <a:pt x="4780342" y="1367366"/>
                    <a:pt x="4773706" y="1364877"/>
                  </a:cubicBezTo>
                  <a:cubicBezTo>
                    <a:pt x="4762405" y="1360639"/>
                    <a:pt x="4751046" y="1356487"/>
                    <a:pt x="4740088" y="1351429"/>
                  </a:cubicBezTo>
                  <a:cubicBezTo>
                    <a:pt x="4721887" y="1343029"/>
                    <a:pt x="4702979" y="1335654"/>
                    <a:pt x="4686300" y="1324535"/>
                  </a:cubicBezTo>
                  <a:cubicBezTo>
                    <a:pt x="4679577" y="1320053"/>
                    <a:pt x="4673514" y="1314370"/>
                    <a:pt x="4666130" y="1311088"/>
                  </a:cubicBezTo>
                  <a:cubicBezTo>
                    <a:pt x="4666123" y="1311085"/>
                    <a:pt x="4615707" y="1294281"/>
                    <a:pt x="4605618" y="1290918"/>
                  </a:cubicBezTo>
                  <a:cubicBezTo>
                    <a:pt x="4598894" y="1288677"/>
                    <a:pt x="4591786" y="1287364"/>
                    <a:pt x="4585447" y="1284194"/>
                  </a:cubicBezTo>
                  <a:cubicBezTo>
                    <a:pt x="4562016" y="1272479"/>
                    <a:pt x="4550689" y="1265884"/>
                    <a:pt x="4524935" y="1257300"/>
                  </a:cubicBezTo>
                  <a:cubicBezTo>
                    <a:pt x="4516169" y="1254378"/>
                    <a:pt x="4507006" y="1252818"/>
                    <a:pt x="4498041" y="1250577"/>
                  </a:cubicBezTo>
                  <a:cubicBezTo>
                    <a:pt x="4489076" y="1246094"/>
                    <a:pt x="4480359" y="1241077"/>
                    <a:pt x="4471147" y="1237129"/>
                  </a:cubicBezTo>
                  <a:cubicBezTo>
                    <a:pt x="4464633" y="1234337"/>
                    <a:pt x="4457613" y="1232894"/>
                    <a:pt x="4450977" y="1230406"/>
                  </a:cubicBezTo>
                  <a:cubicBezTo>
                    <a:pt x="4439676" y="1226168"/>
                    <a:pt x="4428388" y="1221861"/>
                    <a:pt x="4417359" y="1216959"/>
                  </a:cubicBezTo>
                  <a:cubicBezTo>
                    <a:pt x="4408200" y="1212888"/>
                    <a:pt x="4399771" y="1207234"/>
                    <a:pt x="4390465" y="1203512"/>
                  </a:cubicBezTo>
                  <a:cubicBezTo>
                    <a:pt x="4377304" y="1198248"/>
                    <a:pt x="4350124" y="1190065"/>
                    <a:pt x="4350124" y="1190065"/>
                  </a:cubicBezTo>
                  <a:cubicBezTo>
                    <a:pt x="4343400" y="1185583"/>
                    <a:pt x="4337337" y="1179900"/>
                    <a:pt x="4329953" y="1176618"/>
                  </a:cubicBezTo>
                  <a:cubicBezTo>
                    <a:pt x="4317000" y="1170861"/>
                    <a:pt x="4303059" y="1167653"/>
                    <a:pt x="4289612" y="1163171"/>
                  </a:cubicBezTo>
                  <a:lnTo>
                    <a:pt x="4269441" y="1156447"/>
                  </a:lnTo>
                  <a:cubicBezTo>
                    <a:pt x="4262718" y="1154206"/>
                    <a:pt x="4255851" y="1152356"/>
                    <a:pt x="4249271" y="1149724"/>
                  </a:cubicBezTo>
                  <a:cubicBezTo>
                    <a:pt x="4223500" y="1139416"/>
                    <a:pt x="4202430" y="1130225"/>
                    <a:pt x="4175312" y="1122829"/>
                  </a:cubicBezTo>
                  <a:cubicBezTo>
                    <a:pt x="4164287" y="1119822"/>
                    <a:pt x="4152781" y="1118878"/>
                    <a:pt x="4141694" y="1116106"/>
                  </a:cubicBezTo>
                  <a:cubicBezTo>
                    <a:pt x="4134819" y="1114387"/>
                    <a:pt x="4128399" y="1111101"/>
                    <a:pt x="4121524" y="1109382"/>
                  </a:cubicBezTo>
                  <a:cubicBezTo>
                    <a:pt x="4092707" y="1102178"/>
                    <a:pt x="4077504" y="1101923"/>
                    <a:pt x="4047565" y="1095935"/>
                  </a:cubicBezTo>
                  <a:cubicBezTo>
                    <a:pt x="4038504" y="1094123"/>
                    <a:pt x="4029706" y="1091148"/>
                    <a:pt x="4020671" y="1089212"/>
                  </a:cubicBezTo>
                  <a:cubicBezTo>
                    <a:pt x="3998322" y="1084423"/>
                    <a:pt x="3975608" y="1081309"/>
                    <a:pt x="3953435" y="1075765"/>
                  </a:cubicBezTo>
                  <a:cubicBezTo>
                    <a:pt x="3887846" y="1059366"/>
                    <a:pt x="3969745" y="1079390"/>
                    <a:pt x="3892924" y="1062318"/>
                  </a:cubicBezTo>
                  <a:cubicBezTo>
                    <a:pt x="3832739" y="1048943"/>
                    <a:pt x="3904748" y="1062046"/>
                    <a:pt x="3825688" y="1048871"/>
                  </a:cubicBezTo>
                  <a:lnTo>
                    <a:pt x="3745006" y="1021977"/>
                  </a:lnTo>
                  <a:cubicBezTo>
                    <a:pt x="3745005" y="1021977"/>
                    <a:pt x="3704666" y="1008530"/>
                    <a:pt x="3704665" y="1008529"/>
                  </a:cubicBezTo>
                  <a:cubicBezTo>
                    <a:pt x="3672701" y="987220"/>
                    <a:pt x="3692159" y="997637"/>
                    <a:pt x="3644153" y="981635"/>
                  </a:cubicBezTo>
                  <a:cubicBezTo>
                    <a:pt x="3644149" y="981634"/>
                    <a:pt x="3603815" y="968190"/>
                    <a:pt x="3603812" y="968188"/>
                  </a:cubicBezTo>
                  <a:cubicBezTo>
                    <a:pt x="3597088" y="963706"/>
                    <a:pt x="3591025" y="958023"/>
                    <a:pt x="3583641" y="954741"/>
                  </a:cubicBezTo>
                  <a:cubicBezTo>
                    <a:pt x="3570688" y="948984"/>
                    <a:pt x="3543300" y="941294"/>
                    <a:pt x="3543300" y="941294"/>
                  </a:cubicBezTo>
                  <a:cubicBezTo>
                    <a:pt x="3498013" y="896007"/>
                    <a:pt x="3550414" y="941490"/>
                    <a:pt x="3496235" y="914400"/>
                  </a:cubicBezTo>
                  <a:cubicBezTo>
                    <a:pt x="3486212" y="909388"/>
                    <a:pt x="3478460" y="900742"/>
                    <a:pt x="3469341" y="894229"/>
                  </a:cubicBezTo>
                  <a:cubicBezTo>
                    <a:pt x="3436582" y="870829"/>
                    <a:pt x="3461669" y="889844"/>
                    <a:pt x="3422277" y="867335"/>
                  </a:cubicBezTo>
                  <a:cubicBezTo>
                    <a:pt x="3345294" y="823345"/>
                    <a:pt x="3465360" y="889335"/>
                    <a:pt x="3381935" y="833718"/>
                  </a:cubicBezTo>
                  <a:cubicBezTo>
                    <a:pt x="3376038" y="829787"/>
                    <a:pt x="3368488" y="829235"/>
                    <a:pt x="3361765" y="826994"/>
                  </a:cubicBezTo>
                  <a:cubicBezTo>
                    <a:pt x="3297411" y="762643"/>
                    <a:pt x="3379811" y="839026"/>
                    <a:pt x="3321424" y="800100"/>
                  </a:cubicBezTo>
                  <a:cubicBezTo>
                    <a:pt x="3313512" y="794825"/>
                    <a:pt x="3308612" y="785950"/>
                    <a:pt x="3301253" y="779929"/>
                  </a:cubicBezTo>
                  <a:cubicBezTo>
                    <a:pt x="3283907" y="765737"/>
                    <a:pt x="3263312" y="755435"/>
                    <a:pt x="3247465" y="739588"/>
                  </a:cubicBezTo>
                  <a:cubicBezTo>
                    <a:pt x="3234018" y="726141"/>
                    <a:pt x="3223431" y="709031"/>
                    <a:pt x="3207124" y="699247"/>
                  </a:cubicBezTo>
                  <a:cubicBezTo>
                    <a:pt x="3195918" y="692524"/>
                    <a:pt x="3183961" y="686918"/>
                    <a:pt x="3173506" y="679077"/>
                  </a:cubicBezTo>
                  <a:cubicBezTo>
                    <a:pt x="3165899" y="673372"/>
                    <a:pt x="3160841" y="664744"/>
                    <a:pt x="3153335" y="658906"/>
                  </a:cubicBezTo>
                  <a:cubicBezTo>
                    <a:pt x="3140578" y="648984"/>
                    <a:pt x="3124421" y="643440"/>
                    <a:pt x="3112994" y="632012"/>
                  </a:cubicBezTo>
                  <a:cubicBezTo>
                    <a:pt x="3106271" y="625288"/>
                    <a:pt x="3100329" y="617679"/>
                    <a:pt x="3092824" y="611841"/>
                  </a:cubicBezTo>
                  <a:cubicBezTo>
                    <a:pt x="3080067" y="601919"/>
                    <a:pt x="3063911" y="596375"/>
                    <a:pt x="3052483" y="584947"/>
                  </a:cubicBezTo>
                  <a:cubicBezTo>
                    <a:pt x="3025255" y="557719"/>
                    <a:pt x="3019964" y="547155"/>
                    <a:pt x="2991971" y="531159"/>
                  </a:cubicBezTo>
                  <a:cubicBezTo>
                    <a:pt x="2983269" y="526186"/>
                    <a:pt x="2973779" y="522685"/>
                    <a:pt x="2965077" y="517712"/>
                  </a:cubicBezTo>
                  <a:cubicBezTo>
                    <a:pt x="2958061" y="513703"/>
                    <a:pt x="2952290" y="507547"/>
                    <a:pt x="2944906" y="504265"/>
                  </a:cubicBezTo>
                  <a:cubicBezTo>
                    <a:pt x="2931953" y="498508"/>
                    <a:pt x="2904565" y="490818"/>
                    <a:pt x="2904565" y="490818"/>
                  </a:cubicBezTo>
                  <a:cubicBezTo>
                    <a:pt x="2855013" y="453653"/>
                    <a:pt x="2901131" y="482806"/>
                    <a:pt x="2850777" y="463924"/>
                  </a:cubicBezTo>
                  <a:cubicBezTo>
                    <a:pt x="2841392" y="460405"/>
                    <a:pt x="2833189" y="454199"/>
                    <a:pt x="2823883" y="450477"/>
                  </a:cubicBezTo>
                  <a:cubicBezTo>
                    <a:pt x="2796594" y="439561"/>
                    <a:pt x="2783069" y="436911"/>
                    <a:pt x="2756647" y="430306"/>
                  </a:cubicBezTo>
                  <a:cubicBezTo>
                    <a:pt x="2749924" y="425824"/>
                    <a:pt x="2743704" y="420473"/>
                    <a:pt x="2736477" y="416859"/>
                  </a:cubicBezTo>
                  <a:cubicBezTo>
                    <a:pt x="2730138" y="413689"/>
                    <a:pt x="2723212" y="411729"/>
                    <a:pt x="2716306" y="410135"/>
                  </a:cubicBezTo>
                  <a:cubicBezTo>
                    <a:pt x="2674388" y="400461"/>
                    <a:pt x="2648542" y="396600"/>
                    <a:pt x="2608730" y="389965"/>
                  </a:cubicBezTo>
                  <a:cubicBezTo>
                    <a:pt x="2568342" y="376502"/>
                    <a:pt x="2607165" y="388107"/>
                    <a:pt x="2541494" y="376518"/>
                  </a:cubicBezTo>
                  <a:cubicBezTo>
                    <a:pt x="2518986" y="372546"/>
                    <a:pt x="2496432" y="368614"/>
                    <a:pt x="2474259" y="363071"/>
                  </a:cubicBezTo>
                  <a:cubicBezTo>
                    <a:pt x="2456330" y="358589"/>
                    <a:pt x="2438593" y="353248"/>
                    <a:pt x="2420471" y="349624"/>
                  </a:cubicBezTo>
                  <a:lnTo>
                    <a:pt x="2353235" y="336177"/>
                  </a:lnTo>
                  <a:cubicBezTo>
                    <a:pt x="2342029" y="333936"/>
                    <a:pt x="2330890" y="331332"/>
                    <a:pt x="2319618" y="329453"/>
                  </a:cubicBezTo>
                  <a:cubicBezTo>
                    <a:pt x="2306171" y="327212"/>
                    <a:pt x="2292676" y="325241"/>
                    <a:pt x="2279277" y="322729"/>
                  </a:cubicBezTo>
                  <a:cubicBezTo>
                    <a:pt x="2256813" y="318517"/>
                    <a:pt x="2234214" y="314825"/>
                    <a:pt x="2212041" y="309282"/>
                  </a:cubicBezTo>
                  <a:cubicBezTo>
                    <a:pt x="2194112" y="304800"/>
                    <a:pt x="2176375" y="299459"/>
                    <a:pt x="2158253" y="295835"/>
                  </a:cubicBezTo>
                  <a:cubicBezTo>
                    <a:pt x="2147047" y="293594"/>
                    <a:pt x="2135791" y="291591"/>
                    <a:pt x="2124635" y="289112"/>
                  </a:cubicBezTo>
                  <a:cubicBezTo>
                    <a:pt x="2077366" y="278608"/>
                    <a:pt x="2116861" y="286891"/>
                    <a:pt x="2077571" y="275665"/>
                  </a:cubicBezTo>
                  <a:cubicBezTo>
                    <a:pt x="2068686" y="273126"/>
                    <a:pt x="2059329" y="272186"/>
                    <a:pt x="2050677" y="268941"/>
                  </a:cubicBezTo>
                  <a:cubicBezTo>
                    <a:pt x="2041292" y="265422"/>
                    <a:pt x="2033168" y="259013"/>
                    <a:pt x="2023783" y="255494"/>
                  </a:cubicBezTo>
                  <a:cubicBezTo>
                    <a:pt x="1998498" y="246013"/>
                    <a:pt x="1982092" y="250652"/>
                    <a:pt x="1956547" y="235324"/>
                  </a:cubicBezTo>
                  <a:cubicBezTo>
                    <a:pt x="1945341" y="228600"/>
                    <a:pt x="1934827" y="220561"/>
                    <a:pt x="1922930" y="215153"/>
                  </a:cubicBezTo>
                  <a:cubicBezTo>
                    <a:pt x="1910026" y="209287"/>
                    <a:pt x="1882588" y="201706"/>
                    <a:pt x="1882588" y="201706"/>
                  </a:cubicBezTo>
                  <a:cubicBezTo>
                    <a:pt x="1850624" y="180396"/>
                    <a:pt x="1870085" y="190815"/>
                    <a:pt x="1822077" y="174812"/>
                  </a:cubicBezTo>
                  <a:lnTo>
                    <a:pt x="1741394" y="147918"/>
                  </a:lnTo>
                  <a:cubicBezTo>
                    <a:pt x="1734671" y="145677"/>
                    <a:pt x="1727121" y="145125"/>
                    <a:pt x="1721224" y="141194"/>
                  </a:cubicBezTo>
                  <a:cubicBezTo>
                    <a:pt x="1714500" y="136712"/>
                    <a:pt x="1708480" y="130930"/>
                    <a:pt x="1701053" y="127747"/>
                  </a:cubicBezTo>
                  <a:cubicBezTo>
                    <a:pt x="1692560" y="124107"/>
                    <a:pt x="1683124" y="123265"/>
                    <a:pt x="1674159" y="121024"/>
                  </a:cubicBezTo>
                  <a:cubicBezTo>
                    <a:pt x="1612106" y="89996"/>
                    <a:pt x="1639818" y="98990"/>
                    <a:pt x="1593477" y="87406"/>
                  </a:cubicBezTo>
                  <a:cubicBezTo>
                    <a:pt x="1586753" y="82924"/>
                    <a:pt x="1580733" y="77142"/>
                    <a:pt x="1573306" y="73959"/>
                  </a:cubicBezTo>
                  <a:cubicBezTo>
                    <a:pt x="1564813" y="70319"/>
                    <a:pt x="1555263" y="69890"/>
                    <a:pt x="1546412" y="67235"/>
                  </a:cubicBezTo>
                  <a:cubicBezTo>
                    <a:pt x="1532835" y="63162"/>
                    <a:pt x="1519518" y="58270"/>
                    <a:pt x="1506071" y="53788"/>
                  </a:cubicBezTo>
                  <a:cubicBezTo>
                    <a:pt x="1486855" y="47383"/>
                    <a:pt x="1480100" y="44560"/>
                    <a:pt x="1459006" y="40341"/>
                  </a:cubicBezTo>
                  <a:cubicBezTo>
                    <a:pt x="1445638" y="37667"/>
                    <a:pt x="1432078" y="36057"/>
                    <a:pt x="1418665" y="33618"/>
                  </a:cubicBezTo>
                  <a:cubicBezTo>
                    <a:pt x="1407421" y="31574"/>
                    <a:pt x="1396203" y="29373"/>
                    <a:pt x="1385047" y="26894"/>
                  </a:cubicBezTo>
                  <a:cubicBezTo>
                    <a:pt x="1376027" y="24889"/>
                    <a:pt x="1367244" y="21824"/>
                    <a:pt x="1358153" y="20171"/>
                  </a:cubicBezTo>
                  <a:cubicBezTo>
                    <a:pt x="1342561" y="17336"/>
                    <a:pt x="1326694" y="16201"/>
                    <a:pt x="1311088" y="13447"/>
                  </a:cubicBezTo>
                  <a:cubicBezTo>
                    <a:pt x="1288580" y="9475"/>
                    <a:pt x="1243853" y="0"/>
                    <a:pt x="1243853" y="0"/>
                  </a:cubicBezTo>
                  <a:lnTo>
                    <a:pt x="914400" y="6724"/>
                  </a:lnTo>
                  <a:cubicBezTo>
                    <a:pt x="905166" y="7072"/>
                    <a:pt x="896526" y="11442"/>
                    <a:pt x="887506" y="13447"/>
                  </a:cubicBezTo>
                  <a:cubicBezTo>
                    <a:pt x="822551" y="27881"/>
                    <a:pt x="886596" y="12284"/>
                    <a:pt x="813547" y="26894"/>
                  </a:cubicBezTo>
                  <a:cubicBezTo>
                    <a:pt x="804486" y="28706"/>
                    <a:pt x="795674" y="31613"/>
                    <a:pt x="786653" y="33618"/>
                  </a:cubicBezTo>
                  <a:cubicBezTo>
                    <a:pt x="775497" y="36097"/>
                    <a:pt x="764191" y="37862"/>
                    <a:pt x="753035" y="40341"/>
                  </a:cubicBezTo>
                  <a:cubicBezTo>
                    <a:pt x="744014" y="42346"/>
                    <a:pt x="735162" y="45060"/>
                    <a:pt x="726141" y="47065"/>
                  </a:cubicBezTo>
                  <a:cubicBezTo>
                    <a:pt x="714986" y="49544"/>
                    <a:pt x="703679" y="51309"/>
                    <a:pt x="692524" y="53788"/>
                  </a:cubicBezTo>
                  <a:cubicBezTo>
                    <a:pt x="683503" y="55793"/>
                    <a:pt x="674665" y="58576"/>
                    <a:pt x="665630" y="60512"/>
                  </a:cubicBezTo>
                  <a:cubicBezTo>
                    <a:pt x="643282" y="65301"/>
                    <a:pt x="620567" y="68416"/>
                    <a:pt x="598394" y="73959"/>
                  </a:cubicBezTo>
                  <a:cubicBezTo>
                    <a:pt x="591221" y="75752"/>
                    <a:pt x="515840" y="93137"/>
                    <a:pt x="504265" y="100853"/>
                  </a:cubicBezTo>
                  <a:cubicBezTo>
                    <a:pt x="402314" y="168820"/>
                    <a:pt x="506946" y="95257"/>
                    <a:pt x="443753" y="147918"/>
                  </a:cubicBezTo>
                  <a:cubicBezTo>
                    <a:pt x="437545" y="153091"/>
                    <a:pt x="429893" y="156317"/>
                    <a:pt x="423583" y="161365"/>
                  </a:cubicBezTo>
                  <a:cubicBezTo>
                    <a:pt x="405812" y="175582"/>
                    <a:pt x="395537" y="196709"/>
                    <a:pt x="383241" y="215153"/>
                  </a:cubicBezTo>
                  <a:lnTo>
                    <a:pt x="369794" y="235324"/>
                  </a:lnTo>
                  <a:cubicBezTo>
                    <a:pt x="357979" y="270770"/>
                    <a:pt x="370880" y="242090"/>
                    <a:pt x="342900" y="275665"/>
                  </a:cubicBezTo>
                  <a:cubicBezTo>
                    <a:pt x="337727" y="281873"/>
                    <a:pt x="334626" y="289627"/>
                    <a:pt x="329453" y="295835"/>
                  </a:cubicBezTo>
                  <a:cubicBezTo>
                    <a:pt x="286310" y="347607"/>
                    <a:pt x="329225" y="286094"/>
                    <a:pt x="295835" y="336177"/>
                  </a:cubicBezTo>
                  <a:cubicBezTo>
                    <a:pt x="293594" y="342900"/>
                    <a:pt x="292554" y="350152"/>
                    <a:pt x="289112" y="356347"/>
                  </a:cubicBezTo>
                  <a:cubicBezTo>
                    <a:pt x="281263" y="370475"/>
                    <a:pt x="267329" y="381356"/>
                    <a:pt x="262218" y="396688"/>
                  </a:cubicBezTo>
                  <a:cubicBezTo>
                    <a:pt x="257736" y="410135"/>
                    <a:pt x="252209" y="423278"/>
                    <a:pt x="248771" y="437029"/>
                  </a:cubicBezTo>
                  <a:cubicBezTo>
                    <a:pt x="244522" y="454024"/>
                    <a:pt x="241753" y="468023"/>
                    <a:pt x="235324" y="484094"/>
                  </a:cubicBezTo>
                  <a:cubicBezTo>
                    <a:pt x="233463" y="488747"/>
                    <a:pt x="229721" y="495300"/>
                    <a:pt x="228600" y="497541"/>
                  </a:cubicBezTo>
                  <a:close/>
                </a:path>
              </a:pathLst>
            </a:custGeom>
            <a:solidFill>
              <a:srgbClr val="F1EBF3"/>
            </a:solidFill>
            <a:ln w="2540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02" name="Google Shape;302;p12"/>
            <p:cNvSpPr/>
            <p:nvPr/>
          </p:nvSpPr>
          <p:spPr>
            <a:xfrm>
              <a:off x="1192693" y="4515709"/>
              <a:ext cx="995083" cy="188629"/>
            </a:xfrm>
            <a:custGeom>
              <a:avLst/>
              <a:gdLst/>
              <a:ahLst/>
              <a:cxnLst/>
              <a:rect l="l" t="t" r="r" b="b"/>
              <a:pathLst>
                <a:path w="995083" h="188629" extrusionOk="0">
                  <a:moveTo>
                    <a:pt x="995083" y="0"/>
                  </a:moveTo>
                  <a:cubicBezTo>
                    <a:pt x="983877" y="6724"/>
                    <a:pt x="973362" y="14763"/>
                    <a:pt x="961465" y="20171"/>
                  </a:cubicBezTo>
                  <a:cubicBezTo>
                    <a:pt x="934420" y="32464"/>
                    <a:pt x="920493" y="32838"/>
                    <a:pt x="894230" y="40341"/>
                  </a:cubicBezTo>
                  <a:cubicBezTo>
                    <a:pt x="887415" y="42288"/>
                    <a:pt x="880965" y="45471"/>
                    <a:pt x="874059" y="47065"/>
                  </a:cubicBezTo>
                  <a:cubicBezTo>
                    <a:pt x="851789" y="52204"/>
                    <a:pt x="829236" y="56030"/>
                    <a:pt x="806824" y="60512"/>
                  </a:cubicBezTo>
                  <a:cubicBezTo>
                    <a:pt x="795618" y="62753"/>
                    <a:pt x="784293" y="64463"/>
                    <a:pt x="773206" y="67235"/>
                  </a:cubicBezTo>
                  <a:cubicBezTo>
                    <a:pt x="653257" y="97224"/>
                    <a:pt x="776695" y="67882"/>
                    <a:pt x="679077" y="87406"/>
                  </a:cubicBezTo>
                  <a:cubicBezTo>
                    <a:pt x="670016" y="89218"/>
                    <a:pt x="661204" y="92125"/>
                    <a:pt x="652183" y="94130"/>
                  </a:cubicBezTo>
                  <a:cubicBezTo>
                    <a:pt x="641027" y="96609"/>
                    <a:pt x="629721" y="98374"/>
                    <a:pt x="618565" y="100853"/>
                  </a:cubicBezTo>
                  <a:cubicBezTo>
                    <a:pt x="609544" y="102858"/>
                    <a:pt x="600732" y="105765"/>
                    <a:pt x="591671" y="107577"/>
                  </a:cubicBezTo>
                  <a:cubicBezTo>
                    <a:pt x="578303" y="110251"/>
                    <a:pt x="564660" y="111444"/>
                    <a:pt x="551330" y="114300"/>
                  </a:cubicBezTo>
                  <a:cubicBezTo>
                    <a:pt x="447573" y="136533"/>
                    <a:pt x="545500" y="120895"/>
                    <a:pt x="450477" y="134471"/>
                  </a:cubicBezTo>
                  <a:cubicBezTo>
                    <a:pt x="411222" y="147555"/>
                    <a:pt x="449128" y="136085"/>
                    <a:pt x="389965" y="147918"/>
                  </a:cubicBezTo>
                  <a:cubicBezTo>
                    <a:pt x="366461" y="152619"/>
                    <a:pt x="354229" y="158757"/>
                    <a:pt x="329453" y="161365"/>
                  </a:cubicBezTo>
                  <a:cubicBezTo>
                    <a:pt x="271179" y="167499"/>
                    <a:pt x="142640" y="172502"/>
                    <a:pt x="94130" y="174812"/>
                  </a:cubicBezTo>
                  <a:lnTo>
                    <a:pt x="53789" y="181535"/>
                  </a:lnTo>
                  <a:cubicBezTo>
                    <a:pt x="42545" y="183579"/>
                    <a:pt x="31511" y="186841"/>
                    <a:pt x="20171" y="188259"/>
                  </a:cubicBezTo>
                  <a:cubicBezTo>
                    <a:pt x="13499" y="189093"/>
                    <a:pt x="6724" y="188259"/>
                    <a:pt x="0" y="188259"/>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03" name="Google Shape;303;p12"/>
            <p:cNvSpPr/>
            <p:nvPr/>
          </p:nvSpPr>
          <p:spPr>
            <a:xfrm>
              <a:off x="876209" y="3657904"/>
              <a:ext cx="591671" cy="61395"/>
            </a:xfrm>
            <a:custGeom>
              <a:avLst/>
              <a:gdLst/>
              <a:ahLst/>
              <a:cxnLst/>
              <a:rect l="l" t="t" r="r" b="b"/>
              <a:pathLst>
                <a:path w="591671" h="61395" extrusionOk="0">
                  <a:moveTo>
                    <a:pt x="591671" y="0"/>
                  </a:moveTo>
                  <a:cubicBezTo>
                    <a:pt x="580465" y="6724"/>
                    <a:pt x="569950" y="14763"/>
                    <a:pt x="558053" y="20171"/>
                  </a:cubicBezTo>
                  <a:cubicBezTo>
                    <a:pt x="516778" y="38932"/>
                    <a:pt x="515979" y="31275"/>
                    <a:pt x="470647" y="40341"/>
                  </a:cubicBezTo>
                  <a:cubicBezTo>
                    <a:pt x="435215" y="47427"/>
                    <a:pt x="406231" y="59924"/>
                    <a:pt x="369795" y="60512"/>
                  </a:cubicBezTo>
                  <a:cubicBezTo>
                    <a:pt x="246546" y="62500"/>
                    <a:pt x="123265" y="60512"/>
                    <a:pt x="0" y="60512"/>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04" name="Google Shape;304;p12"/>
            <p:cNvSpPr/>
            <p:nvPr/>
          </p:nvSpPr>
          <p:spPr>
            <a:xfrm>
              <a:off x="4248447" y="5751683"/>
              <a:ext cx="295835" cy="531159"/>
            </a:xfrm>
            <a:custGeom>
              <a:avLst/>
              <a:gdLst/>
              <a:ahLst/>
              <a:cxnLst/>
              <a:rect l="l" t="t" r="r" b="b"/>
              <a:pathLst>
                <a:path w="295835" h="531159" extrusionOk="0">
                  <a:moveTo>
                    <a:pt x="295835" y="0"/>
                  </a:moveTo>
                  <a:cubicBezTo>
                    <a:pt x="285941" y="49464"/>
                    <a:pt x="295450" y="24110"/>
                    <a:pt x="262217" y="73959"/>
                  </a:cubicBezTo>
                  <a:lnTo>
                    <a:pt x="248770" y="94129"/>
                  </a:lnTo>
                  <a:cubicBezTo>
                    <a:pt x="232785" y="142088"/>
                    <a:pt x="255451" y="84110"/>
                    <a:pt x="221876" y="134470"/>
                  </a:cubicBezTo>
                  <a:cubicBezTo>
                    <a:pt x="217945" y="140367"/>
                    <a:pt x="218322" y="148302"/>
                    <a:pt x="215152" y="154641"/>
                  </a:cubicBezTo>
                  <a:cubicBezTo>
                    <a:pt x="206671" y="171602"/>
                    <a:pt x="200764" y="175752"/>
                    <a:pt x="188258" y="188259"/>
                  </a:cubicBezTo>
                  <a:cubicBezTo>
                    <a:pt x="176424" y="223761"/>
                    <a:pt x="185466" y="202532"/>
                    <a:pt x="154641" y="248770"/>
                  </a:cubicBezTo>
                  <a:cubicBezTo>
                    <a:pt x="150159" y="255494"/>
                    <a:pt x="143749" y="261275"/>
                    <a:pt x="141194" y="268941"/>
                  </a:cubicBezTo>
                  <a:cubicBezTo>
                    <a:pt x="130533" y="300925"/>
                    <a:pt x="132564" y="306623"/>
                    <a:pt x="114300" y="329453"/>
                  </a:cubicBezTo>
                  <a:cubicBezTo>
                    <a:pt x="110340" y="334403"/>
                    <a:pt x="105335" y="338418"/>
                    <a:pt x="100852" y="342900"/>
                  </a:cubicBezTo>
                  <a:cubicBezTo>
                    <a:pt x="98611" y="349623"/>
                    <a:pt x="97571" y="356875"/>
                    <a:pt x="94129" y="363070"/>
                  </a:cubicBezTo>
                  <a:cubicBezTo>
                    <a:pt x="86280" y="377198"/>
                    <a:pt x="76200" y="389964"/>
                    <a:pt x="67235" y="403411"/>
                  </a:cubicBezTo>
                  <a:lnTo>
                    <a:pt x="53788" y="423582"/>
                  </a:lnTo>
                  <a:cubicBezTo>
                    <a:pt x="49306" y="430306"/>
                    <a:pt x="42897" y="436087"/>
                    <a:pt x="40341" y="443753"/>
                  </a:cubicBezTo>
                  <a:cubicBezTo>
                    <a:pt x="31061" y="471589"/>
                    <a:pt x="37548" y="458026"/>
                    <a:pt x="20170" y="484094"/>
                  </a:cubicBezTo>
                  <a:cubicBezTo>
                    <a:pt x="5721" y="527442"/>
                    <a:pt x="16745" y="514411"/>
                    <a:pt x="0" y="531159"/>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05" name="Google Shape;305;p12"/>
            <p:cNvSpPr/>
            <p:nvPr/>
          </p:nvSpPr>
          <p:spPr>
            <a:xfrm>
              <a:off x="6403498" y="1029866"/>
              <a:ext cx="147917" cy="1418665"/>
            </a:xfrm>
            <a:custGeom>
              <a:avLst/>
              <a:gdLst/>
              <a:ahLst/>
              <a:cxnLst/>
              <a:rect l="l" t="t" r="r" b="b"/>
              <a:pathLst>
                <a:path w="147917" h="1418665" extrusionOk="0">
                  <a:moveTo>
                    <a:pt x="100853" y="1418665"/>
                  </a:moveTo>
                  <a:cubicBezTo>
                    <a:pt x="114525" y="1350300"/>
                    <a:pt x="100514" y="1413127"/>
                    <a:pt x="114300" y="1364877"/>
                  </a:cubicBezTo>
                  <a:cubicBezTo>
                    <a:pt x="131185" y="1305780"/>
                    <a:pt x="111625" y="1366172"/>
                    <a:pt x="127747" y="1317812"/>
                  </a:cubicBezTo>
                  <a:cubicBezTo>
                    <a:pt x="129988" y="1304365"/>
                    <a:pt x="132031" y="1290884"/>
                    <a:pt x="134470" y="1277471"/>
                  </a:cubicBezTo>
                  <a:cubicBezTo>
                    <a:pt x="136514" y="1266227"/>
                    <a:pt x="139777" y="1255193"/>
                    <a:pt x="141194" y="1243853"/>
                  </a:cubicBezTo>
                  <a:cubicBezTo>
                    <a:pt x="144264" y="1219290"/>
                    <a:pt x="145676" y="1194547"/>
                    <a:pt x="147917" y="1169894"/>
                  </a:cubicBezTo>
                  <a:cubicBezTo>
                    <a:pt x="142116" y="891409"/>
                    <a:pt x="149031" y="934498"/>
                    <a:pt x="134470" y="759759"/>
                  </a:cubicBezTo>
                  <a:cubicBezTo>
                    <a:pt x="132414" y="735090"/>
                    <a:pt x="131248" y="710306"/>
                    <a:pt x="127747" y="685800"/>
                  </a:cubicBezTo>
                  <a:cubicBezTo>
                    <a:pt x="126745" y="678784"/>
                    <a:pt x="122742" y="672505"/>
                    <a:pt x="121023" y="665629"/>
                  </a:cubicBezTo>
                  <a:cubicBezTo>
                    <a:pt x="118251" y="654543"/>
                    <a:pt x="116779" y="643167"/>
                    <a:pt x="114300" y="632012"/>
                  </a:cubicBezTo>
                  <a:cubicBezTo>
                    <a:pt x="112295" y="622991"/>
                    <a:pt x="109229" y="614210"/>
                    <a:pt x="107576" y="605118"/>
                  </a:cubicBezTo>
                  <a:cubicBezTo>
                    <a:pt x="104741" y="589526"/>
                    <a:pt x="103458" y="573685"/>
                    <a:pt x="100853" y="558053"/>
                  </a:cubicBezTo>
                  <a:cubicBezTo>
                    <a:pt x="98974" y="546781"/>
                    <a:pt x="96008" y="535707"/>
                    <a:pt x="94129" y="524435"/>
                  </a:cubicBezTo>
                  <a:cubicBezTo>
                    <a:pt x="82083" y="452160"/>
                    <a:pt x="93592" y="502111"/>
                    <a:pt x="80682" y="450477"/>
                  </a:cubicBezTo>
                  <a:cubicBezTo>
                    <a:pt x="78441" y="416859"/>
                    <a:pt x="77973" y="383076"/>
                    <a:pt x="73959" y="349624"/>
                  </a:cubicBezTo>
                  <a:cubicBezTo>
                    <a:pt x="71236" y="326931"/>
                    <a:pt x="66056" y="304561"/>
                    <a:pt x="60512" y="282388"/>
                  </a:cubicBezTo>
                  <a:cubicBezTo>
                    <a:pt x="56029" y="264459"/>
                    <a:pt x="49677" y="246896"/>
                    <a:pt x="47064" y="228600"/>
                  </a:cubicBezTo>
                  <a:cubicBezTo>
                    <a:pt x="41622" y="190500"/>
                    <a:pt x="42676" y="186348"/>
                    <a:pt x="33617" y="154641"/>
                  </a:cubicBezTo>
                  <a:cubicBezTo>
                    <a:pt x="31670" y="147827"/>
                    <a:pt x="28431" y="141389"/>
                    <a:pt x="26894" y="134471"/>
                  </a:cubicBezTo>
                  <a:cubicBezTo>
                    <a:pt x="23937" y="121163"/>
                    <a:pt x="22609" y="107542"/>
                    <a:pt x="20170" y="94129"/>
                  </a:cubicBezTo>
                  <a:cubicBezTo>
                    <a:pt x="18126" y="82886"/>
                    <a:pt x="15926" y="71667"/>
                    <a:pt x="13447" y="60512"/>
                  </a:cubicBezTo>
                  <a:cubicBezTo>
                    <a:pt x="11442" y="51491"/>
                    <a:pt x="8728" y="42639"/>
                    <a:pt x="6723" y="33618"/>
                  </a:cubicBezTo>
                  <a:cubicBezTo>
                    <a:pt x="4244" y="22462"/>
                    <a:pt x="0" y="0"/>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06" name="Google Shape;306;p12"/>
            <p:cNvSpPr/>
            <p:nvPr/>
          </p:nvSpPr>
          <p:spPr>
            <a:xfrm>
              <a:off x="7553604" y="4328591"/>
              <a:ext cx="598394" cy="174830"/>
            </a:xfrm>
            <a:custGeom>
              <a:avLst/>
              <a:gdLst/>
              <a:ahLst/>
              <a:cxnLst/>
              <a:rect l="l" t="t" r="r" b="b"/>
              <a:pathLst>
                <a:path w="598394" h="174830" extrusionOk="0">
                  <a:moveTo>
                    <a:pt x="0" y="0"/>
                  </a:moveTo>
                  <a:cubicBezTo>
                    <a:pt x="11206" y="6724"/>
                    <a:pt x="21721" y="14763"/>
                    <a:pt x="33618" y="20171"/>
                  </a:cubicBezTo>
                  <a:cubicBezTo>
                    <a:pt x="88953" y="45324"/>
                    <a:pt x="70844" y="23617"/>
                    <a:pt x="141194" y="47065"/>
                  </a:cubicBezTo>
                  <a:cubicBezTo>
                    <a:pt x="147918" y="49306"/>
                    <a:pt x="154415" y="52398"/>
                    <a:pt x="161365" y="53788"/>
                  </a:cubicBezTo>
                  <a:cubicBezTo>
                    <a:pt x="188101" y="59135"/>
                    <a:pt x="215596" y="60622"/>
                    <a:pt x="242047" y="67235"/>
                  </a:cubicBezTo>
                  <a:cubicBezTo>
                    <a:pt x="326121" y="88255"/>
                    <a:pt x="221592" y="61391"/>
                    <a:pt x="289112" y="80682"/>
                  </a:cubicBezTo>
                  <a:cubicBezTo>
                    <a:pt x="297997" y="83221"/>
                    <a:pt x="307155" y="84751"/>
                    <a:pt x="316006" y="87406"/>
                  </a:cubicBezTo>
                  <a:cubicBezTo>
                    <a:pt x="329583" y="91479"/>
                    <a:pt x="342900" y="96371"/>
                    <a:pt x="356347" y="100853"/>
                  </a:cubicBezTo>
                  <a:cubicBezTo>
                    <a:pt x="363071" y="103094"/>
                    <a:pt x="369642" y="105857"/>
                    <a:pt x="376518" y="107576"/>
                  </a:cubicBezTo>
                  <a:cubicBezTo>
                    <a:pt x="394447" y="112059"/>
                    <a:pt x="412773" y="115180"/>
                    <a:pt x="430306" y="121024"/>
                  </a:cubicBezTo>
                  <a:lnTo>
                    <a:pt x="551329" y="161365"/>
                  </a:lnTo>
                  <a:lnTo>
                    <a:pt x="571500" y="168088"/>
                  </a:lnTo>
                  <a:cubicBezTo>
                    <a:pt x="593799" y="175521"/>
                    <a:pt x="584583" y="174812"/>
                    <a:pt x="598394" y="174812"/>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07" name="Google Shape;307;p12"/>
            <p:cNvSpPr/>
            <p:nvPr/>
          </p:nvSpPr>
          <p:spPr>
            <a:xfrm>
              <a:off x="3099785" y="158310"/>
              <a:ext cx="430306" cy="948018"/>
            </a:xfrm>
            <a:custGeom>
              <a:avLst/>
              <a:gdLst/>
              <a:ahLst/>
              <a:cxnLst/>
              <a:rect l="l" t="t" r="r" b="b"/>
              <a:pathLst>
                <a:path w="430306" h="948018" extrusionOk="0">
                  <a:moveTo>
                    <a:pt x="403412" y="948018"/>
                  </a:moveTo>
                  <a:cubicBezTo>
                    <a:pt x="410513" y="930266"/>
                    <a:pt x="418315" y="912669"/>
                    <a:pt x="423583" y="894229"/>
                  </a:cubicBezTo>
                  <a:cubicBezTo>
                    <a:pt x="426122" y="885344"/>
                    <a:pt x="428065" y="876300"/>
                    <a:pt x="430306" y="867335"/>
                  </a:cubicBezTo>
                  <a:cubicBezTo>
                    <a:pt x="428065" y="826994"/>
                    <a:pt x="427414" y="786533"/>
                    <a:pt x="423583" y="746312"/>
                  </a:cubicBezTo>
                  <a:cubicBezTo>
                    <a:pt x="422911" y="739257"/>
                    <a:pt x="418578" y="733017"/>
                    <a:pt x="416859" y="726141"/>
                  </a:cubicBezTo>
                  <a:cubicBezTo>
                    <a:pt x="414087" y="715054"/>
                    <a:pt x="412615" y="703679"/>
                    <a:pt x="410136" y="692523"/>
                  </a:cubicBezTo>
                  <a:cubicBezTo>
                    <a:pt x="408131" y="683502"/>
                    <a:pt x="405417" y="674650"/>
                    <a:pt x="403412" y="665629"/>
                  </a:cubicBezTo>
                  <a:cubicBezTo>
                    <a:pt x="397924" y="640934"/>
                    <a:pt x="396997" y="628557"/>
                    <a:pt x="389965" y="605118"/>
                  </a:cubicBezTo>
                  <a:cubicBezTo>
                    <a:pt x="389941" y="605040"/>
                    <a:pt x="373169" y="554731"/>
                    <a:pt x="369794" y="544606"/>
                  </a:cubicBezTo>
                  <a:lnTo>
                    <a:pt x="356347" y="504265"/>
                  </a:lnTo>
                  <a:cubicBezTo>
                    <a:pt x="354106" y="497541"/>
                    <a:pt x="353555" y="489991"/>
                    <a:pt x="349624" y="484094"/>
                  </a:cubicBezTo>
                  <a:cubicBezTo>
                    <a:pt x="345142" y="477370"/>
                    <a:pt x="339791" y="471151"/>
                    <a:pt x="336177" y="463923"/>
                  </a:cubicBezTo>
                  <a:cubicBezTo>
                    <a:pt x="333007" y="457584"/>
                    <a:pt x="332623" y="450092"/>
                    <a:pt x="329453" y="443753"/>
                  </a:cubicBezTo>
                  <a:cubicBezTo>
                    <a:pt x="315035" y="414917"/>
                    <a:pt x="316657" y="430182"/>
                    <a:pt x="295836" y="403412"/>
                  </a:cubicBezTo>
                  <a:cubicBezTo>
                    <a:pt x="285914" y="390655"/>
                    <a:pt x="280370" y="374498"/>
                    <a:pt x="268942" y="363070"/>
                  </a:cubicBezTo>
                  <a:cubicBezTo>
                    <a:pt x="257736" y="351864"/>
                    <a:pt x="244115" y="342639"/>
                    <a:pt x="235324" y="329453"/>
                  </a:cubicBezTo>
                  <a:cubicBezTo>
                    <a:pt x="226359" y="316006"/>
                    <a:pt x="219858" y="300540"/>
                    <a:pt x="208430" y="289112"/>
                  </a:cubicBezTo>
                  <a:cubicBezTo>
                    <a:pt x="201706" y="282388"/>
                    <a:pt x="194097" y="276447"/>
                    <a:pt x="188259" y="268941"/>
                  </a:cubicBezTo>
                  <a:cubicBezTo>
                    <a:pt x="178337" y="256184"/>
                    <a:pt x="172793" y="240028"/>
                    <a:pt x="161365" y="228600"/>
                  </a:cubicBezTo>
                  <a:cubicBezTo>
                    <a:pt x="129766" y="197001"/>
                    <a:pt x="146469" y="216342"/>
                    <a:pt x="114300" y="168088"/>
                  </a:cubicBezTo>
                  <a:lnTo>
                    <a:pt x="100853" y="147918"/>
                  </a:lnTo>
                  <a:cubicBezTo>
                    <a:pt x="89417" y="113607"/>
                    <a:pt x="101431" y="139627"/>
                    <a:pt x="73959" y="107576"/>
                  </a:cubicBezTo>
                  <a:cubicBezTo>
                    <a:pt x="17141" y="41288"/>
                    <a:pt x="82936" y="113751"/>
                    <a:pt x="40342" y="60512"/>
                  </a:cubicBezTo>
                  <a:cubicBezTo>
                    <a:pt x="36382" y="55562"/>
                    <a:pt x="31377" y="51547"/>
                    <a:pt x="26894" y="47065"/>
                  </a:cubicBezTo>
                  <a:cubicBezTo>
                    <a:pt x="24653" y="40341"/>
                    <a:pt x="23340" y="33233"/>
                    <a:pt x="20171" y="26894"/>
                  </a:cubicBezTo>
                  <a:cubicBezTo>
                    <a:pt x="12568" y="11686"/>
                    <a:pt x="9457" y="9455"/>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08" name="Google Shape;308;p12"/>
            <p:cNvSpPr/>
            <p:nvPr/>
          </p:nvSpPr>
          <p:spPr>
            <a:xfrm>
              <a:off x="3854227" y="430692"/>
              <a:ext cx="13447" cy="679076"/>
            </a:xfrm>
            <a:custGeom>
              <a:avLst/>
              <a:gdLst/>
              <a:ahLst/>
              <a:cxnLst/>
              <a:rect l="l" t="t" r="r" b="b"/>
              <a:pathLst>
                <a:path w="13447" h="679076" extrusionOk="0">
                  <a:moveTo>
                    <a:pt x="13447" y="679076"/>
                  </a:moveTo>
                  <a:cubicBezTo>
                    <a:pt x="11206" y="560294"/>
                    <a:pt x="9173" y="441507"/>
                    <a:pt x="6724" y="322729"/>
                  </a:cubicBezTo>
                  <a:cubicBezTo>
                    <a:pt x="-204" y="-13266"/>
                    <a:pt x="0" y="128367"/>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09" name="Google Shape;309;p12"/>
            <p:cNvSpPr/>
            <p:nvPr/>
          </p:nvSpPr>
          <p:spPr>
            <a:xfrm>
              <a:off x="4337939" y="491062"/>
              <a:ext cx="107576" cy="988359"/>
            </a:xfrm>
            <a:custGeom>
              <a:avLst/>
              <a:gdLst/>
              <a:ahLst/>
              <a:cxnLst/>
              <a:rect l="l" t="t" r="r" b="b"/>
              <a:pathLst>
                <a:path w="107576" h="988359" extrusionOk="0">
                  <a:moveTo>
                    <a:pt x="107576" y="988359"/>
                  </a:moveTo>
                  <a:cubicBezTo>
                    <a:pt x="105335" y="921124"/>
                    <a:pt x="104923" y="853802"/>
                    <a:pt x="100853" y="786653"/>
                  </a:cubicBezTo>
                  <a:cubicBezTo>
                    <a:pt x="100424" y="779579"/>
                    <a:pt x="95666" y="773401"/>
                    <a:pt x="94129" y="766483"/>
                  </a:cubicBezTo>
                  <a:cubicBezTo>
                    <a:pt x="91172" y="753175"/>
                    <a:pt x="89647" y="739589"/>
                    <a:pt x="87406" y="726142"/>
                  </a:cubicBezTo>
                  <a:cubicBezTo>
                    <a:pt x="84080" y="682902"/>
                    <a:pt x="81348" y="629282"/>
                    <a:pt x="73959" y="584947"/>
                  </a:cubicBezTo>
                  <a:cubicBezTo>
                    <a:pt x="70202" y="562402"/>
                    <a:pt x="64993" y="540124"/>
                    <a:pt x="60511" y="517712"/>
                  </a:cubicBezTo>
                  <a:cubicBezTo>
                    <a:pt x="51971" y="475014"/>
                    <a:pt x="56564" y="495196"/>
                    <a:pt x="47064" y="457200"/>
                  </a:cubicBezTo>
                  <a:cubicBezTo>
                    <a:pt x="44823" y="437030"/>
                    <a:pt x="43023" y="416805"/>
                    <a:pt x="40341" y="396689"/>
                  </a:cubicBezTo>
                  <a:cubicBezTo>
                    <a:pt x="38539" y="383176"/>
                    <a:pt x="35690" y="369821"/>
                    <a:pt x="33617" y="356347"/>
                  </a:cubicBezTo>
                  <a:cubicBezTo>
                    <a:pt x="31207" y="340684"/>
                    <a:pt x="29135" y="324971"/>
                    <a:pt x="26894" y="309283"/>
                  </a:cubicBezTo>
                  <a:cubicBezTo>
                    <a:pt x="24653" y="239806"/>
                    <a:pt x="23641" y="170279"/>
                    <a:pt x="20170" y="100853"/>
                  </a:cubicBezTo>
                  <a:cubicBezTo>
                    <a:pt x="19157" y="80584"/>
                    <a:pt x="17427" y="60242"/>
                    <a:pt x="13447" y="40342"/>
                  </a:cubicBezTo>
                  <a:cubicBezTo>
                    <a:pt x="10667" y="26443"/>
                    <a:pt x="0" y="0"/>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10" name="Google Shape;310;p12"/>
            <p:cNvSpPr/>
            <p:nvPr/>
          </p:nvSpPr>
          <p:spPr>
            <a:xfrm>
              <a:off x="4755781" y="1396298"/>
              <a:ext cx="121063" cy="342900"/>
            </a:xfrm>
            <a:custGeom>
              <a:avLst/>
              <a:gdLst/>
              <a:ahLst/>
              <a:cxnLst/>
              <a:rect l="l" t="t" r="r" b="b"/>
              <a:pathLst>
                <a:path w="121063" h="342900" extrusionOk="0">
                  <a:moveTo>
                    <a:pt x="121063" y="342900"/>
                  </a:moveTo>
                  <a:cubicBezTo>
                    <a:pt x="118822" y="331694"/>
                    <a:pt x="117111" y="320369"/>
                    <a:pt x="114339" y="309282"/>
                  </a:cubicBezTo>
                  <a:cubicBezTo>
                    <a:pt x="112620" y="302407"/>
                    <a:pt x="109210" y="296017"/>
                    <a:pt x="107616" y="289112"/>
                  </a:cubicBezTo>
                  <a:cubicBezTo>
                    <a:pt x="102408" y="266543"/>
                    <a:pt x="95649" y="222327"/>
                    <a:pt x="87445" y="194982"/>
                  </a:cubicBezTo>
                  <a:cubicBezTo>
                    <a:pt x="83372" y="181405"/>
                    <a:pt x="78480" y="168088"/>
                    <a:pt x="73998" y="154641"/>
                  </a:cubicBezTo>
                  <a:lnTo>
                    <a:pt x="60551" y="114300"/>
                  </a:lnTo>
                  <a:cubicBezTo>
                    <a:pt x="58310" y="107577"/>
                    <a:pt x="58839" y="99141"/>
                    <a:pt x="53828" y="94130"/>
                  </a:cubicBezTo>
                  <a:lnTo>
                    <a:pt x="40380" y="80682"/>
                  </a:lnTo>
                  <a:lnTo>
                    <a:pt x="26933" y="40341"/>
                  </a:lnTo>
                  <a:cubicBezTo>
                    <a:pt x="24692" y="33618"/>
                    <a:pt x="26107" y="24102"/>
                    <a:pt x="20210" y="20171"/>
                  </a:cubicBezTo>
                  <a:cubicBezTo>
                    <a:pt x="-1826" y="5481"/>
                    <a:pt x="39" y="14805"/>
                    <a:pt x="39"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11" name="Google Shape;311;p12"/>
            <p:cNvSpPr/>
            <p:nvPr/>
          </p:nvSpPr>
          <p:spPr>
            <a:xfrm>
              <a:off x="1105327" y="762907"/>
              <a:ext cx="6413485" cy="5101956"/>
            </a:xfrm>
            <a:custGeom>
              <a:avLst/>
              <a:gdLst/>
              <a:ahLst/>
              <a:cxnLst/>
              <a:rect l="l" t="t" r="r" b="b"/>
              <a:pathLst>
                <a:path w="6212541" h="4854388" extrusionOk="0">
                  <a:moveTo>
                    <a:pt x="228600" y="497541"/>
                  </a:moveTo>
                  <a:lnTo>
                    <a:pt x="228600" y="497541"/>
                  </a:lnTo>
                  <a:cubicBezTo>
                    <a:pt x="219635" y="515470"/>
                    <a:pt x="212019" y="534140"/>
                    <a:pt x="201706" y="551329"/>
                  </a:cubicBezTo>
                  <a:cubicBezTo>
                    <a:pt x="198445" y="556765"/>
                    <a:pt x="191521" y="559341"/>
                    <a:pt x="188259" y="564777"/>
                  </a:cubicBezTo>
                  <a:cubicBezTo>
                    <a:pt x="184613" y="570854"/>
                    <a:pt x="184977" y="578752"/>
                    <a:pt x="181535" y="584947"/>
                  </a:cubicBezTo>
                  <a:cubicBezTo>
                    <a:pt x="173686" y="599074"/>
                    <a:pt x="163606" y="611841"/>
                    <a:pt x="154641" y="625288"/>
                  </a:cubicBezTo>
                  <a:lnTo>
                    <a:pt x="141194" y="645459"/>
                  </a:lnTo>
                  <a:lnTo>
                    <a:pt x="121024" y="705971"/>
                  </a:lnTo>
                  <a:cubicBezTo>
                    <a:pt x="118783" y="712694"/>
                    <a:pt x="118231" y="720244"/>
                    <a:pt x="114300" y="726141"/>
                  </a:cubicBezTo>
                  <a:lnTo>
                    <a:pt x="100853" y="746312"/>
                  </a:lnTo>
                  <a:cubicBezTo>
                    <a:pt x="96371" y="759759"/>
                    <a:pt x="93745" y="773975"/>
                    <a:pt x="87406" y="786653"/>
                  </a:cubicBezTo>
                  <a:cubicBezTo>
                    <a:pt x="82924" y="795618"/>
                    <a:pt x="77681" y="804241"/>
                    <a:pt x="73959" y="813547"/>
                  </a:cubicBezTo>
                  <a:cubicBezTo>
                    <a:pt x="68695" y="826708"/>
                    <a:pt x="64994" y="840441"/>
                    <a:pt x="60512" y="853888"/>
                  </a:cubicBezTo>
                  <a:lnTo>
                    <a:pt x="53788" y="874059"/>
                  </a:lnTo>
                  <a:cubicBezTo>
                    <a:pt x="51547" y="880782"/>
                    <a:pt x="50996" y="888332"/>
                    <a:pt x="47065" y="894229"/>
                  </a:cubicBezTo>
                  <a:cubicBezTo>
                    <a:pt x="32943" y="915413"/>
                    <a:pt x="33318" y="911018"/>
                    <a:pt x="26894" y="934571"/>
                  </a:cubicBezTo>
                  <a:cubicBezTo>
                    <a:pt x="22031" y="952401"/>
                    <a:pt x="16485" y="970129"/>
                    <a:pt x="13447" y="988359"/>
                  </a:cubicBezTo>
                  <a:lnTo>
                    <a:pt x="0" y="1069041"/>
                  </a:lnTo>
                  <a:cubicBezTo>
                    <a:pt x="2241" y="1134035"/>
                    <a:pt x="4361" y="1199034"/>
                    <a:pt x="6724" y="1264024"/>
                  </a:cubicBezTo>
                  <a:cubicBezTo>
                    <a:pt x="17699" y="1565835"/>
                    <a:pt x="1263" y="1359003"/>
                    <a:pt x="20171" y="1472453"/>
                  </a:cubicBezTo>
                  <a:cubicBezTo>
                    <a:pt x="30472" y="1534261"/>
                    <a:pt x="20730" y="1501028"/>
                    <a:pt x="33618" y="1539688"/>
                  </a:cubicBezTo>
                  <a:cubicBezTo>
                    <a:pt x="35859" y="1557618"/>
                    <a:pt x="37593" y="1575618"/>
                    <a:pt x="40341" y="1593477"/>
                  </a:cubicBezTo>
                  <a:cubicBezTo>
                    <a:pt x="42079" y="1604772"/>
                    <a:pt x="46599" y="1615676"/>
                    <a:pt x="47065" y="1627094"/>
                  </a:cubicBezTo>
                  <a:cubicBezTo>
                    <a:pt x="51088" y="1725649"/>
                    <a:pt x="49765" y="1824374"/>
                    <a:pt x="53788" y="1922929"/>
                  </a:cubicBezTo>
                  <a:cubicBezTo>
                    <a:pt x="54672" y="1944586"/>
                    <a:pt x="67590" y="1977781"/>
                    <a:pt x="73959" y="1996888"/>
                  </a:cubicBezTo>
                  <a:lnTo>
                    <a:pt x="87406" y="2037229"/>
                  </a:lnTo>
                  <a:cubicBezTo>
                    <a:pt x="89647" y="2043953"/>
                    <a:pt x="92411" y="2050524"/>
                    <a:pt x="94130" y="2057400"/>
                  </a:cubicBezTo>
                  <a:cubicBezTo>
                    <a:pt x="96371" y="2066365"/>
                    <a:pt x="97213" y="2075801"/>
                    <a:pt x="100853" y="2084294"/>
                  </a:cubicBezTo>
                  <a:cubicBezTo>
                    <a:pt x="104036" y="2091721"/>
                    <a:pt x="110686" y="2097237"/>
                    <a:pt x="114300" y="2104465"/>
                  </a:cubicBezTo>
                  <a:cubicBezTo>
                    <a:pt x="117470" y="2110804"/>
                    <a:pt x="118232" y="2118121"/>
                    <a:pt x="121024" y="2124635"/>
                  </a:cubicBezTo>
                  <a:cubicBezTo>
                    <a:pt x="124972" y="2133847"/>
                    <a:pt x="129989" y="2142564"/>
                    <a:pt x="134471" y="2151529"/>
                  </a:cubicBezTo>
                  <a:cubicBezTo>
                    <a:pt x="137326" y="2162949"/>
                    <a:pt x="142556" y="2186799"/>
                    <a:pt x="147918" y="2198594"/>
                  </a:cubicBezTo>
                  <a:cubicBezTo>
                    <a:pt x="156213" y="2216843"/>
                    <a:pt x="174812" y="2252382"/>
                    <a:pt x="174812" y="2252382"/>
                  </a:cubicBezTo>
                  <a:cubicBezTo>
                    <a:pt x="177053" y="2263588"/>
                    <a:pt x="177522" y="2275300"/>
                    <a:pt x="181535" y="2286000"/>
                  </a:cubicBezTo>
                  <a:cubicBezTo>
                    <a:pt x="184372" y="2293566"/>
                    <a:pt x="192146" y="2298605"/>
                    <a:pt x="194983" y="2306171"/>
                  </a:cubicBezTo>
                  <a:cubicBezTo>
                    <a:pt x="198996" y="2316871"/>
                    <a:pt x="197604" y="2329122"/>
                    <a:pt x="201706" y="2339788"/>
                  </a:cubicBezTo>
                  <a:cubicBezTo>
                    <a:pt x="208902" y="2358498"/>
                    <a:pt x="223738" y="2374130"/>
                    <a:pt x="228600" y="2393577"/>
                  </a:cubicBezTo>
                  <a:cubicBezTo>
                    <a:pt x="240998" y="2443163"/>
                    <a:pt x="227675" y="2398139"/>
                    <a:pt x="248771" y="2447365"/>
                  </a:cubicBezTo>
                  <a:cubicBezTo>
                    <a:pt x="251563" y="2453879"/>
                    <a:pt x="252702" y="2461021"/>
                    <a:pt x="255494" y="2467535"/>
                  </a:cubicBezTo>
                  <a:cubicBezTo>
                    <a:pt x="259442" y="2476747"/>
                    <a:pt x="265422" y="2485044"/>
                    <a:pt x="268941" y="2494429"/>
                  </a:cubicBezTo>
                  <a:cubicBezTo>
                    <a:pt x="272186" y="2503082"/>
                    <a:pt x="272111" y="2512794"/>
                    <a:pt x="275665" y="2521324"/>
                  </a:cubicBezTo>
                  <a:cubicBezTo>
                    <a:pt x="283375" y="2539828"/>
                    <a:pt x="296219" y="2556095"/>
                    <a:pt x="302559" y="2575112"/>
                  </a:cubicBezTo>
                  <a:cubicBezTo>
                    <a:pt x="304800" y="2581835"/>
                    <a:pt x="305712" y="2589160"/>
                    <a:pt x="309283" y="2595282"/>
                  </a:cubicBezTo>
                  <a:cubicBezTo>
                    <a:pt x="321498" y="2616222"/>
                    <a:pt x="349624" y="2655794"/>
                    <a:pt x="349624" y="2655794"/>
                  </a:cubicBezTo>
                  <a:cubicBezTo>
                    <a:pt x="364045" y="2699062"/>
                    <a:pt x="345041" y="2652068"/>
                    <a:pt x="376518" y="2696135"/>
                  </a:cubicBezTo>
                  <a:cubicBezTo>
                    <a:pt x="382344" y="2704291"/>
                    <a:pt x="384808" y="2714434"/>
                    <a:pt x="389965" y="2723029"/>
                  </a:cubicBezTo>
                  <a:cubicBezTo>
                    <a:pt x="398280" y="2736887"/>
                    <a:pt x="408293" y="2749666"/>
                    <a:pt x="416859" y="2763371"/>
                  </a:cubicBezTo>
                  <a:lnTo>
                    <a:pt x="450477" y="2817159"/>
                  </a:lnTo>
                  <a:cubicBezTo>
                    <a:pt x="452718" y="2823882"/>
                    <a:pt x="453758" y="2831134"/>
                    <a:pt x="457200" y="2837329"/>
                  </a:cubicBezTo>
                  <a:cubicBezTo>
                    <a:pt x="483828" y="2885261"/>
                    <a:pt x="481855" y="2866467"/>
                    <a:pt x="504265" y="2911288"/>
                  </a:cubicBezTo>
                  <a:cubicBezTo>
                    <a:pt x="507435" y="2917627"/>
                    <a:pt x="507472" y="2925305"/>
                    <a:pt x="510988" y="2931459"/>
                  </a:cubicBezTo>
                  <a:cubicBezTo>
                    <a:pt x="516548" y="2941189"/>
                    <a:pt x="525220" y="2948850"/>
                    <a:pt x="531159" y="2958353"/>
                  </a:cubicBezTo>
                  <a:cubicBezTo>
                    <a:pt x="570553" y="3021383"/>
                    <a:pt x="521040" y="2953600"/>
                    <a:pt x="558053" y="3005418"/>
                  </a:cubicBezTo>
                  <a:cubicBezTo>
                    <a:pt x="564566" y="3014537"/>
                    <a:pt x="571711" y="3023193"/>
                    <a:pt x="578224" y="3032312"/>
                  </a:cubicBezTo>
                  <a:cubicBezTo>
                    <a:pt x="582921" y="3038887"/>
                    <a:pt x="586974" y="3045907"/>
                    <a:pt x="591671" y="3052482"/>
                  </a:cubicBezTo>
                  <a:cubicBezTo>
                    <a:pt x="598184" y="3061601"/>
                    <a:pt x="605902" y="3069874"/>
                    <a:pt x="611841" y="3079377"/>
                  </a:cubicBezTo>
                  <a:cubicBezTo>
                    <a:pt x="617153" y="3087876"/>
                    <a:pt x="619274" y="3098253"/>
                    <a:pt x="625288" y="3106271"/>
                  </a:cubicBezTo>
                  <a:cubicBezTo>
                    <a:pt x="632895" y="3116413"/>
                    <a:pt x="643932" y="3123539"/>
                    <a:pt x="652183" y="3133165"/>
                  </a:cubicBezTo>
                  <a:cubicBezTo>
                    <a:pt x="657442" y="3139300"/>
                    <a:pt x="660933" y="3146760"/>
                    <a:pt x="665630" y="3153335"/>
                  </a:cubicBezTo>
                  <a:cubicBezTo>
                    <a:pt x="672143" y="3162453"/>
                    <a:pt x="678626" y="3171620"/>
                    <a:pt x="685800" y="3180229"/>
                  </a:cubicBezTo>
                  <a:cubicBezTo>
                    <a:pt x="689858" y="3185099"/>
                    <a:pt x="695287" y="3188727"/>
                    <a:pt x="699247" y="3193677"/>
                  </a:cubicBezTo>
                  <a:cubicBezTo>
                    <a:pt x="704295" y="3199987"/>
                    <a:pt x="707521" y="3207639"/>
                    <a:pt x="712694" y="3213847"/>
                  </a:cubicBezTo>
                  <a:cubicBezTo>
                    <a:pt x="718781" y="3221152"/>
                    <a:pt x="726677" y="3226798"/>
                    <a:pt x="732865" y="3234018"/>
                  </a:cubicBezTo>
                  <a:cubicBezTo>
                    <a:pt x="740158" y="3242526"/>
                    <a:pt x="745861" y="3252304"/>
                    <a:pt x="753035" y="3260912"/>
                  </a:cubicBezTo>
                  <a:cubicBezTo>
                    <a:pt x="757093" y="3265782"/>
                    <a:pt x="762425" y="3269489"/>
                    <a:pt x="766483" y="3274359"/>
                  </a:cubicBezTo>
                  <a:cubicBezTo>
                    <a:pt x="788185" y="3300401"/>
                    <a:pt x="795493" y="3320594"/>
                    <a:pt x="826994" y="3341594"/>
                  </a:cubicBezTo>
                  <a:cubicBezTo>
                    <a:pt x="838450" y="3349231"/>
                    <a:pt x="865716" y="3366869"/>
                    <a:pt x="874059" y="3375212"/>
                  </a:cubicBezTo>
                  <a:cubicBezTo>
                    <a:pt x="904471" y="3405624"/>
                    <a:pt x="868409" y="3389016"/>
                    <a:pt x="907677" y="3402106"/>
                  </a:cubicBezTo>
                  <a:cubicBezTo>
                    <a:pt x="912159" y="3408830"/>
                    <a:pt x="915951" y="3416069"/>
                    <a:pt x="921124" y="3422277"/>
                  </a:cubicBezTo>
                  <a:cubicBezTo>
                    <a:pt x="927211" y="3429581"/>
                    <a:pt x="936020" y="3434536"/>
                    <a:pt x="941294" y="3442447"/>
                  </a:cubicBezTo>
                  <a:cubicBezTo>
                    <a:pt x="967275" y="3481418"/>
                    <a:pt x="923079" y="3445992"/>
                    <a:pt x="968188" y="3476065"/>
                  </a:cubicBezTo>
                  <a:cubicBezTo>
                    <a:pt x="978175" y="3491045"/>
                    <a:pt x="981394" y="3498731"/>
                    <a:pt x="995083" y="3509682"/>
                  </a:cubicBezTo>
                  <a:cubicBezTo>
                    <a:pt x="1001393" y="3514730"/>
                    <a:pt x="1008943" y="3518081"/>
                    <a:pt x="1015253" y="3523129"/>
                  </a:cubicBezTo>
                  <a:cubicBezTo>
                    <a:pt x="1020203" y="3527089"/>
                    <a:pt x="1023629" y="3532773"/>
                    <a:pt x="1028700" y="3536577"/>
                  </a:cubicBezTo>
                  <a:cubicBezTo>
                    <a:pt x="1041629" y="3546274"/>
                    <a:pt x="1055594" y="3554506"/>
                    <a:pt x="1069041" y="3563471"/>
                  </a:cubicBezTo>
                  <a:cubicBezTo>
                    <a:pt x="1075765" y="3567953"/>
                    <a:pt x="1081709" y="3573917"/>
                    <a:pt x="1089212" y="3576918"/>
                  </a:cubicBezTo>
                  <a:cubicBezTo>
                    <a:pt x="1100418" y="3581400"/>
                    <a:pt x="1112234" y="3584586"/>
                    <a:pt x="1122830" y="3590365"/>
                  </a:cubicBezTo>
                  <a:cubicBezTo>
                    <a:pt x="1137018" y="3598104"/>
                    <a:pt x="1149724" y="3608294"/>
                    <a:pt x="1163171" y="3617259"/>
                  </a:cubicBezTo>
                  <a:cubicBezTo>
                    <a:pt x="1169894" y="3621741"/>
                    <a:pt x="1177627" y="3624992"/>
                    <a:pt x="1183341" y="3630706"/>
                  </a:cubicBezTo>
                  <a:cubicBezTo>
                    <a:pt x="1198211" y="3645576"/>
                    <a:pt x="1204961" y="3654963"/>
                    <a:pt x="1223683" y="3664324"/>
                  </a:cubicBezTo>
                  <a:cubicBezTo>
                    <a:pt x="1230022" y="3667493"/>
                    <a:pt x="1237130" y="3668806"/>
                    <a:pt x="1243853" y="3671047"/>
                  </a:cubicBezTo>
                  <a:cubicBezTo>
                    <a:pt x="1291377" y="3702729"/>
                    <a:pt x="1232558" y="3662979"/>
                    <a:pt x="1290918" y="3704665"/>
                  </a:cubicBezTo>
                  <a:cubicBezTo>
                    <a:pt x="1297493" y="3709362"/>
                    <a:pt x="1304880" y="3712939"/>
                    <a:pt x="1311088" y="3718112"/>
                  </a:cubicBezTo>
                  <a:cubicBezTo>
                    <a:pt x="1318393" y="3724199"/>
                    <a:pt x="1323196" y="3733243"/>
                    <a:pt x="1331259" y="3738282"/>
                  </a:cubicBezTo>
                  <a:cubicBezTo>
                    <a:pt x="1341494" y="3744679"/>
                    <a:pt x="1353671" y="3747247"/>
                    <a:pt x="1364877" y="3751729"/>
                  </a:cubicBezTo>
                  <a:cubicBezTo>
                    <a:pt x="1392904" y="3779759"/>
                    <a:pt x="1361747" y="3750357"/>
                    <a:pt x="1398494" y="3778624"/>
                  </a:cubicBezTo>
                  <a:cubicBezTo>
                    <a:pt x="1421243" y="3796123"/>
                    <a:pt x="1443318" y="3814483"/>
                    <a:pt x="1465730" y="3832412"/>
                  </a:cubicBezTo>
                  <a:cubicBezTo>
                    <a:pt x="1476936" y="3841377"/>
                    <a:pt x="1487407" y="3851346"/>
                    <a:pt x="1499347" y="3859306"/>
                  </a:cubicBezTo>
                  <a:lnTo>
                    <a:pt x="1559859" y="3899647"/>
                  </a:lnTo>
                  <a:lnTo>
                    <a:pt x="1580030" y="3913094"/>
                  </a:lnTo>
                  <a:cubicBezTo>
                    <a:pt x="1586753" y="3917576"/>
                    <a:pt x="1592534" y="3923986"/>
                    <a:pt x="1600200" y="3926541"/>
                  </a:cubicBezTo>
                  <a:cubicBezTo>
                    <a:pt x="1606924" y="3928782"/>
                    <a:pt x="1614176" y="3929823"/>
                    <a:pt x="1620371" y="3933265"/>
                  </a:cubicBezTo>
                  <a:cubicBezTo>
                    <a:pt x="1634498" y="3941114"/>
                    <a:pt x="1646854" y="3951844"/>
                    <a:pt x="1660712" y="3960159"/>
                  </a:cubicBezTo>
                  <a:cubicBezTo>
                    <a:pt x="1671918" y="3966882"/>
                    <a:pt x="1683696" y="3972733"/>
                    <a:pt x="1694330" y="3980329"/>
                  </a:cubicBezTo>
                  <a:cubicBezTo>
                    <a:pt x="1699488" y="3984014"/>
                    <a:pt x="1702619" y="3990092"/>
                    <a:pt x="1707777" y="3993777"/>
                  </a:cubicBezTo>
                  <a:cubicBezTo>
                    <a:pt x="1718411" y="4001373"/>
                    <a:pt x="1731079" y="4005924"/>
                    <a:pt x="1741394" y="4013947"/>
                  </a:cubicBezTo>
                  <a:cubicBezTo>
                    <a:pt x="1751401" y="4021730"/>
                    <a:pt x="1758146" y="4033234"/>
                    <a:pt x="1768288" y="4040841"/>
                  </a:cubicBezTo>
                  <a:cubicBezTo>
                    <a:pt x="1776307" y="4046855"/>
                    <a:pt x="1786480" y="4049315"/>
                    <a:pt x="1795183" y="4054288"/>
                  </a:cubicBezTo>
                  <a:cubicBezTo>
                    <a:pt x="1802199" y="4058297"/>
                    <a:pt x="1808630" y="4063253"/>
                    <a:pt x="1815353" y="4067735"/>
                  </a:cubicBezTo>
                  <a:cubicBezTo>
                    <a:pt x="1819835" y="4074459"/>
                    <a:pt x="1822719" y="4082585"/>
                    <a:pt x="1828800" y="4087906"/>
                  </a:cubicBezTo>
                  <a:cubicBezTo>
                    <a:pt x="1857253" y="4112803"/>
                    <a:pt x="1861609" y="4112289"/>
                    <a:pt x="1889312" y="4121524"/>
                  </a:cubicBezTo>
                  <a:cubicBezTo>
                    <a:pt x="1895405" y="4126093"/>
                    <a:pt x="1926544" y="4150225"/>
                    <a:pt x="1936377" y="4155141"/>
                  </a:cubicBezTo>
                  <a:cubicBezTo>
                    <a:pt x="1942716" y="4158311"/>
                    <a:pt x="1949824" y="4159624"/>
                    <a:pt x="1956547" y="4161865"/>
                  </a:cubicBezTo>
                  <a:cubicBezTo>
                    <a:pt x="2001311" y="4206627"/>
                    <a:pt x="1953103" y="4164434"/>
                    <a:pt x="1996888" y="4188759"/>
                  </a:cubicBezTo>
                  <a:cubicBezTo>
                    <a:pt x="2011016" y="4196608"/>
                    <a:pt x="2023783" y="4206688"/>
                    <a:pt x="2037230" y="4215653"/>
                  </a:cubicBezTo>
                  <a:cubicBezTo>
                    <a:pt x="2043953" y="4220135"/>
                    <a:pt x="2049734" y="4226545"/>
                    <a:pt x="2057400" y="4229100"/>
                  </a:cubicBezTo>
                  <a:lnTo>
                    <a:pt x="2077571" y="4235824"/>
                  </a:lnTo>
                  <a:cubicBezTo>
                    <a:pt x="2098021" y="4252184"/>
                    <a:pt x="2128289" y="4277992"/>
                    <a:pt x="2151530" y="4289612"/>
                  </a:cubicBezTo>
                  <a:cubicBezTo>
                    <a:pt x="2160495" y="4294094"/>
                    <a:pt x="2169925" y="4297747"/>
                    <a:pt x="2178424" y="4303059"/>
                  </a:cubicBezTo>
                  <a:cubicBezTo>
                    <a:pt x="2187926" y="4308998"/>
                    <a:pt x="2195816" y="4317290"/>
                    <a:pt x="2205318" y="4323229"/>
                  </a:cubicBezTo>
                  <a:cubicBezTo>
                    <a:pt x="2213817" y="4328541"/>
                    <a:pt x="2223450" y="4331809"/>
                    <a:pt x="2232212" y="4336677"/>
                  </a:cubicBezTo>
                  <a:cubicBezTo>
                    <a:pt x="2243636" y="4343024"/>
                    <a:pt x="2254957" y="4349598"/>
                    <a:pt x="2265830" y="4356847"/>
                  </a:cubicBezTo>
                  <a:cubicBezTo>
                    <a:pt x="2275154" y="4363063"/>
                    <a:pt x="2282928" y="4371576"/>
                    <a:pt x="2292724" y="4377018"/>
                  </a:cubicBezTo>
                  <a:cubicBezTo>
                    <a:pt x="2303274" y="4382879"/>
                    <a:pt x="2315692" y="4384786"/>
                    <a:pt x="2326341" y="4390465"/>
                  </a:cubicBezTo>
                  <a:cubicBezTo>
                    <a:pt x="2349403" y="4402765"/>
                    <a:pt x="2371165" y="4417359"/>
                    <a:pt x="2393577" y="4430806"/>
                  </a:cubicBezTo>
                  <a:cubicBezTo>
                    <a:pt x="2404783" y="4437529"/>
                    <a:pt x="2416739" y="4443136"/>
                    <a:pt x="2427194" y="4450977"/>
                  </a:cubicBezTo>
                  <a:cubicBezTo>
                    <a:pt x="2445124" y="4464424"/>
                    <a:pt x="2460174" y="4482994"/>
                    <a:pt x="2480983" y="4491318"/>
                  </a:cubicBezTo>
                  <a:cubicBezTo>
                    <a:pt x="2498693" y="4498402"/>
                    <a:pt x="2524743" y="4507743"/>
                    <a:pt x="2541494" y="4518212"/>
                  </a:cubicBezTo>
                  <a:cubicBezTo>
                    <a:pt x="2588014" y="4547287"/>
                    <a:pt x="2548930" y="4531896"/>
                    <a:pt x="2588559" y="4545106"/>
                  </a:cubicBezTo>
                  <a:cubicBezTo>
                    <a:pt x="2597524" y="4551830"/>
                    <a:pt x="2605430" y="4560265"/>
                    <a:pt x="2615453" y="4565277"/>
                  </a:cubicBezTo>
                  <a:cubicBezTo>
                    <a:pt x="2628131" y="4571616"/>
                    <a:pt x="2642347" y="4574242"/>
                    <a:pt x="2655794" y="4578724"/>
                  </a:cubicBezTo>
                  <a:lnTo>
                    <a:pt x="2675965" y="4585447"/>
                  </a:lnTo>
                  <a:cubicBezTo>
                    <a:pt x="2682688" y="4587688"/>
                    <a:pt x="2689259" y="4590452"/>
                    <a:pt x="2696135" y="4592171"/>
                  </a:cubicBezTo>
                  <a:cubicBezTo>
                    <a:pt x="2705100" y="4594412"/>
                    <a:pt x="2714179" y="4596239"/>
                    <a:pt x="2723030" y="4598894"/>
                  </a:cubicBezTo>
                  <a:cubicBezTo>
                    <a:pt x="2750012" y="4606988"/>
                    <a:pt x="2764044" y="4614298"/>
                    <a:pt x="2790265" y="4619065"/>
                  </a:cubicBezTo>
                  <a:cubicBezTo>
                    <a:pt x="2805857" y="4621900"/>
                    <a:pt x="2821642" y="4623547"/>
                    <a:pt x="2837330" y="4625788"/>
                  </a:cubicBezTo>
                  <a:cubicBezTo>
                    <a:pt x="2878754" y="4639597"/>
                    <a:pt x="2836577" y="4626874"/>
                    <a:pt x="2904565" y="4639235"/>
                  </a:cubicBezTo>
                  <a:cubicBezTo>
                    <a:pt x="2913657" y="4640888"/>
                    <a:pt x="2922424" y="4644023"/>
                    <a:pt x="2931459" y="4645959"/>
                  </a:cubicBezTo>
                  <a:cubicBezTo>
                    <a:pt x="2953807" y="4650748"/>
                    <a:pt x="2976149" y="4655649"/>
                    <a:pt x="2998694" y="4659406"/>
                  </a:cubicBezTo>
                  <a:cubicBezTo>
                    <a:pt x="3012141" y="4661647"/>
                    <a:pt x="3025667" y="4663455"/>
                    <a:pt x="3039035" y="4666129"/>
                  </a:cubicBezTo>
                  <a:cubicBezTo>
                    <a:pt x="3048096" y="4667941"/>
                    <a:pt x="3056926" y="4670775"/>
                    <a:pt x="3065930" y="4672853"/>
                  </a:cubicBezTo>
                  <a:lnTo>
                    <a:pt x="3126441" y="4686300"/>
                  </a:lnTo>
                  <a:cubicBezTo>
                    <a:pt x="3135445" y="4688378"/>
                    <a:pt x="3144293" y="4691120"/>
                    <a:pt x="3153335" y="4693024"/>
                  </a:cubicBezTo>
                  <a:cubicBezTo>
                    <a:pt x="3261296" y="4715752"/>
                    <a:pt x="3227687" y="4710249"/>
                    <a:pt x="3314700" y="4719918"/>
                  </a:cubicBezTo>
                  <a:cubicBezTo>
                    <a:pt x="3380288" y="4736314"/>
                    <a:pt x="3298390" y="4716294"/>
                    <a:pt x="3375212" y="4733365"/>
                  </a:cubicBezTo>
                  <a:cubicBezTo>
                    <a:pt x="3423748" y="4744151"/>
                    <a:pt x="3379991" y="4736679"/>
                    <a:pt x="3435724" y="4746812"/>
                  </a:cubicBezTo>
                  <a:cubicBezTo>
                    <a:pt x="3449137" y="4749251"/>
                    <a:pt x="3462440" y="4753076"/>
                    <a:pt x="3476065" y="4753535"/>
                  </a:cubicBezTo>
                  <a:lnTo>
                    <a:pt x="4034118" y="4766982"/>
                  </a:lnTo>
                  <a:cubicBezTo>
                    <a:pt x="4052047" y="4769223"/>
                    <a:pt x="4070047" y="4770959"/>
                    <a:pt x="4087906" y="4773706"/>
                  </a:cubicBezTo>
                  <a:cubicBezTo>
                    <a:pt x="4099201" y="4775444"/>
                    <a:pt x="4110270" y="4778443"/>
                    <a:pt x="4121524" y="4780429"/>
                  </a:cubicBezTo>
                  <a:cubicBezTo>
                    <a:pt x="4189785" y="4792475"/>
                    <a:pt x="4191521" y="4792351"/>
                    <a:pt x="4249271" y="4800600"/>
                  </a:cubicBezTo>
                  <a:cubicBezTo>
                    <a:pt x="4376652" y="4836995"/>
                    <a:pt x="4216972" y="4793679"/>
                    <a:pt x="4343400" y="4820771"/>
                  </a:cubicBezTo>
                  <a:cubicBezTo>
                    <a:pt x="4359354" y="4824190"/>
                    <a:pt x="4374567" y="4830549"/>
                    <a:pt x="4390465" y="4834218"/>
                  </a:cubicBezTo>
                  <a:cubicBezTo>
                    <a:pt x="4468434" y="4852210"/>
                    <a:pt x="4395345" y="4830395"/>
                    <a:pt x="4464424" y="4847665"/>
                  </a:cubicBezTo>
                  <a:cubicBezTo>
                    <a:pt x="4471299" y="4849384"/>
                    <a:pt x="4477871" y="4852147"/>
                    <a:pt x="4484594" y="4854388"/>
                  </a:cubicBezTo>
                  <a:cubicBezTo>
                    <a:pt x="4618118" y="4841037"/>
                    <a:pt x="4501881" y="4854869"/>
                    <a:pt x="4585447" y="4840941"/>
                  </a:cubicBezTo>
                  <a:cubicBezTo>
                    <a:pt x="4619181" y="4835319"/>
                    <a:pt x="4668829" y="4831077"/>
                    <a:pt x="4699747" y="4820771"/>
                  </a:cubicBezTo>
                  <a:cubicBezTo>
                    <a:pt x="4742693" y="4806455"/>
                    <a:pt x="4693995" y="4821523"/>
                    <a:pt x="4760259" y="4807324"/>
                  </a:cubicBezTo>
                  <a:cubicBezTo>
                    <a:pt x="4778330" y="4803452"/>
                    <a:pt x="4795925" y="4797502"/>
                    <a:pt x="4814047" y="4793877"/>
                  </a:cubicBezTo>
                  <a:lnTo>
                    <a:pt x="4847665" y="4787153"/>
                  </a:lnTo>
                  <a:cubicBezTo>
                    <a:pt x="4880002" y="4781273"/>
                    <a:pt x="4890797" y="4780820"/>
                    <a:pt x="4921624" y="4773706"/>
                  </a:cubicBezTo>
                  <a:cubicBezTo>
                    <a:pt x="5005924" y="4754253"/>
                    <a:pt x="4944136" y="4764727"/>
                    <a:pt x="5022477" y="4753535"/>
                  </a:cubicBezTo>
                  <a:cubicBezTo>
                    <a:pt x="5033683" y="4749053"/>
                    <a:pt x="5045065" y="4744990"/>
                    <a:pt x="5056094" y="4740088"/>
                  </a:cubicBezTo>
                  <a:cubicBezTo>
                    <a:pt x="5065253" y="4736017"/>
                    <a:pt x="5073776" y="4730589"/>
                    <a:pt x="5082988" y="4726641"/>
                  </a:cubicBezTo>
                  <a:cubicBezTo>
                    <a:pt x="5089502" y="4723849"/>
                    <a:pt x="5096645" y="4722710"/>
                    <a:pt x="5103159" y="4719918"/>
                  </a:cubicBezTo>
                  <a:cubicBezTo>
                    <a:pt x="5112371" y="4715970"/>
                    <a:pt x="5120841" y="4710419"/>
                    <a:pt x="5130053" y="4706471"/>
                  </a:cubicBezTo>
                  <a:cubicBezTo>
                    <a:pt x="5136567" y="4703679"/>
                    <a:pt x="5143710" y="4702539"/>
                    <a:pt x="5150224" y="4699747"/>
                  </a:cubicBezTo>
                  <a:cubicBezTo>
                    <a:pt x="5159436" y="4695799"/>
                    <a:pt x="5167959" y="4690371"/>
                    <a:pt x="5177118" y="4686300"/>
                  </a:cubicBezTo>
                  <a:cubicBezTo>
                    <a:pt x="5188147" y="4681398"/>
                    <a:pt x="5199285" y="4676670"/>
                    <a:pt x="5210735" y="4672853"/>
                  </a:cubicBezTo>
                  <a:cubicBezTo>
                    <a:pt x="5219502" y="4669931"/>
                    <a:pt x="5229100" y="4669683"/>
                    <a:pt x="5237630" y="4666129"/>
                  </a:cubicBezTo>
                  <a:cubicBezTo>
                    <a:pt x="5330705" y="4627347"/>
                    <a:pt x="5257670" y="4647671"/>
                    <a:pt x="5318312" y="4632512"/>
                  </a:cubicBezTo>
                  <a:cubicBezTo>
                    <a:pt x="5327277" y="4625788"/>
                    <a:pt x="5335703" y="4618280"/>
                    <a:pt x="5345206" y="4612341"/>
                  </a:cubicBezTo>
                  <a:cubicBezTo>
                    <a:pt x="5400078" y="4578045"/>
                    <a:pt x="5347030" y="4618349"/>
                    <a:pt x="5392271" y="4585447"/>
                  </a:cubicBezTo>
                  <a:cubicBezTo>
                    <a:pt x="5410396" y="4572265"/>
                    <a:pt x="5424798" y="4552194"/>
                    <a:pt x="5446059" y="4545106"/>
                  </a:cubicBezTo>
                  <a:cubicBezTo>
                    <a:pt x="5465667" y="4538570"/>
                    <a:pt x="5474134" y="4536804"/>
                    <a:pt x="5493124" y="4524935"/>
                  </a:cubicBezTo>
                  <a:cubicBezTo>
                    <a:pt x="5539645" y="4495860"/>
                    <a:pt x="5500560" y="4511252"/>
                    <a:pt x="5540188" y="4498041"/>
                  </a:cubicBezTo>
                  <a:cubicBezTo>
                    <a:pt x="5549153" y="4491318"/>
                    <a:pt x="5557580" y="4483810"/>
                    <a:pt x="5567083" y="4477871"/>
                  </a:cubicBezTo>
                  <a:cubicBezTo>
                    <a:pt x="5575582" y="4472559"/>
                    <a:pt x="5585736" y="4470129"/>
                    <a:pt x="5593977" y="4464424"/>
                  </a:cubicBezTo>
                  <a:cubicBezTo>
                    <a:pt x="5614987" y="4449879"/>
                    <a:pt x="5634318" y="4433047"/>
                    <a:pt x="5654488" y="4417359"/>
                  </a:cubicBezTo>
                  <a:cubicBezTo>
                    <a:pt x="5661994" y="4411521"/>
                    <a:pt x="5666921" y="4402715"/>
                    <a:pt x="5674659" y="4397188"/>
                  </a:cubicBezTo>
                  <a:cubicBezTo>
                    <a:pt x="5682815" y="4391362"/>
                    <a:pt x="5693054" y="4389053"/>
                    <a:pt x="5701553" y="4383741"/>
                  </a:cubicBezTo>
                  <a:cubicBezTo>
                    <a:pt x="5711055" y="4377802"/>
                    <a:pt x="5719267" y="4369997"/>
                    <a:pt x="5728447" y="4363571"/>
                  </a:cubicBezTo>
                  <a:cubicBezTo>
                    <a:pt x="5741687" y="4354303"/>
                    <a:pt x="5755859" y="4346374"/>
                    <a:pt x="5768788" y="4336677"/>
                  </a:cubicBezTo>
                  <a:cubicBezTo>
                    <a:pt x="5777753" y="4329953"/>
                    <a:pt x="5786564" y="4323019"/>
                    <a:pt x="5795683" y="4316506"/>
                  </a:cubicBezTo>
                  <a:cubicBezTo>
                    <a:pt x="5802258" y="4311809"/>
                    <a:pt x="5809645" y="4308232"/>
                    <a:pt x="5815853" y="4303059"/>
                  </a:cubicBezTo>
                  <a:cubicBezTo>
                    <a:pt x="5823158" y="4296972"/>
                    <a:pt x="5828719" y="4288975"/>
                    <a:pt x="5836024" y="4282888"/>
                  </a:cubicBezTo>
                  <a:cubicBezTo>
                    <a:pt x="5846058" y="4274526"/>
                    <a:pt x="5883242" y="4253651"/>
                    <a:pt x="5889812" y="4249271"/>
                  </a:cubicBezTo>
                  <a:cubicBezTo>
                    <a:pt x="5899136" y="4243055"/>
                    <a:pt x="5907587" y="4235613"/>
                    <a:pt x="5916706" y="4229100"/>
                  </a:cubicBezTo>
                  <a:cubicBezTo>
                    <a:pt x="5923282" y="4224403"/>
                    <a:pt x="5930153" y="4220135"/>
                    <a:pt x="5936877" y="4215653"/>
                  </a:cubicBezTo>
                  <a:cubicBezTo>
                    <a:pt x="5941359" y="4208929"/>
                    <a:pt x="5945151" y="4201690"/>
                    <a:pt x="5950324" y="4195482"/>
                  </a:cubicBezTo>
                  <a:cubicBezTo>
                    <a:pt x="5956411" y="4188178"/>
                    <a:pt x="5964967" y="4183049"/>
                    <a:pt x="5970494" y="4175312"/>
                  </a:cubicBezTo>
                  <a:cubicBezTo>
                    <a:pt x="5976320" y="4167156"/>
                    <a:pt x="5978968" y="4157120"/>
                    <a:pt x="5983941" y="4148418"/>
                  </a:cubicBezTo>
                  <a:cubicBezTo>
                    <a:pt x="6000114" y="4120115"/>
                    <a:pt x="5997289" y="4135217"/>
                    <a:pt x="6010835" y="4101353"/>
                  </a:cubicBezTo>
                  <a:cubicBezTo>
                    <a:pt x="6016099" y="4088192"/>
                    <a:pt x="6020845" y="4074763"/>
                    <a:pt x="6024283" y="4061012"/>
                  </a:cubicBezTo>
                  <a:cubicBezTo>
                    <a:pt x="6026524" y="4052047"/>
                    <a:pt x="6027762" y="4042770"/>
                    <a:pt x="6031006" y="4034118"/>
                  </a:cubicBezTo>
                  <a:cubicBezTo>
                    <a:pt x="6034525" y="4024733"/>
                    <a:pt x="6039480" y="4015926"/>
                    <a:pt x="6044453" y="4007224"/>
                  </a:cubicBezTo>
                  <a:cubicBezTo>
                    <a:pt x="6048462" y="4000208"/>
                    <a:pt x="6053891" y="3994069"/>
                    <a:pt x="6057900" y="3987053"/>
                  </a:cubicBezTo>
                  <a:cubicBezTo>
                    <a:pt x="6062873" y="3978351"/>
                    <a:pt x="6066374" y="3968861"/>
                    <a:pt x="6071347" y="3960159"/>
                  </a:cubicBezTo>
                  <a:cubicBezTo>
                    <a:pt x="6075356" y="3953143"/>
                    <a:pt x="6080785" y="3947004"/>
                    <a:pt x="6084794" y="3939988"/>
                  </a:cubicBezTo>
                  <a:cubicBezTo>
                    <a:pt x="6089767" y="3931286"/>
                    <a:pt x="6093268" y="3921796"/>
                    <a:pt x="6098241" y="3913094"/>
                  </a:cubicBezTo>
                  <a:cubicBezTo>
                    <a:pt x="6102250" y="3906078"/>
                    <a:pt x="6108074" y="3900151"/>
                    <a:pt x="6111688" y="3892924"/>
                  </a:cubicBezTo>
                  <a:cubicBezTo>
                    <a:pt x="6114858" y="3886585"/>
                    <a:pt x="6115620" y="3879267"/>
                    <a:pt x="6118412" y="3872753"/>
                  </a:cubicBezTo>
                  <a:cubicBezTo>
                    <a:pt x="6122360" y="3863541"/>
                    <a:pt x="6127911" y="3855071"/>
                    <a:pt x="6131859" y="3845859"/>
                  </a:cubicBezTo>
                  <a:cubicBezTo>
                    <a:pt x="6148561" y="3806889"/>
                    <a:pt x="6126189" y="3844278"/>
                    <a:pt x="6152030" y="3805518"/>
                  </a:cubicBezTo>
                  <a:lnTo>
                    <a:pt x="6165477" y="3765177"/>
                  </a:lnTo>
                  <a:cubicBezTo>
                    <a:pt x="6167718" y="3758453"/>
                    <a:pt x="6171035" y="3751997"/>
                    <a:pt x="6172200" y="3745006"/>
                  </a:cubicBezTo>
                  <a:cubicBezTo>
                    <a:pt x="6176271" y="3720584"/>
                    <a:pt x="6186999" y="3653545"/>
                    <a:pt x="6192371" y="3637429"/>
                  </a:cubicBezTo>
                  <a:cubicBezTo>
                    <a:pt x="6194612" y="3630706"/>
                    <a:pt x="6197375" y="3624134"/>
                    <a:pt x="6199094" y="3617259"/>
                  </a:cubicBezTo>
                  <a:cubicBezTo>
                    <a:pt x="6205650" y="3591034"/>
                    <a:pt x="6208745" y="3563153"/>
                    <a:pt x="6212541" y="3536577"/>
                  </a:cubicBezTo>
                  <a:cubicBezTo>
                    <a:pt x="6210300" y="3368489"/>
                    <a:pt x="6209772" y="3200369"/>
                    <a:pt x="6205818" y="3032312"/>
                  </a:cubicBezTo>
                  <a:cubicBezTo>
                    <a:pt x="6204969" y="2996250"/>
                    <a:pt x="6199953" y="2965577"/>
                    <a:pt x="6192371" y="2931459"/>
                  </a:cubicBezTo>
                  <a:cubicBezTo>
                    <a:pt x="6190366" y="2922438"/>
                    <a:pt x="6187652" y="2913586"/>
                    <a:pt x="6185647" y="2904565"/>
                  </a:cubicBezTo>
                  <a:cubicBezTo>
                    <a:pt x="6174828" y="2855881"/>
                    <a:pt x="6184216" y="2886822"/>
                    <a:pt x="6172200" y="2850777"/>
                  </a:cubicBezTo>
                  <a:cubicBezTo>
                    <a:pt x="6159025" y="2771717"/>
                    <a:pt x="6172128" y="2843726"/>
                    <a:pt x="6158753" y="2783541"/>
                  </a:cubicBezTo>
                  <a:cubicBezTo>
                    <a:pt x="6156274" y="2772386"/>
                    <a:pt x="6154600" y="2761059"/>
                    <a:pt x="6152030" y="2749924"/>
                  </a:cubicBezTo>
                  <a:cubicBezTo>
                    <a:pt x="6147874" y="2731916"/>
                    <a:pt x="6140876" y="2714474"/>
                    <a:pt x="6138583" y="2696135"/>
                  </a:cubicBezTo>
                  <a:cubicBezTo>
                    <a:pt x="6136342" y="2678206"/>
                    <a:pt x="6134830" y="2660170"/>
                    <a:pt x="6131859" y="2642347"/>
                  </a:cubicBezTo>
                  <a:cubicBezTo>
                    <a:pt x="6127657" y="2617137"/>
                    <a:pt x="6124804" y="2617655"/>
                    <a:pt x="6118412" y="2595282"/>
                  </a:cubicBezTo>
                  <a:cubicBezTo>
                    <a:pt x="6115873" y="2586397"/>
                    <a:pt x="6113624" y="2577423"/>
                    <a:pt x="6111688" y="2568388"/>
                  </a:cubicBezTo>
                  <a:cubicBezTo>
                    <a:pt x="6108906" y="2555405"/>
                    <a:pt x="6098739" y="2497729"/>
                    <a:pt x="6091518" y="2474259"/>
                  </a:cubicBezTo>
                  <a:cubicBezTo>
                    <a:pt x="6085265" y="2453937"/>
                    <a:pt x="6071347" y="2413747"/>
                    <a:pt x="6071347" y="2413747"/>
                  </a:cubicBezTo>
                  <a:cubicBezTo>
                    <a:pt x="6066803" y="2386478"/>
                    <a:pt x="6065424" y="2371592"/>
                    <a:pt x="6057900" y="2346512"/>
                  </a:cubicBezTo>
                  <a:cubicBezTo>
                    <a:pt x="6053827" y="2332935"/>
                    <a:pt x="6052315" y="2317965"/>
                    <a:pt x="6044453" y="2306171"/>
                  </a:cubicBezTo>
                  <a:cubicBezTo>
                    <a:pt x="6035488" y="2292724"/>
                    <a:pt x="6022670" y="2281161"/>
                    <a:pt x="6017559" y="2265829"/>
                  </a:cubicBezTo>
                  <a:cubicBezTo>
                    <a:pt x="5994080" y="2195393"/>
                    <a:pt x="6016237" y="2250068"/>
                    <a:pt x="5990665" y="2205318"/>
                  </a:cubicBezTo>
                  <a:cubicBezTo>
                    <a:pt x="5985692" y="2196616"/>
                    <a:pt x="5983044" y="2186580"/>
                    <a:pt x="5977218" y="2178424"/>
                  </a:cubicBezTo>
                  <a:cubicBezTo>
                    <a:pt x="5971691" y="2170686"/>
                    <a:pt x="5963771" y="2164977"/>
                    <a:pt x="5957047" y="2158253"/>
                  </a:cubicBezTo>
                  <a:cubicBezTo>
                    <a:pt x="5945214" y="2122750"/>
                    <a:pt x="5954255" y="2143978"/>
                    <a:pt x="5923430" y="2097741"/>
                  </a:cubicBezTo>
                  <a:cubicBezTo>
                    <a:pt x="5918948" y="2091018"/>
                    <a:pt x="5912538" y="2085237"/>
                    <a:pt x="5909983" y="2077571"/>
                  </a:cubicBezTo>
                  <a:cubicBezTo>
                    <a:pt x="5903245" y="2057357"/>
                    <a:pt x="5904293" y="2054606"/>
                    <a:pt x="5889812" y="2037229"/>
                  </a:cubicBezTo>
                  <a:cubicBezTo>
                    <a:pt x="5883725" y="2029924"/>
                    <a:pt x="5875829" y="2024278"/>
                    <a:pt x="5869641" y="2017059"/>
                  </a:cubicBezTo>
                  <a:cubicBezTo>
                    <a:pt x="5862348" y="2008551"/>
                    <a:pt x="5855984" y="1999284"/>
                    <a:pt x="5849471" y="1990165"/>
                  </a:cubicBezTo>
                  <a:cubicBezTo>
                    <a:pt x="5844774" y="1983589"/>
                    <a:pt x="5841197" y="1976202"/>
                    <a:pt x="5836024" y="1969994"/>
                  </a:cubicBezTo>
                  <a:cubicBezTo>
                    <a:pt x="5829937" y="1962689"/>
                    <a:pt x="5823158" y="1955911"/>
                    <a:pt x="5815853" y="1949824"/>
                  </a:cubicBezTo>
                  <a:cubicBezTo>
                    <a:pt x="5809645" y="1944651"/>
                    <a:pt x="5801891" y="1941550"/>
                    <a:pt x="5795683" y="1936377"/>
                  </a:cubicBezTo>
                  <a:cubicBezTo>
                    <a:pt x="5788378" y="1930290"/>
                    <a:pt x="5783330" y="1921618"/>
                    <a:pt x="5775512" y="1916206"/>
                  </a:cubicBezTo>
                  <a:cubicBezTo>
                    <a:pt x="5678554" y="1849081"/>
                    <a:pt x="5741336" y="1898511"/>
                    <a:pt x="5667935" y="1855694"/>
                  </a:cubicBezTo>
                  <a:cubicBezTo>
                    <a:pt x="5653975" y="1847551"/>
                    <a:pt x="5642926" y="1833910"/>
                    <a:pt x="5627594" y="1828800"/>
                  </a:cubicBezTo>
                  <a:cubicBezTo>
                    <a:pt x="5620871" y="1826559"/>
                    <a:pt x="5614238" y="1824024"/>
                    <a:pt x="5607424" y="1822077"/>
                  </a:cubicBezTo>
                  <a:cubicBezTo>
                    <a:pt x="5597370" y="1819205"/>
                    <a:pt x="5571106" y="1814003"/>
                    <a:pt x="5560359" y="1808629"/>
                  </a:cubicBezTo>
                  <a:cubicBezTo>
                    <a:pt x="5553131" y="1805015"/>
                    <a:pt x="5547416" y="1798796"/>
                    <a:pt x="5540188" y="1795182"/>
                  </a:cubicBezTo>
                  <a:cubicBezTo>
                    <a:pt x="5533849" y="1792013"/>
                    <a:pt x="5526271" y="1791794"/>
                    <a:pt x="5520018" y="1788459"/>
                  </a:cubicBezTo>
                  <a:cubicBezTo>
                    <a:pt x="5411513" y="1730590"/>
                    <a:pt x="5473812" y="1752886"/>
                    <a:pt x="5419165" y="1734671"/>
                  </a:cubicBezTo>
                  <a:cubicBezTo>
                    <a:pt x="5412441" y="1730189"/>
                    <a:pt x="5406588" y="1723986"/>
                    <a:pt x="5398994" y="1721224"/>
                  </a:cubicBezTo>
                  <a:cubicBezTo>
                    <a:pt x="5381626" y="1714908"/>
                    <a:pt x="5345206" y="1707777"/>
                    <a:pt x="5345206" y="1707777"/>
                  </a:cubicBezTo>
                  <a:cubicBezTo>
                    <a:pt x="5321874" y="1684445"/>
                    <a:pt x="5324833" y="1684143"/>
                    <a:pt x="5291418" y="1667435"/>
                  </a:cubicBezTo>
                  <a:cubicBezTo>
                    <a:pt x="5280623" y="1662037"/>
                    <a:pt x="5268350" y="1659849"/>
                    <a:pt x="5257800" y="1653988"/>
                  </a:cubicBezTo>
                  <a:cubicBezTo>
                    <a:pt x="5248004" y="1648546"/>
                    <a:pt x="5240408" y="1639757"/>
                    <a:pt x="5230906" y="1633818"/>
                  </a:cubicBezTo>
                  <a:cubicBezTo>
                    <a:pt x="5222407" y="1628506"/>
                    <a:pt x="5212511" y="1625683"/>
                    <a:pt x="5204012" y="1620371"/>
                  </a:cubicBezTo>
                  <a:cubicBezTo>
                    <a:pt x="5194509" y="1614432"/>
                    <a:pt x="5186621" y="1606139"/>
                    <a:pt x="5177118" y="1600200"/>
                  </a:cubicBezTo>
                  <a:cubicBezTo>
                    <a:pt x="5160367" y="1589731"/>
                    <a:pt x="5134316" y="1580390"/>
                    <a:pt x="5116606" y="1573306"/>
                  </a:cubicBezTo>
                  <a:cubicBezTo>
                    <a:pt x="5099203" y="1555903"/>
                    <a:pt x="5080220" y="1534283"/>
                    <a:pt x="5056094" y="1526241"/>
                  </a:cubicBezTo>
                  <a:lnTo>
                    <a:pt x="5035924" y="1519518"/>
                  </a:lnTo>
                  <a:cubicBezTo>
                    <a:pt x="5026959" y="1512794"/>
                    <a:pt x="5018760" y="1504907"/>
                    <a:pt x="5009030" y="1499347"/>
                  </a:cubicBezTo>
                  <a:cubicBezTo>
                    <a:pt x="5002876" y="1495831"/>
                    <a:pt x="4995373" y="1495416"/>
                    <a:pt x="4988859" y="1492624"/>
                  </a:cubicBezTo>
                  <a:cubicBezTo>
                    <a:pt x="4979647" y="1488676"/>
                    <a:pt x="4970421" y="1484558"/>
                    <a:pt x="4961965" y="1479177"/>
                  </a:cubicBezTo>
                  <a:cubicBezTo>
                    <a:pt x="4895546" y="1436910"/>
                    <a:pt x="4938184" y="1453321"/>
                    <a:pt x="4894730" y="1438835"/>
                  </a:cubicBezTo>
                  <a:cubicBezTo>
                    <a:pt x="4863273" y="1407380"/>
                    <a:pt x="4887489" y="1427343"/>
                    <a:pt x="4847665" y="1405218"/>
                  </a:cubicBezTo>
                  <a:cubicBezTo>
                    <a:pt x="4836241" y="1398871"/>
                    <a:pt x="4825129" y="1391973"/>
                    <a:pt x="4814047" y="1385047"/>
                  </a:cubicBezTo>
                  <a:cubicBezTo>
                    <a:pt x="4807195" y="1380764"/>
                    <a:pt x="4801104" y="1375214"/>
                    <a:pt x="4793877" y="1371600"/>
                  </a:cubicBezTo>
                  <a:cubicBezTo>
                    <a:pt x="4787538" y="1368431"/>
                    <a:pt x="4780342" y="1367366"/>
                    <a:pt x="4773706" y="1364877"/>
                  </a:cubicBezTo>
                  <a:cubicBezTo>
                    <a:pt x="4762405" y="1360639"/>
                    <a:pt x="4751046" y="1356487"/>
                    <a:pt x="4740088" y="1351429"/>
                  </a:cubicBezTo>
                  <a:cubicBezTo>
                    <a:pt x="4721887" y="1343029"/>
                    <a:pt x="4702979" y="1335654"/>
                    <a:pt x="4686300" y="1324535"/>
                  </a:cubicBezTo>
                  <a:cubicBezTo>
                    <a:pt x="4679577" y="1320053"/>
                    <a:pt x="4673514" y="1314370"/>
                    <a:pt x="4666130" y="1311088"/>
                  </a:cubicBezTo>
                  <a:cubicBezTo>
                    <a:pt x="4666123" y="1311085"/>
                    <a:pt x="4615707" y="1294281"/>
                    <a:pt x="4605618" y="1290918"/>
                  </a:cubicBezTo>
                  <a:cubicBezTo>
                    <a:pt x="4598894" y="1288677"/>
                    <a:pt x="4591786" y="1287364"/>
                    <a:pt x="4585447" y="1284194"/>
                  </a:cubicBezTo>
                  <a:cubicBezTo>
                    <a:pt x="4562016" y="1272479"/>
                    <a:pt x="4550689" y="1265884"/>
                    <a:pt x="4524935" y="1257300"/>
                  </a:cubicBezTo>
                  <a:cubicBezTo>
                    <a:pt x="4516169" y="1254378"/>
                    <a:pt x="4507006" y="1252818"/>
                    <a:pt x="4498041" y="1250577"/>
                  </a:cubicBezTo>
                  <a:cubicBezTo>
                    <a:pt x="4489076" y="1246094"/>
                    <a:pt x="4480359" y="1241077"/>
                    <a:pt x="4471147" y="1237129"/>
                  </a:cubicBezTo>
                  <a:cubicBezTo>
                    <a:pt x="4464633" y="1234337"/>
                    <a:pt x="4457613" y="1232894"/>
                    <a:pt x="4450977" y="1230406"/>
                  </a:cubicBezTo>
                  <a:cubicBezTo>
                    <a:pt x="4439676" y="1226168"/>
                    <a:pt x="4428388" y="1221861"/>
                    <a:pt x="4417359" y="1216959"/>
                  </a:cubicBezTo>
                  <a:cubicBezTo>
                    <a:pt x="4408200" y="1212888"/>
                    <a:pt x="4399771" y="1207234"/>
                    <a:pt x="4390465" y="1203512"/>
                  </a:cubicBezTo>
                  <a:cubicBezTo>
                    <a:pt x="4377304" y="1198248"/>
                    <a:pt x="4350124" y="1190065"/>
                    <a:pt x="4350124" y="1190065"/>
                  </a:cubicBezTo>
                  <a:cubicBezTo>
                    <a:pt x="4343400" y="1185583"/>
                    <a:pt x="4337337" y="1179900"/>
                    <a:pt x="4329953" y="1176618"/>
                  </a:cubicBezTo>
                  <a:cubicBezTo>
                    <a:pt x="4317000" y="1170861"/>
                    <a:pt x="4303059" y="1167653"/>
                    <a:pt x="4289612" y="1163171"/>
                  </a:cubicBezTo>
                  <a:lnTo>
                    <a:pt x="4269441" y="1156447"/>
                  </a:lnTo>
                  <a:cubicBezTo>
                    <a:pt x="4262718" y="1154206"/>
                    <a:pt x="4255851" y="1152356"/>
                    <a:pt x="4249271" y="1149724"/>
                  </a:cubicBezTo>
                  <a:cubicBezTo>
                    <a:pt x="4223500" y="1139416"/>
                    <a:pt x="4202430" y="1130225"/>
                    <a:pt x="4175312" y="1122829"/>
                  </a:cubicBezTo>
                  <a:cubicBezTo>
                    <a:pt x="4164287" y="1119822"/>
                    <a:pt x="4152781" y="1118878"/>
                    <a:pt x="4141694" y="1116106"/>
                  </a:cubicBezTo>
                  <a:cubicBezTo>
                    <a:pt x="4134819" y="1114387"/>
                    <a:pt x="4128399" y="1111101"/>
                    <a:pt x="4121524" y="1109382"/>
                  </a:cubicBezTo>
                  <a:cubicBezTo>
                    <a:pt x="4092707" y="1102178"/>
                    <a:pt x="4077504" y="1101923"/>
                    <a:pt x="4047565" y="1095935"/>
                  </a:cubicBezTo>
                  <a:cubicBezTo>
                    <a:pt x="4038504" y="1094123"/>
                    <a:pt x="4029706" y="1091148"/>
                    <a:pt x="4020671" y="1089212"/>
                  </a:cubicBezTo>
                  <a:cubicBezTo>
                    <a:pt x="3998322" y="1084423"/>
                    <a:pt x="3975608" y="1081309"/>
                    <a:pt x="3953435" y="1075765"/>
                  </a:cubicBezTo>
                  <a:cubicBezTo>
                    <a:pt x="3887846" y="1059366"/>
                    <a:pt x="3969745" y="1079390"/>
                    <a:pt x="3892924" y="1062318"/>
                  </a:cubicBezTo>
                  <a:cubicBezTo>
                    <a:pt x="3832739" y="1048943"/>
                    <a:pt x="3904748" y="1062046"/>
                    <a:pt x="3825688" y="1048871"/>
                  </a:cubicBezTo>
                  <a:lnTo>
                    <a:pt x="3745006" y="1021977"/>
                  </a:lnTo>
                  <a:cubicBezTo>
                    <a:pt x="3745005" y="1021977"/>
                    <a:pt x="3704666" y="1008530"/>
                    <a:pt x="3704665" y="1008529"/>
                  </a:cubicBezTo>
                  <a:cubicBezTo>
                    <a:pt x="3672701" y="987220"/>
                    <a:pt x="3692159" y="997637"/>
                    <a:pt x="3644153" y="981635"/>
                  </a:cubicBezTo>
                  <a:cubicBezTo>
                    <a:pt x="3644149" y="981634"/>
                    <a:pt x="3603815" y="968190"/>
                    <a:pt x="3603812" y="968188"/>
                  </a:cubicBezTo>
                  <a:cubicBezTo>
                    <a:pt x="3597088" y="963706"/>
                    <a:pt x="3591025" y="958023"/>
                    <a:pt x="3583641" y="954741"/>
                  </a:cubicBezTo>
                  <a:cubicBezTo>
                    <a:pt x="3570688" y="948984"/>
                    <a:pt x="3543300" y="941294"/>
                    <a:pt x="3543300" y="941294"/>
                  </a:cubicBezTo>
                  <a:cubicBezTo>
                    <a:pt x="3498013" y="896007"/>
                    <a:pt x="3550414" y="941490"/>
                    <a:pt x="3496235" y="914400"/>
                  </a:cubicBezTo>
                  <a:cubicBezTo>
                    <a:pt x="3486212" y="909388"/>
                    <a:pt x="3478460" y="900742"/>
                    <a:pt x="3469341" y="894229"/>
                  </a:cubicBezTo>
                  <a:cubicBezTo>
                    <a:pt x="3436582" y="870829"/>
                    <a:pt x="3461669" y="889844"/>
                    <a:pt x="3422277" y="867335"/>
                  </a:cubicBezTo>
                  <a:cubicBezTo>
                    <a:pt x="3345294" y="823345"/>
                    <a:pt x="3465360" y="889335"/>
                    <a:pt x="3381935" y="833718"/>
                  </a:cubicBezTo>
                  <a:cubicBezTo>
                    <a:pt x="3376038" y="829787"/>
                    <a:pt x="3368488" y="829235"/>
                    <a:pt x="3361765" y="826994"/>
                  </a:cubicBezTo>
                  <a:cubicBezTo>
                    <a:pt x="3297411" y="762643"/>
                    <a:pt x="3379811" y="839026"/>
                    <a:pt x="3321424" y="800100"/>
                  </a:cubicBezTo>
                  <a:cubicBezTo>
                    <a:pt x="3313512" y="794825"/>
                    <a:pt x="3308612" y="785950"/>
                    <a:pt x="3301253" y="779929"/>
                  </a:cubicBezTo>
                  <a:cubicBezTo>
                    <a:pt x="3283907" y="765737"/>
                    <a:pt x="3263312" y="755435"/>
                    <a:pt x="3247465" y="739588"/>
                  </a:cubicBezTo>
                  <a:cubicBezTo>
                    <a:pt x="3234018" y="726141"/>
                    <a:pt x="3223431" y="709031"/>
                    <a:pt x="3207124" y="699247"/>
                  </a:cubicBezTo>
                  <a:cubicBezTo>
                    <a:pt x="3195918" y="692524"/>
                    <a:pt x="3183961" y="686918"/>
                    <a:pt x="3173506" y="679077"/>
                  </a:cubicBezTo>
                  <a:cubicBezTo>
                    <a:pt x="3165899" y="673372"/>
                    <a:pt x="3160841" y="664744"/>
                    <a:pt x="3153335" y="658906"/>
                  </a:cubicBezTo>
                  <a:cubicBezTo>
                    <a:pt x="3140578" y="648984"/>
                    <a:pt x="3124421" y="643440"/>
                    <a:pt x="3112994" y="632012"/>
                  </a:cubicBezTo>
                  <a:cubicBezTo>
                    <a:pt x="3106271" y="625288"/>
                    <a:pt x="3100329" y="617679"/>
                    <a:pt x="3092824" y="611841"/>
                  </a:cubicBezTo>
                  <a:cubicBezTo>
                    <a:pt x="3080067" y="601919"/>
                    <a:pt x="3063911" y="596375"/>
                    <a:pt x="3052483" y="584947"/>
                  </a:cubicBezTo>
                  <a:cubicBezTo>
                    <a:pt x="3025255" y="557719"/>
                    <a:pt x="3019964" y="547155"/>
                    <a:pt x="2991971" y="531159"/>
                  </a:cubicBezTo>
                  <a:cubicBezTo>
                    <a:pt x="2983269" y="526186"/>
                    <a:pt x="2973779" y="522685"/>
                    <a:pt x="2965077" y="517712"/>
                  </a:cubicBezTo>
                  <a:cubicBezTo>
                    <a:pt x="2958061" y="513703"/>
                    <a:pt x="2952290" y="507547"/>
                    <a:pt x="2944906" y="504265"/>
                  </a:cubicBezTo>
                  <a:cubicBezTo>
                    <a:pt x="2931953" y="498508"/>
                    <a:pt x="2904565" y="490818"/>
                    <a:pt x="2904565" y="490818"/>
                  </a:cubicBezTo>
                  <a:cubicBezTo>
                    <a:pt x="2855013" y="453653"/>
                    <a:pt x="2901131" y="482806"/>
                    <a:pt x="2850777" y="463924"/>
                  </a:cubicBezTo>
                  <a:cubicBezTo>
                    <a:pt x="2841392" y="460405"/>
                    <a:pt x="2833189" y="454199"/>
                    <a:pt x="2823883" y="450477"/>
                  </a:cubicBezTo>
                  <a:cubicBezTo>
                    <a:pt x="2796594" y="439561"/>
                    <a:pt x="2783069" y="436911"/>
                    <a:pt x="2756647" y="430306"/>
                  </a:cubicBezTo>
                  <a:cubicBezTo>
                    <a:pt x="2749924" y="425824"/>
                    <a:pt x="2743704" y="420473"/>
                    <a:pt x="2736477" y="416859"/>
                  </a:cubicBezTo>
                  <a:cubicBezTo>
                    <a:pt x="2730138" y="413689"/>
                    <a:pt x="2723212" y="411729"/>
                    <a:pt x="2716306" y="410135"/>
                  </a:cubicBezTo>
                  <a:cubicBezTo>
                    <a:pt x="2674388" y="400461"/>
                    <a:pt x="2648542" y="396600"/>
                    <a:pt x="2608730" y="389965"/>
                  </a:cubicBezTo>
                  <a:cubicBezTo>
                    <a:pt x="2568342" y="376502"/>
                    <a:pt x="2607165" y="388107"/>
                    <a:pt x="2541494" y="376518"/>
                  </a:cubicBezTo>
                  <a:cubicBezTo>
                    <a:pt x="2518986" y="372546"/>
                    <a:pt x="2496432" y="368614"/>
                    <a:pt x="2474259" y="363071"/>
                  </a:cubicBezTo>
                  <a:cubicBezTo>
                    <a:pt x="2456330" y="358589"/>
                    <a:pt x="2438593" y="353248"/>
                    <a:pt x="2420471" y="349624"/>
                  </a:cubicBezTo>
                  <a:lnTo>
                    <a:pt x="2353235" y="336177"/>
                  </a:lnTo>
                  <a:cubicBezTo>
                    <a:pt x="2342029" y="333936"/>
                    <a:pt x="2330890" y="331332"/>
                    <a:pt x="2319618" y="329453"/>
                  </a:cubicBezTo>
                  <a:cubicBezTo>
                    <a:pt x="2306171" y="327212"/>
                    <a:pt x="2292676" y="325241"/>
                    <a:pt x="2279277" y="322729"/>
                  </a:cubicBezTo>
                  <a:cubicBezTo>
                    <a:pt x="2256813" y="318517"/>
                    <a:pt x="2234214" y="314825"/>
                    <a:pt x="2212041" y="309282"/>
                  </a:cubicBezTo>
                  <a:cubicBezTo>
                    <a:pt x="2194112" y="304800"/>
                    <a:pt x="2176375" y="299459"/>
                    <a:pt x="2158253" y="295835"/>
                  </a:cubicBezTo>
                  <a:cubicBezTo>
                    <a:pt x="2147047" y="293594"/>
                    <a:pt x="2135791" y="291591"/>
                    <a:pt x="2124635" y="289112"/>
                  </a:cubicBezTo>
                  <a:cubicBezTo>
                    <a:pt x="2077366" y="278608"/>
                    <a:pt x="2116861" y="286891"/>
                    <a:pt x="2077571" y="275665"/>
                  </a:cubicBezTo>
                  <a:cubicBezTo>
                    <a:pt x="2068686" y="273126"/>
                    <a:pt x="2059329" y="272186"/>
                    <a:pt x="2050677" y="268941"/>
                  </a:cubicBezTo>
                  <a:cubicBezTo>
                    <a:pt x="2041292" y="265422"/>
                    <a:pt x="2033168" y="259013"/>
                    <a:pt x="2023783" y="255494"/>
                  </a:cubicBezTo>
                  <a:cubicBezTo>
                    <a:pt x="1998498" y="246013"/>
                    <a:pt x="1982092" y="250652"/>
                    <a:pt x="1956547" y="235324"/>
                  </a:cubicBezTo>
                  <a:cubicBezTo>
                    <a:pt x="1945341" y="228600"/>
                    <a:pt x="1934827" y="220561"/>
                    <a:pt x="1922930" y="215153"/>
                  </a:cubicBezTo>
                  <a:cubicBezTo>
                    <a:pt x="1910026" y="209287"/>
                    <a:pt x="1882588" y="201706"/>
                    <a:pt x="1882588" y="201706"/>
                  </a:cubicBezTo>
                  <a:cubicBezTo>
                    <a:pt x="1850624" y="180396"/>
                    <a:pt x="1870085" y="190815"/>
                    <a:pt x="1822077" y="174812"/>
                  </a:cubicBezTo>
                  <a:lnTo>
                    <a:pt x="1741394" y="147918"/>
                  </a:lnTo>
                  <a:cubicBezTo>
                    <a:pt x="1734671" y="145677"/>
                    <a:pt x="1727121" y="145125"/>
                    <a:pt x="1721224" y="141194"/>
                  </a:cubicBezTo>
                  <a:cubicBezTo>
                    <a:pt x="1714500" y="136712"/>
                    <a:pt x="1708480" y="130930"/>
                    <a:pt x="1701053" y="127747"/>
                  </a:cubicBezTo>
                  <a:cubicBezTo>
                    <a:pt x="1692560" y="124107"/>
                    <a:pt x="1683124" y="123265"/>
                    <a:pt x="1674159" y="121024"/>
                  </a:cubicBezTo>
                  <a:cubicBezTo>
                    <a:pt x="1612106" y="89996"/>
                    <a:pt x="1639818" y="98990"/>
                    <a:pt x="1593477" y="87406"/>
                  </a:cubicBezTo>
                  <a:cubicBezTo>
                    <a:pt x="1586753" y="82924"/>
                    <a:pt x="1580733" y="77142"/>
                    <a:pt x="1573306" y="73959"/>
                  </a:cubicBezTo>
                  <a:cubicBezTo>
                    <a:pt x="1564813" y="70319"/>
                    <a:pt x="1555263" y="69890"/>
                    <a:pt x="1546412" y="67235"/>
                  </a:cubicBezTo>
                  <a:cubicBezTo>
                    <a:pt x="1532835" y="63162"/>
                    <a:pt x="1519518" y="58270"/>
                    <a:pt x="1506071" y="53788"/>
                  </a:cubicBezTo>
                  <a:cubicBezTo>
                    <a:pt x="1486855" y="47383"/>
                    <a:pt x="1480100" y="44560"/>
                    <a:pt x="1459006" y="40341"/>
                  </a:cubicBezTo>
                  <a:cubicBezTo>
                    <a:pt x="1445638" y="37667"/>
                    <a:pt x="1432078" y="36057"/>
                    <a:pt x="1418665" y="33618"/>
                  </a:cubicBezTo>
                  <a:cubicBezTo>
                    <a:pt x="1407421" y="31574"/>
                    <a:pt x="1396203" y="29373"/>
                    <a:pt x="1385047" y="26894"/>
                  </a:cubicBezTo>
                  <a:cubicBezTo>
                    <a:pt x="1376027" y="24889"/>
                    <a:pt x="1367244" y="21824"/>
                    <a:pt x="1358153" y="20171"/>
                  </a:cubicBezTo>
                  <a:cubicBezTo>
                    <a:pt x="1342561" y="17336"/>
                    <a:pt x="1326694" y="16201"/>
                    <a:pt x="1311088" y="13447"/>
                  </a:cubicBezTo>
                  <a:cubicBezTo>
                    <a:pt x="1288580" y="9475"/>
                    <a:pt x="1243853" y="0"/>
                    <a:pt x="1243853" y="0"/>
                  </a:cubicBezTo>
                  <a:lnTo>
                    <a:pt x="914400" y="6724"/>
                  </a:lnTo>
                  <a:cubicBezTo>
                    <a:pt x="905166" y="7072"/>
                    <a:pt x="896526" y="11442"/>
                    <a:pt x="887506" y="13447"/>
                  </a:cubicBezTo>
                  <a:cubicBezTo>
                    <a:pt x="822551" y="27881"/>
                    <a:pt x="886596" y="12284"/>
                    <a:pt x="813547" y="26894"/>
                  </a:cubicBezTo>
                  <a:cubicBezTo>
                    <a:pt x="804486" y="28706"/>
                    <a:pt x="795674" y="31613"/>
                    <a:pt x="786653" y="33618"/>
                  </a:cubicBezTo>
                  <a:cubicBezTo>
                    <a:pt x="775497" y="36097"/>
                    <a:pt x="764191" y="37862"/>
                    <a:pt x="753035" y="40341"/>
                  </a:cubicBezTo>
                  <a:cubicBezTo>
                    <a:pt x="744014" y="42346"/>
                    <a:pt x="735162" y="45060"/>
                    <a:pt x="726141" y="47065"/>
                  </a:cubicBezTo>
                  <a:cubicBezTo>
                    <a:pt x="714986" y="49544"/>
                    <a:pt x="703679" y="51309"/>
                    <a:pt x="692524" y="53788"/>
                  </a:cubicBezTo>
                  <a:cubicBezTo>
                    <a:pt x="683503" y="55793"/>
                    <a:pt x="674665" y="58576"/>
                    <a:pt x="665630" y="60512"/>
                  </a:cubicBezTo>
                  <a:cubicBezTo>
                    <a:pt x="643282" y="65301"/>
                    <a:pt x="620567" y="68416"/>
                    <a:pt x="598394" y="73959"/>
                  </a:cubicBezTo>
                  <a:cubicBezTo>
                    <a:pt x="591221" y="75752"/>
                    <a:pt x="515840" y="93137"/>
                    <a:pt x="504265" y="100853"/>
                  </a:cubicBezTo>
                  <a:cubicBezTo>
                    <a:pt x="402314" y="168820"/>
                    <a:pt x="506946" y="95257"/>
                    <a:pt x="443753" y="147918"/>
                  </a:cubicBezTo>
                  <a:cubicBezTo>
                    <a:pt x="437545" y="153091"/>
                    <a:pt x="429893" y="156317"/>
                    <a:pt x="423583" y="161365"/>
                  </a:cubicBezTo>
                  <a:cubicBezTo>
                    <a:pt x="405812" y="175582"/>
                    <a:pt x="395537" y="196709"/>
                    <a:pt x="383241" y="215153"/>
                  </a:cubicBezTo>
                  <a:lnTo>
                    <a:pt x="369794" y="235324"/>
                  </a:lnTo>
                  <a:cubicBezTo>
                    <a:pt x="357979" y="270770"/>
                    <a:pt x="370880" y="242090"/>
                    <a:pt x="342900" y="275665"/>
                  </a:cubicBezTo>
                  <a:cubicBezTo>
                    <a:pt x="337727" y="281873"/>
                    <a:pt x="334626" y="289627"/>
                    <a:pt x="329453" y="295835"/>
                  </a:cubicBezTo>
                  <a:cubicBezTo>
                    <a:pt x="286310" y="347607"/>
                    <a:pt x="329225" y="286094"/>
                    <a:pt x="295835" y="336177"/>
                  </a:cubicBezTo>
                  <a:cubicBezTo>
                    <a:pt x="293594" y="342900"/>
                    <a:pt x="292554" y="350152"/>
                    <a:pt x="289112" y="356347"/>
                  </a:cubicBezTo>
                  <a:cubicBezTo>
                    <a:pt x="281263" y="370475"/>
                    <a:pt x="267329" y="381356"/>
                    <a:pt x="262218" y="396688"/>
                  </a:cubicBezTo>
                  <a:cubicBezTo>
                    <a:pt x="257736" y="410135"/>
                    <a:pt x="252209" y="423278"/>
                    <a:pt x="248771" y="437029"/>
                  </a:cubicBezTo>
                  <a:cubicBezTo>
                    <a:pt x="244522" y="454024"/>
                    <a:pt x="241753" y="468023"/>
                    <a:pt x="235324" y="484094"/>
                  </a:cubicBezTo>
                  <a:cubicBezTo>
                    <a:pt x="233463" y="488747"/>
                    <a:pt x="229721" y="495300"/>
                    <a:pt x="228600" y="497541"/>
                  </a:cubicBezTo>
                  <a:close/>
                </a:path>
              </a:pathLst>
            </a:custGeom>
            <a:noFill/>
            <a:ln w="254000" cap="flat" cmpd="sng">
              <a:solidFill>
                <a:srgbClr val="5959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12" name="Google Shape;312;p12"/>
            <p:cNvSpPr/>
            <p:nvPr/>
          </p:nvSpPr>
          <p:spPr>
            <a:xfrm>
              <a:off x="3337119" y="2621896"/>
              <a:ext cx="3195483" cy="2064774"/>
            </a:xfrm>
            <a:custGeom>
              <a:avLst/>
              <a:gdLst/>
              <a:ahLst/>
              <a:cxnLst/>
              <a:rect l="l" t="t" r="r" b="b"/>
              <a:pathLst>
                <a:path w="3195483" h="2064774" extrusionOk="0">
                  <a:moveTo>
                    <a:pt x="757083" y="0"/>
                  </a:moveTo>
                  <a:lnTo>
                    <a:pt x="757083" y="0"/>
                  </a:lnTo>
                  <a:cubicBezTo>
                    <a:pt x="806244" y="36051"/>
                    <a:pt x="850518" y="79954"/>
                    <a:pt x="904567" y="108154"/>
                  </a:cubicBezTo>
                  <a:cubicBezTo>
                    <a:pt x="927994" y="120377"/>
                    <a:pt x="957228" y="113260"/>
                    <a:pt x="983225" y="117987"/>
                  </a:cubicBezTo>
                  <a:cubicBezTo>
                    <a:pt x="993422" y="119841"/>
                    <a:pt x="1002559" y="125786"/>
                    <a:pt x="1012722" y="127819"/>
                  </a:cubicBezTo>
                  <a:cubicBezTo>
                    <a:pt x="1035447" y="132364"/>
                    <a:pt x="1058606" y="134374"/>
                    <a:pt x="1081548" y="137651"/>
                  </a:cubicBezTo>
                  <a:cubicBezTo>
                    <a:pt x="1136061" y="155821"/>
                    <a:pt x="1094010" y="143759"/>
                    <a:pt x="1179871" y="157316"/>
                  </a:cubicBezTo>
                  <a:lnTo>
                    <a:pt x="1297858" y="176980"/>
                  </a:lnTo>
                  <a:cubicBezTo>
                    <a:pt x="1465733" y="232938"/>
                    <a:pt x="1295600" y="179446"/>
                    <a:pt x="1759974" y="196645"/>
                  </a:cubicBezTo>
                  <a:cubicBezTo>
                    <a:pt x="1792889" y="197864"/>
                    <a:pt x="1825647" y="202124"/>
                    <a:pt x="1858296" y="206477"/>
                  </a:cubicBezTo>
                  <a:cubicBezTo>
                    <a:pt x="1874861" y="208686"/>
                    <a:pt x="1890795" y="215027"/>
                    <a:pt x="1907458" y="216309"/>
                  </a:cubicBezTo>
                  <a:cubicBezTo>
                    <a:pt x="1976159" y="221594"/>
                    <a:pt x="2045109" y="222864"/>
                    <a:pt x="2113935" y="226141"/>
                  </a:cubicBezTo>
                  <a:cubicBezTo>
                    <a:pt x="2140154" y="229419"/>
                    <a:pt x="2166529" y="231630"/>
                    <a:pt x="2192593" y="235974"/>
                  </a:cubicBezTo>
                  <a:cubicBezTo>
                    <a:pt x="2266053" y="248218"/>
                    <a:pt x="2200636" y="241611"/>
                    <a:pt x="2261419" y="255638"/>
                  </a:cubicBezTo>
                  <a:cubicBezTo>
                    <a:pt x="2293986" y="263154"/>
                    <a:pt x="2328033" y="264734"/>
                    <a:pt x="2359741" y="275303"/>
                  </a:cubicBezTo>
                  <a:cubicBezTo>
                    <a:pt x="2402058" y="289408"/>
                    <a:pt x="2379183" y="282621"/>
                    <a:pt x="2428567" y="294967"/>
                  </a:cubicBezTo>
                  <a:cubicBezTo>
                    <a:pt x="2441677" y="301522"/>
                    <a:pt x="2454424" y="308858"/>
                    <a:pt x="2467896" y="314632"/>
                  </a:cubicBezTo>
                  <a:cubicBezTo>
                    <a:pt x="2477422" y="318715"/>
                    <a:pt x="2487689" y="320825"/>
                    <a:pt x="2497393" y="324464"/>
                  </a:cubicBezTo>
                  <a:cubicBezTo>
                    <a:pt x="2513919" y="330661"/>
                    <a:pt x="2530426" y="336961"/>
                    <a:pt x="2546554" y="344129"/>
                  </a:cubicBezTo>
                  <a:cubicBezTo>
                    <a:pt x="2619444" y="376525"/>
                    <a:pt x="2554802" y="353433"/>
                    <a:pt x="2615380" y="373625"/>
                  </a:cubicBezTo>
                  <a:cubicBezTo>
                    <a:pt x="2653588" y="402282"/>
                    <a:pt x="2696730" y="431741"/>
                    <a:pt x="2723535" y="471948"/>
                  </a:cubicBezTo>
                  <a:lnTo>
                    <a:pt x="2743200" y="501445"/>
                  </a:lnTo>
                  <a:lnTo>
                    <a:pt x="2762864" y="580103"/>
                  </a:lnTo>
                  <a:cubicBezTo>
                    <a:pt x="2766141" y="593213"/>
                    <a:pt x="2770046" y="606181"/>
                    <a:pt x="2772696" y="619432"/>
                  </a:cubicBezTo>
                  <a:lnTo>
                    <a:pt x="2792361" y="717754"/>
                  </a:lnTo>
                  <a:cubicBezTo>
                    <a:pt x="2789084" y="773470"/>
                    <a:pt x="2788083" y="829367"/>
                    <a:pt x="2782529" y="884903"/>
                  </a:cubicBezTo>
                  <a:cubicBezTo>
                    <a:pt x="2779475" y="915441"/>
                    <a:pt x="2745944" y="954528"/>
                    <a:pt x="2733367" y="973393"/>
                  </a:cubicBezTo>
                  <a:cubicBezTo>
                    <a:pt x="2726812" y="983225"/>
                    <a:pt x="2723157" y="995800"/>
                    <a:pt x="2713703" y="1002890"/>
                  </a:cubicBezTo>
                  <a:cubicBezTo>
                    <a:pt x="2561935" y="1116715"/>
                    <a:pt x="2691811" y="1026637"/>
                    <a:pt x="2595716" y="1081548"/>
                  </a:cubicBezTo>
                  <a:cubicBezTo>
                    <a:pt x="2585456" y="1087411"/>
                    <a:pt x="2577283" y="1097063"/>
                    <a:pt x="2566219" y="1101212"/>
                  </a:cubicBezTo>
                  <a:cubicBezTo>
                    <a:pt x="2550571" y="1107080"/>
                    <a:pt x="2533445" y="1107767"/>
                    <a:pt x="2517058" y="1111045"/>
                  </a:cubicBezTo>
                  <a:cubicBezTo>
                    <a:pt x="2490839" y="1124155"/>
                    <a:pt x="2467420" y="1146228"/>
                    <a:pt x="2438400" y="1150374"/>
                  </a:cubicBezTo>
                  <a:cubicBezTo>
                    <a:pt x="2415458" y="1153651"/>
                    <a:pt x="2392434" y="1156396"/>
                    <a:pt x="2369574" y="1160206"/>
                  </a:cubicBezTo>
                  <a:cubicBezTo>
                    <a:pt x="2310276" y="1170089"/>
                    <a:pt x="2334106" y="1168087"/>
                    <a:pt x="2281083" y="1179870"/>
                  </a:cubicBezTo>
                  <a:cubicBezTo>
                    <a:pt x="2264769" y="1183495"/>
                    <a:pt x="2248309" y="1186425"/>
                    <a:pt x="2231922" y="1189703"/>
                  </a:cubicBezTo>
                  <a:lnTo>
                    <a:pt x="1789471" y="1179870"/>
                  </a:lnTo>
                  <a:cubicBezTo>
                    <a:pt x="1769550" y="1179089"/>
                    <a:pt x="1749970" y="1174215"/>
                    <a:pt x="1730477" y="1170038"/>
                  </a:cubicBezTo>
                  <a:cubicBezTo>
                    <a:pt x="1720433" y="1167886"/>
                    <a:pt x="1647290" y="1151241"/>
                    <a:pt x="1622322" y="1140541"/>
                  </a:cubicBezTo>
                  <a:cubicBezTo>
                    <a:pt x="1429398" y="1057859"/>
                    <a:pt x="1762545" y="1192700"/>
                    <a:pt x="1533832" y="1101212"/>
                  </a:cubicBezTo>
                  <a:cubicBezTo>
                    <a:pt x="1472294" y="1039676"/>
                    <a:pt x="1542073" y="1101708"/>
                    <a:pt x="1455174" y="1052051"/>
                  </a:cubicBezTo>
                  <a:cubicBezTo>
                    <a:pt x="1424394" y="1034463"/>
                    <a:pt x="1396180" y="1012723"/>
                    <a:pt x="1366683" y="993058"/>
                  </a:cubicBezTo>
                  <a:lnTo>
                    <a:pt x="1337187" y="973393"/>
                  </a:lnTo>
                  <a:cubicBezTo>
                    <a:pt x="1327355" y="966838"/>
                    <a:pt x="1316046" y="962085"/>
                    <a:pt x="1307690" y="953729"/>
                  </a:cubicBezTo>
                  <a:cubicBezTo>
                    <a:pt x="1283500" y="929539"/>
                    <a:pt x="1268812" y="909709"/>
                    <a:pt x="1238864" y="894735"/>
                  </a:cubicBezTo>
                  <a:cubicBezTo>
                    <a:pt x="1229594" y="890100"/>
                    <a:pt x="1219199" y="888180"/>
                    <a:pt x="1209367" y="884903"/>
                  </a:cubicBezTo>
                  <a:cubicBezTo>
                    <a:pt x="1196257" y="875071"/>
                    <a:pt x="1184424" y="863253"/>
                    <a:pt x="1170038" y="855406"/>
                  </a:cubicBezTo>
                  <a:cubicBezTo>
                    <a:pt x="1021670" y="774478"/>
                    <a:pt x="1153963" y="853462"/>
                    <a:pt x="1071716" y="816077"/>
                  </a:cubicBezTo>
                  <a:cubicBezTo>
                    <a:pt x="1045029" y="803947"/>
                    <a:pt x="1021497" y="783858"/>
                    <a:pt x="993058" y="776748"/>
                  </a:cubicBezTo>
                  <a:cubicBezTo>
                    <a:pt x="979948" y="773471"/>
                    <a:pt x="966549" y="771189"/>
                    <a:pt x="953729" y="766916"/>
                  </a:cubicBezTo>
                  <a:cubicBezTo>
                    <a:pt x="885134" y="744051"/>
                    <a:pt x="925190" y="753281"/>
                    <a:pt x="865238" y="727587"/>
                  </a:cubicBezTo>
                  <a:cubicBezTo>
                    <a:pt x="832087" y="713379"/>
                    <a:pt x="833846" y="720400"/>
                    <a:pt x="796412" y="707922"/>
                  </a:cubicBezTo>
                  <a:cubicBezTo>
                    <a:pt x="779668" y="702341"/>
                    <a:pt x="764509" y="691956"/>
                    <a:pt x="747251" y="688258"/>
                  </a:cubicBezTo>
                  <a:cubicBezTo>
                    <a:pt x="718232" y="682039"/>
                    <a:pt x="688258" y="681703"/>
                    <a:pt x="658761" y="678425"/>
                  </a:cubicBezTo>
                  <a:cubicBezTo>
                    <a:pt x="586602" y="642346"/>
                    <a:pt x="646725" y="666742"/>
                    <a:pt x="530941" y="648929"/>
                  </a:cubicBezTo>
                  <a:cubicBezTo>
                    <a:pt x="517585" y="646874"/>
                    <a:pt x="504803" y="642028"/>
                    <a:pt x="491612" y="639096"/>
                  </a:cubicBezTo>
                  <a:cubicBezTo>
                    <a:pt x="475298" y="635471"/>
                    <a:pt x="458735" y="633022"/>
                    <a:pt x="442451" y="629264"/>
                  </a:cubicBezTo>
                  <a:cubicBezTo>
                    <a:pt x="416117" y="623187"/>
                    <a:pt x="390451" y="614043"/>
                    <a:pt x="363793" y="609600"/>
                  </a:cubicBezTo>
                  <a:cubicBezTo>
                    <a:pt x="288316" y="597019"/>
                    <a:pt x="324349" y="603677"/>
                    <a:pt x="255638" y="589935"/>
                  </a:cubicBezTo>
                  <a:cubicBezTo>
                    <a:pt x="252454" y="590253"/>
                    <a:pt x="144721" y="596233"/>
                    <a:pt x="117987" y="609600"/>
                  </a:cubicBezTo>
                  <a:cubicBezTo>
                    <a:pt x="86667" y="625260"/>
                    <a:pt x="52616" y="650681"/>
                    <a:pt x="29496" y="678425"/>
                  </a:cubicBezTo>
                  <a:cubicBezTo>
                    <a:pt x="21931" y="687503"/>
                    <a:pt x="16387" y="698090"/>
                    <a:pt x="9832" y="707922"/>
                  </a:cubicBezTo>
                  <a:cubicBezTo>
                    <a:pt x="6555" y="724309"/>
                    <a:pt x="0" y="740371"/>
                    <a:pt x="0" y="757083"/>
                  </a:cubicBezTo>
                  <a:cubicBezTo>
                    <a:pt x="0" y="791374"/>
                    <a:pt x="7970" y="871523"/>
                    <a:pt x="19664" y="914400"/>
                  </a:cubicBezTo>
                  <a:cubicBezTo>
                    <a:pt x="25118" y="934398"/>
                    <a:pt x="34302" y="953284"/>
                    <a:pt x="39329" y="973393"/>
                  </a:cubicBezTo>
                  <a:cubicBezTo>
                    <a:pt x="42606" y="986503"/>
                    <a:pt x="44416" y="1000069"/>
                    <a:pt x="49161" y="1012722"/>
                  </a:cubicBezTo>
                  <a:cubicBezTo>
                    <a:pt x="54307" y="1026446"/>
                    <a:pt x="63051" y="1038579"/>
                    <a:pt x="68825" y="1052051"/>
                  </a:cubicBezTo>
                  <a:cubicBezTo>
                    <a:pt x="72908" y="1061577"/>
                    <a:pt x="74023" y="1072278"/>
                    <a:pt x="78658" y="1081548"/>
                  </a:cubicBezTo>
                  <a:cubicBezTo>
                    <a:pt x="83943" y="1092117"/>
                    <a:pt x="93037" y="1100476"/>
                    <a:pt x="98322" y="1111045"/>
                  </a:cubicBezTo>
                  <a:cubicBezTo>
                    <a:pt x="102957" y="1120315"/>
                    <a:pt x="102405" y="1131918"/>
                    <a:pt x="108154" y="1140541"/>
                  </a:cubicBezTo>
                  <a:cubicBezTo>
                    <a:pt x="115867" y="1152111"/>
                    <a:pt x="129114" y="1159062"/>
                    <a:pt x="137651" y="1170038"/>
                  </a:cubicBezTo>
                  <a:cubicBezTo>
                    <a:pt x="152161" y="1188694"/>
                    <a:pt x="160268" y="1212320"/>
                    <a:pt x="176980" y="1229032"/>
                  </a:cubicBezTo>
                  <a:cubicBezTo>
                    <a:pt x="260875" y="1312927"/>
                    <a:pt x="147681" y="1196952"/>
                    <a:pt x="235974" y="1297858"/>
                  </a:cubicBezTo>
                  <a:cubicBezTo>
                    <a:pt x="248183" y="1311811"/>
                    <a:pt x="263921" y="1322553"/>
                    <a:pt x="275303" y="1337187"/>
                  </a:cubicBezTo>
                  <a:cubicBezTo>
                    <a:pt x="308063" y="1379306"/>
                    <a:pt x="297766" y="1389147"/>
                    <a:pt x="334296" y="1425677"/>
                  </a:cubicBezTo>
                  <a:cubicBezTo>
                    <a:pt x="342652" y="1434033"/>
                    <a:pt x="354715" y="1437776"/>
                    <a:pt x="363793" y="1445341"/>
                  </a:cubicBezTo>
                  <a:cubicBezTo>
                    <a:pt x="374475" y="1454243"/>
                    <a:pt x="382733" y="1465789"/>
                    <a:pt x="393290" y="1474838"/>
                  </a:cubicBezTo>
                  <a:cubicBezTo>
                    <a:pt x="405732" y="1485503"/>
                    <a:pt x="420177" y="1493670"/>
                    <a:pt x="432619" y="1504335"/>
                  </a:cubicBezTo>
                  <a:cubicBezTo>
                    <a:pt x="443176" y="1513384"/>
                    <a:pt x="451140" y="1525295"/>
                    <a:pt x="462116" y="1533832"/>
                  </a:cubicBezTo>
                  <a:cubicBezTo>
                    <a:pt x="480771" y="1548342"/>
                    <a:pt x="502654" y="1558397"/>
                    <a:pt x="521109" y="1573161"/>
                  </a:cubicBezTo>
                  <a:cubicBezTo>
                    <a:pt x="537496" y="1586271"/>
                    <a:pt x="553482" y="1599899"/>
                    <a:pt x="570271" y="1612490"/>
                  </a:cubicBezTo>
                  <a:cubicBezTo>
                    <a:pt x="579724" y="1619580"/>
                    <a:pt x="590314" y="1625064"/>
                    <a:pt x="599767" y="1632154"/>
                  </a:cubicBezTo>
                  <a:cubicBezTo>
                    <a:pt x="616556" y="1644745"/>
                    <a:pt x="633136" y="1657664"/>
                    <a:pt x="648929" y="1671483"/>
                  </a:cubicBezTo>
                  <a:cubicBezTo>
                    <a:pt x="659393" y="1680639"/>
                    <a:pt x="666993" y="1693065"/>
                    <a:pt x="678425" y="1700980"/>
                  </a:cubicBezTo>
                  <a:cubicBezTo>
                    <a:pt x="709850" y="1722736"/>
                    <a:pt x="744946" y="1738773"/>
                    <a:pt x="776748" y="1759974"/>
                  </a:cubicBezTo>
                  <a:cubicBezTo>
                    <a:pt x="786580" y="1766529"/>
                    <a:pt x="795985" y="1773775"/>
                    <a:pt x="806245" y="1779638"/>
                  </a:cubicBezTo>
                  <a:cubicBezTo>
                    <a:pt x="818971" y="1786910"/>
                    <a:pt x="832848" y="1792031"/>
                    <a:pt x="845574" y="1799303"/>
                  </a:cubicBezTo>
                  <a:cubicBezTo>
                    <a:pt x="855834" y="1805166"/>
                    <a:pt x="864811" y="1813104"/>
                    <a:pt x="875071" y="1818967"/>
                  </a:cubicBezTo>
                  <a:cubicBezTo>
                    <a:pt x="909093" y="1838408"/>
                    <a:pt x="910802" y="1837433"/>
                    <a:pt x="943896" y="1848464"/>
                  </a:cubicBezTo>
                  <a:cubicBezTo>
                    <a:pt x="968348" y="1864766"/>
                    <a:pt x="984206" y="1877100"/>
                    <a:pt x="1012722" y="1887793"/>
                  </a:cubicBezTo>
                  <a:cubicBezTo>
                    <a:pt x="1025375" y="1892538"/>
                    <a:pt x="1038941" y="1894348"/>
                    <a:pt x="1052051" y="1897625"/>
                  </a:cubicBezTo>
                  <a:cubicBezTo>
                    <a:pt x="1216283" y="1979741"/>
                    <a:pt x="1068394" y="1912906"/>
                    <a:pt x="1170038" y="1946787"/>
                  </a:cubicBezTo>
                  <a:cubicBezTo>
                    <a:pt x="1186782" y="1952368"/>
                    <a:pt x="1202146" y="1961903"/>
                    <a:pt x="1219200" y="1966451"/>
                  </a:cubicBezTo>
                  <a:cubicBezTo>
                    <a:pt x="1251495" y="1975063"/>
                    <a:pt x="1286489" y="1973703"/>
                    <a:pt x="1317522" y="1986116"/>
                  </a:cubicBezTo>
                  <a:cubicBezTo>
                    <a:pt x="1333909" y="1992671"/>
                    <a:pt x="1349425" y="2002082"/>
                    <a:pt x="1366683" y="2005780"/>
                  </a:cubicBezTo>
                  <a:cubicBezTo>
                    <a:pt x="1395703" y="2011998"/>
                    <a:pt x="1425794" y="2011415"/>
                    <a:pt x="1455174" y="2015612"/>
                  </a:cubicBezTo>
                  <a:cubicBezTo>
                    <a:pt x="1471718" y="2017975"/>
                    <a:pt x="1487851" y="2022698"/>
                    <a:pt x="1504335" y="2025445"/>
                  </a:cubicBezTo>
                  <a:cubicBezTo>
                    <a:pt x="1527195" y="2029255"/>
                    <a:pt x="1550360" y="2031131"/>
                    <a:pt x="1573161" y="2035277"/>
                  </a:cubicBezTo>
                  <a:cubicBezTo>
                    <a:pt x="1640579" y="2047535"/>
                    <a:pt x="1585838" y="2040903"/>
                    <a:pt x="1641987" y="2054941"/>
                  </a:cubicBezTo>
                  <a:cubicBezTo>
                    <a:pt x="1658200" y="2058994"/>
                    <a:pt x="1674761" y="2061496"/>
                    <a:pt x="1691148" y="2064774"/>
                  </a:cubicBezTo>
                  <a:cubicBezTo>
                    <a:pt x="1769806" y="2061496"/>
                    <a:pt x="1848596" y="2060550"/>
                    <a:pt x="1927122" y="2054941"/>
                  </a:cubicBezTo>
                  <a:cubicBezTo>
                    <a:pt x="1940601" y="2053978"/>
                    <a:pt x="1953200" y="2047759"/>
                    <a:pt x="1966451" y="2045109"/>
                  </a:cubicBezTo>
                  <a:cubicBezTo>
                    <a:pt x="1986000" y="2041199"/>
                    <a:pt x="2005831" y="2038843"/>
                    <a:pt x="2025445" y="2035277"/>
                  </a:cubicBezTo>
                  <a:cubicBezTo>
                    <a:pt x="2130893" y="2016105"/>
                    <a:pt x="2011520" y="2034458"/>
                    <a:pt x="2143432" y="2015612"/>
                  </a:cubicBezTo>
                  <a:cubicBezTo>
                    <a:pt x="2180610" y="2003219"/>
                    <a:pt x="2216012" y="1992702"/>
                    <a:pt x="2251587" y="1976283"/>
                  </a:cubicBezTo>
                  <a:cubicBezTo>
                    <a:pt x="2278203" y="1963999"/>
                    <a:pt x="2301806" y="1944064"/>
                    <a:pt x="2330245" y="1936954"/>
                  </a:cubicBezTo>
                  <a:cubicBezTo>
                    <a:pt x="2367991" y="1927518"/>
                    <a:pt x="2374627" y="1928880"/>
                    <a:pt x="2408903" y="1907458"/>
                  </a:cubicBezTo>
                  <a:cubicBezTo>
                    <a:pt x="2422799" y="1898773"/>
                    <a:pt x="2434336" y="1886646"/>
                    <a:pt x="2448232" y="1877961"/>
                  </a:cubicBezTo>
                  <a:cubicBezTo>
                    <a:pt x="2460661" y="1870193"/>
                    <a:pt x="2474835" y="1865568"/>
                    <a:pt x="2487561" y="1858296"/>
                  </a:cubicBezTo>
                  <a:cubicBezTo>
                    <a:pt x="2497821" y="1852433"/>
                    <a:pt x="2506329" y="1843584"/>
                    <a:pt x="2517058" y="1838632"/>
                  </a:cubicBezTo>
                  <a:cubicBezTo>
                    <a:pt x="2549108" y="1823840"/>
                    <a:pt x="2582606" y="1812413"/>
                    <a:pt x="2615380" y="1799303"/>
                  </a:cubicBezTo>
                  <a:cubicBezTo>
                    <a:pt x="2631767" y="1792748"/>
                    <a:pt x="2648755" y="1787531"/>
                    <a:pt x="2664541" y="1779638"/>
                  </a:cubicBezTo>
                  <a:cubicBezTo>
                    <a:pt x="2677651" y="1773083"/>
                    <a:pt x="2690399" y="1765748"/>
                    <a:pt x="2703871" y="1759974"/>
                  </a:cubicBezTo>
                  <a:cubicBezTo>
                    <a:pt x="2763413" y="1734456"/>
                    <a:pt x="2701091" y="1771196"/>
                    <a:pt x="2782529" y="1730477"/>
                  </a:cubicBezTo>
                  <a:cubicBezTo>
                    <a:pt x="2799622" y="1721931"/>
                    <a:pt x="2814293" y="1708888"/>
                    <a:pt x="2831690" y="1700980"/>
                  </a:cubicBezTo>
                  <a:cubicBezTo>
                    <a:pt x="2850560" y="1692403"/>
                    <a:pt x="2890683" y="1681316"/>
                    <a:pt x="2890683" y="1681316"/>
                  </a:cubicBezTo>
                  <a:cubicBezTo>
                    <a:pt x="2910348" y="1668206"/>
                    <a:pt x="2926749" y="1647719"/>
                    <a:pt x="2949677" y="1641987"/>
                  </a:cubicBezTo>
                  <a:cubicBezTo>
                    <a:pt x="2999061" y="1629640"/>
                    <a:pt x="2976186" y="1636427"/>
                    <a:pt x="3018503" y="1622322"/>
                  </a:cubicBezTo>
                  <a:cubicBezTo>
                    <a:pt x="3028335" y="1612490"/>
                    <a:pt x="3037442" y="1601874"/>
                    <a:pt x="3048000" y="1592825"/>
                  </a:cubicBezTo>
                  <a:cubicBezTo>
                    <a:pt x="3089852" y="1556952"/>
                    <a:pt x="3083040" y="1573248"/>
                    <a:pt x="3116825" y="1533832"/>
                  </a:cubicBezTo>
                  <a:cubicBezTo>
                    <a:pt x="3135119" y="1512488"/>
                    <a:pt x="3150423" y="1488351"/>
                    <a:pt x="3165987" y="1465006"/>
                  </a:cubicBezTo>
                  <a:cubicBezTo>
                    <a:pt x="3169264" y="1455174"/>
                    <a:pt x="3172972" y="1445474"/>
                    <a:pt x="3175819" y="1435509"/>
                  </a:cubicBezTo>
                  <a:cubicBezTo>
                    <a:pt x="3185076" y="1403110"/>
                    <a:pt x="3188725" y="1380811"/>
                    <a:pt x="3195483" y="1347019"/>
                  </a:cubicBezTo>
                  <a:cubicBezTo>
                    <a:pt x="3192206" y="1301135"/>
                    <a:pt x="3191026" y="1255053"/>
                    <a:pt x="3185651" y="1209367"/>
                  </a:cubicBezTo>
                  <a:cubicBezTo>
                    <a:pt x="3184440" y="1199074"/>
                    <a:pt x="3181568" y="1188493"/>
                    <a:pt x="3175819" y="1179870"/>
                  </a:cubicBezTo>
                  <a:cubicBezTo>
                    <a:pt x="3161899" y="1158990"/>
                    <a:pt x="3137552" y="1143663"/>
                    <a:pt x="3116825" y="1130709"/>
                  </a:cubicBezTo>
                  <a:cubicBezTo>
                    <a:pt x="3100619" y="1120580"/>
                    <a:pt x="3085061" y="1109120"/>
                    <a:pt x="3067664" y="1101212"/>
                  </a:cubicBezTo>
                  <a:cubicBezTo>
                    <a:pt x="3031596" y="1084817"/>
                    <a:pt x="3011957" y="1084829"/>
                    <a:pt x="2979174" y="1071716"/>
                  </a:cubicBezTo>
                  <a:cubicBezTo>
                    <a:pt x="2969606" y="1067889"/>
                    <a:pt x="2917856" y="1046072"/>
                    <a:pt x="2900516" y="1042219"/>
                  </a:cubicBezTo>
                  <a:cubicBezTo>
                    <a:pt x="2881055" y="1037894"/>
                    <a:pt x="2861187" y="1035664"/>
                    <a:pt x="2841522" y="1032387"/>
                  </a:cubicBezTo>
                  <a:cubicBezTo>
                    <a:pt x="2796589" y="1017408"/>
                    <a:pt x="2795473" y="1016198"/>
                    <a:pt x="2733367" y="1002890"/>
                  </a:cubicBezTo>
                  <a:cubicBezTo>
                    <a:pt x="2713874" y="998713"/>
                    <a:pt x="2693922" y="996968"/>
                    <a:pt x="2674374" y="993058"/>
                  </a:cubicBezTo>
                  <a:cubicBezTo>
                    <a:pt x="2661123" y="990408"/>
                    <a:pt x="2648296" y="985875"/>
                    <a:pt x="2635045" y="983225"/>
                  </a:cubicBezTo>
                  <a:cubicBezTo>
                    <a:pt x="2615496" y="979315"/>
                    <a:pt x="2595600" y="977303"/>
                    <a:pt x="2576051" y="973393"/>
                  </a:cubicBezTo>
                  <a:cubicBezTo>
                    <a:pt x="2562800" y="970743"/>
                    <a:pt x="2549973" y="966211"/>
                    <a:pt x="2536722" y="963561"/>
                  </a:cubicBezTo>
                  <a:cubicBezTo>
                    <a:pt x="2502627" y="956742"/>
                    <a:pt x="2441946" y="948617"/>
                    <a:pt x="2408903" y="943896"/>
                  </a:cubicBezTo>
                  <a:cubicBezTo>
                    <a:pt x="2172929" y="947174"/>
                    <a:pt x="1936827" y="945306"/>
                    <a:pt x="1700980" y="953729"/>
                  </a:cubicBezTo>
                  <a:cubicBezTo>
                    <a:pt x="1550420" y="959106"/>
                    <a:pt x="1626628" y="964942"/>
                    <a:pt x="1553496" y="983225"/>
                  </a:cubicBezTo>
                  <a:cubicBezTo>
                    <a:pt x="1525998" y="990100"/>
                    <a:pt x="1471656" y="998504"/>
                    <a:pt x="1445341" y="1002890"/>
                  </a:cubicBezTo>
                  <a:cubicBezTo>
                    <a:pt x="1435509" y="1006167"/>
                    <a:pt x="1425518" y="1009002"/>
                    <a:pt x="1415845" y="1012722"/>
                  </a:cubicBezTo>
                  <a:cubicBezTo>
                    <a:pt x="1382899" y="1025394"/>
                    <a:pt x="1351010" y="1040889"/>
                    <a:pt x="1317522" y="1052051"/>
                  </a:cubicBezTo>
                  <a:cubicBezTo>
                    <a:pt x="1307690" y="1055328"/>
                    <a:pt x="1297551" y="1057800"/>
                    <a:pt x="1288025" y="1061883"/>
                  </a:cubicBezTo>
                  <a:cubicBezTo>
                    <a:pt x="1274553" y="1067657"/>
                    <a:pt x="1262090" y="1075595"/>
                    <a:pt x="1248696" y="1081548"/>
                  </a:cubicBezTo>
                  <a:cubicBezTo>
                    <a:pt x="1232568" y="1088716"/>
                    <a:pt x="1216061" y="1095015"/>
                    <a:pt x="1199535" y="1101212"/>
                  </a:cubicBezTo>
                  <a:cubicBezTo>
                    <a:pt x="1163375" y="1114772"/>
                    <a:pt x="1169067" y="1107694"/>
                    <a:pt x="1130709" y="1130709"/>
                  </a:cubicBezTo>
                  <a:cubicBezTo>
                    <a:pt x="1110443" y="1142868"/>
                    <a:pt x="1088428" y="1153326"/>
                    <a:pt x="1071716" y="1170038"/>
                  </a:cubicBezTo>
                  <a:lnTo>
                    <a:pt x="1012722" y="1229032"/>
                  </a:lnTo>
                  <a:cubicBezTo>
                    <a:pt x="990151" y="1296749"/>
                    <a:pt x="994132" y="1272250"/>
                    <a:pt x="1012722" y="1396180"/>
                  </a:cubicBezTo>
                  <a:cubicBezTo>
                    <a:pt x="1015797" y="1416679"/>
                    <a:pt x="1015140" y="1443676"/>
                    <a:pt x="1032387" y="1455174"/>
                  </a:cubicBezTo>
                  <a:cubicBezTo>
                    <a:pt x="1063152" y="1475684"/>
                    <a:pt x="1108673" y="1507793"/>
                    <a:pt x="1140541" y="1514167"/>
                  </a:cubicBezTo>
                  <a:cubicBezTo>
                    <a:pt x="1156928" y="1517445"/>
                    <a:pt x="1173490" y="1519947"/>
                    <a:pt x="1189703" y="1524000"/>
                  </a:cubicBezTo>
                  <a:cubicBezTo>
                    <a:pt x="1199758" y="1526514"/>
                    <a:pt x="1209003" y="1531978"/>
                    <a:pt x="1219200" y="1533832"/>
                  </a:cubicBezTo>
                  <a:cubicBezTo>
                    <a:pt x="1245197" y="1538559"/>
                    <a:pt x="1271639" y="1540387"/>
                    <a:pt x="1297858" y="1543664"/>
                  </a:cubicBezTo>
                  <a:cubicBezTo>
                    <a:pt x="1307690" y="1546941"/>
                    <a:pt x="1317389" y="1550649"/>
                    <a:pt x="1327354" y="1553496"/>
                  </a:cubicBezTo>
                  <a:cubicBezTo>
                    <a:pt x="1360061" y="1562841"/>
                    <a:pt x="1403220" y="1571895"/>
                    <a:pt x="1435509" y="1573161"/>
                  </a:cubicBezTo>
                  <a:cubicBezTo>
                    <a:pt x="1579642" y="1578813"/>
                    <a:pt x="1723922" y="1579716"/>
                    <a:pt x="1868129" y="1582993"/>
                  </a:cubicBezTo>
                  <a:cubicBezTo>
                    <a:pt x="2209909" y="1614063"/>
                    <a:pt x="2016096" y="1600217"/>
                    <a:pt x="2713703" y="1582993"/>
                  </a:cubicBezTo>
                  <a:cubicBezTo>
                    <a:pt x="2733632" y="1582501"/>
                    <a:pt x="2753082" y="1576727"/>
                    <a:pt x="2772696" y="1573161"/>
                  </a:cubicBezTo>
                  <a:cubicBezTo>
                    <a:pt x="2789138" y="1570172"/>
                    <a:pt x="2805645" y="1567382"/>
                    <a:pt x="2821858" y="1563329"/>
                  </a:cubicBezTo>
                  <a:cubicBezTo>
                    <a:pt x="2844155" y="1557755"/>
                    <a:pt x="2871930" y="1545553"/>
                    <a:pt x="2890683" y="1533832"/>
                  </a:cubicBezTo>
                  <a:cubicBezTo>
                    <a:pt x="2904579" y="1525147"/>
                    <a:pt x="2916902" y="1514167"/>
                    <a:pt x="2930012" y="1504335"/>
                  </a:cubicBezTo>
                  <a:cubicBezTo>
                    <a:pt x="2957618" y="1421524"/>
                    <a:pt x="2945623" y="1469577"/>
                    <a:pt x="2930012" y="1297858"/>
                  </a:cubicBezTo>
                  <a:cubicBezTo>
                    <a:pt x="2928789" y="1284400"/>
                    <a:pt x="2927262" y="1270038"/>
                    <a:pt x="2920180" y="1258529"/>
                  </a:cubicBezTo>
                  <a:cubicBezTo>
                    <a:pt x="2900595" y="1226704"/>
                    <a:pt x="2877777" y="1196462"/>
                    <a:pt x="2851354" y="1170038"/>
                  </a:cubicBezTo>
                  <a:cubicBezTo>
                    <a:pt x="2841522" y="1160206"/>
                    <a:pt x="2829940" y="1151856"/>
                    <a:pt x="2821858" y="1140541"/>
                  </a:cubicBezTo>
                  <a:cubicBezTo>
                    <a:pt x="2813339" y="1128614"/>
                    <a:pt x="2811732" y="1112340"/>
                    <a:pt x="2802193" y="1101212"/>
                  </a:cubicBezTo>
                  <a:cubicBezTo>
                    <a:pt x="2791528" y="1088770"/>
                    <a:pt x="2775306" y="1082380"/>
                    <a:pt x="2762864" y="1071716"/>
                  </a:cubicBezTo>
                  <a:cubicBezTo>
                    <a:pt x="2681756" y="1002196"/>
                    <a:pt x="2789282" y="1079701"/>
                    <a:pt x="2694038" y="1022554"/>
                  </a:cubicBezTo>
                  <a:cubicBezTo>
                    <a:pt x="2673772" y="1010394"/>
                    <a:pt x="2654709" y="996335"/>
                    <a:pt x="2635045" y="983225"/>
                  </a:cubicBezTo>
                  <a:cubicBezTo>
                    <a:pt x="2625213" y="976670"/>
                    <a:pt x="2616117" y="968846"/>
                    <a:pt x="2605548" y="963561"/>
                  </a:cubicBezTo>
                  <a:cubicBezTo>
                    <a:pt x="2592438" y="957006"/>
                    <a:pt x="2579691" y="949670"/>
                    <a:pt x="2566219" y="943896"/>
                  </a:cubicBezTo>
                  <a:cubicBezTo>
                    <a:pt x="2556693" y="939813"/>
                    <a:pt x="2546248" y="938147"/>
                    <a:pt x="2536722" y="934064"/>
                  </a:cubicBezTo>
                  <a:cubicBezTo>
                    <a:pt x="2523250" y="928290"/>
                    <a:pt x="2511002" y="919843"/>
                    <a:pt x="2497393" y="914400"/>
                  </a:cubicBezTo>
                  <a:cubicBezTo>
                    <a:pt x="2478147" y="906702"/>
                    <a:pt x="2457746" y="902176"/>
                    <a:pt x="2438400" y="894735"/>
                  </a:cubicBezTo>
                  <a:cubicBezTo>
                    <a:pt x="2415104" y="885775"/>
                    <a:pt x="2393031" y="873768"/>
                    <a:pt x="2369574" y="865238"/>
                  </a:cubicBezTo>
                  <a:cubicBezTo>
                    <a:pt x="2259712" y="825288"/>
                    <a:pt x="2412552" y="894171"/>
                    <a:pt x="2281083" y="835741"/>
                  </a:cubicBezTo>
                  <a:cubicBezTo>
                    <a:pt x="2267689" y="829788"/>
                    <a:pt x="2255363" y="821520"/>
                    <a:pt x="2241754" y="816077"/>
                  </a:cubicBezTo>
                  <a:cubicBezTo>
                    <a:pt x="2222508" y="808379"/>
                    <a:pt x="2202425" y="802967"/>
                    <a:pt x="2182761" y="796412"/>
                  </a:cubicBezTo>
                  <a:cubicBezTo>
                    <a:pt x="2128287" y="778254"/>
                    <a:pt x="2141719" y="781379"/>
                    <a:pt x="2054941" y="766916"/>
                  </a:cubicBezTo>
                  <a:lnTo>
                    <a:pt x="1936954" y="747251"/>
                  </a:lnTo>
                  <a:cubicBezTo>
                    <a:pt x="1879547" y="728115"/>
                    <a:pt x="1934991" y="744893"/>
                    <a:pt x="1848464" y="727587"/>
                  </a:cubicBezTo>
                  <a:cubicBezTo>
                    <a:pt x="1835213" y="724937"/>
                    <a:pt x="1822128" y="721466"/>
                    <a:pt x="1809135" y="717754"/>
                  </a:cubicBezTo>
                  <a:cubicBezTo>
                    <a:pt x="1799170" y="714907"/>
                    <a:pt x="1789875" y="709538"/>
                    <a:pt x="1779638" y="707922"/>
                  </a:cubicBezTo>
                  <a:cubicBezTo>
                    <a:pt x="1727438" y="699680"/>
                    <a:pt x="1622322" y="688258"/>
                    <a:pt x="1622322" y="688258"/>
                  </a:cubicBezTo>
                  <a:cubicBezTo>
                    <a:pt x="1609212" y="684980"/>
                    <a:pt x="1595986" y="682137"/>
                    <a:pt x="1582993" y="678425"/>
                  </a:cubicBezTo>
                  <a:cubicBezTo>
                    <a:pt x="1573028" y="675578"/>
                    <a:pt x="1563613" y="670841"/>
                    <a:pt x="1553496" y="668593"/>
                  </a:cubicBezTo>
                  <a:cubicBezTo>
                    <a:pt x="1534035" y="664268"/>
                    <a:pt x="1514117" y="662327"/>
                    <a:pt x="1494503" y="658761"/>
                  </a:cubicBezTo>
                  <a:cubicBezTo>
                    <a:pt x="1478061" y="655772"/>
                    <a:pt x="1461728" y="652206"/>
                    <a:pt x="1445341" y="648929"/>
                  </a:cubicBezTo>
                  <a:cubicBezTo>
                    <a:pt x="1334551" y="604612"/>
                    <a:pt x="1471683" y="654197"/>
                    <a:pt x="1297858" y="619432"/>
                  </a:cubicBezTo>
                  <a:cubicBezTo>
                    <a:pt x="1280551" y="615971"/>
                    <a:pt x="1265601" y="604839"/>
                    <a:pt x="1248696" y="599767"/>
                  </a:cubicBezTo>
                  <a:cubicBezTo>
                    <a:pt x="1232689" y="594965"/>
                    <a:pt x="1216062" y="592414"/>
                    <a:pt x="1199535" y="589935"/>
                  </a:cubicBezTo>
                  <a:cubicBezTo>
                    <a:pt x="1150487" y="582578"/>
                    <a:pt x="1101099" y="577627"/>
                    <a:pt x="1052051" y="570270"/>
                  </a:cubicBezTo>
                  <a:cubicBezTo>
                    <a:pt x="1006427" y="563426"/>
                    <a:pt x="1005528" y="559932"/>
                    <a:pt x="963561" y="550606"/>
                  </a:cubicBezTo>
                  <a:cubicBezTo>
                    <a:pt x="947247" y="546981"/>
                    <a:pt x="930714" y="544399"/>
                    <a:pt x="914400" y="540774"/>
                  </a:cubicBezTo>
                  <a:cubicBezTo>
                    <a:pt x="901209" y="537842"/>
                    <a:pt x="888322" y="533591"/>
                    <a:pt x="875071" y="530941"/>
                  </a:cubicBezTo>
                  <a:cubicBezTo>
                    <a:pt x="855522" y="527031"/>
                    <a:pt x="835626" y="525019"/>
                    <a:pt x="816077" y="521109"/>
                  </a:cubicBezTo>
                  <a:cubicBezTo>
                    <a:pt x="669402" y="491775"/>
                    <a:pt x="919911" y="535137"/>
                    <a:pt x="717754" y="501445"/>
                  </a:cubicBezTo>
                  <a:cubicBezTo>
                    <a:pt x="707922" y="498167"/>
                    <a:pt x="698312" y="494126"/>
                    <a:pt x="688258" y="491612"/>
                  </a:cubicBezTo>
                  <a:cubicBezTo>
                    <a:pt x="638175" y="479091"/>
                    <a:pt x="605659" y="478065"/>
                    <a:pt x="550606" y="471948"/>
                  </a:cubicBezTo>
                  <a:cubicBezTo>
                    <a:pt x="537496" y="468671"/>
                    <a:pt x="524270" y="465828"/>
                    <a:pt x="511277" y="462116"/>
                  </a:cubicBezTo>
                  <a:cubicBezTo>
                    <a:pt x="501312" y="459269"/>
                    <a:pt x="491879" y="454614"/>
                    <a:pt x="481780" y="452283"/>
                  </a:cubicBezTo>
                  <a:cubicBezTo>
                    <a:pt x="449213" y="444767"/>
                    <a:pt x="415883" y="440725"/>
                    <a:pt x="383458" y="432619"/>
                  </a:cubicBezTo>
                  <a:cubicBezTo>
                    <a:pt x="370348" y="429342"/>
                    <a:pt x="357072" y="426670"/>
                    <a:pt x="344129" y="422787"/>
                  </a:cubicBezTo>
                  <a:cubicBezTo>
                    <a:pt x="324275" y="416831"/>
                    <a:pt x="285135" y="403122"/>
                    <a:pt x="285135" y="403122"/>
                  </a:cubicBezTo>
                  <a:cubicBezTo>
                    <a:pt x="240980" y="358967"/>
                    <a:pt x="260036" y="386818"/>
                    <a:pt x="235974" y="314632"/>
                  </a:cubicBezTo>
                  <a:lnTo>
                    <a:pt x="226141" y="285135"/>
                  </a:lnTo>
                  <a:cubicBezTo>
                    <a:pt x="234000" y="245843"/>
                    <a:pt x="236051" y="203147"/>
                    <a:pt x="275303" y="176980"/>
                  </a:cubicBezTo>
                  <a:cubicBezTo>
                    <a:pt x="285135" y="170425"/>
                    <a:pt x="295722" y="164881"/>
                    <a:pt x="304800" y="157316"/>
                  </a:cubicBezTo>
                  <a:cubicBezTo>
                    <a:pt x="353901" y="116398"/>
                    <a:pt x="311954" y="135266"/>
                    <a:pt x="363793" y="117987"/>
                  </a:cubicBezTo>
                  <a:cubicBezTo>
                    <a:pt x="448332" y="61626"/>
                    <a:pt x="341367" y="129200"/>
                    <a:pt x="422787" y="88490"/>
                  </a:cubicBezTo>
                  <a:cubicBezTo>
                    <a:pt x="433356" y="83205"/>
                    <a:pt x="441485" y="73624"/>
                    <a:pt x="452283" y="68825"/>
                  </a:cubicBezTo>
                  <a:cubicBezTo>
                    <a:pt x="452288" y="68823"/>
                    <a:pt x="526023" y="44246"/>
                    <a:pt x="540774" y="39329"/>
                  </a:cubicBezTo>
                  <a:lnTo>
                    <a:pt x="570271" y="29496"/>
                  </a:lnTo>
                  <a:cubicBezTo>
                    <a:pt x="597962" y="20265"/>
                    <a:pt x="618081" y="12205"/>
                    <a:pt x="648929" y="9832"/>
                  </a:cubicBezTo>
                  <a:cubicBezTo>
                    <a:pt x="675071" y="7821"/>
                    <a:pt x="739057" y="1639"/>
                    <a:pt x="757083" y="0"/>
                  </a:cubicBezTo>
                  <a:close/>
                </a:path>
              </a:pathLst>
            </a:cu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13" name="Google Shape;313;p12"/>
            <p:cNvSpPr/>
            <p:nvPr/>
          </p:nvSpPr>
          <p:spPr>
            <a:xfrm>
              <a:off x="2772770" y="1794889"/>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14" name="Google Shape;314;p12"/>
            <p:cNvSpPr/>
            <p:nvPr/>
          </p:nvSpPr>
          <p:spPr>
            <a:xfrm>
              <a:off x="3473624" y="184869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15" name="Google Shape;315;p12"/>
            <p:cNvSpPr/>
            <p:nvPr/>
          </p:nvSpPr>
          <p:spPr>
            <a:xfrm>
              <a:off x="4248447" y="224558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16" name="Google Shape;316;p12"/>
            <p:cNvSpPr/>
            <p:nvPr/>
          </p:nvSpPr>
          <p:spPr>
            <a:xfrm>
              <a:off x="2732446" y="2518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17" name="Google Shape;317;p12"/>
            <p:cNvSpPr/>
            <p:nvPr/>
          </p:nvSpPr>
          <p:spPr>
            <a:xfrm>
              <a:off x="3725553" y="238959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18" name="Google Shape;318;p12"/>
            <p:cNvSpPr/>
            <p:nvPr/>
          </p:nvSpPr>
          <p:spPr>
            <a:xfrm>
              <a:off x="3312840" y="266206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19" name="Google Shape;319;p12"/>
            <p:cNvSpPr/>
            <p:nvPr/>
          </p:nvSpPr>
          <p:spPr>
            <a:xfrm>
              <a:off x="4816313" y="506370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20" name="Google Shape;320;p12"/>
            <p:cNvSpPr/>
            <p:nvPr/>
          </p:nvSpPr>
          <p:spPr>
            <a:xfrm>
              <a:off x="2495600" y="3241877"/>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21" name="Google Shape;321;p12"/>
            <p:cNvSpPr/>
            <p:nvPr/>
          </p:nvSpPr>
          <p:spPr>
            <a:xfrm>
              <a:off x="3678390" y="478619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22" name="Google Shape;322;p12"/>
            <p:cNvSpPr/>
            <p:nvPr/>
          </p:nvSpPr>
          <p:spPr>
            <a:xfrm>
              <a:off x="3034783" y="3861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23" name="Google Shape;323;p12"/>
            <p:cNvSpPr/>
            <p:nvPr/>
          </p:nvSpPr>
          <p:spPr>
            <a:xfrm>
              <a:off x="5367366" y="244604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24" name="Google Shape;324;p12"/>
            <p:cNvSpPr/>
            <p:nvPr/>
          </p:nvSpPr>
          <p:spPr>
            <a:xfrm>
              <a:off x="7064724" y="4328591"/>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25" name="Google Shape;325;p12"/>
            <p:cNvSpPr/>
            <p:nvPr/>
          </p:nvSpPr>
          <p:spPr>
            <a:xfrm>
              <a:off x="6312024" y="3370053"/>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26" name="Google Shape;326;p12"/>
            <p:cNvSpPr/>
            <p:nvPr/>
          </p:nvSpPr>
          <p:spPr>
            <a:xfrm>
              <a:off x="6168008" y="4873226"/>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27" name="Google Shape;327;p12"/>
            <p:cNvSpPr/>
            <p:nvPr/>
          </p:nvSpPr>
          <p:spPr>
            <a:xfrm>
              <a:off x="5724586" y="4674307"/>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28" name="Google Shape;328;p12"/>
            <p:cNvSpPr/>
            <p:nvPr/>
          </p:nvSpPr>
          <p:spPr>
            <a:xfrm>
              <a:off x="3796783" y="4623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29" name="Google Shape;329;p12"/>
            <p:cNvSpPr/>
            <p:nvPr/>
          </p:nvSpPr>
          <p:spPr>
            <a:xfrm>
              <a:off x="5663952" y="531352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30" name="Google Shape;330;p12"/>
            <p:cNvSpPr/>
            <p:nvPr/>
          </p:nvSpPr>
          <p:spPr>
            <a:xfrm>
              <a:off x="4176439" y="506370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31" name="Google Shape;331;p12"/>
            <p:cNvSpPr/>
            <p:nvPr/>
          </p:nvSpPr>
          <p:spPr>
            <a:xfrm>
              <a:off x="2094352" y="1164249"/>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32" name="Google Shape;332;p12"/>
            <p:cNvSpPr/>
            <p:nvPr/>
          </p:nvSpPr>
          <p:spPr>
            <a:xfrm>
              <a:off x="2794330" y="136130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33" name="Google Shape;333;p12"/>
            <p:cNvSpPr/>
            <p:nvPr/>
          </p:nvSpPr>
          <p:spPr>
            <a:xfrm>
              <a:off x="2000042" y="1779335"/>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34" name="Google Shape;334;p12"/>
            <p:cNvSpPr/>
            <p:nvPr/>
          </p:nvSpPr>
          <p:spPr>
            <a:xfrm>
              <a:off x="1986340" y="2996288"/>
              <a:ext cx="360040" cy="375056"/>
            </a:xfrm>
            <a:prstGeom prst="donut">
              <a:avLst>
                <a:gd name="adj" fmla="val 18844"/>
              </a:avLst>
            </a:prstGeom>
            <a:solidFill>
              <a:srgbClr val="4A7CA2"/>
            </a:solidFill>
            <a:ln w="9525" cap="flat" cmpd="sng">
              <a:solidFill>
                <a:srgbClr val="4A7C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Roboto"/>
                <a:ea typeface="Roboto"/>
                <a:cs typeface="Roboto"/>
                <a:sym typeface="Roboto"/>
              </a:endParaRPr>
            </a:p>
          </p:txBody>
        </p:sp>
        <p:sp>
          <p:nvSpPr>
            <p:cNvPr id="335" name="Google Shape;335;p12"/>
            <p:cNvSpPr/>
            <p:nvPr/>
          </p:nvSpPr>
          <p:spPr>
            <a:xfrm>
              <a:off x="3000944" y="2068162"/>
              <a:ext cx="468930" cy="473340"/>
            </a:xfrm>
            <a:prstGeom prst="donut">
              <a:avLst>
                <a:gd name="adj" fmla="val 17128"/>
              </a:avLst>
            </a:prstGeom>
            <a:solidFill>
              <a:srgbClr val="4A7CA2"/>
            </a:solidFill>
            <a:ln w="9525" cap="flat" cmpd="sng">
              <a:solidFill>
                <a:srgbClr val="4A7C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Roboto"/>
                <a:ea typeface="Roboto"/>
                <a:cs typeface="Roboto"/>
                <a:sym typeface="Roboto"/>
              </a:endParaRPr>
            </a:p>
          </p:txBody>
        </p:sp>
        <p:sp>
          <p:nvSpPr>
            <p:cNvPr id="338" name="Google Shape;338;p12"/>
            <p:cNvSpPr txBox="1"/>
            <p:nvPr/>
          </p:nvSpPr>
          <p:spPr>
            <a:xfrm>
              <a:off x="5011209" y="2974543"/>
              <a:ext cx="6528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dirty="0">
                  <a:solidFill>
                    <a:schemeClr val="dk1"/>
                  </a:solidFill>
                  <a:latin typeface="Roboto"/>
                  <a:ea typeface="Roboto"/>
                  <a:cs typeface="Roboto"/>
                  <a:sym typeface="Roboto"/>
                </a:rPr>
                <a:t>DNA</a:t>
              </a:r>
              <a:endParaRPr sz="1400" b="0" i="0" u="none" strike="noStrike" cap="none" dirty="0">
                <a:solidFill>
                  <a:srgbClr val="000000"/>
                </a:solidFill>
                <a:latin typeface="Arial"/>
                <a:ea typeface="Arial"/>
                <a:cs typeface="Arial"/>
                <a:sym typeface="Arial"/>
              </a:endParaRPr>
            </a:p>
          </p:txBody>
        </p:sp>
      </p:grpSp>
      <p:sp>
        <p:nvSpPr>
          <p:cNvPr id="300" name="Google Shape;300;p12"/>
          <p:cNvSpPr txBox="1"/>
          <p:nvPr/>
        </p:nvSpPr>
        <p:spPr>
          <a:xfrm>
            <a:off x="7879144" y="1029866"/>
            <a:ext cx="3873900" cy="3970277"/>
          </a:xfrm>
          <a:prstGeom prst="rect">
            <a:avLst/>
          </a:prstGeom>
          <a:solidFill>
            <a:srgbClr val="FFFFFF">
              <a:alpha val="50196"/>
            </a:srgbClr>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800" b="1" dirty="0">
                <a:solidFill>
                  <a:srgbClr val="5E6C77"/>
                </a:solidFill>
                <a:latin typeface="Roboto"/>
                <a:ea typeface="Roboto"/>
                <a:cs typeface="Roboto"/>
                <a:sym typeface="Roboto"/>
              </a:rPr>
              <a:t>The DNA is the genetic information that helps make me who I am. </a:t>
            </a:r>
          </a:p>
          <a:p>
            <a:pPr marL="0" marR="0" lvl="0" indent="0" algn="l" rtl="0">
              <a:lnSpc>
                <a:spcPct val="100000"/>
              </a:lnSpc>
              <a:spcBef>
                <a:spcPts val="0"/>
              </a:spcBef>
              <a:spcAft>
                <a:spcPts val="0"/>
              </a:spcAft>
              <a:buClr>
                <a:srgbClr val="000000"/>
              </a:buClr>
              <a:buSzPts val="2400"/>
              <a:buFont typeface="Arial"/>
              <a:buNone/>
            </a:pPr>
            <a:endParaRPr lang="en-US" sz="2800" b="1" dirty="0">
              <a:solidFill>
                <a:srgbClr val="5E6C77"/>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2400"/>
              <a:buFont typeface="Arial"/>
              <a:buNone/>
            </a:pPr>
            <a:r>
              <a:rPr lang="en-US" sz="2800" b="1" dirty="0">
                <a:solidFill>
                  <a:srgbClr val="5E6C77"/>
                </a:solidFill>
                <a:latin typeface="Roboto"/>
                <a:ea typeface="Roboto"/>
                <a:cs typeface="Roboto"/>
                <a:sym typeface="Roboto"/>
              </a:rPr>
              <a:t>It’s the set of instructions to make me, like the code of a video game or the blueprints for a house.</a:t>
            </a:r>
          </a:p>
        </p:txBody>
      </p:sp>
    </p:spTree>
    <p:extLst>
      <p:ext uri="{BB962C8B-B14F-4D97-AF65-F5344CB8AC3E}">
        <p14:creationId xmlns:p14="http://schemas.microsoft.com/office/powerpoint/2010/main" val="3467113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grpSp>
        <p:nvGrpSpPr>
          <p:cNvPr id="4" name="Group 3">
            <a:extLst>
              <a:ext uri="{FF2B5EF4-FFF2-40B4-BE49-F238E27FC236}">
                <a16:creationId xmlns:a16="http://schemas.microsoft.com/office/drawing/2014/main" id="{0C019199-A727-7321-D8CF-8D98906B340B}"/>
              </a:ext>
            </a:extLst>
          </p:cNvPr>
          <p:cNvGrpSpPr/>
          <p:nvPr/>
        </p:nvGrpSpPr>
        <p:grpSpPr>
          <a:xfrm>
            <a:off x="876209" y="158310"/>
            <a:ext cx="7275789" cy="6124532"/>
            <a:chOff x="876209" y="158310"/>
            <a:chExt cx="7275789" cy="6124532"/>
          </a:xfrm>
        </p:grpSpPr>
        <p:sp>
          <p:nvSpPr>
            <p:cNvPr id="6" name="Google Shape;301;p12">
              <a:extLst>
                <a:ext uri="{FF2B5EF4-FFF2-40B4-BE49-F238E27FC236}">
                  <a16:creationId xmlns:a16="http://schemas.microsoft.com/office/drawing/2014/main" id="{67E2706A-4950-1446-AB29-88AE4D4C6D8A}"/>
                </a:ext>
              </a:extLst>
            </p:cNvPr>
            <p:cNvSpPr/>
            <p:nvPr/>
          </p:nvSpPr>
          <p:spPr>
            <a:xfrm>
              <a:off x="1257727" y="915307"/>
              <a:ext cx="6134417" cy="4857136"/>
            </a:xfrm>
            <a:custGeom>
              <a:avLst/>
              <a:gdLst/>
              <a:ahLst/>
              <a:cxnLst/>
              <a:rect l="l" t="t" r="r" b="b"/>
              <a:pathLst>
                <a:path w="6212541" h="4854388" extrusionOk="0">
                  <a:moveTo>
                    <a:pt x="228600" y="497541"/>
                  </a:moveTo>
                  <a:lnTo>
                    <a:pt x="228600" y="497541"/>
                  </a:lnTo>
                  <a:cubicBezTo>
                    <a:pt x="219635" y="515470"/>
                    <a:pt x="212019" y="534140"/>
                    <a:pt x="201706" y="551329"/>
                  </a:cubicBezTo>
                  <a:cubicBezTo>
                    <a:pt x="198445" y="556765"/>
                    <a:pt x="191521" y="559341"/>
                    <a:pt x="188259" y="564777"/>
                  </a:cubicBezTo>
                  <a:cubicBezTo>
                    <a:pt x="184613" y="570854"/>
                    <a:pt x="184977" y="578752"/>
                    <a:pt x="181535" y="584947"/>
                  </a:cubicBezTo>
                  <a:cubicBezTo>
                    <a:pt x="173686" y="599074"/>
                    <a:pt x="163606" y="611841"/>
                    <a:pt x="154641" y="625288"/>
                  </a:cubicBezTo>
                  <a:lnTo>
                    <a:pt x="141194" y="645459"/>
                  </a:lnTo>
                  <a:lnTo>
                    <a:pt x="121024" y="705971"/>
                  </a:lnTo>
                  <a:cubicBezTo>
                    <a:pt x="118783" y="712694"/>
                    <a:pt x="118231" y="720244"/>
                    <a:pt x="114300" y="726141"/>
                  </a:cubicBezTo>
                  <a:lnTo>
                    <a:pt x="100853" y="746312"/>
                  </a:lnTo>
                  <a:cubicBezTo>
                    <a:pt x="96371" y="759759"/>
                    <a:pt x="93745" y="773975"/>
                    <a:pt x="87406" y="786653"/>
                  </a:cubicBezTo>
                  <a:cubicBezTo>
                    <a:pt x="82924" y="795618"/>
                    <a:pt x="77681" y="804241"/>
                    <a:pt x="73959" y="813547"/>
                  </a:cubicBezTo>
                  <a:cubicBezTo>
                    <a:pt x="68695" y="826708"/>
                    <a:pt x="64994" y="840441"/>
                    <a:pt x="60512" y="853888"/>
                  </a:cubicBezTo>
                  <a:lnTo>
                    <a:pt x="53788" y="874059"/>
                  </a:lnTo>
                  <a:cubicBezTo>
                    <a:pt x="51547" y="880782"/>
                    <a:pt x="50996" y="888332"/>
                    <a:pt x="47065" y="894229"/>
                  </a:cubicBezTo>
                  <a:cubicBezTo>
                    <a:pt x="32943" y="915413"/>
                    <a:pt x="33318" y="911018"/>
                    <a:pt x="26894" y="934571"/>
                  </a:cubicBezTo>
                  <a:cubicBezTo>
                    <a:pt x="22031" y="952401"/>
                    <a:pt x="16485" y="970129"/>
                    <a:pt x="13447" y="988359"/>
                  </a:cubicBezTo>
                  <a:lnTo>
                    <a:pt x="0" y="1069041"/>
                  </a:lnTo>
                  <a:cubicBezTo>
                    <a:pt x="2241" y="1134035"/>
                    <a:pt x="4361" y="1199034"/>
                    <a:pt x="6724" y="1264024"/>
                  </a:cubicBezTo>
                  <a:cubicBezTo>
                    <a:pt x="17699" y="1565835"/>
                    <a:pt x="1263" y="1359003"/>
                    <a:pt x="20171" y="1472453"/>
                  </a:cubicBezTo>
                  <a:cubicBezTo>
                    <a:pt x="30472" y="1534261"/>
                    <a:pt x="20730" y="1501028"/>
                    <a:pt x="33618" y="1539688"/>
                  </a:cubicBezTo>
                  <a:cubicBezTo>
                    <a:pt x="35859" y="1557618"/>
                    <a:pt x="37593" y="1575618"/>
                    <a:pt x="40341" y="1593477"/>
                  </a:cubicBezTo>
                  <a:cubicBezTo>
                    <a:pt x="42079" y="1604772"/>
                    <a:pt x="46599" y="1615676"/>
                    <a:pt x="47065" y="1627094"/>
                  </a:cubicBezTo>
                  <a:cubicBezTo>
                    <a:pt x="51088" y="1725649"/>
                    <a:pt x="49765" y="1824374"/>
                    <a:pt x="53788" y="1922929"/>
                  </a:cubicBezTo>
                  <a:cubicBezTo>
                    <a:pt x="54672" y="1944586"/>
                    <a:pt x="67590" y="1977781"/>
                    <a:pt x="73959" y="1996888"/>
                  </a:cubicBezTo>
                  <a:lnTo>
                    <a:pt x="87406" y="2037229"/>
                  </a:lnTo>
                  <a:cubicBezTo>
                    <a:pt x="89647" y="2043953"/>
                    <a:pt x="92411" y="2050524"/>
                    <a:pt x="94130" y="2057400"/>
                  </a:cubicBezTo>
                  <a:cubicBezTo>
                    <a:pt x="96371" y="2066365"/>
                    <a:pt x="97213" y="2075801"/>
                    <a:pt x="100853" y="2084294"/>
                  </a:cubicBezTo>
                  <a:cubicBezTo>
                    <a:pt x="104036" y="2091721"/>
                    <a:pt x="110686" y="2097237"/>
                    <a:pt x="114300" y="2104465"/>
                  </a:cubicBezTo>
                  <a:cubicBezTo>
                    <a:pt x="117470" y="2110804"/>
                    <a:pt x="118232" y="2118121"/>
                    <a:pt x="121024" y="2124635"/>
                  </a:cubicBezTo>
                  <a:cubicBezTo>
                    <a:pt x="124972" y="2133847"/>
                    <a:pt x="129989" y="2142564"/>
                    <a:pt x="134471" y="2151529"/>
                  </a:cubicBezTo>
                  <a:cubicBezTo>
                    <a:pt x="137326" y="2162949"/>
                    <a:pt x="142556" y="2186799"/>
                    <a:pt x="147918" y="2198594"/>
                  </a:cubicBezTo>
                  <a:cubicBezTo>
                    <a:pt x="156213" y="2216843"/>
                    <a:pt x="174812" y="2252382"/>
                    <a:pt x="174812" y="2252382"/>
                  </a:cubicBezTo>
                  <a:cubicBezTo>
                    <a:pt x="177053" y="2263588"/>
                    <a:pt x="177522" y="2275300"/>
                    <a:pt x="181535" y="2286000"/>
                  </a:cubicBezTo>
                  <a:cubicBezTo>
                    <a:pt x="184372" y="2293566"/>
                    <a:pt x="192146" y="2298605"/>
                    <a:pt x="194983" y="2306171"/>
                  </a:cubicBezTo>
                  <a:cubicBezTo>
                    <a:pt x="198996" y="2316871"/>
                    <a:pt x="197604" y="2329122"/>
                    <a:pt x="201706" y="2339788"/>
                  </a:cubicBezTo>
                  <a:cubicBezTo>
                    <a:pt x="208902" y="2358498"/>
                    <a:pt x="223738" y="2374130"/>
                    <a:pt x="228600" y="2393577"/>
                  </a:cubicBezTo>
                  <a:cubicBezTo>
                    <a:pt x="240998" y="2443163"/>
                    <a:pt x="227675" y="2398139"/>
                    <a:pt x="248771" y="2447365"/>
                  </a:cubicBezTo>
                  <a:cubicBezTo>
                    <a:pt x="251563" y="2453879"/>
                    <a:pt x="252702" y="2461021"/>
                    <a:pt x="255494" y="2467535"/>
                  </a:cubicBezTo>
                  <a:cubicBezTo>
                    <a:pt x="259442" y="2476747"/>
                    <a:pt x="265422" y="2485044"/>
                    <a:pt x="268941" y="2494429"/>
                  </a:cubicBezTo>
                  <a:cubicBezTo>
                    <a:pt x="272186" y="2503082"/>
                    <a:pt x="272111" y="2512794"/>
                    <a:pt x="275665" y="2521324"/>
                  </a:cubicBezTo>
                  <a:cubicBezTo>
                    <a:pt x="283375" y="2539828"/>
                    <a:pt x="296219" y="2556095"/>
                    <a:pt x="302559" y="2575112"/>
                  </a:cubicBezTo>
                  <a:cubicBezTo>
                    <a:pt x="304800" y="2581835"/>
                    <a:pt x="305712" y="2589160"/>
                    <a:pt x="309283" y="2595282"/>
                  </a:cubicBezTo>
                  <a:cubicBezTo>
                    <a:pt x="321498" y="2616222"/>
                    <a:pt x="349624" y="2655794"/>
                    <a:pt x="349624" y="2655794"/>
                  </a:cubicBezTo>
                  <a:cubicBezTo>
                    <a:pt x="364045" y="2699062"/>
                    <a:pt x="345041" y="2652068"/>
                    <a:pt x="376518" y="2696135"/>
                  </a:cubicBezTo>
                  <a:cubicBezTo>
                    <a:pt x="382344" y="2704291"/>
                    <a:pt x="384808" y="2714434"/>
                    <a:pt x="389965" y="2723029"/>
                  </a:cubicBezTo>
                  <a:cubicBezTo>
                    <a:pt x="398280" y="2736887"/>
                    <a:pt x="408293" y="2749666"/>
                    <a:pt x="416859" y="2763371"/>
                  </a:cubicBezTo>
                  <a:lnTo>
                    <a:pt x="450477" y="2817159"/>
                  </a:lnTo>
                  <a:cubicBezTo>
                    <a:pt x="452718" y="2823882"/>
                    <a:pt x="453758" y="2831134"/>
                    <a:pt x="457200" y="2837329"/>
                  </a:cubicBezTo>
                  <a:cubicBezTo>
                    <a:pt x="483828" y="2885261"/>
                    <a:pt x="481855" y="2866467"/>
                    <a:pt x="504265" y="2911288"/>
                  </a:cubicBezTo>
                  <a:cubicBezTo>
                    <a:pt x="507435" y="2917627"/>
                    <a:pt x="507472" y="2925305"/>
                    <a:pt x="510988" y="2931459"/>
                  </a:cubicBezTo>
                  <a:cubicBezTo>
                    <a:pt x="516548" y="2941189"/>
                    <a:pt x="525220" y="2948850"/>
                    <a:pt x="531159" y="2958353"/>
                  </a:cubicBezTo>
                  <a:cubicBezTo>
                    <a:pt x="570553" y="3021383"/>
                    <a:pt x="521040" y="2953600"/>
                    <a:pt x="558053" y="3005418"/>
                  </a:cubicBezTo>
                  <a:cubicBezTo>
                    <a:pt x="564566" y="3014537"/>
                    <a:pt x="571711" y="3023193"/>
                    <a:pt x="578224" y="3032312"/>
                  </a:cubicBezTo>
                  <a:cubicBezTo>
                    <a:pt x="582921" y="3038887"/>
                    <a:pt x="586974" y="3045907"/>
                    <a:pt x="591671" y="3052482"/>
                  </a:cubicBezTo>
                  <a:cubicBezTo>
                    <a:pt x="598184" y="3061601"/>
                    <a:pt x="605902" y="3069874"/>
                    <a:pt x="611841" y="3079377"/>
                  </a:cubicBezTo>
                  <a:cubicBezTo>
                    <a:pt x="617153" y="3087876"/>
                    <a:pt x="619274" y="3098253"/>
                    <a:pt x="625288" y="3106271"/>
                  </a:cubicBezTo>
                  <a:cubicBezTo>
                    <a:pt x="632895" y="3116413"/>
                    <a:pt x="643932" y="3123539"/>
                    <a:pt x="652183" y="3133165"/>
                  </a:cubicBezTo>
                  <a:cubicBezTo>
                    <a:pt x="657442" y="3139300"/>
                    <a:pt x="660933" y="3146760"/>
                    <a:pt x="665630" y="3153335"/>
                  </a:cubicBezTo>
                  <a:cubicBezTo>
                    <a:pt x="672143" y="3162453"/>
                    <a:pt x="678626" y="3171620"/>
                    <a:pt x="685800" y="3180229"/>
                  </a:cubicBezTo>
                  <a:cubicBezTo>
                    <a:pt x="689858" y="3185099"/>
                    <a:pt x="695287" y="3188727"/>
                    <a:pt x="699247" y="3193677"/>
                  </a:cubicBezTo>
                  <a:cubicBezTo>
                    <a:pt x="704295" y="3199987"/>
                    <a:pt x="707521" y="3207639"/>
                    <a:pt x="712694" y="3213847"/>
                  </a:cubicBezTo>
                  <a:cubicBezTo>
                    <a:pt x="718781" y="3221152"/>
                    <a:pt x="726677" y="3226798"/>
                    <a:pt x="732865" y="3234018"/>
                  </a:cubicBezTo>
                  <a:cubicBezTo>
                    <a:pt x="740158" y="3242526"/>
                    <a:pt x="745861" y="3252304"/>
                    <a:pt x="753035" y="3260912"/>
                  </a:cubicBezTo>
                  <a:cubicBezTo>
                    <a:pt x="757093" y="3265782"/>
                    <a:pt x="762425" y="3269489"/>
                    <a:pt x="766483" y="3274359"/>
                  </a:cubicBezTo>
                  <a:cubicBezTo>
                    <a:pt x="788185" y="3300401"/>
                    <a:pt x="795493" y="3320594"/>
                    <a:pt x="826994" y="3341594"/>
                  </a:cubicBezTo>
                  <a:cubicBezTo>
                    <a:pt x="838450" y="3349231"/>
                    <a:pt x="865716" y="3366869"/>
                    <a:pt x="874059" y="3375212"/>
                  </a:cubicBezTo>
                  <a:cubicBezTo>
                    <a:pt x="904471" y="3405624"/>
                    <a:pt x="868409" y="3389016"/>
                    <a:pt x="907677" y="3402106"/>
                  </a:cubicBezTo>
                  <a:cubicBezTo>
                    <a:pt x="912159" y="3408830"/>
                    <a:pt x="915951" y="3416069"/>
                    <a:pt x="921124" y="3422277"/>
                  </a:cubicBezTo>
                  <a:cubicBezTo>
                    <a:pt x="927211" y="3429581"/>
                    <a:pt x="936020" y="3434536"/>
                    <a:pt x="941294" y="3442447"/>
                  </a:cubicBezTo>
                  <a:cubicBezTo>
                    <a:pt x="967275" y="3481418"/>
                    <a:pt x="923079" y="3445992"/>
                    <a:pt x="968188" y="3476065"/>
                  </a:cubicBezTo>
                  <a:cubicBezTo>
                    <a:pt x="978175" y="3491045"/>
                    <a:pt x="981394" y="3498731"/>
                    <a:pt x="995083" y="3509682"/>
                  </a:cubicBezTo>
                  <a:cubicBezTo>
                    <a:pt x="1001393" y="3514730"/>
                    <a:pt x="1008943" y="3518081"/>
                    <a:pt x="1015253" y="3523129"/>
                  </a:cubicBezTo>
                  <a:cubicBezTo>
                    <a:pt x="1020203" y="3527089"/>
                    <a:pt x="1023629" y="3532773"/>
                    <a:pt x="1028700" y="3536577"/>
                  </a:cubicBezTo>
                  <a:cubicBezTo>
                    <a:pt x="1041629" y="3546274"/>
                    <a:pt x="1055594" y="3554506"/>
                    <a:pt x="1069041" y="3563471"/>
                  </a:cubicBezTo>
                  <a:cubicBezTo>
                    <a:pt x="1075765" y="3567953"/>
                    <a:pt x="1081709" y="3573917"/>
                    <a:pt x="1089212" y="3576918"/>
                  </a:cubicBezTo>
                  <a:cubicBezTo>
                    <a:pt x="1100418" y="3581400"/>
                    <a:pt x="1112234" y="3584586"/>
                    <a:pt x="1122830" y="3590365"/>
                  </a:cubicBezTo>
                  <a:cubicBezTo>
                    <a:pt x="1137018" y="3598104"/>
                    <a:pt x="1149724" y="3608294"/>
                    <a:pt x="1163171" y="3617259"/>
                  </a:cubicBezTo>
                  <a:cubicBezTo>
                    <a:pt x="1169894" y="3621741"/>
                    <a:pt x="1177627" y="3624992"/>
                    <a:pt x="1183341" y="3630706"/>
                  </a:cubicBezTo>
                  <a:cubicBezTo>
                    <a:pt x="1198211" y="3645576"/>
                    <a:pt x="1204961" y="3654963"/>
                    <a:pt x="1223683" y="3664324"/>
                  </a:cubicBezTo>
                  <a:cubicBezTo>
                    <a:pt x="1230022" y="3667493"/>
                    <a:pt x="1237130" y="3668806"/>
                    <a:pt x="1243853" y="3671047"/>
                  </a:cubicBezTo>
                  <a:cubicBezTo>
                    <a:pt x="1291377" y="3702729"/>
                    <a:pt x="1232558" y="3662979"/>
                    <a:pt x="1290918" y="3704665"/>
                  </a:cubicBezTo>
                  <a:cubicBezTo>
                    <a:pt x="1297493" y="3709362"/>
                    <a:pt x="1304880" y="3712939"/>
                    <a:pt x="1311088" y="3718112"/>
                  </a:cubicBezTo>
                  <a:cubicBezTo>
                    <a:pt x="1318393" y="3724199"/>
                    <a:pt x="1323196" y="3733243"/>
                    <a:pt x="1331259" y="3738282"/>
                  </a:cubicBezTo>
                  <a:cubicBezTo>
                    <a:pt x="1341494" y="3744679"/>
                    <a:pt x="1353671" y="3747247"/>
                    <a:pt x="1364877" y="3751729"/>
                  </a:cubicBezTo>
                  <a:cubicBezTo>
                    <a:pt x="1392904" y="3779759"/>
                    <a:pt x="1361747" y="3750357"/>
                    <a:pt x="1398494" y="3778624"/>
                  </a:cubicBezTo>
                  <a:cubicBezTo>
                    <a:pt x="1421243" y="3796123"/>
                    <a:pt x="1443318" y="3814483"/>
                    <a:pt x="1465730" y="3832412"/>
                  </a:cubicBezTo>
                  <a:cubicBezTo>
                    <a:pt x="1476936" y="3841377"/>
                    <a:pt x="1487407" y="3851346"/>
                    <a:pt x="1499347" y="3859306"/>
                  </a:cubicBezTo>
                  <a:lnTo>
                    <a:pt x="1559859" y="3899647"/>
                  </a:lnTo>
                  <a:lnTo>
                    <a:pt x="1580030" y="3913094"/>
                  </a:lnTo>
                  <a:cubicBezTo>
                    <a:pt x="1586753" y="3917576"/>
                    <a:pt x="1592534" y="3923986"/>
                    <a:pt x="1600200" y="3926541"/>
                  </a:cubicBezTo>
                  <a:cubicBezTo>
                    <a:pt x="1606924" y="3928782"/>
                    <a:pt x="1614176" y="3929823"/>
                    <a:pt x="1620371" y="3933265"/>
                  </a:cubicBezTo>
                  <a:cubicBezTo>
                    <a:pt x="1634498" y="3941114"/>
                    <a:pt x="1646854" y="3951844"/>
                    <a:pt x="1660712" y="3960159"/>
                  </a:cubicBezTo>
                  <a:cubicBezTo>
                    <a:pt x="1671918" y="3966882"/>
                    <a:pt x="1683696" y="3972733"/>
                    <a:pt x="1694330" y="3980329"/>
                  </a:cubicBezTo>
                  <a:cubicBezTo>
                    <a:pt x="1699488" y="3984014"/>
                    <a:pt x="1702619" y="3990092"/>
                    <a:pt x="1707777" y="3993777"/>
                  </a:cubicBezTo>
                  <a:cubicBezTo>
                    <a:pt x="1718411" y="4001373"/>
                    <a:pt x="1731079" y="4005924"/>
                    <a:pt x="1741394" y="4013947"/>
                  </a:cubicBezTo>
                  <a:cubicBezTo>
                    <a:pt x="1751401" y="4021730"/>
                    <a:pt x="1758146" y="4033234"/>
                    <a:pt x="1768288" y="4040841"/>
                  </a:cubicBezTo>
                  <a:cubicBezTo>
                    <a:pt x="1776307" y="4046855"/>
                    <a:pt x="1786480" y="4049315"/>
                    <a:pt x="1795183" y="4054288"/>
                  </a:cubicBezTo>
                  <a:cubicBezTo>
                    <a:pt x="1802199" y="4058297"/>
                    <a:pt x="1808630" y="4063253"/>
                    <a:pt x="1815353" y="4067735"/>
                  </a:cubicBezTo>
                  <a:cubicBezTo>
                    <a:pt x="1819835" y="4074459"/>
                    <a:pt x="1822719" y="4082585"/>
                    <a:pt x="1828800" y="4087906"/>
                  </a:cubicBezTo>
                  <a:cubicBezTo>
                    <a:pt x="1857253" y="4112803"/>
                    <a:pt x="1861609" y="4112289"/>
                    <a:pt x="1889312" y="4121524"/>
                  </a:cubicBezTo>
                  <a:cubicBezTo>
                    <a:pt x="1895405" y="4126093"/>
                    <a:pt x="1926544" y="4150225"/>
                    <a:pt x="1936377" y="4155141"/>
                  </a:cubicBezTo>
                  <a:cubicBezTo>
                    <a:pt x="1942716" y="4158311"/>
                    <a:pt x="1949824" y="4159624"/>
                    <a:pt x="1956547" y="4161865"/>
                  </a:cubicBezTo>
                  <a:cubicBezTo>
                    <a:pt x="2001311" y="4206627"/>
                    <a:pt x="1953103" y="4164434"/>
                    <a:pt x="1996888" y="4188759"/>
                  </a:cubicBezTo>
                  <a:cubicBezTo>
                    <a:pt x="2011016" y="4196608"/>
                    <a:pt x="2023783" y="4206688"/>
                    <a:pt x="2037230" y="4215653"/>
                  </a:cubicBezTo>
                  <a:cubicBezTo>
                    <a:pt x="2043953" y="4220135"/>
                    <a:pt x="2049734" y="4226545"/>
                    <a:pt x="2057400" y="4229100"/>
                  </a:cubicBezTo>
                  <a:lnTo>
                    <a:pt x="2077571" y="4235824"/>
                  </a:lnTo>
                  <a:cubicBezTo>
                    <a:pt x="2098021" y="4252184"/>
                    <a:pt x="2128289" y="4277992"/>
                    <a:pt x="2151530" y="4289612"/>
                  </a:cubicBezTo>
                  <a:cubicBezTo>
                    <a:pt x="2160495" y="4294094"/>
                    <a:pt x="2169925" y="4297747"/>
                    <a:pt x="2178424" y="4303059"/>
                  </a:cubicBezTo>
                  <a:cubicBezTo>
                    <a:pt x="2187926" y="4308998"/>
                    <a:pt x="2195816" y="4317290"/>
                    <a:pt x="2205318" y="4323229"/>
                  </a:cubicBezTo>
                  <a:cubicBezTo>
                    <a:pt x="2213817" y="4328541"/>
                    <a:pt x="2223450" y="4331809"/>
                    <a:pt x="2232212" y="4336677"/>
                  </a:cubicBezTo>
                  <a:cubicBezTo>
                    <a:pt x="2243636" y="4343024"/>
                    <a:pt x="2254957" y="4349598"/>
                    <a:pt x="2265830" y="4356847"/>
                  </a:cubicBezTo>
                  <a:cubicBezTo>
                    <a:pt x="2275154" y="4363063"/>
                    <a:pt x="2282928" y="4371576"/>
                    <a:pt x="2292724" y="4377018"/>
                  </a:cubicBezTo>
                  <a:cubicBezTo>
                    <a:pt x="2303274" y="4382879"/>
                    <a:pt x="2315692" y="4384786"/>
                    <a:pt x="2326341" y="4390465"/>
                  </a:cubicBezTo>
                  <a:cubicBezTo>
                    <a:pt x="2349403" y="4402765"/>
                    <a:pt x="2371165" y="4417359"/>
                    <a:pt x="2393577" y="4430806"/>
                  </a:cubicBezTo>
                  <a:cubicBezTo>
                    <a:pt x="2404783" y="4437529"/>
                    <a:pt x="2416739" y="4443136"/>
                    <a:pt x="2427194" y="4450977"/>
                  </a:cubicBezTo>
                  <a:cubicBezTo>
                    <a:pt x="2445124" y="4464424"/>
                    <a:pt x="2460174" y="4482994"/>
                    <a:pt x="2480983" y="4491318"/>
                  </a:cubicBezTo>
                  <a:cubicBezTo>
                    <a:pt x="2498693" y="4498402"/>
                    <a:pt x="2524743" y="4507743"/>
                    <a:pt x="2541494" y="4518212"/>
                  </a:cubicBezTo>
                  <a:cubicBezTo>
                    <a:pt x="2588014" y="4547287"/>
                    <a:pt x="2548930" y="4531896"/>
                    <a:pt x="2588559" y="4545106"/>
                  </a:cubicBezTo>
                  <a:cubicBezTo>
                    <a:pt x="2597524" y="4551830"/>
                    <a:pt x="2605430" y="4560265"/>
                    <a:pt x="2615453" y="4565277"/>
                  </a:cubicBezTo>
                  <a:cubicBezTo>
                    <a:pt x="2628131" y="4571616"/>
                    <a:pt x="2642347" y="4574242"/>
                    <a:pt x="2655794" y="4578724"/>
                  </a:cubicBezTo>
                  <a:lnTo>
                    <a:pt x="2675965" y="4585447"/>
                  </a:lnTo>
                  <a:cubicBezTo>
                    <a:pt x="2682688" y="4587688"/>
                    <a:pt x="2689259" y="4590452"/>
                    <a:pt x="2696135" y="4592171"/>
                  </a:cubicBezTo>
                  <a:cubicBezTo>
                    <a:pt x="2705100" y="4594412"/>
                    <a:pt x="2714179" y="4596239"/>
                    <a:pt x="2723030" y="4598894"/>
                  </a:cubicBezTo>
                  <a:cubicBezTo>
                    <a:pt x="2750012" y="4606988"/>
                    <a:pt x="2764044" y="4614298"/>
                    <a:pt x="2790265" y="4619065"/>
                  </a:cubicBezTo>
                  <a:cubicBezTo>
                    <a:pt x="2805857" y="4621900"/>
                    <a:pt x="2821642" y="4623547"/>
                    <a:pt x="2837330" y="4625788"/>
                  </a:cubicBezTo>
                  <a:cubicBezTo>
                    <a:pt x="2878754" y="4639597"/>
                    <a:pt x="2836577" y="4626874"/>
                    <a:pt x="2904565" y="4639235"/>
                  </a:cubicBezTo>
                  <a:cubicBezTo>
                    <a:pt x="2913657" y="4640888"/>
                    <a:pt x="2922424" y="4644023"/>
                    <a:pt x="2931459" y="4645959"/>
                  </a:cubicBezTo>
                  <a:cubicBezTo>
                    <a:pt x="2953807" y="4650748"/>
                    <a:pt x="2976149" y="4655649"/>
                    <a:pt x="2998694" y="4659406"/>
                  </a:cubicBezTo>
                  <a:cubicBezTo>
                    <a:pt x="3012141" y="4661647"/>
                    <a:pt x="3025667" y="4663455"/>
                    <a:pt x="3039035" y="4666129"/>
                  </a:cubicBezTo>
                  <a:cubicBezTo>
                    <a:pt x="3048096" y="4667941"/>
                    <a:pt x="3056926" y="4670775"/>
                    <a:pt x="3065930" y="4672853"/>
                  </a:cubicBezTo>
                  <a:lnTo>
                    <a:pt x="3126441" y="4686300"/>
                  </a:lnTo>
                  <a:cubicBezTo>
                    <a:pt x="3135445" y="4688378"/>
                    <a:pt x="3144293" y="4691120"/>
                    <a:pt x="3153335" y="4693024"/>
                  </a:cubicBezTo>
                  <a:cubicBezTo>
                    <a:pt x="3261296" y="4715752"/>
                    <a:pt x="3227687" y="4710249"/>
                    <a:pt x="3314700" y="4719918"/>
                  </a:cubicBezTo>
                  <a:cubicBezTo>
                    <a:pt x="3380288" y="4736314"/>
                    <a:pt x="3298390" y="4716294"/>
                    <a:pt x="3375212" y="4733365"/>
                  </a:cubicBezTo>
                  <a:cubicBezTo>
                    <a:pt x="3423748" y="4744151"/>
                    <a:pt x="3379991" y="4736679"/>
                    <a:pt x="3435724" y="4746812"/>
                  </a:cubicBezTo>
                  <a:cubicBezTo>
                    <a:pt x="3449137" y="4749251"/>
                    <a:pt x="3462440" y="4753076"/>
                    <a:pt x="3476065" y="4753535"/>
                  </a:cubicBezTo>
                  <a:lnTo>
                    <a:pt x="4034118" y="4766982"/>
                  </a:lnTo>
                  <a:cubicBezTo>
                    <a:pt x="4052047" y="4769223"/>
                    <a:pt x="4070047" y="4770959"/>
                    <a:pt x="4087906" y="4773706"/>
                  </a:cubicBezTo>
                  <a:cubicBezTo>
                    <a:pt x="4099201" y="4775444"/>
                    <a:pt x="4110270" y="4778443"/>
                    <a:pt x="4121524" y="4780429"/>
                  </a:cubicBezTo>
                  <a:cubicBezTo>
                    <a:pt x="4189785" y="4792475"/>
                    <a:pt x="4191521" y="4792351"/>
                    <a:pt x="4249271" y="4800600"/>
                  </a:cubicBezTo>
                  <a:cubicBezTo>
                    <a:pt x="4376652" y="4836995"/>
                    <a:pt x="4216972" y="4793679"/>
                    <a:pt x="4343400" y="4820771"/>
                  </a:cubicBezTo>
                  <a:cubicBezTo>
                    <a:pt x="4359354" y="4824190"/>
                    <a:pt x="4374567" y="4830549"/>
                    <a:pt x="4390465" y="4834218"/>
                  </a:cubicBezTo>
                  <a:cubicBezTo>
                    <a:pt x="4468434" y="4852210"/>
                    <a:pt x="4395345" y="4830395"/>
                    <a:pt x="4464424" y="4847665"/>
                  </a:cubicBezTo>
                  <a:cubicBezTo>
                    <a:pt x="4471299" y="4849384"/>
                    <a:pt x="4477871" y="4852147"/>
                    <a:pt x="4484594" y="4854388"/>
                  </a:cubicBezTo>
                  <a:cubicBezTo>
                    <a:pt x="4618118" y="4841037"/>
                    <a:pt x="4501881" y="4854869"/>
                    <a:pt x="4585447" y="4840941"/>
                  </a:cubicBezTo>
                  <a:cubicBezTo>
                    <a:pt x="4619181" y="4835319"/>
                    <a:pt x="4668829" y="4831077"/>
                    <a:pt x="4699747" y="4820771"/>
                  </a:cubicBezTo>
                  <a:cubicBezTo>
                    <a:pt x="4742693" y="4806455"/>
                    <a:pt x="4693995" y="4821523"/>
                    <a:pt x="4760259" y="4807324"/>
                  </a:cubicBezTo>
                  <a:cubicBezTo>
                    <a:pt x="4778330" y="4803452"/>
                    <a:pt x="4795925" y="4797502"/>
                    <a:pt x="4814047" y="4793877"/>
                  </a:cubicBezTo>
                  <a:lnTo>
                    <a:pt x="4847665" y="4787153"/>
                  </a:lnTo>
                  <a:cubicBezTo>
                    <a:pt x="4880002" y="4781273"/>
                    <a:pt x="4890797" y="4780820"/>
                    <a:pt x="4921624" y="4773706"/>
                  </a:cubicBezTo>
                  <a:cubicBezTo>
                    <a:pt x="5005924" y="4754253"/>
                    <a:pt x="4944136" y="4764727"/>
                    <a:pt x="5022477" y="4753535"/>
                  </a:cubicBezTo>
                  <a:cubicBezTo>
                    <a:pt x="5033683" y="4749053"/>
                    <a:pt x="5045065" y="4744990"/>
                    <a:pt x="5056094" y="4740088"/>
                  </a:cubicBezTo>
                  <a:cubicBezTo>
                    <a:pt x="5065253" y="4736017"/>
                    <a:pt x="5073776" y="4730589"/>
                    <a:pt x="5082988" y="4726641"/>
                  </a:cubicBezTo>
                  <a:cubicBezTo>
                    <a:pt x="5089502" y="4723849"/>
                    <a:pt x="5096645" y="4722710"/>
                    <a:pt x="5103159" y="4719918"/>
                  </a:cubicBezTo>
                  <a:cubicBezTo>
                    <a:pt x="5112371" y="4715970"/>
                    <a:pt x="5120841" y="4710419"/>
                    <a:pt x="5130053" y="4706471"/>
                  </a:cubicBezTo>
                  <a:cubicBezTo>
                    <a:pt x="5136567" y="4703679"/>
                    <a:pt x="5143710" y="4702539"/>
                    <a:pt x="5150224" y="4699747"/>
                  </a:cubicBezTo>
                  <a:cubicBezTo>
                    <a:pt x="5159436" y="4695799"/>
                    <a:pt x="5167959" y="4690371"/>
                    <a:pt x="5177118" y="4686300"/>
                  </a:cubicBezTo>
                  <a:cubicBezTo>
                    <a:pt x="5188147" y="4681398"/>
                    <a:pt x="5199285" y="4676670"/>
                    <a:pt x="5210735" y="4672853"/>
                  </a:cubicBezTo>
                  <a:cubicBezTo>
                    <a:pt x="5219502" y="4669931"/>
                    <a:pt x="5229100" y="4669683"/>
                    <a:pt x="5237630" y="4666129"/>
                  </a:cubicBezTo>
                  <a:cubicBezTo>
                    <a:pt x="5330705" y="4627347"/>
                    <a:pt x="5257670" y="4647671"/>
                    <a:pt x="5318312" y="4632512"/>
                  </a:cubicBezTo>
                  <a:cubicBezTo>
                    <a:pt x="5327277" y="4625788"/>
                    <a:pt x="5335703" y="4618280"/>
                    <a:pt x="5345206" y="4612341"/>
                  </a:cubicBezTo>
                  <a:cubicBezTo>
                    <a:pt x="5400078" y="4578045"/>
                    <a:pt x="5347030" y="4618349"/>
                    <a:pt x="5392271" y="4585447"/>
                  </a:cubicBezTo>
                  <a:cubicBezTo>
                    <a:pt x="5410396" y="4572265"/>
                    <a:pt x="5424798" y="4552194"/>
                    <a:pt x="5446059" y="4545106"/>
                  </a:cubicBezTo>
                  <a:cubicBezTo>
                    <a:pt x="5465667" y="4538570"/>
                    <a:pt x="5474134" y="4536804"/>
                    <a:pt x="5493124" y="4524935"/>
                  </a:cubicBezTo>
                  <a:cubicBezTo>
                    <a:pt x="5539645" y="4495860"/>
                    <a:pt x="5500560" y="4511252"/>
                    <a:pt x="5540188" y="4498041"/>
                  </a:cubicBezTo>
                  <a:cubicBezTo>
                    <a:pt x="5549153" y="4491318"/>
                    <a:pt x="5557580" y="4483810"/>
                    <a:pt x="5567083" y="4477871"/>
                  </a:cubicBezTo>
                  <a:cubicBezTo>
                    <a:pt x="5575582" y="4472559"/>
                    <a:pt x="5585736" y="4470129"/>
                    <a:pt x="5593977" y="4464424"/>
                  </a:cubicBezTo>
                  <a:cubicBezTo>
                    <a:pt x="5614987" y="4449879"/>
                    <a:pt x="5634318" y="4433047"/>
                    <a:pt x="5654488" y="4417359"/>
                  </a:cubicBezTo>
                  <a:cubicBezTo>
                    <a:pt x="5661994" y="4411521"/>
                    <a:pt x="5666921" y="4402715"/>
                    <a:pt x="5674659" y="4397188"/>
                  </a:cubicBezTo>
                  <a:cubicBezTo>
                    <a:pt x="5682815" y="4391362"/>
                    <a:pt x="5693054" y="4389053"/>
                    <a:pt x="5701553" y="4383741"/>
                  </a:cubicBezTo>
                  <a:cubicBezTo>
                    <a:pt x="5711055" y="4377802"/>
                    <a:pt x="5719267" y="4369997"/>
                    <a:pt x="5728447" y="4363571"/>
                  </a:cubicBezTo>
                  <a:cubicBezTo>
                    <a:pt x="5741687" y="4354303"/>
                    <a:pt x="5755859" y="4346374"/>
                    <a:pt x="5768788" y="4336677"/>
                  </a:cubicBezTo>
                  <a:cubicBezTo>
                    <a:pt x="5777753" y="4329953"/>
                    <a:pt x="5786564" y="4323019"/>
                    <a:pt x="5795683" y="4316506"/>
                  </a:cubicBezTo>
                  <a:cubicBezTo>
                    <a:pt x="5802258" y="4311809"/>
                    <a:pt x="5809645" y="4308232"/>
                    <a:pt x="5815853" y="4303059"/>
                  </a:cubicBezTo>
                  <a:cubicBezTo>
                    <a:pt x="5823158" y="4296972"/>
                    <a:pt x="5828719" y="4288975"/>
                    <a:pt x="5836024" y="4282888"/>
                  </a:cubicBezTo>
                  <a:cubicBezTo>
                    <a:pt x="5846058" y="4274526"/>
                    <a:pt x="5883242" y="4253651"/>
                    <a:pt x="5889812" y="4249271"/>
                  </a:cubicBezTo>
                  <a:cubicBezTo>
                    <a:pt x="5899136" y="4243055"/>
                    <a:pt x="5907587" y="4235613"/>
                    <a:pt x="5916706" y="4229100"/>
                  </a:cubicBezTo>
                  <a:cubicBezTo>
                    <a:pt x="5923282" y="4224403"/>
                    <a:pt x="5930153" y="4220135"/>
                    <a:pt x="5936877" y="4215653"/>
                  </a:cubicBezTo>
                  <a:cubicBezTo>
                    <a:pt x="5941359" y="4208929"/>
                    <a:pt x="5945151" y="4201690"/>
                    <a:pt x="5950324" y="4195482"/>
                  </a:cubicBezTo>
                  <a:cubicBezTo>
                    <a:pt x="5956411" y="4188178"/>
                    <a:pt x="5964967" y="4183049"/>
                    <a:pt x="5970494" y="4175312"/>
                  </a:cubicBezTo>
                  <a:cubicBezTo>
                    <a:pt x="5976320" y="4167156"/>
                    <a:pt x="5978968" y="4157120"/>
                    <a:pt x="5983941" y="4148418"/>
                  </a:cubicBezTo>
                  <a:cubicBezTo>
                    <a:pt x="6000114" y="4120115"/>
                    <a:pt x="5997289" y="4135217"/>
                    <a:pt x="6010835" y="4101353"/>
                  </a:cubicBezTo>
                  <a:cubicBezTo>
                    <a:pt x="6016099" y="4088192"/>
                    <a:pt x="6020845" y="4074763"/>
                    <a:pt x="6024283" y="4061012"/>
                  </a:cubicBezTo>
                  <a:cubicBezTo>
                    <a:pt x="6026524" y="4052047"/>
                    <a:pt x="6027762" y="4042770"/>
                    <a:pt x="6031006" y="4034118"/>
                  </a:cubicBezTo>
                  <a:cubicBezTo>
                    <a:pt x="6034525" y="4024733"/>
                    <a:pt x="6039480" y="4015926"/>
                    <a:pt x="6044453" y="4007224"/>
                  </a:cubicBezTo>
                  <a:cubicBezTo>
                    <a:pt x="6048462" y="4000208"/>
                    <a:pt x="6053891" y="3994069"/>
                    <a:pt x="6057900" y="3987053"/>
                  </a:cubicBezTo>
                  <a:cubicBezTo>
                    <a:pt x="6062873" y="3978351"/>
                    <a:pt x="6066374" y="3968861"/>
                    <a:pt x="6071347" y="3960159"/>
                  </a:cubicBezTo>
                  <a:cubicBezTo>
                    <a:pt x="6075356" y="3953143"/>
                    <a:pt x="6080785" y="3947004"/>
                    <a:pt x="6084794" y="3939988"/>
                  </a:cubicBezTo>
                  <a:cubicBezTo>
                    <a:pt x="6089767" y="3931286"/>
                    <a:pt x="6093268" y="3921796"/>
                    <a:pt x="6098241" y="3913094"/>
                  </a:cubicBezTo>
                  <a:cubicBezTo>
                    <a:pt x="6102250" y="3906078"/>
                    <a:pt x="6108074" y="3900151"/>
                    <a:pt x="6111688" y="3892924"/>
                  </a:cubicBezTo>
                  <a:cubicBezTo>
                    <a:pt x="6114858" y="3886585"/>
                    <a:pt x="6115620" y="3879267"/>
                    <a:pt x="6118412" y="3872753"/>
                  </a:cubicBezTo>
                  <a:cubicBezTo>
                    <a:pt x="6122360" y="3863541"/>
                    <a:pt x="6127911" y="3855071"/>
                    <a:pt x="6131859" y="3845859"/>
                  </a:cubicBezTo>
                  <a:cubicBezTo>
                    <a:pt x="6148561" y="3806889"/>
                    <a:pt x="6126189" y="3844278"/>
                    <a:pt x="6152030" y="3805518"/>
                  </a:cubicBezTo>
                  <a:lnTo>
                    <a:pt x="6165477" y="3765177"/>
                  </a:lnTo>
                  <a:cubicBezTo>
                    <a:pt x="6167718" y="3758453"/>
                    <a:pt x="6171035" y="3751997"/>
                    <a:pt x="6172200" y="3745006"/>
                  </a:cubicBezTo>
                  <a:cubicBezTo>
                    <a:pt x="6176271" y="3720584"/>
                    <a:pt x="6186999" y="3653545"/>
                    <a:pt x="6192371" y="3637429"/>
                  </a:cubicBezTo>
                  <a:cubicBezTo>
                    <a:pt x="6194612" y="3630706"/>
                    <a:pt x="6197375" y="3624134"/>
                    <a:pt x="6199094" y="3617259"/>
                  </a:cubicBezTo>
                  <a:cubicBezTo>
                    <a:pt x="6205650" y="3591034"/>
                    <a:pt x="6208745" y="3563153"/>
                    <a:pt x="6212541" y="3536577"/>
                  </a:cubicBezTo>
                  <a:cubicBezTo>
                    <a:pt x="6210300" y="3368489"/>
                    <a:pt x="6209772" y="3200369"/>
                    <a:pt x="6205818" y="3032312"/>
                  </a:cubicBezTo>
                  <a:cubicBezTo>
                    <a:pt x="6204969" y="2996250"/>
                    <a:pt x="6199953" y="2965577"/>
                    <a:pt x="6192371" y="2931459"/>
                  </a:cubicBezTo>
                  <a:cubicBezTo>
                    <a:pt x="6190366" y="2922438"/>
                    <a:pt x="6187652" y="2913586"/>
                    <a:pt x="6185647" y="2904565"/>
                  </a:cubicBezTo>
                  <a:cubicBezTo>
                    <a:pt x="6174828" y="2855881"/>
                    <a:pt x="6184216" y="2886822"/>
                    <a:pt x="6172200" y="2850777"/>
                  </a:cubicBezTo>
                  <a:cubicBezTo>
                    <a:pt x="6159025" y="2771717"/>
                    <a:pt x="6172128" y="2843726"/>
                    <a:pt x="6158753" y="2783541"/>
                  </a:cubicBezTo>
                  <a:cubicBezTo>
                    <a:pt x="6156274" y="2772386"/>
                    <a:pt x="6154600" y="2761059"/>
                    <a:pt x="6152030" y="2749924"/>
                  </a:cubicBezTo>
                  <a:cubicBezTo>
                    <a:pt x="6147874" y="2731916"/>
                    <a:pt x="6140876" y="2714474"/>
                    <a:pt x="6138583" y="2696135"/>
                  </a:cubicBezTo>
                  <a:cubicBezTo>
                    <a:pt x="6136342" y="2678206"/>
                    <a:pt x="6134830" y="2660170"/>
                    <a:pt x="6131859" y="2642347"/>
                  </a:cubicBezTo>
                  <a:cubicBezTo>
                    <a:pt x="6127657" y="2617137"/>
                    <a:pt x="6124804" y="2617655"/>
                    <a:pt x="6118412" y="2595282"/>
                  </a:cubicBezTo>
                  <a:cubicBezTo>
                    <a:pt x="6115873" y="2586397"/>
                    <a:pt x="6113624" y="2577423"/>
                    <a:pt x="6111688" y="2568388"/>
                  </a:cubicBezTo>
                  <a:cubicBezTo>
                    <a:pt x="6108906" y="2555405"/>
                    <a:pt x="6098739" y="2497729"/>
                    <a:pt x="6091518" y="2474259"/>
                  </a:cubicBezTo>
                  <a:cubicBezTo>
                    <a:pt x="6085265" y="2453937"/>
                    <a:pt x="6071347" y="2413747"/>
                    <a:pt x="6071347" y="2413747"/>
                  </a:cubicBezTo>
                  <a:cubicBezTo>
                    <a:pt x="6066803" y="2386478"/>
                    <a:pt x="6065424" y="2371592"/>
                    <a:pt x="6057900" y="2346512"/>
                  </a:cubicBezTo>
                  <a:cubicBezTo>
                    <a:pt x="6053827" y="2332935"/>
                    <a:pt x="6052315" y="2317965"/>
                    <a:pt x="6044453" y="2306171"/>
                  </a:cubicBezTo>
                  <a:cubicBezTo>
                    <a:pt x="6035488" y="2292724"/>
                    <a:pt x="6022670" y="2281161"/>
                    <a:pt x="6017559" y="2265829"/>
                  </a:cubicBezTo>
                  <a:cubicBezTo>
                    <a:pt x="5994080" y="2195393"/>
                    <a:pt x="6016237" y="2250068"/>
                    <a:pt x="5990665" y="2205318"/>
                  </a:cubicBezTo>
                  <a:cubicBezTo>
                    <a:pt x="5985692" y="2196616"/>
                    <a:pt x="5983044" y="2186580"/>
                    <a:pt x="5977218" y="2178424"/>
                  </a:cubicBezTo>
                  <a:cubicBezTo>
                    <a:pt x="5971691" y="2170686"/>
                    <a:pt x="5963771" y="2164977"/>
                    <a:pt x="5957047" y="2158253"/>
                  </a:cubicBezTo>
                  <a:cubicBezTo>
                    <a:pt x="5945214" y="2122750"/>
                    <a:pt x="5954255" y="2143978"/>
                    <a:pt x="5923430" y="2097741"/>
                  </a:cubicBezTo>
                  <a:cubicBezTo>
                    <a:pt x="5918948" y="2091018"/>
                    <a:pt x="5912538" y="2085237"/>
                    <a:pt x="5909983" y="2077571"/>
                  </a:cubicBezTo>
                  <a:cubicBezTo>
                    <a:pt x="5903245" y="2057357"/>
                    <a:pt x="5904293" y="2054606"/>
                    <a:pt x="5889812" y="2037229"/>
                  </a:cubicBezTo>
                  <a:cubicBezTo>
                    <a:pt x="5883725" y="2029924"/>
                    <a:pt x="5875829" y="2024278"/>
                    <a:pt x="5869641" y="2017059"/>
                  </a:cubicBezTo>
                  <a:cubicBezTo>
                    <a:pt x="5862348" y="2008551"/>
                    <a:pt x="5855984" y="1999284"/>
                    <a:pt x="5849471" y="1990165"/>
                  </a:cubicBezTo>
                  <a:cubicBezTo>
                    <a:pt x="5844774" y="1983589"/>
                    <a:pt x="5841197" y="1976202"/>
                    <a:pt x="5836024" y="1969994"/>
                  </a:cubicBezTo>
                  <a:cubicBezTo>
                    <a:pt x="5829937" y="1962689"/>
                    <a:pt x="5823158" y="1955911"/>
                    <a:pt x="5815853" y="1949824"/>
                  </a:cubicBezTo>
                  <a:cubicBezTo>
                    <a:pt x="5809645" y="1944651"/>
                    <a:pt x="5801891" y="1941550"/>
                    <a:pt x="5795683" y="1936377"/>
                  </a:cubicBezTo>
                  <a:cubicBezTo>
                    <a:pt x="5788378" y="1930290"/>
                    <a:pt x="5783330" y="1921618"/>
                    <a:pt x="5775512" y="1916206"/>
                  </a:cubicBezTo>
                  <a:cubicBezTo>
                    <a:pt x="5678554" y="1849081"/>
                    <a:pt x="5741336" y="1898511"/>
                    <a:pt x="5667935" y="1855694"/>
                  </a:cubicBezTo>
                  <a:cubicBezTo>
                    <a:pt x="5653975" y="1847551"/>
                    <a:pt x="5642926" y="1833910"/>
                    <a:pt x="5627594" y="1828800"/>
                  </a:cubicBezTo>
                  <a:cubicBezTo>
                    <a:pt x="5620871" y="1826559"/>
                    <a:pt x="5614238" y="1824024"/>
                    <a:pt x="5607424" y="1822077"/>
                  </a:cubicBezTo>
                  <a:cubicBezTo>
                    <a:pt x="5597370" y="1819205"/>
                    <a:pt x="5571106" y="1814003"/>
                    <a:pt x="5560359" y="1808629"/>
                  </a:cubicBezTo>
                  <a:cubicBezTo>
                    <a:pt x="5553131" y="1805015"/>
                    <a:pt x="5547416" y="1798796"/>
                    <a:pt x="5540188" y="1795182"/>
                  </a:cubicBezTo>
                  <a:cubicBezTo>
                    <a:pt x="5533849" y="1792013"/>
                    <a:pt x="5526271" y="1791794"/>
                    <a:pt x="5520018" y="1788459"/>
                  </a:cubicBezTo>
                  <a:cubicBezTo>
                    <a:pt x="5411513" y="1730590"/>
                    <a:pt x="5473812" y="1752886"/>
                    <a:pt x="5419165" y="1734671"/>
                  </a:cubicBezTo>
                  <a:cubicBezTo>
                    <a:pt x="5412441" y="1730189"/>
                    <a:pt x="5406588" y="1723986"/>
                    <a:pt x="5398994" y="1721224"/>
                  </a:cubicBezTo>
                  <a:cubicBezTo>
                    <a:pt x="5381626" y="1714908"/>
                    <a:pt x="5345206" y="1707777"/>
                    <a:pt x="5345206" y="1707777"/>
                  </a:cubicBezTo>
                  <a:cubicBezTo>
                    <a:pt x="5321874" y="1684445"/>
                    <a:pt x="5324833" y="1684143"/>
                    <a:pt x="5291418" y="1667435"/>
                  </a:cubicBezTo>
                  <a:cubicBezTo>
                    <a:pt x="5280623" y="1662037"/>
                    <a:pt x="5268350" y="1659849"/>
                    <a:pt x="5257800" y="1653988"/>
                  </a:cubicBezTo>
                  <a:cubicBezTo>
                    <a:pt x="5248004" y="1648546"/>
                    <a:pt x="5240408" y="1639757"/>
                    <a:pt x="5230906" y="1633818"/>
                  </a:cubicBezTo>
                  <a:cubicBezTo>
                    <a:pt x="5222407" y="1628506"/>
                    <a:pt x="5212511" y="1625683"/>
                    <a:pt x="5204012" y="1620371"/>
                  </a:cubicBezTo>
                  <a:cubicBezTo>
                    <a:pt x="5194509" y="1614432"/>
                    <a:pt x="5186621" y="1606139"/>
                    <a:pt x="5177118" y="1600200"/>
                  </a:cubicBezTo>
                  <a:cubicBezTo>
                    <a:pt x="5160367" y="1589731"/>
                    <a:pt x="5134316" y="1580390"/>
                    <a:pt x="5116606" y="1573306"/>
                  </a:cubicBezTo>
                  <a:cubicBezTo>
                    <a:pt x="5099203" y="1555903"/>
                    <a:pt x="5080220" y="1534283"/>
                    <a:pt x="5056094" y="1526241"/>
                  </a:cubicBezTo>
                  <a:lnTo>
                    <a:pt x="5035924" y="1519518"/>
                  </a:lnTo>
                  <a:cubicBezTo>
                    <a:pt x="5026959" y="1512794"/>
                    <a:pt x="5018760" y="1504907"/>
                    <a:pt x="5009030" y="1499347"/>
                  </a:cubicBezTo>
                  <a:cubicBezTo>
                    <a:pt x="5002876" y="1495831"/>
                    <a:pt x="4995373" y="1495416"/>
                    <a:pt x="4988859" y="1492624"/>
                  </a:cubicBezTo>
                  <a:cubicBezTo>
                    <a:pt x="4979647" y="1488676"/>
                    <a:pt x="4970421" y="1484558"/>
                    <a:pt x="4961965" y="1479177"/>
                  </a:cubicBezTo>
                  <a:cubicBezTo>
                    <a:pt x="4895546" y="1436910"/>
                    <a:pt x="4938184" y="1453321"/>
                    <a:pt x="4894730" y="1438835"/>
                  </a:cubicBezTo>
                  <a:cubicBezTo>
                    <a:pt x="4863273" y="1407380"/>
                    <a:pt x="4887489" y="1427343"/>
                    <a:pt x="4847665" y="1405218"/>
                  </a:cubicBezTo>
                  <a:cubicBezTo>
                    <a:pt x="4836241" y="1398871"/>
                    <a:pt x="4825129" y="1391973"/>
                    <a:pt x="4814047" y="1385047"/>
                  </a:cubicBezTo>
                  <a:cubicBezTo>
                    <a:pt x="4807195" y="1380764"/>
                    <a:pt x="4801104" y="1375214"/>
                    <a:pt x="4793877" y="1371600"/>
                  </a:cubicBezTo>
                  <a:cubicBezTo>
                    <a:pt x="4787538" y="1368431"/>
                    <a:pt x="4780342" y="1367366"/>
                    <a:pt x="4773706" y="1364877"/>
                  </a:cubicBezTo>
                  <a:cubicBezTo>
                    <a:pt x="4762405" y="1360639"/>
                    <a:pt x="4751046" y="1356487"/>
                    <a:pt x="4740088" y="1351429"/>
                  </a:cubicBezTo>
                  <a:cubicBezTo>
                    <a:pt x="4721887" y="1343029"/>
                    <a:pt x="4702979" y="1335654"/>
                    <a:pt x="4686300" y="1324535"/>
                  </a:cubicBezTo>
                  <a:cubicBezTo>
                    <a:pt x="4679577" y="1320053"/>
                    <a:pt x="4673514" y="1314370"/>
                    <a:pt x="4666130" y="1311088"/>
                  </a:cubicBezTo>
                  <a:cubicBezTo>
                    <a:pt x="4666123" y="1311085"/>
                    <a:pt x="4615707" y="1294281"/>
                    <a:pt x="4605618" y="1290918"/>
                  </a:cubicBezTo>
                  <a:cubicBezTo>
                    <a:pt x="4598894" y="1288677"/>
                    <a:pt x="4591786" y="1287364"/>
                    <a:pt x="4585447" y="1284194"/>
                  </a:cubicBezTo>
                  <a:cubicBezTo>
                    <a:pt x="4562016" y="1272479"/>
                    <a:pt x="4550689" y="1265884"/>
                    <a:pt x="4524935" y="1257300"/>
                  </a:cubicBezTo>
                  <a:cubicBezTo>
                    <a:pt x="4516169" y="1254378"/>
                    <a:pt x="4507006" y="1252818"/>
                    <a:pt x="4498041" y="1250577"/>
                  </a:cubicBezTo>
                  <a:cubicBezTo>
                    <a:pt x="4489076" y="1246094"/>
                    <a:pt x="4480359" y="1241077"/>
                    <a:pt x="4471147" y="1237129"/>
                  </a:cubicBezTo>
                  <a:cubicBezTo>
                    <a:pt x="4464633" y="1234337"/>
                    <a:pt x="4457613" y="1232894"/>
                    <a:pt x="4450977" y="1230406"/>
                  </a:cubicBezTo>
                  <a:cubicBezTo>
                    <a:pt x="4439676" y="1226168"/>
                    <a:pt x="4428388" y="1221861"/>
                    <a:pt x="4417359" y="1216959"/>
                  </a:cubicBezTo>
                  <a:cubicBezTo>
                    <a:pt x="4408200" y="1212888"/>
                    <a:pt x="4399771" y="1207234"/>
                    <a:pt x="4390465" y="1203512"/>
                  </a:cubicBezTo>
                  <a:cubicBezTo>
                    <a:pt x="4377304" y="1198248"/>
                    <a:pt x="4350124" y="1190065"/>
                    <a:pt x="4350124" y="1190065"/>
                  </a:cubicBezTo>
                  <a:cubicBezTo>
                    <a:pt x="4343400" y="1185583"/>
                    <a:pt x="4337337" y="1179900"/>
                    <a:pt x="4329953" y="1176618"/>
                  </a:cubicBezTo>
                  <a:cubicBezTo>
                    <a:pt x="4317000" y="1170861"/>
                    <a:pt x="4303059" y="1167653"/>
                    <a:pt x="4289612" y="1163171"/>
                  </a:cubicBezTo>
                  <a:lnTo>
                    <a:pt x="4269441" y="1156447"/>
                  </a:lnTo>
                  <a:cubicBezTo>
                    <a:pt x="4262718" y="1154206"/>
                    <a:pt x="4255851" y="1152356"/>
                    <a:pt x="4249271" y="1149724"/>
                  </a:cubicBezTo>
                  <a:cubicBezTo>
                    <a:pt x="4223500" y="1139416"/>
                    <a:pt x="4202430" y="1130225"/>
                    <a:pt x="4175312" y="1122829"/>
                  </a:cubicBezTo>
                  <a:cubicBezTo>
                    <a:pt x="4164287" y="1119822"/>
                    <a:pt x="4152781" y="1118878"/>
                    <a:pt x="4141694" y="1116106"/>
                  </a:cubicBezTo>
                  <a:cubicBezTo>
                    <a:pt x="4134819" y="1114387"/>
                    <a:pt x="4128399" y="1111101"/>
                    <a:pt x="4121524" y="1109382"/>
                  </a:cubicBezTo>
                  <a:cubicBezTo>
                    <a:pt x="4092707" y="1102178"/>
                    <a:pt x="4077504" y="1101923"/>
                    <a:pt x="4047565" y="1095935"/>
                  </a:cubicBezTo>
                  <a:cubicBezTo>
                    <a:pt x="4038504" y="1094123"/>
                    <a:pt x="4029706" y="1091148"/>
                    <a:pt x="4020671" y="1089212"/>
                  </a:cubicBezTo>
                  <a:cubicBezTo>
                    <a:pt x="3998322" y="1084423"/>
                    <a:pt x="3975608" y="1081309"/>
                    <a:pt x="3953435" y="1075765"/>
                  </a:cubicBezTo>
                  <a:cubicBezTo>
                    <a:pt x="3887846" y="1059366"/>
                    <a:pt x="3969745" y="1079390"/>
                    <a:pt x="3892924" y="1062318"/>
                  </a:cubicBezTo>
                  <a:cubicBezTo>
                    <a:pt x="3832739" y="1048943"/>
                    <a:pt x="3904748" y="1062046"/>
                    <a:pt x="3825688" y="1048871"/>
                  </a:cubicBezTo>
                  <a:lnTo>
                    <a:pt x="3745006" y="1021977"/>
                  </a:lnTo>
                  <a:cubicBezTo>
                    <a:pt x="3745005" y="1021977"/>
                    <a:pt x="3704666" y="1008530"/>
                    <a:pt x="3704665" y="1008529"/>
                  </a:cubicBezTo>
                  <a:cubicBezTo>
                    <a:pt x="3672701" y="987220"/>
                    <a:pt x="3692159" y="997637"/>
                    <a:pt x="3644153" y="981635"/>
                  </a:cubicBezTo>
                  <a:cubicBezTo>
                    <a:pt x="3644149" y="981634"/>
                    <a:pt x="3603815" y="968190"/>
                    <a:pt x="3603812" y="968188"/>
                  </a:cubicBezTo>
                  <a:cubicBezTo>
                    <a:pt x="3597088" y="963706"/>
                    <a:pt x="3591025" y="958023"/>
                    <a:pt x="3583641" y="954741"/>
                  </a:cubicBezTo>
                  <a:cubicBezTo>
                    <a:pt x="3570688" y="948984"/>
                    <a:pt x="3543300" y="941294"/>
                    <a:pt x="3543300" y="941294"/>
                  </a:cubicBezTo>
                  <a:cubicBezTo>
                    <a:pt x="3498013" y="896007"/>
                    <a:pt x="3550414" y="941490"/>
                    <a:pt x="3496235" y="914400"/>
                  </a:cubicBezTo>
                  <a:cubicBezTo>
                    <a:pt x="3486212" y="909388"/>
                    <a:pt x="3478460" y="900742"/>
                    <a:pt x="3469341" y="894229"/>
                  </a:cubicBezTo>
                  <a:cubicBezTo>
                    <a:pt x="3436582" y="870829"/>
                    <a:pt x="3461669" y="889844"/>
                    <a:pt x="3422277" y="867335"/>
                  </a:cubicBezTo>
                  <a:cubicBezTo>
                    <a:pt x="3345294" y="823345"/>
                    <a:pt x="3465360" y="889335"/>
                    <a:pt x="3381935" y="833718"/>
                  </a:cubicBezTo>
                  <a:cubicBezTo>
                    <a:pt x="3376038" y="829787"/>
                    <a:pt x="3368488" y="829235"/>
                    <a:pt x="3361765" y="826994"/>
                  </a:cubicBezTo>
                  <a:cubicBezTo>
                    <a:pt x="3297411" y="762643"/>
                    <a:pt x="3379811" y="839026"/>
                    <a:pt x="3321424" y="800100"/>
                  </a:cubicBezTo>
                  <a:cubicBezTo>
                    <a:pt x="3313512" y="794825"/>
                    <a:pt x="3308612" y="785950"/>
                    <a:pt x="3301253" y="779929"/>
                  </a:cubicBezTo>
                  <a:cubicBezTo>
                    <a:pt x="3283907" y="765737"/>
                    <a:pt x="3263312" y="755435"/>
                    <a:pt x="3247465" y="739588"/>
                  </a:cubicBezTo>
                  <a:cubicBezTo>
                    <a:pt x="3234018" y="726141"/>
                    <a:pt x="3223431" y="709031"/>
                    <a:pt x="3207124" y="699247"/>
                  </a:cubicBezTo>
                  <a:cubicBezTo>
                    <a:pt x="3195918" y="692524"/>
                    <a:pt x="3183961" y="686918"/>
                    <a:pt x="3173506" y="679077"/>
                  </a:cubicBezTo>
                  <a:cubicBezTo>
                    <a:pt x="3165899" y="673372"/>
                    <a:pt x="3160841" y="664744"/>
                    <a:pt x="3153335" y="658906"/>
                  </a:cubicBezTo>
                  <a:cubicBezTo>
                    <a:pt x="3140578" y="648984"/>
                    <a:pt x="3124421" y="643440"/>
                    <a:pt x="3112994" y="632012"/>
                  </a:cubicBezTo>
                  <a:cubicBezTo>
                    <a:pt x="3106271" y="625288"/>
                    <a:pt x="3100329" y="617679"/>
                    <a:pt x="3092824" y="611841"/>
                  </a:cubicBezTo>
                  <a:cubicBezTo>
                    <a:pt x="3080067" y="601919"/>
                    <a:pt x="3063911" y="596375"/>
                    <a:pt x="3052483" y="584947"/>
                  </a:cubicBezTo>
                  <a:cubicBezTo>
                    <a:pt x="3025255" y="557719"/>
                    <a:pt x="3019964" y="547155"/>
                    <a:pt x="2991971" y="531159"/>
                  </a:cubicBezTo>
                  <a:cubicBezTo>
                    <a:pt x="2983269" y="526186"/>
                    <a:pt x="2973779" y="522685"/>
                    <a:pt x="2965077" y="517712"/>
                  </a:cubicBezTo>
                  <a:cubicBezTo>
                    <a:pt x="2958061" y="513703"/>
                    <a:pt x="2952290" y="507547"/>
                    <a:pt x="2944906" y="504265"/>
                  </a:cubicBezTo>
                  <a:cubicBezTo>
                    <a:pt x="2931953" y="498508"/>
                    <a:pt x="2904565" y="490818"/>
                    <a:pt x="2904565" y="490818"/>
                  </a:cubicBezTo>
                  <a:cubicBezTo>
                    <a:pt x="2855013" y="453653"/>
                    <a:pt x="2901131" y="482806"/>
                    <a:pt x="2850777" y="463924"/>
                  </a:cubicBezTo>
                  <a:cubicBezTo>
                    <a:pt x="2841392" y="460405"/>
                    <a:pt x="2833189" y="454199"/>
                    <a:pt x="2823883" y="450477"/>
                  </a:cubicBezTo>
                  <a:cubicBezTo>
                    <a:pt x="2796594" y="439561"/>
                    <a:pt x="2783069" y="436911"/>
                    <a:pt x="2756647" y="430306"/>
                  </a:cubicBezTo>
                  <a:cubicBezTo>
                    <a:pt x="2749924" y="425824"/>
                    <a:pt x="2743704" y="420473"/>
                    <a:pt x="2736477" y="416859"/>
                  </a:cubicBezTo>
                  <a:cubicBezTo>
                    <a:pt x="2730138" y="413689"/>
                    <a:pt x="2723212" y="411729"/>
                    <a:pt x="2716306" y="410135"/>
                  </a:cubicBezTo>
                  <a:cubicBezTo>
                    <a:pt x="2674388" y="400461"/>
                    <a:pt x="2648542" y="396600"/>
                    <a:pt x="2608730" y="389965"/>
                  </a:cubicBezTo>
                  <a:cubicBezTo>
                    <a:pt x="2568342" y="376502"/>
                    <a:pt x="2607165" y="388107"/>
                    <a:pt x="2541494" y="376518"/>
                  </a:cubicBezTo>
                  <a:cubicBezTo>
                    <a:pt x="2518986" y="372546"/>
                    <a:pt x="2496432" y="368614"/>
                    <a:pt x="2474259" y="363071"/>
                  </a:cubicBezTo>
                  <a:cubicBezTo>
                    <a:pt x="2456330" y="358589"/>
                    <a:pt x="2438593" y="353248"/>
                    <a:pt x="2420471" y="349624"/>
                  </a:cubicBezTo>
                  <a:lnTo>
                    <a:pt x="2353235" y="336177"/>
                  </a:lnTo>
                  <a:cubicBezTo>
                    <a:pt x="2342029" y="333936"/>
                    <a:pt x="2330890" y="331332"/>
                    <a:pt x="2319618" y="329453"/>
                  </a:cubicBezTo>
                  <a:cubicBezTo>
                    <a:pt x="2306171" y="327212"/>
                    <a:pt x="2292676" y="325241"/>
                    <a:pt x="2279277" y="322729"/>
                  </a:cubicBezTo>
                  <a:cubicBezTo>
                    <a:pt x="2256813" y="318517"/>
                    <a:pt x="2234214" y="314825"/>
                    <a:pt x="2212041" y="309282"/>
                  </a:cubicBezTo>
                  <a:cubicBezTo>
                    <a:pt x="2194112" y="304800"/>
                    <a:pt x="2176375" y="299459"/>
                    <a:pt x="2158253" y="295835"/>
                  </a:cubicBezTo>
                  <a:cubicBezTo>
                    <a:pt x="2147047" y="293594"/>
                    <a:pt x="2135791" y="291591"/>
                    <a:pt x="2124635" y="289112"/>
                  </a:cubicBezTo>
                  <a:cubicBezTo>
                    <a:pt x="2077366" y="278608"/>
                    <a:pt x="2116861" y="286891"/>
                    <a:pt x="2077571" y="275665"/>
                  </a:cubicBezTo>
                  <a:cubicBezTo>
                    <a:pt x="2068686" y="273126"/>
                    <a:pt x="2059329" y="272186"/>
                    <a:pt x="2050677" y="268941"/>
                  </a:cubicBezTo>
                  <a:cubicBezTo>
                    <a:pt x="2041292" y="265422"/>
                    <a:pt x="2033168" y="259013"/>
                    <a:pt x="2023783" y="255494"/>
                  </a:cubicBezTo>
                  <a:cubicBezTo>
                    <a:pt x="1998498" y="246013"/>
                    <a:pt x="1982092" y="250652"/>
                    <a:pt x="1956547" y="235324"/>
                  </a:cubicBezTo>
                  <a:cubicBezTo>
                    <a:pt x="1945341" y="228600"/>
                    <a:pt x="1934827" y="220561"/>
                    <a:pt x="1922930" y="215153"/>
                  </a:cubicBezTo>
                  <a:cubicBezTo>
                    <a:pt x="1910026" y="209287"/>
                    <a:pt x="1882588" y="201706"/>
                    <a:pt x="1882588" y="201706"/>
                  </a:cubicBezTo>
                  <a:cubicBezTo>
                    <a:pt x="1850624" y="180396"/>
                    <a:pt x="1870085" y="190815"/>
                    <a:pt x="1822077" y="174812"/>
                  </a:cubicBezTo>
                  <a:lnTo>
                    <a:pt x="1741394" y="147918"/>
                  </a:lnTo>
                  <a:cubicBezTo>
                    <a:pt x="1734671" y="145677"/>
                    <a:pt x="1727121" y="145125"/>
                    <a:pt x="1721224" y="141194"/>
                  </a:cubicBezTo>
                  <a:cubicBezTo>
                    <a:pt x="1714500" y="136712"/>
                    <a:pt x="1708480" y="130930"/>
                    <a:pt x="1701053" y="127747"/>
                  </a:cubicBezTo>
                  <a:cubicBezTo>
                    <a:pt x="1692560" y="124107"/>
                    <a:pt x="1683124" y="123265"/>
                    <a:pt x="1674159" y="121024"/>
                  </a:cubicBezTo>
                  <a:cubicBezTo>
                    <a:pt x="1612106" y="89996"/>
                    <a:pt x="1639818" y="98990"/>
                    <a:pt x="1593477" y="87406"/>
                  </a:cubicBezTo>
                  <a:cubicBezTo>
                    <a:pt x="1586753" y="82924"/>
                    <a:pt x="1580733" y="77142"/>
                    <a:pt x="1573306" y="73959"/>
                  </a:cubicBezTo>
                  <a:cubicBezTo>
                    <a:pt x="1564813" y="70319"/>
                    <a:pt x="1555263" y="69890"/>
                    <a:pt x="1546412" y="67235"/>
                  </a:cubicBezTo>
                  <a:cubicBezTo>
                    <a:pt x="1532835" y="63162"/>
                    <a:pt x="1519518" y="58270"/>
                    <a:pt x="1506071" y="53788"/>
                  </a:cubicBezTo>
                  <a:cubicBezTo>
                    <a:pt x="1486855" y="47383"/>
                    <a:pt x="1480100" y="44560"/>
                    <a:pt x="1459006" y="40341"/>
                  </a:cubicBezTo>
                  <a:cubicBezTo>
                    <a:pt x="1445638" y="37667"/>
                    <a:pt x="1432078" y="36057"/>
                    <a:pt x="1418665" y="33618"/>
                  </a:cubicBezTo>
                  <a:cubicBezTo>
                    <a:pt x="1407421" y="31574"/>
                    <a:pt x="1396203" y="29373"/>
                    <a:pt x="1385047" y="26894"/>
                  </a:cubicBezTo>
                  <a:cubicBezTo>
                    <a:pt x="1376027" y="24889"/>
                    <a:pt x="1367244" y="21824"/>
                    <a:pt x="1358153" y="20171"/>
                  </a:cubicBezTo>
                  <a:cubicBezTo>
                    <a:pt x="1342561" y="17336"/>
                    <a:pt x="1326694" y="16201"/>
                    <a:pt x="1311088" y="13447"/>
                  </a:cubicBezTo>
                  <a:cubicBezTo>
                    <a:pt x="1288580" y="9475"/>
                    <a:pt x="1243853" y="0"/>
                    <a:pt x="1243853" y="0"/>
                  </a:cubicBezTo>
                  <a:lnTo>
                    <a:pt x="914400" y="6724"/>
                  </a:lnTo>
                  <a:cubicBezTo>
                    <a:pt x="905166" y="7072"/>
                    <a:pt x="896526" y="11442"/>
                    <a:pt x="887506" y="13447"/>
                  </a:cubicBezTo>
                  <a:cubicBezTo>
                    <a:pt x="822551" y="27881"/>
                    <a:pt x="886596" y="12284"/>
                    <a:pt x="813547" y="26894"/>
                  </a:cubicBezTo>
                  <a:cubicBezTo>
                    <a:pt x="804486" y="28706"/>
                    <a:pt x="795674" y="31613"/>
                    <a:pt x="786653" y="33618"/>
                  </a:cubicBezTo>
                  <a:cubicBezTo>
                    <a:pt x="775497" y="36097"/>
                    <a:pt x="764191" y="37862"/>
                    <a:pt x="753035" y="40341"/>
                  </a:cubicBezTo>
                  <a:cubicBezTo>
                    <a:pt x="744014" y="42346"/>
                    <a:pt x="735162" y="45060"/>
                    <a:pt x="726141" y="47065"/>
                  </a:cubicBezTo>
                  <a:cubicBezTo>
                    <a:pt x="714986" y="49544"/>
                    <a:pt x="703679" y="51309"/>
                    <a:pt x="692524" y="53788"/>
                  </a:cubicBezTo>
                  <a:cubicBezTo>
                    <a:pt x="683503" y="55793"/>
                    <a:pt x="674665" y="58576"/>
                    <a:pt x="665630" y="60512"/>
                  </a:cubicBezTo>
                  <a:cubicBezTo>
                    <a:pt x="643282" y="65301"/>
                    <a:pt x="620567" y="68416"/>
                    <a:pt x="598394" y="73959"/>
                  </a:cubicBezTo>
                  <a:cubicBezTo>
                    <a:pt x="591221" y="75752"/>
                    <a:pt x="515840" y="93137"/>
                    <a:pt x="504265" y="100853"/>
                  </a:cubicBezTo>
                  <a:cubicBezTo>
                    <a:pt x="402314" y="168820"/>
                    <a:pt x="506946" y="95257"/>
                    <a:pt x="443753" y="147918"/>
                  </a:cubicBezTo>
                  <a:cubicBezTo>
                    <a:pt x="437545" y="153091"/>
                    <a:pt x="429893" y="156317"/>
                    <a:pt x="423583" y="161365"/>
                  </a:cubicBezTo>
                  <a:cubicBezTo>
                    <a:pt x="405812" y="175582"/>
                    <a:pt x="395537" y="196709"/>
                    <a:pt x="383241" y="215153"/>
                  </a:cubicBezTo>
                  <a:lnTo>
                    <a:pt x="369794" y="235324"/>
                  </a:lnTo>
                  <a:cubicBezTo>
                    <a:pt x="357979" y="270770"/>
                    <a:pt x="370880" y="242090"/>
                    <a:pt x="342900" y="275665"/>
                  </a:cubicBezTo>
                  <a:cubicBezTo>
                    <a:pt x="337727" y="281873"/>
                    <a:pt x="334626" y="289627"/>
                    <a:pt x="329453" y="295835"/>
                  </a:cubicBezTo>
                  <a:cubicBezTo>
                    <a:pt x="286310" y="347607"/>
                    <a:pt x="329225" y="286094"/>
                    <a:pt x="295835" y="336177"/>
                  </a:cubicBezTo>
                  <a:cubicBezTo>
                    <a:pt x="293594" y="342900"/>
                    <a:pt x="292554" y="350152"/>
                    <a:pt x="289112" y="356347"/>
                  </a:cubicBezTo>
                  <a:cubicBezTo>
                    <a:pt x="281263" y="370475"/>
                    <a:pt x="267329" y="381356"/>
                    <a:pt x="262218" y="396688"/>
                  </a:cubicBezTo>
                  <a:cubicBezTo>
                    <a:pt x="257736" y="410135"/>
                    <a:pt x="252209" y="423278"/>
                    <a:pt x="248771" y="437029"/>
                  </a:cubicBezTo>
                  <a:cubicBezTo>
                    <a:pt x="244522" y="454024"/>
                    <a:pt x="241753" y="468023"/>
                    <a:pt x="235324" y="484094"/>
                  </a:cubicBezTo>
                  <a:cubicBezTo>
                    <a:pt x="233463" y="488747"/>
                    <a:pt x="229721" y="495300"/>
                    <a:pt x="228600" y="497541"/>
                  </a:cubicBezTo>
                  <a:close/>
                </a:path>
              </a:pathLst>
            </a:custGeom>
            <a:solidFill>
              <a:srgbClr val="F1EBF3"/>
            </a:solidFill>
            <a:ln w="2540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7" name="Google Shape;302;p12">
              <a:extLst>
                <a:ext uri="{FF2B5EF4-FFF2-40B4-BE49-F238E27FC236}">
                  <a16:creationId xmlns:a16="http://schemas.microsoft.com/office/drawing/2014/main" id="{89EBD5E5-B35C-4064-615A-E43F5B820F51}"/>
                </a:ext>
              </a:extLst>
            </p:cNvPr>
            <p:cNvSpPr/>
            <p:nvPr/>
          </p:nvSpPr>
          <p:spPr>
            <a:xfrm>
              <a:off x="1192693" y="4515709"/>
              <a:ext cx="995083" cy="188629"/>
            </a:xfrm>
            <a:custGeom>
              <a:avLst/>
              <a:gdLst/>
              <a:ahLst/>
              <a:cxnLst/>
              <a:rect l="l" t="t" r="r" b="b"/>
              <a:pathLst>
                <a:path w="995083" h="188629" extrusionOk="0">
                  <a:moveTo>
                    <a:pt x="995083" y="0"/>
                  </a:moveTo>
                  <a:cubicBezTo>
                    <a:pt x="983877" y="6724"/>
                    <a:pt x="973362" y="14763"/>
                    <a:pt x="961465" y="20171"/>
                  </a:cubicBezTo>
                  <a:cubicBezTo>
                    <a:pt x="934420" y="32464"/>
                    <a:pt x="920493" y="32838"/>
                    <a:pt x="894230" y="40341"/>
                  </a:cubicBezTo>
                  <a:cubicBezTo>
                    <a:pt x="887415" y="42288"/>
                    <a:pt x="880965" y="45471"/>
                    <a:pt x="874059" y="47065"/>
                  </a:cubicBezTo>
                  <a:cubicBezTo>
                    <a:pt x="851789" y="52204"/>
                    <a:pt x="829236" y="56030"/>
                    <a:pt x="806824" y="60512"/>
                  </a:cubicBezTo>
                  <a:cubicBezTo>
                    <a:pt x="795618" y="62753"/>
                    <a:pt x="784293" y="64463"/>
                    <a:pt x="773206" y="67235"/>
                  </a:cubicBezTo>
                  <a:cubicBezTo>
                    <a:pt x="653257" y="97224"/>
                    <a:pt x="776695" y="67882"/>
                    <a:pt x="679077" y="87406"/>
                  </a:cubicBezTo>
                  <a:cubicBezTo>
                    <a:pt x="670016" y="89218"/>
                    <a:pt x="661204" y="92125"/>
                    <a:pt x="652183" y="94130"/>
                  </a:cubicBezTo>
                  <a:cubicBezTo>
                    <a:pt x="641027" y="96609"/>
                    <a:pt x="629721" y="98374"/>
                    <a:pt x="618565" y="100853"/>
                  </a:cubicBezTo>
                  <a:cubicBezTo>
                    <a:pt x="609544" y="102858"/>
                    <a:pt x="600732" y="105765"/>
                    <a:pt x="591671" y="107577"/>
                  </a:cubicBezTo>
                  <a:cubicBezTo>
                    <a:pt x="578303" y="110251"/>
                    <a:pt x="564660" y="111444"/>
                    <a:pt x="551330" y="114300"/>
                  </a:cubicBezTo>
                  <a:cubicBezTo>
                    <a:pt x="447573" y="136533"/>
                    <a:pt x="545500" y="120895"/>
                    <a:pt x="450477" y="134471"/>
                  </a:cubicBezTo>
                  <a:cubicBezTo>
                    <a:pt x="411222" y="147555"/>
                    <a:pt x="449128" y="136085"/>
                    <a:pt x="389965" y="147918"/>
                  </a:cubicBezTo>
                  <a:cubicBezTo>
                    <a:pt x="366461" y="152619"/>
                    <a:pt x="354229" y="158757"/>
                    <a:pt x="329453" y="161365"/>
                  </a:cubicBezTo>
                  <a:cubicBezTo>
                    <a:pt x="271179" y="167499"/>
                    <a:pt x="142640" y="172502"/>
                    <a:pt x="94130" y="174812"/>
                  </a:cubicBezTo>
                  <a:lnTo>
                    <a:pt x="53789" y="181535"/>
                  </a:lnTo>
                  <a:cubicBezTo>
                    <a:pt x="42545" y="183579"/>
                    <a:pt x="31511" y="186841"/>
                    <a:pt x="20171" y="188259"/>
                  </a:cubicBezTo>
                  <a:cubicBezTo>
                    <a:pt x="13499" y="189093"/>
                    <a:pt x="6724" y="188259"/>
                    <a:pt x="0" y="188259"/>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8" name="Google Shape;303;p12">
              <a:extLst>
                <a:ext uri="{FF2B5EF4-FFF2-40B4-BE49-F238E27FC236}">
                  <a16:creationId xmlns:a16="http://schemas.microsoft.com/office/drawing/2014/main" id="{1712DF8D-4380-3FB4-46BA-22F4BD44E9FD}"/>
                </a:ext>
              </a:extLst>
            </p:cNvPr>
            <p:cNvSpPr/>
            <p:nvPr/>
          </p:nvSpPr>
          <p:spPr>
            <a:xfrm>
              <a:off x="876209" y="3657904"/>
              <a:ext cx="591671" cy="61395"/>
            </a:xfrm>
            <a:custGeom>
              <a:avLst/>
              <a:gdLst/>
              <a:ahLst/>
              <a:cxnLst/>
              <a:rect l="l" t="t" r="r" b="b"/>
              <a:pathLst>
                <a:path w="591671" h="61395" extrusionOk="0">
                  <a:moveTo>
                    <a:pt x="591671" y="0"/>
                  </a:moveTo>
                  <a:cubicBezTo>
                    <a:pt x="580465" y="6724"/>
                    <a:pt x="569950" y="14763"/>
                    <a:pt x="558053" y="20171"/>
                  </a:cubicBezTo>
                  <a:cubicBezTo>
                    <a:pt x="516778" y="38932"/>
                    <a:pt x="515979" y="31275"/>
                    <a:pt x="470647" y="40341"/>
                  </a:cubicBezTo>
                  <a:cubicBezTo>
                    <a:pt x="435215" y="47427"/>
                    <a:pt x="406231" y="59924"/>
                    <a:pt x="369795" y="60512"/>
                  </a:cubicBezTo>
                  <a:cubicBezTo>
                    <a:pt x="246546" y="62500"/>
                    <a:pt x="123265" y="60512"/>
                    <a:pt x="0" y="60512"/>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9" name="Google Shape;304;p12">
              <a:extLst>
                <a:ext uri="{FF2B5EF4-FFF2-40B4-BE49-F238E27FC236}">
                  <a16:creationId xmlns:a16="http://schemas.microsoft.com/office/drawing/2014/main" id="{FD2FE1D7-EC85-9DAE-D3D8-D89114062975}"/>
                </a:ext>
              </a:extLst>
            </p:cNvPr>
            <p:cNvSpPr/>
            <p:nvPr/>
          </p:nvSpPr>
          <p:spPr>
            <a:xfrm>
              <a:off x="4248447" y="5751683"/>
              <a:ext cx="295835" cy="531159"/>
            </a:xfrm>
            <a:custGeom>
              <a:avLst/>
              <a:gdLst/>
              <a:ahLst/>
              <a:cxnLst/>
              <a:rect l="l" t="t" r="r" b="b"/>
              <a:pathLst>
                <a:path w="295835" h="531159" extrusionOk="0">
                  <a:moveTo>
                    <a:pt x="295835" y="0"/>
                  </a:moveTo>
                  <a:cubicBezTo>
                    <a:pt x="285941" y="49464"/>
                    <a:pt x="295450" y="24110"/>
                    <a:pt x="262217" y="73959"/>
                  </a:cubicBezTo>
                  <a:lnTo>
                    <a:pt x="248770" y="94129"/>
                  </a:lnTo>
                  <a:cubicBezTo>
                    <a:pt x="232785" y="142088"/>
                    <a:pt x="255451" y="84110"/>
                    <a:pt x="221876" y="134470"/>
                  </a:cubicBezTo>
                  <a:cubicBezTo>
                    <a:pt x="217945" y="140367"/>
                    <a:pt x="218322" y="148302"/>
                    <a:pt x="215152" y="154641"/>
                  </a:cubicBezTo>
                  <a:cubicBezTo>
                    <a:pt x="206671" y="171602"/>
                    <a:pt x="200764" y="175752"/>
                    <a:pt x="188258" y="188259"/>
                  </a:cubicBezTo>
                  <a:cubicBezTo>
                    <a:pt x="176424" y="223761"/>
                    <a:pt x="185466" y="202532"/>
                    <a:pt x="154641" y="248770"/>
                  </a:cubicBezTo>
                  <a:cubicBezTo>
                    <a:pt x="150159" y="255494"/>
                    <a:pt x="143749" y="261275"/>
                    <a:pt x="141194" y="268941"/>
                  </a:cubicBezTo>
                  <a:cubicBezTo>
                    <a:pt x="130533" y="300925"/>
                    <a:pt x="132564" y="306623"/>
                    <a:pt x="114300" y="329453"/>
                  </a:cubicBezTo>
                  <a:cubicBezTo>
                    <a:pt x="110340" y="334403"/>
                    <a:pt x="105335" y="338418"/>
                    <a:pt x="100852" y="342900"/>
                  </a:cubicBezTo>
                  <a:cubicBezTo>
                    <a:pt x="98611" y="349623"/>
                    <a:pt x="97571" y="356875"/>
                    <a:pt x="94129" y="363070"/>
                  </a:cubicBezTo>
                  <a:cubicBezTo>
                    <a:pt x="86280" y="377198"/>
                    <a:pt x="76200" y="389964"/>
                    <a:pt x="67235" y="403411"/>
                  </a:cubicBezTo>
                  <a:lnTo>
                    <a:pt x="53788" y="423582"/>
                  </a:lnTo>
                  <a:cubicBezTo>
                    <a:pt x="49306" y="430306"/>
                    <a:pt x="42897" y="436087"/>
                    <a:pt x="40341" y="443753"/>
                  </a:cubicBezTo>
                  <a:cubicBezTo>
                    <a:pt x="31061" y="471589"/>
                    <a:pt x="37548" y="458026"/>
                    <a:pt x="20170" y="484094"/>
                  </a:cubicBezTo>
                  <a:cubicBezTo>
                    <a:pt x="5721" y="527442"/>
                    <a:pt x="16745" y="514411"/>
                    <a:pt x="0" y="531159"/>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0" name="Google Shape;305;p12">
              <a:extLst>
                <a:ext uri="{FF2B5EF4-FFF2-40B4-BE49-F238E27FC236}">
                  <a16:creationId xmlns:a16="http://schemas.microsoft.com/office/drawing/2014/main" id="{01D35B69-FCFF-AD06-98ED-A379BB8C82B8}"/>
                </a:ext>
              </a:extLst>
            </p:cNvPr>
            <p:cNvSpPr/>
            <p:nvPr/>
          </p:nvSpPr>
          <p:spPr>
            <a:xfrm>
              <a:off x="6403498" y="1029866"/>
              <a:ext cx="147917" cy="1418665"/>
            </a:xfrm>
            <a:custGeom>
              <a:avLst/>
              <a:gdLst/>
              <a:ahLst/>
              <a:cxnLst/>
              <a:rect l="l" t="t" r="r" b="b"/>
              <a:pathLst>
                <a:path w="147917" h="1418665" extrusionOk="0">
                  <a:moveTo>
                    <a:pt x="100853" y="1418665"/>
                  </a:moveTo>
                  <a:cubicBezTo>
                    <a:pt x="114525" y="1350300"/>
                    <a:pt x="100514" y="1413127"/>
                    <a:pt x="114300" y="1364877"/>
                  </a:cubicBezTo>
                  <a:cubicBezTo>
                    <a:pt x="131185" y="1305780"/>
                    <a:pt x="111625" y="1366172"/>
                    <a:pt x="127747" y="1317812"/>
                  </a:cubicBezTo>
                  <a:cubicBezTo>
                    <a:pt x="129988" y="1304365"/>
                    <a:pt x="132031" y="1290884"/>
                    <a:pt x="134470" y="1277471"/>
                  </a:cubicBezTo>
                  <a:cubicBezTo>
                    <a:pt x="136514" y="1266227"/>
                    <a:pt x="139777" y="1255193"/>
                    <a:pt x="141194" y="1243853"/>
                  </a:cubicBezTo>
                  <a:cubicBezTo>
                    <a:pt x="144264" y="1219290"/>
                    <a:pt x="145676" y="1194547"/>
                    <a:pt x="147917" y="1169894"/>
                  </a:cubicBezTo>
                  <a:cubicBezTo>
                    <a:pt x="142116" y="891409"/>
                    <a:pt x="149031" y="934498"/>
                    <a:pt x="134470" y="759759"/>
                  </a:cubicBezTo>
                  <a:cubicBezTo>
                    <a:pt x="132414" y="735090"/>
                    <a:pt x="131248" y="710306"/>
                    <a:pt x="127747" y="685800"/>
                  </a:cubicBezTo>
                  <a:cubicBezTo>
                    <a:pt x="126745" y="678784"/>
                    <a:pt x="122742" y="672505"/>
                    <a:pt x="121023" y="665629"/>
                  </a:cubicBezTo>
                  <a:cubicBezTo>
                    <a:pt x="118251" y="654543"/>
                    <a:pt x="116779" y="643167"/>
                    <a:pt x="114300" y="632012"/>
                  </a:cubicBezTo>
                  <a:cubicBezTo>
                    <a:pt x="112295" y="622991"/>
                    <a:pt x="109229" y="614210"/>
                    <a:pt x="107576" y="605118"/>
                  </a:cubicBezTo>
                  <a:cubicBezTo>
                    <a:pt x="104741" y="589526"/>
                    <a:pt x="103458" y="573685"/>
                    <a:pt x="100853" y="558053"/>
                  </a:cubicBezTo>
                  <a:cubicBezTo>
                    <a:pt x="98974" y="546781"/>
                    <a:pt x="96008" y="535707"/>
                    <a:pt x="94129" y="524435"/>
                  </a:cubicBezTo>
                  <a:cubicBezTo>
                    <a:pt x="82083" y="452160"/>
                    <a:pt x="93592" y="502111"/>
                    <a:pt x="80682" y="450477"/>
                  </a:cubicBezTo>
                  <a:cubicBezTo>
                    <a:pt x="78441" y="416859"/>
                    <a:pt x="77973" y="383076"/>
                    <a:pt x="73959" y="349624"/>
                  </a:cubicBezTo>
                  <a:cubicBezTo>
                    <a:pt x="71236" y="326931"/>
                    <a:pt x="66056" y="304561"/>
                    <a:pt x="60512" y="282388"/>
                  </a:cubicBezTo>
                  <a:cubicBezTo>
                    <a:pt x="56029" y="264459"/>
                    <a:pt x="49677" y="246896"/>
                    <a:pt x="47064" y="228600"/>
                  </a:cubicBezTo>
                  <a:cubicBezTo>
                    <a:pt x="41622" y="190500"/>
                    <a:pt x="42676" y="186348"/>
                    <a:pt x="33617" y="154641"/>
                  </a:cubicBezTo>
                  <a:cubicBezTo>
                    <a:pt x="31670" y="147827"/>
                    <a:pt x="28431" y="141389"/>
                    <a:pt x="26894" y="134471"/>
                  </a:cubicBezTo>
                  <a:cubicBezTo>
                    <a:pt x="23937" y="121163"/>
                    <a:pt x="22609" y="107542"/>
                    <a:pt x="20170" y="94129"/>
                  </a:cubicBezTo>
                  <a:cubicBezTo>
                    <a:pt x="18126" y="82886"/>
                    <a:pt x="15926" y="71667"/>
                    <a:pt x="13447" y="60512"/>
                  </a:cubicBezTo>
                  <a:cubicBezTo>
                    <a:pt x="11442" y="51491"/>
                    <a:pt x="8728" y="42639"/>
                    <a:pt x="6723" y="33618"/>
                  </a:cubicBezTo>
                  <a:cubicBezTo>
                    <a:pt x="4244" y="22462"/>
                    <a:pt x="0" y="0"/>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1" name="Google Shape;306;p12">
              <a:extLst>
                <a:ext uri="{FF2B5EF4-FFF2-40B4-BE49-F238E27FC236}">
                  <a16:creationId xmlns:a16="http://schemas.microsoft.com/office/drawing/2014/main" id="{8DB59E30-3FD7-2279-E7A1-C1CECF47FBE7}"/>
                </a:ext>
              </a:extLst>
            </p:cNvPr>
            <p:cNvSpPr/>
            <p:nvPr/>
          </p:nvSpPr>
          <p:spPr>
            <a:xfrm>
              <a:off x="7553604" y="4328591"/>
              <a:ext cx="598394" cy="174830"/>
            </a:xfrm>
            <a:custGeom>
              <a:avLst/>
              <a:gdLst/>
              <a:ahLst/>
              <a:cxnLst/>
              <a:rect l="l" t="t" r="r" b="b"/>
              <a:pathLst>
                <a:path w="598394" h="174830" extrusionOk="0">
                  <a:moveTo>
                    <a:pt x="0" y="0"/>
                  </a:moveTo>
                  <a:cubicBezTo>
                    <a:pt x="11206" y="6724"/>
                    <a:pt x="21721" y="14763"/>
                    <a:pt x="33618" y="20171"/>
                  </a:cubicBezTo>
                  <a:cubicBezTo>
                    <a:pt x="88953" y="45324"/>
                    <a:pt x="70844" y="23617"/>
                    <a:pt x="141194" y="47065"/>
                  </a:cubicBezTo>
                  <a:cubicBezTo>
                    <a:pt x="147918" y="49306"/>
                    <a:pt x="154415" y="52398"/>
                    <a:pt x="161365" y="53788"/>
                  </a:cubicBezTo>
                  <a:cubicBezTo>
                    <a:pt x="188101" y="59135"/>
                    <a:pt x="215596" y="60622"/>
                    <a:pt x="242047" y="67235"/>
                  </a:cubicBezTo>
                  <a:cubicBezTo>
                    <a:pt x="326121" y="88255"/>
                    <a:pt x="221592" y="61391"/>
                    <a:pt x="289112" y="80682"/>
                  </a:cubicBezTo>
                  <a:cubicBezTo>
                    <a:pt x="297997" y="83221"/>
                    <a:pt x="307155" y="84751"/>
                    <a:pt x="316006" y="87406"/>
                  </a:cubicBezTo>
                  <a:cubicBezTo>
                    <a:pt x="329583" y="91479"/>
                    <a:pt x="342900" y="96371"/>
                    <a:pt x="356347" y="100853"/>
                  </a:cubicBezTo>
                  <a:cubicBezTo>
                    <a:pt x="363071" y="103094"/>
                    <a:pt x="369642" y="105857"/>
                    <a:pt x="376518" y="107576"/>
                  </a:cubicBezTo>
                  <a:cubicBezTo>
                    <a:pt x="394447" y="112059"/>
                    <a:pt x="412773" y="115180"/>
                    <a:pt x="430306" y="121024"/>
                  </a:cubicBezTo>
                  <a:lnTo>
                    <a:pt x="551329" y="161365"/>
                  </a:lnTo>
                  <a:lnTo>
                    <a:pt x="571500" y="168088"/>
                  </a:lnTo>
                  <a:cubicBezTo>
                    <a:pt x="593799" y="175521"/>
                    <a:pt x="584583" y="174812"/>
                    <a:pt x="598394" y="174812"/>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2" name="Google Shape;307;p12">
              <a:extLst>
                <a:ext uri="{FF2B5EF4-FFF2-40B4-BE49-F238E27FC236}">
                  <a16:creationId xmlns:a16="http://schemas.microsoft.com/office/drawing/2014/main" id="{FA6AC373-5EC1-A6CC-2B8F-BDAAD28311AA}"/>
                </a:ext>
              </a:extLst>
            </p:cNvPr>
            <p:cNvSpPr/>
            <p:nvPr/>
          </p:nvSpPr>
          <p:spPr>
            <a:xfrm>
              <a:off x="3099785" y="158310"/>
              <a:ext cx="430306" cy="948018"/>
            </a:xfrm>
            <a:custGeom>
              <a:avLst/>
              <a:gdLst/>
              <a:ahLst/>
              <a:cxnLst/>
              <a:rect l="l" t="t" r="r" b="b"/>
              <a:pathLst>
                <a:path w="430306" h="948018" extrusionOk="0">
                  <a:moveTo>
                    <a:pt x="403412" y="948018"/>
                  </a:moveTo>
                  <a:cubicBezTo>
                    <a:pt x="410513" y="930266"/>
                    <a:pt x="418315" y="912669"/>
                    <a:pt x="423583" y="894229"/>
                  </a:cubicBezTo>
                  <a:cubicBezTo>
                    <a:pt x="426122" y="885344"/>
                    <a:pt x="428065" y="876300"/>
                    <a:pt x="430306" y="867335"/>
                  </a:cubicBezTo>
                  <a:cubicBezTo>
                    <a:pt x="428065" y="826994"/>
                    <a:pt x="427414" y="786533"/>
                    <a:pt x="423583" y="746312"/>
                  </a:cubicBezTo>
                  <a:cubicBezTo>
                    <a:pt x="422911" y="739257"/>
                    <a:pt x="418578" y="733017"/>
                    <a:pt x="416859" y="726141"/>
                  </a:cubicBezTo>
                  <a:cubicBezTo>
                    <a:pt x="414087" y="715054"/>
                    <a:pt x="412615" y="703679"/>
                    <a:pt x="410136" y="692523"/>
                  </a:cubicBezTo>
                  <a:cubicBezTo>
                    <a:pt x="408131" y="683502"/>
                    <a:pt x="405417" y="674650"/>
                    <a:pt x="403412" y="665629"/>
                  </a:cubicBezTo>
                  <a:cubicBezTo>
                    <a:pt x="397924" y="640934"/>
                    <a:pt x="396997" y="628557"/>
                    <a:pt x="389965" y="605118"/>
                  </a:cubicBezTo>
                  <a:cubicBezTo>
                    <a:pt x="389941" y="605040"/>
                    <a:pt x="373169" y="554731"/>
                    <a:pt x="369794" y="544606"/>
                  </a:cubicBezTo>
                  <a:lnTo>
                    <a:pt x="356347" y="504265"/>
                  </a:lnTo>
                  <a:cubicBezTo>
                    <a:pt x="354106" y="497541"/>
                    <a:pt x="353555" y="489991"/>
                    <a:pt x="349624" y="484094"/>
                  </a:cubicBezTo>
                  <a:cubicBezTo>
                    <a:pt x="345142" y="477370"/>
                    <a:pt x="339791" y="471151"/>
                    <a:pt x="336177" y="463923"/>
                  </a:cubicBezTo>
                  <a:cubicBezTo>
                    <a:pt x="333007" y="457584"/>
                    <a:pt x="332623" y="450092"/>
                    <a:pt x="329453" y="443753"/>
                  </a:cubicBezTo>
                  <a:cubicBezTo>
                    <a:pt x="315035" y="414917"/>
                    <a:pt x="316657" y="430182"/>
                    <a:pt x="295836" y="403412"/>
                  </a:cubicBezTo>
                  <a:cubicBezTo>
                    <a:pt x="285914" y="390655"/>
                    <a:pt x="280370" y="374498"/>
                    <a:pt x="268942" y="363070"/>
                  </a:cubicBezTo>
                  <a:cubicBezTo>
                    <a:pt x="257736" y="351864"/>
                    <a:pt x="244115" y="342639"/>
                    <a:pt x="235324" y="329453"/>
                  </a:cubicBezTo>
                  <a:cubicBezTo>
                    <a:pt x="226359" y="316006"/>
                    <a:pt x="219858" y="300540"/>
                    <a:pt x="208430" y="289112"/>
                  </a:cubicBezTo>
                  <a:cubicBezTo>
                    <a:pt x="201706" y="282388"/>
                    <a:pt x="194097" y="276447"/>
                    <a:pt x="188259" y="268941"/>
                  </a:cubicBezTo>
                  <a:cubicBezTo>
                    <a:pt x="178337" y="256184"/>
                    <a:pt x="172793" y="240028"/>
                    <a:pt x="161365" y="228600"/>
                  </a:cubicBezTo>
                  <a:cubicBezTo>
                    <a:pt x="129766" y="197001"/>
                    <a:pt x="146469" y="216342"/>
                    <a:pt x="114300" y="168088"/>
                  </a:cubicBezTo>
                  <a:lnTo>
                    <a:pt x="100853" y="147918"/>
                  </a:lnTo>
                  <a:cubicBezTo>
                    <a:pt x="89417" y="113607"/>
                    <a:pt x="101431" y="139627"/>
                    <a:pt x="73959" y="107576"/>
                  </a:cubicBezTo>
                  <a:cubicBezTo>
                    <a:pt x="17141" y="41288"/>
                    <a:pt x="82936" y="113751"/>
                    <a:pt x="40342" y="60512"/>
                  </a:cubicBezTo>
                  <a:cubicBezTo>
                    <a:pt x="36382" y="55562"/>
                    <a:pt x="31377" y="51547"/>
                    <a:pt x="26894" y="47065"/>
                  </a:cubicBezTo>
                  <a:cubicBezTo>
                    <a:pt x="24653" y="40341"/>
                    <a:pt x="23340" y="33233"/>
                    <a:pt x="20171" y="26894"/>
                  </a:cubicBezTo>
                  <a:cubicBezTo>
                    <a:pt x="12568" y="11686"/>
                    <a:pt x="9457" y="9455"/>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3" name="Google Shape;308;p12">
              <a:extLst>
                <a:ext uri="{FF2B5EF4-FFF2-40B4-BE49-F238E27FC236}">
                  <a16:creationId xmlns:a16="http://schemas.microsoft.com/office/drawing/2014/main" id="{5701A330-3356-033D-F446-6046B1D4E5EF}"/>
                </a:ext>
              </a:extLst>
            </p:cNvPr>
            <p:cNvSpPr/>
            <p:nvPr/>
          </p:nvSpPr>
          <p:spPr>
            <a:xfrm>
              <a:off x="3854227" y="430692"/>
              <a:ext cx="13447" cy="679076"/>
            </a:xfrm>
            <a:custGeom>
              <a:avLst/>
              <a:gdLst/>
              <a:ahLst/>
              <a:cxnLst/>
              <a:rect l="l" t="t" r="r" b="b"/>
              <a:pathLst>
                <a:path w="13447" h="679076" extrusionOk="0">
                  <a:moveTo>
                    <a:pt x="13447" y="679076"/>
                  </a:moveTo>
                  <a:cubicBezTo>
                    <a:pt x="11206" y="560294"/>
                    <a:pt x="9173" y="441507"/>
                    <a:pt x="6724" y="322729"/>
                  </a:cubicBezTo>
                  <a:cubicBezTo>
                    <a:pt x="-204" y="-13266"/>
                    <a:pt x="0" y="128367"/>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4" name="Google Shape;309;p12">
              <a:extLst>
                <a:ext uri="{FF2B5EF4-FFF2-40B4-BE49-F238E27FC236}">
                  <a16:creationId xmlns:a16="http://schemas.microsoft.com/office/drawing/2014/main" id="{A20E8440-3101-77F5-B23F-D95CA044F243}"/>
                </a:ext>
              </a:extLst>
            </p:cNvPr>
            <p:cNvSpPr/>
            <p:nvPr/>
          </p:nvSpPr>
          <p:spPr>
            <a:xfrm>
              <a:off x="4337939" y="491062"/>
              <a:ext cx="107576" cy="988359"/>
            </a:xfrm>
            <a:custGeom>
              <a:avLst/>
              <a:gdLst/>
              <a:ahLst/>
              <a:cxnLst/>
              <a:rect l="l" t="t" r="r" b="b"/>
              <a:pathLst>
                <a:path w="107576" h="988359" extrusionOk="0">
                  <a:moveTo>
                    <a:pt x="107576" y="988359"/>
                  </a:moveTo>
                  <a:cubicBezTo>
                    <a:pt x="105335" y="921124"/>
                    <a:pt x="104923" y="853802"/>
                    <a:pt x="100853" y="786653"/>
                  </a:cubicBezTo>
                  <a:cubicBezTo>
                    <a:pt x="100424" y="779579"/>
                    <a:pt x="95666" y="773401"/>
                    <a:pt x="94129" y="766483"/>
                  </a:cubicBezTo>
                  <a:cubicBezTo>
                    <a:pt x="91172" y="753175"/>
                    <a:pt x="89647" y="739589"/>
                    <a:pt x="87406" y="726142"/>
                  </a:cubicBezTo>
                  <a:cubicBezTo>
                    <a:pt x="84080" y="682902"/>
                    <a:pt x="81348" y="629282"/>
                    <a:pt x="73959" y="584947"/>
                  </a:cubicBezTo>
                  <a:cubicBezTo>
                    <a:pt x="70202" y="562402"/>
                    <a:pt x="64993" y="540124"/>
                    <a:pt x="60511" y="517712"/>
                  </a:cubicBezTo>
                  <a:cubicBezTo>
                    <a:pt x="51971" y="475014"/>
                    <a:pt x="56564" y="495196"/>
                    <a:pt x="47064" y="457200"/>
                  </a:cubicBezTo>
                  <a:cubicBezTo>
                    <a:pt x="44823" y="437030"/>
                    <a:pt x="43023" y="416805"/>
                    <a:pt x="40341" y="396689"/>
                  </a:cubicBezTo>
                  <a:cubicBezTo>
                    <a:pt x="38539" y="383176"/>
                    <a:pt x="35690" y="369821"/>
                    <a:pt x="33617" y="356347"/>
                  </a:cubicBezTo>
                  <a:cubicBezTo>
                    <a:pt x="31207" y="340684"/>
                    <a:pt x="29135" y="324971"/>
                    <a:pt x="26894" y="309283"/>
                  </a:cubicBezTo>
                  <a:cubicBezTo>
                    <a:pt x="24653" y="239806"/>
                    <a:pt x="23641" y="170279"/>
                    <a:pt x="20170" y="100853"/>
                  </a:cubicBezTo>
                  <a:cubicBezTo>
                    <a:pt x="19157" y="80584"/>
                    <a:pt x="17427" y="60242"/>
                    <a:pt x="13447" y="40342"/>
                  </a:cubicBezTo>
                  <a:cubicBezTo>
                    <a:pt x="10667" y="26443"/>
                    <a:pt x="0" y="0"/>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5" name="Google Shape;310;p12">
              <a:extLst>
                <a:ext uri="{FF2B5EF4-FFF2-40B4-BE49-F238E27FC236}">
                  <a16:creationId xmlns:a16="http://schemas.microsoft.com/office/drawing/2014/main" id="{308CCC87-5BA0-4C36-3F66-AA8E9C975E96}"/>
                </a:ext>
              </a:extLst>
            </p:cNvPr>
            <p:cNvSpPr/>
            <p:nvPr/>
          </p:nvSpPr>
          <p:spPr>
            <a:xfrm>
              <a:off x="4755781" y="1396298"/>
              <a:ext cx="121063" cy="342900"/>
            </a:xfrm>
            <a:custGeom>
              <a:avLst/>
              <a:gdLst/>
              <a:ahLst/>
              <a:cxnLst/>
              <a:rect l="l" t="t" r="r" b="b"/>
              <a:pathLst>
                <a:path w="121063" h="342900" extrusionOk="0">
                  <a:moveTo>
                    <a:pt x="121063" y="342900"/>
                  </a:moveTo>
                  <a:cubicBezTo>
                    <a:pt x="118822" y="331694"/>
                    <a:pt x="117111" y="320369"/>
                    <a:pt x="114339" y="309282"/>
                  </a:cubicBezTo>
                  <a:cubicBezTo>
                    <a:pt x="112620" y="302407"/>
                    <a:pt x="109210" y="296017"/>
                    <a:pt x="107616" y="289112"/>
                  </a:cubicBezTo>
                  <a:cubicBezTo>
                    <a:pt x="102408" y="266543"/>
                    <a:pt x="95649" y="222327"/>
                    <a:pt x="87445" y="194982"/>
                  </a:cubicBezTo>
                  <a:cubicBezTo>
                    <a:pt x="83372" y="181405"/>
                    <a:pt x="78480" y="168088"/>
                    <a:pt x="73998" y="154641"/>
                  </a:cubicBezTo>
                  <a:lnTo>
                    <a:pt x="60551" y="114300"/>
                  </a:lnTo>
                  <a:cubicBezTo>
                    <a:pt x="58310" y="107577"/>
                    <a:pt x="58839" y="99141"/>
                    <a:pt x="53828" y="94130"/>
                  </a:cubicBezTo>
                  <a:lnTo>
                    <a:pt x="40380" y="80682"/>
                  </a:lnTo>
                  <a:lnTo>
                    <a:pt x="26933" y="40341"/>
                  </a:lnTo>
                  <a:cubicBezTo>
                    <a:pt x="24692" y="33618"/>
                    <a:pt x="26107" y="24102"/>
                    <a:pt x="20210" y="20171"/>
                  </a:cubicBezTo>
                  <a:cubicBezTo>
                    <a:pt x="-1826" y="5481"/>
                    <a:pt x="39" y="14805"/>
                    <a:pt x="39"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6" name="Google Shape;311;p12">
              <a:extLst>
                <a:ext uri="{FF2B5EF4-FFF2-40B4-BE49-F238E27FC236}">
                  <a16:creationId xmlns:a16="http://schemas.microsoft.com/office/drawing/2014/main" id="{0B83006E-8CEC-DE77-5288-5CCFBC259B26}"/>
                </a:ext>
              </a:extLst>
            </p:cNvPr>
            <p:cNvSpPr/>
            <p:nvPr/>
          </p:nvSpPr>
          <p:spPr>
            <a:xfrm>
              <a:off x="1105327" y="762907"/>
              <a:ext cx="6413485" cy="5101956"/>
            </a:xfrm>
            <a:custGeom>
              <a:avLst/>
              <a:gdLst/>
              <a:ahLst/>
              <a:cxnLst/>
              <a:rect l="l" t="t" r="r" b="b"/>
              <a:pathLst>
                <a:path w="6212541" h="4854388" extrusionOk="0">
                  <a:moveTo>
                    <a:pt x="228600" y="497541"/>
                  </a:moveTo>
                  <a:lnTo>
                    <a:pt x="228600" y="497541"/>
                  </a:lnTo>
                  <a:cubicBezTo>
                    <a:pt x="219635" y="515470"/>
                    <a:pt x="212019" y="534140"/>
                    <a:pt x="201706" y="551329"/>
                  </a:cubicBezTo>
                  <a:cubicBezTo>
                    <a:pt x="198445" y="556765"/>
                    <a:pt x="191521" y="559341"/>
                    <a:pt x="188259" y="564777"/>
                  </a:cubicBezTo>
                  <a:cubicBezTo>
                    <a:pt x="184613" y="570854"/>
                    <a:pt x="184977" y="578752"/>
                    <a:pt x="181535" y="584947"/>
                  </a:cubicBezTo>
                  <a:cubicBezTo>
                    <a:pt x="173686" y="599074"/>
                    <a:pt x="163606" y="611841"/>
                    <a:pt x="154641" y="625288"/>
                  </a:cubicBezTo>
                  <a:lnTo>
                    <a:pt x="141194" y="645459"/>
                  </a:lnTo>
                  <a:lnTo>
                    <a:pt x="121024" y="705971"/>
                  </a:lnTo>
                  <a:cubicBezTo>
                    <a:pt x="118783" y="712694"/>
                    <a:pt x="118231" y="720244"/>
                    <a:pt x="114300" y="726141"/>
                  </a:cubicBezTo>
                  <a:lnTo>
                    <a:pt x="100853" y="746312"/>
                  </a:lnTo>
                  <a:cubicBezTo>
                    <a:pt x="96371" y="759759"/>
                    <a:pt x="93745" y="773975"/>
                    <a:pt x="87406" y="786653"/>
                  </a:cubicBezTo>
                  <a:cubicBezTo>
                    <a:pt x="82924" y="795618"/>
                    <a:pt x="77681" y="804241"/>
                    <a:pt x="73959" y="813547"/>
                  </a:cubicBezTo>
                  <a:cubicBezTo>
                    <a:pt x="68695" y="826708"/>
                    <a:pt x="64994" y="840441"/>
                    <a:pt x="60512" y="853888"/>
                  </a:cubicBezTo>
                  <a:lnTo>
                    <a:pt x="53788" y="874059"/>
                  </a:lnTo>
                  <a:cubicBezTo>
                    <a:pt x="51547" y="880782"/>
                    <a:pt x="50996" y="888332"/>
                    <a:pt x="47065" y="894229"/>
                  </a:cubicBezTo>
                  <a:cubicBezTo>
                    <a:pt x="32943" y="915413"/>
                    <a:pt x="33318" y="911018"/>
                    <a:pt x="26894" y="934571"/>
                  </a:cubicBezTo>
                  <a:cubicBezTo>
                    <a:pt x="22031" y="952401"/>
                    <a:pt x="16485" y="970129"/>
                    <a:pt x="13447" y="988359"/>
                  </a:cubicBezTo>
                  <a:lnTo>
                    <a:pt x="0" y="1069041"/>
                  </a:lnTo>
                  <a:cubicBezTo>
                    <a:pt x="2241" y="1134035"/>
                    <a:pt x="4361" y="1199034"/>
                    <a:pt x="6724" y="1264024"/>
                  </a:cubicBezTo>
                  <a:cubicBezTo>
                    <a:pt x="17699" y="1565835"/>
                    <a:pt x="1263" y="1359003"/>
                    <a:pt x="20171" y="1472453"/>
                  </a:cubicBezTo>
                  <a:cubicBezTo>
                    <a:pt x="30472" y="1534261"/>
                    <a:pt x="20730" y="1501028"/>
                    <a:pt x="33618" y="1539688"/>
                  </a:cubicBezTo>
                  <a:cubicBezTo>
                    <a:pt x="35859" y="1557618"/>
                    <a:pt x="37593" y="1575618"/>
                    <a:pt x="40341" y="1593477"/>
                  </a:cubicBezTo>
                  <a:cubicBezTo>
                    <a:pt x="42079" y="1604772"/>
                    <a:pt x="46599" y="1615676"/>
                    <a:pt x="47065" y="1627094"/>
                  </a:cubicBezTo>
                  <a:cubicBezTo>
                    <a:pt x="51088" y="1725649"/>
                    <a:pt x="49765" y="1824374"/>
                    <a:pt x="53788" y="1922929"/>
                  </a:cubicBezTo>
                  <a:cubicBezTo>
                    <a:pt x="54672" y="1944586"/>
                    <a:pt x="67590" y="1977781"/>
                    <a:pt x="73959" y="1996888"/>
                  </a:cubicBezTo>
                  <a:lnTo>
                    <a:pt x="87406" y="2037229"/>
                  </a:lnTo>
                  <a:cubicBezTo>
                    <a:pt x="89647" y="2043953"/>
                    <a:pt x="92411" y="2050524"/>
                    <a:pt x="94130" y="2057400"/>
                  </a:cubicBezTo>
                  <a:cubicBezTo>
                    <a:pt x="96371" y="2066365"/>
                    <a:pt x="97213" y="2075801"/>
                    <a:pt x="100853" y="2084294"/>
                  </a:cubicBezTo>
                  <a:cubicBezTo>
                    <a:pt x="104036" y="2091721"/>
                    <a:pt x="110686" y="2097237"/>
                    <a:pt x="114300" y="2104465"/>
                  </a:cubicBezTo>
                  <a:cubicBezTo>
                    <a:pt x="117470" y="2110804"/>
                    <a:pt x="118232" y="2118121"/>
                    <a:pt x="121024" y="2124635"/>
                  </a:cubicBezTo>
                  <a:cubicBezTo>
                    <a:pt x="124972" y="2133847"/>
                    <a:pt x="129989" y="2142564"/>
                    <a:pt x="134471" y="2151529"/>
                  </a:cubicBezTo>
                  <a:cubicBezTo>
                    <a:pt x="137326" y="2162949"/>
                    <a:pt x="142556" y="2186799"/>
                    <a:pt x="147918" y="2198594"/>
                  </a:cubicBezTo>
                  <a:cubicBezTo>
                    <a:pt x="156213" y="2216843"/>
                    <a:pt x="174812" y="2252382"/>
                    <a:pt x="174812" y="2252382"/>
                  </a:cubicBezTo>
                  <a:cubicBezTo>
                    <a:pt x="177053" y="2263588"/>
                    <a:pt x="177522" y="2275300"/>
                    <a:pt x="181535" y="2286000"/>
                  </a:cubicBezTo>
                  <a:cubicBezTo>
                    <a:pt x="184372" y="2293566"/>
                    <a:pt x="192146" y="2298605"/>
                    <a:pt x="194983" y="2306171"/>
                  </a:cubicBezTo>
                  <a:cubicBezTo>
                    <a:pt x="198996" y="2316871"/>
                    <a:pt x="197604" y="2329122"/>
                    <a:pt x="201706" y="2339788"/>
                  </a:cubicBezTo>
                  <a:cubicBezTo>
                    <a:pt x="208902" y="2358498"/>
                    <a:pt x="223738" y="2374130"/>
                    <a:pt x="228600" y="2393577"/>
                  </a:cubicBezTo>
                  <a:cubicBezTo>
                    <a:pt x="240998" y="2443163"/>
                    <a:pt x="227675" y="2398139"/>
                    <a:pt x="248771" y="2447365"/>
                  </a:cubicBezTo>
                  <a:cubicBezTo>
                    <a:pt x="251563" y="2453879"/>
                    <a:pt x="252702" y="2461021"/>
                    <a:pt x="255494" y="2467535"/>
                  </a:cubicBezTo>
                  <a:cubicBezTo>
                    <a:pt x="259442" y="2476747"/>
                    <a:pt x="265422" y="2485044"/>
                    <a:pt x="268941" y="2494429"/>
                  </a:cubicBezTo>
                  <a:cubicBezTo>
                    <a:pt x="272186" y="2503082"/>
                    <a:pt x="272111" y="2512794"/>
                    <a:pt x="275665" y="2521324"/>
                  </a:cubicBezTo>
                  <a:cubicBezTo>
                    <a:pt x="283375" y="2539828"/>
                    <a:pt x="296219" y="2556095"/>
                    <a:pt x="302559" y="2575112"/>
                  </a:cubicBezTo>
                  <a:cubicBezTo>
                    <a:pt x="304800" y="2581835"/>
                    <a:pt x="305712" y="2589160"/>
                    <a:pt x="309283" y="2595282"/>
                  </a:cubicBezTo>
                  <a:cubicBezTo>
                    <a:pt x="321498" y="2616222"/>
                    <a:pt x="349624" y="2655794"/>
                    <a:pt x="349624" y="2655794"/>
                  </a:cubicBezTo>
                  <a:cubicBezTo>
                    <a:pt x="364045" y="2699062"/>
                    <a:pt x="345041" y="2652068"/>
                    <a:pt x="376518" y="2696135"/>
                  </a:cubicBezTo>
                  <a:cubicBezTo>
                    <a:pt x="382344" y="2704291"/>
                    <a:pt x="384808" y="2714434"/>
                    <a:pt x="389965" y="2723029"/>
                  </a:cubicBezTo>
                  <a:cubicBezTo>
                    <a:pt x="398280" y="2736887"/>
                    <a:pt x="408293" y="2749666"/>
                    <a:pt x="416859" y="2763371"/>
                  </a:cubicBezTo>
                  <a:lnTo>
                    <a:pt x="450477" y="2817159"/>
                  </a:lnTo>
                  <a:cubicBezTo>
                    <a:pt x="452718" y="2823882"/>
                    <a:pt x="453758" y="2831134"/>
                    <a:pt x="457200" y="2837329"/>
                  </a:cubicBezTo>
                  <a:cubicBezTo>
                    <a:pt x="483828" y="2885261"/>
                    <a:pt x="481855" y="2866467"/>
                    <a:pt x="504265" y="2911288"/>
                  </a:cubicBezTo>
                  <a:cubicBezTo>
                    <a:pt x="507435" y="2917627"/>
                    <a:pt x="507472" y="2925305"/>
                    <a:pt x="510988" y="2931459"/>
                  </a:cubicBezTo>
                  <a:cubicBezTo>
                    <a:pt x="516548" y="2941189"/>
                    <a:pt x="525220" y="2948850"/>
                    <a:pt x="531159" y="2958353"/>
                  </a:cubicBezTo>
                  <a:cubicBezTo>
                    <a:pt x="570553" y="3021383"/>
                    <a:pt x="521040" y="2953600"/>
                    <a:pt x="558053" y="3005418"/>
                  </a:cubicBezTo>
                  <a:cubicBezTo>
                    <a:pt x="564566" y="3014537"/>
                    <a:pt x="571711" y="3023193"/>
                    <a:pt x="578224" y="3032312"/>
                  </a:cubicBezTo>
                  <a:cubicBezTo>
                    <a:pt x="582921" y="3038887"/>
                    <a:pt x="586974" y="3045907"/>
                    <a:pt x="591671" y="3052482"/>
                  </a:cubicBezTo>
                  <a:cubicBezTo>
                    <a:pt x="598184" y="3061601"/>
                    <a:pt x="605902" y="3069874"/>
                    <a:pt x="611841" y="3079377"/>
                  </a:cubicBezTo>
                  <a:cubicBezTo>
                    <a:pt x="617153" y="3087876"/>
                    <a:pt x="619274" y="3098253"/>
                    <a:pt x="625288" y="3106271"/>
                  </a:cubicBezTo>
                  <a:cubicBezTo>
                    <a:pt x="632895" y="3116413"/>
                    <a:pt x="643932" y="3123539"/>
                    <a:pt x="652183" y="3133165"/>
                  </a:cubicBezTo>
                  <a:cubicBezTo>
                    <a:pt x="657442" y="3139300"/>
                    <a:pt x="660933" y="3146760"/>
                    <a:pt x="665630" y="3153335"/>
                  </a:cubicBezTo>
                  <a:cubicBezTo>
                    <a:pt x="672143" y="3162453"/>
                    <a:pt x="678626" y="3171620"/>
                    <a:pt x="685800" y="3180229"/>
                  </a:cubicBezTo>
                  <a:cubicBezTo>
                    <a:pt x="689858" y="3185099"/>
                    <a:pt x="695287" y="3188727"/>
                    <a:pt x="699247" y="3193677"/>
                  </a:cubicBezTo>
                  <a:cubicBezTo>
                    <a:pt x="704295" y="3199987"/>
                    <a:pt x="707521" y="3207639"/>
                    <a:pt x="712694" y="3213847"/>
                  </a:cubicBezTo>
                  <a:cubicBezTo>
                    <a:pt x="718781" y="3221152"/>
                    <a:pt x="726677" y="3226798"/>
                    <a:pt x="732865" y="3234018"/>
                  </a:cubicBezTo>
                  <a:cubicBezTo>
                    <a:pt x="740158" y="3242526"/>
                    <a:pt x="745861" y="3252304"/>
                    <a:pt x="753035" y="3260912"/>
                  </a:cubicBezTo>
                  <a:cubicBezTo>
                    <a:pt x="757093" y="3265782"/>
                    <a:pt x="762425" y="3269489"/>
                    <a:pt x="766483" y="3274359"/>
                  </a:cubicBezTo>
                  <a:cubicBezTo>
                    <a:pt x="788185" y="3300401"/>
                    <a:pt x="795493" y="3320594"/>
                    <a:pt x="826994" y="3341594"/>
                  </a:cubicBezTo>
                  <a:cubicBezTo>
                    <a:pt x="838450" y="3349231"/>
                    <a:pt x="865716" y="3366869"/>
                    <a:pt x="874059" y="3375212"/>
                  </a:cubicBezTo>
                  <a:cubicBezTo>
                    <a:pt x="904471" y="3405624"/>
                    <a:pt x="868409" y="3389016"/>
                    <a:pt x="907677" y="3402106"/>
                  </a:cubicBezTo>
                  <a:cubicBezTo>
                    <a:pt x="912159" y="3408830"/>
                    <a:pt x="915951" y="3416069"/>
                    <a:pt x="921124" y="3422277"/>
                  </a:cubicBezTo>
                  <a:cubicBezTo>
                    <a:pt x="927211" y="3429581"/>
                    <a:pt x="936020" y="3434536"/>
                    <a:pt x="941294" y="3442447"/>
                  </a:cubicBezTo>
                  <a:cubicBezTo>
                    <a:pt x="967275" y="3481418"/>
                    <a:pt x="923079" y="3445992"/>
                    <a:pt x="968188" y="3476065"/>
                  </a:cubicBezTo>
                  <a:cubicBezTo>
                    <a:pt x="978175" y="3491045"/>
                    <a:pt x="981394" y="3498731"/>
                    <a:pt x="995083" y="3509682"/>
                  </a:cubicBezTo>
                  <a:cubicBezTo>
                    <a:pt x="1001393" y="3514730"/>
                    <a:pt x="1008943" y="3518081"/>
                    <a:pt x="1015253" y="3523129"/>
                  </a:cubicBezTo>
                  <a:cubicBezTo>
                    <a:pt x="1020203" y="3527089"/>
                    <a:pt x="1023629" y="3532773"/>
                    <a:pt x="1028700" y="3536577"/>
                  </a:cubicBezTo>
                  <a:cubicBezTo>
                    <a:pt x="1041629" y="3546274"/>
                    <a:pt x="1055594" y="3554506"/>
                    <a:pt x="1069041" y="3563471"/>
                  </a:cubicBezTo>
                  <a:cubicBezTo>
                    <a:pt x="1075765" y="3567953"/>
                    <a:pt x="1081709" y="3573917"/>
                    <a:pt x="1089212" y="3576918"/>
                  </a:cubicBezTo>
                  <a:cubicBezTo>
                    <a:pt x="1100418" y="3581400"/>
                    <a:pt x="1112234" y="3584586"/>
                    <a:pt x="1122830" y="3590365"/>
                  </a:cubicBezTo>
                  <a:cubicBezTo>
                    <a:pt x="1137018" y="3598104"/>
                    <a:pt x="1149724" y="3608294"/>
                    <a:pt x="1163171" y="3617259"/>
                  </a:cubicBezTo>
                  <a:cubicBezTo>
                    <a:pt x="1169894" y="3621741"/>
                    <a:pt x="1177627" y="3624992"/>
                    <a:pt x="1183341" y="3630706"/>
                  </a:cubicBezTo>
                  <a:cubicBezTo>
                    <a:pt x="1198211" y="3645576"/>
                    <a:pt x="1204961" y="3654963"/>
                    <a:pt x="1223683" y="3664324"/>
                  </a:cubicBezTo>
                  <a:cubicBezTo>
                    <a:pt x="1230022" y="3667493"/>
                    <a:pt x="1237130" y="3668806"/>
                    <a:pt x="1243853" y="3671047"/>
                  </a:cubicBezTo>
                  <a:cubicBezTo>
                    <a:pt x="1291377" y="3702729"/>
                    <a:pt x="1232558" y="3662979"/>
                    <a:pt x="1290918" y="3704665"/>
                  </a:cubicBezTo>
                  <a:cubicBezTo>
                    <a:pt x="1297493" y="3709362"/>
                    <a:pt x="1304880" y="3712939"/>
                    <a:pt x="1311088" y="3718112"/>
                  </a:cubicBezTo>
                  <a:cubicBezTo>
                    <a:pt x="1318393" y="3724199"/>
                    <a:pt x="1323196" y="3733243"/>
                    <a:pt x="1331259" y="3738282"/>
                  </a:cubicBezTo>
                  <a:cubicBezTo>
                    <a:pt x="1341494" y="3744679"/>
                    <a:pt x="1353671" y="3747247"/>
                    <a:pt x="1364877" y="3751729"/>
                  </a:cubicBezTo>
                  <a:cubicBezTo>
                    <a:pt x="1392904" y="3779759"/>
                    <a:pt x="1361747" y="3750357"/>
                    <a:pt x="1398494" y="3778624"/>
                  </a:cubicBezTo>
                  <a:cubicBezTo>
                    <a:pt x="1421243" y="3796123"/>
                    <a:pt x="1443318" y="3814483"/>
                    <a:pt x="1465730" y="3832412"/>
                  </a:cubicBezTo>
                  <a:cubicBezTo>
                    <a:pt x="1476936" y="3841377"/>
                    <a:pt x="1487407" y="3851346"/>
                    <a:pt x="1499347" y="3859306"/>
                  </a:cubicBezTo>
                  <a:lnTo>
                    <a:pt x="1559859" y="3899647"/>
                  </a:lnTo>
                  <a:lnTo>
                    <a:pt x="1580030" y="3913094"/>
                  </a:lnTo>
                  <a:cubicBezTo>
                    <a:pt x="1586753" y="3917576"/>
                    <a:pt x="1592534" y="3923986"/>
                    <a:pt x="1600200" y="3926541"/>
                  </a:cubicBezTo>
                  <a:cubicBezTo>
                    <a:pt x="1606924" y="3928782"/>
                    <a:pt x="1614176" y="3929823"/>
                    <a:pt x="1620371" y="3933265"/>
                  </a:cubicBezTo>
                  <a:cubicBezTo>
                    <a:pt x="1634498" y="3941114"/>
                    <a:pt x="1646854" y="3951844"/>
                    <a:pt x="1660712" y="3960159"/>
                  </a:cubicBezTo>
                  <a:cubicBezTo>
                    <a:pt x="1671918" y="3966882"/>
                    <a:pt x="1683696" y="3972733"/>
                    <a:pt x="1694330" y="3980329"/>
                  </a:cubicBezTo>
                  <a:cubicBezTo>
                    <a:pt x="1699488" y="3984014"/>
                    <a:pt x="1702619" y="3990092"/>
                    <a:pt x="1707777" y="3993777"/>
                  </a:cubicBezTo>
                  <a:cubicBezTo>
                    <a:pt x="1718411" y="4001373"/>
                    <a:pt x="1731079" y="4005924"/>
                    <a:pt x="1741394" y="4013947"/>
                  </a:cubicBezTo>
                  <a:cubicBezTo>
                    <a:pt x="1751401" y="4021730"/>
                    <a:pt x="1758146" y="4033234"/>
                    <a:pt x="1768288" y="4040841"/>
                  </a:cubicBezTo>
                  <a:cubicBezTo>
                    <a:pt x="1776307" y="4046855"/>
                    <a:pt x="1786480" y="4049315"/>
                    <a:pt x="1795183" y="4054288"/>
                  </a:cubicBezTo>
                  <a:cubicBezTo>
                    <a:pt x="1802199" y="4058297"/>
                    <a:pt x="1808630" y="4063253"/>
                    <a:pt x="1815353" y="4067735"/>
                  </a:cubicBezTo>
                  <a:cubicBezTo>
                    <a:pt x="1819835" y="4074459"/>
                    <a:pt x="1822719" y="4082585"/>
                    <a:pt x="1828800" y="4087906"/>
                  </a:cubicBezTo>
                  <a:cubicBezTo>
                    <a:pt x="1857253" y="4112803"/>
                    <a:pt x="1861609" y="4112289"/>
                    <a:pt x="1889312" y="4121524"/>
                  </a:cubicBezTo>
                  <a:cubicBezTo>
                    <a:pt x="1895405" y="4126093"/>
                    <a:pt x="1926544" y="4150225"/>
                    <a:pt x="1936377" y="4155141"/>
                  </a:cubicBezTo>
                  <a:cubicBezTo>
                    <a:pt x="1942716" y="4158311"/>
                    <a:pt x="1949824" y="4159624"/>
                    <a:pt x="1956547" y="4161865"/>
                  </a:cubicBezTo>
                  <a:cubicBezTo>
                    <a:pt x="2001311" y="4206627"/>
                    <a:pt x="1953103" y="4164434"/>
                    <a:pt x="1996888" y="4188759"/>
                  </a:cubicBezTo>
                  <a:cubicBezTo>
                    <a:pt x="2011016" y="4196608"/>
                    <a:pt x="2023783" y="4206688"/>
                    <a:pt x="2037230" y="4215653"/>
                  </a:cubicBezTo>
                  <a:cubicBezTo>
                    <a:pt x="2043953" y="4220135"/>
                    <a:pt x="2049734" y="4226545"/>
                    <a:pt x="2057400" y="4229100"/>
                  </a:cubicBezTo>
                  <a:lnTo>
                    <a:pt x="2077571" y="4235824"/>
                  </a:lnTo>
                  <a:cubicBezTo>
                    <a:pt x="2098021" y="4252184"/>
                    <a:pt x="2128289" y="4277992"/>
                    <a:pt x="2151530" y="4289612"/>
                  </a:cubicBezTo>
                  <a:cubicBezTo>
                    <a:pt x="2160495" y="4294094"/>
                    <a:pt x="2169925" y="4297747"/>
                    <a:pt x="2178424" y="4303059"/>
                  </a:cubicBezTo>
                  <a:cubicBezTo>
                    <a:pt x="2187926" y="4308998"/>
                    <a:pt x="2195816" y="4317290"/>
                    <a:pt x="2205318" y="4323229"/>
                  </a:cubicBezTo>
                  <a:cubicBezTo>
                    <a:pt x="2213817" y="4328541"/>
                    <a:pt x="2223450" y="4331809"/>
                    <a:pt x="2232212" y="4336677"/>
                  </a:cubicBezTo>
                  <a:cubicBezTo>
                    <a:pt x="2243636" y="4343024"/>
                    <a:pt x="2254957" y="4349598"/>
                    <a:pt x="2265830" y="4356847"/>
                  </a:cubicBezTo>
                  <a:cubicBezTo>
                    <a:pt x="2275154" y="4363063"/>
                    <a:pt x="2282928" y="4371576"/>
                    <a:pt x="2292724" y="4377018"/>
                  </a:cubicBezTo>
                  <a:cubicBezTo>
                    <a:pt x="2303274" y="4382879"/>
                    <a:pt x="2315692" y="4384786"/>
                    <a:pt x="2326341" y="4390465"/>
                  </a:cubicBezTo>
                  <a:cubicBezTo>
                    <a:pt x="2349403" y="4402765"/>
                    <a:pt x="2371165" y="4417359"/>
                    <a:pt x="2393577" y="4430806"/>
                  </a:cubicBezTo>
                  <a:cubicBezTo>
                    <a:pt x="2404783" y="4437529"/>
                    <a:pt x="2416739" y="4443136"/>
                    <a:pt x="2427194" y="4450977"/>
                  </a:cubicBezTo>
                  <a:cubicBezTo>
                    <a:pt x="2445124" y="4464424"/>
                    <a:pt x="2460174" y="4482994"/>
                    <a:pt x="2480983" y="4491318"/>
                  </a:cubicBezTo>
                  <a:cubicBezTo>
                    <a:pt x="2498693" y="4498402"/>
                    <a:pt x="2524743" y="4507743"/>
                    <a:pt x="2541494" y="4518212"/>
                  </a:cubicBezTo>
                  <a:cubicBezTo>
                    <a:pt x="2588014" y="4547287"/>
                    <a:pt x="2548930" y="4531896"/>
                    <a:pt x="2588559" y="4545106"/>
                  </a:cubicBezTo>
                  <a:cubicBezTo>
                    <a:pt x="2597524" y="4551830"/>
                    <a:pt x="2605430" y="4560265"/>
                    <a:pt x="2615453" y="4565277"/>
                  </a:cubicBezTo>
                  <a:cubicBezTo>
                    <a:pt x="2628131" y="4571616"/>
                    <a:pt x="2642347" y="4574242"/>
                    <a:pt x="2655794" y="4578724"/>
                  </a:cubicBezTo>
                  <a:lnTo>
                    <a:pt x="2675965" y="4585447"/>
                  </a:lnTo>
                  <a:cubicBezTo>
                    <a:pt x="2682688" y="4587688"/>
                    <a:pt x="2689259" y="4590452"/>
                    <a:pt x="2696135" y="4592171"/>
                  </a:cubicBezTo>
                  <a:cubicBezTo>
                    <a:pt x="2705100" y="4594412"/>
                    <a:pt x="2714179" y="4596239"/>
                    <a:pt x="2723030" y="4598894"/>
                  </a:cubicBezTo>
                  <a:cubicBezTo>
                    <a:pt x="2750012" y="4606988"/>
                    <a:pt x="2764044" y="4614298"/>
                    <a:pt x="2790265" y="4619065"/>
                  </a:cubicBezTo>
                  <a:cubicBezTo>
                    <a:pt x="2805857" y="4621900"/>
                    <a:pt x="2821642" y="4623547"/>
                    <a:pt x="2837330" y="4625788"/>
                  </a:cubicBezTo>
                  <a:cubicBezTo>
                    <a:pt x="2878754" y="4639597"/>
                    <a:pt x="2836577" y="4626874"/>
                    <a:pt x="2904565" y="4639235"/>
                  </a:cubicBezTo>
                  <a:cubicBezTo>
                    <a:pt x="2913657" y="4640888"/>
                    <a:pt x="2922424" y="4644023"/>
                    <a:pt x="2931459" y="4645959"/>
                  </a:cubicBezTo>
                  <a:cubicBezTo>
                    <a:pt x="2953807" y="4650748"/>
                    <a:pt x="2976149" y="4655649"/>
                    <a:pt x="2998694" y="4659406"/>
                  </a:cubicBezTo>
                  <a:cubicBezTo>
                    <a:pt x="3012141" y="4661647"/>
                    <a:pt x="3025667" y="4663455"/>
                    <a:pt x="3039035" y="4666129"/>
                  </a:cubicBezTo>
                  <a:cubicBezTo>
                    <a:pt x="3048096" y="4667941"/>
                    <a:pt x="3056926" y="4670775"/>
                    <a:pt x="3065930" y="4672853"/>
                  </a:cubicBezTo>
                  <a:lnTo>
                    <a:pt x="3126441" y="4686300"/>
                  </a:lnTo>
                  <a:cubicBezTo>
                    <a:pt x="3135445" y="4688378"/>
                    <a:pt x="3144293" y="4691120"/>
                    <a:pt x="3153335" y="4693024"/>
                  </a:cubicBezTo>
                  <a:cubicBezTo>
                    <a:pt x="3261296" y="4715752"/>
                    <a:pt x="3227687" y="4710249"/>
                    <a:pt x="3314700" y="4719918"/>
                  </a:cubicBezTo>
                  <a:cubicBezTo>
                    <a:pt x="3380288" y="4736314"/>
                    <a:pt x="3298390" y="4716294"/>
                    <a:pt x="3375212" y="4733365"/>
                  </a:cubicBezTo>
                  <a:cubicBezTo>
                    <a:pt x="3423748" y="4744151"/>
                    <a:pt x="3379991" y="4736679"/>
                    <a:pt x="3435724" y="4746812"/>
                  </a:cubicBezTo>
                  <a:cubicBezTo>
                    <a:pt x="3449137" y="4749251"/>
                    <a:pt x="3462440" y="4753076"/>
                    <a:pt x="3476065" y="4753535"/>
                  </a:cubicBezTo>
                  <a:lnTo>
                    <a:pt x="4034118" y="4766982"/>
                  </a:lnTo>
                  <a:cubicBezTo>
                    <a:pt x="4052047" y="4769223"/>
                    <a:pt x="4070047" y="4770959"/>
                    <a:pt x="4087906" y="4773706"/>
                  </a:cubicBezTo>
                  <a:cubicBezTo>
                    <a:pt x="4099201" y="4775444"/>
                    <a:pt x="4110270" y="4778443"/>
                    <a:pt x="4121524" y="4780429"/>
                  </a:cubicBezTo>
                  <a:cubicBezTo>
                    <a:pt x="4189785" y="4792475"/>
                    <a:pt x="4191521" y="4792351"/>
                    <a:pt x="4249271" y="4800600"/>
                  </a:cubicBezTo>
                  <a:cubicBezTo>
                    <a:pt x="4376652" y="4836995"/>
                    <a:pt x="4216972" y="4793679"/>
                    <a:pt x="4343400" y="4820771"/>
                  </a:cubicBezTo>
                  <a:cubicBezTo>
                    <a:pt x="4359354" y="4824190"/>
                    <a:pt x="4374567" y="4830549"/>
                    <a:pt x="4390465" y="4834218"/>
                  </a:cubicBezTo>
                  <a:cubicBezTo>
                    <a:pt x="4468434" y="4852210"/>
                    <a:pt x="4395345" y="4830395"/>
                    <a:pt x="4464424" y="4847665"/>
                  </a:cubicBezTo>
                  <a:cubicBezTo>
                    <a:pt x="4471299" y="4849384"/>
                    <a:pt x="4477871" y="4852147"/>
                    <a:pt x="4484594" y="4854388"/>
                  </a:cubicBezTo>
                  <a:cubicBezTo>
                    <a:pt x="4618118" y="4841037"/>
                    <a:pt x="4501881" y="4854869"/>
                    <a:pt x="4585447" y="4840941"/>
                  </a:cubicBezTo>
                  <a:cubicBezTo>
                    <a:pt x="4619181" y="4835319"/>
                    <a:pt x="4668829" y="4831077"/>
                    <a:pt x="4699747" y="4820771"/>
                  </a:cubicBezTo>
                  <a:cubicBezTo>
                    <a:pt x="4742693" y="4806455"/>
                    <a:pt x="4693995" y="4821523"/>
                    <a:pt x="4760259" y="4807324"/>
                  </a:cubicBezTo>
                  <a:cubicBezTo>
                    <a:pt x="4778330" y="4803452"/>
                    <a:pt x="4795925" y="4797502"/>
                    <a:pt x="4814047" y="4793877"/>
                  </a:cubicBezTo>
                  <a:lnTo>
                    <a:pt x="4847665" y="4787153"/>
                  </a:lnTo>
                  <a:cubicBezTo>
                    <a:pt x="4880002" y="4781273"/>
                    <a:pt x="4890797" y="4780820"/>
                    <a:pt x="4921624" y="4773706"/>
                  </a:cubicBezTo>
                  <a:cubicBezTo>
                    <a:pt x="5005924" y="4754253"/>
                    <a:pt x="4944136" y="4764727"/>
                    <a:pt x="5022477" y="4753535"/>
                  </a:cubicBezTo>
                  <a:cubicBezTo>
                    <a:pt x="5033683" y="4749053"/>
                    <a:pt x="5045065" y="4744990"/>
                    <a:pt x="5056094" y="4740088"/>
                  </a:cubicBezTo>
                  <a:cubicBezTo>
                    <a:pt x="5065253" y="4736017"/>
                    <a:pt x="5073776" y="4730589"/>
                    <a:pt x="5082988" y="4726641"/>
                  </a:cubicBezTo>
                  <a:cubicBezTo>
                    <a:pt x="5089502" y="4723849"/>
                    <a:pt x="5096645" y="4722710"/>
                    <a:pt x="5103159" y="4719918"/>
                  </a:cubicBezTo>
                  <a:cubicBezTo>
                    <a:pt x="5112371" y="4715970"/>
                    <a:pt x="5120841" y="4710419"/>
                    <a:pt x="5130053" y="4706471"/>
                  </a:cubicBezTo>
                  <a:cubicBezTo>
                    <a:pt x="5136567" y="4703679"/>
                    <a:pt x="5143710" y="4702539"/>
                    <a:pt x="5150224" y="4699747"/>
                  </a:cubicBezTo>
                  <a:cubicBezTo>
                    <a:pt x="5159436" y="4695799"/>
                    <a:pt x="5167959" y="4690371"/>
                    <a:pt x="5177118" y="4686300"/>
                  </a:cubicBezTo>
                  <a:cubicBezTo>
                    <a:pt x="5188147" y="4681398"/>
                    <a:pt x="5199285" y="4676670"/>
                    <a:pt x="5210735" y="4672853"/>
                  </a:cubicBezTo>
                  <a:cubicBezTo>
                    <a:pt x="5219502" y="4669931"/>
                    <a:pt x="5229100" y="4669683"/>
                    <a:pt x="5237630" y="4666129"/>
                  </a:cubicBezTo>
                  <a:cubicBezTo>
                    <a:pt x="5330705" y="4627347"/>
                    <a:pt x="5257670" y="4647671"/>
                    <a:pt x="5318312" y="4632512"/>
                  </a:cubicBezTo>
                  <a:cubicBezTo>
                    <a:pt x="5327277" y="4625788"/>
                    <a:pt x="5335703" y="4618280"/>
                    <a:pt x="5345206" y="4612341"/>
                  </a:cubicBezTo>
                  <a:cubicBezTo>
                    <a:pt x="5400078" y="4578045"/>
                    <a:pt x="5347030" y="4618349"/>
                    <a:pt x="5392271" y="4585447"/>
                  </a:cubicBezTo>
                  <a:cubicBezTo>
                    <a:pt x="5410396" y="4572265"/>
                    <a:pt x="5424798" y="4552194"/>
                    <a:pt x="5446059" y="4545106"/>
                  </a:cubicBezTo>
                  <a:cubicBezTo>
                    <a:pt x="5465667" y="4538570"/>
                    <a:pt x="5474134" y="4536804"/>
                    <a:pt x="5493124" y="4524935"/>
                  </a:cubicBezTo>
                  <a:cubicBezTo>
                    <a:pt x="5539645" y="4495860"/>
                    <a:pt x="5500560" y="4511252"/>
                    <a:pt x="5540188" y="4498041"/>
                  </a:cubicBezTo>
                  <a:cubicBezTo>
                    <a:pt x="5549153" y="4491318"/>
                    <a:pt x="5557580" y="4483810"/>
                    <a:pt x="5567083" y="4477871"/>
                  </a:cubicBezTo>
                  <a:cubicBezTo>
                    <a:pt x="5575582" y="4472559"/>
                    <a:pt x="5585736" y="4470129"/>
                    <a:pt x="5593977" y="4464424"/>
                  </a:cubicBezTo>
                  <a:cubicBezTo>
                    <a:pt x="5614987" y="4449879"/>
                    <a:pt x="5634318" y="4433047"/>
                    <a:pt x="5654488" y="4417359"/>
                  </a:cubicBezTo>
                  <a:cubicBezTo>
                    <a:pt x="5661994" y="4411521"/>
                    <a:pt x="5666921" y="4402715"/>
                    <a:pt x="5674659" y="4397188"/>
                  </a:cubicBezTo>
                  <a:cubicBezTo>
                    <a:pt x="5682815" y="4391362"/>
                    <a:pt x="5693054" y="4389053"/>
                    <a:pt x="5701553" y="4383741"/>
                  </a:cubicBezTo>
                  <a:cubicBezTo>
                    <a:pt x="5711055" y="4377802"/>
                    <a:pt x="5719267" y="4369997"/>
                    <a:pt x="5728447" y="4363571"/>
                  </a:cubicBezTo>
                  <a:cubicBezTo>
                    <a:pt x="5741687" y="4354303"/>
                    <a:pt x="5755859" y="4346374"/>
                    <a:pt x="5768788" y="4336677"/>
                  </a:cubicBezTo>
                  <a:cubicBezTo>
                    <a:pt x="5777753" y="4329953"/>
                    <a:pt x="5786564" y="4323019"/>
                    <a:pt x="5795683" y="4316506"/>
                  </a:cubicBezTo>
                  <a:cubicBezTo>
                    <a:pt x="5802258" y="4311809"/>
                    <a:pt x="5809645" y="4308232"/>
                    <a:pt x="5815853" y="4303059"/>
                  </a:cubicBezTo>
                  <a:cubicBezTo>
                    <a:pt x="5823158" y="4296972"/>
                    <a:pt x="5828719" y="4288975"/>
                    <a:pt x="5836024" y="4282888"/>
                  </a:cubicBezTo>
                  <a:cubicBezTo>
                    <a:pt x="5846058" y="4274526"/>
                    <a:pt x="5883242" y="4253651"/>
                    <a:pt x="5889812" y="4249271"/>
                  </a:cubicBezTo>
                  <a:cubicBezTo>
                    <a:pt x="5899136" y="4243055"/>
                    <a:pt x="5907587" y="4235613"/>
                    <a:pt x="5916706" y="4229100"/>
                  </a:cubicBezTo>
                  <a:cubicBezTo>
                    <a:pt x="5923282" y="4224403"/>
                    <a:pt x="5930153" y="4220135"/>
                    <a:pt x="5936877" y="4215653"/>
                  </a:cubicBezTo>
                  <a:cubicBezTo>
                    <a:pt x="5941359" y="4208929"/>
                    <a:pt x="5945151" y="4201690"/>
                    <a:pt x="5950324" y="4195482"/>
                  </a:cubicBezTo>
                  <a:cubicBezTo>
                    <a:pt x="5956411" y="4188178"/>
                    <a:pt x="5964967" y="4183049"/>
                    <a:pt x="5970494" y="4175312"/>
                  </a:cubicBezTo>
                  <a:cubicBezTo>
                    <a:pt x="5976320" y="4167156"/>
                    <a:pt x="5978968" y="4157120"/>
                    <a:pt x="5983941" y="4148418"/>
                  </a:cubicBezTo>
                  <a:cubicBezTo>
                    <a:pt x="6000114" y="4120115"/>
                    <a:pt x="5997289" y="4135217"/>
                    <a:pt x="6010835" y="4101353"/>
                  </a:cubicBezTo>
                  <a:cubicBezTo>
                    <a:pt x="6016099" y="4088192"/>
                    <a:pt x="6020845" y="4074763"/>
                    <a:pt x="6024283" y="4061012"/>
                  </a:cubicBezTo>
                  <a:cubicBezTo>
                    <a:pt x="6026524" y="4052047"/>
                    <a:pt x="6027762" y="4042770"/>
                    <a:pt x="6031006" y="4034118"/>
                  </a:cubicBezTo>
                  <a:cubicBezTo>
                    <a:pt x="6034525" y="4024733"/>
                    <a:pt x="6039480" y="4015926"/>
                    <a:pt x="6044453" y="4007224"/>
                  </a:cubicBezTo>
                  <a:cubicBezTo>
                    <a:pt x="6048462" y="4000208"/>
                    <a:pt x="6053891" y="3994069"/>
                    <a:pt x="6057900" y="3987053"/>
                  </a:cubicBezTo>
                  <a:cubicBezTo>
                    <a:pt x="6062873" y="3978351"/>
                    <a:pt x="6066374" y="3968861"/>
                    <a:pt x="6071347" y="3960159"/>
                  </a:cubicBezTo>
                  <a:cubicBezTo>
                    <a:pt x="6075356" y="3953143"/>
                    <a:pt x="6080785" y="3947004"/>
                    <a:pt x="6084794" y="3939988"/>
                  </a:cubicBezTo>
                  <a:cubicBezTo>
                    <a:pt x="6089767" y="3931286"/>
                    <a:pt x="6093268" y="3921796"/>
                    <a:pt x="6098241" y="3913094"/>
                  </a:cubicBezTo>
                  <a:cubicBezTo>
                    <a:pt x="6102250" y="3906078"/>
                    <a:pt x="6108074" y="3900151"/>
                    <a:pt x="6111688" y="3892924"/>
                  </a:cubicBezTo>
                  <a:cubicBezTo>
                    <a:pt x="6114858" y="3886585"/>
                    <a:pt x="6115620" y="3879267"/>
                    <a:pt x="6118412" y="3872753"/>
                  </a:cubicBezTo>
                  <a:cubicBezTo>
                    <a:pt x="6122360" y="3863541"/>
                    <a:pt x="6127911" y="3855071"/>
                    <a:pt x="6131859" y="3845859"/>
                  </a:cubicBezTo>
                  <a:cubicBezTo>
                    <a:pt x="6148561" y="3806889"/>
                    <a:pt x="6126189" y="3844278"/>
                    <a:pt x="6152030" y="3805518"/>
                  </a:cubicBezTo>
                  <a:lnTo>
                    <a:pt x="6165477" y="3765177"/>
                  </a:lnTo>
                  <a:cubicBezTo>
                    <a:pt x="6167718" y="3758453"/>
                    <a:pt x="6171035" y="3751997"/>
                    <a:pt x="6172200" y="3745006"/>
                  </a:cubicBezTo>
                  <a:cubicBezTo>
                    <a:pt x="6176271" y="3720584"/>
                    <a:pt x="6186999" y="3653545"/>
                    <a:pt x="6192371" y="3637429"/>
                  </a:cubicBezTo>
                  <a:cubicBezTo>
                    <a:pt x="6194612" y="3630706"/>
                    <a:pt x="6197375" y="3624134"/>
                    <a:pt x="6199094" y="3617259"/>
                  </a:cubicBezTo>
                  <a:cubicBezTo>
                    <a:pt x="6205650" y="3591034"/>
                    <a:pt x="6208745" y="3563153"/>
                    <a:pt x="6212541" y="3536577"/>
                  </a:cubicBezTo>
                  <a:cubicBezTo>
                    <a:pt x="6210300" y="3368489"/>
                    <a:pt x="6209772" y="3200369"/>
                    <a:pt x="6205818" y="3032312"/>
                  </a:cubicBezTo>
                  <a:cubicBezTo>
                    <a:pt x="6204969" y="2996250"/>
                    <a:pt x="6199953" y="2965577"/>
                    <a:pt x="6192371" y="2931459"/>
                  </a:cubicBezTo>
                  <a:cubicBezTo>
                    <a:pt x="6190366" y="2922438"/>
                    <a:pt x="6187652" y="2913586"/>
                    <a:pt x="6185647" y="2904565"/>
                  </a:cubicBezTo>
                  <a:cubicBezTo>
                    <a:pt x="6174828" y="2855881"/>
                    <a:pt x="6184216" y="2886822"/>
                    <a:pt x="6172200" y="2850777"/>
                  </a:cubicBezTo>
                  <a:cubicBezTo>
                    <a:pt x="6159025" y="2771717"/>
                    <a:pt x="6172128" y="2843726"/>
                    <a:pt x="6158753" y="2783541"/>
                  </a:cubicBezTo>
                  <a:cubicBezTo>
                    <a:pt x="6156274" y="2772386"/>
                    <a:pt x="6154600" y="2761059"/>
                    <a:pt x="6152030" y="2749924"/>
                  </a:cubicBezTo>
                  <a:cubicBezTo>
                    <a:pt x="6147874" y="2731916"/>
                    <a:pt x="6140876" y="2714474"/>
                    <a:pt x="6138583" y="2696135"/>
                  </a:cubicBezTo>
                  <a:cubicBezTo>
                    <a:pt x="6136342" y="2678206"/>
                    <a:pt x="6134830" y="2660170"/>
                    <a:pt x="6131859" y="2642347"/>
                  </a:cubicBezTo>
                  <a:cubicBezTo>
                    <a:pt x="6127657" y="2617137"/>
                    <a:pt x="6124804" y="2617655"/>
                    <a:pt x="6118412" y="2595282"/>
                  </a:cubicBezTo>
                  <a:cubicBezTo>
                    <a:pt x="6115873" y="2586397"/>
                    <a:pt x="6113624" y="2577423"/>
                    <a:pt x="6111688" y="2568388"/>
                  </a:cubicBezTo>
                  <a:cubicBezTo>
                    <a:pt x="6108906" y="2555405"/>
                    <a:pt x="6098739" y="2497729"/>
                    <a:pt x="6091518" y="2474259"/>
                  </a:cubicBezTo>
                  <a:cubicBezTo>
                    <a:pt x="6085265" y="2453937"/>
                    <a:pt x="6071347" y="2413747"/>
                    <a:pt x="6071347" y="2413747"/>
                  </a:cubicBezTo>
                  <a:cubicBezTo>
                    <a:pt x="6066803" y="2386478"/>
                    <a:pt x="6065424" y="2371592"/>
                    <a:pt x="6057900" y="2346512"/>
                  </a:cubicBezTo>
                  <a:cubicBezTo>
                    <a:pt x="6053827" y="2332935"/>
                    <a:pt x="6052315" y="2317965"/>
                    <a:pt x="6044453" y="2306171"/>
                  </a:cubicBezTo>
                  <a:cubicBezTo>
                    <a:pt x="6035488" y="2292724"/>
                    <a:pt x="6022670" y="2281161"/>
                    <a:pt x="6017559" y="2265829"/>
                  </a:cubicBezTo>
                  <a:cubicBezTo>
                    <a:pt x="5994080" y="2195393"/>
                    <a:pt x="6016237" y="2250068"/>
                    <a:pt x="5990665" y="2205318"/>
                  </a:cubicBezTo>
                  <a:cubicBezTo>
                    <a:pt x="5985692" y="2196616"/>
                    <a:pt x="5983044" y="2186580"/>
                    <a:pt x="5977218" y="2178424"/>
                  </a:cubicBezTo>
                  <a:cubicBezTo>
                    <a:pt x="5971691" y="2170686"/>
                    <a:pt x="5963771" y="2164977"/>
                    <a:pt x="5957047" y="2158253"/>
                  </a:cubicBezTo>
                  <a:cubicBezTo>
                    <a:pt x="5945214" y="2122750"/>
                    <a:pt x="5954255" y="2143978"/>
                    <a:pt x="5923430" y="2097741"/>
                  </a:cubicBezTo>
                  <a:cubicBezTo>
                    <a:pt x="5918948" y="2091018"/>
                    <a:pt x="5912538" y="2085237"/>
                    <a:pt x="5909983" y="2077571"/>
                  </a:cubicBezTo>
                  <a:cubicBezTo>
                    <a:pt x="5903245" y="2057357"/>
                    <a:pt x="5904293" y="2054606"/>
                    <a:pt x="5889812" y="2037229"/>
                  </a:cubicBezTo>
                  <a:cubicBezTo>
                    <a:pt x="5883725" y="2029924"/>
                    <a:pt x="5875829" y="2024278"/>
                    <a:pt x="5869641" y="2017059"/>
                  </a:cubicBezTo>
                  <a:cubicBezTo>
                    <a:pt x="5862348" y="2008551"/>
                    <a:pt x="5855984" y="1999284"/>
                    <a:pt x="5849471" y="1990165"/>
                  </a:cubicBezTo>
                  <a:cubicBezTo>
                    <a:pt x="5844774" y="1983589"/>
                    <a:pt x="5841197" y="1976202"/>
                    <a:pt x="5836024" y="1969994"/>
                  </a:cubicBezTo>
                  <a:cubicBezTo>
                    <a:pt x="5829937" y="1962689"/>
                    <a:pt x="5823158" y="1955911"/>
                    <a:pt x="5815853" y="1949824"/>
                  </a:cubicBezTo>
                  <a:cubicBezTo>
                    <a:pt x="5809645" y="1944651"/>
                    <a:pt x="5801891" y="1941550"/>
                    <a:pt x="5795683" y="1936377"/>
                  </a:cubicBezTo>
                  <a:cubicBezTo>
                    <a:pt x="5788378" y="1930290"/>
                    <a:pt x="5783330" y="1921618"/>
                    <a:pt x="5775512" y="1916206"/>
                  </a:cubicBezTo>
                  <a:cubicBezTo>
                    <a:pt x="5678554" y="1849081"/>
                    <a:pt x="5741336" y="1898511"/>
                    <a:pt x="5667935" y="1855694"/>
                  </a:cubicBezTo>
                  <a:cubicBezTo>
                    <a:pt x="5653975" y="1847551"/>
                    <a:pt x="5642926" y="1833910"/>
                    <a:pt x="5627594" y="1828800"/>
                  </a:cubicBezTo>
                  <a:cubicBezTo>
                    <a:pt x="5620871" y="1826559"/>
                    <a:pt x="5614238" y="1824024"/>
                    <a:pt x="5607424" y="1822077"/>
                  </a:cubicBezTo>
                  <a:cubicBezTo>
                    <a:pt x="5597370" y="1819205"/>
                    <a:pt x="5571106" y="1814003"/>
                    <a:pt x="5560359" y="1808629"/>
                  </a:cubicBezTo>
                  <a:cubicBezTo>
                    <a:pt x="5553131" y="1805015"/>
                    <a:pt x="5547416" y="1798796"/>
                    <a:pt x="5540188" y="1795182"/>
                  </a:cubicBezTo>
                  <a:cubicBezTo>
                    <a:pt x="5533849" y="1792013"/>
                    <a:pt x="5526271" y="1791794"/>
                    <a:pt x="5520018" y="1788459"/>
                  </a:cubicBezTo>
                  <a:cubicBezTo>
                    <a:pt x="5411513" y="1730590"/>
                    <a:pt x="5473812" y="1752886"/>
                    <a:pt x="5419165" y="1734671"/>
                  </a:cubicBezTo>
                  <a:cubicBezTo>
                    <a:pt x="5412441" y="1730189"/>
                    <a:pt x="5406588" y="1723986"/>
                    <a:pt x="5398994" y="1721224"/>
                  </a:cubicBezTo>
                  <a:cubicBezTo>
                    <a:pt x="5381626" y="1714908"/>
                    <a:pt x="5345206" y="1707777"/>
                    <a:pt x="5345206" y="1707777"/>
                  </a:cubicBezTo>
                  <a:cubicBezTo>
                    <a:pt x="5321874" y="1684445"/>
                    <a:pt x="5324833" y="1684143"/>
                    <a:pt x="5291418" y="1667435"/>
                  </a:cubicBezTo>
                  <a:cubicBezTo>
                    <a:pt x="5280623" y="1662037"/>
                    <a:pt x="5268350" y="1659849"/>
                    <a:pt x="5257800" y="1653988"/>
                  </a:cubicBezTo>
                  <a:cubicBezTo>
                    <a:pt x="5248004" y="1648546"/>
                    <a:pt x="5240408" y="1639757"/>
                    <a:pt x="5230906" y="1633818"/>
                  </a:cubicBezTo>
                  <a:cubicBezTo>
                    <a:pt x="5222407" y="1628506"/>
                    <a:pt x="5212511" y="1625683"/>
                    <a:pt x="5204012" y="1620371"/>
                  </a:cubicBezTo>
                  <a:cubicBezTo>
                    <a:pt x="5194509" y="1614432"/>
                    <a:pt x="5186621" y="1606139"/>
                    <a:pt x="5177118" y="1600200"/>
                  </a:cubicBezTo>
                  <a:cubicBezTo>
                    <a:pt x="5160367" y="1589731"/>
                    <a:pt x="5134316" y="1580390"/>
                    <a:pt x="5116606" y="1573306"/>
                  </a:cubicBezTo>
                  <a:cubicBezTo>
                    <a:pt x="5099203" y="1555903"/>
                    <a:pt x="5080220" y="1534283"/>
                    <a:pt x="5056094" y="1526241"/>
                  </a:cubicBezTo>
                  <a:lnTo>
                    <a:pt x="5035924" y="1519518"/>
                  </a:lnTo>
                  <a:cubicBezTo>
                    <a:pt x="5026959" y="1512794"/>
                    <a:pt x="5018760" y="1504907"/>
                    <a:pt x="5009030" y="1499347"/>
                  </a:cubicBezTo>
                  <a:cubicBezTo>
                    <a:pt x="5002876" y="1495831"/>
                    <a:pt x="4995373" y="1495416"/>
                    <a:pt x="4988859" y="1492624"/>
                  </a:cubicBezTo>
                  <a:cubicBezTo>
                    <a:pt x="4979647" y="1488676"/>
                    <a:pt x="4970421" y="1484558"/>
                    <a:pt x="4961965" y="1479177"/>
                  </a:cubicBezTo>
                  <a:cubicBezTo>
                    <a:pt x="4895546" y="1436910"/>
                    <a:pt x="4938184" y="1453321"/>
                    <a:pt x="4894730" y="1438835"/>
                  </a:cubicBezTo>
                  <a:cubicBezTo>
                    <a:pt x="4863273" y="1407380"/>
                    <a:pt x="4887489" y="1427343"/>
                    <a:pt x="4847665" y="1405218"/>
                  </a:cubicBezTo>
                  <a:cubicBezTo>
                    <a:pt x="4836241" y="1398871"/>
                    <a:pt x="4825129" y="1391973"/>
                    <a:pt x="4814047" y="1385047"/>
                  </a:cubicBezTo>
                  <a:cubicBezTo>
                    <a:pt x="4807195" y="1380764"/>
                    <a:pt x="4801104" y="1375214"/>
                    <a:pt x="4793877" y="1371600"/>
                  </a:cubicBezTo>
                  <a:cubicBezTo>
                    <a:pt x="4787538" y="1368431"/>
                    <a:pt x="4780342" y="1367366"/>
                    <a:pt x="4773706" y="1364877"/>
                  </a:cubicBezTo>
                  <a:cubicBezTo>
                    <a:pt x="4762405" y="1360639"/>
                    <a:pt x="4751046" y="1356487"/>
                    <a:pt x="4740088" y="1351429"/>
                  </a:cubicBezTo>
                  <a:cubicBezTo>
                    <a:pt x="4721887" y="1343029"/>
                    <a:pt x="4702979" y="1335654"/>
                    <a:pt x="4686300" y="1324535"/>
                  </a:cubicBezTo>
                  <a:cubicBezTo>
                    <a:pt x="4679577" y="1320053"/>
                    <a:pt x="4673514" y="1314370"/>
                    <a:pt x="4666130" y="1311088"/>
                  </a:cubicBezTo>
                  <a:cubicBezTo>
                    <a:pt x="4666123" y="1311085"/>
                    <a:pt x="4615707" y="1294281"/>
                    <a:pt x="4605618" y="1290918"/>
                  </a:cubicBezTo>
                  <a:cubicBezTo>
                    <a:pt x="4598894" y="1288677"/>
                    <a:pt x="4591786" y="1287364"/>
                    <a:pt x="4585447" y="1284194"/>
                  </a:cubicBezTo>
                  <a:cubicBezTo>
                    <a:pt x="4562016" y="1272479"/>
                    <a:pt x="4550689" y="1265884"/>
                    <a:pt x="4524935" y="1257300"/>
                  </a:cubicBezTo>
                  <a:cubicBezTo>
                    <a:pt x="4516169" y="1254378"/>
                    <a:pt x="4507006" y="1252818"/>
                    <a:pt x="4498041" y="1250577"/>
                  </a:cubicBezTo>
                  <a:cubicBezTo>
                    <a:pt x="4489076" y="1246094"/>
                    <a:pt x="4480359" y="1241077"/>
                    <a:pt x="4471147" y="1237129"/>
                  </a:cubicBezTo>
                  <a:cubicBezTo>
                    <a:pt x="4464633" y="1234337"/>
                    <a:pt x="4457613" y="1232894"/>
                    <a:pt x="4450977" y="1230406"/>
                  </a:cubicBezTo>
                  <a:cubicBezTo>
                    <a:pt x="4439676" y="1226168"/>
                    <a:pt x="4428388" y="1221861"/>
                    <a:pt x="4417359" y="1216959"/>
                  </a:cubicBezTo>
                  <a:cubicBezTo>
                    <a:pt x="4408200" y="1212888"/>
                    <a:pt x="4399771" y="1207234"/>
                    <a:pt x="4390465" y="1203512"/>
                  </a:cubicBezTo>
                  <a:cubicBezTo>
                    <a:pt x="4377304" y="1198248"/>
                    <a:pt x="4350124" y="1190065"/>
                    <a:pt x="4350124" y="1190065"/>
                  </a:cubicBezTo>
                  <a:cubicBezTo>
                    <a:pt x="4343400" y="1185583"/>
                    <a:pt x="4337337" y="1179900"/>
                    <a:pt x="4329953" y="1176618"/>
                  </a:cubicBezTo>
                  <a:cubicBezTo>
                    <a:pt x="4317000" y="1170861"/>
                    <a:pt x="4303059" y="1167653"/>
                    <a:pt x="4289612" y="1163171"/>
                  </a:cubicBezTo>
                  <a:lnTo>
                    <a:pt x="4269441" y="1156447"/>
                  </a:lnTo>
                  <a:cubicBezTo>
                    <a:pt x="4262718" y="1154206"/>
                    <a:pt x="4255851" y="1152356"/>
                    <a:pt x="4249271" y="1149724"/>
                  </a:cubicBezTo>
                  <a:cubicBezTo>
                    <a:pt x="4223500" y="1139416"/>
                    <a:pt x="4202430" y="1130225"/>
                    <a:pt x="4175312" y="1122829"/>
                  </a:cubicBezTo>
                  <a:cubicBezTo>
                    <a:pt x="4164287" y="1119822"/>
                    <a:pt x="4152781" y="1118878"/>
                    <a:pt x="4141694" y="1116106"/>
                  </a:cubicBezTo>
                  <a:cubicBezTo>
                    <a:pt x="4134819" y="1114387"/>
                    <a:pt x="4128399" y="1111101"/>
                    <a:pt x="4121524" y="1109382"/>
                  </a:cubicBezTo>
                  <a:cubicBezTo>
                    <a:pt x="4092707" y="1102178"/>
                    <a:pt x="4077504" y="1101923"/>
                    <a:pt x="4047565" y="1095935"/>
                  </a:cubicBezTo>
                  <a:cubicBezTo>
                    <a:pt x="4038504" y="1094123"/>
                    <a:pt x="4029706" y="1091148"/>
                    <a:pt x="4020671" y="1089212"/>
                  </a:cubicBezTo>
                  <a:cubicBezTo>
                    <a:pt x="3998322" y="1084423"/>
                    <a:pt x="3975608" y="1081309"/>
                    <a:pt x="3953435" y="1075765"/>
                  </a:cubicBezTo>
                  <a:cubicBezTo>
                    <a:pt x="3887846" y="1059366"/>
                    <a:pt x="3969745" y="1079390"/>
                    <a:pt x="3892924" y="1062318"/>
                  </a:cubicBezTo>
                  <a:cubicBezTo>
                    <a:pt x="3832739" y="1048943"/>
                    <a:pt x="3904748" y="1062046"/>
                    <a:pt x="3825688" y="1048871"/>
                  </a:cubicBezTo>
                  <a:lnTo>
                    <a:pt x="3745006" y="1021977"/>
                  </a:lnTo>
                  <a:cubicBezTo>
                    <a:pt x="3745005" y="1021977"/>
                    <a:pt x="3704666" y="1008530"/>
                    <a:pt x="3704665" y="1008529"/>
                  </a:cubicBezTo>
                  <a:cubicBezTo>
                    <a:pt x="3672701" y="987220"/>
                    <a:pt x="3692159" y="997637"/>
                    <a:pt x="3644153" y="981635"/>
                  </a:cubicBezTo>
                  <a:cubicBezTo>
                    <a:pt x="3644149" y="981634"/>
                    <a:pt x="3603815" y="968190"/>
                    <a:pt x="3603812" y="968188"/>
                  </a:cubicBezTo>
                  <a:cubicBezTo>
                    <a:pt x="3597088" y="963706"/>
                    <a:pt x="3591025" y="958023"/>
                    <a:pt x="3583641" y="954741"/>
                  </a:cubicBezTo>
                  <a:cubicBezTo>
                    <a:pt x="3570688" y="948984"/>
                    <a:pt x="3543300" y="941294"/>
                    <a:pt x="3543300" y="941294"/>
                  </a:cubicBezTo>
                  <a:cubicBezTo>
                    <a:pt x="3498013" y="896007"/>
                    <a:pt x="3550414" y="941490"/>
                    <a:pt x="3496235" y="914400"/>
                  </a:cubicBezTo>
                  <a:cubicBezTo>
                    <a:pt x="3486212" y="909388"/>
                    <a:pt x="3478460" y="900742"/>
                    <a:pt x="3469341" y="894229"/>
                  </a:cubicBezTo>
                  <a:cubicBezTo>
                    <a:pt x="3436582" y="870829"/>
                    <a:pt x="3461669" y="889844"/>
                    <a:pt x="3422277" y="867335"/>
                  </a:cubicBezTo>
                  <a:cubicBezTo>
                    <a:pt x="3345294" y="823345"/>
                    <a:pt x="3465360" y="889335"/>
                    <a:pt x="3381935" y="833718"/>
                  </a:cubicBezTo>
                  <a:cubicBezTo>
                    <a:pt x="3376038" y="829787"/>
                    <a:pt x="3368488" y="829235"/>
                    <a:pt x="3361765" y="826994"/>
                  </a:cubicBezTo>
                  <a:cubicBezTo>
                    <a:pt x="3297411" y="762643"/>
                    <a:pt x="3379811" y="839026"/>
                    <a:pt x="3321424" y="800100"/>
                  </a:cubicBezTo>
                  <a:cubicBezTo>
                    <a:pt x="3313512" y="794825"/>
                    <a:pt x="3308612" y="785950"/>
                    <a:pt x="3301253" y="779929"/>
                  </a:cubicBezTo>
                  <a:cubicBezTo>
                    <a:pt x="3283907" y="765737"/>
                    <a:pt x="3263312" y="755435"/>
                    <a:pt x="3247465" y="739588"/>
                  </a:cubicBezTo>
                  <a:cubicBezTo>
                    <a:pt x="3234018" y="726141"/>
                    <a:pt x="3223431" y="709031"/>
                    <a:pt x="3207124" y="699247"/>
                  </a:cubicBezTo>
                  <a:cubicBezTo>
                    <a:pt x="3195918" y="692524"/>
                    <a:pt x="3183961" y="686918"/>
                    <a:pt x="3173506" y="679077"/>
                  </a:cubicBezTo>
                  <a:cubicBezTo>
                    <a:pt x="3165899" y="673372"/>
                    <a:pt x="3160841" y="664744"/>
                    <a:pt x="3153335" y="658906"/>
                  </a:cubicBezTo>
                  <a:cubicBezTo>
                    <a:pt x="3140578" y="648984"/>
                    <a:pt x="3124421" y="643440"/>
                    <a:pt x="3112994" y="632012"/>
                  </a:cubicBezTo>
                  <a:cubicBezTo>
                    <a:pt x="3106271" y="625288"/>
                    <a:pt x="3100329" y="617679"/>
                    <a:pt x="3092824" y="611841"/>
                  </a:cubicBezTo>
                  <a:cubicBezTo>
                    <a:pt x="3080067" y="601919"/>
                    <a:pt x="3063911" y="596375"/>
                    <a:pt x="3052483" y="584947"/>
                  </a:cubicBezTo>
                  <a:cubicBezTo>
                    <a:pt x="3025255" y="557719"/>
                    <a:pt x="3019964" y="547155"/>
                    <a:pt x="2991971" y="531159"/>
                  </a:cubicBezTo>
                  <a:cubicBezTo>
                    <a:pt x="2983269" y="526186"/>
                    <a:pt x="2973779" y="522685"/>
                    <a:pt x="2965077" y="517712"/>
                  </a:cubicBezTo>
                  <a:cubicBezTo>
                    <a:pt x="2958061" y="513703"/>
                    <a:pt x="2952290" y="507547"/>
                    <a:pt x="2944906" y="504265"/>
                  </a:cubicBezTo>
                  <a:cubicBezTo>
                    <a:pt x="2931953" y="498508"/>
                    <a:pt x="2904565" y="490818"/>
                    <a:pt x="2904565" y="490818"/>
                  </a:cubicBezTo>
                  <a:cubicBezTo>
                    <a:pt x="2855013" y="453653"/>
                    <a:pt x="2901131" y="482806"/>
                    <a:pt x="2850777" y="463924"/>
                  </a:cubicBezTo>
                  <a:cubicBezTo>
                    <a:pt x="2841392" y="460405"/>
                    <a:pt x="2833189" y="454199"/>
                    <a:pt x="2823883" y="450477"/>
                  </a:cubicBezTo>
                  <a:cubicBezTo>
                    <a:pt x="2796594" y="439561"/>
                    <a:pt x="2783069" y="436911"/>
                    <a:pt x="2756647" y="430306"/>
                  </a:cubicBezTo>
                  <a:cubicBezTo>
                    <a:pt x="2749924" y="425824"/>
                    <a:pt x="2743704" y="420473"/>
                    <a:pt x="2736477" y="416859"/>
                  </a:cubicBezTo>
                  <a:cubicBezTo>
                    <a:pt x="2730138" y="413689"/>
                    <a:pt x="2723212" y="411729"/>
                    <a:pt x="2716306" y="410135"/>
                  </a:cubicBezTo>
                  <a:cubicBezTo>
                    <a:pt x="2674388" y="400461"/>
                    <a:pt x="2648542" y="396600"/>
                    <a:pt x="2608730" y="389965"/>
                  </a:cubicBezTo>
                  <a:cubicBezTo>
                    <a:pt x="2568342" y="376502"/>
                    <a:pt x="2607165" y="388107"/>
                    <a:pt x="2541494" y="376518"/>
                  </a:cubicBezTo>
                  <a:cubicBezTo>
                    <a:pt x="2518986" y="372546"/>
                    <a:pt x="2496432" y="368614"/>
                    <a:pt x="2474259" y="363071"/>
                  </a:cubicBezTo>
                  <a:cubicBezTo>
                    <a:pt x="2456330" y="358589"/>
                    <a:pt x="2438593" y="353248"/>
                    <a:pt x="2420471" y="349624"/>
                  </a:cubicBezTo>
                  <a:lnTo>
                    <a:pt x="2353235" y="336177"/>
                  </a:lnTo>
                  <a:cubicBezTo>
                    <a:pt x="2342029" y="333936"/>
                    <a:pt x="2330890" y="331332"/>
                    <a:pt x="2319618" y="329453"/>
                  </a:cubicBezTo>
                  <a:cubicBezTo>
                    <a:pt x="2306171" y="327212"/>
                    <a:pt x="2292676" y="325241"/>
                    <a:pt x="2279277" y="322729"/>
                  </a:cubicBezTo>
                  <a:cubicBezTo>
                    <a:pt x="2256813" y="318517"/>
                    <a:pt x="2234214" y="314825"/>
                    <a:pt x="2212041" y="309282"/>
                  </a:cubicBezTo>
                  <a:cubicBezTo>
                    <a:pt x="2194112" y="304800"/>
                    <a:pt x="2176375" y="299459"/>
                    <a:pt x="2158253" y="295835"/>
                  </a:cubicBezTo>
                  <a:cubicBezTo>
                    <a:pt x="2147047" y="293594"/>
                    <a:pt x="2135791" y="291591"/>
                    <a:pt x="2124635" y="289112"/>
                  </a:cubicBezTo>
                  <a:cubicBezTo>
                    <a:pt x="2077366" y="278608"/>
                    <a:pt x="2116861" y="286891"/>
                    <a:pt x="2077571" y="275665"/>
                  </a:cubicBezTo>
                  <a:cubicBezTo>
                    <a:pt x="2068686" y="273126"/>
                    <a:pt x="2059329" y="272186"/>
                    <a:pt x="2050677" y="268941"/>
                  </a:cubicBezTo>
                  <a:cubicBezTo>
                    <a:pt x="2041292" y="265422"/>
                    <a:pt x="2033168" y="259013"/>
                    <a:pt x="2023783" y="255494"/>
                  </a:cubicBezTo>
                  <a:cubicBezTo>
                    <a:pt x="1998498" y="246013"/>
                    <a:pt x="1982092" y="250652"/>
                    <a:pt x="1956547" y="235324"/>
                  </a:cubicBezTo>
                  <a:cubicBezTo>
                    <a:pt x="1945341" y="228600"/>
                    <a:pt x="1934827" y="220561"/>
                    <a:pt x="1922930" y="215153"/>
                  </a:cubicBezTo>
                  <a:cubicBezTo>
                    <a:pt x="1910026" y="209287"/>
                    <a:pt x="1882588" y="201706"/>
                    <a:pt x="1882588" y="201706"/>
                  </a:cubicBezTo>
                  <a:cubicBezTo>
                    <a:pt x="1850624" y="180396"/>
                    <a:pt x="1870085" y="190815"/>
                    <a:pt x="1822077" y="174812"/>
                  </a:cubicBezTo>
                  <a:lnTo>
                    <a:pt x="1741394" y="147918"/>
                  </a:lnTo>
                  <a:cubicBezTo>
                    <a:pt x="1734671" y="145677"/>
                    <a:pt x="1727121" y="145125"/>
                    <a:pt x="1721224" y="141194"/>
                  </a:cubicBezTo>
                  <a:cubicBezTo>
                    <a:pt x="1714500" y="136712"/>
                    <a:pt x="1708480" y="130930"/>
                    <a:pt x="1701053" y="127747"/>
                  </a:cubicBezTo>
                  <a:cubicBezTo>
                    <a:pt x="1692560" y="124107"/>
                    <a:pt x="1683124" y="123265"/>
                    <a:pt x="1674159" y="121024"/>
                  </a:cubicBezTo>
                  <a:cubicBezTo>
                    <a:pt x="1612106" y="89996"/>
                    <a:pt x="1639818" y="98990"/>
                    <a:pt x="1593477" y="87406"/>
                  </a:cubicBezTo>
                  <a:cubicBezTo>
                    <a:pt x="1586753" y="82924"/>
                    <a:pt x="1580733" y="77142"/>
                    <a:pt x="1573306" y="73959"/>
                  </a:cubicBezTo>
                  <a:cubicBezTo>
                    <a:pt x="1564813" y="70319"/>
                    <a:pt x="1555263" y="69890"/>
                    <a:pt x="1546412" y="67235"/>
                  </a:cubicBezTo>
                  <a:cubicBezTo>
                    <a:pt x="1532835" y="63162"/>
                    <a:pt x="1519518" y="58270"/>
                    <a:pt x="1506071" y="53788"/>
                  </a:cubicBezTo>
                  <a:cubicBezTo>
                    <a:pt x="1486855" y="47383"/>
                    <a:pt x="1480100" y="44560"/>
                    <a:pt x="1459006" y="40341"/>
                  </a:cubicBezTo>
                  <a:cubicBezTo>
                    <a:pt x="1445638" y="37667"/>
                    <a:pt x="1432078" y="36057"/>
                    <a:pt x="1418665" y="33618"/>
                  </a:cubicBezTo>
                  <a:cubicBezTo>
                    <a:pt x="1407421" y="31574"/>
                    <a:pt x="1396203" y="29373"/>
                    <a:pt x="1385047" y="26894"/>
                  </a:cubicBezTo>
                  <a:cubicBezTo>
                    <a:pt x="1376027" y="24889"/>
                    <a:pt x="1367244" y="21824"/>
                    <a:pt x="1358153" y="20171"/>
                  </a:cubicBezTo>
                  <a:cubicBezTo>
                    <a:pt x="1342561" y="17336"/>
                    <a:pt x="1326694" y="16201"/>
                    <a:pt x="1311088" y="13447"/>
                  </a:cubicBezTo>
                  <a:cubicBezTo>
                    <a:pt x="1288580" y="9475"/>
                    <a:pt x="1243853" y="0"/>
                    <a:pt x="1243853" y="0"/>
                  </a:cubicBezTo>
                  <a:lnTo>
                    <a:pt x="914400" y="6724"/>
                  </a:lnTo>
                  <a:cubicBezTo>
                    <a:pt x="905166" y="7072"/>
                    <a:pt x="896526" y="11442"/>
                    <a:pt x="887506" y="13447"/>
                  </a:cubicBezTo>
                  <a:cubicBezTo>
                    <a:pt x="822551" y="27881"/>
                    <a:pt x="886596" y="12284"/>
                    <a:pt x="813547" y="26894"/>
                  </a:cubicBezTo>
                  <a:cubicBezTo>
                    <a:pt x="804486" y="28706"/>
                    <a:pt x="795674" y="31613"/>
                    <a:pt x="786653" y="33618"/>
                  </a:cubicBezTo>
                  <a:cubicBezTo>
                    <a:pt x="775497" y="36097"/>
                    <a:pt x="764191" y="37862"/>
                    <a:pt x="753035" y="40341"/>
                  </a:cubicBezTo>
                  <a:cubicBezTo>
                    <a:pt x="744014" y="42346"/>
                    <a:pt x="735162" y="45060"/>
                    <a:pt x="726141" y="47065"/>
                  </a:cubicBezTo>
                  <a:cubicBezTo>
                    <a:pt x="714986" y="49544"/>
                    <a:pt x="703679" y="51309"/>
                    <a:pt x="692524" y="53788"/>
                  </a:cubicBezTo>
                  <a:cubicBezTo>
                    <a:pt x="683503" y="55793"/>
                    <a:pt x="674665" y="58576"/>
                    <a:pt x="665630" y="60512"/>
                  </a:cubicBezTo>
                  <a:cubicBezTo>
                    <a:pt x="643282" y="65301"/>
                    <a:pt x="620567" y="68416"/>
                    <a:pt x="598394" y="73959"/>
                  </a:cubicBezTo>
                  <a:cubicBezTo>
                    <a:pt x="591221" y="75752"/>
                    <a:pt x="515840" y="93137"/>
                    <a:pt x="504265" y="100853"/>
                  </a:cubicBezTo>
                  <a:cubicBezTo>
                    <a:pt x="402314" y="168820"/>
                    <a:pt x="506946" y="95257"/>
                    <a:pt x="443753" y="147918"/>
                  </a:cubicBezTo>
                  <a:cubicBezTo>
                    <a:pt x="437545" y="153091"/>
                    <a:pt x="429893" y="156317"/>
                    <a:pt x="423583" y="161365"/>
                  </a:cubicBezTo>
                  <a:cubicBezTo>
                    <a:pt x="405812" y="175582"/>
                    <a:pt x="395537" y="196709"/>
                    <a:pt x="383241" y="215153"/>
                  </a:cubicBezTo>
                  <a:lnTo>
                    <a:pt x="369794" y="235324"/>
                  </a:lnTo>
                  <a:cubicBezTo>
                    <a:pt x="357979" y="270770"/>
                    <a:pt x="370880" y="242090"/>
                    <a:pt x="342900" y="275665"/>
                  </a:cubicBezTo>
                  <a:cubicBezTo>
                    <a:pt x="337727" y="281873"/>
                    <a:pt x="334626" y="289627"/>
                    <a:pt x="329453" y="295835"/>
                  </a:cubicBezTo>
                  <a:cubicBezTo>
                    <a:pt x="286310" y="347607"/>
                    <a:pt x="329225" y="286094"/>
                    <a:pt x="295835" y="336177"/>
                  </a:cubicBezTo>
                  <a:cubicBezTo>
                    <a:pt x="293594" y="342900"/>
                    <a:pt x="292554" y="350152"/>
                    <a:pt x="289112" y="356347"/>
                  </a:cubicBezTo>
                  <a:cubicBezTo>
                    <a:pt x="281263" y="370475"/>
                    <a:pt x="267329" y="381356"/>
                    <a:pt x="262218" y="396688"/>
                  </a:cubicBezTo>
                  <a:cubicBezTo>
                    <a:pt x="257736" y="410135"/>
                    <a:pt x="252209" y="423278"/>
                    <a:pt x="248771" y="437029"/>
                  </a:cubicBezTo>
                  <a:cubicBezTo>
                    <a:pt x="244522" y="454024"/>
                    <a:pt x="241753" y="468023"/>
                    <a:pt x="235324" y="484094"/>
                  </a:cubicBezTo>
                  <a:cubicBezTo>
                    <a:pt x="233463" y="488747"/>
                    <a:pt x="229721" y="495300"/>
                    <a:pt x="228600" y="497541"/>
                  </a:cubicBezTo>
                  <a:close/>
                </a:path>
              </a:pathLst>
            </a:custGeom>
            <a:noFill/>
            <a:ln w="254000" cap="flat" cmpd="sng">
              <a:solidFill>
                <a:srgbClr val="5959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7" name="Google Shape;312;p12">
              <a:extLst>
                <a:ext uri="{FF2B5EF4-FFF2-40B4-BE49-F238E27FC236}">
                  <a16:creationId xmlns:a16="http://schemas.microsoft.com/office/drawing/2014/main" id="{4C17E6FD-6902-434F-E6A7-B156500F7A64}"/>
                </a:ext>
              </a:extLst>
            </p:cNvPr>
            <p:cNvSpPr/>
            <p:nvPr/>
          </p:nvSpPr>
          <p:spPr>
            <a:xfrm>
              <a:off x="3337119" y="2621896"/>
              <a:ext cx="3195483" cy="2064774"/>
            </a:xfrm>
            <a:custGeom>
              <a:avLst/>
              <a:gdLst/>
              <a:ahLst/>
              <a:cxnLst/>
              <a:rect l="l" t="t" r="r" b="b"/>
              <a:pathLst>
                <a:path w="3195483" h="2064774" extrusionOk="0">
                  <a:moveTo>
                    <a:pt x="757083" y="0"/>
                  </a:moveTo>
                  <a:lnTo>
                    <a:pt x="757083" y="0"/>
                  </a:lnTo>
                  <a:cubicBezTo>
                    <a:pt x="806244" y="36051"/>
                    <a:pt x="850518" y="79954"/>
                    <a:pt x="904567" y="108154"/>
                  </a:cubicBezTo>
                  <a:cubicBezTo>
                    <a:pt x="927994" y="120377"/>
                    <a:pt x="957228" y="113260"/>
                    <a:pt x="983225" y="117987"/>
                  </a:cubicBezTo>
                  <a:cubicBezTo>
                    <a:pt x="993422" y="119841"/>
                    <a:pt x="1002559" y="125786"/>
                    <a:pt x="1012722" y="127819"/>
                  </a:cubicBezTo>
                  <a:cubicBezTo>
                    <a:pt x="1035447" y="132364"/>
                    <a:pt x="1058606" y="134374"/>
                    <a:pt x="1081548" y="137651"/>
                  </a:cubicBezTo>
                  <a:cubicBezTo>
                    <a:pt x="1136061" y="155821"/>
                    <a:pt x="1094010" y="143759"/>
                    <a:pt x="1179871" y="157316"/>
                  </a:cubicBezTo>
                  <a:lnTo>
                    <a:pt x="1297858" y="176980"/>
                  </a:lnTo>
                  <a:cubicBezTo>
                    <a:pt x="1465733" y="232938"/>
                    <a:pt x="1295600" y="179446"/>
                    <a:pt x="1759974" y="196645"/>
                  </a:cubicBezTo>
                  <a:cubicBezTo>
                    <a:pt x="1792889" y="197864"/>
                    <a:pt x="1825647" y="202124"/>
                    <a:pt x="1858296" y="206477"/>
                  </a:cubicBezTo>
                  <a:cubicBezTo>
                    <a:pt x="1874861" y="208686"/>
                    <a:pt x="1890795" y="215027"/>
                    <a:pt x="1907458" y="216309"/>
                  </a:cubicBezTo>
                  <a:cubicBezTo>
                    <a:pt x="1976159" y="221594"/>
                    <a:pt x="2045109" y="222864"/>
                    <a:pt x="2113935" y="226141"/>
                  </a:cubicBezTo>
                  <a:cubicBezTo>
                    <a:pt x="2140154" y="229419"/>
                    <a:pt x="2166529" y="231630"/>
                    <a:pt x="2192593" y="235974"/>
                  </a:cubicBezTo>
                  <a:cubicBezTo>
                    <a:pt x="2266053" y="248218"/>
                    <a:pt x="2200636" y="241611"/>
                    <a:pt x="2261419" y="255638"/>
                  </a:cubicBezTo>
                  <a:cubicBezTo>
                    <a:pt x="2293986" y="263154"/>
                    <a:pt x="2328033" y="264734"/>
                    <a:pt x="2359741" y="275303"/>
                  </a:cubicBezTo>
                  <a:cubicBezTo>
                    <a:pt x="2402058" y="289408"/>
                    <a:pt x="2379183" y="282621"/>
                    <a:pt x="2428567" y="294967"/>
                  </a:cubicBezTo>
                  <a:cubicBezTo>
                    <a:pt x="2441677" y="301522"/>
                    <a:pt x="2454424" y="308858"/>
                    <a:pt x="2467896" y="314632"/>
                  </a:cubicBezTo>
                  <a:cubicBezTo>
                    <a:pt x="2477422" y="318715"/>
                    <a:pt x="2487689" y="320825"/>
                    <a:pt x="2497393" y="324464"/>
                  </a:cubicBezTo>
                  <a:cubicBezTo>
                    <a:pt x="2513919" y="330661"/>
                    <a:pt x="2530426" y="336961"/>
                    <a:pt x="2546554" y="344129"/>
                  </a:cubicBezTo>
                  <a:cubicBezTo>
                    <a:pt x="2619444" y="376525"/>
                    <a:pt x="2554802" y="353433"/>
                    <a:pt x="2615380" y="373625"/>
                  </a:cubicBezTo>
                  <a:cubicBezTo>
                    <a:pt x="2653588" y="402282"/>
                    <a:pt x="2696730" y="431741"/>
                    <a:pt x="2723535" y="471948"/>
                  </a:cubicBezTo>
                  <a:lnTo>
                    <a:pt x="2743200" y="501445"/>
                  </a:lnTo>
                  <a:lnTo>
                    <a:pt x="2762864" y="580103"/>
                  </a:lnTo>
                  <a:cubicBezTo>
                    <a:pt x="2766141" y="593213"/>
                    <a:pt x="2770046" y="606181"/>
                    <a:pt x="2772696" y="619432"/>
                  </a:cubicBezTo>
                  <a:lnTo>
                    <a:pt x="2792361" y="717754"/>
                  </a:lnTo>
                  <a:cubicBezTo>
                    <a:pt x="2789084" y="773470"/>
                    <a:pt x="2788083" y="829367"/>
                    <a:pt x="2782529" y="884903"/>
                  </a:cubicBezTo>
                  <a:cubicBezTo>
                    <a:pt x="2779475" y="915441"/>
                    <a:pt x="2745944" y="954528"/>
                    <a:pt x="2733367" y="973393"/>
                  </a:cubicBezTo>
                  <a:cubicBezTo>
                    <a:pt x="2726812" y="983225"/>
                    <a:pt x="2723157" y="995800"/>
                    <a:pt x="2713703" y="1002890"/>
                  </a:cubicBezTo>
                  <a:cubicBezTo>
                    <a:pt x="2561935" y="1116715"/>
                    <a:pt x="2691811" y="1026637"/>
                    <a:pt x="2595716" y="1081548"/>
                  </a:cubicBezTo>
                  <a:cubicBezTo>
                    <a:pt x="2585456" y="1087411"/>
                    <a:pt x="2577283" y="1097063"/>
                    <a:pt x="2566219" y="1101212"/>
                  </a:cubicBezTo>
                  <a:cubicBezTo>
                    <a:pt x="2550571" y="1107080"/>
                    <a:pt x="2533445" y="1107767"/>
                    <a:pt x="2517058" y="1111045"/>
                  </a:cubicBezTo>
                  <a:cubicBezTo>
                    <a:pt x="2490839" y="1124155"/>
                    <a:pt x="2467420" y="1146228"/>
                    <a:pt x="2438400" y="1150374"/>
                  </a:cubicBezTo>
                  <a:cubicBezTo>
                    <a:pt x="2415458" y="1153651"/>
                    <a:pt x="2392434" y="1156396"/>
                    <a:pt x="2369574" y="1160206"/>
                  </a:cubicBezTo>
                  <a:cubicBezTo>
                    <a:pt x="2310276" y="1170089"/>
                    <a:pt x="2334106" y="1168087"/>
                    <a:pt x="2281083" y="1179870"/>
                  </a:cubicBezTo>
                  <a:cubicBezTo>
                    <a:pt x="2264769" y="1183495"/>
                    <a:pt x="2248309" y="1186425"/>
                    <a:pt x="2231922" y="1189703"/>
                  </a:cubicBezTo>
                  <a:lnTo>
                    <a:pt x="1789471" y="1179870"/>
                  </a:lnTo>
                  <a:cubicBezTo>
                    <a:pt x="1769550" y="1179089"/>
                    <a:pt x="1749970" y="1174215"/>
                    <a:pt x="1730477" y="1170038"/>
                  </a:cubicBezTo>
                  <a:cubicBezTo>
                    <a:pt x="1720433" y="1167886"/>
                    <a:pt x="1647290" y="1151241"/>
                    <a:pt x="1622322" y="1140541"/>
                  </a:cubicBezTo>
                  <a:cubicBezTo>
                    <a:pt x="1429398" y="1057859"/>
                    <a:pt x="1762545" y="1192700"/>
                    <a:pt x="1533832" y="1101212"/>
                  </a:cubicBezTo>
                  <a:cubicBezTo>
                    <a:pt x="1472294" y="1039676"/>
                    <a:pt x="1542073" y="1101708"/>
                    <a:pt x="1455174" y="1052051"/>
                  </a:cubicBezTo>
                  <a:cubicBezTo>
                    <a:pt x="1424394" y="1034463"/>
                    <a:pt x="1396180" y="1012723"/>
                    <a:pt x="1366683" y="993058"/>
                  </a:cubicBezTo>
                  <a:lnTo>
                    <a:pt x="1337187" y="973393"/>
                  </a:lnTo>
                  <a:cubicBezTo>
                    <a:pt x="1327355" y="966838"/>
                    <a:pt x="1316046" y="962085"/>
                    <a:pt x="1307690" y="953729"/>
                  </a:cubicBezTo>
                  <a:cubicBezTo>
                    <a:pt x="1283500" y="929539"/>
                    <a:pt x="1268812" y="909709"/>
                    <a:pt x="1238864" y="894735"/>
                  </a:cubicBezTo>
                  <a:cubicBezTo>
                    <a:pt x="1229594" y="890100"/>
                    <a:pt x="1219199" y="888180"/>
                    <a:pt x="1209367" y="884903"/>
                  </a:cubicBezTo>
                  <a:cubicBezTo>
                    <a:pt x="1196257" y="875071"/>
                    <a:pt x="1184424" y="863253"/>
                    <a:pt x="1170038" y="855406"/>
                  </a:cubicBezTo>
                  <a:cubicBezTo>
                    <a:pt x="1021670" y="774478"/>
                    <a:pt x="1153963" y="853462"/>
                    <a:pt x="1071716" y="816077"/>
                  </a:cubicBezTo>
                  <a:cubicBezTo>
                    <a:pt x="1045029" y="803947"/>
                    <a:pt x="1021497" y="783858"/>
                    <a:pt x="993058" y="776748"/>
                  </a:cubicBezTo>
                  <a:cubicBezTo>
                    <a:pt x="979948" y="773471"/>
                    <a:pt x="966549" y="771189"/>
                    <a:pt x="953729" y="766916"/>
                  </a:cubicBezTo>
                  <a:cubicBezTo>
                    <a:pt x="885134" y="744051"/>
                    <a:pt x="925190" y="753281"/>
                    <a:pt x="865238" y="727587"/>
                  </a:cubicBezTo>
                  <a:cubicBezTo>
                    <a:pt x="832087" y="713379"/>
                    <a:pt x="833846" y="720400"/>
                    <a:pt x="796412" y="707922"/>
                  </a:cubicBezTo>
                  <a:cubicBezTo>
                    <a:pt x="779668" y="702341"/>
                    <a:pt x="764509" y="691956"/>
                    <a:pt x="747251" y="688258"/>
                  </a:cubicBezTo>
                  <a:cubicBezTo>
                    <a:pt x="718232" y="682039"/>
                    <a:pt x="688258" y="681703"/>
                    <a:pt x="658761" y="678425"/>
                  </a:cubicBezTo>
                  <a:cubicBezTo>
                    <a:pt x="586602" y="642346"/>
                    <a:pt x="646725" y="666742"/>
                    <a:pt x="530941" y="648929"/>
                  </a:cubicBezTo>
                  <a:cubicBezTo>
                    <a:pt x="517585" y="646874"/>
                    <a:pt x="504803" y="642028"/>
                    <a:pt x="491612" y="639096"/>
                  </a:cubicBezTo>
                  <a:cubicBezTo>
                    <a:pt x="475298" y="635471"/>
                    <a:pt x="458735" y="633022"/>
                    <a:pt x="442451" y="629264"/>
                  </a:cubicBezTo>
                  <a:cubicBezTo>
                    <a:pt x="416117" y="623187"/>
                    <a:pt x="390451" y="614043"/>
                    <a:pt x="363793" y="609600"/>
                  </a:cubicBezTo>
                  <a:cubicBezTo>
                    <a:pt x="288316" y="597019"/>
                    <a:pt x="324349" y="603677"/>
                    <a:pt x="255638" y="589935"/>
                  </a:cubicBezTo>
                  <a:cubicBezTo>
                    <a:pt x="252454" y="590253"/>
                    <a:pt x="144721" y="596233"/>
                    <a:pt x="117987" y="609600"/>
                  </a:cubicBezTo>
                  <a:cubicBezTo>
                    <a:pt x="86667" y="625260"/>
                    <a:pt x="52616" y="650681"/>
                    <a:pt x="29496" y="678425"/>
                  </a:cubicBezTo>
                  <a:cubicBezTo>
                    <a:pt x="21931" y="687503"/>
                    <a:pt x="16387" y="698090"/>
                    <a:pt x="9832" y="707922"/>
                  </a:cubicBezTo>
                  <a:cubicBezTo>
                    <a:pt x="6555" y="724309"/>
                    <a:pt x="0" y="740371"/>
                    <a:pt x="0" y="757083"/>
                  </a:cubicBezTo>
                  <a:cubicBezTo>
                    <a:pt x="0" y="791374"/>
                    <a:pt x="7970" y="871523"/>
                    <a:pt x="19664" y="914400"/>
                  </a:cubicBezTo>
                  <a:cubicBezTo>
                    <a:pt x="25118" y="934398"/>
                    <a:pt x="34302" y="953284"/>
                    <a:pt x="39329" y="973393"/>
                  </a:cubicBezTo>
                  <a:cubicBezTo>
                    <a:pt x="42606" y="986503"/>
                    <a:pt x="44416" y="1000069"/>
                    <a:pt x="49161" y="1012722"/>
                  </a:cubicBezTo>
                  <a:cubicBezTo>
                    <a:pt x="54307" y="1026446"/>
                    <a:pt x="63051" y="1038579"/>
                    <a:pt x="68825" y="1052051"/>
                  </a:cubicBezTo>
                  <a:cubicBezTo>
                    <a:pt x="72908" y="1061577"/>
                    <a:pt x="74023" y="1072278"/>
                    <a:pt x="78658" y="1081548"/>
                  </a:cubicBezTo>
                  <a:cubicBezTo>
                    <a:pt x="83943" y="1092117"/>
                    <a:pt x="93037" y="1100476"/>
                    <a:pt x="98322" y="1111045"/>
                  </a:cubicBezTo>
                  <a:cubicBezTo>
                    <a:pt x="102957" y="1120315"/>
                    <a:pt x="102405" y="1131918"/>
                    <a:pt x="108154" y="1140541"/>
                  </a:cubicBezTo>
                  <a:cubicBezTo>
                    <a:pt x="115867" y="1152111"/>
                    <a:pt x="129114" y="1159062"/>
                    <a:pt x="137651" y="1170038"/>
                  </a:cubicBezTo>
                  <a:cubicBezTo>
                    <a:pt x="152161" y="1188694"/>
                    <a:pt x="160268" y="1212320"/>
                    <a:pt x="176980" y="1229032"/>
                  </a:cubicBezTo>
                  <a:cubicBezTo>
                    <a:pt x="260875" y="1312927"/>
                    <a:pt x="147681" y="1196952"/>
                    <a:pt x="235974" y="1297858"/>
                  </a:cubicBezTo>
                  <a:cubicBezTo>
                    <a:pt x="248183" y="1311811"/>
                    <a:pt x="263921" y="1322553"/>
                    <a:pt x="275303" y="1337187"/>
                  </a:cubicBezTo>
                  <a:cubicBezTo>
                    <a:pt x="308063" y="1379306"/>
                    <a:pt x="297766" y="1389147"/>
                    <a:pt x="334296" y="1425677"/>
                  </a:cubicBezTo>
                  <a:cubicBezTo>
                    <a:pt x="342652" y="1434033"/>
                    <a:pt x="354715" y="1437776"/>
                    <a:pt x="363793" y="1445341"/>
                  </a:cubicBezTo>
                  <a:cubicBezTo>
                    <a:pt x="374475" y="1454243"/>
                    <a:pt x="382733" y="1465789"/>
                    <a:pt x="393290" y="1474838"/>
                  </a:cubicBezTo>
                  <a:cubicBezTo>
                    <a:pt x="405732" y="1485503"/>
                    <a:pt x="420177" y="1493670"/>
                    <a:pt x="432619" y="1504335"/>
                  </a:cubicBezTo>
                  <a:cubicBezTo>
                    <a:pt x="443176" y="1513384"/>
                    <a:pt x="451140" y="1525295"/>
                    <a:pt x="462116" y="1533832"/>
                  </a:cubicBezTo>
                  <a:cubicBezTo>
                    <a:pt x="480771" y="1548342"/>
                    <a:pt x="502654" y="1558397"/>
                    <a:pt x="521109" y="1573161"/>
                  </a:cubicBezTo>
                  <a:cubicBezTo>
                    <a:pt x="537496" y="1586271"/>
                    <a:pt x="553482" y="1599899"/>
                    <a:pt x="570271" y="1612490"/>
                  </a:cubicBezTo>
                  <a:cubicBezTo>
                    <a:pt x="579724" y="1619580"/>
                    <a:pt x="590314" y="1625064"/>
                    <a:pt x="599767" y="1632154"/>
                  </a:cubicBezTo>
                  <a:cubicBezTo>
                    <a:pt x="616556" y="1644745"/>
                    <a:pt x="633136" y="1657664"/>
                    <a:pt x="648929" y="1671483"/>
                  </a:cubicBezTo>
                  <a:cubicBezTo>
                    <a:pt x="659393" y="1680639"/>
                    <a:pt x="666993" y="1693065"/>
                    <a:pt x="678425" y="1700980"/>
                  </a:cubicBezTo>
                  <a:cubicBezTo>
                    <a:pt x="709850" y="1722736"/>
                    <a:pt x="744946" y="1738773"/>
                    <a:pt x="776748" y="1759974"/>
                  </a:cubicBezTo>
                  <a:cubicBezTo>
                    <a:pt x="786580" y="1766529"/>
                    <a:pt x="795985" y="1773775"/>
                    <a:pt x="806245" y="1779638"/>
                  </a:cubicBezTo>
                  <a:cubicBezTo>
                    <a:pt x="818971" y="1786910"/>
                    <a:pt x="832848" y="1792031"/>
                    <a:pt x="845574" y="1799303"/>
                  </a:cubicBezTo>
                  <a:cubicBezTo>
                    <a:pt x="855834" y="1805166"/>
                    <a:pt x="864811" y="1813104"/>
                    <a:pt x="875071" y="1818967"/>
                  </a:cubicBezTo>
                  <a:cubicBezTo>
                    <a:pt x="909093" y="1838408"/>
                    <a:pt x="910802" y="1837433"/>
                    <a:pt x="943896" y="1848464"/>
                  </a:cubicBezTo>
                  <a:cubicBezTo>
                    <a:pt x="968348" y="1864766"/>
                    <a:pt x="984206" y="1877100"/>
                    <a:pt x="1012722" y="1887793"/>
                  </a:cubicBezTo>
                  <a:cubicBezTo>
                    <a:pt x="1025375" y="1892538"/>
                    <a:pt x="1038941" y="1894348"/>
                    <a:pt x="1052051" y="1897625"/>
                  </a:cubicBezTo>
                  <a:cubicBezTo>
                    <a:pt x="1216283" y="1979741"/>
                    <a:pt x="1068394" y="1912906"/>
                    <a:pt x="1170038" y="1946787"/>
                  </a:cubicBezTo>
                  <a:cubicBezTo>
                    <a:pt x="1186782" y="1952368"/>
                    <a:pt x="1202146" y="1961903"/>
                    <a:pt x="1219200" y="1966451"/>
                  </a:cubicBezTo>
                  <a:cubicBezTo>
                    <a:pt x="1251495" y="1975063"/>
                    <a:pt x="1286489" y="1973703"/>
                    <a:pt x="1317522" y="1986116"/>
                  </a:cubicBezTo>
                  <a:cubicBezTo>
                    <a:pt x="1333909" y="1992671"/>
                    <a:pt x="1349425" y="2002082"/>
                    <a:pt x="1366683" y="2005780"/>
                  </a:cubicBezTo>
                  <a:cubicBezTo>
                    <a:pt x="1395703" y="2011998"/>
                    <a:pt x="1425794" y="2011415"/>
                    <a:pt x="1455174" y="2015612"/>
                  </a:cubicBezTo>
                  <a:cubicBezTo>
                    <a:pt x="1471718" y="2017975"/>
                    <a:pt x="1487851" y="2022698"/>
                    <a:pt x="1504335" y="2025445"/>
                  </a:cubicBezTo>
                  <a:cubicBezTo>
                    <a:pt x="1527195" y="2029255"/>
                    <a:pt x="1550360" y="2031131"/>
                    <a:pt x="1573161" y="2035277"/>
                  </a:cubicBezTo>
                  <a:cubicBezTo>
                    <a:pt x="1640579" y="2047535"/>
                    <a:pt x="1585838" y="2040903"/>
                    <a:pt x="1641987" y="2054941"/>
                  </a:cubicBezTo>
                  <a:cubicBezTo>
                    <a:pt x="1658200" y="2058994"/>
                    <a:pt x="1674761" y="2061496"/>
                    <a:pt x="1691148" y="2064774"/>
                  </a:cubicBezTo>
                  <a:cubicBezTo>
                    <a:pt x="1769806" y="2061496"/>
                    <a:pt x="1848596" y="2060550"/>
                    <a:pt x="1927122" y="2054941"/>
                  </a:cubicBezTo>
                  <a:cubicBezTo>
                    <a:pt x="1940601" y="2053978"/>
                    <a:pt x="1953200" y="2047759"/>
                    <a:pt x="1966451" y="2045109"/>
                  </a:cubicBezTo>
                  <a:cubicBezTo>
                    <a:pt x="1986000" y="2041199"/>
                    <a:pt x="2005831" y="2038843"/>
                    <a:pt x="2025445" y="2035277"/>
                  </a:cubicBezTo>
                  <a:cubicBezTo>
                    <a:pt x="2130893" y="2016105"/>
                    <a:pt x="2011520" y="2034458"/>
                    <a:pt x="2143432" y="2015612"/>
                  </a:cubicBezTo>
                  <a:cubicBezTo>
                    <a:pt x="2180610" y="2003219"/>
                    <a:pt x="2216012" y="1992702"/>
                    <a:pt x="2251587" y="1976283"/>
                  </a:cubicBezTo>
                  <a:cubicBezTo>
                    <a:pt x="2278203" y="1963999"/>
                    <a:pt x="2301806" y="1944064"/>
                    <a:pt x="2330245" y="1936954"/>
                  </a:cubicBezTo>
                  <a:cubicBezTo>
                    <a:pt x="2367991" y="1927518"/>
                    <a:pt x="2374627" y="1928880"/>
                    <a:pt x="2408903" y="1907458"/>
                  </a:cubicBezTo>
                  <a:cubicBezTo>
                    <a:pt x="2422799" y="1898773"/>
                    <a:pt x="2434336" y="1886646"/>
                    <a:pt x="2448232" y="1877961"/>
                  </a:cubicBezTo>
                  <a:cubicBezTo>
                    <a:pt x="2460661" y="1870193"/>
                    <a:pt x="2474835" y="1865568"/>
                    <a:pt x="2487561" y="1858296"/>
                  </a:cubicBezTo>
                  <a:cubicBezTo>
                    <a:pt x="2497821" y="1852433"/>
                    <a:pt x="2506329" y="1843584"/>
                    <a:pt x="2517058" y="1838632"/>
                  </a:cubicBezTo>
                  <a:cubicBezTo>
                    <a:pt x="2549108" y="1823840"/>
                    <a:pt x="2582606" y="1812413"/>
                    <a:pt x="2615380" y="1799303"/>
                  </a:cubicBezTo>
                  <a:cubicBezTo>
                    <a:pt x="2631767" y="1792748"/>
                    <a:pt x="2648755" y="1787531"/>
                    <a:pt x="2664541" y="1779638"/>
                  </a:cubicBezTo>
                  <a:cubicBezTo>
                    <a:pt x="2677651" y="1773083"/>
                    <a:pt x="2690399" y="1765748"/>
                    <a:pt x="2703871" y="1759974"/>
                  </a:cubicBezTo>
                  <a:cubicBezTo>
                    <a:pt x="2763413" y="1734456"/>
                    <a:pt x="2701091" y="1771196"/>
                    <a:pt x="2782529" y="1730477"/>
                  </a:cubicBezTo>
                  <a:cubicBezTo>
                    <a:pt x="2799622" y="1721931"/>
                    <a:pt x="2814293" y="1708888"/>
                    <a:pt x="2831690" y="1700980"/>
                  </a:cubicBezTo>
                  <a:cubicBezTo>
                    <a:pt x="2850560" y="1692403"/>
                    <a:pt x="2890683" y="1681316"/>
                    <a:pt x="2890683" y="1681316"/>
                  </a:cubicBezTo>
                  <a:cubicBezTo>
                    <a:pt x="2910348" y="1668206"/>
                    <a:pt x="2926749" y="1647719"/>
                    <a:pt x="2949677" y="1641987"/>
                  </a:cubicBezTo>
                  <a:cubicBezTo>
                    <a:pt x="2999061" y="1629640"/>
                    <a:pt x="2976186" y="1636427"/>
                    <a:pt x="3018503" y="1622322"/>
                  </a:cubicBezTo>
                  <a:cubicBezTo>
                    <a:pt x="3028335" y="1612490"/>
                    <a:pt x="3037442" y="1601874"/>
                    <a:pt x="3048000" y="1592825"/>
                  </a:cubicBezTo>
                  <a:cubicBezTo>
                    <a:pt x="3089852" y="1556952"/>
                    <a:pt x="3083040" y="1573248"/>
                    <a:pt x="3116825" y="1533832"/>
                  </a:cubicBezTo>
                  <a:cubicBezTo>
                    <a:pt x="3135119" y="1512488"/>
                    <a:pt x="3150423" y="1488351"/>
                    <a:pt x="3165987" y="1465006"/>
                  </a:cubicBezTo>
                  <a:cubicBezTo>
                    <a:pt x="3169264" y="1455174"/>
                    <a:pt x="3172972" y="1445474"/>
                    <a:pt x="3175819" y="1435509"/>
                  </a:cubicBezTo>
                  <a:cubicBezTo>
                    <a:pt x="3185076" y="1403110"/>
                    <a:pt x="3188725" y="1380811"/>
                    <a:pt x="3195483" y="1347019"/>
                  </a:cubicBezTo>
                  <a:cubicBezTo>
                    <a:pt x="3192206" y="1301135"/>
                    <a:pt x="3191026" y="1255053"/>
                    <a:pt x="3185651" y="1209367"/>
                  </a:cubicBezTo>
                  <a:cubicBezTo>
                    <a:pt x="3184440" y="1199074"/>
                    <a:pt x="3181568" y="1188493"/>
                    <a:pt x="3175819" y="1179870"/>
                  </a:cubicBezTo>
                  <a:cubicBezTo>
                    <a:pt x="3161899" y="1158990"/>
                    <a:pt x="3137552" y="1143663"/>
                    <a:pt x="3116825" y="1130709"/>
                  </a:cubicBezTo>
                  <a:cubicBezTo>
                    <a:pt x="3100619" y="1120580"/>
                    <a:pt x="3085061" y="1109120"/>
                    <a:pt x="3067664" y="1101212"/>
                  </a:cubicBezTo>
                  <a:cubicBezTo>
                    <a:pt x="3031596" y="1084817"/>
                    <a:pt x="3011957" y="1084829"/>
                    <a:pt x="2979174" y="1071716"/>
                  </a:cubicBezTo>
                  <a:cubicBezTo>
                    <a:pt x="2969606" y="1067889"/>
                    <a:pt x="2917856" y="1046072"/>
                    <a:pt x="2900516" y="1042219"/>
                  </a:cubicBezTo>
                  <a:cubicBezTo>
                    <a:pt x="2881055" y="1037894"/>
                    <a:pt x="2861187" y="1035664"/>
                    <a:pt x="2841522" y="1032387"/>
                  </a:cubicBezTo>
                  <a:cubicBezTo>
                    <a:pt x="2796589" y="1017408"/>
                    <a:pt x="2795473" y="1016198"/>
                    <a:pt x="2733367" y="1002890"/>
                  </a:cubicBezTo>
                  <a:cubicBezTo>
                    <a:pt x="2713874" y="998713"/>
                    <a:pt x="2693922" y="996968"/>
                    <a:pt x="2674374" y="993058"/>
                  </a:cubicBezTo>
                  <a:cubicBezTo>
                    <a:pt x="2661123" y="990408"/>
                    <a:pt x="2648296" y="985875"/>
                    <a:pt x="2635045" y="983225"/>
                  </a:cubicBezTo>
                  <a:cubicBezTo>
                    <a:pt x="2615496" y="979315"/>
                    <a:pt x="2595600" y="977303"/>
                    <a:pt x="2576051" y="973393"/>
                  </a:cubicBezTo>
                  <a:cubicBezTo>
                    <a:pt x="2562800" y="970743"/>
                    <a:pt x="2549973" y="966211"/>
                    <a:pt x="2536722" y="963561"/>
                  </a:cubicBezTo>
                  <a:cubicBezTo>
                    <a:pt x="2502627" y="956742"/>
                    <a:pt x="2441946" y="948617"/>
                    <a:pt x="2408903" y="943896"/>
                  </a:cubicBezTo>
                  <a:cubicBezTo>
                    <a:pt x="2172929" y="947174"/>
                    <a:pt x="1936827" y="945306"/>
                    <a:pt x="1700980" y="953729"/>
                  </a:cubicBezTo>
                  <a:cubicBezTo>
                    <a:pt x="1550420" y="959106"/>
                    <a:pt x="1626628" y="964942"/>
                    <a:pt x="1553496" y="983225"/>
                  </a:cubicBezTo>
                  <a:cubicBezTo>
                    <a:pt x="1525998" y="990100"/>
                    <a:pt x="1471656" y="998504"/>
                    <a:pt x="1445341" y="1002890"/>
                  </a:cubicBezTo>
                  <a:cubicBezTo>
                    <a:pt x="1435509" y="1006167"/>
                    <a:pt x="1425518" y="1009002"/>
                    <a:pt x="1415845" y="1012722"/>
                  </a:cubicBezTo>
                  <a:cubicBezTo>
                    <a:pt x="1382899" y="1025394"/>
                    <a:pt x="1351010" y="1040889"/>
                    <a:pt x="1317522" y="1052051"/>
                  </a:cubicBezTo>
                  <a:cubicBezTo>
                    <a:pt x="1307690" y="1055328"/>
                    <a:pt x="1297551" y="1057800"/>
                    <a:pt x="1288025" y="1061883"/>
                  </a:cubicBezTo>
                  <a:cubicBezTo>
                    <a:pt x="1274553" y="1067657"/>
                    <a:pt x="1262090" y="1075595"/>
                    <a:pt x="1248696" y="1081548"/>
                  </a:cubicBezTo>
                  <a:cubicBezTo>
                    <a:pt x="1232568" y="1088716"/>
                    <a:pt x="1216061" y="1095015"/>
                    <a:pt x="1199535" y="1101212"/>
                  </a:cubicBezTo>
                  <a:cubicBezTo>
                    <a:pt x="1163375" y="1114772"/>
                    <a:pt x="1169067" y="1107694"/>
                    <a:pt x="1130709" y="1130709"/>
                  </a:cubicBezTo>
                  <a:cubicBezTo>
                    <a:pt x="1110443" y="1142868"/>
                    <a:pt x="1088428" y="1153326"/>
                    <a:pt x="1071716" y="1170038"/>
                  </a:cubicBezTo>
                  <a:lnTo>
                    <a:pt x="1012722" y="1229032"/>
                  </a:lnTo>
                  <a:cubicBezTo>
                    <a:pt x="990151" y="1296749"/>
                    <a:pt x="994132" y="1272250"/>
                    <a:pt x="1012722" y="1396180"/>
                  </a:cubicBezTo>
                  <a:cubicBezTo>
                    <a:pt x="1015797" y="1416679"/>
                    <a:pt x="1015140" y="1443676"/>
                    <a:pt x="1032387" y="1455174"/>
                  </a:cubicBezTo>
                  <a:cubicBezTo>
                    <a:pt x="1063152" y="1475684"/>
                    <a:pt x="1108673" y="1507793"/>
                    <a:pt x="1140541" y="1514167"/>
                  </a:cubicBezTo>
                  <a:cubicBezTo>
                    <a:pt x="1156928" y="1517445"/>
                    <a:pt x="1173490" y="1519947"/>
                    <a:pt x="1189703" y="1524000"/>
                  </a:cubicBezTo>
                  <a:cubicBezTo>
                    <a:pt x="1199758" y="1526514"/>
                    <a:pt x="1209003" y="1531978"/>
                    <a:pt x="1219200" y="1533832"/>
                  </a:cubicBezTo>
                  <a:cubicBezTo>
                    <a:pt x="1245197" y="1538559"/>
                    <a:pt x="1271639" y="1540387"/>
                    <a:pt x="1297858" y="1543664"/>
                  </a:cubicBezTo>
                  <a:cubicBezTo>
                    <a:pt x="1307690" y="1546941"/>
                    <a:pt x="1317389" y="1550649"/>
                    <a:pt x="1327354" y="1553496"/>
                  </a:cubicBezTo>
                  <a:cubicBezTo>
                    <a:pt x="1360061" y="1562841"/>
                    <a:pt x="1403220" y="1571895"/>
                    <a:pt x="1435509" y="1573161"/>
                  </a:cubicBezTo>
                  <a:cubicBezTo>
                    <a:pt x="1579642" y="1578813"/>
                    <a:pt x="1723922" y="1579716"/>
                    <a:pt x="1868129" y="1582993"/>
                  </a:cubicBezTo>
                  <a:cubicBezTo>
                    <a:pt x="2209909" y="1614063"/>
                    <a:pt x="2016096" y="1600217"/>
                    <a:pt x="2713703" y="1582993"/>
                  </a:cubicBezTo>
                  <a:cubicBezTo>
                    <a:pt x="2733632" y="1582501"/>
                    <a:pt x="2753082" y="1576727"/>
                    <a:pt x="2772696" y="1573161"/>
                  </a:cubicBezTo>
                  <a:cubicBezTo>
                    <a:pt x="2789138" y="1570172"/>
                    <a:pt x="2805645" y="1567382"/>
                    <a:pt x="2821858" y="1563329"/>
                  </a:cubicBezTo>
                  <a:cubicBezTo>
                    <a:pt x="2844155" y="1557755"/>
                    <a:pt x="2871930" y="1545553"/>
                    <a:pt x="2890683" y="1533832"/>
                  </a:cubicBezTo>
                  <a:cubicBezTo>
                    <a:pt x="2904579" y="1525147"/>
                    <a:pt x="2916902" y="1514167"/>
                    <a:pt x="2930012" y="1504335"/>
                  </a:cubicBezTo>
                  <a:cubicBezTo>
                    <a:pt x="2957618" y="1421524"/>
                    <a:pt x="2945623" y="1469577"/>
                    <a:pt x="2930012" y="1297858"/>
                  </a:cubicBezTo>
                  <a:cubicBezTo>
                    <a:pt x="2928789" y="1284400"/>
                    <a:pt x="2927262" y="1270038"/>
                    <a:pt x="2920180" y="1258529"/>
                  </a:cubicBezTo>
                  <a:cubicBezTo>
                    <a:pt x="2900595" y="1226704"/>
                    <a:pt x="2877777" y="1196462"/>
                    <a:pt x="2851354" y="1170038"/>
                  </a:cubicBezTo>
                  <a:cubicBezTo>
                    <a:pt x="2841522" y="1160206"/>
                    <a:pt x="2829940" y="1151856"/>
                    <a:pt x="2821858" y="1140541"/>
                  </a:cubicBezTo>
                  <a:cubicBezTo>
                    <a:pt x="2813339" y="1128614"/>
                    <a:pt x="2811732" y="1112340"/>
                    <a:pt x="2802193" y="1101212"/>
                  </a:cubicBezTo>
                  <a:cubicBezTo>
                    <a:pt x="2791528" y="1088770"/>
                    <a:pt x="2775306" y="1082380"/>
                    <a:pt x="2762864" y="1071716"/>
                  </a:cubicBezTo>
                  <a:cubicBezTo>
                    <a:pt x="2681756" y="1002196"/>
                    <a:pt x="2789282" y="1079701"/>
                    <a:pt x="2694038" y="1022554"/>
                  </a:cubicBezTo>
                  <a:cubicBezTo>
                    <a:pt x="2673772" y="1010394"/>
                    <a:pt x="2654709" y="996335"/>
                    <a:pt x="2635045" y="983225"/>
                  </a:cubicBezTo>
                  <a:cubicBezTo>
                    <a:pt x="2625213" y="976670"/>
                    <a:pt x="2616117" y="968846"/>
                    <a:pt x="2605548" y="963561"/>
                  </a:cubicBezTo>
                  <a:cubicBezTo>
                    <a:pt x="2592438" y="957006"/>
                    <a:pt x="2579691" y="949670"/>
                    <a:pt x="2566219" y="943896"/>
                  </a:cubicBezTo>
                  <a:cubicBezTo>
                    <a:pt x="2556693" y="939813"/>
                    <a:pt x="2546248" y="938147"/>
                    <a:pt x="2536722" y="934064"/>
                  </a:cubicBezTo>
                  <a:cubicBezTo>
                    <a:pt x="2523250" y="928290"/>
                    <a:pt x="2511002" y="919843"/>
                    <a:pt x="2497393" y="914400"/>
                  </a:cubicBezTo>
                  <a:cubicBezTo>
                    <a:pt x="2478147" y="906702"/>
                    <a:pt x="2457746" y="902176"/>
                    <a:pt x="2438400" y="894735"/>
                  </a:cubicBezTo>
                  <a:cubicBezTo>
                    <a:pt x="2415104" y="885775"/>
                    <a:pt x="2393031" y="873768"/>
                    <a:pt x="2369574" y="865238"/>
                  </a:cubicBezTo>
                  <a:cubicBezTo>
                    <a:pt x="2259712" y="825288"/>
                    <a:pt x="2412552" y="894171"/>
                    <a:pt x="2281083" y="835741"/>
                  </a:cubicBezTo>
                  <a:cubicBezTo>
                    <a:pt x="2267689" y="829788"/>
                    <a:pt x="2255363" y="821520"/>
                    <a:pt x="2241754" y="816077"/>
                  </a:cubicBezTo>
                  <a:cubicBezTo>
                    <a:pt x="2222508" y="808379"/>
                    <a:pt x="2202425" y="802967"/>
                    <a:pt x="2182761" y="796412"/>
                  </a:cubicBezTo>
                  <a:cubicBezTo>
                    <a:pt x="2128287" y="778254"/>
                    <a:pt x="2141719" y="781379"/>
                    <a:pt x="2054941" y="766916"/>
                  </a:cubicBezTo>
                  <a:lnTo>
                    <a:pt x="1936954" y="747251"/>
                  </a:lnTo>
                  <a:cubicBezTo>
                    <a:pt x="1879547" y="728115"/>
                    <a:pt x="1934991" y="744893"/>
                    <a:pt x="1848464" y="727587"/>
                  </a:cubicBezTo>
                  <a:cubicBezTo>
                    <a:pt x="1835213" y="724937"/>
                    <a:pt x="1822128" y="721466"/>
                    <a:pt x="1809135" y="717754"/>
                  </a:cubicBezTo>
                  <a:cubicBezTo>
                    <a:pt x="1799170" y="714907"/>
                    <a:pt x="1789875" y="709538"/>
                    <a:pt x="1779638" y="707922"/>
                  </a:cubicBezTo>
                  <a:cubicBezTo>
                    <a:pt x="1727438" y="699680"/>
                    <a:pt x="1622322" y="688258"/>
                    <a:pt x="1622322" y="688258"/>
                  </a:cubicBezTo>
                  <a:cubicBezTo>
                    <a:pt x="1609212" y="684980"/>
                    <a:pt x="1595986" y="682137"/>
                    <a:pt x="1582993" y="678425"/>
                  </a:cubicBezTo>
                  <a:cubicBezTo>
                    <a:pt x="1573028" y="675578"/>
                    <a:pt x="1563613" y="670841"/>
                    <a:pt x="1553496" y="668593"/>
                  </a:cubicBezTo>
                  <a:cubicBezTo>
                    <a:pt x="1534035" y="664268"/>
                    <a:pt x="1514117" y="662327"/>
                    <a:pt x="1494503" y="658761"/>
                  </a:cubicBezTo>
                  <a:cubicBezTo>
                    <a:pt x="1478061" y="655772"/>
                    <a:pt x="1461728" y="652206"/>
                    <a:pt x="1445341" y="648929"/>
                  </a:cubicBezTo>
                  <a:cubicBezTo>
                    <a:pt x="1334551" y="604612"/>
                    <a:pt x="1471683" y="654197"/>
                    <a:pt x="1297858" y="619432"/>
                  </a:cubicBezTo>
                  <a:cubicBezTo>
                    <a:pt x="1280551" y="615971"/>
                    <a:pt x="1265601" y="604839"/>
                    <a:pt x="1248696" y="599767"/>
                  </a:cubicBezTo>
                  <a:cubicBezTo>
                    <a:pt x="1232689" y="594965"/>
                    <a:pt x="1216062" y="592414"/>
                    <a:pt x="1199535" y="589935"/>
                  </a:cubicBezTo>
                  <a:cubicBezTo>
                    <a:pt x="1150487" y="582578"/>
                    <a:pt x="1101099" y="577627"/>
                    <a:pt x="1052051" y="570270"/>
                  </a:cubicBezTo>
                  <a:cubicBezTo>
                    <a:pt x="1006427" y="563426"/>
                    <a:pt x="1005528" y="559932"/>
                    <a:pt x="963561" y="550606"/>
                  </a:cubicBezTo>
                  <a:cubicBezTo>
                    <a:pt x="947247" y="546981"/>
                    <a:pt x="930714" y="544399"/>
                    <a:pt x="914400" y="540774"/>
                  </a:cubicBezTo>
                  <a:cubicBezTo>
                    <a:pt x="901209" y="537842"/>
                    <a:pt x="888322" y="533591"/>
                    <a:pt x="875071" y="530941"/>
                  </a:cubicBezTo>
                  <a:cubicBezTo>
                    <a:pt x="855522" y="527031"/>
                    <a:pt x="835626" y="525019"/>
                    <a:pt x="816077" y="521109"/>
                  </a:cubicBezTo>
                  <a:cubicBezTo>
                    <a:pt x="669402" y="491775"/>
                    <a:pt x="919911" y="535137"/>
                    <a:pt x="717754" y="501445"/>
                  </a:cubicBezTo>
                  <a:cubicBezTo>
                    <a:pt x="707922" y="498167"/>
                    <a:pt x="698312" y="494126"/>
                    <a:pt x="688258" y="491612"/>
                  </a:cubicBezTo>
                  <a:cubicBezTo>
                    <a:pt x="638175" y="479091"/>
                    <a:pt x="605659" y="478065"/>
                    <a:pt x="550606" y="471948"/>
                  </a:cubicBezTo>
                  <a:cubicBezTo>
                    <a:pt x="537496" y="468671"/>
                    <a:pt x="524270" y="465828"/>
                    <a:pt x="511277" y="462116"/>
                  </a:cubicBezTo>
                  <a:cubicBezTo>
                    <a:pt x="501312" y="459269"/>
                    <a:pt x="491879" y="454614"/>
                    <a:pt x="481780" y="452283"/>
                  </a:cubicBezTo>
                  <a:cubicBezTo>
                    <a:pt x="449213" y="444767"/>
                    <a:pt x="415883" y="440725"/>
                    <a:pt x="383458" y="432619"/>
                  </a:cubicBezTo>
                  <a:cubicBezTo>
                    <a:pt x="370348" y="429342"/>
                    <a:pt x="357072" y="426670"/>
                    <a:pt x="344129" y="422787"/>
                  </a:cubicBezTo>
                  <a:cubicBezTo>
                    <a:pt x="324275" y="416831"/>
                    <a:pt x="285135" y="403122"/>
                    <a:pt x="285135" y="403122"/>
                  </a:cubicBezTo>
                  <a:cubicBezTo>
                    <a:pt x="240980" y="358967"/>
                    <a:pt x="260036" y="386818"/>
                    <a:pt x="235974" y="314632"/>
                  </a:cubicBezTo>
                  <a:lnTo>
                    <a:pt x="226141" y="285135"/>
                  </a:lnTo>
                  <a:cubicBezTo>
                    <a:pt x="234000" y="245843"/>
                    <a:pt x="236051" y="203147"/>
                    <a:pt x="275303" y="176980"/>
                  </a:cubicBezTo>
                  <a:cubicBezTo>
                    <a:pt x="285135" y="170425"/>
                    <a:pt x="295722" y="164881"/>
                    <a:pt x="304800" y="157316"/>
                  </a:cubicBezTo>
                  <a:cubicBezTo>
                    <a:pt x="353901" y="116398"/>
                    <a:pt x="311954" y="135266"/>
                    <a:pt x="363793" y="117987"/>
                  </a:cubicBezTo>
                  <a:cubicBezTo>
                    <a:pt x="448332" y="61626"/>
                    <a:pt x="341367" y="129200"/>
                    <a:pt x="422787" y="88490"/>
                  </a:cubicBezTo>
                  <a:cubicBezTo>
                    <a:pt x="433356" y="83205"/>
                    <a:pt x="441485" y="73624"/>
                    <a:pt x="452283" y="68825"/>
                  </a:cubicBezTo>
                  <a:cubicBezTo>
                    <a:pt x="452288" y="68823"/>
                    <a:pt x="526023" y="44246"/>
                    <a:pt x="540774" y="39329"/>
                  </a:cubicBezTo>
                  <a:lnTo>
                    <a:pt x="570271" y="29496"/>
                  </a:lnTo>
                  <a:cubicBezTo>
                    <a:pt x="597962" y="20265"/>
                    <a:pt x="618081" y="12205"/>
                    <a:pt x="648929" y="9832"/>
                  </a:cubicBezTo>
                  <a:cubicBezTo>
                    <a:pt x="675071" y="7821"/>
                    <a:pt x="739057" y="1639"/>
                    <a:pt x="757083" y="0"/>
                  </a:cubicBezTo>
                  <a:close/>
                </a:path>
              </a:pathLst>
            </a:cu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8" name="Google Shape;313;p12">
              <a:extLst>
                <a:ext uri="{FF2B5EF4-FFF2-40B4-BE49-F238E27FC236}">
                  <a16:creationId xmlns:a16="http://schemas.microsoft.com/office/drawing/2014/main" id="{FF565496-1445-1E86-1BA2-85F794EA0D86}"/>
                </a:ext>
              </a:extLst>
            </p:cNvPr>
            <p:cNvSpPr/>
            <p:nvPr/>
          </p:nvSpPr>
          <p:spPr>
            <a:xfrm>
              <a:off x="2772770" y="1794889"/>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9" name="Google Shape;314;p12">
              <a:extLst>
                <a:ext uri="{FF2B5EF4-FFF2-40B4-BE49-F238E27FC236}">
                  <a16:creationId xmlns:a16="http://schemas.microsoft.com/office/drawing/2014/main" id="{3E2D963B-1EF0-D868-55F9-7306F2F2AC90}"/>
                </a:ext>
              </a:extLst>
            </p:cNvPr>
            <p:cNvSpPr/>
            <p:nvPr/>
          </p:nvSpPr>
          <p:spPr>
            <a:xfrm>
              <a:off x="3473624" y="184869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0" name="Google Shape;315;p12">
              <a:extLst>
                <a:ext uri="{FF2B5EF4-FFF2-40B4-BE49-F238E27FC236}">
                  <a16:creationId xmlns:a16="http://schemas.microsoft.com/office/drawing/2014/main" id="{2D1E3010-D42A-DFB7-F334-F2A633839DDA}"/>
                </a:ext>
              </a:extLst>
            </p:cNvPr>
            <p:cNvSpPr/>
            <p:nvPr/>
          </p:nvSpPr>
          <p:spPr>
            <a:xfrm>
              <a:off x="4248447" y="224558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1" name="Google Shape;316;p12">
              <a:extLst>
                <a:ext uri="{FF2B5EF4-FFF2-40B4-BE49-F238E27FC236}">
                  <a16:creationId xmlns:a16="http://schemas.microsoft.com/office/drawing/2014/main" id="{50414585-453F-2E65-C59A-637D23AB4FCB}"/>
                </a:ext>
              </a:extLst>
            </p:cNvPr>
            <p:cNvSpPr/>
            <p:nvPr/>
          </p:nvSpPr>
          <p:spPr>
            <a:xfrm>
              <a:off x="2732446" y="2518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2" name="Google Shape;317;p12">
              <a:extLst>
                <a:ext uri="{FF2B5EF4-FFF2-40B4-BE49-F238E27FC236}">
                  <a16:creationId xmlns:a16="http://schemas.microsoft.com/office/drawing/2014/main" id="{7FD04343-AF4A-FAA5-A55F-ED3E678CC214}"/>
                </a:ext>
              </a:extLst>
            </p:cNvPr>
            <p:cNvSpPr/>
            <p:nvPr/>
          </p:nvSpPr>
          <p:spPr>
            <a:xfrm>
              <a:off x="3725553" y="238959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3" name="Google Shape;318;p12">
              <a:extLst>
                <a:ext uri="{FF2B5EF4-FFF2-40B4-BE49-F238E27FC236}">
                  <a16:creationId xmlns:a16="http://schemas.microsoft.com/office/drawing/2014/main" id="{1070E9AB-95C4-9E48-9DF2-EA4DF8444F4C}"/>
                </a:ext>
              </a:extLst>
            </p:cNvPr>
            <p:cNvSpPr/>
            <p:nvPr/>
          </p:nvSpPr>
          <p:spPr>
            <a:xfrm>
              <a:off x="3312840" y="266206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4" name="Google Shape;319;p12">
              <a:extLst>
                <a:ext uri="{FF2B5EF4-FFF2-40B4-BE49-F238E27FC236}">
                  <a16:creationId xmlns:a16="http://schemas.microsoft.com/office/drawing/2014/main" id="{110AEFFB-9079-0E80-213D-9C81C44EA3A8}"/>
                </a:ext>
              </a:extLst>
            </p:cNvPr>
            <p:cNvSpPr/>
            <p:nvPr/>
          </p:nvSpPr>
          <p:spPr>
            <a:xfrm>
              <a:off x="4816313" y="506370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5" name="Google Shape;320;p12">
              <a:extLst>
                <a:ext uri="{FF2B5EF4-FFF2-40B4-BE49-F238E27FC236}">
                  <a16:creationId xmlns:a16="http://schemas.microsoft.com/office/drawing/2014/main" id="{E7806FA8-DB8D-78C4-AB1C-FA4641B75C94}"/>
                </a:ext>
              </a:extLst>
            </p:cNvPr>
            <p:cNvSpPr/>
            <p:nvPr/>
          </p:nvSpPr>
          <p:spPr>
            <a:xfrm>
              <a:off x="2495600" y="3241877"/>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6" name="Google Shape;321;p12">
              <a:extLst>
                <a:ext uri="{FF2B5EF4-FFF2-40B4-BE49-F238E27FC236}">
                  <a16:creationId xmlns:a16="http://schemas.microsoft.com/office/drawing/2014/main" id="{93FF2F4D-FFC5-D45C-F656-F3175C524F00}"/>
                </a:ext>
              </a:extLst>
            </p:cNvPr>
            <p:cNvSpPr/>
            <p:nvPr/>
          </p:nvSpPr>
          <p:spPr>
            <a:xfrm>
              <a:off x="3678390" y="478619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7" name="Google Shape;322;p12">
              <a:extLst>
                <a:ext uri="{FF2B5EF4-FFF2-40B4-BE49-F238E27FC236}">
                  <a16:creationId xmlns:a16="http://schemas.microsoft.com/office/drawing/2014/main" id="{26AED069-5D47-2570-BD6F-3224B56BC976}"/>
                </a:ext>
              </a:extLst>
            </p:cNvPr>
            <p:cNvSpPr/>
            <p:nvPr/>
          </p:nvSpPr>
          <p:spPr>
            <a:xfrm>
              <a:off x="3034783" y="3861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8" name="Google Shape;323;p12">
              <a:extLst>
                <a:ext uri="{FF2B5EF4-FFF2-40B4-BE49-F238E27FC236}">
                  <a16:creationId xmlns:a16="http://schemas.microsoft.com/office/drawing/2014/main" id="{BC9D9065-1F3F-DF00-CCFE-7758EC14F5F7}"/>
                </a:ext>
              </a:extLst>
            </p:cNvPr>
            <p:cNvSpPr/>
            <p:nvPr/>
          </p:nvSpPr>
          <p:spPr>
            <a:xfrm>
              <a:off x="5367366" y="244604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9" name="Google Shape;324;p12">
              <a:extLst>
                <a:ext uri="{FF2B5EF4-FFF2-40B4-BE49-F238E27FC236}">
                  <a16:creationId xmlns:a16="http://schemas.microsoft.com/office/drawing/2014/main" id="{7FC80837-139A-F104-3A66-0C38FA9C2474}"/>
                </a:ext>
              </a:extLst>
            </p:cNvPr>
            <p:cNvSpPr/>
            <p:nvPr/>
          </p:nvSpPr>
          <p:spPr>
            <a:xfrm>
              <a:off x="7064724" y="4328591"/>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0" name="Google Shape;325;p12">
              <a:extLst>
                <a:ext uri="{FF2B5EF4-FFF2-40B4-BE49-F238E27FC236}">
                  <a16:creationId xmlns:a16="http://schemas.microsoft.com/office/drawing/2014/main" id="{3F77926C-456E-6365-C6FE-C8467D527EE6}"/>
                </a:ext>
              </a:extLst>
            </p:cNvPr>
            <p:cNvSpPr/>
            <p:nvPr/>
          </p:nvSpPr>
          <p:spPr>
            <a:xfrm>
              <a:off x="6312024" y="3370053"/>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1" name="Google Shape;326;p12">
              <a:extLst>
                <a:ext uri="{FF2B5EF4-FFF2-40B4-BE49-F238E27FC236}">
                  <a16:creationId xmlns:a16="http://schemas.microsoft.com/office/drawing/2014/main" id="{BC02CBDA-55E4-F668-5E19-9E873F33F14C}"/>
                </a:ext>
              </a:extLst>
            </p:cNvPr>
            <p:cNvSpPr/>
            <p:nvPr/>
          </p:nvSpPr>
          <p:spPr>
            <a:xfrm>
              <a:off x="6168008" y="4873226"/>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2" name="Google Shape;327;p12">
              <a:extLst>
                <a:ext uri="{FF2B5EF4-FFF2-40B4-BE49-F238E27FC236}">
                  <a16:creationId xmlns:a16="http://schemas.microsoft.com/office/drawing/2014/main" id="{23D3282E-FF0C-17C3-E093-80DDA628B063}"/>
                </a:ext>
              </a:extLst>
            </p:cNvPr>
            <p:cNvSpPr/>
            <p:nvPr/>
          </p:nvSpPr>
          <p:spPr>
            <a:xfrm>
              <a:off x="5724586" y="4674307"/>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3" name="Google Shape;328;p12">
              <a:extLst>
                <a:ext uri="{FF2B5EF4-FFF2-40B4-BE49-F238E27FC236}">
                  <a16:creationId xmlns:a16="http://schemas.microsoft.com/office/drawing/2014/main" id="{8A70F376-E827-E585-77F9-668F8CA65888}"/>
                </a:ext>
              </a:extLst>
            </p:cNvPr>
            <p:cNvSpPr/>
            <p:nvPr/>
          </p:nvSpPr>
          <p:spPr>
            <a:xfrm>
              <a:off x="3796783" y="4623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4" name="Google Shape;329;p12">
              <a:extLst>
                <a:ext uri="{FF2B5EF4-FFF2-40B4-BE49-F238E27FC236}">
                  <a16:creationId xmlns:a16="http://schemas.microsoft.com/office/drawing/2014/main" id="{5F1AEAD1-8BE1-E12F-9B5F-8A3540D15C6F}"/>
                </a:ext>
              </a:extLst>
            </p:cNvPr>
            <p:cNvSpPr/>
            <p:nvPr/>
          </p:nvSpPr>
          <p:spPr>
            <a:xfrm>
              <a:off x="5663952" y="531352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5" name="Google Shape;330;p12">
              <a:extLst>
                <a:ext uri="{FF2B5EF4-FFF2-40B4-BE49-F238E27FC236}">
                  <a16:creationId xmlns:a16="http://schemas.microsoft.com/office/drawing/2014/main" id="{1702437A-EEEE-EB7A-679D-B551B067CA7C}"/>
                </a:ext>
              </a:extLst>
            </p:cNvPr>
            <p:cNvSpPr/>
            <p:nvPr/>
          </p:nvSpPr>
          <p:spPr>
            <a:xfrm>
              <a:off x="4176439" y="506370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6" name="Google Shape;331;p12">
              <a:extLst>
                <a:ext uri="{FF2B5EF4-FFF2-40B4-BE49-F238E27FC236}">
                  <a16:creationId xmlns:a16="http://schemas.microsoft.com/office/drawing/2014/main" id="{ABDBE503-58D9-B4F8-172F-CEC20C8FE2F9}"/>
                </a:ext>
              </a:extLst>
            </p:cNvPr>
            <p:cNvSpPr/>
            <p:nvPr/>
          </p:nvSpPr>
          <p:spPr>
            <a:xfrm>
              <a:off x="2094352" y="1164249"/>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7" name="Google Shape;332;p12">
              <a:extLst>
                <a:ext uri="{FF2B5EF4-FFF2-40B4-BE49-F238E27FC236}">
                  <a16:creationId xmlns:a16="http://schemas.microsoft.com/office/drawing/2014/main" id="{F18AF3C6-B65C-F37E-82A9-A4FD40DF7989}"/>
                </a:ext>
              </a:extLst>
            </p:cNvPr>
            <p:cNvSpPr/>
            <p:nvPr/>
          </p:nvSpPr>
          <p:spPr>
            <a:xfrm>
              <a:off x="2794330" y="136130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8" name="Google Shape;333;p12">
              <a:extLst>
                <a:ext uri="{FF2B5EF4-FFF2-40B4-BE49-F238E27FC236}">
                  <a16:creationId xmlns:a16="http://schemas.microsoft.com/office/drawing/2014/main" id="{5098840A-910F-7B40-E04E-AC40C816439A}"/>
                </a:ext>
              </a:extLst>
            </p:cNvPr>
            <p:cNvSpPr/>
            <p:nvPr/>
          </p:nvSpPr>
          <p:spPr>
            <a:xfrm>
              <a:off x="2000042" y="1779335"/>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9" name="Google Shape;334;p12">
              <a:extLst>
                <a:ext uri="{FF2B5EF4-FFF2-40B4-BE49-F238E27FC236}">
                  <a16:creationId xmlns:a16="http://schemas.microsoft.com/office/drawing/2014/main" id="{5D670804-A26C-C719-646C-6091820A6E9E}"/>
                </a:ext>
              </a:extLst>
            </p:cNvPr>
            <p:cNvSpPr/>
            <p:nvPr/>
          </p:nvSpPr>
          <p:spPr>
            <a:xfrm>
              <a:off x="1986340" y="2996288"/>
              <a:ext cx="360040" cy="375056"/>
            </a:xfrm>
            <a:prstGeom prst="donut">
              <a:avLst>
                <a:gd name="adj" fmla="val 18844"/>
              </a:avLst>
            </a:prstGeom>
            <a:solidFill>
              <a:srgbClr val="4A7CA2"/>
            </a:solidFill>
            <a:ln w="9525" cap="flat" cmpd="sng">
              <a:solidFill>
                <a:srgbClr val="4A7C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Roboto"/>
                <a:ea typeface="Roboto"/>
                <a:cs typeface="Roboto"/>
                <a:sym typeface="Roboto"/>
              </a:endParaRPr>
            </a:p>
          </p:txBody>
        </p:sp>
        <p:sp>
          <p:nvSpPr>
            <p:cNvPr id="40" name="Google Shape;335;p12">
              <a:extLst>
                <a:ext uri="{FF2B5EF4-FFF2-40B4-BE49-F238E27FC236}">
                  <a16:creationId xmlns:a16="http://schemas.microsoft.com/office/drawing/2014/main" id="{19993935-D24D-457F-2237-AA9646BF0DCD}"/>
                </a:ext>
              </a:extLst>
            </p:cNvPr>
            <p:cNvSpPr/>
            <p:nvPr/>
          </p:nvSpPr>
          <p:spPr>
            <a:xfrm>
              <a:off x="3000944" y="2068162"/>
              <a:ext cx="468930" cy="473340"/>
            </a:xfrm>
            <a:prstGeom prst="donut">
              <a:avLst>
                <a:gd name="adj" fmla="val 17128"/>
              </a:avLst>
            </a:prstGeom>
            <a:solidFill>
              <a:srgbClr val="4A7CA2"/>
            </a:solidFill>
            <a:ln w="9525" cap="flat" cmpd="sng">
              <a:solidFill>
                <a:srgbClr val="4A7C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Roboto"/>
                <a:ea typeface="Roboto"/>
                <a:cs typeface="Roboto"/>
                <a:sym typeface="Roboto"/>
              </a:endParaRPr>
            </a:p>
          </p:txBody>
        </p:sp>
        <p:sp>
          <p:nvSpPr>
            <p:cNvPr id="44" name="Google Shape;339;p12">
              <a:extLst>
                <a:ext uri="{FF2B5EF4-FFF2-40B4-BE49-F238E27FC236}">
                  <a16:creationId xmlns:a16="http://schemas.microsoft.com/office/drawing/2014/main" id="{59258566-1D44-4AD1-ECDA-35BDF919CF4D}"/>
                </a:ext>
              </a:extLst>
            </p:cNvPr>
            <p:cNvSpPr txBox="1"/>
            <p:nvPr/>
          </p:nvSpPr>
          <p:spPr>
            <a:xfrm>
              <a:off x="1449949" y="1976625"/>
              <a:ext cx="12828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chemeClr val="dk1"/>
                  </a:solidFill>
                  <a:latin typeface="Roboto"/>
                  <a:ea typeface="Roboto"/>
                  <a:cs typeface="Roboto"/>
                  <a:sym typeface="Roboto"/>
                </a:rPr>
                <a:t>Plasmids</a:t>
              </a:r>
              <a:endParaRPr sz="1400" b="0" i="0" u="none" strike="noStrike" cap="none" dirty="0">
                <a:solidFill>
                  <a:srgbClr val="000000"/>
                </a:solidFill>
                <a:latin typeface="Arial"/>
                <a:ea typeface="Arial"/>
                <a:cs typeface="Arial"/>
                <a:sym typeface="Arial"/>
              </a:endParaRPr>
            </a:p>
          </p:txBody>
        </p:sp>
        <p:cxnSp>
          <p:nvCxnSpPr>
            <p:cNvPr id="45" name="Google Shape;340;p12">
              <a:extLst>
                <a:ext uri="{FF2B5EF4-FFF2-40B4-BE49-F238E27FC236}">
                  <a16:creationId xmlns:a16="http://schemas.microsoft.com/office/drawing/2014/main" id="{24886C51-F9CF-7E02-85D9-190A30B8CDEF}"/>
                </a:ext>
              </a:extLst>
            </p:cNvPr>
            <p:cNvCxnSpPr>
              <a:stCxn id="44" idx="2"/>
            </p:cNvCxnSpPr>
            <p:nvPr/>
          </p:nvCxnSpPr>
          <p:spPr>
            <a:xfrm>
              <a:off x="2091349" y="2345925"/>
              <a:ext cx="125700" cy="628500"/>
            </a:xfrm>
            <a:prstGeom prst="straightConnector1">
              <a:avLst/>
            </a:prstGeom>
            <a:noFill/>
            <a:ln w="9525" cap="flat" cmpd="sng">
              <a:solidFill>
                <a:schemeClr val="dk1"/>
              </a:solidFill>
              <a:prstDash val="solid"/>
              <a:miter lim="800000"/>
              <a:headEnd type="none" w="sm" len="sm"/>
              <a:tailEnd type="none" w="sm" len="sm"/>
            </a:ln>
          </p:spPr>
        </p:cxnSp>
        <p:cxnSp>
          <p:nvCxnSpPr>
            <p:cNvPr id="46" name="Google Shape;341;p12">
              <a:extLst>
                <a:ext uri="{FF2B5EF4-FFF2-40B4-BE49-F238E27FC236}">
                  <a16:creationId xmlns:a16="http://schemas.microsoft.com/office/drawing/2014/main" id="{227411B1-AF9D-5E41-8EDB-215D7D2EBEE1}"/>
                </a:ext>
              </a:extLst>
            </p:cNvPr>
            <p:cNvCxnSpPr/>
            <p:nvPr/>
          </p:nvCxnSpPr>
          <p:spPr>
            <a:xfrm>
              <a:off x="2541877" y="2184068"/>
              <a:ext cx="399587" cy="56590"/>
            </a:xfrm>
            <a:prstGeom prst="straightConnector1">
              <a:avLst/>
            </a:prstGeom>
            <a:noFill/>
            <a:ln w="9525" cap="flat" cmpd="sng">
              <a:solidFill>
                <a:schemeClr val="dk1"/>
              </a:solidFill>
              <a:prstDash val="solid"/>
              <a:miter lim="800000"/>
              <a:headEnd type="none" w="sm" len="sm"/>
              <a:tailEnd type="none" w="sm" len="sm"/>
            </a:ln>
          </p:spPr>
        </p:cxnSp>
      </p:grpSp>
      <p:sp>
        <p:nvSpPr>
          <p:cNvPr id="412" name="Google Shape;412;p14"/>
          <p:cNvSpPr txBox="1"/>
          <p:nvPr/>
        </p:nvSpPr>
        <p:spPr>
          <a:xfrm>
            <a:off x="8020856" y="960704"/>
            <a:ext cx="3873900" cy="4401164"/>
          </a:xfrm>
          <a:prstGeom prst="rect">
            <a:avLst/>
          </a:prstGeom>
          <a:solidFill>
            <a:srgbClr val="FFFFFF">
              <a:alpha val="50196"/>
            </a:srgbClr>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800" b="1" dirty="0">
                <a:solidFill>
                  <a:schemeClr val="accent6">
                    <a:lumMod val="75000"/>
                  </a:schemeClr>
                </a:solidFill>
                <a:latin typeface="Roboto"/>
                <a:ea typeface="Roboto"/>
                <a:cs typeface="Roboto"/>
                <a:sym typeface="Roboto"/>
              </a:rPr>
              <a:t>Plasmids are small loops of DNA that are separate from my main strand of chromosomal DNA.</a:t>
            </a:r>
          </a:p>
          <a:p>
            <a:pPr marL="0" marR="0" lvl="0" indent="0" algn="l" rtl="0">
              <a:lnSpc>
                <a:spcPct val="100000"/>
              </a:lnSpc>
              <a:spcBef>
                <a:spcPts val="0"/>
              </a:spcBef>
              <a:spcAft>
                <a:spcPts val="0"/>
              </a:spcAft>
              <a:buClr>
                <a:srgbClr val="000000"/>
              </a:buClr>
              <a:buSzPts val="2400"/>
              <a:buFont typeface="Arial"/>
              <a:buNone/>
            </a:pPr>
            <a:endParaRPr lang="en-US" sz="2800" b="1" dirty="0">
              <a:solidFill>
                <a:schemeClr val="accent6">
                  <a:lumMod val="75000"/>
                </a:schemeClr>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2400"/>
              <a:buFont typeface="Arial"/>
              <a:buNone/>
            </a:pPr>
            <a:r>
              <a:rPr lang="en-US" sz="2800" b="1" dirty="0">
                <a:solidFill>
                  <a:schemeClr val="accent6">
                    <a:lumMod val="75000"/>
                  </a:schemeClr>
                </a:solidFill>
                <a:latin typeface="Roboto"/>
                <a:ea typeface="Roboto"/>
                <a:cs typeface="Roboto"/>
                <a:sym typeface="Roboto"/>
              </a:rPr>
              <a:t>I can pass plasmids to other cells, and receive them, too, through my pili.</a:t>
            </a:r>
          </a:p>
        </p:txBody>
      </p:sp>
    </p:spTree>
    <p:extLst>
      <p:ext uri="{BB962C8B-B14F-4D97-AF65-F5344CB8AC3E}">
        <p14:creationId xmlns:p14="http://schemas.microsoft.com/office/powerpoint/2010/main" val="4289217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dna strand in the water&#10;&#10;Description automatically generated">
            <a:extLst>
              <a:ext uri="{FF2B5EF4-FFF2-40B4-BE49-F238E27FC236}">
                <a16:creationId xmlns:a16="http://schemas.microsoft.com/office/drawing/2014/main" id="{11ACEF84-83F6-540F-A34C-5A504C8BA5A2}"/>
              </a:ext>
            </a:extLst>
          </p:cNvPr>
          <p:cNvPicPr>
            <a:picLocks noChangeAspect="1"/>
          </p:cNvPicPr>
          <p:nvPr/>
        </p:nvPicPr>
        <p:blipFill>
          <a:blip r:embed="rId2"/>
          <a:stretch>
            <a:fillRect/>
          </a:stretch>
        </p:blipFill>
        <p:spPr>
          <a:xfrm>
            <a:off x="0" y="0"/>
            <a:ext cx="12192000" cy="6858000"/>
          </a:xfrm>
          <a:prstGeom prst="rect">
            <a:avLst/>
          </a:prstGeom>
        </p:spPr>
      </p:pic>
      <p:sp>
        <p:nvSpPr>
          <p:cNvPr id="2" name="Text Placeholder 1">
            <a:extLst>
              <a:ext uri="{FF2B5EF4-FFF2-40B4-BE49-F238E27FC236}">
                <a16:creationId xmlns:a16="http://schemas.microsoft.com/office/drawing/2014/main" id="{8927DA1A-068D-6F3B-449A-D1AFCD795EAB}"/>
              </a:ext>
            </a:extLst>
          </p:cNvPr>
          <p:cNvSpPr>
            <a:spLocks noGrp="1"/>
          </p:cNvSpPr>
          <p:nvPr>
            <p:ph type="body" idx="1"/>
          </p:nvPr>
        </p:nvSpPr>
        <p:spPr>
          <a:xfrm>
            <a:off x="7791450" y="3635688"/>
            <a:ext cx="3584944" cy="4561221"/>
          </a:xfrm>
        </p:spPr>
        <p:txBody>
          <a:bodyPr/>
          <a:lstStyle/>
          <a:p>
            <a:pPr marL="0"/>
            <a:r>
              <a:rPr lang="fr-CH" dirty="0" err="1">
                <a:solidFill>
                  <a:schemeClr val="bg1"/>
                </a:solidFill>
              </a:rPr>
              <a:t>My</a:t>
            </a:r>
            <a:r>
              <a:rPr lang="fr-CH" dirty="0">
                <a:solidFill>
                  <a:schemeClr val="bg1"/>
                </a:solidFill>
              </a:rPr>
              <a:t> DNA </a:t>
            </a:r>
            <a:r>
              <a:rPr lang="fr-CH" dirty="0" err="1">
                <a:solidFill>
                  <a:schemeClr val="bg1"/>
                </a:solidFill>
              </a:rPr>
              <a:t>is</a:t>
            </a:r>
            <a:r>
              <a:rPr lang="fr-CH" dirty="0">
                <a:solidFill>
                  <a:schemeClr val="bg1"/>
                </a:solidFill>
              </a:rPr>
              <a:t> </a:t>
            </a:r>
            <a:r>
              <a:rPr lang="fr-CH" dirty="0" err="1">
                <a:solidFill>
                  <a:schemeClr val="bg1"/>
                </a:solidFill>
              </a:rPr>
              <a:t>also</a:t>
            </a:r>
            <a:r>
              <a:rPr lang="fr-CH" dirty="0">
                <a:solidFill>
                  <a:schemeClr val="bg1"/>
                </a:solidFill>
              </a:rPr>
              <a:t> made of </a:t>
            </a:r>
            <a:r>
              <a:rPr lang="fr-CH" dirty="0" err="1">
                <a:solidFill>
                  <a:schemeClr val="bg1"/>
                </a:solidFill>
              </a:rPr>
              <a:t>molecules</a:t>
            </a:r>
            <a:r>
              <a:rPr lang="fr-CH" dirty="0">
                <a:solidFill>
                  <a:schemeClr val="bg1"/>
                </a:solidFill>
              </a:rPr>
              <a:t>. </a:t>
            </a:r>
            <a:endParaRPr lang="en-US" dirty="0">
              <a:solidFill>
                <a:schemeClr val="bg1"/>
              </a:solidFill>
            </a:endParaRPr>
          </a:p>
        </p:txBody>
      </p:sp>
      <p:pic>
        <p:nvPicPr>
          <p:cNvPr id="6" name="Picture 5" descr="A drawing of a cell&#10;&#10;Description automatically generated">
            <a:extLst>
              <a:ext uri="{FF2B5EF4-FFF2-40B4-BE49-F238E27FC236}">
                <a16:creationId xmlns:a16="http://schemas.microsoft.com/office/drawing/2014/main" id="{54FA087F-5775-EC6C-A66A-48B2E9ACABF3}"/>
              </a:ext>
            </a:extLst>
          </p:cNvPr>
          <p:cNvPicPr>
            <a:picLocks noChangeAspect="1"/>
          </p:cNvPicPr>
          <p:nvPr/>
        </p:nvPicPr>
        <p:blipFill>
          <a:blip r:embed="rId3"/>
          <a:stretch>
            <a:fillRect/>
          </a:stretch>
        </p:blipFill>
        <p:spPr>
          <a:xfrm>
            <a:off x="647700" y="577165"/>
            <a:ext cx="1741270" cy="1563812"/>
          </a:xfrm>
          <a:prstGeom prst="rect">
            <a:avLst/>
          </a:prstGeom>
        </p:spPr>
      </p:pic>
      <p:sp>
        <p:nvSpPr>
          <p:cNvPr id="7" name="Rectangle 6">
            <a:extLst>
              <a:ext uri="{FF2B5EF4-FFF2-40B4-BE49-F238E27FC236}">
                <a16:creationId xmlns:a16="http://schemas.microsoft.com/office/drawing/2014/main" id="{9A97509D-9B96-D568-156A-3CD9D97D6BE8}"/>
              </a:ext>
            </a:extLst>
          </p:cNvPr>
          <p:cNvSpPr/>
          <p:nvPr/>
        </p:nvSpPr>
        <p:spPr>
          <a:xfrm>
            <a:off x="1647825" y="1495425"/>
            <a:ext cx="371475" cy="200025"/>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6931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game&#10;&#10;Description automatically generated">
            <a:extLst>
              <a:ext uri="{FF2B5EF4-FFF2-40B4-BE49-F238E27FC236}">
                <a16:creationId xmlns:a16="http://schemas.microsoft.com/office/drawing/2014/main" id="{CB5E4822-C5B2-7B4D-C372-89F00C27B685}"/>
              </a:ext>
            </a:extLst>
          </p:cNvPr>
          <p:cNvPicPr>
            <a:picLocks noChangeAspect="1"/>
          </p:cNvPicPr>
          <p:nvPr/>
        </p:nvPicPr>
        <p:blipFill>
          <a:blip r:embed="rId2"/>
          <a:stretch>
            <a:fillRect/>
          </a:stretch>
        </p:blipFill>
        <p:spPr>
          <a:xfrm>
            <a:off x="7198591" y="4047381"/>
            <a:ext cx="4745736" cy="2192784"/>
          </a:xfrm>
          <a:prstGeom prst="rect">
            <a:avLst/>
          </a:prstGeom>
        </p:spPr>
      </p:pic>
      <p:pic>
        <p:nvPicPr>
          <p:cNvPr id="6" name="Picture 5" descr="A screenshot of a video game&#10;&#10;Description automatically generated">
            <a:extLst>
              <a:ext uri="{FF2B5EF4-FFF2-40B4-BE49-F238E27FC236}">
                <a16:creationId xmlns:a16="http://schemas.microsoft.com/office/drawing/2014/main" id="{C8E83EB8-F121-511F-9E6E-BB5415D30CB4}"/>
              </a:ext>
            </a:extLst>
          </p:cNvPr>
          <p:cNvPicPr>
            <a:picLocks noChangeAspect="1"/>
          </p:cNvPicPr>
          <p:nvPr/>
        </p:nvPicPr>
        <p:blipFill>
          <a:blip r:embed="rId3"/>
          <a:stretch>
            <a:fillRect/>
          </a:stretch>
        </p:blipFill>
        <p:spPr>
          <a:xfrm>
            <a:off x="7198202" y="1604211"/>
            <a:ext cx="4746125" cy="2192964"/>
          </a:xfrm>
          <a:prstGeom prst="rect">
            <a:avLst/>
          </a:prstGeom>
        </p:spPr>
      </p:pic>
      <p:sp>
        <p:nvSpPr>
          <p:cNvPr id="3" name="Title 2">
            <a:extLst>
              <a:ext uri="{FF2B5EF4-FFF2-40B4-BE49-F238E27FC236}">
                <a16:creationId xmlns:a16="http://schemas.microsoft.com/office/drawing/2014/main" id="{850F5383-8067-E5E9-42C8-A2FBD61D8CDD}"/>
              </a:ext>
            </a:extLst>
          </p:cNvPr>
          <p:cNvSpPr>
            <a:spLocks noGrp="1"/>
          </p:cNvSpPr>
          <p:nvPr>
            <p:ph type="title"/>
          </p:nvPr>
        </p:nvSpPr>
        <p:spPr/>
        <p:txBody>
          <a:bodyPr/>
          <a:lstStyle/>
          <a:p>
            <a:r>
              <a:rPr lang="en-US" dirty="0"/>
              <a:t>For the teacher</a:t>
            </a:r>
          </a:p>
        </p:txBody>
      </p:sp>
      <p:sp>
        <p:nvSpPr>
          <p:cNvPr id="2" name="Text Placeholder 1">
            <a:extLst>
              <a:ext uri="{FF2B5EF4-FFF2-40B4-BE49-F238E27FC236}">
                <a16:creationId xmlns:a16="http://schemas.microsoft.com/office/drawing/2014/main" id="{553A4791-107B-8974-6468-5F5FAAE5E524}"/>
              </a:ext>
            </a:extLst>
          </p:cNvPr>
          <p:cNvSpPr>
            <a:spLocks noGrp="1"/>
          </p:cNvSpPr>
          <p:nvPr>
            <p:ph type="body" idx="1"/>
          </p:nvPr>
        </p:nvSpPr>
        <p:spPr>
          <a:xfrm>
            <a:off x="914400" y="1870411"/>
            <a:ext cx="6220326" cy="4602577"/>
          </a:xfrm>
        </p:spPr>
        <p:txBody>
          <a:bodyPr>
            <a:normAutofit/>
          </a:bodyPr>
          <a:lstStyle/>
          <a:p>
            <a:r>
              <a:rPr lang="fr-CH" dirty="0"/>
              <a:t>This </a:t>
            </a:r>
            <a:r>
              <a:rPr lang="fr-CH" dirty="0" err="1"/>
              <a:t>lesson</a:t>
            </a:r>
            <a:r>
              <a:rPr lang="fr-CH" dirty="0"/>
              <a:t> </a:t>
            </a:r>
            <a:r>
              <a:rPr lang="fr-CH" dirty="0" err="1"/>
              <a:t>references</a:t>
            </a:r>
            <a:r>
              <a:rPr lang="fr-CH" dirty="0"/>
              <a:t> </a:t>
            </a:r>
            <a:r>
              <a:rPr lang="fr-CH" dirty="0" err="1"/>
              <a:t>these</a:t>
            </a:r>
            <a:r>
              <a:rPr lang="fr-CH" dirty="0"/>
              <a:t> </a:t>
            </a:r>
            <a:r>
              <a:rPr lang="fr-CH" dirty="0" err="1"/>
              <a:t>levels</a:t>
            </a:r>
            <a:r>
              <a:rPr lang="fr-CH"/>
              <a:t>: 3</a:t>
            </a:r>
            <a:r>
              <a:rPr lang="fr-CH" dirty="0"/>
              <a:t>, 15, 34</a:t>
            </a:r>
          </a:p>
          <a:p>
            <a:r>
              <a:rPr lang="fr-CH" dirty="0"/>
              <a:t>To </a:t>
            </a:r>
            <a:r>
              <a:rPr lang="fr-CH" dirty="0" err="1"/>
              <a:t>unlock</a:t>
            </a:r>
            <a:r>
              <a:rPr lang="fr-CH" dirty="0"/>
              <a:t> all </a:t>
            </a:r>
            <a:r>
              <a:rPr lang="fr-CH" dirty="0" err="1"/>
              <a:t>levels</a:t>
            </a:r>
            <a:r>
              <a:rPr lang="fr-CH" dirty="0"/>
              <a:t>, </a:t>
            </a:r>
            <a:r>
              <a:rPr lang="fr-CH" dirty="0" err="1"/>
              <a:t>so</a:t>
            </a:r>
            <a:r>
              <a:rPr lang="fr-CH" dirty="0"/>
              <a:t> </a:t>
            </a:r>
            <a:r>
              <a:rPr lang="fr-CH" dirty="0" err="1"/>
              <a:t>that</a:t>
            </a:r>
            <a:r>
              <a:rPr lang="fr-CH" dirty="0"/>
              <a:t> </a:t>
            </a:r>
            <a:r>
              <a:rPr lang="fr-CH" dirty="0" err="1"/>
              <a:t>students</a:t>
            </a:r>
            <a:r>
              <a:rPr lang="fr-CH" dirty="0"/>
              <a:t> can </a:t>
            </a:r>
            <a:r>
              <a:rPr lang="fr-CH" dirty="0" err="1"/>
              <a:t>access</a:t>
            </a:r>
            <a:r>
              <a:rPr lang="fr-CH" dirty="0"/>
              <a:t> </a:t>
            </a:r>
            <a:r>
              <a:rPr lang="fr-CH" dirty="0" err="1"/>
              <a:t>levels</a:t>
            </a:r>
            <a:r>
              <a:rPr lang="fr-CH" dirty="0"/>
              <a:t> </a:t>
            </a:r>
            <a:r>
              <a:rPr lang="fr-CH" dirty="0" err="1"/>
              <a:t>without</a:t>
            </a:r>
            <a:r>
              <a:rPr lang="fr-CH" dirty="0"/>
              <a:t> </a:t>
            </a:r>
            <a:r>
              <a:rPr lang="fr-CH" dirty="0" err="1"/>
              <a:t>having</a:t>
            </a:r>
            <a:r>
              <a:rPr lang="fr-CH" dirty="0"/>
              <a:t> </a:t>
            </a:r>
            <a:r>
              <a:rPr lang="fr-CH" dirty="0" err="1"/>
              <a:t>solved</a:t>
            </a:r>
            <a:r>
              <a:rPr lang="fr-CH" dirty="0"/>
              <a:t> the </a:t>
            </a:r>
            <a:r>
              <a:rPr lang="fr-CH" dirty="0" err="1"/>
              <a:t>preceding</a:t>
            </a:r>
            <a:r>
              <a:rPr lang="fr-CH" dirty="0"/>
              <a:t> </a:t>
            </a:r>
            <a:r>
              <a:rPr lang="fr-CH" dirty="0" err="1"/>
              <a:t>ones</a:t>
            </a:r>
            <a:r>
              <a:rPr lang="fr-CH" dirty="0"/>
              <a:t>, go to the main menu,  settings, </a:t>
            </a:r>
            <a:r>
              <a:rPr lang="fr-CH" dirty="0" err="1"/>
              <a:t>Unlock</a:t>
            </a:r>
            <a:r>
              <a:rPr lang="fr-CH" dirty="0"/>
              <a:t> Levels, </a:t>
            </a:r>
            <a:r>
              <a:rPr lang="fr-CH" dirty="0" err="1"/>
              <a:t>than</a:t>
            </a:r>
            <a:r>
              <a:rPr lang="fr-CH" dirty="0"/>
              <a:t> click on "Back." </a:t>
            </a:r>
          </a:p>
        </p:txBody>
      </p:sp>
      <p:sp>
        <p:nvSpPr>
          <p:cNvPr id="11" name="Rectangle 10">
            <a:extLst>
              <a:ext uri="{FF2B5EF4-FFF2-40B4-BE49-F238E27FC236}">
                <a16:creationId xmlns:a16="http://schemas.microsoft.com/office/drawing/2014/main" id="{8E9B8C16-3D6A-96FF-F974-AD00355967AD}"/>
              </a:ext>
            </a:extLst>
          </p:cNvPr>
          <p:cNvSpPr/>
          <p:nvPr/>
        </p:nvSpPr>
        <p:spPr>
          <a:xfrm>
            <a:off x="9204960" y="3048000"/>
            <a:ext cx="740229" cy="3810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449394B-C1CA-AA65-21C8-72F8A67D2184}"/>
              </a:ext>
            </a:extLst>
          </p:cNvPr>
          <p:cNvSpPr/>
          <p:nvPr/>
        </p:nvSpPr>
        <p:spPr>
          <a:xfrm>
            <a:off x="9527519" y="4821418"/>
            <a:ext cx="740229" cy="3810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346E735-E8E5-3DF4-87E6-F512B95079AF}"/>
              </a:ext>
            </a:extLst>
          </p:cNvPr>
          <p:cNvSpPr/>
          <p:nvPr/>
        </p:nvSpPr>
        <p:spPr>
          <a:xfrm>
            <a:off x="9201151" y="5737059"/>
            <a:ext cx="740229" cy="38100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66567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diagram of dna molecules&#10;&#10;Description automatically generated with medium confidence">
            <a:extLst>
              <a:ext uri="{FF2B5EF4-FFF2-40B4-BE49-F238E27FC236}">
                <a16:creationId xmlns:a16="http://schemas.microsoft.com/office/drawing/2014/main" id="{ECA05616-88C4-3FE9-4E11-447205286014}"/>
              </a:ext>
            </a:extLst>
          </p:cNvPr>
          <p:cNvPicPr>
            <a:picLocks noChangeAspect="1"/>
          </p:cNvPicPr>
          <p:nvPr/>
        </p:nvPicPr>
        <p:blipFill>
          <a:blip r:embed="rId2"/>
          <a:stretch>
            <a:fillRect/>
          </a:stretch>
        </p:blipFill>
        <p:spPr>
          <a:xfrm>
            <a:off x="1426335" y="2146750"/>
            <a:ext cx="8749023" cy="4987696"/>
          </a:xfrm>
          <a:prstGeom prst="rect">
            <a:avLst/>
          </a:prstGeom>
        </p:spPr>
      </p:pic>
      <p:sp>
        <p:nvSpPr>
          <p:cNvPr id="7" name="Text Placeholder 6">
            <a:extLst>
              <a:ext uri="{FF2B5EF4-FFF2-40B4-BE49-F238E27FC236}">
                <a16:creationId xmlns:a16="http://schemas.microsoft.com/office/drawing/2014/main" id="{11C87B6B-4D6A-BE1A-1982-5B5E23028CBC}"/>
              </a:ext>
            </a:extLst>
          </p:cNvPr>
          <p:cNvSpPr>
            <a:spLocks noGrp="1"/>
          </p:cNvSpPr>
          <p:nvPr>
            <p:ph type="body" idx="1"/>
          </p:nvPr>
        </p:nvSpPr>
        <p:spPr>
          <a:xfrm>
            <a:off x="647700" y="526552"/>
            <a:ext cx="10230292" cy="1238454"/>
          </a:xfrm>
        </p:spPr>
        <p:txBody>
          <a:bodyPr>
            <a:normAutofit lnSpcReduction="10000"/>
          </a:bodyPr>
          <a:lstStyle/>
          <a:p>
            <a:pPr marL="0"/>
            <a:r>
              <a:rPr lang="fr-CH" dirty="0" err="1"/>
              <a:t>Here</a:t>
            </a:r>
            <a:r>
              <a:rPr lang="fr-CH" dirty="0"/>
              <a:t> are the </a:t>
            </a:r>
            <a:r>
              <a:rPr lang="fr-CH" dirty="0" err="1"/>
              <a:t>molecules</a:t>
            </a:r>
            <a:r>
              <a:rPr lang="fr-CH" dirty="0"/>
              <a:t> of </a:t>
            </a:r>
            <a:r>
              <a:rPr lang="fr-CH" dirty="0" err="1"/>
              <a:t>my</a:t>
            </a:r>
            <a:r>
              <a:rPr lang="fr-CH" dirty="0"/>
              <a:t> DNA: </a:t>
            </a:r>
            <a:r>
              <a:rPr lang="fr-CH" dirty="0" err="1"/>
              <a:t>they</a:t>
            </a:r>
            <a:r>
              <a:rPr lang="fr-CH" dirty="0"/>
              <a:t> are made of </a:t>
            </a:r>
            <a:r>
              <a:rPr lang="fr-CH" dirty="0" err="1"/>
              <a:t>carbon</a:t>
            </a:r>
            <a:r>
              <a:rPr lang="fr-CH" dirty="0"/>
              <a:t>, </a:t>
            </a:r>
            <a:r>
              <a:rPr lang="fr-CH" dirty="0" err="1"/>
              <a:t>hydrogen</a:t>
            </a:r>
            <a:r>
              <a:rPr lang="fr-CH" dirty="0"/>
              <a:t>, </a:t>
            </a:r>
            <a:r>
              <a:rPr lang="fr-CH" dirty="0" err="1"/>
              <a:t>oxygen</a:t>
            </a:r>
            <a:r>
              <a:rPr lang="fr-CH" dirty="0"/>
              <a:t> and </a:t>
            </a:r>
            <a:r>
              <a:rPr lang="fr-CH" dirty="0" err="1"/>
              <a:t>nitrogen</a:t>
            </a:r>
            <a:r>
              <a:rPr lang="fr-CH" dirty="0"/>
              <a:t>.</a:t>
            </a:r>
            <a:endParaRPr lang="en-US" dirty="0"/>
          </a:p>
        </p:txBody>
      </p:sp>
    </p:spTree>
    <p:extLst>
      <p:ext uri="{BB962C8B-B14F-4D97-AF65-F5344CB8AC3E}">
        <p14:creationId xmlns:p14="http://schemas.microsoft.com/office/powerpoint/2010/main" val="30935541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0AF397-13FD-A3FF-2000-43F72C5CBC05}"/>
              </a:ext>
            </a:extLst>
          </p:cNvPr>
          <p:cNvSpPr>
            <a:spLocks noGrp="1"/>
          </p:cNvSpPr>
          <p:nvPr>
            <p:ph type="body" idx="1"/>
          </p:nvPr>
        </p:nvSpPr>
        <p:spPr>
          <a:xfrm>
            <a:off x="2220434" y="485793"/>
            <a:ext cx="9148010" cy="4561221"/>
          </a:xfrm>
        </p:spPr>
        <p:txBody>
          <a:bodyPr/>
          <a:lstStyle/>
          <a:p>
            <a:pPr marL="0"/>
            <a:r>
              <a:rPr lang="fr-CH" dirty="0" err="1"/>
              <a:t>Let’s</a:t>
            </a:r>
            <a:r>
              <a:rPr lang="fr-CH" dirty="0"/>
              <a:t> </a:t>
            </a:r>
            <a:r>
              <a:rPr lang="fr-CH" dirty="0" err="1"/>
              <a:t>add</a:t>
            </a:r>
            <a:r>
              <a:rPr lang="fr-CH" dirty="0"/>
              <a:t> </a:t>
            </a:r>
            <a:r>
              <a:rPr lang="fr-CH" dirty="0" err="1"/>
              <a:t>nitrogen</a:t>
            </a:r>
            <a:r>
              <a:rPr lang="fr-CH" dirty="0"/>
              <a:t> to </a:t>
            </a:r>
            <a:r>
              <a:rPr lang="fr-CH" dirty="0" err="1"/>
              <a:t>our</a:t>
            </a:r>
            <a:r>
              <a:rPr lang="fr-CH" dirty="0"/>
              <a:t> </a:t>
            </a:r>
            <a:r>
              <a:rPr lang="fr-CH" dirty="0" err="1"/>
              <a:t>list</a:t>
            </a:r>
            <a:r>
              <a:rPr lang="fr-CH" dirty="0"/>
              <a:t>.</a:t>
            </a:r>
          </a:p>
        </p:txBody>
      </p:sp>
      <p:graphicFrame>
        <p:nvGraphicFramePr>
          <p:cNvPr id="5" name="Table 4">
            <a:extLst>
              <a:ext uri="{FF2B5EF4-FFF2-40B4-BE49-F238E27FC236}">
                <a16:creationId xmlns:a16="http://schemas.microsoft.com/office/drawing/2014/main" id="{0707ED5C-D9A8-5395-7214-79679A8016D0}"/>
              </a:ext>
            </a:extLst>
          </p:cNvPr>
          <p:cNvGraphicFramePr>
            <a:graphicFrameLocks noGrp="1"/>
          </p:cNvGraphicFramePr>
          <p:nvPr>
            <p:extLst>
              <p:ext uri="{D42A27DB-BD31-4B8C-83A1-F6EECF244321}">
                <p14:modId xmlns:p14="http://schemas.microsoft.com/office/powerpoint/2010/main" val="2334945414"/>
              </p:ext>
            </p:extLst>
          </p:nvPr>
        </p:nvGraphicFramePr>
        <p:xfrm>
          <a:off x="2294714" y="1786270"/>
          <a:ext cx="5453321" cy="4053840"/>
        </p:xfrm>
        <a:graphic>
          <a:graphicData uri="http://schemas.openxmlformats.org/drawingml/2006/table">
            <a:tbl>
              <a:tblPr firstRow="1" bandRow="1">
                <a:tableStyleId>{5EFE41A3-DD61-44C7-AFF8-3DEED947FFAF}</a:tableStyleId>
              </a:tblPr>
              <a:tblGrid>
                <a:gridCol w="1962961">
                  <a:extLst>
                    <a:ext uri="{9D8B030D-6E8A-4147-A177-3AD203B41FA5}">
                      <a16:colId xmlns:a16="http://schemas.microsoft.com/office/drawing/2014/main" val="4267841613"/>
                    </a:ext>
                  </a:extLst>
                </a:gridCol>
                <a:gridCol w="3490360">
                  <a:extLst>
                    <a:ext uri="{9D8B030D-6E8A-4147-A177-3AD203B41FA5}">
                      <a16:colId xmlns:a16="http://schemas.microsoft.com/office/drawing/2014/main" val="1653181410"/>
                    </a:ext>
                  </a:extLst>
                </a:gridCol>
              </a:tblGrid>
              <a:tr h="370840">
                <a:tc>
                  <a:txBody>
                    <a:bodyPr/>
                    <a:lstStyle/>
                    <a:p>
                      <a:r>
                        <a:rPr lang="en-US" sz="2800" dirty="0"/>
                        <a:t>Chemical symbol</a:t>
                      </a:r>
                    </a:p>
                  </a:txBody>
                  <a:tcPr/>
                </a:tc>
                <a:tc>
                  <a:txBody>
                    <a:bodyPr/>
                    <a:lstStyle/>
                    <a:p>
                      <a:r>
                        <a:rPr lang="en-US" sz="2800" dirty="0"/>
                        <a:t>Element</a:t>
                      </a:r>
                    </a:p>
                  </a:txBody>
                  <a:tcPr/>
                </a:tc>
                <a:extLst>
                  <a:ext uri="{0D108BD9-81ED-4DB2-BD59-A6C34878D82A}">
                    <a16:rowId xmlns:a16="http://schemas.microsoft.com/office/drawing/2014/main" val="286305774"/>
                  </a:ext>
                </a:extLst>
              </a:tr>
              <a:tr h="370840">
                <a:tc>
                  <a:txBody>
                    <a:bodyPr/>
                    <a:lstStyle/>
                    <a:p>
                      <a:r>
                        <a:rPr lang="en-US" sz="2800" dirty="0"/>
                        <a:t>C</a:t>
                      </a:r>
                    </a:p>
                  </a:txBody>
                  <a:tcPr/>
                </a:tc>
                <a:tc>
                  <a:txBody>
                    <a:bodyPr/>
                    <a:lstStyle/>
                    <a:p>
                      <a:r>
                        <a:rPr lang="en-US" sz="2800" dirty="0">
                          <a:solidFill>
                            <a:schemeClr val="tx1"/>
                          </a:solidFill>
                        </a:rPr>
                        <a:t>Carbon</a:t>
                      </a:r>
                    </a:p>
                  </a:txBody>
                  <a:tcPr/>
                </a:tc>
                <a:extLst>
                  <a:ext uri="{0D108BD9-81ED-4DB2-BD59-A6C34878D82A}">
                    <a16:rowId xmlns:a16="http://schemas.microsoft.com/office/drawing/2014/main" val="2283922130"/>
                  </a:ext>
                </a:extLst>
              </a:tr>
              <a:tr h="370840">
                <a:tc>
                  <a:txBody>
                    <a:bodyPr/>
                    <a:lstStyle/>
                    <a:p>
                      <a:r>
                        <a:rPr lang="en-US" sz="2800" dirty="0"/>
                        <a:t>H</a:t>
                      </a:r>
                    </a:p>
                  </a:txBody>
                  <a:tcPr/>
                </a:tc>
                <a:tc>
                  <a:txBody>
                    <a:bodyPr/>
                    <a:lstStyle/>
                    <a:p>
                      <a:r>
                        <a:rPr lang="en-US" sz="2800" dirty="0" err="1">
                          <a:solidFill>
                            <a:schemeClr val="tx1"/>
                          </a:solidFill>
                        </a:rPr>
                        <a:t>Hydrog</a:t>
                      </a:r>
                      <a:r>
                        <a:rPr lang="en-US" sz="2800" b="0" i="0" u="none" strike="noStrike" noProof="0" dirty="0" err="1">
                          <a:solidFill>
                            <a:schemeClr val="tx1"/>
                          </a:solidFill>
                          <a:latin typeface="Arial"/>
                        </a:rPr>
                        <a:t>en</a:t>
                      </a:r>
                      <a:endParaRPr lang="en-US" sz="2800" dirty="0" err="1">
                        <a:solidFill>
                          <a:schemeClr val="tx1"/>
                        </a:solidFill>
                      </a:endParaRPr>
                    </a:p>
                  </a:txBody>
                  <a:tcPr/>
                </a:tc>
                <a:extLst>
                  <a:ext uri="{0D108BD9-81ED-4DB2-BD59-A6C34878D82A}">
                    <a16:rowId xmlns:a16="http://schemas.microsoft.com/office/drawing/2014/main" val="1990404881"/>
                  </a:ext>
                </a:extLst>
              </a:tr>
              <a:tr h="370840">
                <a:tc>
                  <a:txBody>
                    <a:bodyPr/>
                    <a:lstStyle/>
                    <a:p>
                      <a:r>
                        <a:rPr lang="en-US" sz="2800" dirty="0"/>
                        <a:t>O</a:t>
                      </a:r>
                    </a:p>
                  </a:txBody>
                  <a:tcPr/>
                </a:tc>
                <a:tc>
                  <a:txBody>
                    <a:bodyPr/>
                    <a:lstStyle/>
                    <a:p>
                      <a:r>
                        <a:rPr lang="en-US" sz="2800" dirty="0">
                          <a:solidFill>
                            <a:schemeClr val="tx1"/>
                          </a:solidFill>
                        </a:rPr>
                        <a:t>Oxygen</a:t>
                      </a:r>
                    </a:p>
                  </a:txBody>
                  <a:tcPr/>
                </a:tc>
                <a:extLst>
                  <a:ext uri="{0D108BD9-81ED-4DB2-BD59-A6C34878D82A}">
                    <a16:rowId xmlns:a16="http://schemas.microsoft.com/office/drawing/2014/main" val="331075837"/>
                  </a:ext>
                </a:extLst>
              </a:tr>
              <a:tr h="370840">
                <a:tc>
                  <a:txBody>
                    <a:bodyPr/>
                    <a:lstStyle/>
                    <a:p>
                      <a:r>
                        <a:rPr lang="en-US" sz="2800" dirty="0"/>
                        <a:t>P</a:t>
                      </a:r>
                    </a:p>
                  </a:txBody>
                  <a:tcPr/>
                </a:tc>
                <a:tc>
                  <a:txBody>
                    <a:bodyPr/>
                    <a:lstStyle/>
                    <a:p>
                      <a:r>
                        <a:rPr lang="en-US" sz="2800" dirty="0">
                          <a:solidFill>
                            <a:schemeClr val="tx1"/>
                          </a:solidFill>
                        </a:rPr>
                        <a:t>Phosphorus</a:t>
                      </a:r>
                    </a:p>
                  </a:txBody>
                  <a:tcPr/>
                </a:tc>
                <a:extLst>
                  <a:ext uri="{0D108BD9-81ED-4DB2-BD59-A6C34878D82A}">
                    <a16:rowId xmlns:a16="http://schemas.microsoft.com/office/drawing/2014/main" val="2966761122"/>
                  </a:ext>
                </a:extLst>
              </a:tr>
              <a:tr h="370840">
                <a:tc>
                  <a:txBody>
                    <a:bodyPr/>
                    <a:lstStyle/>
                    <a:p>
                      <a:r>
                        <a:rPr lang="en-US" sz="2800" dirty="0"/>
                        <a:t>N</a:t>
                      </a:r>
                    </a:p>
                  </a:txBody>
                  <a:tcPr/>
                </a:tc>
                <a:tc>
                  <a:txBody>
                    <a:bodyPr/>
                    <a:lstStyle/>
                    <a:p>
                      <a:r>
                        <a:rPr lang="en-US" sz="2800" dirty="0">
                          <a:solidFill>
                            <a:schemeClr val="tx1"/>
                          </a:solidFill>
                        </a:rPr>
                        <a:t>Nitrogen</a:t>
                      </a:r>
                    </a:p>
                  </a:txBody>
                  <a:tcPr/>
                </a:tc>
                <a:extLst>
                  <a:ext uri="{0D108BD9-81ED-4DB2-BD59-A6C34878D82A}">
                    <a16:rowId xmlns:a16="http://schemas.microsoft.com/office/drawing/2014/main" val="384759226"/>
                  </a:ext>
                </a:extLst>
              </a:tr>
              <a:tr h="370840">
                <a:tc>
                  <a:txBody>
                    <a:bodyPr/>
                    <a:lstStyle/>
                    <a:p>
                      <a:endParaRPr lang="en-US" sz="2800" dirty="0"/>
                    </a:p>
                  </a:txBody>
                  <a:tcPr/>
                </a:tc>
                <a:tc>
                  <a:txBody>
                    <a:bodyPr/>
                    <a:lstStyle/>
                    <a:p>
                      <a:endParaRPr lang="en-US" sz="2800" dirty="0"/>
                    </a:p>
                  </a:txBody>
                  <a:tcPr/>
                </a:tc>
                <a:extLst>
                  <a:ext uri="{0D108BD9-81ED-4DB2-BD59-A6C34878D82A}">
                    <a16:rowId xmlns:a16="http://schemas.microsoft.com/office/drawing/2014/main" val="2142602115"/>
                  </a:ext>
                </a:extLst>
              </a:tr>
            </a:tbl>
          </a:graphicData>
        </a:graphic>
      </p:graphicFrame>
      <p:pic>
        <p:nvPicPr>
          <p:cNvPr id="6" name="Google Shape;842;p51" descr="A picture containing toy&#10;&#10;Description automatically generated">
            <a:extLst>
              <a:ext uri="{FF2B5EF4-FFF2-40B4-BE49-F238E27FC236}">
                <a16:creationId xmlns:a16="http://schemas.microsoft.com/office/drawing/2014/main" id="{82328669-1780-F184-9E58-DFD4574F1A07}"/>
              </a:ext>
            </a:extLst>
          </p:cNvPr>
          <p:cNvPicPr preferRelativeResize="0"/>
          <p:nvPr/>
        </p:nvPicPr>
        <p:blipFill rotWithShape="1">
          <a:blip r:embed="rId2">
            <a:alphaModFix/>
          </a:blip>
          <a:srcRect/>
          <a:stretch/>
        </p:blipFill>
        <p:spPr>
          <a:xfrm>
            <a:off x="271375" y="298215"/>
            <a:ext cx="1514895" cy="1488055"/>
          </a:xfrm>
          <a:prstGeom prst="rect">
            <a:avLst/>
          </a:prstGeom>
          <a:noFill/>
          <a:ln>
            <a:noFill/>
          </a:ln>
        </p:spPr>
      </p:pic>
    </p:spTree>
    <p:extLst>
      <p:ext uri="{BB962C8B-B14F-4D97-AF65-F5344CB8AC3E}">
        <p14:creationId xmlns:p14="http://schemas.microsoft.com/office/powerpoint/2010/main" val="10078797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grpSp>
        <p:nvGrpSpPr>
          <p:cNvPr id="2" name="Group 1">
            <a:extLst>
              <a:ext uri="{FF2B5EF4-FFF2-40B4-BE49-F238E27FC236}">
                <a16:creationId xmlns:a16="http://schemas.microsoft.com/office/drawing/2014/main" id="{D8A31D8C-46C2-7CD0-76AC-EA6C7A74741C}"/>
              </a:ext>
            </a:extLst>
          </p:cNvPr>
          <p:cNvGrpSpPr/>
          <p:nvPr/>
        </p:nvGrpSpPr>
        <p:grpSpPr>
          <a:xfrm>
            <a:off x="876209" y="158310"/>
            <a:ext cx="7275789" cy="6124532"/>
            <a:chOff x="876209" y="158310"/>
            <a:chExt cx="7275789" cy="6124532"/>
          </a:xfrm>
        </p:grpSpPr>
        <p:sp>
          <p:nvSpPr>
            <p:cNvPr id="4" name="Google Shape;301;p12">
              <a:extLst>
                <a:ext uri="{FF2B5EF4-FFF2-40B4-BE49-F238E27FC236}">
                  <a16:creationId xmlns:a16="http://schemas.microsoft.com/office/drawing/2014/main" id="{50E5608D-94DA-1105-A57D-C5AE70486783}"/>
                </a:ext>
              </a:extLst>
            </p:cNvPr>
            <p:cNvSpPr/>
            <p:nvPr/>
          </p:nvSpPr>
          <p:spPr>
            <a:xfrm>
              <a:off x="1257727" y="915307"/>
              <a:ext cx="6134417" cy="4857136"/>
            </a:xfrm>
            <a:custGeom>
              <a:avLst/>
              <a:gdLst/>
              <a:ahLst/>
              <a:cxnLst/>
              <a:rect l="l" t="t" r="r" b="b"/>
              <a:pathLst>
                <a:path w="6212541" h="4854388" extrusionOk="0">
                  <a:moveTo>
                    <a:pt x="228600" y="497541"/>
                  </a:moveTo>
                  <a:lnTo>
                    <a:pt x="228600" y="497541"/>
                  </a:lnTo>
                  <a:cubicBezTo>
                    <a:pt x="219635" y="515470"/>
                    <a:pt x="212019" y="534140"/>
                    <a:pt x="201706" y="551329"/>
                  </a:cubicBezTo>
                  <a:cubicBezTo>
                    <a:pt x="198445" y="556765"/>
                    <a:pt x="191521" y="559341"/>
                    <a:pt x="188259" y="564777"/>
                  </a:cubicBezTo>
                  <a:cubicBezTo>
                    <a:pt x="184613" y="570854"/>
                    <a:pt x="184977" y="578752"/>
                    <a:pt x="181535" y="584947"/>
                  </a:cubicBezTo>
                  <a:cubicBezTo>
                    <a:pt x="173686" y="599074"/>
                    <a:pt x="163606" y="611841"/>
                    <a:pt x="154641" y="625288"/>
                  </a:cubicBezTo>
                  <a:lnTo>
                    <a:pt x="141194" y="645459"/>
                  </a:lnTo>
                  <a:lnTo>
                    <a:pt x="121024" y="705971"/>
                  </a:lnTo>
                  <a:cubicBezTo>
                    <a:pt x="118783" y="712694"/>
                    <a:pt x="118231" y="720244"/>
                    <a:pt x="114300" y="726141"/>
                  </a:cubicBezTo>
                  <a:lnTo>
                    <a:pt x="100853" y="746312"/>
                  </a:lnTo>
                  <a:cubicBezTo>
                    <a:pt x="96371" y="759759"/>
                    <a:pt x="93745" y="773975"/>
                    <a:pt x="87406" y="786653"/>
                  </a:cubicBezTo>
                  <a:cubicBezTo>
                    <a:pt x="82924" y="795618"/>
                    <a:pt x="77681" y="804241"/>
                    <a:pt x="73959" y="813547"/>
                  </a:cubicBezTo>
                  <a:cubicBezTo>
                    <a:pt x="68695" y="826708"/>
                    <a:pt x="64994" y="840441"/>
                    <a:pt x="60512" y="853888"/>
                  </a:cubicBezTo>
                  <a:lnTo>
                    <a:pt x="53788" y="874059"/>
                  </a:lnTo>
                  <a:cubicBezTo>
                    <a:pt x="51547" y="880782"/>
                    <a:pt x="50996" y="888332"/>
                    <a:pt x="47065" y="894229"/>
                  </a:cubicBezTo>
                  <a:cubicBezTo>
                    <a:pt x="32943" y="915413"/>
                    <a:pt x="33318" y="911018"/>
                    <a:pt x="26894" y="934571"/>
                  </a:cubicBezTo>
                  <a:cubicBezTo>
                    <a:pt x="22031" y="952401"/>
                    <a:pt x="16485" y="970129"/>
                    <a:pt x="13447" y="988359"/>
                  </a:cubicBezTo>
                  <a:lnTo>
                    <a:pt x="0" y="1069041"/>
                  </a:lnTo>
                  <a:cubicBezTo>
                    <a:pt x="2241" y="1134035"/>
                    <a:pt x="4361" y="1199034"/>
                    <a:pt x="6724" y="1264024"/>
                  </a:cubicBezTo>
                  <a:cubicBezTo>
                    <a:pt x="17699" y="1565835"/>
                    <a:pt x="1263" y="1359003"/>
                    <a:pt x="20171" y="1472453"/>
                  </a:cubicBezTo>
                  <a:cubicBezTo>
                    <a:pt x="30472" y="1534261"/>
                    <a:pt x="20730" y="1501028"/>
                    <a:pt x="33618" y="1539688"/>
                  </a:cubicBezTo>
                  <a:cubicBezTo>
                    <a:pt x="35859" y="1557618"/>
                    <a:pt x="37593" y="1575618"/>
                    <a:pt x="40341" y="1593477"/>
                  </a:cubicBezTo>
                  <a:cubicBezTo>
                    <a:pt x="42079" y="1604772"/>
                    <a:pt x="46599" y="1615676"/>
                    <a:pt x="47065" y="1627094"/>
                  </a:cubicBezTo>
                  <a:cubicBezTo>
                    <a:pt x="51088" y="1725649"/>
                    <a:pt x="49765" y="1824374"/>
                    <a:pt x="53788" y="1922929"/>
                  </a:cubicBezTo>
                  <a:cubicBezTo>
                    <a:pt x="54672" y="1944586"/>
                    <a:pt x="67590" y="1977781"/>
                    <a:pt x="73959" y="1996888"/>
                  </a:cubicBezTo>
                  <a:lnTo>
                    <a:pt x="87406" y="2037229"/>
                  </a:lnTo>
                  <a:cubicBezTo>
                    <a:pt x="89647" y="2043953"/>
                    <a:pt x="92411" y="2050524"/>
                    <a:pt x="94130" y="2057400"/>
                  </a:cubicBezTo>
                  <a:cubicBezTo>
                    <a:pt x="96371" y="2066365"/>
                    <a:pt x="97213" y="2075801"/>
                    <a:pt x="100853" y="2084294"/>
                  </a:cubicBezTo>
                  <a:cubicBezTo>
                    <a:pt x="104036" y="2091721"/>
                    <a:pt x="110686" y="2097237"/>
                    <a:pt x="114300" y="2104465"/>
                  </a:cubicBezTo>
                  <a:cubicBezTo>
                    <a:pt x="117470" y="2110804"/>
                    <a:pt x="118232" y="2118121"/>
                    <a:pt x="121024" y="2124635"/>
                  </a:cubicBezTo>
                  <a:cubicBezTo>
                    <a:pt x="124972" y="2133847"/>
                    <a:pt x="129989" y="2142564"/>
                    <a:pt x="134471" y="2151529"/>
                  </a:cubicBezTo>
                  <a:cubicBezTo>
                    <a:pt x="137326" y="2162949"/>
                    <a:pt x="142556" y="2186799"/>
                    <a:pt x="147918" y="2198594"/>
                  </a:cubicBezTo>
                  <a:cubicBezTo>
                    <a:pt x="156213" y="2216843"/>
                    <a:pt x="174812" y="2252382"/>
                    <a:pt x="174812" y="2252382"/>
                  </a:cubicBezTo>
                  <a:cubicBezTo>
                    <a:pt x="177053" y="2263588"/>
                    <a:pt x="177522" y="2275300"/>
                    <a:pt x="181535" y="2286000"/>
                  </a:cubicBezTo>
                  <a:cubicBezTo>
                    <a:pt x="184372" y="2293566"/>
                    <a:pt x="192146" y="2298605"/>
                    <a:pt x="194983" y="2306171"/>
                  </a:cubicBezTo>
                  <a:cubicBezTo>
                    <a:pt x="198996" y="2316871"/>
                    <a:pt x="197604" y="2329122"/>
                    <a:pt x="201706" y="2339788"/>
                  </a:cubicBezTo>
                  <a:cubicBezTo>
                    <a:pt x="208902" y="2358498"/>
                    <a:pt x="223738" y="2374130"/>
                    <a:pt x="228600" y="2393577"/>
                  </a:cubicBezTo>
                  <a:cubicBezTo>
                    <a:pt x="240998" y="2443163"/>
                    <a:pt x="227675" y="2398139"/>
                    <a:pt x="248771" y="2447365"/>
                  </a:cubicBezTo>
                  <a:cubicBezTo>
                    <a:pt x="251563" y="2453879"/>
                    <a:pt x="252702" y="2461021"/>
                    <a:pt x="255494" y="2467535"/>
                  </a:cubicBezTo>
                  <a:cubicBezTo>
                    <a:pt x="259442" y="2476747"/>
                    <a:pt x="265422" y="2485044"/>
                    <a:pt x="268941" y="2494429"/>
                  </a:cubicBezTo>
                  <a:cubicBezTo>
                    <a:pt x="272186" y="2503082"/>
                    <a:pt x="272111" y="2512794"/>
                    <a:pt x="275665" y="2521324"/>
                  </a:cubicBezTo>
                  <a:cubicBezTo>
                    <a:pt x="283375" y="2539828"/>
                    <a:pt x="296219" y="2556095"/>
                    <a:pt x="302559" y="2575112"/>
                  </a:cubicBezTo>
                  <a:cubicBezTo>
                    <a:pt x="304800" y="2581835"/>
                    <a:pt x="305712" y="2589160"/>
                    <a:pt x="309283" y="2595282"/>
                  </a:cubicBezTo>
                  <a:cubicBezTo>
                    <a:pt x="321498" y="2616222"/>
                    <a:pt x="349624" y="2655794"/>
                    <a:pt x="349624" y="2655794"/>
                  </a:cubicBezTo>
                  <a:cubicBezTo>
                    <a:pt x="364045" y="2699062"/>
                    <a:pt x="345041" y="2652068"/>
                    <a:pt x="376518" y="2696135"/>
                  </a:cubicBezTo>
                  <a:cubicBezTo>
                    <a:pt x="382344" y="2704291"/>
                    <a:pt x="384808" y="2714434"/>
                    <a:pt x="389965" y="2723029"/>
                  </a:cubicBezTo>
                  <a:cubicBezTo>
                    <a:pt x="398280" y="2736887"/>
                    <a:pt x="408293" y="2749666"/>
                    <a:pt x="416859" y="2763371"/>
                  </a:cubicBezTo>
                  <a:lnTo>
                    <a:pt x="450477" y="2817159"/>
                  </a:lnTo>
                  <a:cubicBezTo>
                    <a:pt x="452718" y="2823882"/>
                    <a:pt x="453758" y="2831134"/>
                    <a:pt x="457200" y="2837329"/>
                  </a:cubicBezTo>
                  <a:cubicBezTo>
                    <a:pt x="483828" y="2885261"/>
                    <a:pt x="481855" y="2866467"/>
                    <a:pt x="504265" y="2911288"/>
                  </a:cubicBezTo>
                  <a:cubicBezTo>
                    <a:pt x="507435" y="2917627"/>
                    <a:pt x="507472" y="2925305"/>
                    <a:pt x="510988" y="2931459"/>
                  </a:cubicBezTo>
                  <a:cubicBezTo>
                    <a:pt x="516548" y="2941189"/>
                    <a:pt x="525220" y="2948850"/>
                    <a:pt x="531159" y="2958353"/>
                  </a:cubicBezTo>
                  <a:cubicBezTo>
                    <a:pt x="570553" y="3021383"/>
                    <a:pt x="521040" y="2953600"/>
                    <a:pt x="558053" y="3005418"/>
                  </a:cubicBezTo>
                  <a:cubicBezTo>
                    <a:pt x="564566" y="3014537"/>
                    <a:pt x="571711" y="3023193"/>
                    <a:pt x="578224" y="3032312"/>
                  </a:cubicBezTo>
                  <a:cubicBezTo>
                    <a:pt x="582921" y="3038887"/>
                    <a:pt x="586974" y="3045907"/>
                    <a:pt x="591671" y="3052482"/>
                  </a:cubicBezTo>
                  <a:cubicBezTo>
                    <a:pt x="598184" y="3061601"/>
                    <a:pt x="605902" y="3069874"/>
                    <a:pt x="611841" y="3079377"/>
                  </a:cubicBezTo>
                  <a:cubicBezTo>
                    <a:pt x="617153" y="3087876"/>
                    <a:pt x="619274" y="3098253"/>
                    <a:pt x="625288" y="3106271"/>
                  </a:cubicBezTo>
                  <a:cubicBezTo>
                    <a:pt x="632895" y="3116413"/>
                    <a:pt x="643932" y="3123539"/>
                    <a:pt x="652183" y="3133165"/>
                  </a:cubicBezTo>
                  <a:cubicBezTo>
                    <a:pt x="657442" y="3139300"/>
                    <a:pt x="660933" y="3146760"/>
                    <a:pt x="665630" y="3153335"/>
                  </a:cubicBezTo>
                  <a:cubicBezTo>
                    <a:pt x="672143" y="3162453"/>
                    <a:pt x="678626" y="3171620"/>
                    <a:pt x="685800" y="3180229"/>
                  </a:cubicBezTo>
                  <a:cubicBezTo>
                    <a:pt x="689858" y="3185099"/>
                    <a:pt x="695287" y="3188727"/>
                    <a:pt x="699247" y="3193677"/>
                  </a:cubicBezTo>
                  <a:cubicBezTo>
                    <a:pt x="704295" y="3199987"/>
                    <a:pt x="707521" y="3207639"/>
                    <a:pt x="712694" y="3213847"/>
                  </a:cubicBezTo>
                  <a:cubicBezTo>
                    <a:pt x="718781" y="3221152"/>
                    <a:pt x="726677" y="3226798"/>
                    <a:pt x="732865" y="3234018"/>
                  </a:cubicBezTo>
                  <a:cubicBezTo>
                    <a:pt x="740158" y="3242526"/>
                    <a:pt x="745861" y="3252304"/>
                    <a:pt x="753035" y="3260912"/>
                  </a:cubicBezTo>
                  <a:cubicBezTo>
                    <a:pt x="757093" y="3265782"/>
                    <a:pt x="762425" y="3269489"/>
                    <a:pt x="766483" y="3274359"/>
                  </a:cubicBezTo>
                  <a:cubicBezTo>
                    <a:pt x="788185" y="3300401"/>
                    <a:pt x="795493" y="3320594"/>
                    <a:pt x="826994" y="3341594"/>
                  </a:cubicBezTo>
                  <a:cubicBezTo>
                    <a:pt x="838450" y="3349231"/>
                    <a:pt x="865716" y="3366869"/>
                    <a:pt x="874059" y="3375212"/>
                  </a:cubicBezTo>
                  <a:cubicBezTo>
                    <a:pt x="904471" y="3405624"/>
                    <a:pt x="868409" y="3389016"/>
                    <a:pt x="907677" y="3402106"/>
                  </a:cubicBezTo>
                  <a:cubicBezTo>
                    <a:pt x="912159" y="3408830"/>
                    <a:pt x="915951" y="3416069"/>
                    <a:pt x="921124" y="3422277"/>
                  </a:cubicBezTo>
                  <a:cubicBezTo>
                    <a:pt x="927211" y="3429581"/>
                    <a:pt x="936020" y="3434536"/>
                    <a:pt x="941294" y="3442447"/>
                  </a:cubicBezTo>
                  <a:cubicBezTo>
                    <a:pt x="967275" y="3481418"/>
                    <a:pt x="923079" y="3445992"/>
                    <a:pt x="968188" y="3476065"/>
                  </a:cubicBezTo>
                  <a:cubicBezTo>
                    <a:pt x="978175" y="3491045"/>
                    <a:pt x="981394" y="3498731"/>
                    <a:pt x="995083" y="3509682"/>
                  </a:cubicBezTo>
                  <a:cubicBezTo>
                    <a:pt x="1001393" y="3514730"/>
                    <a:pt x="1008943" y="3518081"/>
                    <a:pt x="1015253" y="3523129"/>
                  </a:cubicBezTo>
                  <a:cubicBezTo>
                    <a:pt x="1020203" y="3527089"/>
                    <a:pt x="1023629" y="3532773"/>
                    <a:pt x="1028700" y="3536577"/>
                  </a:cubicBezTo>
                  <a:cubicBezTo>
                    <a:pt x="1041629" y="3546274"/>
                    <a:pt x="1055594" y="3554506"/>
                    <a:pt x="1069041" y="3563471"/>
                  </a:cubicBezTo>
                  <a:cubicBezTo>
                    <a:pt x="1075765" y="3567953"/>
                    <a:pt x="1081709" y="3573917"/>
                    <a:pt x="1089212" y="3576918"/>
                  </a:cubicBezTo>
                  <a:cubicBezTo>
                    <a:pt x="1100418" y="3581400"/>
                    <a:pt x="1112234" y="3584586"/>
                    <a:pt x="1122830" y="3590365"/>
                  </a:cubicBezTo>
                  <a:cubicBezTo>
                    <a:pt x="1137018" y="3598104"/>
                    <a:pt x="1149724" y="3608294"/>
                    <a:pt x="1163171" y="3617259"/>
                  </a:cubicBezTo>
                  <a:cubicBezTo>
                    <a:pt x="1169894" y="3621741"/>
                    <a:pt x="1177627" y="3624992"/>
                    <a:pt x="1183341" y="3630706"/>
                  </a:cubicBezTo>
                  <a:cubicBezTo>
                    <a:pt x="1198211" y="3645576"/>
                    <a:pt x="1204961" y="3654963"/>
                    <a:pt x="1223683" y="3664324"/>
                  </a:cubicBezTo>
                  <a:cubicBezTo>
                    <a:pt x="1230022" y="3667493"/>
                    <a:pt x="1237130" y="3668806"/>
                    <a:pt x="1243853" y="3671047"/>
                  </a:cubicBezTo>
                  <a:cubicBezTo>
                    <a:pt x="1291377" y="3702729"/>
                    <a:pt x="1232558" y="3662979"/>
                    <a:pt x="1290918" y="3704665"/>
                  </a:cubicBezTo>
                  <a:cubicBezTo>
                    <a:pt x="1297493" y="3709362"/>
                    <a:pt x="1304880" y="3712939"/>
                    <a:pt x="1311088" y="3718112"/>
                  </a:cubicBezTo>
                  <a:cubicBezTo>
                    <a:pt x="1318393" y="3724199"/>
                    <a:pt x="1323196" y="3733243"/>
                    <a:pt x="1331259" y="3738282"/>
                  </a:cubicBezTo>
                  <a:cubicBezTo>
                    <a:pt x="1341494" y="3744679"/>
                    <a:pt x="1353671" y="3747247"/>
                    <a:pt x="1364877" y="3751729"/>
                  </a:cubicBezTo>
                  <a:cubicBezTo>
                    <a:pt x="1392904" y="3779759"/>
                    <a:pt x="1361747" y="3750357"/>
                    <a:pt x="1398494" y="3778624"/>
                  </a:cubicBezTo>
                  <a:cubicBezTo>
                    <a:pt x="1421243" y="3796123"/>
                    <a:pt x="1443318" y="3814483"/>
                    <a:pt x="1465730" y="3832412"/>
                  </a:cubicBezTo>
                  <a:cubicBezTo>
                    <a:pt x="1476936" y="3841377"/>
                    <a:pt x="1487407" y="3851346"/>
                    <a:pt x="1499347" y="3859306"/>
                  </a:cubicBezTo>
                  <a:lnTo>
                    <a:pt x="1559859" y="3899647"/>
                  </a:lnTo>
                  <a:lnTo>
                    <a:pt x="1580030" y="3913094"/>
                  </a:lnTo>
                  <a:cubicBezTo>
                    <a:pt x="1586753" y="3917576"/>
                    <a:pt x="1592534" y="3923986"/>
                    <a:pt x="1600200" y="3926541"/>
                  </a:cubicBezTo>
                  <a:cubicBezTo>
                    <a:pt x="1606924" y="3928782"/>
                    <a:pt x="1614176" y="3929823"/>
                    <a:pt x="1620371" y="3933265"/>
                  </a:cubicBezTo>
                  <a:cubicBezTo>
                    <a:pt x="1634498" y="3941114"/>
                    <a:pt x="1646854" y="3951844"/>
                    <a:pt x="1660712" y="3960159"/>
                  </a:cubicBezTo>
                  <a:cubicBezTo>
                    <a:pt x="1671918" y="3966882"/>
                    <a:pt x="1683696" y="3972733"/>
                    <a:pt x="1694330" y="3980329"/>
                  </a:cubicBezTo>
                  <a:cubicBezTo>
                    <a:pt x="1699488" y="3984014"/>
                    <a:pt x="1702619" y="3990092"/>
                    <a:pt x="1707777" y="3993777"/>
                  </a:cubicBezTo>
                  <a:cubicBezTo>
                    <a:pt x="1718411" y="4001373"/>
                    <a:pt x="1731079" y="4005924"/>
                    <a:pt x="1741394" y="4013947"/>
                  </a:cubicBezTo>
                  <a:cubicBezTo>
                    <a:pt x="1751401" y="4021730"/>
                    <a:pt x="1758146" y="4033234"/>
                    <a:pt x="1768288" y="4040841"/>
                  </a:cubicBezTo>
                  <a:cubicBezTo>
                    <a:pt x="1776307" y="4046855"/>
                    <a:pt x="1786480" y="4049315"/>
                    <a:pt x="1795183" y="4054288"/>
                  </a:cubicBezTo>
                  <a:cubicBezTo>
                    <a:pt x="1802199" y="4058297"/>
                    <a:pt x="1808630" y="4063253"/>
                    <a:pt x="1815353" y="4067735"/>
                  </a:cubicBezTo>
                  <a:cubicBezTo>
                    <a:pt x="1819835" y="4074459"/>
                    <a:pt x="1822719" y="4082585"/>
                    <a:pt x="1828800" y="4087906"/>
                  </a:cubicBezTo>
                  <a:cubicBezTo>
                    <a:pt x="1857253" y="4112803"/>
                    <a:pt x="1861609" y="4112289"/>
                    <a:pt x="1889312" y="4121524"/>
                  </a:cubicBezTo>
                  <a:cubicBezTo>
                    <a:pt x="1895405" y="4126093"/>
                    <a:pt x="1926544" y="4150225"/>
                    <a:pt x="1936377" y="4155141"/>
                  </a:cubicBezTo>
                  <a:cubicBezTo>
                    <a:pt x="1942716" y="4158311"/>
                    <a:pt x="1949824" y="4159624"/>
                    <a:pt x="1956547" y="4161865"/>
                  </a:cubicBezTo>
                  <a:cubicBezTo>
                    <a:pt x="2001311" y="4206627"/>
                    <a:pt x="1953103" y="4164434"/>
                    <a:pt x="1996888" y="4188759"/>
                  </a:cubicBezTo>
                  <a:cubicBezTo>
                    <a:pt x="2011016" y="4196608"/>
                    <a:pt x="2023783" y="4206688"/>
                    <a:pt x="2037230" y="4215653"/>
                  </a:cubicBezTo>
                  <a:cubicBezTo>
                    <a:pt x="2043953" y="4220135"/>
                    <a:pt x="2049734" y="4226545"/>
                    <a:pt x="2057400" y="4229100"/>
                  </a:cubicBezTo>
                  <a:lnTo>
                    <a:pt x="2077571" y="4235824"/>
                  </a:lnTo>
                  <a:cubicBezTo>
                    <a:pt x="2098021" y="4252184"/>
                    <a:pt x="2128289" y="4277992"/>
                    <a:pt x="2151530" y="4289612"/>
                  </a:cubicBezTo>
                  <a:cubicBezTo>
                    <a:pt x="2160495" y="4294094"/>
                    <a:pt x="2169925" y="4297747"/>
                    <a:pt x="2178424" y="4303059"/>
                  </a:cubicBezTo>
                  <a:cubicBezTo>
                    <a:pt x="2187926" y="4308998"/>
                    <a:pt x="2195816" y="4317290"/>
                    <a:pt x="2205318" y="4323229"/>
                  </a:cubicBezTo>
                  <a:cubicBezTo>
                    <a:pt x="2213817" y="4328541"/>
                    <a:pt x="2223450" y="4331809"/>
                    <a:pt x="2232212" y="4336677"/>
                  </a:cubicBezTo>
                  <a:cubicBezTo>
                    <a:pt x="2243636" y="4343024"/>
                    <a:pt x="2254957" y="4349598"/>
                    <a:pt x="2265830" y="4356847"/>
                  </a:cubicBezTo>
                  <a:cubicBezTo>
                    <a:pt x="2275154" y="4363063"/>
                    <a:pt x="2282928" y="4371576"/>
                    <a:pt x="2292724" y="4377018"/>
                  </a:cubicBezTo>
                  <a:cubicBezTo>
                    <a:pt x="2303274" y="4382879"/>
                    <a:pt x="2315692" y="4384786"/>
                    <a:pt x="2326341" y="4390465"/>
                  </a:cubicBezTo>
                  <a:cubicBezTo>
                    <a:pt x="2349403" y="4402765"/>
                    <a:pt x="2371165" y="4417359"/>
                    <a:pt x="2393577" y="4430806"/>
                  </a:cubicBezTo>
                  <a:cubicBezTo>
                    <a:pt x="2404783" y="4437529"/>
                    <a:pt x="2416739" y="4443136"/>
                    <a:pt x="2427194" y="4450977"/>
                  </a:cubicBezTo>
                  <a:cubicBezTo>
                    <a:pt x="2445124" y="4464424"/>
                    <a:pt x="2460174" y="4482994"/>
                    <a:pt x="2480983" y="4491318"/>
                  </a:cubicBezTo>
                  <a:cubicBezTo>
                    <a:pt x="2498693" y="4498402"/>
                    <a:pt x="2524743" y="4507743"/>
                    <a:pt x="2541494" y="4518212"/>
                  </a:cubicBezTo>
                  <a:cubicBezTo>
                    <a:pt x="2588014" y="4547287"/>
                    <a:pt x="2548930" y="4531896"/>
                    <a:pt x="2588559" y="4545106"/>
                  </a:cubicBezTo>
                  <a:cubicBezTo>
                    <a:pt x="2597524" y="4551830"/>
                    <a:pt x="2605430" y="4560265"/>
                    <a:pt x="2615453" y="4565277"/>
                  </a:cubicBezTo>
                  <a:cubicBezTo>
                    <a:pt x="2628131" y="4571616"/>
                    <a:pt x="2642347" y="4574242"/>
                    <a:pt x="2655794" y="4578724"/>
                  </a:cubicBezTo>
                  <a:lnTo>
                    <a:pt x="2675965" y="4585447"/>
                  </a:lnTo>
                  <a:cubicBezTo>
                    <a:pt x="2682688" y="4587688"/>
                    <a:pt x="2689259" y="4590452"/>
                    <a:pt x="2696135" y="4592171"/>
                  </a:cubicBezTo>
                  <a:cubicBezTo>
                    <a:pt x="2705100" y="4594412"/>
                    <a:pt x="2714179" y="4596239"/>
                    <a:pt x="2723030" y="4598894"/>
                  </a:cubicBezTo>
                  <a:cubicBezTo>
                    <a:pt x="2750012" y="4606988"/>
                    <a:pt x="2764044" y="4614298"/>
                    <a:pt x="2790265" y="4619065"/>
                  </a:cubicBezTo>
                  <a:cubicBezTo>
                    <a:pt x="2805857" y="4621900"/>
                    <a:pt x="2821642" y="4623547"/>
                    <a:pt x="2837330" y="4625788"/>
                  </a:cubicBezTo>
                  <a:cubicBezTo>
                    <a:pt x="2878754" y="4639597"/>
                    <a:pt x="2836577" y="4626874"/>
                    <a:pt x="2904565" y="4639235"/>
                  </a:cubicBezTo>
                  <a:cubicBezTo>
                    <a:pt x="2913657" y="4640888"/>
                    <a:pt x="2922424" y="4644023"/>
                    <a:pt x="2931459" y="4645959"/>
                  </a:cubicBezTo>
                  <a:cubicBezTo>
                    <a:pt x="2953807" y="4650748"/>
                    <a:pt x="2976149" y="4655649"/>
                    <a:pt x="2998694" y="4659406"/>
                  </a:cubicBezTo>
                  <a:cubicBezTo>
                    <a:pt x="3012141" y="4661647"/>
                    <a:pt x="3025667" y="4663455"/>
                    <a:pt x="3039035" y="4666129"/>
                  </a:cubicBezTo>
                  <a:cubicBezTo>
                    <a:pt x="3048096" y="4667941"/>
                    <a:pt x="3056926" y="4670775"/>
                    <a:pt x="3065930" y="4672853"/>
                  </a:cubicBezTo>
                  <a:lnTo>
                    <a:pt x="3126441" y="4686300"/>
                  </a:lnTo>
                  <a:cubicBezTo>
                    <a:pt x="3135445" y="4688378"/>
                    <a:pt x="3144293" y="4691120"/>
                    <a:pt x="3153335" y="4693024"/>
                  </a:cubicBezTo>
                  <a:cubicBezTo>
                    <a:pt x="3261296" y="4715752"/>
                    <a:pt x="3227687" y="4710249"/>
                    <a:pt x="3314700" y="4719918"/>
                  </a:cubicBezTo>
                  <a:cubicBezTo>
                    <a:pt x="3380288" y="4736314"/>
                    <a:pt x="3298390" y="4716294"/>
                    <a:pt x="3375212" y="4733365"/>
                  </a:cubicBezTo>
                  <a:cubicBezTo>
                    <a:pt x="3423748" y="4744151"/>
                    <a:pt x="3379991" y="4736679"/>
                    <a:pt x="3435724" y="4746812"/>
                  </a:cubicBezTo>
                  <a:cubicBezTo>
                    <a:pt x="3449137" y="4749251"/>
                    <a:pt x="3462440" y="4753076"/>
                    <a:pt x="3476065" y="4753535"/>
                  </a:cubicBezTo>
                  <a:lnTo>
                    <a:pt x="4034118" y="4766982"/>
                  </a:lnTo>
                  <a:cubicBezTo>
                    <a:pt x="4052047" y="4769223"/>
                    <a:pt x="4070047" y="4770959"/>
                    <a:pt x="4087906" y="4773706"/>
                  </a:cubicBezTo>
                  <a:cubicBezTo>
                    <a:pt x="4099201" y="4775444"/>
                    <a:pt x="4110270" y="4778443"/>
                    <a:pt x="4121524" y="4780429"/>
                  </a:cubicBezTo>
                  <a:cubicBezTo>
                    <a:pt x="4189785" y="4792475"/>
                    <a:pt x="4191521" y="4792351"/>
                    <a:pt x="4249271" y="4800600"/>
                  </a:cubicBezTo>
                  <a:cubicBezTo>
                    <a:pt x="4376652" y="4836995"/>
                    <a:pt x="4216972" y="4793679"/>
                    <a:pt x="4343400" y="4820771"/>
                  </a:cubicBezTo>
                  <a:cubicBezTo>
                    <a:pt x="4359354" y="4824190"/>
                    <a:pt x="4374567" y="4830549"/>
                    <a:pt x="4390465" y="4834218"/>
                  </a:cubicBezTo>
                  <a:cubicBezTo>
                    <a:pt x="4468434" y="4852210"/>
                    <a:pt x="4395345" y="4830395"/>
                    <a:pt x="4464424" y="4847665"/>
                  </a:cubicBezTo>
                  <a:cubicBezTo>
                    <a:pt x="4471299" y="4849384"/>
                    <a:pt x="4477871" y="4852147"/>
                    <a:pt x="4484594" y="4854388"/>
                  </a:cubicBezTo>
                  <a:cubicBezTo>
                    <a:pt x="4618118" y="4841037"/>
                    <a:pt x="4501881" y="4854869"/>
                    <a:pt x="4585447" y="4840941"/>
                  </a:cubicBezTo>
                  <a:cubicBezTo>
                    <a:pt x="4619181" y="4835319"/>
                    <a:pt x="4668829" y="4831077"/>
                    <a:pt x="4699747" y="4820771"/>
                  </a:cubicBezTo>
                  <a:cubicBezTo>
                    <a:pt x="4742693" y="4806455"/>
                    <a:pt x="4693995" y="4821523"/>
                    <a:pt x="4760259" y="4807324"/>
                  </a:cubicBezTo>
                  <a:cubicBezTo>
                    <a:pt x="4778330" y="4803452"/>
                    <a:pt x="4795925" y="4797502"/>
                    <a:pt x="4814047" y="4793877"/>
                  </a:cubicBezTo>
                  <a:lnTo>
                    <a:pt x="4847665" y="4787153"/>
                  </a:lnTo>
                  <a:cubicBezTo>
                    <a:pt x="4880002" y="4781273"/>
                    <a:pt x="4890797" y="4780820"/>
                    <a:pt x="4921624" y="4773706"/>
                  </a:cubicBezTo>
                  <a:cubicBezTo>
                    <a:pt x="5005924" y="4754253"/>
                    <a:pt x="4944136" y="4764727"/>
                    <a:pt x="5022477" y="4753535"/>
                  </a:cubicBezTo>
                  <a:cubicBezTo>
                    <a:pt x="5033683" y="4749053"/>
                    <a:pt x="5045065" y="4744990"/>
                    <a:pt x="5056094" y="4740088"/>
                  </a:cubicBezTo>
                  <a:cubicBezTo>
                    <a:pt x="5065253" y="4736017"/>
                    <a:pt x="5073776" y="4730589"/>
                    <a:pt x="5082988" y="4726641"/>
                  </a:cubicBezTo>
                  <a:cubicBezTo>
                    <a:pt x="5089502" y="4723849"/>
                    <a:pt x="5096645" y="4722710"/>
                    <a:pt x="5103159" y="4719918"/>
                  </a:cubicBezTo>
                  <a:cubicBezTo>
                    <a:pt x="5112371" y="4715970"/>
                    <a:pt x="5120841" y="4710419"/>
                    <a:pt x="5130053" y="4706471"/>
                  </a:cubicBezTo>
                  <a:cubicBezTo>
                    <a:pt x="5136567" y="4703679"/>
                    <a:pt x="5143710" y="4702539"/>
                    <a:pt x="5150224" y="4699747"/>
                  </a:cubicBezTo>
                  <a:cubicBezTo>
                    <a:pt x="5159436" y="4695799"/>
                    <a:pt x="5167959" y="4690371"/>
                    <a:pt x="5177118" y="4686300"/>
                  </a:cubicBezTo>
                  <a:cubicBezTo>
                    <a:pt x="5188147" y="4681398"/>
                    <a:pt x="5199285" y="4676670"/>
                    <a:pt x="5210735" y="4672853"/>
                  </a:cubicBezTo>
                  <a:cubicBezTo>
                    <a:pt x="5219502" y="4669931"/>
                    <a:pt x="5229100" y="4669683"/>
                    <a:pt x="5237630" y="4666129"/>
                  </a:cubicBezTo>
                  <a:cubicBezTo>
                    <a:pt x="5330705" y="4627347"/>
                    <a:pt x="5257670" y="4647671"/>
                    <a:pt x="5318312" y="4632512"/>
                  </a:cubicBezTo>
                  <a:cubicBezTo>
                    <a:pt x="5327277" y="4625788"/>
                    <a:pt x="5335703" y="4618280"/>
                    <a:pt x="5345206" y="4612341"/>
                  </a:cubicBezTo>
                  <a:cubicBezTo>
                    <a:pt x="5400078" y="4578045"/>
                    <a:pt x="5347030" y="4618349"/>
                    <a:pt x="5392271" y="4585447"/>
                  </a:cubicBezTo>
                  <a:cubicBezTo>
                    <a:pt x="5410396" y="4572265"/>
                    <a:pt x="5424798" y="4552194"/>
                    <a:pt x="5446059" y="4545106"/>
                  </a:cubicBezTo>
                  <a:cubicBezTo>
                    <a:pt x="5465667" y="4538570"/>
                    <a:pt x="5474134" y="4536804"/>
                    <a:pt x="5493124" y="4524935"/>
                  </a:cubicBezTo>
                  <a:cubicBezTo>
                    <a:pt x="5539645" y="4495860"/>
                    <a:pt x="5500560" y="4511252"/>
                    <a:pt x="5540188" y="4498041"/>
                  </a:cubicBezTo>
                  <a:cubicBezTo>
                    <a:pt x="5549153" y="4491318"/>
                    <a:pt x="5557580" y="4483810"/>
                    <a:pt x="5567083" y="4477871"/>
                  </a:cubicBezTo>
                  <a:cubicBezTo>
                    <a:pt x="5575582" y="4472559"/>
                    <a:pt x="5585736" y="4470129"/>
                    <a:pt x="5593977" y="4464424"/>
                  </a:cubicBezTo>
                  <a:cubicBezTo>
                    <a:pt x="5614987" y="4449879"/>
                    <a:pt x="5634318" y="4433047"/>
                    <a:pt x="5654488" y="4417359"/>
                  </a:cubicBezTo>
                  <a:cubicBezTo>
                    <a:pt x="5661994" y="4411521"/>
                    <a:pt x="5666921" y="4402715"/>
                    <a:pt x="5674659" y="4397188"/>
                  </a:cubicBezTo>
                  <a:cubicBezTo>
                    <a:pt x="5682815" y="4391362"/>
                    <a:pt x="5693054" y="4389053"/>
                    <a:pt x="5701553" y="4383741"/>
                  </a:cubicBezTo>
                  <a:cubicBezTo>
                    <a:pt x="5711055" y="4377802"/>
                    <a:pt x="5719267" y="4369997"/>
                    <a:pt x="5728447" y="4363571"/>
                  </a:cubicBezTo>
                  <a:cubicBezTo>
                    <a:pt x="5741687" y="4354303"/>
                    <a:pt x="5755859" y="4346374"/>
                    <a:pt x="5768788" y="4336677"/>
                  </a:cubicBezTo>
                  <a:cubicBezTo>
                    <a:pt x="5777753" y="4329953"/>
                    <a:pt x="5786564" y="4323019"/>
                    <a:pt x="5795683" y="4316506"/>
                  </a:cubicBezTo>
                  <a:cubicBezTo>
                    <a:pt x="5802258" y="4311809"/>
                    <a:pt x="5809645" y="4308232"/>
                    <a:pt x="5815853" y="4303059"/>
                  </a:cubicBezTo>
                  <a:cubicBezTo>
                    <a:pt x="5823158" y="4296972"/>
                    <a:pt x="5828719" y="4288975"/>
                    <a:pt x="5836024" y="4282888"/>
                  </a:cubicBezTo>
                  <a:cubicBezTo>
                    <a:pt x="5846058" y="4274526"/>
                    <a:pt x="5883242" y="4253651"/>
                    <a:pt x="5889812" y="4249271"/>
                  </a:cubicBezTo>
                  <a:cubicBezTo>
                    <a:pt x="5899136" y="4243055"/>
                    <a:pt x="5907587" y="4235613"/>
                    <a:pt x="5916706" y="4229100"/>
                  </a:cubicBezTo>
                  <a:cubicBezTo>
                    <a:pt x="5923282" y="4224403"/>
                    <a:pt x="5930153" y="4220135"/>
                    <a:pt x="5936877" y="4215653"/>
                  </a:cubicBezTo>
                  <a:cubicBezTo>
                    <a:pt x="5941359" y="4208929"/>
                    <a:pt x="5945151" y="4201690"/>
                    <a:pt x="5950324" y="4195482"/>
                  </a:cubicBezTo>
                  <a:cubicBezTo>
                    <a:pt x="5956411" y="4188178"/>
                    <a:pt x="5964967" y="4183049"/>
                    <a:pt x="5970494" y="4175312"/>
                  </a:cubicBezTo>
                  <a:cubicBezTo>
                    <a:pt x="5976320" y="4167156"/>
                    <a:pt x="5978968" y="4157120"/>
                    <a:pt x="5983941" y="4148418"/>
                  </a:cubicBezTo>
                  <a:cubicBezTo>
                    <a:pt x="6000114" y="4120115"/>
                    <a:pt x="5997289" y="4135217"/>
                    <a:pt x="6010835" y="4101353"/>
                  </a:cubicBezTo>
                  <a:cubicBezTo>
                    <a:pt x="6016099" y="4088192"/>
                    <a:pt x="6020845" y="4074763"/>
                    <a:pt x="6024283" y="4061012"/>
                  </a:cubicBezTo>
                  <a:cubicBezTo>
                    <a:pt x="6026524" y="4052047"/>
                    <a:pt x="6027762" y="4042770"/>
                    <a:pt x="6031006" y="4034118"/>
                  </a:cubicBezTo>
                  <a:cubicBezTo>
                    <a:pt x="6034525" y="4024733"/>
                    <a:pt x="6039480" y="4015926"/>
                    <a:pt x="6044453" y="4007224"/>
                  </a:cubicBezTo>
                  <a:cubicBezTo>
                    <a:pt x="6048462" y="4000208"/>
                    <a:pt x="6053891" y="3994069"/>
                    <a:pt x="6057900" y="3987053"/>
                  </a:cubicBezTo>
                  <a:cubicBezTo>
                    <a:pt x="6062873" y="3978351"/>
                    <a:pt x="6066374" y="3968861"/>
                    <a:pt x="6071347" y="3960159"/>
                  </a:cubicBezTo>
                  <a:cubicBezTo>
                    <a:pt x="6075356" y="3953143"/>
                    <a:pt x="6080785" y="3947004"/>
                    <a:pt x="6084794" y="3939988"/>
                  </a:cubicBezTo>
                  <a:cubicBezTo>
                    <a:pt x="6089767" y="3931286"/>
                    <a:pt x="6093268" y="3921796"/>
                    <a:pt x="6098241" y="3913094"/>
                  </a:cubicBezTo>
                  <a:cubicBezTo>
                    <a:pt x="6102250" y="3906078"/>
                    <a:pt x="6108074" y="3900151"/>
                    <a:pt x="6111688" y="3892924"/>
                  </a:cubicBezTo>
                  <a:cubicBezTo>
                    <a:pt x="6114858" y="3886585"/>
                    <a:pt x="6115620" y="3879267"/>
                    <a:pt x="6118412" y="3872753"/>
                  </a:cubicBezTo>
                  <a:cubicBezTo>
                    <a:pt x="6122360" y="3863541"/>
                    <a:pt x="6127911" y="3855071"/>
                    <a:pt x="6131859" y="3845859"/>
                  </a:cubicBezTo>
                  <a:cubicBezTo>
                    <a:pt x="6148561" y="3806889"/>
                    <a:pt x="6126189" y="3844278"/>
                    <a:pt x="6152030" y="3805518"/>
                  </a:cubicBezTo>
                  <a:lnTo>
                    <a:pt x="6165477" y="3765177"/>
                  </a:lnTo>
                  <a:cubicBezTo>
                    <a:pt x="6167718" y="3758453"/>
                    <a:pt x="6171035" y="3751997"/>
                    <a:pt x="6172200" y="3745006"/>
                  </a:cubicBezTo>
                  <a:cubicBezTo>
                    <a:pt x="6176271" y="3720584"/>
                    <a:pt x="6186999" y="3653545"/>
                    <a:pt x="6192371" y="3637429"/>
                  </a:cubicBezTo>
                  <a:cubicBezTo>
                    <a:pt x="6194612" y="3630706"/>
                    <a:pt x="6197375" y="3624134"/>
                    <a:pt x="6199094" y="3617259"/>
                  </a:cubicBezTo>
                  <a:cubicBezTo>
                    <a:pt x="6205650" y="3591034"/>
                    <a:pt x="6208745" y="3563153"/>
                    <a:pt x="6212541" y="3536577"/>
                  </a:cubicBezTo>
                  <a:cubicBezTo>
                    <a:pt x="6210300" y="3368489"/>
                    <a:pt x="6209772" y="3200369"/>
                    <a:pt x="6205818" y="3032312"/>
                  </a:cubicBezTo>
                  <a:cubicBezTo>
                    <a:pt x="6204969" y="2996250"/>
                    <a:pt x="6199953" y="2965577"/>
                    <a:pt x="6192371" y="2931459"/>
                  </a:cubicBezTo>
                  <a:cubicBezTo>
                    <a:pt x="6190366" y="2922438"/>
                    <a:pt x="6187652" y="2913586"/>
                    <a:pt x="6185647" y="2904565"/>
                  </a:cubicBezTo>
                  <a:cubicBezTo>
                    <a:pt x="6174828" y="2855881"/>
                    <a:pt x="6184216" y="2886822"/>
                    <a:pt x="6172200" y="2850777"/>
                  </a:cubicBezTo>
                  <a:cubicBezTo>
                    <a:pt x="6159025" y="2771717"/>
                    <a:pt x="6172128" y="2843726"/>
                    <a:pt x="6158753" y="2783541"/>
                  </a:cubicBezTo>
                  <a:cubicBezTo>
                    <a:pt x="6156274" y="2772386"/>
                    <a:pt x="6154600" y="2761059"/>
                    <a:pt x="6152030" y="2749924"/>
                  </a:cubicBezTo>
                  <a:cubicBezTo>
                    <a:pt x="6147874" y="2731916"/>
                    <a:pt x="6140876" y="2714474"/>
                    <a:pt x="6138583" y="2696135"/>
                  </a:cubicBezTo>
                  <a:cubicBezTo>
                    <a:pt x="6136342" y="2678206"/>
                    <a:pt x="6134830" y="2660170"/>
                    <a:pt x="6131859" y="2642347"/>
                  </a:cubicBezTo>
                  <a:cubicBezTo>
                    <a:pt x="6127657" y="2617137"/>
                    <a:pt x="6124804" y="2617655"/>
                    <a:pt x="6118412" y="2595282"/>
                  </a:cubicBezTo>
                  <a:cubicBezTo>
                    <a:pt x="6115873" y="2586397"/>
                    <a:pt x="6113624" y="2577423"/>
                    <a:pt x="6111688" y="2568388"/>
                  </a:cubicBezTo>
                  <a:cubicBezTo>
                    <a:pt x="6108906" y="2555405"/>
                    <a:pt x="6098739" y="2497729"/>
                    <a:pt x="6091518" y="2474259"/>
                  </a:cubicBezTo>
                  <a:cubicBezTo>
                    <a:pt x="6085265" y="2453937"/>
                    <a:pt x="6071347" y="2413747"/>
                    <a:pt x="6071347" y="2413747"/>
                  </a:cubicBezTo>
                  <a:cubicBezTo>
                    <a:pt x="6066803" y="2386478"/>
                    <a:pt x="6065424" y="2371592"/>
                    <a:pt x="6057900" y="2346512"/>
                  </a:cubicBezTo>
                  <a:cubicBezTo>
                    <a:pt x="6053827" y="2332935"/>
                    <a:pt x="6052315" y="2317965"/>
                    <a:pt x="6044453" y="2306171"/>
                  </a:cubicBezTo>
                  <a:cubicBezTo>
                    <a:pt x="6035488" y="2292724"/>
                    <a:pt x="6022670" y="2281161"/>
                    <a:pt x="6017559" y="2265829"/>
                  </a:cubicBezTo>
                  <a:cubicBezTo>
                    <a:pt x="5994080" y="2195393"/>
                    <a:pt x="6016237" y="2250068"/>
                    <a:pt x="5990665" y="2205318"/>
                  </a:cubicBezTo>
                  <a:cubicBezTo>
                    <a:pt x="5985692" y="2196616"/>
                    <a:pt x="5983044" y="2186580"/>
                    <a:pt x="5977218" y="2178424"/>
                  </a:cubicBezTo>
                  <a:cubicBezTo>
                    <a:pt x="5971691" y="2170686"/>
                    <a:pt x="5963771" y="2164977"/>
                    <a:pt x="5957047" y="2158253"/>
                  </a:cubicBezTo>
                  <a:cubicBezTo>
                    <a:pt x="5945214" y="2122750"/>
                    <a:pt x="5954255" y="2143978"/>
                    <a:pt x="5923430" y="2097741"/>
                  </a:cubicBezTo>
                  <a:cubicBezTo>
                    <a:pt x="5918948" y="2091018"/>
                    <a:pt x="5912538" y="2085237"/>
                    <a:pt x="5909983" y="2077571"/>
                  </a:cubicBezTo>
                  <a:cubicBezTo>
                    <a:pt x="5903245" y="2057357"/>
                    <a:pt x="5904293" y="2054606"/>
                    <a:pt x="5889812" y="2037229"/>
                  </a:cubicBezTo>
                  <a:cubicBezTo>
                    <a:pt x="5883725" y="2029924"/>
                    <a:pt x="5875829" y="2024278"/>
                    <a:pt x="5869641" y="2017059"/>
                  </a:cubicBezTo>
                  <a:cubicBezTo>
                    <a:pt x="5862348" y="2008551"/>
                    <a:pt x="5855984" y="1999284"/>
                    <a:pt x="5849471" y="1990165"/>
                  </a:cubicBezTo>
                  <a:cubicBezTo>
                    <a:pt x="5844774" y="1983589"/>
                    <a:pt x="5841197" y="1976202"/>
                    <a:pt x="5836024" y="1969994"/>
                  </a:cubicBezTo>
                  <a:cubicBezTo>
                    <a:pt x="5829937" y="1962689"/>
                    <a:pt x="5823158" y="1955911"/>
                    <a:pt x="5815853" y="1949824"/>
                  </a:cubicBezTo>
                  <a:cubicBezTo>
                    <a:pt x="5809645" y="1944651"/>
                    <a:pt x="5801891" y="1941550"/>
                    <a:pt x="5795683" y="1936377"/>
                  </a:cubicBezTo>
                  <a:cubicBezTo>
                    <a:pt x="5788378" y="1930290"/>
                    <a:pt x="5783330" y="1921618"/>
                    <a:pt x="5775512" y="1916206"/>
                  </a:cubicBezTo>
                  <a:cubicBezTo>
                    <a:pt x="5678554" y="1849081"/>
                    <a:pt x="5741336" y="1898511"/>
                    <a:pt x="5667935" y="1855694"/>
                  </a:cubicBezTo>
                  <a:cubicBezTo>
                    <a:pt x="5653975" y="1847551"/>
                    <a:pt x="5642926" y="1833910"/>
                    <a:pt x="5627594" y="1828800"/>
                  </a:cubicBezTo>
                  <a:cubicBezTo>
                    <a:pt x="5620871" y="1826559"/>
                    <a:pt x="5614238" y="1824024"/>
                    <a:pt x="5607424" y="1822077"/>
                  </a:cubicBezTo>
                  <a:cubicBezTo>
                    <a:pt x="5597370" y="1819205"/>
                    <a:pt x="5571106" y="1814003"/>
                    <a:pt x="5560359" y="1808629"/>
                  </a:cubicBezTo>
                  <a:cubicBezTo>
                    <a:pt x="5553131" y="1805015"/>
                    <a:pt x="5547416" y="1798796"/>
                    <a:pt x="5540188" y="1795182"/>
                  </a:cubicBezTo>
                  <a:cubicBezTo>
                    <a:pt x="5533849" y="1792013"/>
                    <a:pt x="5526271" y="1791794"/>
                    <a:pt x="5520018" y="1788459"/>
                  </a:cubicBezTo>
                  <a:cubicBezTo>
                    <a:pt x="5411513" y="1730590"/>
                    <a:pt x="5473812" y="1752886"/>
                    <a:pt x="5419165" y="1734671"/>
                  </a:cubicBezTo>
                  <a:cubicBezTo>
                    <a:pt x="5412441" y="1730189"/>
                    <a:pt x="5406588" y="1723986"/>
                    <a:pt x="5398994" y="1721224"/>
                  </a:cubicBezTo>
                  <a:cubicBezTo>
                    <a:pt x="5381626" y="1714908"/>
                    <a:pt x="5345206" y="1707777"/>
                    <a:pt x="5345206" y="1707777"/>
                  </a:cubicBezTo>
                  <a:cubicBezTo>
                    <a:pt x="5321874" y="1684445"/>
                    <a:pt x="5324833" y="1684143"/>
                    <a:pt x="5291418" y="1667435"/>
                  </a:cubicBezTo>
                  <a:cubicBezTo>
                    <a:pt x="5280623" y="1662037"/>
                    <a:pt x="5268350" y="1659849"/>
                    <a:pt x="5257800" y="1653988"/>
                  </a:cubicBezTo>
                  <a:cubicBezTo>
                    <a:pt x="5248004" y="1648546"/>
                    <a:pt x="5240408" y="1639757"/>
                    <a:pt x="5230906" y="1633818"/>
                  </a:cubicBezTo>
                  <a:cubicBezTo>
                    <a:pt x="5222407" y="1628506"/>
                    <a:pt x="5212511" y="1625683"/>
                    <a:pt x="5204012" y="1620371"/>
                  </a:cubicBezTo>
                  <a:cubicBezTo>
                    <a:pt x="5194509" y="1614432"/>
                    <a:pt x="5186621" y="1606139"/>
                    <a:pt x="5177118" y="1600200"/>
                  </a:cubicBezTo>
                  <a:cubicBezTo>
                    <a:pt x="5160367" y="1589731"/>
                    <a:pt x="5134316" y="1580390"/>
                    <a:pt x="5116606" y="1573306"/>
                  </a:cubicBezTo>
                  <a:cubicBezTo>
                    <a:pt x="5099203" y="1555903"/>
                    <a:pt x="5080220" y="1534283"/>
                    <a:pt x="5056094" y="1526241"/>
                  </a:cubicBezTo>
                  <a:lnTo>
                    <a:pt x="5035924" y="1519518"/>
                  </a:lnTo>
                  <a:cubicBezTo>
                    <a:pt x="5026959" y="1512794"/>
                    <a:pt x="5018760" y="1504907"/>
                    <a:pt x="5009030" y="1499347"/>
                  </a:cubicBezTo>
                  <a:cubicBezTo>
                    <a:pt x="5002876" y="1495831"/>
                    <a:pt x="4995373" y="1495416"/>
                    <a:pt x="4988859" y="1492624"/>
                  </a:cubicBezTo>
                  <a:cubicBezTo>
                    <a:pt x="4979647" y="1488676"/>
                    <a:pt x="4970421" y="1484558"/>
                    <a:pt x="4961965" y="1479177"/>
                  </a:cubicBezTo>
                  <a:cubicBezTo>
                    <a:pt x="4895546" y="1436910"/>
                    <a:pt x="4938184" y="1453321"/>
                    <a:pt x="4894730" y="1438835"/>
                  </a:cubicBezTo>
                  <a:cubicBezTo>
                    <a:pt x="4863273" y="1407380"/>
                    <a:pt x="4887489" y="1427343"/>
                    <a:pt x="4847665" y="1405218"/>
                  </a:cubicBezTo>
                  <a:cubicBezTo>
                    <a:pt x="4836241" y="1398871"/>
                    <a:pt x="4825129" y="1391973"/>
                    <a:pt x="4814047" y="1385047"/>
                  </a:cubicBezTo>
                  <a:cubicBezTo>
                    <a:pt x="4807195" y="1380764"/>
                    <a:pt x="4801104" y="1375214"/>
                    <a:pt x="4793877" y="1371600"/>
                  </a:cubicBezTo>
                  <a:cubicBezTo>
                    <a:pt x="4787538" y="1368431"/>
                    <a:pt x="4780342" y="1367366"/>
                    <a:pt x="4773706" y="1364877"/>
                  </a:cubicBezTo>
                  <a:cubicBezTo>
                    <a:pt x="4762405" y="1360639"/>
                    <a:pt x="4751046" y="1356487"/>
                    <a:pt x="4740088" y="1351429"/>
                  </a:cubicBezTo>
                  <a:cubicBezTo>
                    <a:pt x="4721887" y="1343029"/>
                    <a:pt x="4702979" y="1335654"/>
                    <a:pt x="4686300" y="1324535"/>
                  </a:cubicBezTo>
                  <a:cubicBezTo>
                    <a:pt x="4679577" y="1320053"/>
                    <a:pt x="4673514" y="1314370"/>
                    <a:pt x="4666130" y="1311088"/>
                  </a:cubicBezTo>
                  <a:cubicBezTo>
                    <a:pt x="4666123" y="1311085"/>
                    <a:pt x="4615707" y="1294281"/>
                    <a:pt x="4605618" y="1290918"/>
                  </a:cubicBezTo>
                  <a:cubicBezTo>
                    <a:pt x="4598894" y="1288677"/>
                    <a:pt x="4591786" y="1287364"/>
                    <a:pt x="4585447" y="1284194"/>
                  </a:cubicBezTo>
                  <a:cubicBezTo>
                    <a:pt x="4562016" y="1272479"/>
                    <a:pt x="4550689" y="1265884"/>
                    <a:pt x="4524935" y="1257300"/>
                  </a:cubicBezTo>
                  <a:cubicBezTo>
                    <a:pt x="4516169" y="1254378"/>
                    <a:pt x="4507006" y="1252818"/>
                    <a:pt x="4498041" y="1250577"/>
                  </a:cubicBezTo>
                  <a:cubicBezTo>
                    <a:pt x="4489076" y="1246094"/>
                    <a:pt x="4480359" y="1241077"/>
                    <a:pt x="4471147" y="1237129"/>
                  </a:cubicBezTo>
                  <a:cubicBezTo>
                    <a:pt x="4464633" y="1234337"/>
                    <a:pt x="4457613" y="1232894"/>
                    <a:pt x="4450977" y="1230406"/>
                  </a:cubicBezTo>
                  <a:cubicBezTo>
                    <a:pt x="4439676" y="1226168"/>
                    <a:pt x="4428388" y="1221861"/>
                    <a:pt x="4417359" y="1216959"/>
                  </a:cubicBezTo>
                  <a:cubicBezTo>
                    <a:pt x="4408200" y="1212888"/>
                    <a:pt x="4399771" y="1207234"/>
                    <a:pt x="4390465" y="1203512"/>
                  </a:cubicBezTo>
                  <a:cubicBezTo>
                    <a:pt x="4377304" y="1198248"/>
                    <a:pt x="4350124" y="1190065"/>
                    <a:pt x="4350124" y="1190065"/>
                  </a:cubicBezTo>
                  <a:cubicBezTo>
                    <a:pt x="4343400" y="1185583"/>
                    <a:pt x="4337337" y="1179900"/>
                    <a:pt x="4329953" y="1176618"/>
                  </a:cubicBezTo>
                  <a:cubicBezTo>
                    <a:pt x="4317000" y="1170861"/>
                    <a:pt x="4303059" y="1167653"/>
                    <a:pt x="4289612" y="1163171"/>
                  </a:cubicBezTo>
                  <a:lnTo>
                    <a:pt x="4269441" y="1156447"/>
                  </a:lnTo>
                  <a:cubicBezTo>
                    <a:pt x="4262718" y="1154206"/>
                    <a:pt x="4255851" y="1152356"/>
                    <a:pt x="4249271" y="1149724"/>
                  </a:cubicBezTo>
                  <a:cubicBezTo>
                    <a:pt x="4223500" y="1139416"/>
                    <a:pt x="4202430" y="1130225"/>
                    <a:pt x="4175312" y="1122829"/>
                  </a:cubicBezTo>
                  <a:cubicBezTo>
                    <a:pt x="4164287" y="1119822"/>
                    <a:pt x="4152781" y="1118878"/>
                    <a:pt x="4141694" y="1116106"/>
                  </a:cubicBezTo>
                  <a:cubicBezTo>
                    <a:pt x="4134819" y="1114387"/>
                    <a:pt x="4128399" y="1111101"/>
                    <a:pt x="4121524" y="1109382"/>
                  </a:cubicBezTo>
                  <a:cubicBezTo>
                    <a:pt x="4092707" y="1102178"/>
                    <a:pt x="4077504" y="1101923"/>
                    <a:pt x="4047565" y="1095935"/>
                  </a:cubicBezTo>
                  <a:cubicBezTo>
                    <a:pt x="4038504" y="1094123"/>
                    <a:pt x="4029706" y="1091148"/>
                    <a:pt x="4020671" y="1089212"/>
                  </a:cubicBezTo>
                  <a:cubicBezTo>
                    <a:pt x="3998322" y="1084423"/>
                    <a:pt x="3975608" y="1081309"/>
                    <a:pt x="3953435" y="1075765"/>
                  </a:cubicBezTo>
                  <a:cubicBezTo>
                    <a:pt x="3887846" y="1059366"/>
                    <a:pt x="3969745" y="1079390"/>
                    <a:pt x="3892924" y="1062318"/>
                  </a:cubicBezTo>
                  <a:cubicBezTo>
                    <a:pt x="3832739" y="1048943"/>
                    <a:pt x="3904748" y="1062046"/>
                    <a:pt x="3825688" y="1048871"/>
                  </a:cubicBezTo>
                  <a:lnTo>
                    <a:pt x="3745006" y="1021977"/>
                  </a:lnTo>
                  <a:cubicBezTo>
                    <a:pt x="3745005" y="1021977"/>
                    <a:pt x="3704666" y="1008530"/>
                    <a:pt x="3704665" y="1008529"/>
                  </a:cubicBezTo>
                  <a:cubicBezTo>
                    <a:pt x="3672701" y="987220"/>
                    <a:pt x="3692159" y="997637"/>
                    <a:pt x="3644153" y="981635"/>
                  </a:cubicBezTo>
                  <a:cubicBezTo>
                    <a:pt x="3644149" y="981634"/>
                    <a:pt x="3603815" y="968190"/>
                    <a:pt x="3603812" y="968188"/>
                  </a:cubicBezTo>
                  <a:cubicBezTo>
                    <a:pt x="3597088" y="963706"/>
                    <a:pt x="3591025" y="958023"/>
                    <a:pt x="3583641" y="954741"/>
                  </a:cubicBezTo>
                  <a:cubicBezTo>
                    <a:pt x="3570688" y="948984"/>
                    <a:pt x="3543300" y="941294"/>
                    <a:pt x="3543300" y="941294"/>
                  </a:cubicBezTo>
                  <a:cubicBezTo>
                    <a:pt x="3498013" y="896007"/>
                    <a:pt x="3550414" y="941490"/>
                    <a:pt x="3496235" y="914400"/>
                  </a:cubicBezTo>
                  <a:cubicBezTo>
                    <a:pt x="3486212" y="909388"/>
                    <a:pt x="3478460" y="900742"/>
                    <a:pt x="3469341" y="894229"/>
                  </a:cubicBezTo>
                  <a:cubicBezTo>
                    <a:pt x="3436582" y="870829"/>
                    <a:pt x="3461669" y="889844"/>
                    <a:pt x="3422277" y="867335"/>
                  </a:cubicBezTo>
                  <a:cubicBezTo>
                    <a:pt x="3345294" y="823345"/>
                    <a:pt x="3465360" y="889335"/>
                    <a:pt x="3381935" y="833718"/>
                  </a:cubicBezTo>
                  <a:cubicBezTo>
                    <a:pt x="3376038" y="829787"/>
                    <a:pt x="3368488" y="829235"/>
                    <a:pt x="3361765" y="826994"/>
                  </a:cubicBezTo>
                  <a:cubicBezTo>
                    <a:pt x="3297411" y="762643"/>
                    <a:pt x="3379811" y="839026"/>
                    <a:pt x="3321424" y="800100"/>
                  </a:cubicBezTo>
                  <a:cubicBezTo>
                    <a:pt x="3313512" y="794825"/>
                    <a:pt x="3308612" y="785950"/>
                    <a:pt x="3301253" y="779929"/>
                  </a:cubicBezTo>
                  <a:cubicBezTo>
                    <a:pt x="3283907" y="765737"/>
                    <a:pt x="3263312" y="755435"/>
                    <a:pt x="3247465" y="739588"/>
                  </a:cubicBezTo>
                  <a:cubicBezTo>
                    <a:pt x="3234018" y="726141"/>
                    <a:pt x="3223431" y="709031"/>
                    <a:pt x="3207124" y="699247"/>
                  </a:cubicBezTo>
                  <a:cubicBezTo>
                    <a:pt x="3195918" y="692524"/>
                    <a:pt x="3183961" y="686918"/>
                    <a:pt x="3173506" y="679077"/>
                  </a:cubicBezTo>
                  <a:cubicBezTo>
                    <a:pt x="3165899" y="673372"/>
                    <a:pt x="3160841" y="664744"/>
                    <a:pt x="3153335" y="658906"/>
                  </a:cubicBezTo>
                  <a:cubicBezTo>
                    <a:pt x="3140578" y="648984"/>
                    <a:pt x="3124421" y="643440"/>
                    <a:pt x="3112994" y="632012"/>
                  </a:cubicBezTo>
                  <a:cubicBezTo>
                    <a:pt x="3106271" y="625288"/>
                    <a:pt x="3100329" y="617679"/>
                    <a:pt x="3092824" y="611841"/>
                  </a:cubicBezTo>
                  <a:cubicBezTo>
                    <a:pt x="3080067" y="601919"/>
                    <a:pt x="3063911" y="596375"/>
                    <a:pt x="3052483" y="584947"/>
                  </a:cubicBezTo>
                  <a:cubicBezTo>
                    <a:pt x="3025255" y="557719"/>
                    <a:pt x="3019964" y="547155"/>
                    <a:pt x="2991971" y="531159"/>
                  </a:cubicBezTo>
                  <a:cubicBezTo>
                    <a:pt x="2983269" y="526186"/>
                    <a:pt x="2973779" y="522685"/>
                    <a:pt x="2965077" y="517712"/>
                  </a:cubicBezTo>
                  <a:cubicBezTo>
                    <a:pt x="2958061" y="513703"/>
                    <a:pt x="2952290" y="507547"/>
                    <a:pt x="2944906" y="504265"/>
                  </a:cubicBezTo>
                  <a:cubicBezTo>
                    <a:pt x="2931953" y="498508"/>
                    <a:pt x="2904565" y="490818"/>
                    <a:pt x="2904565" y="490818"/>
                  </a:cubicBezTo>
                  <a:cubicBezTo>
                    <a:pt x="2855013" y="453653"/>
                    <a:pt x="2901131" y="482806"/>
                    <a:pt x="2850777" y="463924"/>
                  </a:cubicBezTo>
                  <a:cubicBezTo>
                    <a:pt x="2841392" y="460405"/>
                    <a:pt x="2833189" y="454199"/>
                    <a:pt x="2823883" y="450477"/>
                  </a:cubicBezTo>
                  <a:cubicBezTo>
                    <a:pt x="2796594" y="439561"/>
                    <a:pt x="2783069" y="436911"/>
                    <a:pt x="2756647" y="430306"/>
                  </a:cubicBezTo>
                  <a:cubicBezTo>
                    <a:pt x="2749924" y="425824"/>
                    <a:pt x="2743704" y="420473"/>
                    <a:pt x="2736477" y="416859"/>
                  </a:cubicBezTo>
                  <a:cubicBezTo>
                    <a:pt x="2730138" y="413689"/>
                    <a:pt x="2723212" y="411729"/>
                    <a:pt x="2716306" y="410135"/>
                  </a:cubicBezTo>
                  <a:cubicBezTo>
                    <a:pt x="2674388" y="400461"/>
                    <a:pt x="2648542" y="396600"/>
                    <a:pt x="2608730" y="389965"/>
                  </a:cubicBezTo>
                  <a:cubicBezTo>
                    <a:pt x="2568342" y="376502"/>
                    <a:pt x="2607165" y="388107"/>
                    <a:pt x="2541494" y="376518"/>
                  </a:cubicBezTo>
                  <a:cubicBezTo>
                    <a:pt x="2518986" y="372546"/>
                    <a:pt x="2496432" y="368614"/>
                    <a:pt x="2474259" y="363071"/>
                  </a:cubicBezTo>
                  <a:cubicBezTo>
                    <a:pt x="2456330" y="358589"/>
                    <a:pt x="2438593" y="353248"/>
                    <a:pt x="2420471" y="349624"/>
                  </a:cubicBezTo>
                  <a:lnTo>
                    <a:pt x="2353235" y="336177"/>
                  </a:lnTo>
                  <a:cubicBezTo>
                    <a:pt x="2342029" y="333936"/>
                    <a:pt x="2330890" y="331332"/>
                    <a:pt x="2319618" y="329453"/>
                  </a:cubicBezTo>
                  <a:cubicBezTo>
                    <a:pt x="2306171" y="327212"/>
                    <a:pt x="2292676" y="325241"/>
                    <a:pt x="2279277" y="322729"/>
                  </a:cubicBezTo>
                  <a:cubicBezTo>
                    <a:pt x="2256813" y="318517"/>
                    <a:pt x="2234214" y="314825"/>
                    <a:pt x="2212041" y="309282"/>
                  </a:cubicBezTo>
                  <a:cubicBezTo>
                    <a:pt x="2194112" y="304800"/>
                    <a:pt x="2176375" y="299459"/>
                    <a:pt x="2158253" y="295835"/>
                  </a:cubicBezTo>
                  <a:cubicBezTo>
                    <a:pt x="2147047" y="293594"/>
                    <a:pt x="2135791" y="291591"/>
                    <a:pt x="2124635" y="289112"/>
                  </a:cubicBezTo>
                  <a:cubicBezTo>
                    <a:pt x="2077366" y="278608"/>
                    <a:pt x="2116861" y="286891"/>
                    <a:pt x="2077571" y="275665"/>
                  </a:cubicBezTo>
                  <a:cubicBezTo>
                    <a:pt x="2068686" y="273126"/>
                    <a:pt x="2059329" y="272186"/>
                    <a:pt x="2050677" y="268941"/>
                  </a:cubicBezTo>
                  <a:cubicBezTo>
                    <a:pt x="2041292" y="265422"/>
                    <a:pt x="2033168" y="259013"/>
                    <a:pt x="2023783" y="255494"/>
                  </a:cubicBezTo>
                  <a:cubicBezTo>
                    <a:pt x="1998498" y="246013"/>
                    <a:pt x="1982092" y="250652"/>
                    <a:pt x="1956547" y="235324"/>
                  </a:cubicBezTo>
                  <a:cubicBezTo>
                    <a:pt x="1945341" y="228600"/>
                    <a:pt x="1934827" y="220561"/>
                    <a:pt x="1922930" y="215153"/>
                  </a:cubicBezTo>
                  <a:cubicBezTo>
                    <a:pt x="1910026" y="209287"/>
                    <a:pt x="1882588" y="201706"/>
                    <a:pt x="1882588" y="201706"/>
                  </a:cubicBezTo>
                  <a:cubicBezTo>
                    <a:pt x="1850624" y="180396"/>
                    <a:pt x="1870085" y="190815"/>
                    <a:pt x="1822077" y="174812"/>
                  </a:cubicBezTo>
                  <a:lnTo>
                    <a:pt x="1741394" y="147918"/>
                  </a:lnTo>
                  <a:cubicBezTo>
                    <a:pt x="1734671" y="145677"/>
                    <a:pt x="1727121" y="145125"/>
                    <a:pt x="1721224" y="141194"/>
                  </a:cubicBezTo>
                  <a:cubicBezTo>
                    <a:pt x="1714500" y="136712"/>
                    <a:pt x="1708480" y="130930"/>
                    <a:pt x="1701053" y="127747"/>
                  </a:cubicBezTo>
                  <a:cubicBezTo>
                    <a:pt x="1692560" y="124107"/>
                    <a:pt x="1683124" y="123265"/>
                    <a:pt x="1674159" y="121024"/>
                  </a:cubicBezTo>
                  <a:cubicBezTo>
                    <a:pt x="1612106" y="89996"/>
                    <a:pt x="1639818" y="98990"/>
                    <a:pt x="1593477" y="87406"/>
                  </a:cubicBezTo>
                  <a:cubicBezTo>
                    <a:pt x="1586753" y="82924"/>
                    <a:pt x="1580733" y="77142"/>
                    <a:pt x="1573306" y="73959"/>
                  </a:cubicBezTo>
                  <a:cubicBezTo>
                    <a:pt x="1564813" y="70319"/>
                    <a:pt x="1555263" y="69890"/>
                    <a:pt x="1546412" y="67235"/>
                  </a:cubicBezTo>
                  <a:cubicBezTo>
                    <a:pt x="1532835" y="63162"/>
                    <a:pt x="1519518" y="58270"/>
                    <a:pt x="1506071" y="53788"/>
                  </a:cubicBezTo>
                  <a:cubicBezTo>
                    <a:pt x="1486855" y="47383"/>
                    <a:pt x="1480100" y="44560"/>
                    <a:pt x="1459006" y="40341"/>
                  </a:cubicBezTo>
                  <a:cubicBezTo>
                    <a:pt x="1445638" y="37667"/>
                    <a:pt x="1432078" y="36057"/>
                    <a:pt x="1418665" y="33618"/>
                  </a:cubicBezTo>
                  <a:cubicBezTo>
                    <a:pt x="1407421" y="31574"/>
                    <a:pt x="1396203" y="29373"/>
                    <a:pt x="1385047" y="26894"/>
                  </a:cubicBezTo>
                  <a:cubicBezTo>
                    <a:pt x="1376027" y="24889"/>
                    <a:pt x="1367244" y="21824"/>
                    <a:pt x="1358153" y="20171"/>
                  </a:cubicBezTo>
                  <a:cubicBezTo>
                    <a:pt x="1342561" y="17336"/>
                    <a:pt x="1326694" y="16201"/>
                    <a:pt x="1311088" y="13447"/>
                  </a:cubicBezTo>
                  <a:cubicBezTo>
                    <a:pt x="1288580" y="9475"/>
                    <a:pt x="1243853" y="0"/>
                    <a:pt x="1243853" y="0"/>
                  </a:cubicBezTo>
                  <a:lnTo>
                    <a:pt x="914400" y="6724"/>
                  </a:lnTo>
                  <a:cubicBezTo>
                    <a:pt x="905166" y="7072"/>
                    <a:pt x="896526" y="11442"/>
                    <a:pt x="887506" y="13447"/>
                  </a:cubicBezTo>
                  <a:cubicBezTo>
                    <a:pt x="822551" y="27881"/>
                    <a:pt x="886596" y="12284"/>
                    <a:pt x="813547" y="26894"/>
                  </a:cubicBezTo>
                  <a:cubicBezTo>
                    <a:pt x="804486" y="28706"/>
                    <a:pt x="795674" y="31613"/>
                    <a:pt x="786653" y="33618"/>
                  </a:cubicBezTo>
                  <a:cubicBezTo>
                    <a:pt x="775497" y="36097"/>
                    <a:pt x="764191" y="37862"/>
                    <a:pt x="753035" y="40341"/>
                  </a:cubicBezTo>
                  <a:cubicBezTo>
                    <a:pt x="744014" y="42346"/>
                    <a:pt x="735162" y="45060"/>
                    <a:pt x="726141" y="47065"/>
                  </a:cubicBezTo>
                  <a:cubicBezTo>
                    <a:pt x="714986" y="49544"/>
                    <a:pt x="703679" y="51309"/>
                    <a:pt x="692524" y="53788"/>
                  </a:cubicBezTo>
                  <a:cubicBezTo>
                    <a:pt x="683503" y="55793"/>
                    <a:pt x="674665" y="58576"/>
                    <a:pt x="665630" y="60512"/>
                  </a:cubicBezTo>
                  <a:cubicBezTo>
                    <a:pt x="643282" y="65301"/>
                    <a:pt x="620567" y="68416"/>
                    <a:pt x="598394" y="73959"/>
                  </a:cubicBezTo>
                  <a:cubicBezTo>
                    <a:pt x="591221" y="75752"/>
                    <a:pt x="515840" y="93137"/>
                    <a:pt x="504265" y="100853"/>
                  </a:cubicBezTo>
                  <a:cubicBezTo>
                    <a:pt x="402314" y="168820"/>
                    <a:pt x="506946" y="95257"/>
                    <a:pt x="443753" y="147918"/>
                  </a:cubicBezTo>
                  <a:cubicBezTo>
                    <a:pt x="437545" y="153091"/>
                    <a:pt x="429893" y="156317"/>
                    <a:pt x="423583" y="161365"/>
                  </a:cubicBezTo>
                  <a:cubicBezTo>
                    <a:pt x="405812" y="175582"/>
                    <a:pt x="395537" y="196709"/>
                    <a:pt x="383241" y="215153"/>
                  </a:cubicBezTo>
                  <a:lnTo>
                    <a:pt x="369794" y="235324"/>
                  </a:lnTo>
                  <a:cubicBezTo>
                    <a:pt x="357979" y="270770"/>
                    <a:pt x="370880" y="242090"/>
                    <a:pt x="342900" y="275665"/>
                  </a:cubicBezTo>
                  <a:cubicBezTo>
                    <a:pt x="337727" y="281873"/>
                    <a:pt x="334626" y="289627"/>
                    <a:pt x="329453" y="295835"/>
                  </a:cubicBezTo>
                  <a:cubicBezTo>
                    <a:pt x="286310" y="347607"/>
                    <a:pt x="329225" y="286094"/>
                    <a:pt x="295835" y="336177"/>
                  </a:cubicBezTo>
                  <a:cubicBezTo>
                    <a:pt x="293594" y="342900"/>
                    <a:pt x="292554" y="350152"/>
                    <a:pt x="289112" y="356347"/>
                  </a:cubicBezTo>
                  <a:cubicBezTo>
                    <a:pt x="281263" y="370475"/>
                    <a:pt x="267329" y="381356"/>
                    <a:pt x="262218" y="396688"/>
                  </a:cubicBezTo>
                  <a:cubicBezTo>
                    <a:pt x="257736" y="410135"/>
                    <a:pt x="252209" y="423278"/>
                    <a:pt x="248771" y="437029"/>
                  </a:cubicBezTo>
                  <a:cubicBezTo>
                    <a:pt x="244522" y="454024"/>
                    <a:pt x="241753" y="468023"/>
                    <a:pt x="235324" y="484094"/>
                  </a:cubicBezTo>
                  <a:cubicBezTo>
                    <a:pt x="233463" y="488747"/>
                    <a:pt x="229721" y="495300"/>
                    <a:pt x="228600" y="497541"/>
                  </a:cubicBezTo>
                  <a:close/>
                </a:path>
              </a:pathLst>
            </a:custGeom>
            <a:solidFill>
              <a:srgbClr val="F1EBF3"/>
            </a:solidFill>
            <a:ln w="2540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5" name="Google Shape;302;p12">
              <a:extLst>
                <a:ext uri="{FF2B5EF4-FFF2-40B4-BE49-F238E27FC236}">
                  <a16:creationId xmlns:a16="http://schemas.microsoft.com/office/drawing/2014/main" id="{4EB548D0-C725-8473-F839-F20E92F4EDDC}"/>
                </a:ext>
              </a:extLst>
            </p:cNvPr>
            <p:cNvSpPr/>
            <p:nvPr/>
          </p:nvSpPr>
          <p:spPr>
            <a:xfrm>
              <a:off x="1192693" y="4515709"/>
              <a:ext cx="995083" cy="188629"/>
            </a:xfrm>
            <a:custGeom>
              <a:avLst/>
              <a:gdLst/>
              <a:ahLst/>
              <a:cxnLst/>
              <a:rect l="l" t="t" r="r" b="b"/>
              <a:pathLst>
                <a:path w="995083" h="188629" extrusionOk="0">
                  <a:moveTo>
                    <a:pt x="995083" y="0"/>
                  </a:moveTo>
                  <a:cubicBezTo>
                    <a:pt x="983877" y="6724"/>
                    <a:pt x="973362" y="14763"/>
                    <a:pt x="961465" y="20171"/>
                  </a:cubicBezTo>
                  <a:cubicBezTo>
                    <a:pt x="934420" y="32464"/>
                    <a:pt x="920493" y="32838"/>
                    <a:pt x="894230" y="40341"/>
                  </a:cubicBezTo>
                  <a:cubicBezTo>
                    <a:pt x="887415" y="42288"/>
                    <a:pt x="880965" y="45471"/>
                    <a:pt x="874059" y="47065"/>
                  </a:cubicBezTo>
                  <a:cubicBezTo>
                    <a:pt x="851789" y="52204"/>
                    <a:pt x="829236" y="56030"/>
                    <a:pt x="806824" y="60512"/>
                  </a:cubicBezTo>
                  <a:cubicBezTo>
                    <a:pt x="795618" y="62753"/>
                    <a:pt x="784293" y="64463"/>
                    <a:pt x="773206" y="67235"/>
                  </a:cubicBezTo>
                  <a:cubicBezTo>
                    <a:pt x="653257" y="97224"/>
                    <a:pt x="776695" y="67882"/>
                    <a:pt x="679077" y="87406"/>
                  </a:cubicBezTo>
                  <a:cubicBezTo>
                    <a:pt x="670016" y="89218"/>
                    <a:pt x="661204" y="92125"/>
                    <a:pt x="652183" y="94130"/>
                  </a:cubicBezTo>
                  <a:cubicBezTo>
                    <a:pt x="641027" y="96609"/>
                    <a:pt x="629721" y="98374"/>
                    <a:pt x="618565" y="100853"/>
                  </a:cubicBezTo>
                  <a:cubicBezTo>
                    <a:pt x="609544" y="102858"/>
                    <a:pt x="600732" y="105765"/>
                    <a:pt x="591671" y="107577"/>
                  </a:cubicBezTo>
                  <a:cubicBezTo>
                    <a:pt x="578303" y="110251"/>
                    <a:pt x="564660" y="111444"/>
                    <a:pt x="551330" y="114300"/>
                  </a:cubicBezTo>
                  <a:cubicBezTo>
                    <a:pt x="447573" y="136533"/>
                    <a:pt x="545500" y="120895"/>
                    <a:pt x="450477" y="134471"/>
                  </a:cubicBezTo>
                  <a:cubicBezTo>
                    <a:pt x="411222" y="147555"/>
                    <a:pt x="449128" y="136085"/>
                    <a:pt x="389965" y="147918"/>
                  </a:cubicBezTo>
                  <a:cubicBezTo>
                    <a:pt x="366461" y="152619"/>
                    <a:pt x="354229" y="158757"/>
                    <a:pt x="329453" y="161365"/>
                  </a:cubicBezTo>
                  <a:cubicBezTo>
                    <a:pt x="271179" y="167499"/>
                    <a:pt x="142640" y="172502"/>
                    <a:pt x="94130" y="174812"/>
                  </a:cubicBezTo>
                  <a:lnTo>
                    <a:pt x="53789" y="181535"/>
                  </a:lnTo>
                  <a:cubicBezTo>
                    <a:pt x="42545" y="183579"/>
                    <a:pt x="31511" y="186841"/>
                    <a:pt x="20171" y="188259"/>
                  </a:cubicBezTo>
                  <a:cubicBezTo>
                    <a:pt x="13499" y="189093"/>
                    <a:pt x="6724" y="188259"/>
                    <a:pt x="0" y="188259"/>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6" name="Google Shape;303;p12">
              <a:extLst>
                <a:ext uri="{FF2B5EF4-FFF2-40B4-BE49-F238E27FC236}">
                  <a16:creationId xmlns:a16="http://schemas.microsoft.com/office/drawing/2014/main" id="{2A38DB69-B948-A5AB-B811-2291605ECF06}"/>
                </a:ext>
              </a:extLst>
            </p:cNvPr>
            <p:cNvSpPr/>
            <p:nvPr/>
          </p:nvSpPr>
          <p:spPr>
            <a:xfrm>
              <a:off x="876209" y="3657904"/>
              <a:ext cx="591671" cy="61395"/>
            </a:xfrm>
            <a:custGeom>
              <a:avLst/>
              <a:gdLst/>
              <a:ahLst/>
              <a:cxnLst/>
              <a:rect l="l" t="t" r="r" b="b"/>
              <a:pathLst>
                <a:path w="591671" h="61395" extrusionOk="0">
                  <a:moveTo>
                    <a:pt x="591671" y="0"/>
                  </a:moveTo>
                  <a:cubicBezTo>
                    <a:pt x="580465" y="6724"/>
                    <a:pt x="569950" y="14763"/>
                    <a:pt x="558053" y="20171"/>
                  </a:cubicBezTo>
                  <a:cubicBezTo>
                    <a:pt x="516778" y="38932"/>
                    <a:pt x="515979" y="31275"/>
                    <a:pt x="470647" y="40341"/>
                  </a:cubicBezTo>
                  <a:cubicBezTo>
                    <a:pt x="435215" y="47427"/>
                    <a:pt x="406231" y="59924"/>
                    <a:pt x="369795" y="60512"/>
                  </a:cubicBezTo>
                  <a:cubicBezTo>
                    <a:pt x="246546" y="62500"/>
                    <a:pt x="123265" y="60512"/>
                    <a:pt x="0" y="60512"/>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7" name="Google Shape;304;p12">
              <a:extLst>
                <a:ext uri="{FF2B5EF4-FFF2-40B4-BE49-F238E27FC236}">
                  <a16:creationId xmlns:a16="http://schemas.microsoft.com/office/drawing/2014/main" id="{F7FCE551-982B-33B6-09D0-3E70DC4EBAC0}"/>
                </a:ext>
              </a:extLst>
            </p:cNvPr>
            <p:cNvSpPr/>
            <p:nvPr/>
          </p:nvSpPr>
          <p:spPr>
            <a:xfrm>
              <a:off x="4248447" y="5751683"/>
              <a:ext cx="295835" cy="531159"/>
            </a:xfrm>
            <a:custGeom>
              <a:avLst/>
              <a:gdLst/>
              <a:ahLst/>
              <a:cxnLst/>
              <a:rect l="l" t="t" r="r" b="b"/>
              <a:pathLst>
                <a:path w="295835" h="531159" extrusionOk="0">
                  <a:moveTo>
                    <a:pt x="295835" y="0"/>
                  </a:moveTo>
                  <a:cubicBezTo>
                    <a:pt x="285941" y="49464"/>
                    <a:pt x="295450" y="24110"/>
                    <a:pt x="262217" y="73959"/>
                  </a:cubicBezTo>
                  <a:lnTo>
                    <a:pt x="248770" y="94129"/>
                  </a:lnTo>
                  <a:cubicBezTo>
                    <a:pt x="232785" y="142088"/>
                    <a:pt x="255451" y="84110"/>
                    <a:pt x="221876" y="134470"/>
                  </a:cubicBezTo>
                  <a:cubicBezTo>
                    <a:pt x="217945" y="140367"/>
                    <a:pt x="218322" y="148302"/>
                    <a:pt x="215152" y="154641"/>
                  </a:cubicBezTo>
                  <a:cubicBezTo>
                    <a:pt x="206671" y="171602"/>
                    <a:pt x="200764" y="175752"/>
                    <a:pt x="188258" y="188259"/>
                  </a:cubicBezTo>
                  <a:cubicBezTo>
                    <a:pt x="176424" y="223761"/>
                    <a:pt x="185466" y="202532"/>
                    <a:pt x="154641" y="248770"/>
                  </a:cubicBezTo>
                  <a:cubicBezTo>
                    <a:pt x="150159" y="255494"/>
                    <a:pt x="143749" y="261275"/>
                    <a:pt x="141194" y="268941"/>
                  </a:cubicBezTo>
                  <a:cubicBezTo>
                    <a:pt x="130533" y="300925"/>
                    <a:pt x="132564" y="306623"/>
                    <a:pt x="114300" y="329453"/>
                  </a:cubicBezTo>
                  <a:cubicBezTo>
                    <a:pt x="110340" y="334403"/>
                    <a:pt x="105335" y="338418"/>
                    <a:pt x="100852" y="342900"/>
                  </a:cubicBezTo>
                  <a:cubicBezTo>
                    <a:pt x="98611" y="349623"/>
                    <a:pt x="97571" y="356875"/>
                    <a:pt x="94129" y="363070"/>
                  </a:cubicBezTo>
                  <a:cubicBezTo>
                    <a:pt x="86280" y="377198"/>
                    <a:pt x="76200" y="389964"/>
                    <a:pt x="67235" y="403411"/>
                  </a:cubicBezTo>
                  <a:lnTo>
                    <a:pt x="53788" y="423582"/>
                  </a:lnTo>
                  <a:cubicBezTo>
                    <a:pt x="49306" y="430306"/>
                    <a:pt x="42897" y="436087"/>
                    <a:pt x="40341" y="443753"/>
                  </a:cubicBezTo>
                  <a:cubicBezTo>
                    <a:pt x="31061" y="471589"/>
                    <a:pt x="37548" y="458026"/>
                    <a:pt x="20170" y="484094"/>
                  </a:cubicBezTo>
                  <a:cubicBezTo>
                    <a:pt x="5721" y="527442"/>
                    <a:pt x="16745" y="514411"/>
                    <a:pt x="0" y="531159"/>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8" name="Google Shape;305;p12">
              <a:extLst>
                <a:ext uri="{FF2B5EF4-FFF2-40B4-BE49-F238E27FC236}">
                  <a16:creationId xmlns:a16="http://schemas.microsoft.com/office/drawing/2014/main" id="{02BBE613-B551-9CBB-991F-75E61F6B5444}"/>
                </a:ext>
              </a:extLst>
            </p:cNvPr>
            <p:cNvSpPr/>
            <p:nvPr/>
          </p:nvSpPr>
          <p:spPr>
            <a:xfrm>
              <a:off x="6403498" y="1029866"/>
              <a:ext cx="147917" cy="1418665"/>
            </a:xfrm>
            <a:custGeom>
              <a:avLst/>
              <a:gdLst/>
              <a:ahLst/>
              <a:cxnLst/>
              <a:rect l="l" t="t" r="r" b="b"/>
              <a:pathLst>
                <a:path w="147917" h="1418665" extrusionOk="0">
                  <a:moveTo>
                    <a:pt x="100853" y="1418665"/>
                  </a:moveTo>
                  <a:cubicBezTo>
                    <a:pt x="114525" y="1350300"/>
                    <a:pt x="100514" y="1413127"/>
                    <a:pt x="114300" y="1364877"/>
                  </a:cubicBezTo>
                  <a:cubicBezTo>
                    <a:pt x="131185" y="1305780"/>
                    <a:pt x="111625" y="1366172"/>
                    <a:pt x="127747" y="1317812"/>
                  </a:cubicBezTo>
                  <a:cubicBezTo>
                    <a:pt x="129988" y="1304365"/>
                    <a:pt x="132031" y="1290884"/>
                    <a:pt x="134470" y="1277471"/>
                  </a:cubicBezTo>
                  <a:cubicBezTo>
                    <a:pt x="136514" y="1266227"/>
                    <a:pt x="139777" y="1255193"/>
                    <a:pt x="141194" y="1243853"/>
                  </a:cubicBezTo>
                  <a:cubicBezTo>
                    <a:pt x="144264" y="1219290"/>
                    <a:pt x="145676" y="1194547"/>
                    <a:pt x="147917" y="1169894"/>
                  </a:cubicBezTo>
                  <a:cubicBezTo>
                    <a:pt x="142116" y="891409"/>
                    <a:pt x="149031" y="934498"/>
                    <a:pt x="134470" y="759759"/>
                  </a:cubicBezTo>
                  <a:cubicBezTo>
                    <a:pt x="132414" y="735090"/>
                    <a:pt x="131248" y="710306"/>
                    <a:pt x="127747" y="685800"/>
                  </a:cubicBezTo>
                  <a:cubicBezTo>
                    <a:pt x="126745" y="678784"/>
                    <a:pt x="122742" y="672505"/>
                    <a:pt x="121023" y="665629"/>
                  </a:cubicBezTo>
                  <a:cubicBezTo>
                    <a:pt x="118251" y="654543"/>
                    <a:pt x="116779" y="643167"/>
                    <a:pt x="114300" y="632012"/>
                  </a:cubicBezTo>
                  <a:cubicBezTo>
                    <a:pt x="112295" y="622991"/>
                    <a:pt x="109229" y="614210"/>
                    <a:pt x="107576" y="605118"/>
                  </a:cubicBezTo>
                  <a:cubicBezTo>
                    <a:pt x="104741" y="589526"/>
                    <a:pt x="103458" y="573685"/>
                    <a:pt x="100853" y="558053"/>
                  </a:cubicBezTo>
                  <a:cubicBezTo>
                    <a:pt x="98974" y="546781"/>
                    <a:pt x="96008" y="535707"/>
                    <a:pt x="94129" y="524435"/>
                  </a:cubicBezTo>
                  <a:cubicBezTo>
                    <a:pt x="82083" y="452160"/>
                    <a:pt x="93592" y="502111"/>
                    <a:pt x="80682" y="450477"/>
                  </a:cubicBezTo>
                  <a:cubicBezTo>
                    <a:pt x="78441" y="416859"/>
                    <a:pt x="77973" y="383076"/>
                    <a:pt x="73959" y="349624"/>
                  </a:cubicBezTo>
                  <a:cubicBezTo>
                    <a:pt x="71236" y="326931"/>
                    <a:pt x="66056" y="304561"/>
                    <a:pt x="60512" y="282388"/>
                  </a:cubicBezTo>
                  <a:cubicBezTo>
                    <a:pt x="56029" y="264459"/>
                    <a:pt x="49677" y="246896"/>
                    <a:pt x="47064" y="228600"/>
                  </a:cubicBezTo>
                  <a:cubicBezTo>
                    <a:pt x="41622" y="190500"/>
                    <a:pt x="42676" y="186348"/>
                    <a:pt x="33617" y="154641"/>
                  </a:cubicBezTo>
                  <a:cubicBezTo>
                    <a:pt x="31670" y="147827"/>
                    <a:pt x="28431" y="141389"/>
                    <a:pt x="26894" y="134471"/>
                  </a:cubicBezTo>
                  <a:cubicBezTo>
                    <a:pt x="23937" y="121163"/>
                    <a:pt x="22609" y="107542"/>
                    <a:pt x="20170" y="94129"/>
                  </a:cubicBezTo>
                  <a:cubicBezTo>
                    <a:pt x="18126" y="82886"/>
                    <a:pt x="15926" y="71667"/>
                    <a:pt x="13447" y="60512"/>
                  </a:cubicBezTo>
                  <a:cubicBezTo>
                    <a:pt x="11442" y="51491"/>
                    <a:pt x="8728" y="42639"/>
                    <a:pt x="6723" y="33618"/>
                  </a:cubicBezTo>
                  <a:cubicBezTo>
                    <a:pt x="4244" y="22462"/>
                    <a:pt x="0" y="0"/>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9" name="Google Shape;306;p12">
              <a:extLst>
                <a:ext uri="{FF2B5EF4-FFF2-40B4-BE49-F238E27FC236}">
                  <a16:creationId xmlns:a16="http://schemas.microsoft.com/office/drawing/2014/main" id="{3AFE6149-D48E-CE80-1115-4DF99FF953EC}"/>
                </a:ext>
              </a:extLst>
            </p:cNvPr>
            <p:cNvSpPr/>
            <p:nvPr/>
          </p:nvSpPr>
          <p:spPr>
            <a:xfrm>
              <a:off x="7553604" y="4328591"/>
              <a:ext cx="598394" cy="174830"/>
            </a:xfrm>
            <a:custGeom>
              <a:avLst/>
              <a:gdLst/>
              <a:ahLst/>
              <a:cxnLst/>
              <a:rect l="l" t="t" r="r" b="b"/>
              <a:pathLst>
                <a:path w="598394" h="174830" extrusionOk="0">
                  <a:moveTo>
                    <a:pt x="0" y="0"/>
                  </a:moveTo>
                  <a:cubicBezTo>
                    <a:pt x="11206" y="6724"/>
                    <a:pt x="21721" y="14763"/>
                    <a:pt x="33618" y="20171"/>
                  </a:cubicBezTo>
                  <a:cubicBezTo>
                    <a:pt x="88953" y="45324"/>
                    <a:pt x="70844" y="23617"/>
                    <a:pt x="141194" y="47065"/>
                  </a:cubicBezTo>
                  <a:cubicBezTo>
                    <a:pt x="147918" y="49306"/>
                    <a:pt x="154415" y="52398"/>
                    <a:pt x="161365" y="53788"/>
                  </a:cubicBezTo>
                  <a:cubicBezTo>
                    <a:pt x="188101" y="59135"/>
                    <a:pt x="215596" y="60622"/>
                    <a:pt x="242047" y="67235"/>
                  </a:cubicBezTo>
                  <a:cubicBezTo>
                    <a:pt x="326121" y="88255"/>
                    <a:pt x="221592" y="61391"/>
                    <a:pt x="289112" y="80682"/>
                  </a:cubicBezTo>
                  <a:cubicBezTo>
                    <a:pt x="297997" y="83221"/>
                    <a:pt x="307155" y="84751"/>
                    <a:pt x="316006" y="87406"/>
                  </a:cubicBezTo>
                  <a:cubicBezTo>
                    <a:pt x="329583" y="91479"/>
                    <a:pt x="342900" y="96371"/>
                    <a:pt x="356347" y="100853"/>
                  </a:cubicBezTo>
                  <a:cubicBezTo>
                    <a:pt x="363071" y="103094"/>
                    <a:pt x="369642" y="105857"/>
                    <a:pt x="376518" y="107576"/>
                  </a:cubicBezTo>
                  <a:cubicBezTo>
                    <a:pt x="394447" y="112059"/>
                    <a:pt x="412773" y="115180"/>
                    <a:pt x="430306" y="121024"/>
                  </a:cubicBezTo>
                  <a:lnTo>
                    <a:pt x="551329" y="161365"/>
                  </a:lnTo>
                  <a:lnTo>
                    <a:pt x="571500" y="168088"/>
                  </a:lnTo>
                  <a:cubicBezTo>
                    <a:pt x="593799" y="175521"/>
                    <a:pt x="584583" y="174812"/>
                    <a:pt x="598394" y="174812"/>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0" name="Google Shape;307;p12">
              <a:extLst>
                <a:ext uri="{FF2B5EF4-FFF2-40B4-BE49-F238E27FC236}">
                  <a16:creationId xmlns:a16="http://schemas.microsoft.com/office/drawing/2014/main" id="{802C7D12-142E-15A6-E8A2-081E9D71BBE1}"/>
                </a:ext>
              </a:extLst>
            </p:cNvPr>
            <p:cNvSpPr/>
            <p:nvPr/>
          </p:nvSpPr>
          <p:spPr>
            <a:xfrm>
              <a:off x="3099785" y="158310"/>
              <a:ext cx="430306" cy="948018"/>
            </a:xfrm>
            <a:custGeom>
              <a:avLst/>
              <a:gdLst/>
              <a:ahLst/>
              <a:cxnLst/>
              <a:rect l="l" t="t" r="r" b="b"/>
              <a:pathLst>
                <a:path w="430306" h="948018" extrusionOk="0">
                  <a:moveTo>
                    <a:pt x="403412" y="948018"/>
                  </a:moveTo>
                  <a:cubicBezTo>
                    <a:pt x="410513" y="930266"/>
                    <a:pt x="418315" y="912669"/>
                    <a:pt x="423583" y="894229"/>
                  </a:cubicBezTo>
                  <a:cubicBezTo>
                    <a:pt x="426122" y="885344"/>
                    <a:pt x="428065" y="876300"/>
                    <a:pt x="430306" y="867335"/>
                  </a:cubicBezTo>
                  <a:cubicBezTo>
                    <a:pt x="428065" y="826994"/>
                    <a:pt x="427414" y="786533"/>
                    <a:pt x="423583" y="746312"/>
                  </a:cubicBezTo>
                  <a:cubicBezTo>
                    <a:pt x="422911" y="739257"/>
                    <a:pt x="418578" y="733017"/>
                    <a:pt x="416859" y="726141"/>
                  </a:cubicBezTo>
                  <a:cubicBezTo>
                    <a:pt x="414087" y="715054"/>
                    <a:pt x="412615" y="703679"/>
                    <a:pt x="410136" y="692523"/>
                  </a:cubicBezTo>
                  <a:cubicBezTo>
                    <a:pt x="408131" y="683502"/>
                    <a:pt x="405417" y="674650"/>
                    <a:pt x="403412" y="665629"/>
                  </a:cubicBezTo>
                  <a:cubicBezTo>
                    <a:pt x="397924" y="640934"/>
                    <a:pt x="396997" y="628557"/>
                    <a:pt x="389965" y="605118"/>
                  </a:cubicBezTo>
                  <a:cubicBezTo>
                    <a:pt x="389941" y="605040"/>
                    <a:pt x="373169" y="554731"/>
                    <a:pt x="369794" y="544606"/>
                  </a:cubicBezTo>
                  <a:lnTo>
                    <a:pt x="356347" y="504265"/>
                  </a:lnTo>
                  <a:cubicBezTo>
                    <a:pt x="354106" y="497541"/>
                    <a:pt x="353555" y="489991"/>
                    <a:pt x="349624" y="484094"/>
                  </a:cubicBezTo>
                  <a:cubicBezTo>
                    <a:pt x="345142" y="477370"/>
                    <a:pt x="339791" y="471151"/>
                    <a:pt x="336177" y="463923"/>
                  </a:cubicBezTo>
                  <a:cubicBezTo>
                    <a:pt x="333007" y="457584"/>
                    <a:pt x="332623" y="450092"/>
                    <a:pt x="329453" y="443753"/>
                  </a:cubicBezTo>
                  <a:cubicBezTo>
                    <a:pt x="315035" y="414917"/>
                    <a:pt x="316657" y="430182"/>
                    <a:pt x="295836" y="403412"/>
                  </a:cubicBezTo>
                  <a:cubicBezTo>
                    <a:pt x="285914" y="390655"/>
                    <a:pt x="280370" y="374498"/>
                    <a:pt x="268942" y="363070"/>
                  </a:cubicBezTo>
                  <a:cubicBezTo>
                    <a:pt x="257736" y="351864"/>
                    <a:pt x="244115" y="342639"/>
                    <a:pt x="235324" y="329453"/>
                  </a:cubicBezTo>
                  <a:cubicBezTo>
                    <a:pt x="226359" y="316006"/>
                    <a:pt x="219858" y="300540"/>
                    <a:pt x="208430" y="289112"/>
                  </a:cubicBezTo>
                  <a:cubicBezTo>
                    <a:pt x="201706" y="282388"/>
                    <a:pt x="194097" y="276447"/>
                    <a:pt x="188259" y="268941"/>
                  </a:cubicBezTo>
                  <a:cubicBezTo>
                    <a:pt x="178337" y="256184"/>
                    <a:pt x="172793" y="240028"/>
                    <a:pt x="161365" y="228600"/>
                  </a:cubicBezTo>
                  <a:cubicBezTo>
                    <a:pt x="129766" y="197001"/>
                    <a:pt x="146469" y="216342"/>
                    <a:pt x="114300" y="168088"/>
                  </a:cubicBezTo>
                  <a:lnTo>
                    <a:pt x="100853" y="147918"/>
                  </a:lnTo>
                  <a:cubicBezTo>
                    <a:pt x="89417" y="113607"/>
                    <a:pt x="101431" y="139627"/>
                    <a:pt x="73959" y="107576"/>
                  </a:cubicBezTo>
                  <a:cubicBezTo>
                    <a:pt x="17141" y="41288"/>
                    <a:pt x="82936" y="113751"/>
                    <a:pt x="40342" y="60512"/>
                  </a:cubicBezTo>
                  <a:cubicBezTo>
                    <a:pt x="36382" y="55562"/>
                    <a:pt x="31377" y="51547"/>
                    <a:pt x="26894" y="47065"/>
                  </a:cubicBezTo>
                  <a:cubicBezTo>
                    <a:pt x="24653" y="40341"/>
                    <a:pt x="23340" y="33233"/>
                    <a:pt x="20171" y="26894"/>
                  </a:cubicBezTo>
                  <a:cubicBezTo>
                    <a:pt x="12568" y="11686"/>
                    <a:pt x="9457" y="9455"/>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1" name="Google Shape;308;p12">
              <a:extLst>
                <a:ext uri="{FF2B5EF4-FFF2-40B4-BE49-F238E27FC236}">
                  <a16:creationId xmlns:a16="http://schemas.microsoft.com/office/drawing/2014/main" id="{FA57D4F8-0383-5432-2E50-5E24C92F483F}"/>
                </a:ext>
              </a:extLst>
            </p:cNvPr>
            <p:cNvSpPr/>
            <p:nvPr/>
          </p:nvSpPr>
          <p:spPr>
            <a:xfrm>
              <a:off x="3854227" y="430692"/>
              <a:ext cx="13447" cy="679076"/>
            </a:xfrm>
            <a:custGeom>
              <a:avLst/>
              <a:gdLst/>
              <a:ahLst/>
              <a:cxnLst/>
              <a:rect l="l" t="t" r="r" b="b"/>
              <a:pathLst>
                <a:path w="13447" h="679076" extrusionOk="0">
                  <a:moveTo>
                    <a:pt x="13447" y="679076"/>
                  </a:moveTo>
                  <a:cubicBezTo>
                    <a:pt x="11206" y="560294"/>
                    <a:pt x="9173" y="441507"/>
                    <a:pt x="6724" y="322729"/>
                  </a:cubicBezTo>
                  <a:cubicBezTo>
                    <a:pt x="-204" y="-13266"/>
                    <a:pt x="0" y="128367"/>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2" name="Google Shape;309;p12">
              <a:extLst>
                <a:ext uri="{FF2B5EF4-FFF2-40B4-BE49-F238E27FC236}">
                  <a16:creationId xmlns:a16="http://schemas.microsoft.com/office/drawing/2014/main" id="{401D891F-30EB-0780-AFB3-51F43587E23D}"/>
                </a:ext>
              </a:extLst>
            </p:cNvPr>
            <p:cNvSpPr/>
            <p:nvPr/>
          </p:nvSpPr>
          <p:spPr>
            <a:xfrm>
              <a:off x="4337939" y="491062"/>
              <a:ext cx="107576" cy="988359"/>
            </a:xfrm>
            <a:custGeom>
              <a:avLst/>
              <a:gdLst/>
              <a:ahLst/>
              <a:cxnLst/>
              <a:rect l="l" t="t" r="r" b="b"/>
              <a:pathLst>
                <a:path w="107576" h="988359" extrusionOk="0">
                  <a:moveTo>
                    <a:pt x="107576" y="988359"/>
                  </a:moveTo>
                  <a:cubicBezTo>
                    <a:pt x="105335" y="921124"/>
                    <a:pt x="104923" y="853802"/>
                    <a:pt x="100853" y="786653"/>
                  </a:cubicBezTo>
                  <a:cubicBezTo>
                    <a:pt x="100424" y="779579"/>
                    <a:pt x="95666" y="773401"/>
                    <a:pt x="94129" y="766483"/>
                  </a:cubicBezTo>
                  <a:cubicBezTo>
                    <a:pt x="91172" y="753175"/>
                    <a:pt x="89647" y="739589"/>
                    <a:pt x="87406" y="726142"/>
                  </a:cubicBezTo>
                  <a:cubicBezTo>
                    <a:pt x="84080" y="682902"/>
                    <a:pt x="81348" y="629282"/>
                    <a:pt x="73959" y="584947"/>
                  </a:cubicBezTo>
                  <a:cubicBezTo>
                    <a:pt x="70202" y="562402"/>
                    <a:pt x="64993" y="540124"/>
                    <a:pt x="60511" y="517712"/>
                  </a:cubicBezTo>
                  <a:cubicBezTo>
                    <a:pt x="51971" y="475014"/>
                    <a:pt x="56564" y="495196"/>
                    <a:pt x="47064" y="457200"/>
                  </a:cubicBezTo>
                  <a:cubicBezTo>
                    <a:pt x="44823" y="437030"/>
                    <a:pt x="43023" y="416805"/>
                    <a:pt x="40341" y="396689"/>
                  </a:cubicBezTo>
                  <a:cubicBezTo>
                    <a:pt x="38539" y="383176"/>
                    <a:pt x="35690" y="369821"/>
                    <a:pt x="33617" y="356347"/>
                  </a:cubicBezTo>
                  <a:cubicBezTo>
                    <a:pt x="31207" y="340684"/>
                    <a:pt x="29135" y="324971"/>
                    <a:pt x="26894" y="309283"/>
                  </a:cubicBezTo>
                  <a:cubicBezTo>
                    <a:pt x="24653" y="239806"/>
                    <a:pt x="23641" y="170279"/>
                    <a:pt x="20170" y="100853"/>
                  </a:cubicBezTo>
                  <a:cubicBezTo>
                    <a:pt x="19157" y="80584"/>
                    <a:pt x="17427" y="60242"/>
                    <a:pt x="13447" y="40342"/>
                  </a:cubicBezTo>
                  <a:cubicBezTo>
                    <a:pt x="10667" y="26443"/>
                    <a:pt x="0" y="0"/>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3" name="Google Shape;310;p12">
              <a:extLst>
                <a:ext uri="{FF2B5EF4-FFF2-40B4-BE49-F238E27FC236}">
                  <a16:creationId xmlns:a16="http://schemas.microsoft.com/office/drawing/2014/main" id="{DF3A9099-D800-D2C1-9B27-6BBCA133D293}"/>
                </a:ext>
              </a:extLst>
            </p:cNvPr>
            <p:cNvSpPr/>
            <p:nvPr/>
          </p:nvSpPr>
          <p:spPr>
            <a:xfrm>
              <a:off x="4755781" y="1396298"/>
              <a:ext cx="121063" cy="342900"/>
            </a:xfrm>
            <a:custGeom>
              <a:avLst/>
              <a:gdLst/>
              <a:ahLst/>
              <a:cxnLst/>
              <a:rect l="l" t="t" r="r" b="b"/>
              <a:pathLst>
                <a:path w="121063" h="342900" extrusionOk="0">
                  <a:moveTo>
                    <a:pt x="121063" y="342900"/>
                  </a:moveTo>
                  <a:cubicBezTo>
                    <a:pt x="118822" y="331694"/>
                    <a:pt x="117111" y="320369"/>
                    <a:pt x="114339" y="309282"/>
                  </a:cubicBezTo>
                  <a:cubicBezTo>
                    <a:pt x="112620" y="302407"/>
                    <a:pt x="109210" y="296017"/>
                    <a:pt x="107616" y="289112"/>
                  </a:cubicBezTo>
                  <a:cubicBezTo>
                    <a:pt x="102408" y="266543"/>
                    <a:pt x="95649" y="222327"/>
                    <a:pt x="87445" y="194982"/>
                  </a:cubicBezTo>
                  <a:cubicBezTo>
                    <a:pt x="83372" y="181405"/>
                    <a:pt x="78480" y="168088"/>
                    <a:pt x="73998" y="154641"/>
                  </a:cubicBezTo>
                  <a:lnTo>
                    <a:pt x="60551" y="114300"/>
                  </a:lnTo>
                  <a:cubicBezTo>
                    <a:pt x="58310" y="107577"/>
                    <a:pt x="58839" y="99141"/>
                    <a:pt x="53828" y="94130"/>
                  </a:cubicBezTo>
                  <a:lnTo>
                    <a:pt x="40380" y="80682"/>
                  </a:lnTo>
                  <a:lnTo>
                    <a:pt x="26933" y="40341"/>
                  </a:lnTo>
                  <a:cubicBezTo>
                    <a:pt x="24692" y="33618"/>
                    <a:pt x="26107" y="24102"/>
                    <a:pt x="20210" y="20171"/>
                  </a:cubicBezTo>
                  <a:cubicBezTo>
                    <a:pt x="-1826" y="5481"/>
                    <a:pt x="39" y="14805"/>
                    <a:pt x="39"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4" name="Google Shape;311;p12">
              <a:extLst>
                <a:ext uri="{FF2B5EF4-FFF2-40B4-BE49-F238E27FC236}">
                  <a16:creationId xmlns:a16="http://schemas.microsoft.com/office/drawing/2014/main" id="{C1848D26-07CC-B67D-B5C5-8D48D0EDAEBC}"/>
                </a:ext>
              </a:extLst>
            </p:cNvPr>
            <p:cNvSpPr/>
            <p:nvPr/>
          </p:nvSpPr>
          <p:spPr>
            <a:xfrm>
              <a:off x="1105327" y="762907"/>
              <a:ext cx="6413485" cy="5101956"/>
            </a:xfrm>
            <a:custGeom>
              <a:avLst/>
              <a:gdLst/>
              <a:ahLst/>
              <a:cxnLst/>
              <a:rect l="l" t="t" r="r" b="b"/>
              <a:pathLst>
                <a:path w="6212541" h="4854388" extrusionOk="0">
                  <a:moveTo>
                    <a:pt x="228600" y="497541"/>
                  </a:moveTo>
                  <a:lnTo>
                    <a:pt x="228600" y="497541"/>
                  </a:lnTo>
                  <a:cubicBezTo>
                    <a:pt x="219635" y="515470"/>
                    <a:pt x="212019" y="534140"/>
                    <a:pt x="201706" y="551329"/>
                  </a:cubicBezTo>
                  <a:cubicBezTo>
                    <a:pt x="198445" y="556765"/>
                    <a:pt x="191521" y="559341"/>
                    <a:pt x="188259" y="564777"/>
                  </a:cubicBezTo>
                  <a:cubicBezTo>
                    <a:pt x="184613" y="570854"/>
                    <a:pt x="184977" y="578752"/>
                    <a:pt x="181535" y="584947"/>
                  </a:cubicBezTo>
                  <a:cubicBezTo>
                    <a:pt x="173686" y="599074"/>
                    <a:pt x="163606" y="611841"/>
                    <a:pt x="154641" y="625288"/>
                  </a:cubicBezTo>
                  <a:lnTo>
                    <a:pt x="141194" y="645459"/>
                  </a:lnTo>
                  <a:lnTo>
                    <a:pt x="121024" y="705971"/>
                  </a:lnTo>
                  <a:cubicBezTo>
                    <a:pt x="118783" y="712694"/>
                    <a:pt x="118231" y="720244"/>
                    <a:pt x="114300" y="726141"/>
                  </a:cubicBezTo>
                  <a:lnTo>
                    <a:pt x="100853" y="746312"/>
                  </a:lnTo>
                  <a:cubicBezTo>
                    <a:pt x="96371" y="759759"/>
                    <a:pt x="93745" y="773975"/>
                    <a:pt x="87406" y="786653"/>
                  </a:cubicBezTo>
                  <a:cubicBezTo>
                    <a:pt x="82924" y="795618"/>
                    <a:pt x="77681" y="804241"/>
                    <a:pt x="73959" y="813547"/>
                  </a:cubicBezTo>
                  <a:cubicBezTo>
                    <a:pt x="68695" y="826708"/>
                    <a:pt x="64994" y="840441"/>
                    <a:pt x="60512" y="853888"/>
                  </a:cubicBezTo>
                  <a:lnTo>
                    <a:pt x="53788" y="874059"/>
                  </a:lnTo>
                  <a:cubicBezTo>
                    <a:pt x="51547" y="880782"/>
                    <a:pt x="50996" y="888332"/>
                    <a:pt x="47065" y="894229"/>
                  </a:cubicBezTo>
                  <a:cubicBezTo>
                    <a:pt x="32943" y="915413"/>
                    <a:pt x="33318" y="911018"/>
                    <a:pt x="26894" y="934571"/>
                  </a:cubicBezTo>
                  <a:cubicBezTo>
                    <a:pt x="22031" y="952401"/>
                    <a:pt x="16485" y="970129"/>
                    <a:pt x="13447" y="988359"/>
                  </a:cubicBezTo>
                  <a:lnTo>
                    <a:pt x="0" y="1069041"/>
                  </a:lnTo>
                  <a:cubicBezTo>
                    <a:pt x="2241" y="1134035"/>
                    <a:pt x="4361" y="1199034"/>
                    <a:pt x="6724" y="1264024"/>
                  </a:cubicBezTo>
                  <a:cubicBezTo>
                    <a:pt x="17699" y="1565835"/>
                    <a:pt x="1263" y="1359003"/>
                    <a:pt x="20171" y="1472453"/>
                  </a:cubicBezTo>
                  <a:cubicBezTo>
                    <a:pt x="30472" y="1534261"/>
                    <a:pt x="20730" y="1501028"/>
                    <a:pt x="33618" y="1539688"/>
                  </a:cubicBezTo>
                  <a:cubicBezTo>
                    <a:pt x="35859" y="1557618"/>
                    <a:pt x="37593" y="1575618"/>
                    <a:pt x="40341" y="1593477"/>
                  </a:cubicBezTo>
                  <a:cubicBezTo>
                    <a:pt x="42079" y="1604772"/>
                    <a:pt x="46599" y="1615676"/>
                    <a:pt x="47065" y="1627094"/>
                  </a:cubicBezTo>
                  <a:cubicBezTo>
                    <a:pt x="51088" y="1725649"/>
                    <a:pt x="49765" y="1824374"/>
                    <a:pt x="53788" y="1922929"/>
                  </a:cubicBezTo>
                  <a:cubicBezTo>
                    <a:pt x="54672" y="1944586"/>
                    <a:pt x="67590" y="1977781"/>
                    <a:pt x="73959" y="1996888"/>
                  </a:cubicBezTo>
                  <a:lnTo>
                    <a:pt x="87406" y="2037229"/>
                  </a:lnTo>
                  <a:cubicBezTo>
                    <a:pt x="89647" y="2043953"/>
                    <a:pt x="92411" y="2050524"/>
                    <a:pt x="94130" y="2057400"/>
                  </a:cubicBezTo>
                  <a:cubicBezTo>
                    <a:pt x="96371" y="2066365"/>
                    <a:pt x="97213" y="2075801"/>
                    <a:pt x="100853" y="2084294"/>
                  </a:cubicBezTo>
                  <a:cubicBezTo>
                    <a:pt x="104036" y="2091721"/>
                    <a:pt x="110686" y="2097237"/>
                    <a:pt x="114300" y="2104465"/>
                  </a:cubicBezTo>
                  <a:cubicBezTo>
                    <a:pt x="117470" y="2110804"/>
                    <a:pt x="118232" y="2118121"/>
                    <a:pt x="121024" y="2124635"/>
                  </a:cubicBezTo>
                  <a:cubicBezTo>
                    <a:pt x="124972" y="2133847"/>
                    <a:pt x="129989" y="2142564"/>
                    <a:pt x="134471" y="2151529"/>
                  </a:cubicBezTo>
                  <a:cubicBezTo>
                    <a:pt x="137326" y="2162949"/>
                    <a:pt x="142556" y="2186799"/>
                    <a:pt x="147918" y="2198594"/>
                  </a:cubicBezTo>
                  <a:cubicBezTo>
                    <a:pt x="156213" y="2216843"/>
                    <a:pt x="174812" y="2252382"/>
                    <a:pt x="174812" y="2252382"/>
                  </a:cubicBezTo>
                  <a:cubicBezTo>
                    <a:pt x="177053" y="2263588"/>
                    <a:pt x="177522" y="2275300"/>
                    <a:pt x="181535" y="2286000"/>
                  </a:cubicBezTo>
                  <a:cubicBezTo>
                    <a:pt x="184372" y="2293566"/>
                    <a:pt x="192146" y="2298605"/>
                    <a:pt x="194983" y="2306171"/>
                  </a:cubicBezTo>
                  <a:cubicBezTo>
                    <a:pt x="198996" y="2316871"/>
                    <a:pt x="197604" y="2329122"/>
                    <a:pt x="201706" y="2339788"/>
                  </a:cubicBezTo>
                  <a:cubicBezTo>
                    <a:pt x="208902" y="2358498"/>
                    <a:pt x="223738" y="2374130"/>
                    <a:pt x="228600" y="2393577"/>
                  </a:cubicBezTo>
                  <a:cubicBezTo>
                    <a:pt x="240998" y="2443163"/>
                    <a:pt x="227675" y="2398139"/>
                    <a:pt x="248771" y="2447365"/>
                  </a:cubicBezTo>
                  <a:cubicBezTo>
                    <a:pt x="251563" y="2453879"/>
                    <a:pt x="252702" y="2461021"/>
                    <a:pt x="255494" y="2467535"/>
                  </a:cubicBezTo>
                  <a:cubicBezTo>
                    <a:pt x="259442" y="2476747"/>
                    <a:pt x="265422" y="2485044"/>
                    <a:pt x="268941" y="2494429"/>
                  </a:cubicBezTo>
                  <a:cubicBezTo>
                    <a:pt x="272186" y="2503082"/>
                    <a:pt x="272111" y="2512794"/>
                    <a:pt x="275665" y="2521324"/>
                  </a:cubicBezTo>
                  <a:cubicBezTo>
                    <a:pt x="283375" y="2539828"/>
                    <a:pt x="296219" y="2556095"/>
                    <a:pt x="302559" y="2575112"/>
                  </a:cubicBezTo>
                  <a:cubicBezTo>
                    <a:pt x="304800" y="2581835"/>
                    <a:pt x="305712" y="2589160"/>
                    <a:pt x="309283" y="2595282"/>
                  </a:cubicBezTo>
                  <a:cubicBezTo>
                    <a:pt x="321498" y="2616222"/>
                    <a:pt x="349624" y="2655794"/>
                    <a:pt x="349624" y="2655794"/>
                  </a:cubicBezTo>
                  <a:cubicBezTo>
                    <a:pt x="364045" y="2699062"/>
                    <a:pt x="345041" y="2652068"/>
                    <a:pt x="376518" y="2696135"/>
                  </a:cubicBezTo>
                  <a:cubicBezTo>
                    <a:pt x="382344" y="2704291"/>
                    <a:pt x="384808" y="2714434"/>
                    <a:pt x="389965" y="2723029"/>
                  </a:cubicBezTo>
                  <a:cubicBezTo>
                    <a:pt x="398280" y="2736887"/>
                    <a:pt x="408293" y="2749666"/>
                    <a:pt x="416859" y="2763371"/>
                  </a:cubicBezTo>
                  <a:lnTo>
                    <a:pt x="450477" y="2817159"/>
                  </a:lnTo>
                  <a:cubicBezTo>
                    <a:pt x="452718" y="2823882"/>
                    <a:pt x="453758" y="2831134"/>
                    <a:pt x="457200" y="2837329"/>
                  </a:cubicBezTo>
                  <a:cubicBezTo>
                    <a:pt x="483828" y="2885261"/>
                    <a:pt x="481855" y="2866467"/>
                    <a:pt x="504265" y="2911288"/>
                  </a:cubicBezTo>
                  <a:cubicBezTo>
                    <a:pt x="507435" y="2917627"/>
                    <a:pt x="507472" y="2925305"/>
                    <a:pt x="510988" y="2931459"/>
                  </a:cubicBezTo>
                  <a:cubicBezTo>
                    <a:pt x="516548" y="2941189"/>
                    <a:pt x="525220" y="2948850"/>
                    <a:pt x="531159" y="2958353"/>
                  </a:cubicBezTo>
                  <a:cubicBezTo>
                    <a:pt x="570553" y="3021383"/>
                    <a:pt x="521040" y="2953600"/>
                    <a:pt x="558053" y="3005418"/>
                  </a:cubicBezTo>
                  <a:cubicBezTo>
                    <a:pt x="564566" y="3014537"/>
                    <a:pt x="571711" y="3023193"/>
                    <a:pt x="578224" y="3032312"/>
                  </a:cubicBezTo>
                  <a:cubicBezTo>
                    <a:pt x="582921" y="3038887"/>
                    <a:pt x="586974" y="3045907"/>
                    <a:pt x="591671" y="3052482"/>
                  </a:cubicBezTo>
                  <a:cubicBezTo>
                    <a:pt x="598184" y="3061601"/>
                    <a:pt x="605902" y="3069874"/>
                    <a:pt x="611841" y="3079377"/>
                  </a:cubicBezTo>
                  <a:cubicBezTo>
                    <a:pt x="617153" y="3087876"/>
                    <a:pt x="619274" y="3098253"/>
                    <a:pt x="625288" y="3106271"/>
                  </a:cubicBezTo>
                  <a:cubicBezTo>
                    <a:pt x="632895" y="3116413"/>
                    <a:pt x="643932" y="3123539"/>
                    <a:pt x="652183" y="3133165"/>
                  </a:cubicBezTo>
                  <a:cubicBezTo>
                    <a:pt x="657442" y="3139300"/>
                    <a:pt x="660933" y="3146760"/>
                    <a:pt x="665630" y="3153335"/>
                  </a:cubicBezTo>
                  <a:cubicBezTo>
                    <a:pt x="672143" y="3162453"/>
                    <a:pt x="678626" y="3171620"/>
                    <a:pt x="685800" y="3180229"/>
                  </a:cubicBezTo>
                  <a:cubicBezTo>
                    <a:pt x="689858" y="3185099"/>
                    <a:pt x="695287" y="3188727"/>
                    <a:pt x="699247" y="3193677"/>
                  </a:cubicBezTo>
                  <a:cubicBezTo>
                    <a:pt x="704295" y="3199987"/>
                    <a:pt x="707521" y="3207639"/>
                    <a:pt x="712694" y="3213847"/>
                  </a:cubicBezTo>
                  <a:cubicBezTo>
                    <a:pt x="718781" y="3221152"/>
                    <a:pt x="726677" y="3226798"/>
                    <a:pt x="732865" y="3234018"/>
                  </a:cubicBezTo>
                  <a:cubicBezTo>
                    <a:pt x="740158" y="3242526"/>
                    <a:pt x="745861" y="3252304"/>
                    <a:pt x="753035" y="3260912"/>
                  </a:cubicBezTo>
                  <a:cubicBezTo>
                    <a:pt x="757093" y="3265782"/>
                    <a:pt x="762425" y="3269489"/>
                    <a:pt x="766483" y="3274359"/>
                  </a:cubicBezTo>
                  <a:cubicBezTo>
                    <a:pt x="788185" y="3300401"/>
                    <a:pt x="795493" y="3320594"/>
                    <a:pt x="826994" y="3341594"/>
                  </a:cubicBezTo>
                  <a:cubicBezTo>
                    <a:pt x="838450" y="3349231"/>
                    <a:pt x="865716" y="3366869"/>
                    <a:pt x="874059" y="3375212"/>
                  </a:cubicBezTo>
                  <a:cubicBezTo>
                    <a:pt x="904471" y="3405624"/>
                    <a:pt x="868409" y="3389016"/>
                    <a:pt x="907677" y="3402106"/>
                  </a:cubicBezTo>
                  <a:cubicBezTo>
                    <a:pt x="912159" y="3408830"/>
                    <a:pt x="915951" y="3416069"/>
                    <a:pt x="921124" y="3422277"/>
                  </a:cubicBezTo>
                  <a:cubicBezTo>
                    <a:pt x="927211" y="3429581"/>
                    <a:pt x="936020" y="3434536"/>
                    <a:pt x="941294" y="3442447"/>
                  </a:cubicBezTo>
                  <a:cubicBezTo>
                    <a:pt x="967275" y="3481418"/>
                    <a:pt x="923079" y="3445992"/>
                    <a:pt x="968188" y="3476065"/>
                  </a:cubicBezTo>
                  <a:cubicBezTo>
                    <a:pt x="978175" y="3491045"/>
                    <a:pt x="981394" y="3498731"/>
                    <a:pt x="995083" y="3509682"/>
                  </a:cubicBezTo>
                  <a:cubicBezTo>
                    <a:pt x="1001393" y="3514730"/>
                    <a:pt x="1008943" y="3518081"/>
                    <a:pt x="1015253" y="3523129"/>
                  </a:cubicBezTo>
                  <a:cubicBezTo>
                    <a:pt x="1020203" y="3527089"/>
                    <a:pt x="1023629" y="3532773"/>
                    <a:pt x="1028700" y="3536577"/>
                  </a:cubicBezTo>
                  <a:cubicBezTo>
                    <a:pt x="1041629" y="3546274"/>
                    <a:pt x="1055594" y="3554506"/>
                    <a:pt x="1069041" y="3563471"/>
                  </a:cubicBezTo>
                  <a:cubicBezTo>
                    <a:pt x="1075765" y="3567953"/>
                    <a:pt x="1081709" y="3573917"/>
                    <a:pt x="1089212" y="3576918"/>
                  </a:cubicBezTo>
                  <a:cubicBezTo>
                    <a:pt x="1100418" y="3581400"/>
                    <a:pt x="1112234" y="3584586"/>
                    <a:pt x="1122830" y="3590365"/>
                  </a:cubicBezTo>
                  <a:cubicBezTo>
                    <a:pt x="1137018" y="3598104"/>
                    <a:pt x="1149724" y="3608294"/>
                    <a:pt x="1163171" y="3617259"/>
                  </a:cubicBezTo>
                  <a:cubicBezTo>
                    <a:pt x="1169894" y="3621741"/>
                    <a:pt x="1177627" y="3624992"/>
                    <a:pt x="1183341" y="3630706"/>
                  </a:cubicBezTo>
                  <a:cubicBezTo>
                    <a:pt x="1198211" y="3645576"/>
                    <a:pt x="1204961" y="3654963"/>
                    <a:pt x="1223683" y="3664324"/>
                  </a:cubicBezTo>
                  <a:cubicBezTo>
                    <a:pt x="1230022" y="3667493"/>
                    <a:pt x="1237130" y="3668806"/>
                    <a:pt x="1243853" y="3671047"/>
                  </a:cubicBezTo>
                  <a:cubicBezTo>
                    <a:pt x="1291377" y="3702729"/>
                    <a:pt x="1232558" y="3662979"/>
                    <a:pt x="1290918" y="3704665"/>
                  </a:cubicBezTo>
                  <a:cubicBezTo>
                    <a:pt x="1297493" y="3709362"/>
                    <a:pt x="1304880" y="3712939"/>
                    <a:pt x="1311088" y="3718112"/>
                  </a:cubicBezTo>
                  <a:cubicBezTo>
                    <a:pt x="1318393" y="3724199"/>
                    <a:pt x="1323196" y="3733243"/>
                    <a:pt x="1331259" y="3738282"/>
                  </a:cubicBezTo>
                  <a:cubicBezTo>
                    <a:pt x="1341494" y="3744679"/>
                    <a:pt x="1353671" y="3747247"/>
                    <a:pt x="1364877" y="3751729"/>
                  </a:cubicBezTo>
                  <a:cubicBezTo>
                    <a:pt x="1392904" y="3779759"/>
                    <a:pt x="1361747" y="3750357"/>
                    <a:pt x="1398494" y="3778624"/>
                  </a:cubicBezTo>
                  <a:cubicBezTo>
                    <a:pt x="1421243" y="3796123"/>
                    <a:pt x="1443318" y="3814483"/>
                    <a:pt x="1465730" y="3832412"/>
                  </a:cubicBezTo>
                  <a:cubicBezTo>
                    <a:pt x="1476936" y="3841377"/>
                    <a:pt x="1487407" y="3851346"/>
                    <a:pt x="1499347" y="3859306"/>
                  </a:cubicBezTo>
                  <a:lnTo>
                    <a:pt x="1559859" y="3899647"/>
                  </a:lnTo>
                  <a:lnTo>
                    <a:pt x="1580030" y="3913094"/>
                  </a:lnTo>
                  <a:cubicBezTo>
                    <a:pt x="1586753" y="3917576"/>
                    <a:pt x="1592534" y="3923986"/>
                    <a:pt x="1600200" y="3926541"/>
                  </a:cubicBezTo>
                  <a:cubicBezTo>
                    <a:pt x="1606924" y="3928782"/>
                    <a:pt x="1614176" y="3929823"/>
                    <a:pt x="1620371" y="3933265"/>
                  </a:cubicBezTo>
                  <a:cubicBezTo>
                    <a:pt x="1634498" y="3941114"/>
                    <a:pt x="1646854" y="3951844"/>
                    <a:pt x="1660712" y="3960159"/>
                  </a:cubicBezTo>
                  <a:cubicBezTo>
                    <a:pt x="1671918" y="3966882"/>
                    <a:pt x="1683696" y="3972733"/>
                    <a:pt x="1694330" y="3980329"/>
                  </a:cubicBezTo>
                  <a:cubicBezTo>
                    <a:pt x="1699488" y="3984014"/>
                    <a:pt x="1702619" y="3990092"/>
                    <a:pt x="1707777" y="3993777"/>
                  </a:cubicBezTo>
                  <a:cubicBezTo>
                    <a:pt x="1718411" y="4001373"/>
                    <a:pt x="1731079" y="4005924"/>
                    <a:pt x="1741394" y="4013947"/>
                  </a:cubicBezTo>
                  <a:cubicBezTo>
                    <a:pt x="1751401" y="4021730"/>
                    <a:pt x="1758146" y="4033234"/>
                    <a:pt x="1768288" y="4040841"/>
                  </a:cubicBezTo>
                  <a:cubicBezTo>
                    <a:pt x="1776307" y="4046855"/>
                    <a:pt x="1786480" y="4049315"/>
                    <a:pt x="1795183" y="4054288"/>
                  </a:cubicBezTo>
                  <a:cubicBezTo>
                    <a:pt x="1802199" y="4058297"/>
                    <a:pt x="1808630" y="4063253"/>
                    <a:pt x="1815353" y="4067735"/>
                  </a:cubicBezTo>
                  <a:cubicBezTo>
                    <a:pt x="1819835" y="4074459"/>
                    <a:pt x="1822719" y="4082585"/>
                    <a:pt x="1828800" y="4087906"/>
                  </a:cubicBezTo>
                  <a:cubicBezTo>
                    <a:pt x="1857253" y="4112803"/>
                    <a:pt x="1861609" y="4112289"/>
                    <a:pt x="1889312" y="4121524"/>
                  </a:cubicBezTo>
                  <a:cubicBezTo>
                    <a:pt x="1895405" y="4126093"/>
                    <a:pt x="1926544" y="4150225"/>
                    <a:pt x="1936377" y="4155141"/>
                  </a:cubicBezTo>
                  <a:cubicBezTo>
                    <a:pt x="1942716" y="4158311"/>
                    <a:pt x="1949824" y="4159624"/>
                    <a:pt x="1956547" y="4161865"/>
                  </a:cubicBezTo>
                  <a:cubicBezTo>
                    <a:pt x="2001311" y="4206627"/>
                    <a:pt x="1953103" y="4164434"/>
                    <a:pt x="1996888" y="4188759"/>
                  </a:cubicBezTo>
                  <a:cubicBezTo>
                    <a:pt x="2011016" y="4196608"/>
                    <a:pt x="2023783" y="4206688"/>
                    <a:pt x="2037230" y="4215653"/>
                  </a:cubicBezTo>
                  <a:cubicBezTo>
                    <a:pt x="2043953" y="4220135"/>
                    <a:pt x="2049734" y="4226545"/>
                    <a:pt x="2057400" y="4229100"/>
                  </a:cubicBezTo>
                  <a:lnTo>
                    <a:pt x="2077571" y="4235824"/>
                  </a:lnTo>
                  <a:cubicBezTo>
                    <a:pt x="2098021" y="4252184"/>
                    <a:pt x="2128289" y="4277992"/>
                    <a:pt x="2151530" y="4289612"/>
                  </a:cubicBezTo>
                  <a:cubicBezTo>
                    <a:pt x="2160495" y="4294094"/>
                    <a:pt x="2169925" y="4297747"/>
                    <a:pt x="2178424" y="4303059"/>
                  </a:cubicBezTo>
                  <a:cubicBezTo>
                    <a:pt x="2187926" y="4308998"/>
                    <a:pt x="2195816" y="4317290"/>
                    <a:pt x="2205318" y="4323229"/>
                  </a:cubicBezTo>
                  <a:cubicBezTo>
                    <a:pt x="2213817" y="4328541"/>
                    <a:pt x="2223450" y="4331809"/>
                    <a:pt x="2232212" y="4336677"/>
                  </a:cubicBezTo>
                  <a:cubicBezTo>
                    <a:pt x="2243636" y="4343024"/>
                    <a:pt x="2254957" y="4349598"/>
                    <a:pt x="2265830" y="4356847"/>
                  </a:cubicBezTo>
                  <a:cubicBezTo>
                    <a:pt x="2275154" y="4363063"/>
                    <a:pt x="2282928" y="4371576"/>
                    <a:pt x="2292724" y="4377018"/>
                  </a:cubicBezTo>
                  <a:cubicBezTo>
                    <a:pt x="2303274" y="4382879"/>
                    <a:pt x="2315692" y="4384786"/>
                    <a:pt x="2326341" y="4390465"/>
                  </a:cubicBezTo>
                  <a:cubicBezTo>
                    <a:pt x="2349403" y="4402765"/>
                    <a:pt x="2371165" y="4417359"/>
                    <a:pt x="2393577" y="4430806"/>
                  </a:cubicBezTo>
                  <a:cubicBezTo>
                    <a:pt x="2404783" y="4437529"/>
                    <a:pt x="2416739" y="4443136"/>
                    <a:pt x="2427194" y="4450977"/>
                  </a:cubicBezTo>
                  <a:cubicBezTo>
                    <a:pt x="2445124" y="4464424"/>
                    <a:pt x="2460174" y="4482994"/>
                    <a:pt x="2480983" y="4491318"/>
                  </a:cubicBezTo>
                  <a:cubicBezTo>
                    <a:pt x="2498693" y="4498402"/>
                    <a:pt x="2524743" y="4507743"/>
                    <a:pt x="2541494" y="4518212"/>
                  </a:cubicBezTo>
                  <a:cubicBezTo>
                    <a:pt x="2588014" y="4547287"/>
                    <a:pt x="2548930" y="4531896"/>
                    <a:pt x="2588559" y="4545106"/>
                  </a:cubicBezTo>
                  <a:cubicBezTo>
                    <a:pt x="2597524" y="4551830"/>
                    <a:pt x="2605430" y="4560265"/>
                    <a:pt x="2615453" y="4565277"/>
                  </a:cubicBezTo>
                  <a:cubicBezTo>
                    <a:pt x="2628131" y="4571616"/>
                    <a:pt x="2642347" y="4574242"/>
                    <a:pt x="2655794" y="4578724"/>
                  </a:cubicBezTo>
                  <a:lnTo>
                    <a:pt x="2675965" y="4585447"/>
                  </a:lnTo>
                  <a:cubicBezTo>
                    <a:pt x="2682688" y="4587688"/>
                    <a:pt x="2689259" y="4590452"/>
                    <a:pt x="2696135" y="4592171"/>
                  </a:cubicBezTo>
                  <a:cubicBezTo>
                    <a:pt x="2705100" y="4594412"/>
                    <a:pt x="2714179" y="4596239"/>
                    <a:pt x="2723030" y="4598894"/>
                  </a:cubicBezTo>
                  <a:cubicBezTo>
                    <a:pt x="2750012" y="4606988"/>
                    <a:pt x="2764044" y="4614298"/>
                    <a:pt x="2790265" y="4619065"/>
                  </a:cubicBezTo>
                  <a:cubicBezTo>
                    <a:pt x="2805857" y="4621900"/>
                    <a:pt x="2821642" y="4623547"/>
                    <a:pt x="2837330" y="4625788"/>
                  </a:cubicBezTo>
                  <a:cubicBezTo>
                    <a:pt x="2878754" y="4639597"/>
                    <a:pt x="2836577" y="4626874"/>
                    <a:pt x="2904565" y="4639235"/>
                  </a:cubicBezTo>
                  <a:cubicBezTo>
                    <a:pt x="2913657" y="4640888"/>
                    <a:pt x="2922424" y="4644023"/>
                    <a:pt x="2931459" y="4645959"/>
                  </a:cubicBezTo>
                  <a:cubicBezTo>
                    <a:pt x="2953807" y="4650748"/>
                    <a:pt x="2976149" y="4655649"/>
                    <a:pt x="2998694" y="4659406"/>
                  </a:cubicBezTo>
                  <a:cubicBezTo>
                    <a:pt x="3012141" y="4661647"/>
                    <a:pt x="3025667" y="4663455"/>
                    <a:pt x="3039035" y="4666129"/>
                  </a:cubicBezTo>
                  <a:cubicBezTo>
                    <a:pt x="3048096" y="4667941"/>
                    <a:pt x="3056926" y="4670775"/>
                    <a:pt x="3065930" y="4672853"/>
                  </a:cubicBezTo>
                  <a:lnTo>
                    <a:pt x="3126441" y="4686300"/>
                  </a:lnTo>
                  <a:cubicBezTo>
                    <a:pt x="3135445" y="4688378"/>
                    <a:pt x="3144293" y="4691120"/>
                    <a:pt x="3153335" y="4693024"/>
                  </a:cubicBezTo>
                  <a:cubicBezTo>
                    <a:pt x="3261296" y="4715752"/>
                    <a:pt x="3227687" y="4710249"/>
                    <a:pt x="3314700" y="4719918"/>
                  </a:cubicBezTo>
                  <a:cubicBezTo>
                    <a:pt x="3380288" y="4736314"/>
                    <a:pt x="3298390" y="4716294"/>
                    <a:pt x="3375212" y="4733365"/>
                  </a:cubicBezTo>
                  <a:cubicBezTo>
                    <a:pt x="3423748" y="4744151"/>
                    <a:pt x="3379991" y="4736679"/>
                    <a:pt x="3435724" y="4746812"/>
                  </a:cubicBezTo>
                  <a:cubicBezTo>
                    <a:pt x="3449137" y="4749251"/>
                    <a:pt x="3462440" y="4753076"/>
                    <a:pt x="3476065" y="4753535"/>
                  </a:cubicBezTo>
                  <a:lnTo>
                    <a:pt x="4034118" y="4766982"/>
                  </a:lnTo>
                  <a:cubicBezTo>
                    <a:pt x="4052047" y="4769223"/>
                    <a:pt x="4070047" y="4770959"/>
                    <a:pt x="4087906" y="4773706"/>
                  </a:cubicBezTo>
                  <a:cubicBezTo>
                    <a:pt x="4099201" y="4775444"/>
                    <a:pt x="4110270" y="4778443"/>
                    <a:pt x="4121524" y="4780429"/>
                  </a:cubicBezTo>
                  <a:cubicBezTo>
                    <a:pt x="4189785" y="4792475"/>
                    <a:pt x="4191521" y="4792351"/>
                    <a:pt x="4249271" y="4800600"/>
                  </a:cubicBezTo>
                  <a:cubicBezTo>
                    <a:pt x="4376652" y="4836995"/>
                    <a:pt x="4216972" y="4793679"/>
                    <a:pt x="4343400" y="4820771"/>
                  </a:cubicBezTo>
                  <a:cubicBezTo>
                    <a:pt x="4359354" y="4824190"/>
                    <a:pt x="4374567" y="4830549"/>
                    <a:pt x="4390465" y="4834218"/>
                  </a:cubicBezTo>
                  <a:cubicBezTo>
                    <a:pt x="4468434" y="4852210"/>
                    <a:pt x="4395345" y="4830395"/>
                    <a:pt x="4464424" y="4847665"/>
                  </a:cubicBezTo>
                  <a:cubicBezTo>
                    <a:pt x="4471299" y="4849384"/>
                    <a:pt x="4477871" y="4852147"/>
                    <a:pt x="4484594" y="4854388"/>
                  </a:cubicBezTo>
                  <a:cubicBezTo>
                    <a:pt x="4618118" y="4841037"/>
                    <a:pt x="4501881" y="4854869"/>
                    <a:pt x="4585447" y="4840941"/>
                  </a:cubicBezTo>
                  <a:cubicBezTo>
                    <a:pt x="4619181" y="4835319"/>
                    <a:pt x="4668829" y="4831077"/>
                    <a:pt x="4699747" y="4820771"/>
                  </a:cubicBezTo>
                  <a:cubicBezTo>
                    <a:pt x="4742693" y="4806455"/>
                    <a:pt x="4693995" y="4821523"/>
                    <a:pt x="4760259" y="4807324"/>
                  </a:cubicBezTo>
                  <a:cubicBezTo>
                    <a:pt x="4778330" y="4803452"/>
                    <a:pt x="4795925" y="4797502"/>
                    <a:pt x="4814047" y="4793877"/>
                  </a:cubicBezTo>
                  <a:lnTo>
                    <a:pt x="4847665" y="4787153"/>
                  </a:lnTo>
                  <a:cubicBezTo>
                    <a:pt x="4880002" y="4781273"/>
                    <a:pt x="4890797" y="4780820"/>
                    <a:pt x="4921624" y="4773706"/>
                  </a:cubicBezTo>
                  <a:cubicBezTo>
                    <a:pt x="5005924" y="4754253"/>
                    <a:pt x="4944136" y="4764727"/>
                    <a:pt x="5022477" y="4753535"/>
                  </a:cubicBezTo>
                  <a:cubicBezTo>
                    <a:pt x="5033683" y="4749053"/>
                    <a:pt x="5045065" y="4744990"/>
                    <a:pt x="5056094" y="4740088"/>
                  </a:cubicBezTo>
                  <a:cubicBezTo>
                    <a:pt x="5065253" y="4736017"/>
                    <a:pt x="5073776" y="4730589"/>
                    <a:pt x="5082988" y="4726641"/>
                  </a:cubicBezTo>
                  <a:cubicBezTo>
                    <a:pt x="5089502" y="4723849"/>
                    <a:pt x="5096645" y="4722710"/>
                    <a:pt x="5103159" y="4719918"/>
                  </a:cubicBezTo>
                  <a:cubicBezTo>
                    <a:pt x="5112371" y="4715970"/>
                    <a:pt x="5120841" y="4710419"/>
                    <a:pt x="5130053" y="4706471"/>
                  </a:cubicBezTo>
                  <a:cubicBezTo>
                    <a:pt x="5136567" y="4703679"/>
                    <a:pt x="5143710" y="4702539"/>
                    <a:pt x="5150224" y="4699747"/>
                  </a:cubicBezTo>
                  <a:cubicBezTo>
                    <a:pt x="5159436" y="4695799"/>
                    <a:pt x="5167959" y="4690371"/>
                    <a:pt x="5177118" y="4686300"/>
                  </a:cubicBezTo>
                  <a:cubicBezTo>
                    <a:pt x="5188147" y="4681398"/>
                    <a:pt x="5199285" y="4676670"/>
                    <a:pt x="5210735" y="4672853"/>
                  </a:cubicBezTo>
                  <a:cubicBezTo>
                    <a:pt x="5219502" y="4669931"/>
                    <a:pt x="5229100" y="4669683"/>
                    <a:pt x="5237630" y="4666129"/>
                  </a:cubicBezTo>
                  <a:cubicBezTo>
                    <a:pt x="5330705" y="4627347"/>
                    <a:pt x="5257670" y="4647671"/>
                    <a:pt x="5318312" y="4632512"/>
                  </a:cubicBezTo>
                  <a:cubicBezTo>
                    <a:pt x="5327277" y="4625788"/>
                    <a:pt x="5335703" y="4618280"/>
                    <a:pt x="5345206" y="4612341"/>
                  </a:cubicBezTo>
                  <a:cubicBezTo>
                    <a:pt x="5400078" y="4578045"/>
                    <a:pt x="5347030" y="4618349"/>
                    <a:pt x="5392271" y="4585447"/>
                  </a:cubicBezTo>
                  <a:cubicBezTo>
                    <a:pt x="5410396" y="4572265"/>
                    <a:pt x="5424798" y="4552194"/>
                    <a:pt x="5446059" y="4545106"/>
                  </a:cubicBezTo>
                  <a:cubicBezTo>
                    <a:pt x="5465667" y="4538570"/>
                    <a:pt x="5474134" y="4536804"/>
                    <a:pt x="5493124" y="4524935"/>
                  </a:cubicBezTo>
                  <a:cubicBezTo>
                    <a:pt x="5539645" y="4495860"/>
                    <a:pt x="5500560" y="4511252"/>
                    <a:pt x="5540188" y="4498041"/>
                  </a:cubicBezTo>
                  <a:cubicBezTo>
                    <a:pt x="5549153" y="4491318"/>
                    <a:pt x="5557580" y="4483810"/>
                    <a:pt x="5567083" y="4477871"/>
                  </a:cubicBezTo>
                  <a:cubicBezTo>
                    <a:pt x="5575582" y="4472559"/>
                    <a:pt x="5585736" y="4470129"/>
                    <a:pt x="5593977" y="4464424"/>
                  </a:cubicBezTo>
                  <a:cubicBezTo>
                    <a:pt x="5614987" y="4449879"/>
                    <a:pt x="5634318" y="4433047"/>
                    <a:pt x="5654488" y="4417359"/>
                  </a:cubicBezTo>
                  <a:cubicBezTo>
                    <a:pt x="5661994" y="4411521"/>
                    <a:pt x="5666921" y="4402715"/>
                    <a:pt x="5674659" y="4397188"/>
                  </a:cubicBezTo>
                  <a:cubicBezTo>
                    <a:pt x="5682815" y="4391362"/>
                    <a:pt x="5693054" y="4389053"/>
                    <a:pt x="5701553" y="4383741"/>
                  </a:cubicBezTo>
                  <a:cubicBezTo>
                    <a:pt x="5711055" y="4377802"/>
                    <a:pt x="5719267" y="4369997"/>
                    <a:pt x="5728447" y="4363571"/>
                  </a:cubicBezTo>
                  <a:cubicBezTo>
                    <a:pt x="5741687" y="4354303"/>
                    <a:pt x="5755859" y="4346374"/>
                    <a:pt x="5768788" y="4336677"/>
                  </a:cubicBezTo>
                  <a:cubicBezTo>
                    <a:pt x="5777753" y="4329953"/>
                    <a:pt x="5786564" y="4323019"/>
                    <a:pt x="5795683" y="4316506"/>
                  </a:cubicBezTo>
                  <a:cubicBezTo>
                    <a:pt x="5802258" y="4311809"/>
                    <a:pt x="5809645" y="4308232"/>
                    <a:pt x="5815853" y="4303059"/>
                  </a:cubicBezTo>
                  <a:cubicBezTo>
                    <a:pt x="5823158" y="4296972"/>
                    <a:pt x="5828719" y="4288975"/>
                    <a:pt x="5836024" y="4282888"/>
                  </a:cubicBezTo>
                  <a:cubicBezTo>
                    <a:pt x="5846058" y="4274526"/>
                    <a:pt x="5883242" y="4253651"/>
                    <a:pt x="5889812" y="4249271"/>
                  </a:cubicBezTo>
                  <a:cubicBezTo>
                    <a:pt x="5899136" y="4243055"/>
                    <a:pt x="5907587" y="4235613"/>
                    <a:pt x="5916706" y="4229100"/>
                  </a:cubicBezTo>
                  <a:cubicBezTo>
                    <a:pt x="5923282" y="4224403"/>
                    <a:pt x="5930153" y="4220135"/>
                    <a:pt x="5936877" y="4215653"/>
                  </a:cubicBezTo>
                  <a:cubicBezTo>
                    <a:pt x="5941359" y="4208929"/>
                    <a:pt x="5945151" y="4201690"/>
                    <a:pt x="5950324" y="4195482"/>
                  </a:cubicBezTo>
                  <a:cubicBezTo>
                    <a:pt x="5956411" y="4188178"/>
                    <a:pt x="5964967" y="4183049"/>
                    <a:pt x="5970494" y="4175312"/>
                  </a:cubicBezTo>
                  <a:cubicBezTo>
                    <a:pt x="5976320" y="4167156"/>
                    <a:pt x="5978968" y="4157120"/>
                    <a:pt x="5983941" y="4148418"/>
                  </a:cubicBezTo>
                  <a:cubicBezTo>
                    <a:pt x="6000114" y="4120115"/>
                    <a:pt x="5997289" y="4135217"/>
                    <a:pt x="6010835" y="4101353"/>
                  </a:cubicBezTo>
                  <a:cubicBezTo>
                    <a:pt x="6016099" y="4088192"/>
                    <a:pt x="6020845" y="4074763"/>
                    <a:pt x="6024283" y="4061012"/>
                  </a:cubicBezTo>
                  <a:cubicBezTo>
                    <a:pt x="6026524" y="4052047"/>
                    <a:pt x="6027762" y="4042770"/>
                    <a:pt x="6031006" y="4034118"/>
                  </a:cubicBezTo>
                  <a:cubicBezTo>
                    <a:pt x="6034525" y="4024733"/>
                    <a:pt x="6039480" y="4015926"/>
                    <a:pt x="6044453" y="4007224"/>
                  </a:cubicBezTo>
                  <a:cubicBezTo>
                    <a:pt x="6048462" y="4000208"/>
                    <a:pt x="6053891" y="3994069"/>
                    <a:pt x="6057900" y="3987053"/>
                  </a:cubicBezTo>
                  <a:cubicBezTo>
                    <a:pt x="6062873" y="3978351"/>
                    <a:pt x="6066374" y="3968861"/>
                    <a:pt x="6071347" y="3960159"/>
                  </a:cubicBezTo>
                  <a:cubicBezTo>
                    <a:pt x="6075356" y="3953143"/>
                    <a:pt x="6080785" y="3947004"/>
                    <a:pt x="6084794" y="3939988"/>
                  </a:cubicBezTo>
                  <a:cubicBezTo>
                    <a:pt x="6089767" y="3931286"/>
                    <a:pt x="6093268" y="3921796"/>
                    <a:pt x="6098241" y="3913094"/>
                  </a:cubicBezTo>
                  <a:cubicBezTo>
                    <a:pt x="6102250" y="3906078"/>
                    <a:pt x="6108074" y="3900151"/>
                    <a:pt x="6111688" y="3892924"/>
                  </a:cubicBezTo>
                  <a:cubicBezTo>
                    <a:pt x="6114858" y="3886585"/>
                    <a:pt x="6115620" y="3879267"/>
                    <a:pt x="6118412" y="3872753"/>
                  </a:cubicBezTo>
                  <a:cubicBezTo>
                    <a:pt x="6122360" y="3863541"/>
                    <a:pt x="6127911" y="3855071"/>
                    <a:pt x="6131859" y="3845859"/>
                  </a:cubicBezTo>
                  <a:cubicBezTo>
                    <a:pt x="6148561" y="3806889"/>
                    <a:pt x="6126189" y="3844278"/>
                    <a:pt x="6152030" y="3805518"/>
                  </a:cubicBezTo>
                  <a:lnTo>
                    <a:pt x="6165477" y="3765177"/>
                  </a:lnTo>
                  <a:cubicBezTo>
                    <a:pt x="6167718" y="3758453"/>
                    <a:pt x="6171035" y="3751997"/>
                    <a:pt x="6172200" y="3745006"/>
                  </a:cubicBezTo>
                  <a:cubicBezTo>
                    <a:pt x="6176271" y="3720584"/>
                    <a:pt x="6186999" y="3653545"/>
                    <a:pt x="6192371" y="3637429"/>
                  </a:cubicBezTo>
                  <a:cubicBezTo>
                    <a:pt x="6194612" y="3630706"/>
                    <a:pt x="6197375" y="3624134"/>
                    <a:pt x="6199094" y="3617259"/>
                  </a:cubicBezTo>
                  <a:cubicBezTo>
                    <a:pt x="6205650" y="3591034"/>
                    <a:pt x="6208745" y="3563153"/>
                    <a:pt x="6212541" y="3536577"/>
                  </a:cubicBezTo>
                  <a:cubicBezTo>
                    <a:pt x="6210300" y="3368489"/>
                    <a:pt x="6209772" y="3200369"/>
                    <a:pt x="6205818" y="3032312"/>
                  </a:cubicBezTo>
                  <a:cubicBezTo>
                    <a:pt x="6204969" y="2996250"/>
                    <a:pt x="6199953" y="2965577"/>
                    <a:pt x="6192371" y="2931459"/>
                  </a:cubicBezTo>
                  <a:cubicBezTo>
                    <a:pt x="6190366" y="2922438"/>
                    <a:pt x="6187652" y="2913586"/>
                    <a:pt x="6185647" y="2904565"/>
                  </a:cubicBezTo>
                  <a:cubicBezTo>
                    <a:pt x="6174828" y="2855881"/>
                    <a:pt x="6184216" y="2886822"/>
                    <a:pt x="6172200" y="2850777"/>
                  </a:cubicBezTo>
                  <a:cubicBezTo>
                    <a:pt x="6159025" y="2771717"/>
                    <a:pt x="6172128" y="2843726"/>
                    <a:pt x="6158753" y="2783541"/>
                  </a:cubicBezTo>
                  <a:cubicBezTo>
                    <a:pt x="6156274" y="2772386"/>
                    <a:pt x="6154600" y="2761059"/>
                    <a:pt x="6152030" y="2749924"/>
                  </a:cubicBezTo>
                  <a:cubicBezTo>
                    <a:pt x="6147874" y="2731916"/>
                    <a:pt x="6140876" y="2714474"/>
                    <a:pt x="6138583" y="2696135"/>
                  </a:cubicBezTo>
                  <a:cubicBezTo>
                    <a:pt x="6136342" y="2678206"/>
                    <a:pt x="6134830" y="2660170"/>
                    <a:pt x="6131859" y="2642347"/>
                  </a:cubicBezTo>
                  <a:cubicBezTo>
                    <a:pt x="6127657" y="2617137"/>
                    <a:pt x="6124804" y="2617655"/>
                    <a:pt x="6118412" y="2595282"/>
                  </a:cubicBezTo>
                  <a:cubicBezTo>
                    <a:pt x="6115873" y="2586397"/>
                    <a:pt x="6113624" y="2577423"/>
                    <a:pt x="6111688" y="2568388"/>
                  </a:cubicBezTo>
                  <a:cubicBezTo>
                    <a:pt x="6108906" y="2555405"/>
                    <a:pt x="6098739" y="2497729"/>
                    <a:pt x="6091518" y="2474259"/>
                  </a:cubicBezTo>
                  <a:cubicBezTo>
                    <a:pt x="6085265" y="2453937"/>
                    <a:pt x="6071347" y="2413747"/>
                    <a:pt x="6071347" y="2413747"/>
                  </a:cubicBezTo>
                  <a:cubicBezTo>
                    <a:pt x="6066803" y="2386478"/>
                    <a:pt x="6065424" y="2371592"/>
                    <a:pt x="6057900" y="2346512"/>
                  </a:cubicBezTo>
                  <a:cubicBezTo>
                    <a:pt x="6053827" y="2332935"/>
                    <a:pt x="6052315" y="2317965"/>
                    <a:pt x="6044453" y="2306171"/>
                  </a:cubicBezTo>
                  <a:cubicBezTo>
                    <a:pt x="6035488" y="2292724"/>
                    <a:pt x="6022670" y="2281161"/>
                    <a:pt x="6017559" y="2265829"/>
                  </a:cubicBezTo>
                  <a:cubicBezTo>
                    <a:pt x="5994080" y="2195393"/>
                    <a:pt x="6016237" y="2250068"/>
                    <a:pt x="5990665" y="2205318"/>
                  </a:cubicBezTo>
                  <a:cubicBezTo>
                    <a:pt x="5985692" y="2196616"/>
                    <a:pt x="5983044" y="2186580"/>
                    <a:pt x="5977218" y="2178424"/>
                  </a:cubicBezTo>
                  <a:cubicBezTo>
                    <a:pt x="5971691" y="2170686"/>
                    <a:pt x="5963771" y="2164977"/>
                    <a:pt x="5957047" y="2158253"/>
                  </a:cubicBezTo>
                  <a:cubicBezTo>
                    <a:pt x="5945214" y="2122750"/>
                    <a:pt x="5954255" y="2143978"/>
                    <a:pt x="5923430" y="2097741"/>
                  </a:cubicBezTo>
                  <a:cubicBezTo>
                    <a:pt x="5918948" y="2091018"/>
                    <a:pt x="5912538" y="2085237"/>
                    <a:pt x="5909983" y="2077571"/>
                  </a:cubicBezTo>
                  <a:cubicBezTo>
                    <a:pt x="5903245" y="2057357"/>
                    <a:pt x="5904293" y="2054606"/>
                    <a:pt x="5889812" y="2037229"/>
                  </a:cubicBezTo>
                  <a:cubicBezTo>
                    <a:pt x="5883725" y="2029924"/>
                    <a:pt x="5875829" y="2024278"/>
                    <a:pt x="5869641" y="2017059"/>
                  </a:cubicBezTo>
                  <a:cubicBezTo>
                    <a:pt x="5862348" y="2008551"/>
                    <a:pt x="5855984" y="1999284"/>
                    <a:pt x="5849471" y="1990165"/>
                  </a:cubicBezTo>
                  <a:cubicBezTo>
                    <a:pt x="5844774" y="1983589"/>
                    <a:pt x="5841197" y="1976202"/>
                    <a:pt x="5836024" y="1969994"/>
                  </a:cubicBezTo>
                  <a:cubicBezTo>
                    <a:pt x="5829937" y="1962689"/>
                    <a:pt x="5823158" y="1955911"/>
                    <a:pt x="5815853" y="1949824"/>
                  </a:cubicBezTo>
                  <a:cubicBezTo>
                    <a:pt x="5809645" y="1944651"/>
                    <a:pt x="5801891" y="1941550"/>
                    <a:pt x="5795683" y="1936377"/>
                  </a:cubicBezTo>
                  <a:cubicBezTo>
                    <a:pt x="5788378" y="1930290"/>
                    <a:pt x="5783330" y="1921618"/>
                    <a:pt x="5775512" y="1916206"/>
                  </a:cubicBezTo>
                  <a:cubicBezTo>
                    <a:pt x="5678554" y="1849081"/>
                    <a:pt x="5741336" y="1898511"/>
                    <a:pt x="5667935" y="1855694"/>
                  </a:cubicBezTo>
                  <a:cubicBezTo>
                    <a:pt x="5653975" y="1847551"/>
                    <a:pt x="5642926" y="1833910"/>
                    <a:pt x="5627594" y="1828800"/>
                  </a:cubicBezTo>
                  <a:cubicBezTo>
                    <a:pt x="5620871" y="1826559"/>
                    <a:pt x="5614238" y="1824024"/>
                    <a:pt x="5607424" y="1822077"/>
                  </a:cubicBezTo>
                  <a:cubicBezTo>
                    <a:pt x="5597370" y="1819205"/>
                    <a:pt x="5571106" y="1814003"/>
                    <a:pt x="5560359" y="1808629"/>
                  </a:cubicBezTo>
                  <a:cubicBezTo>
                    <a:pt x="5553131" y="1805015"/>
                    <a:pt x="5547416" y="1798796"/>
                    <a:pt x="5540188" y="1795182"/>
                  </a:cubicBezTo>
                  <a:cubicBezTo>
                    <a:pt x="5533849" y="1792013"/>
                    <a:pt x="5526271" y="1791794"/>
                    <a:pt x="5520018" y="1788459"/>
                  </a:cubicBezTo>
                  <a:cubicBezTo>
                    <a:pt x="5411513" y="1730590"/>
                    <a:pt x="5473812" y="1752886"/>
                    <a:pt x="5419165" y="1734671"/>
                  </a:cubicBezTo>
                  <a:cubicBezTo>
                    <a:pt x="5412441" y="1730189"/>
                    <a:pt x="5406588" y="1723986"/>
                    <a:pt x="5398994" y="1721224"/>
                  </a:cubicBezTo>
                  <a:cubicBezTo>
                    <a:pt x="5381626" y="1714908"/>
                    <a:pt x="5345206" y="1707777"/>
                    <a:pt x="5345206" y="1707777"/>
                  </a:cubicBezTo>
                  <a:cubicBezTo>
                    <a:pt x="5321874" y="1684445"/>
                    <a:pt x="5324833" y="1684143"/>
                    <a:pt x="5291418" y="1667435"/>
                  </a:cubicBezTo>
                  <a:cubicBezTo>
                    <a:pt x="5280623" y="1662037"/>
                    <a:pt x="5268350" y="1659849"/>
                    <a:pt x="5257800" y="1653988"/>
                  </a:cubicBezTo>
                  <a:cubicBezTo>
                    <a:pt x="5248004" y="1648546"/>
                    <a:pt x="5240408" y="1639757"/>
                    <a:pt x="5230906" y="1633818"/>
                  </a:cubicBezTo>
                  <a:cubicBezTo>
                    <a:pt x="5222407" y="1628506"/>
                    <a:pt x="5212511" y="1625683"/>
                    <a:pt x="5204012" y="1620371"/>
                  </a:cubicBezTo>
                  <a:cubicBezTo>
                    <a:pt x="5194509" y="1614432"/>
                    <a:pt x="5186621" y="1606139"/>
                    <a:pt x="5177118" y="1600200"/>
                  </a:cubicBezTo>
                  <a:cubicBezTo>
                    <a:pt x="5160367" y="1589731"/>
                    <a:pt x="5134316" y="1580390"/>
                    <a:pt x="5116606" y="1573306"/>
                  </a:cubicBezTo>
                  <a:cubicBezTo>
                    <a:pt x="5099203" y="1555903"/>
                    <a:pt x="5080220" y="1534283"/>
                    <a:pt x="5056094" y="1526241"/>
                  </a:cubicBezTo>
                  <a:lnTo>
                    <a:pt x="5035924" y="1519518"/>
                  </a:lnTo>
                  <a:cubicBezTo>
                    <a:pt x="5026959" y="1512794"/>
                    <a:pt x="5018760" y="1504907"/>
                    <a:pt x="5009030" y="1499347"/>
                  </a:cubicBezTo>
                  <a:cubicBezTo>
                    <a:pt x="5002876" y="1495831"/>
                    <a:pt x="4995373" y="1495416"/>
                    <a:pt x="4988859" y="1492624"/>
                  </a:cubicBezTo>
                  <a:cubicBezTo>
                    <a:pt x="4979647" y="1488676"/>
                    <a:pt x="4970421" y="1484558"/>
                    <a:pt x="4961965" y="1479177"/>
                  </a:cubicBezTo>
                  <a:cubicBezTo>
                    <a:pt x="4895546" y="1436910"/>
                    <a:pt x="4938184" y="1453321"/>
                    <a:pt x="4894730" y="1438835"/>
                  </a:cubicBezTo>
                  <a:cubicBezTo>
                    <a:pt x="4863273" y="1407380"/>
                    <a:pt x="4887489" y="1427343"/>
                    <a:pt x="4847665" y="1405218"/>
                  </a:cubicBezTo>
                  <a:cubicBezTo>
                    <a:pt x="4836241" y="1398871"/>
                    <a:pt x="4825129" y="1391973"/>
                    <a:pt x="4814047" y="1385047"/>
                  </a:cubicBezTo>
                  <a:cubicBezTo>
                    <a:pt x="4807195" y="1380764"/>
                    <a:pt x="4801104" y="1375214"/>
                    <a:pt x="4793877" y="1371600"/>
                  </a:cubicBezTo>
                  <a:cubicBezTo>
                    <a:pt x="4787538" y="1368431"/>
                    <a:pt x="4780342" y="1367366"/>
                    <a:pt x="4773706" y="1364877"/>
                  </a:cubicBezTo>
                  <a:cubicBezTo>
                    <a:pt x="4762405" y="1360639"/>
                    <a:pt x="4751046" y="1356487"/>
                    <a:pt x="4740088" y="1351429"/>
                  </a:cubicBezTo>
                  <a:cubicBezTo>
                    <a:pt x="4721887" y="1343029"/>
                    <a:pt x="4702979" y="1335654"/>
                    <a:pt x="4686300" y="1324535"/>
                  </a:cubicBezTo>
                  <a:cubicBezTo>
                    <a:pt x="4679577" y="1320053"/>
                    <a:pt x="4673514" y="1314370"/>
                    <a:pt x="4666130" y="1311088"/>
                  </a:cubicBezTo>
                  <a:cubicBezTo>
                    <a:pt x="4666123" y="1311085"/>
                    <a:pt x="4615707" y="1294281"/>
                    <a:pt x="4605618" y="1290918"/>
                  </a:cubicBezTo>
                  <a:cubicBezTo>
                    <a:pt x="4598894" y="1288677"/>
                    <a:pt x="4591786" y="1287364"/>
                    <a:pt x="4585447" y="1284194"/>
                  </a:cubicBezTo>
                  <a:cubicBezTo>
                    <a:pt x="4562016" y="1272479"/>
                    <a:pt x="4550689" y="1265884"/>
                    <a:pt x="4524935" y="1257300"/>
                  </a:cubicBezTo>
                  <a:cubicBezTo>
                    <a:pt x="4516169" y="1254378"/>
                    <a:pt x="4507006" y="1252818"/>
                    <a:pt x="4498041" y="1250577"/>
                  </a:cubicBezTo>
                  <a:cubicBezTo>
                    <a:pt x="4489076" y="1246094"/>
                    <a:pt x="4480359" y="1241077"/>
                    <a:pt x="4471147" y="1237129"/>
                  </a:cubicBezTo>
                  <a:cubicBezTo>
                    <a:pt x="4464633" y="1234337"/>
                    <a:pt x="4457613" y="1232894"/>
                    <a:pt x="4450977" y="1230406"/>
                  </a:cubicBezTo>
                  <a:cubicBezTo>
                    <a:pt x="4439676" y="1226168"/>
                    <a:pt x="4428388" y="1221861"/>
                    <a:pt x="4417359" y="1216959"/>
                  </a:cubicBezTo>
                  <a:cubicBezTo>
                    <a:pt x="4408200" y="1212888"/>
                    <a:pt x="4399771" y="1207234"/>
                    <a:pt x="4390465" y="1203512"/>
                  </a:cubicBezTo>
                  <a:cubicBezTo>
                    <a:pt x="4377304" y="1198248"/>
                    <a:pt x="4350124" y="1190065"/>
                    <a:pt x="4350124" y="1190065"/>
                  </a:cubicBezTo>
                  <a:cubicBezTo>
                    <a:pt x="4343400" y="1185583"/>
                    <a:pt x="4337337" y="1179900"/>
                    <a:pt x="4329953" y="1176618"/>
                  </a:cubicBezTo>
                  <a:cubicBezTo>
                    <a:pt x="4317000" y="1170861"/>
                    <a:pt x="4303059" y="1167653"/>
                    <a:pt x="4289612" y="1163171"/>
                  </a:cubicBezTo>
                  <a:lnTo>
                    <a:pt x="4269441" y="1156447"/>
                  </a:lnTo>
                  <a:cubicBezTo>
                    <a:pt x="4262718" y="1154206"/>
                    <a:pt x="4255851" y="1152356"/>
                    <a:pt x="4249271" y="1149724"/>
                  </a:cubicBezTo>
                  <a:cubicBezTo>
                    <a:pt x="4223500" y="1139416"/>
                    <a:pt x="4202430" y="1130225"/>
                    <a:pt x="4175312" y="1122829"/>
                  </a:cubicBezTo>
                  <a:cubicBezTo>
                    <a:pt x="4164287" y="1119822"/>
                    <a:pt x="4152781" y="1118878"/>
                    <a:pt x="4141694" y="1116106"/>
                  </a:cubicBezTo>
                  <a:cubicBezTo>
                    <a:pt x="4134819" y="1114387"/>
                    <a:pt x="4128399" y="1111101"/>
                    <a:pt x="4121524" y="1109382"/>
                  </a:cubicBezTo>
                  <a:cubicBezTo>
                    <a:pt x="4092707" y="1102178"/>
                    <a:pt x="4077504" y="1101923"/>
                    <a:pt x="4047565" y="1095935"/>
                  </a:cubicBezTo>
                  <a:cubicBezTo>
                    <a:pt x="4038504" y="1094123"/>
                    <a:pt x="4029706" y="1091148"/>
                    <a:pt x="4020671" y="1089212"/>
                  </a:cubicBezTo>
                  <a:cubicBezTo>
                    <a:pt x="3998322" y="1084423"/>
                    <a:pt x="3975608" y="1081309"/>
                    <a:pt x="3953435" y="1075765"/>
                  </a:cubicBezTo>
                  <a:cubicBezTo>
                    <a:pt x="3887846" y="1059366"/>
                    <a:pt x="3969745" y="1079390"/>
                    <a:pt x="3892924" y="1062318"/>
                  </a:cubicBezTo>
                  <a:cubicBezTo>
                    <a:pt x="3832739" y="1048943"/>
                    <a:pt x="3904748" y="1062046"/>
                    <a:pt x="3825688" y="1048871"/>
                  </a:cubicBezTo>
                  <a:lnTo>
                    <a:pt x="3745006" y="1021977"/>
                  </a:lnTo>
                  <a:cubicBezTo>
                    <a:pt x="3745005" y="1021977"/>
                    <a:pt x="3704666" y="1008530"/>
                    <a:pt x="3704665" y="1008529"/>
                  </a:cubicBezTo>
                  <a:cubicBezTo>
                    <a:pt x="3672701" y="987220"/>
                    <a:pt x="3692159" y="997637"/>
                    <a:pt x="3644153" y="981635"/>
                  </a:cubicBezTo>
                  <a:cubicBezTo>
                    <a:pt x="3644149" y="981634"/>
                    <a:pt x="3603815" y="968190"/>
                    <a:pt x="3603812" y="968188"/>
                  </a:cubicBezTo>
                  <a:cubicBezTo>
                    <a:pt x="3597088" y="963706"/>
                    <a:pt x="3591025" y="958023"/>
                    <a:pt x="3583641" y="954741"/>
                  </a:cubicBezTo>
                  <a:cubicBezTo>
                    <a:pt x="3570688" y="948984"/>
                    <a:pt x="3543300" y="941294"/>
                    <a:pt x="3543300" y="941294"/>
                  </a:cubicBezTo>
                  <a:cubicBezTo>
                    <a:pt x="3498013" y="896007"/>
                    <a:pt x="3550414" y="941490"/>
                    <a:pt x="3496235" y="914400"/>
                  </a:cubicBezTo>
                  <a:cubicBezTo>
                    <a:pt x="3486212" y="909388"/>
                    <a:pt x="3478460" y="900742"/>
                    <a:pt x="3469341" y="894229"/>
                  </a:cubicBezTo>
                  <a:cubicBezTo>
                    <a:pt x="3436582" y="870829"/>
                    <a:pt x="3461669" y="889844"/>
                    <a:pt x="3422277" y="867335"/>
                  </a:cubicBezTo>
                  <a:cubicBezTo>
                    <a:pt x="3345294" y="823345"/>
                    <a:pt x="3465360" y="889335"/>
                    <a:pt x="3381935" y="833718"/>
                  </a:cubicBezTo>
                  <a:cubicBezTo>
                    <a:pt x="3376038" y="829787"/>
                    <a:pt x="3368488" y="829235"/>
                    <a:pt x="3361765" y="826994"/>
                  </a:cubicBezTo>
                  <a:cubicBezTo>
                    <a:pt x="3297411" y="762643"/>
                    <a:pt x="3379811" y="839026"/>
                    <a:pt x="3321424" y="800100"/>
                  </a:cubicBezTo>
                  <a:cubicBezTo>
                    <a:pt x="3313512" y="794825"/>
                    <a:pt x="3308612" y="785950"/>
                    <a:pt x="3301253" y="779929"/>
                  </a:cubicBezTo>
                  <a:cubicBezTo>
                    <a:pt x="3283907" y="765737"/>
                    <a:pt x="3263312" y="755435"/>
                    <a:pt x="3247465" y="739588"/>
                  </a:cubicBezTo>
                  <a:cubicBezTo>
                    <a:pt x="3234018" y="726141"/>
                    <a:pt x="3223431" y="709031"/>
                    <a:pt x="3207124" y="699247"/>
                  </a:cubicBezTo>
                  <a:cubicBezTo>
                    <a:pt x="3195918" y="692524"/>
                    <a:pt x="3183961" y="686918"/>
                    <a:pt x="3173506" y="679077"/>
                  </a:cubicBezTo>
                  <a:cubicBezTo>
                    <a:pt x="3165899" y="673372"/>
                    <a:pt x="3160841" y="664744"/>
                    <a:pt x="3153335" y="658906"/>
                  </a:cubicBezTo>
                  <a:cubicBezTo>
                    <a:pt x="3140578" y="648984"/>
                    <a:pt x="3124421" y="643440"/>
                    <a:pt x="3112994" y="632012"/>
                  </a:cubicBezTo>
                  <a:cubicBezTo>
                    <a:pt x="3106271" y="625288"/>
                    <a:pt x="3100329" y="617679"/>
                    <a:pt x="3092824" y="611841"/>
                  </a:cubicBezTo>
                  <a:cubicBezTo>
                    <a:pt x="3080067" y="601919"/>
                    <a:pt x="3063911" y="596375"/>
                    <a:pt x="3052483" y="584947"/>
                  </a:cubicBezTo>
                  <a:cubicBezTo>
                    <a:pt x="3025255" y="557719"/>
                    <a:pt x="3019964" y="547155"/>
                    <a:pt x="2991971" y="531159"/>
                  </a:cubicBezTo>
                  <a:cubicBezTo>
                    <a:pt x="2983269" y="526186"/>
                    <a:pt x="2973779" y="522685"/>
                    <a:pt x="2965077" y="517712"/>
                  </a:cubicBezTo>
                  <a:cubicBezTo>
                    <a:pt x="2958061" y="513703"/>
                    <a:pt x="2952290" y="507547"/>
                    <a:pt x="2944906" y="504265"/>
                  </a:cubicBezTo>
                  <a:cubicBezTo>
                    <a:pt x="2931953" y="498508"/>
                    <a:pt x="2904565" y="490818"/>
                    <a:pt x="2904565" y="490818"/>
                  </a:cubicBezTo>
                  <a:cubicBezTo>
                    <a:pt x="2855013" y="453653"/>
                    <a:pt x="2901131" y="482806"/>
                    <a:pt x="2850777" y="463924"/>
                  </a:cubicBezTo>
                  <a:cubicBezTo>
                    <a:pt x="2841392" y="460405"/>
                    <a:pt x="2833189" y="454199"/>
                    <a:pt x="2823883" y="450477"/>
                  </a:cubicBezTo>
                  <a:cubicBezTo>
                    <a:pt x="2796594" y="439561"/>
                    <a:pt x="2783069" y="436911"/>
                    <a:pt x="2756647" y="430306"/>
                  </a:cubicBezTo>
                  <a:cubicBezTo>
                    <a:pt x="2749924" y="425824"/>
                    <a:pt x="2743704" y="420473"/>
                    <a:pt x="2736477" y="416859"/>
                  </a:cubicBezTo>
                  <a:cubicBezTo>
                    <a:pt x="2730138" y="413689"/>
                    <a:pt x="2723212" y="411729"/>
                    <a:pt x="2716306" y="410135"/>
                  </a:cubicBezTo>
                  <a:cubicBezTo>
                    <a:pt x="2674388" y="400461"/>
                    <a:pt x="2648542" y="396600"/>
                    <a:pt x="2608730" y="389965"/>
                  </a:cubicBezTo>
                  <a:cubicBezTo>
                    <a:pt x="2568342" y="376502"/>
                    <a:pt x="2607165" y="388107"/>
                    <a:pt x="2541494" y="376518"/>
                  </a:cubicBezTo>
                  <a:cubicBezTo>
                    <a:pt x="2518986" y="372546"/>
                    <a:pt x="2496432" y="368614"/>
                    <a:pt x="2474259" y="363071"/>
                  </a:cubicBezTo>
                  <a:cubicBezTo>
                    <a:pt x="2456330" y="358589"/>
                    <a:pt x="2438593" y="353248"/>
                    <a:pt x="2420471" y="349624"/>
                  </a:cubicBezTo>
                  <a:lnTo>
                    <a:pt x="2353235" y="336177"/>
                  </a:lnTo>
                  <a:cubicBezTo>
                    <a:pt x="2342029" y="333936"/>
                    <a:pt x="2330890" y="331332"/>
                    <a:pt x="2319618" y="329453"/>
                  </a:cubicBezTo>
                  <a:cubicBezTo>
                    <a:pt x="2306171" y="327212"/>
                    <a:pt x="2292676" y="325241"/>
                    <a:pt x="2279277" y="322729"/>
                  </a:cubicBezTo>
                  <a:cubicBezTo>
                    <a:pt x="2256813" y="318517"/>
                    <a:pt x="2234214" y="314825"/>
                    <a:pt x="2212041" y="309282"/>
                  </a:cubicBezTo>
                  <a:cubicBezTo>
                    <a:pt x="2194112" y="304800"/>
                    <a:pt x="2176375" y="299459"/>
                    <a:pt x="2158253" y="295835"/>
                  </a:cubicBezTo>
                  <a:cubicBezTo>
                    <a:pt x="2147047" y="293594"/>
                    <a:pt x="2135791" y="291591"/>
                    <a:pt x="2124635" y="289112"/>
                  </a:cubicBezTo>
                  <a:cubicBezTo>
                    <a:pt x="2077366" y="278608"/>
                    <a:pt x="2116861" y="286891"/>
                    <a:pt x="2077571" y="275665"/>
                  </a:cubicBezTo>
                  <a:cubicBezTo>
                    <a:pt x="2068686" y="273126"/>
                    <a:pt x="2059329" y="272186"/>
                    <a:pt x="2050677" y="268941"/>
                  </a:cubicBezTo>
                  <a:cubicBezTo>
                    <a:pt x="2041292" y="265422"/>
                    <a:pt x="2033168" y="259013"/>
                    <a:pt x="2023783" y="255494"/>
                  </a:cubicBezTo>
                  <a:cubicBezTo>
                    <a:pt x="1998498" y="246013"/>
                    <a:pt x="1982092" y="250652"/>
                    <a:pt x="1956547" y="235324"/>
                  </a:cubicBezTo>
                  <a:cubicBezTo>
                    <a:pt x="1945341" y="228600"/>
                    <a:pt x="1934827" y="220561"/>
                    <a:pt x="1922930" y="215153"/>
                  </a:cubicBezTo>
                  <a:cubicBezTo>
                    <a:pt x="1910026" y="209287"/>
                    <a:pt x="1882588" y="201706"/>
                    <a:pt x="1882588" y="201706"/>
                  </a:cubicBezTo>
                  <a:cubicBezTo>
                    <a:pt x="1850624" y="180396"/>
                    <a:pt x="1870085" y="190815"/>
                    <a:pt x="1822077" y="174812"/>
                  </a:cubicBezTo>
                  <a:lnTo>
                    <a:pt x="1741394" y="147918"/>
                  </a:lnTo>
                  <a:cubicBezTo>
                    <a:pt x="1734671" y="145677"/>
                    <a:pt x="1727121" y="145125"/>
                    <a:pt x="1721224" y="141194"/>
                  </a:cubicBezTo>
                  <a:cubicBezTo>
                    <a:pt x="1714500" y="136712"/>
                    <a:pt x="1708480" y="130930"/>
                    <a:pt x="1701053" y="127747"/>
                  </a:cubicBezTo>
                  <a:cubicBezTo>
                    <a:pt x="1692560" y="124107"/>
                    <a:pt x="1683124" y="123265"/>
                    <a:pt x="1674159" y="121024"/>
                  </a:cubicBezTo>
                  <a:cubicBezTo>
                    <a:pt x="1612106" y="89996"/>
                    <a:pt x="1639818" y="98990"/>
                    <a:pt x="1593477" y="87406"/>
                  </a:cubicBezTo>
                  <a:cubicBezTo>
                    <a:pt x="1586753" y="82924"/>
                    <a:pt x="1580733" y="77142"/>
                    <a:pt x="1573306" y="73959"/>
                  </a:cubicBezTo>
                  <a:cubicBezTo>
                    <a:pt x="1564813" y="70319"/>
                    <a:pt x="1555263" y="69890"/>
                    <a:pt x="1546412" y="67235"/>
                  </a:cubicBezTo>
                  <a:cubicBezTo>
                    <a:pt x="1532835" y="63162"/>
                    <a:pt x="1519518" y="58270"/>
                    <a:pt x="1506071" y="53788"/>
                  </a:cubicBezTo>
                  <a:cubicBezTo>
                    <a:pt x="1486855" y="47383"/>
                    <a:pt x="1480100" y="44560"/>
                    <a:pt x="1459006" y="40341"/>
                  </a:cubicBezTo>
                  <a:cubicBezTo>
                    <a:pt x="1445638" y="37667"/>
                    <a:pt x="1432078" y="36057"/>
                    <a:pt x="1418665" y="33618"/>
                  </a:cubicBezTo>
                  <a:cubicBezTo>
                    <a:pt x="1407421" y="31574"/>
                    <a:pt x="1396203" y="29373"/>
                    <a:pt x="1385047" y="26894"/>
                  </a:cubicBezTo>
                  <a:cubicBezTo>
                    <a:pt x="1376027" y="24889"/>
                    <a:pt x="1367244" y="21824"/>
                    <a:pt x="1358153" y="20171"/>
                  </a:cubicBezTo>
                  <a:cubicBezTo>
                    <a:pt x="1342561" y="17336"/>
                    <a:pt x="1326694" y="16201"/>
                    <a:pt x="1311088" y="13447"/>
                  </a:cubicBezTo>
                  <a:cubicBezTo>
                    <a:pt x="1288580" y="9475"/>
                    <a:pt x="1243853" y="0"/>
                    <a:pt x="1243853" y="0"/>
                  </a:cubicBezTo>
                  <a:lnTo>
                    <a:pt x="914400" y="6724"/>
                  </a:lnTo>
                  <a:cubicBezTo>
                    <a:pt x="905166" y="7072"/>
                    <a:pt x="896526" y="11442"/>
                    <a:pt x="887506" y="13447"/>
                  </a:cubicBezTo>
                  <a:cubicBezTo>
                    <a:pt x="822551" y="27881"/>
                    <a:pt x="886596" y="12284"/>
                    <a:pt x="813547" y="26894"/>
                  </a:cubicBezTo>
                  <a:cubicBezTo>
                    <a:pt x="804486" y="28706"/>
                    <a:pt x="795674" y="31613"/>
                    <a:pt x="786653" y="33618"/>
                  </a:cubicBezTo>
                  <a:cubicBezTo>
                    <a:pt x="775497" y="36097"/>
                    <a:pt x="764191" y="37862"/>
                    <a:pt x="753035" y="40341"/>
                  </a:cubicBezTo>
                  <a:cubicBezTo>
                    <a:pt x="744014" y="42346"/>
                    <a:pt x="735162" y="45060"/>
                    <a:pt x="726141" y="47065"/>
                  </a:cubicBezTo>
                  <a:cubicBezTo>
                    <a:pt x="714986" y="49544"/>
                    <a:pt x="703679" y="51309"/>
                    <a:pt x="692524" y="53788"/>
                  </a:cubicBezTo>
                  <a:cubicBezTo>
                    <a:pt x="683503" y="55793"/>
                    <a:pt x="674665" y="58576"/>
                    <a:pt x="665630" y="60512"/>
                  </a:cubicBezTo>
                  <a:cubicBezTo>
                    <a:pt x="643282" y="65301"/>
                    <a:pt x="620567" y="68416"/>
                    <a:pt x="598394" y="73959"/>
                  </a:cubicBezTo>
                  <a:cubicBezTo>
                    <a:pt x="591221" y="75752"/>
                    <a:pt x="515840" y="93137"/>
                    <a:pt x="504265" y="100853"/>
                  </a:cubicBezTo>
                  <a:cubicBezTo>
                    <a:pt x="402314" y="168820"/>
                    <a:pt x="506946" y="95257"/>
                    <a:pt x="443753" y="147918"/>
                  </a:cubicBezTo>
                  <a:cubicBezTo>
                    <a:pt x="437545" y="153091"/>
                    <a:pt x="429893" y="156317"/>
                    <a:pt x="423583" y="161365"/>
                  </a:cubicBezTo>
                  <a:cubicBezTo>
                    <a:pt x="405812" y="175582"/>
                    <a:pt x="395537" y="196709"/>
                    <a:pt x="383241" y="215153"/>
                  </a:cubicBezTo>
                  <a:lnTo>
                    <a:pt x="369794" y="235324"/>
                  </a:lnTo>
                  <a:cubicBezTo>
                    <a:pt x="357979" y="270770"/>
                    <a:pt x="370880" y="242090"/>
                    <a:pt x="342900" y="275665"/>
                  </a:cubicBezTo>
                  <a:cubicBezTo>
                    <a:pt x="337727" y="281873"/>
                    <a:pt x="334626" y="289627"/>
                    <a:pt x="329453" y="295835"/>
                  </a:cubicBezTo>
                  <a:cubicBezTo>
                    <a:pt x="286310" y="347607"/>
                    <a:pt x="329225" y="286094"/>
                    <a:pt x="295835" y="336177"/>
                  </a:cubicBezTo>
                  <a:cubicBezTo>
                    <a:pt x="293594" y="342900"/>
                    <a:pt x="292554" y="350152"/>
                    <a:pt x="289112" y="356347"/>
                  </a:cubicBezTo>
                  <a:cubicBezTo>
                    <a:pt x="281263" y="370475"/>
                    <a:pt x="267329" y="381356"/>
                    <a:pt x="262218" y="396688"/>
                  </a:cubicBezTo>
                  <a:cubicBezTo>
                    <a:pt x="257736" y="410135"/>
                    <a:pt x="252209" y="423278"/>
                    <a:pt x="248771" y="437029"/>
                  </a:cubicBezTo>
                  <a:cubicBezTo>
                    <a:pt x="244522" y="454024"/>
                    <a:pt x="241753" y="468023"/>
                    <a:pt x="235324" y="484094"/>
                  </a:cubicBezTo>
                  <a:cubicBezTo>
                    <a:pt x="233463" y="488747"/>
                    <a:pt x="229721" y="495300"/>
                    <a:pt x="228600" y="497541"/>
                  </a:cubicBezTo>
                  <a:close/>
                </a:path>
              </a:pathLst>
            </a:custGeom>
            <a:noFill/>
            <a:ln w="254000" cap="flat" cmpd="sng">
              <a:solidFill>
                <a:srgbClr val="5959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5" name="Google Shape;312;p12">
              <a:extLst>
                <a:ext uri="{FF2B5EF4-FFF2-40B4-BE49-F238E27FC236}">
                  <a16:creationId xmlns:a16="http://schemas.microsoft.com/office/drawing/2014/main" id="{38A9D833-83FD-4AF0-CE1D-0FF9F2A1794B}"/>
                </a:ext>
              </a:extLst>
            </p:cNvPr>
            <p:cNvSpPr/>
            <p:nvPr/>
          </p:nvSpPr>
          <p:spPr>
            <a:xfrm>
              <a:off x="3337119" y="2621896"/>
              <a:ext cx="3195483" cy="2064774"/>
            </a:xfrm>
            <a:custGeom>
              <a:avLst/>
              <a:gdLst/>
              <a:ahLst/>
              <a:cxnLst/>
              <a:rect l="l" t="t" r="r" b="b"/>
              <a:pathLst>
                <a:path w="3195483" h="2064774" extrusionOk="0">
                  <a:moveTo>
                    <a:pt x="757083" y="0"/>
                  </a:moveTo>
                  <a:lnTo>
                    <a:pt x="757083" y="0"/>
                  </a:lnTo>
                  <a:cubicBezTo>
                    <a:pt x="806244" y="36051"/>
                    <a:pt x="850518" y="79954"/>
                    <a:pt x="904567" y="108154"/>
                  </a:cubicBezTo>
                  <a:cubicBezTo>
                    <a:pt x="927994" y="120377"/>
                    <a:pt x="957228" y="113260"/>
                    <a:pt x="983225" y="117987"/>
                  </a:cubicBezTo>
                  <a:cubicBezTo>
                    <a:pt x="993422" y="119841"/>
                    <a:pt x="1002559" y="125786"/>
                    <a:pt x="1012722" y="127819"/>
                  </a:cubicBezTo>
                  <a:cubicBezTo>
                    <a:pt x="1035447" y="132364"/>
                    <a:pt x="1058606" y="134374"/>
                    <a:pt x="1081548" y="137651"/>
                  </a:cubicBezTo>
                  <a:cubicBezTo>
                    <a:pt x="1136061" y="155821"/>
                    <a:pt x="1094010" y="143759"/>
                    <a:pt x="1179871" y="157316"/>
                  </a:cubicBezTo>
                  <a:lnTo>
                    <a:pt x="1297858" y="176980"/>
                  </a:lnTo>
                  <a:cubicBezTo>
                    <a:pt x="1465733" y="232938"/>
                    <a:pt x="1295600" y="179446"/>
                    <a:pt x="1759974" y="196645"/>
                  </a:cubicBezTo>
                  <a:cubicBezTo>
                    <a:pt x="1792889" y="197864"/>
                    <a:pt x="1825647" y="202124"/>
                    <a:pt x="1858296" y="206477"/>
                  </a:cubicBezTo>
                  <a:cubicBezTo>
                    <a:pt x="1874861" y="208686"/>
                    <a:pt x="1890795" y="215027"/>
                    <a:pt x="1907458" y="216309"/>
                  </a:cubicBezTo>
                  <a:cubicBezTo>
                    <a:pt x="1976159" y="221594"/>
                    <a:pt x="2045109" y="222864"/>
                    <a:pt x="2113935" y="226141"/>
                  </a:cubicBezTo>
                  <a:cubicBezTo>
                    <a:pt x="2140154" y="229419"/>
                    <a:pt x="2166529" y="231630"/>
                    <a:pt x="2192593" y="235974"/>
                  </a:cubicBezTo>
                  <a:cubicBezTo>
                    <a:pt x="2266053" y="248218"/>
                    <a:pt x="2200636" y="241611"/>
                    <a:pt x="2261419" y="255638"/>
                  </a:cubicBezTo>
                  <a:cubicBezTo>
                    <a:pt x="2293986" y="263154"/>
                    <a:pt x="2328033" y="264734"/>
                    <a:pt x="2359741" y="275303"/>
                  </a:cubicBezTo>
                  <a:cubicBezTo>
                    <a:pt x="2402058" y="289408"/>
                    <a:pt x="2379183" y="282621"/>
                    <a:pt x="2428567" y="294967"/>
                  </a:cubicBezTo>
                  <a:cubicBezTo>
                    <a:pt x="2441677" y="301522"/>
                    <a:pt x="2454424" y="308858"/>
                    <a:pt x="2467896" y="314632"/>
                  </a:cubicBezTo>
                  <a:cubicBezTo>
                    <a:pt x="2477422" y="318715"/>
                    <a:pt x="2487689" y="320825"/>
                    <a:pt x="2497393" y="324464"/>
                  </a:cubicBezTo>
                  <a:cubicBezTo>
                    <a:pt x="2513919" y="330661"/>
                    <a:pt x="2530426" y="336961"/>
                    <a:pt x="2546554" y="344129"/>
                  </a:cubicBezTo>
                  <a:cubicBezTo>
                    <a:pt x="2619444" y="376525"/>
                    <a:pt x="2554802" y="353433"/>
                    <a:pt x="2615380" y="373625"/>
                  </a:cubicBezTo>
                  <a:cubicBezTo>
                    <a:pt x="2653588" y="402282"/>
                    <a:pt x="2696730" y="431741"/>
                    <a:pt x="2723535" y="471948"/>
                  </a:cubicBezTo>
                  <a:lnTo>
                    <a:pt x="2743200" y="501445"/>
                  </a:lnTo>
                  <a:lnTo>
                    <a:pt x="2762864" y="580103"/>
                  </a:lnTo>
                  <a:cubicBezTo>
                    <a:pt x="2766141" y="593213"/>
                    <a:pt x="2770046" y="606181"/>
                    <a:pt x="2772696" y="619432"/>
                  </a:cubicBezTo>
                  <a:lnTo>
                    <a:pt x="2792361" y="717754"/>
                  </a:lnTo>
                  <a:cubicBezTo>
                    <a:pt x="2789084" y="773470"/>
                    <a:pt x="2788083" y="829367"/>
                    <a:pt x="2782529" y="884903"/>
                  </a:cubicBezTo>
                  <a:cubicBezTo>
                    <a:pt x="2779475" y="915441"/>
                    <a:pt x="2745944" y="954528"/>
                    <a:pt x="2733367" y="973393"/>
                  </a:cubicBezTo>
                  <a:cubicBezTo>
                    <a:pt x="2726812" y="983225"/>
                    <a:pt x="2723157" y="995800"/>
                    <a:pt x="2713703" y="1002890"/>
                  </a:cubicBezTo>
                  <a:cubicBezTo>
                    <a:pt x="2561935" y="1116715"/>
                    <a:pt x="2691811" y="1026637"/>
                    <a:pt x="2595716" y="1081548"/>
                  </a:cubicBezTo>
                  <a:cubicBezTo>
                    <a:pt x="2585456" y="1087411"/>
                    <a:pt x="2577283" y="1097063"/>
                    <a:pt x="2566219" y="1101212"/>
                  </a:cubicBezTo>
                  <a:cubicBezTo>
                    <a:pt x="2550571" y="1107080"/>
                    <a:pt x="2533445" y="1107767"/>
                    <a:pt x="2517058" y="1111045"/>
                  </a:cubicBezTo>
                  <a:cubicBezTo>
                    <a:pt x="2490839" y="1124155"/>
                    <a:pt x="2467420" y="1146228"/>
                    <a:pt x="2438400" y="1150374"/>
                  </a:cubicBezTo>
                  <a:cubicBezTo>
                    <a:pt x="2415458" y="1153651"/>
                    <a:pt x="2392434" y="1156396"/>
                    <a:pt x="2369574" y="1160206"/>
                  </a:cubicBezTo>
                  <a:cubicBezTo>
                    <a:pt x="2310276" y="1170089"/>
                    <a:pt x="2334106" y="1168087"/>
                    <a:pt x="2281083" y="1179870"/>
                  </a:cubicBezTo>
                  <a:cubicBezTo>
                    <a:pt x="2264769" y="1183495"/>
                    <a:pt x="2248309" y="1186425"/>
                    <a:pt x="2231922" y="1189703"/>
                  </a:cubicBezTo>
                  <a:lnTo>
                    <a:pt x="1789471" y="1179870"/>
                  </a:lnTo>
                  <a:cubicBezTo>
                    <a:pt x="1769550" y="1179089"/>
                    <a:pt x="1749970" y="1174215"/>
                    <a:pt x="1730477" y="1170038"/>
                  </a:cubicBezTo>
                  <a:cubicBezTo>
                    <a:pt x="1720433" y="1167886"/>
                    <a:pt x="1647290" y="1151241"/>
                    <a:pt x="1622322" y="1140541"/>
                  </a:cubicBezTo>
                  <a:cubicBezTo>
                    <a:pt x="1429398" y="1057859"/>
                    <a:pt x="1762545" y="1192700"/>
                    <a:pt x="1533832" y="1101212"/>
                  </a:cubicBezTo>
                  <a:cubicBezTo>
                    <a:pt x="1472294" y="1039676"/>
                    <a:pt x="1542073" y="1101708"/>
                    <a:pt x="1455174" y="1052051"/>
                  </a:cubicBezTo>
                  <a:cubicBezTo>
                    <a:pt x="1424394" y="1034463"/>
                    <a:pt x="1396180" y="1012723"/>
                    <a:pt x="1366683" y="993058"/>
                  </a:cubicBezTo>
                  <a:lnTo>
                    <a:pt x="1337187" y="973393"/>
                  </a:lnTo>
                  <a:cubicBezTo>
                    <a:pt x="1327355" y="966838"/>
                    <a:pt x="1316046" y="962085"/>
                    <a:pt x="1307690" y="953729"/>
                  </a:cubicBezTo>
                  <a:cubicBezTo>
                    <a:pt x="1283500" y="929539"/>
                    <a:pt x="1268812" y="909709"/>
                    <a:pt x="1238864" y="894735"/>
                  </a:cubicBezTo>
                  <a:cubicBezTo>
                    <a:pt x="1229594" y="890100"/>
                    <a:pt x="1219199" y="888180"/>
                    <a:pt x="1209367" y="884903"/>
                  </a:cubicBezTo>
                  <a:cubicBezTo>
                    <a:pt x="1196257" y="875071"/>
                    <a:pt x="1184424" y="863253"/>
                    <a:pt x="1170038" y="855406"/>
                  </a:cubicBezTo>
                  <a:cubicBezTo>
                    <a:pt x="1021670" y="774478"/>
                    <a:pt x="1153963" y="853462"/>
                    <a:pt x="1071716" y="816077"/>
                  </a:cubicBezTo>
                  <a:cubicBezTo>
                    <a:pt x="1045029" y="803947"/>
                    <a:pt x="1021497" y="783858"/>
                    <a:pt x="993058" y="776748"/>
                  </a:cubicBezTo>
                  <a:cubicBezTo>
                    <a:pt x="979948" y="773471"/>
                    <a:pt x="966549" y="771189"/>
                    <a:pt x="953729" y="766916"/>
                  </a:cubicBezTo>
                  <a:cubicBezTo>
                    <a:pt x="885134" y="744051"/>
                    <a:pt x="925190" y="753281"/>
                    <a:pt x="865238" y="727587"/>
                  </a:cubicBezTo>
                  <a:cubicBezTo>
                    <a:pt x="832087" y="713379"/>
                    <a:pt x="833846" y="720400"/>
                    <a:pt x="796412" y="707922"/>
                  </a:cubicBezTo>
                  <a:cubicBezTo>
                    <a:pt x="779668" y="702341"/>
                    <a:pt x="764509" y="691956"/>
                    <a:pt x="747251" y="688258"/>
                  </a:cubicBezTo>
                  <a:cubicBezTo>
                    <a:pt x="718232" y="682039"/>
                    <a:pt x="688258" y="681703"/>
                    <a:pt x="658761" y="678425"/>
                  </a:cubicBezTo>
                  <a:cubicBezTo>
                    <a:pt x="586602" y="642346"/>
                    <a:pt x="646725" y="666742"/>
                    <a:pt x="530941" y="648929"/>
                  </a:cubicBezTo>
                  <a:cubicBezTo>
                    <a:pt x="517585" y="646874"/>
                    <a:pt x="504803" y="642028"/>
                    <a:pt x="491612" y="639096"/>
                  </a:cubicBezTo>
                  <a:cubicBezTo>
                    <a:pt x="475298" y="635471"/>
                    <a:pt x="458735" y="633022"/>
                    <a:pt x="442451" y="629264"/>
                  </a:cubicBezTo>
                  <a:cubicBezTo>
                    <a:pt x="416117" y="623187"/>
                    <a:pt x="390451" y="614043"/>
                    <a:pt x="363793" y="609600"/>
                  </a:cubicBezTo>
                  <a:cubicBezTo>
                    <a:pt x="288316" y="597019"/>
                    <a:pt x="324349" y="603677"/>
                    <a:pt x="255638" y="589935"/>
                  </a:cubicBezTo>
                  <a:cubicBezTo>
                    <a:pt x="252454" y="590253"/>
                    <a:pt x="144721" y="596233"/>
                    <a:pt x="117987" y="609600"/>
                  </a:cubicBezTo>
                  <a:cubicBezTo>
                    <a:pt x="86667" y="625260"/>
                    <a:pt x="52616" y="650681"/>
                    <a:pt x="29496" y="678425"/>
                  </a:cubicBezTo>
                  <a:cubicBezTo>
                    <a:pt x="21931" y="687503"/>
                    <a:pt x="16387" y="698090"/>
                    <a:pt x="9832" y="707922"/>
                  </a:cubicBezTo>
                  <a:cubicBezTo>
                    <a:pt x="6555" y="724309"/>
                    <a:pt x="0" y="740371"/>
                    <a:pt x="0" y="757083"/>
                  </a:cubicBezTo>
                  <a:cubicBezTo>
                    <a:pt x="0" y="791374"/>
                    <a:pt x="7970" y="871523"/>
                    <a:pt x="19664" y="914400"/>
                  </a:cubicBezTo>
                  <a:cubicBezTo>
                    <a:pt x="25118" y="934398"/>
                    <a:pt x="34302" y="953284"/>
                    <a:pt x="39329" y="973393"/>
                  </a:cubicBezTo>
                  <a:cubicBezTo>
                    <a:pt x="42606" y="986503"/>
                    <a:pt x="44416" y="1000069"/>
                    <a:pt x="49161" y="1012722"/>
                  </a:cubicBezTo>
                  <a:cubicBezTo>
                    <a:pt x="54307" y="1026446"/>
                    <a:pt x="63051" y="1038579"/>
                    <a:pt x="68825" y="1052051"/>
                  </a:cubicBezTo>
                  <a:cubicBezTo>
                    <a:pt x="72908" y="1061577"/>
                    <a:pt x="74023" y="1072278"/>
                    <a:pt x="78658" y="1081548"/>
                  </a:cubicBezTo>
                  <a:cubicBezTo>
                    <a:pt x="83943" y="1092117"/>
                    <a:pt x="93037" y="1100476"/>
                    <a:pt x="98322" y="1111045"/>
                  </a:cubicBezTo>
                  <a:cubicBezTo>
                    <a:pt x="102957" y="1120315"/>
                    <a:pt x="102405" y="1131918"/>
                    <a:pt x="108154" y="1140541"/>
                  </a:cubicBezTo>
                  <a:cubicBezTo>
                    <a:pt x="115867" y="1152111"/>
                    <a:pt x="129114" y="1159062"/>
                    <a:pt x="137651" y="1170038"/>
                  </a:cubicBezTo>
                  <a:cubicBezTo>
                    <a:pt x="152161" y="1188694"/>
                    <a:pt x="160268" y="1212320"/>
                    <a:pt x="176980" y="1229032"/>
                  </a:cubicBezTo>
                  <a:cubicBezTo>
                    <a:pt x="260875" y="1312927"/>
                    <a:pt x="147681" y="1196952"/>
                    <a:pt x="235974" y="1297858"/>
                  </a:cubicBezTo>
                  <a:cubicBezTo>
                    <a:pt x="248183" y="1311811"/>
                    <a:pt x="263921" y="1322553"/>
                    <a:pt x="275303" y="1337187"/>
                  </a:cubicBezTo>
                  <a:cubicBezTo>
                    <a:pt x="308063" y="1379306"/>
                    <a:pt x="297766" y="1389147"/>
                    <a:pt x="334296" y="1425677"/>
                  </a:cubicBezTo>
                  <a:cubicBezTo>
                    <a:pt x="342652" y="1434033"/>
                    <a:pt x="354715" y="1437776"/>
                    <a:pt x="363793" y="1445341"/>
                  </a:cubicBezTo>
                  <a:cubicBezTo>
                    <a:pt x="374475" y="1454243"/>
                    <a:pt x="382733" y="1465789"/>
                    <a:pt x="393290" y="1474838"/>
                  </a:cubicBezTo>
                  <a:cubicBezTo>
                    <a:pt x="405732" y="1485503"/>
                    <a:pt x="420177" y="1493670"/>
                    <a:pt x="432619" y="1504335"/>
                  </a:cubicBezTo>
                  <a:cubicBezTo>
                    <a:pt x="443176" y="1513384"/>
                    <a:pt x="451140" y="1525295"/>
                    <a:pt x="462116" y="1533832"/>
                  </a:cubicBezTo>
                  <a:cubicBezTo>
                    <a:pt x="480771" y="1548342"/>
                    <a:pt x="502654" y="1558397"/>
                    <a:pt x="521109" y="1573161"/>
                  </a:cubicBezTo>
                  <a:cubicBezTo>
                    <a:pt x="537496" y="1586271"/>
                    <a:pt x="553482" y="1599899"/>
                    <a:pt x="570271" y="1612490"/>
                  </a:cubicBezTo>
                  <a:cubicBezTo>
                    <a:pt x="579724" y="1619580"/>
                    <a:pt x="590314" y="1625064"/>
                    <a:pt x="599767" y="1632154"/>
                  </a:cubicBezTo>
                  <a:cubicBezTo>
                    <a:pt x="616556" y="1644745"/>
                    <a:pt x="633136" y="1657664"/>
                    <a:pt x="648929" y="1671483"/>
                  </a:cubicBezTo>
                  <a:cubicBezTo>
                    <a:pt x="659393" y="1680639"/>
                    <a:pt x="666993" y="1693065"/>
                    <a:pt x="678425" y="1700980"/>
                  </a:cubicBezTo>
                  <a:cubicBezTo>
                    <a:pt x="709850" y="1722736"/>
                    <a:pt x="744946" y="1738773"/>
                    <a:pt x="776748" y="1759974"/>
                  </a:cubicBezTo>
                  <a:cubicBezTo>
                    <a:pt x="786580" y="1766529"/>
                    <a:pt x="795985" y="1773775"/>
                    <a:pt x="806245" y="1779638"/>
                  </a:cubicBezTo>
                  <a:cubicBezTo>
                    <a:pt x="818971" y="1786910"/>
                    <a:pt x="832848" y="1792031"/>
                    <a:pt x="845574" y="1799303"/>
                  </a:cubicBezTo>
                  <a:cubicBezTo>
                    <a:pt x="855834" y="1805166"/>
                    <a:pt x="864811" y="1813104"/>
                    <a:pt x="875071" y="1818967"/>
                  </a:cubicBezTo>
                  <a:cubicBezTo>
                    <a:pt x="909093" y="1838408"/>
                    <a:pt x="910802" y="1837433"/>
                    <a:pt x="943896" y="1848464"/>
                  </a:cubicBezTo>
                  <a:cubicBezTo>
                    <a:pt x="968348" y="1864766"/>
                    <a:pt x="984206" y="1877100"/>
                    <a:pt x="1012722" y="1887793"/>
                  </a:cubicBezTo>
                  <a:cubicBezTo>
                    <a:pt x="1025375" y="1892538"/>
                    <a:pt x="1038941" y="1894348"/>
                    <a:pt x="1052051" y="1897625"/>
                  </a:cubicBezTo>
                  <a:cubicBezTo>
                    <a:pt x="1216283" y="1979741"/>
                    <a:pt x="1068394" y="1912906"/>
                    <a:pt x="1170038" y="1946787"/>
                  </a:cubicBezTo>
                  <a:cubicBezTo>
                    <a:pt x="1186782" y="1952368"/>
                    <a:pt x="1202146" y="1961903"/>
                    <a:pt x="1219200" y="1966451"/>
                  </a:cubicBezTo>
                  <a:cubicBezTo>
                    <a:pt x="1251495" y="1975063"/>
                    <a:pt x="1286489" y="1973703"/>
                    <a:pt x="1317522" y="1986116"/>
                  </a:cubicBezTo>
                  <a:cubicBezTo>
                    <a:pt x="1333909" y="1992671"/>
                    <a:pt x="1349425" y="2002082"/>
                    <a:pt x="1366683" y="2005780"/>
                  </a:cubicBezTo>
                  <a:cubicBezTo>
                    <a:pt x="1395703" y="2011998"/>
                    <a:pt x="1425794" y="2011415"/>
                    <a:pt x="1455174" y="2015612"/>
                  </a:cubicBezTo>
                  <a:cubicBezTo>
                    <a:pt x="1471718" y="2017975"/>
                    <a:pt x="1487851" y="2022698"/>
                    <a:pt x="1504335" y="2025445"/>
                  </a:cubicBezTo>
                  <a:cubicBezTo>
                    <a:pt x="1527195" y="2029255"/>
                    <a:pt x="1550360" y="2031131"/>
                    <a:pt x="1573161" y="2035277"/>
                  </a:cubicBezTo>
                  <a:cubicBezTo>
                    <a:pt x="1640579" y="2047535"/>
                    <a:pt x="1585838" y="2040903"/>
                    <a:pt x="1641987" y="2054941"/>
                  </a:cubicBezTo>
                  <a:cubicBezTo>
                    <a:pt x="1658200" y="2058994"/>
                    <a:pt x="1674761" y="2061496"/>
                    <a:pt x="1691148" y="2064774"/>
                  </a:cubicBezTo>
                  <a:cubicBezTo>
                    <a:pt x="1769806" y="2061496"/>
                    <a:pt x="1848596" y="2060550"/>
                    <a:pt x="1927122" y="2054941"/>
                  </a:cubicBezTo>
                  <a:cubicBezTo>
                    <a:pt x="1940601" y="2053978"/>
                    <a:pt x="1953200" y="2047759"/>
                    <a:pt x="1966451" y="2045109"/>
                  </a:cubicBezTo>
                  <a:cubicBezTo>
                    <a:pt x="1986000" y="2041199"/>
                    <a:pt x="2005831" y="2038843"/>
                    <a:pt x="2025445" y="2035277"/>
                  </a:cubicBezTo>
                  <a:cubicBezTo>
                    <a:pt x="2130893" y="2016105"/>
                    <a:pt x="2011520" y="2034458"/>
                    <a:pt x="2143432" y="2015612"/>
                  </a:cubicBezTo>
                  <a:cubicBezTo>
                    <a:pt x="2180610" y="2003219"/>
                    <a:pt x="2216012" y="1992702"/>
                    <a:pt x="2251587" y="1976283"/>
                  </a:cubicBezTo>
                  <a:cubicBezTo>
                    <a:pt x="2278203" y="1963999"/>
                    <a:pt x="2301806" y="1944064"/>
                    <a:pt x="2330245" y="1936954"/>
                  </a:cubicBezTo>
                  <a:cubicBezTo>
                    <a:pt x="2367991" y="1927518"/>
                    <a:pt x="2374627" y="1928880"/>
                    <a:pt x="2408903" y="1907458"/>
                  </a:cubicBezTo>
                  <a:cubicBezTo>
                    <a:pt x="2422799" y="1898773"/>
                    <a:pt x="2434336" y="1886646"/>
                    <a:pt x="2448232" y="1877961"/>
                  </a:cubicBezTo>
                  <a:cubicBezTo>
                    <a:pt x="2460661" y="1870193"/>
                    <a:pt x="2474835" y="1865568"/>
                    <a:pt x="2487561" y="1858296"/>
                  </a:cubicBezTo>
                  <a:cubicBezTo>
                    <a:pt x="2497821" y="1852433"/>
                    <a:pt x="2506329" y="1843584"/>
                    <a:pt x="2517058" y="1838632"/>
                  </a:cubicBezTo>
                  <a:cubicBezTo>
                    <a:pt x="2549108" y="1823840"/>
                    <a:pt x="2582606" y="1812413"/>
                    <a:pt x="2615380" y="1799303"/>
                  </a:cubicBezTo>
                  <a:cubicBezTo>
                    <a:pt x="2631767" y="1792748"/>
                    <a:pt x="2648755" y="1787531"/>
                    <a:pt x="2664541" y="1779638"/>
                  </a:cubicBezTo>
                  <a:cubicBezTo>
                    <a:pt x="2677651" y="1773083"/>
                    <a:pt x="2690399" y="1765748"/>
                    <a:pt x="2703871" y="1759974"/>
                  </a:cubicBezTo>
                  <a:cubicBezTo>
                    <a:pt x="2763413" y="1734456"/>
                    <a:pt x="2701091" y="1771196"/>
                    <a:pt x="2782529" y="1730477"/>
                  </a:cubicBezTo>
                  <a:cubicBezTo>
                    <a:pt x="2799622" y="1721931"/>
                    <a:pt x="2814293" y="1708888"/>
                    <a:pt x="2831690" y="1700980"/>
                  </a:cubicBezTo>
                  <a:cubicBezTo>
                    <a:pt x="2850560" y="1692403"/>
                    <a:pt x="2890683" y="1681316"/>
                    <a:pt x="2890683" y="1681316"/>
                  </a:cubicBezTo>
                  <a:cubicBezTo>
                    <a:pt x="2910348" y="1668206"/>
                    <a:pt x="2926749" y="1647719"/>
                    <a:pt x="2949677" y="1641987"/>
                  </a:cubicBezTo>
                  <a:cubicBezTo>
                    <a:pt x="2999061" y="1629640"/>
                    <a:pt x="2976186" y="1636427"/>
                    <a:pt x="3018503" y="1622322"/>
                  </a:cubicBezTo>
                  <a:cubicBezTo>
                    <a:pt x="3028335" y="1612490"/>
                    <a:pt x="3037442" y="1601874"/>
                    <a:pt x="3048000" y="1592825"/>
                  </a:cubicBezTo>
                  <a:cubicBezTo>
                    <a:pt x="3089852" y="1556952"/>
                    <a:pt x="3083040" y="1573248"/>
                    <a:pt x="3116825" y="1533832"/>
                  </a:cubicBezTo>
                  <a:cubicBezTo>
                    <a:pt x="3135119" y="1512488"/>
                    <a:pt x="3150423" y="1488351"/>
                    <a:pt x="3165987" y="1465006"/>
                  </a:cubicBezTo>
                  <a:cubicBezTo>
                    <a:pt x="3169264" y="1455174"/>
                    <a:pt x="3172972" y="1445474"/>
                    <a:pt x="3175819" y="1435509"/>
                  </a:cubicBezTo>
                  <a:cubicBezTo>
                    <a:pt x="3185076" y="1403110"/>
                    <a:pt x="3188725" y="1380811"/>
                    <a:pt x="3195483" y="1347019"/>
                  </a:cubicBezTo>
                  <a:cubicBezTo>
                    <a:pt x="3192206" y="1301135"/>
                    <a:pt x="3191026" y="1255053"/>
                    <a:pt x="3185651" y="1209367"/>
                  </a:cubicBezTo>
                  <a:cubicBezTo>
                    <a:pt x="3184440" y="1199074"/>
                    <a:pt x="3181568" y="1188493"/>
                    <a:pt x="3175819" y="1179870"/>
                  </a:cubicBezTo>
                  <a:cubicBezTo>
                    <a:pt x="3161899" y="1158990"/>
                    <a:pt x="3137552" y="1143663"/>
                    <a:pt x="3116825" y="1130709"/>
                  </a:cubicBezTo>
                  <a:cubicBezTo>
                    <a:pt x="3100619" y="1120580"/>
                    <a:pt x="3085061" y="1109120"/>
                    <a:pt x="3067664" y="1101212"/>
                  </a:cubicBezTo>
                  <a:cubicBezTo>
                    <a:pt x="3031596" y="1084817"/>
                    <a:pt x="3011957" y="1084829"/>
                    <a:pt x="2979174" y="1071716"/>
                  </a:cubicBezTo>
                  <a:cubicBezTo>
                    <a:pt x="2969606" y="1067889"/>
                    <a:pt x="2917856" y="1046072"/>
                    <a:pt x="2900516" y="1042219"/>
                  </a:cubicBezTo>
                  <a:cubicBezTo>
                    <a:pt x="2881055" y="1037894"/>
                    <a:pt x="2861187" y="1035664"/>
                    <a:pt x="2841522" y="1032387"/>
                  </a:cubicBezTo>
                  <a:cubicBezTo>
                    <a:pt x="2796589" y="1017408"/>
                    <a:pt x="2795473" y="1016198"/>
                    <a:pt x="2733367" y="1002890"/>
                  </a:cubicBezTo>
                  <a:cubicBezTo>
                    <a:pt x="2713874" y="998713"/>
                    <a:pt x="2693922" y="996968"/>
                    <a:pt x="2674374" y="993058"/>
                  </a:cubicBezTo>
                  <a:cubicBezTo>
                    <a:pt x="2661123" y="990408"/>
                    <a:pt x="2648296" y="985875"/>
                    <a:pt x="2635045" y="983225"/>
                  </a:cubicBezTo>
                  <a:cubicBezTo>
                    <a:pt x="2615496" y="979315"/>
                    <a:pt x="2595600" y="977303"/>
                    <a:pt x="2576051" y="973393"/>
                  </a:cubicBezTo>
                  <a:cubicBezTo>
                    <a:pt x="2562800" y="970743"/>
                    <a:pt x="2549973" y="966211"/>
                    <a:pt x="2536722" y="963561"/>
                  </a:cubicBezTo>
                  <a:cubicBezTo>
                    <a:pt x="2502627" y="956742"/>
                    <a:pt x="2441946" y="948617"/>
                    <a:pt x="2408903" y="943896"/>
                  </a:cubicBezTo>
                  <a:cubicBezTo>
                    <a:pt x="2172929" y="947174"/>
                    <a:pt x="1936827" y="945306"/>
                    <a:pt x="1700980" y="953729"/>
                  </a:cubicBezTo>
                  <a:cubicBezTo>
                    <a:pt x="1550420" y="959106"/>
                    <a:pt x="1626628" y="964942"/>
                    <a:pt x="1553496" y="983225"/>
                  </a:cubicBezTo>
                  <a:cubicBezTo>
                    <a:pt x="1525998" y="990100"/>
                    <a:pt x="1471656" y="998504"/>
                    <a:pt x="1445341" y="1002890"/>
                  </a:cubicBezTo>
                  <a:cubicBezTo>
                    <a:pt x="1435509" y="1006167"/>
                    <a:pt x="1425518" y="1009002"/>
                    <a:pt x="1415845" y="1012722"/>
                  </a:cubicBezTo>
                  <a:cubicBezTo>
                    <a:pt x="1382899" y="1025394"/>
                    <a:pt x="1351010" y="1040889"/>
                    <a:pt x="1317522" y="1052051"/>
                  </a:cubicBezTo>
                  <a:cubicBezTo>
                    <a:pt x="1307690" y="1055328"/>
                    <a:pt x="1297551" y="1057800"/>
                    <a:pt x="1288025" y="1061883"/>
                  </a:cubicBezTo>
                  <a:cubicBezTo>
                    <a:pt x="1274553" y="1067657"/>
                    <a:pt x="1262090" y="1075595"/>
                    <a:pt x="1248696" y="1081548"/>
                  </a:cubicBezTo>
                  <a:cubicBezTo>
                    <a:pt x="1232568" y="1088716"/>
                    <a:pt x="1216061" y="1095015"/>
                    <a:pt x="1199535" y="1101212"/>
                  </a:cubicBezTo>
                  <a:cubicBezTo>
                    <a:pt x="1163375" y="1114772"/>
                    <a:pt x="1169067" y="1107694"/>
                    <a:pt x="1130709" y="1130709"/>
                  </a:cubicBezTo>
                  <a:cubicBezTo>
                    <a:pt x="1110443" y="1142868"/>
                    <a:pt x="1088428" y="1153326"/>
                    <a:pt x="1071716" y="1170038"/>
                  </a:cubicBezTo>
                  <a:lnTo>
                    <a:pt x="1012722" y="1229032"/>
                  </a:lnTo>
                  <a:cubicBezTo>
                    <a:pt x="990151" y="1296749"/>
                    <a:pt x="994132" y="1272250"/>
                    <a:pt x="1012722" y="1396180"/>
                  </a:cubicBezTo>
                  <a:cubicBezTo>
                    <a:pt x="1015797" y="1416679"/>
                    <a:pt x="1015140" y="1443676"/>
                    <a:pt x="1032387" y="1455174"/>
                  </a:cubicBezTo>
                  <a:cubicBezTo>
                    <a:pt x="1063152" y="1475684"/>
                    <a:pt x="1108673" y="1507793"/>
                    <a:pt x="1140541" y="1514167"/>
                  </a:cubicBezTo>
                  <a:cubicBezTo>
                    <a:pt x="1156928" y="1517445"/>
                    <a:pt x="1173490" y="1519947"/>
                    <a:pt x="1189703" y="1524000"/>
                  </a:cubicBezTo>
                  <a:cubicBezTo>
                    <a:pt x="1199758" y="1526514"/>
                    <a:pt x="1209003" y="1531978"/>
                    <a:pt x="1219200" y="1533832"/>
                  </a:cubicBezTo>
                  <a:cubicBezTo>
                    <a:pt x="1245197" y="1538559"/>
                    <a:pt x="1271639" y="1540387"/>
                    <a:pt x="1297858" y="1543664"/>
                  </a:cubicBezTo>
                  <a:cubicBezTo>
                    <a:pt x="1307690" y="1546941"/>
                    <a:pt x="1317389" y="1550649"/>
                    <a:pt x="1327354" y="1553496"/>
                  </a:cubicBezTo>
                  <a:cubicBezTo>
                    <a:pt x="1360061" y="1562841"/>
                    <a:pt x="1403220" y="1571895"/>
                    <a:pt x="1435509" y="1573161"/>
                  </a:cubicBezTo>
                  <a:cubicBezTo>
                    <a:pt x="1579642" y="1578813"/>
                    <a:pt x="1723922" y="1579716"/>
                    <a:pt x="1868129" y="1582993"/>
                  </a:cubicBezTo>
                  <a:cubicBezTo>
                    <a:pt x="2209909" y="1614063"/>
                    <a:pt x="2016096" y="1600217"/>
                    <a:pt x="2713703" y="1582993"/>
                  </a:cubicBezTo>
                  <a:cubicBezTo>
                    <a:pt x="2733632" y="1582501"/>
                    <a:pt x="2753082" y="1576727"/>
                    <a:pt x="2772696" y="1573161"/>
                  </a:cubicBezTo>
                  <a:cubicBezTo>
                    <a:pt x="2789138" y="1570172"/>
                    <a:pt x="2805645" y="1567382"/>
                    <a:pt x="2821858" y="1563329"/>
                  </a:cubicBezTo>
                  <a:cubicBezTo>
                    <a:pt x="2844155" y="1557755"/>
                    <a:pt x="2871930" y="1545553"/>
                    <a:pt x="2890683" y="1533832"/>
                  </a:cubicBezTo>
                  <a:cubicBezTo>
                    <a:pt x="2904579" y="1525147"/>
                    <a:pt x="2916902" y="1514167"/>
                    <a:pt x="2930012" y="1504335"/>
                  </a:cubicBezTo>
                  <a:cubicBezTo>
                    <a:pt x="2957618" y="1421524"/>
                    <a:pt x="2945623" y="1469577"/>
                    <a:pt x="2930012" y="1297858"/>
                  </a:cubicBezTo>
                  <a:cubicBezTo>
                    <a:pt x="2928789" y="1284400"/>
                    <a:pt x="2927262" y="1270038"/>
                    <a:pt x="2920180" y="1258529"/>
                  </a:cubicBezTo>
                  <a:cubicBezTo>
                    <a:pt x="2900595" y="1226704"/>
                    <a:pt x="2877777" y="1196462"/>
                    <a:pt x="2851354" y="1170038"/>
                  </a:cubicBezTo>
                  <a:cubicBezTo>
                    <a:pt x="2841522" y="1160206"/>
                    <a:pt x="2829940" y="1151856"/>
                    <a:pt x="2821858" y="1140541"/>
                  </a:cubicBezTo>
                  <a:cubicBezTo>
                    <a:pt x="2813339" y="1128614"/>
                    <a:pt x="2811732" y="1112340"/>
                    <a:pt x="2802193" y="1101212"/>
                  </a:cubicBezTo>
                  <a:cubicBezTo>
                    <a:pt x="2791528" y="1088770"/>
                    <a:pt x="2775306" y="1082380"/>
                    <a:pt x="2762864" y="1071716"/>
                  </a:cubicBezTo>
                  <a:cubicBezTo>
                    <a:pt x="2681756" y="1002196"/>
                    <a:pt x="2789282" y="1079701"/>
                    <a:pt x="2694038" y="1022554"/>
                  </a:cubicBezTo>
                  <a:cubicBezTo>
                    <a:pt x="2673772" y="1010394"/>
                    <a:pt x="2654709" y="996335"/>
                    <a:pt x="2635045" y="983225"/>
                  </a:cubicBezTo>
                  <a:cubicBezTo>
                    <a:pt x="2625213" y="976670"/>
                    <a:pt x="2616117" y="968846"/>
                    <a:pt x="2605548" y="963561"/>
                  </a:cubicBezTo>
                  <a:cubicBezTo>
                    <a:pt x="2592438" y="957006"/>
                    <a:pt x="2579691" y="949670"/>
                    <a:pt x="2566219" y="943896"/>
                  </a:cubicBezTo>
                  <a:cubicBezTo>
                    <a:pt x="2556693" y="939813"/>
                    <a:pt x="2546248" y="938147"/>
                    <a:pt x="2536722" y="934064"/>
                  </a:cubicBezTo>
                  <a:cubicBezTo>
                    <a:pt x="2523250" y="928290"/>
                    <a:pt x="2511002" y="919843"/>
                    <a:pt x="2497393" y="914400"/>
                  </a:cubicBezTo>
                  <a:cubicBezTo>
                    <a:pt x="2478147" y="906702"/>
                    <a:pt x="2457746" y="902176"/>
                    <a:pt x="2438400" y="894735"/>
                  </a:cubicBezTo>
                  <a:cubicBezTo>
                    <a:pt x="2415104" y="885775"/>
                    <a:pt x="2393031" y="873768"/>
                    <a:pt x="2369574" y="865238"/>
                  </a:cubicBezTo>
                  <a:cubicBezTo>
                    <a:pt x="2259712" y="825288"/>
                    <a:pt x="2412552" y="894171"/>
                    <a:pt x="2281083" y="835741"/>
                  </a:cubicBezTo>
                  <a:cubicBezTo>
                    <a:pt x="2267689" y="829788"/>
                    <a:pt x="2255363" y="821520"/>
                    <a:pt x="2241754" y="816077"/>
                  </a:cubicBezTo>
                  <a:cubicBezTo>
                    <a:pt x="2222508" y="808379"/>
                    <a:pt x="2202425" y="802967"/>
                    <a:pt x="2182761" y="796412"/>
                  </a:cubicBezTo>
                  <a:cubicBezTo>
                    <a:pt x="2128287" y="778254"/>
                    <a:pt x="2141719" y="781379"/>
                    <a:pt x="2054941" y="766916"/>
                  </a:cubicBezTo>
                  <a:lnTo>
                    <a:pt x="1936954" y="747251"/>
                  </a:lnTo>
                  <a:cubicBezTo>
                    <a:pt x="1879547" y="728115"/>
                    <a:pt x="1934991" y="744893"/>
                    <a:pt x="1848464" y="727587"/>
                  </a:cubicBezTo>
                  <a:cubicBezTo>
                    <a:pt x="1835213" y="724937"/>
                    <a:pt x="1822128" y="721466"/>
                    <a:pt x="1809135" y="717754"/>
                  </a:cubicBezTo>
                  <a:cubicBezTo>
                    <a:pt x="1799170" y="714907"/>
                    <a:pt x="1789875" y="709538"/>
                    <a:pt x="1779638" y="707922"/>
                  </a:cubicBezTo>
                  <a:cubicBezTo>
                    <a:pt x="1727438" y="699680"/>
                    <a:pt x="1622322" y="688258"/>
                    <a:pt x="1622322" y="688258"/>
                  </a:cubicBezTo>
                  <a:cubicBezTo>
                    <a:pt x="1609212" y="684980"/>
                    <a:pt x="1595986" y="682137"/>
                    <a:pt x="1582993" y="678425"/>
                  </a:cubicBezTo>
                  <a:cubicBezTo>
                    <a:pt x="1573028" y="675578"/>
                    <a:pt x="1563613" y="670841"/>
                    <a:pt x="1553496" y="668593"/>
                  </a:cubicBezTo>
                  <a:cubicBezTo>
                    <a:pt x="1534035" y="664268"/>
                    <a:pt x="1514117" y="662327"/>
                    <a:pt x="1494503" y="658761"/>
                  </a:cubicBezTo>
                  <a:cubicBezTo>
                    <a:pt x="1478061" y="655772"/>
                    <a:pt x="1461728" y="652206"/>
                    <a:pt x="1445341" y="648929"/>
                  </a:cubicBezTo>
                  <a:cubicBezTo>
                    <a:pt x="1334551" y="604612"/>
                    <a:pt x="1471683" y="654197"/>
                    <a:pt x="1297858" y="619432"/>
                  </a:cubicBezTo>
                  <a:cubicBezTo>
                    <a:pt x="1280551" y="615971"/>
                    <a:pt x="1265601" y="604839"/>
                    <a:pt x="1248696" y="599767"/>
                  </a:cubicBezTo>
                  <a:cubicBezTo>
                    <a:pt x="1232689" y="594965"/>
                    <a:pt x="1216062" y="592414"/>
                    <a:pt x="1199535" y="589935"/>
                  </a:cubicBezTo>
                  <a:cubicBezTo>
                    <a:pt x="1150487" y="582578"/>
                    <a:pt x="1101099" y="577627"/>
                    <a:pt x="1052051" y="570270"/>
                  </a:cubicBezTo>
                  <a:cubicBezTo>
                    <a:pt x="1006427" y="563426"/>
                    <a:pt x="1005528" y="559932"/>
                    <a:pt x="963561" y="550606"/>
                  </a:cubicBezTo>
                  <a:cubicBezTo>
                    <a:pt x="947247" y="546981"/>
                    <a:pt x="930714" y="544399"/>
                    <a:pt x="914400" y="540774"/>
                  </a:cubicBezTo>
                  <a:cubicBezTo>
                    <a:pt x="901209" y="537842"/>
                    <a:pt x="888322" y="533591"/>
                    <a:pt x="875071" y="530941"/>
                  </a:cubicBezTo>
                  <a:cubicBezTo>
                    <a:pt x="855522" y="527031"/>
                    <a:pt x="835626" y="525019"/>
                    <a:pt x="816077" y="521109"/>
                  </a:cubicBezTo>
                  <a:cubicBezTo>
                    <a:pt x="669402" y="491775"/>
                    <a:pt x="919911" y="535137"/>
                    <a:pt x="717754" y="501445"/>
                  </a:cubicBezTo>
                  <a:cubicBezTo>
                    <a:pt x="707922" y="498167"/>
                    <a:pt x="698312" y="494126"/>
                    <a:pt x="688258" y="491612"/>
                  </a:cubicBezTo>
                  <a:cubicBezTo>
                    <a:pt x="638175" y="479091"/>
                    <a:pt x="605659" y="478065"/>
                    <a:pt x="550606" y="471948"/>
                  </a:cubicBezTo>
                  <a:cubicBezTo>
                    <a:pt x="537496" y="468671"/>
                    <a:pt x="524270" y="465828"/>
                    <a:pt x="511277" y="462116"/>
                  </a:cubicBezTo>
                  <a:cubicBezTo>
                    <a:pt x="501312" y="459269"/>
                    <a:pt x="491879" y="454614"/>
                    <a:pt x="481780" y="452283"/>
                  </a:cubicBezTo>
                  <a:cubicBezTo>
                    <a:pt x="449213" y="444767"/>
                    <a:pt x="415883" y="440725"/>
                    <a:pt x="383458" y="432619"/>
                  </a:cubicBezTo>
                  <a:cubicBezTo>
                    <a:pt x="370348" y="429342"/>
                    <a:pt x="357072" y="426670"/>
                    <a:pt x="344129" y="422787"/>
                  </a:cubicBezTo>
                  <a:cubicBezTo>
                    <a:pt x="324275" y="416831"/>
                    <a:pt x="285135" y="403122"/>
                    <a:pt x="285135" y="403122"/>
                  </a:cubicBezTo>
                  <a:cubicBezTo>
                    <a:pt x="240980" y="358967"/>
                    <a:pt x="260036" y="386818"/>
                    <a:pt x="235974" y="314632"/>
                  </a:cubicBezTo>
                  <a:lnTo>
                    <a:pt x="226141" y="285135"/>
                  </a:lnTo>
                  <a:cubicBezTo>
                    <a:pt x="234000" y="245843"/>
                    <a:pt x="236051" y="203147"/>
                    <a:pt x="275303" y="176980"/>
                  </a:cubicBezTo>
                  <a:cubicBezTo>
                    <a:pt x="285135" y="170425"/>
                    <a:pt x="295722" y="164881"/>
                    <a:pt x="304800" y="157316"/>
                  </a:cubicBezTo>
                  <a:cubicBezTo>
                    <a:pt x="353901" y="116398"/>
                    <a:pt x="311954" y="135266"/>
                    <a:pt x="363793" y="117987"/>
                  </a:cubicBezTo>
                  <a:cubicBezTo>
                    <a:pt x="448332" y="61626"/>
                    <a:pt x="341367" y="129200"/>
                    <a:pt x="422787" y="88490"/>
                  </a:cubicBezTo>
                  <a:cubicBezTo>
                    <a:pt x="433356" y="83205"/>
                    <a:pt x="441485" y="73624"/>
                    <a:pt x="452283" y="68825"/>
                  </a:cubicBezTo>
                  <a:cubicBezTo>
                    <a:pt x="452288" y="68823"/>
                    <a:pt x="526023" y="44246"/>
                    <a:pt x="540774" y="39329"/>
                  </a:cubicBezTo>
                  <a:lnTo>
                    <a:pt x="570271" y="29496"/>
                  </a:lnTo>
                  <a:cubicBezTo>
                    <a:pt x="597962" y="20265"/>
                    <a:pt x="618081" y="12205"/>
                    <a:pt x="648929" y="9832"/>
                  </a:cubicBezTo>
                  <a:cubicBezTo>
                    <a:pt x="675071" y="7821"/>
                    <a:pt x="739057" y="1639"/>
                    <a:pt x="757083" y="0"/>
                  </a:cubicBezTo>
                  <a:close/>
                </a:path>
              </a:pathLst>
            </a:cu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6" name="Google Shape;313;p12">
              <a:extLst>
                <a:ext uri="{FF2B5EF4-FFF2-40B4-BE49-F238E27FC236}">
                  <a16:creationId xmlns:a16="http://schemas.microsoft.com/office/drawing/2014/main" id="{818A64F0-C1D2-D86D-9E07-DCD963CD9BE7}"/>
                </a:ext>
              </a:extLst>
            </p:cNvPr>
            <p:cNvSpPr/>
            <p:nvPr/>
          </p:nvSpPr>
          <p:spPr>
            <a:xfrm>
              <a:off x="2772770" y="1794889"/>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7" name="Google Shape;314;p12">
              <a:extLst>
                <a:ext uri="{FF2B5EF4-FFF2-40B4-BE49-F238E27FC236}">
                  <a16:creationId xmlns:a16="http://schemas.microsoft.com/office/drawing/2014/main" id="{F06BFB64-9B42-2125-6158-4E94A7CE15D2}"/>
                </a:ext>
              </a:extLst>
            </p:cNvPr>
            <p:cNvSpPr/>
            <p:nvPr/>
          </p:nvSpPr>
          <p:spPr>
            <a:xfrm>
              <a:off x="3473624" y="184869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8" name="Google Shape;315;p12">
              <a:extLst>
                <a:ext uri="{FF2B5EF4-FFF2-40B4-BE49-F238E27FC236}">
                  <a16:creationId xmlns:a16="http://schemas.microsoft.com/office/drawing/2014/main" id="{B4EE5A29-8D05-11D4-8E38-35F1E8FF1545}"/>
                </a:ext>
              </a:extLst>
            </p:cNvPr>
            <p:cNvSpPr/>
            <p:nvPr/>
          </p:nvSpPr>
          <p:spPr>
            <a:xfrm>
              <a:off x="4248447" y="224558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9" name="Google Shape;316;p12">
              <a:extLst>
                <a:ext uri="{FF2B5EF4-FFF2-40B4-BE49-F238E27FC236}">
                  <a16:creationId xmlns:a16="http://schemas.microsoft.com/office/drawing/2014/main" id="{5B5FF828-D12F-3314-0B1D-5E9074B6C03D}"/>
                </a:ext>
              </a:extLst>
            </p:cNvPr>
            <p:cNvSpPr/>
            <p:nvPr/>
          </p:nvSpPr>
          <p:spPr>
            <a:xfrm>
              <a:off x="2732446" y="2518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0" name="Google Shape;317;p12">
              <a:extLst>
                <a:ext uri="{FF2B5EF4-FFF2-40B4-BE49-F238E27FC236}">
                  <a16:creationId xmlns:a16="http://schemas.microsoft.com/office/drawing/2014/main" id="{0BDEA87F-2194-417B-911C-8658E1C8D280}"/>
                </a:ext>
              </a:extLst>
            </p:cNvPr>
            <p:cNvSpPr/>
            <p:nvPr/>
          </p:nvSpPr>
          <p:spPr>
            <a:xfrm>
              <a:off x="3725553" y="238959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1" name="Google Shape;318;p12">
              <a:extLst>
                <a:ext uri="{FF2B5EF4-FFF2-40B4-BE49-F238E27FC236}">
                  <a16:creationId xmlns:a16="http://schemas.microsoft.com/office/drawing/2014/main" id="{4B7C7BAA-3CAD-401D-C56E-C64832B5D94C}"/>
                </a:ext>
              </a:extLst>
            </p:cNvPr>
            <p:cNvSpPr/>
            <p:nvPr/>
          </p:nvSpPr>
          <p:spPr>
            <a:xfrm>
              <a:off x="3312840" y="266206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2" name="Google Shape;319;p12">
              <a:extLst>
                <a:ext uri="{FF2B5EF4-FFF2-40B4-BE49-F238E27FC236}">
                  <a16:creationId xmlns:a16="http://schemas.microsoft.com/office/drawing/2014/main" id="{BBBCC49C-9C7B-48D9-1990-01DE36AB979C}"/>
                </a:ext>
              </a:extLst>
            </p:cNvPr>
            <p:cNvSpPr/>
            <p:nvPr/>
          </p:nvSpPr>
          <p:spPr>
            <a:xfrm>
              <a:off x="4816313" y="506370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3" name="Google Shape;320;p12">
              <a:extLst>
                <a:ext uri="{FF2B5EF4-FFF2-40B4-BE49-F238E27FC236}">
                  <a16:creationId xmlns:a16="http://schemas.microsoft.com/office/drawing/2014/main" id="{43E14069-5591-5BA2-4F78-7A58DC0696F5}"/>
                </a:ext>
              </a:extLst>
            </p:cNvPr>
            <p:cNvSpPr/>
            <p:nvPr/>
          </p:nvSpPr>
          <p:spPr>
            <a:xfrm>
              <a:off x="2495600" y="3241877"/>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4" name="Google Shape;321;p12">
              <a:extLst>
                <a:ext uri="{FF2B5EF4-FFF2-40B4-BE49-F238E27FC236}">
                  <a16:creationId xmlns:a16="http://schemas.microsoft.com/office/drawing/2014/main" id="{D92B9304-519F-F046-42D4-B61FE91624C9}"/>
                </a:ext>
              </a:extLst>
            </p:cNvPr>
            <p:cNvSpPr/>
            <p:nvPr/>
          </p:nvSpPr>
          <p:spPr>
            <a:xfrm>
              <a:off x="3678390" y="478619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5" name="Google Shape;322;p12">
              <a:extLst>
                <a:ext uri="{FF2B5EF4-FFF2-40B4-BE49-F238E27FC236}">
                  <a16:creationId xmlns:a16="http://schemas.microsoft.com/office/drawing/2014/main" id="{2F7CE973-E469-7852-EF5E-160BF4D01EB0}"/>
                </a:ext>
              </a:extLst>
            </p:cNvPr>
            <p:cNvSpPr/>
            <p:nvPr/>
          </p:nvSpPr>
          <p:spPr>
            <a:xfrm>
              <a:off x="3034783" y="3861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6" name="Google Shape;323;p12">
              <a:extLst>
                <a:ext uri="{FF2B5EF4-FFF2-40B4-BE49-F238E27FC236}">
                  <a16:creationId xmlns:a16="http://schemas.microsoft.com/office/drawing/2014/main" id="{6E310584-BC70-0522-F112-C8DB590E88A3}"/>
                </a:ext>
              </a:extLst>
            </p:cNvPr>
            <p:cNvSpPr/>
            <p:nvPr/>
          </p:nvSpPr>
          <p:spPr>
            <a:xfrm>
              <a:off x="5367366" y="244604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7" name="Google Shape;324;p12">
              <a:extLst>
                <a:ext uri="{FF2B5EF4-FFF2-40B4-BE49-F238E27FC236}">
                  <a16:creationId xmlns:a16="http://schemas.microsoft.com/office/drawing/2014/main" id="{C539D7CE-06F1-F580-EF62-1E6AE82E02E3}"/>
                </a:ext>
              </a:extLst>
            </p:cNvPr>
            <p:cNvSpPr/>
            <p:nvPr/>
          </p:nvSpPr>
          <p:spPr>
            <a:xfrm>
              <a:off x="7064724" y="4328591"/>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8" name="Google Shape;325;p12">
              <a:extLst>
                <a:ext uri="{FF2B5EF4-FFF2-40B4-BE49-F238E27FC236}">
                  <a16:creationId xmlns:a16="http://schemas.microsoft.com/office/drawing/2014/main" id="{6C6993E5-2BFC-93C4-127E-BF0D08B80D1A}"/>
                </a:ext>
              </a:extLst>
            </p:cNvPr>
            <p:cNvSpPr/>
            <p:nvPr/>
          </p:nvSpPr>
          <p:spPr>
            <a:xfrm>
              <a:off x="6312024" y="3370053"/>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29" name="Google Shape;326;p12">
              <a:extLst>
                <a:ext uri="{FF2B5EF4-FFF2-40B4-BE49-F238E27FC236}">
                  <a16:creationId xmlns:a16="http://schemas.microsoft.com/office/drawing/2014/main" id="{65F11C66-4D24-759A-0D37-38040A5FF838}"/>
                </a:ext>
              </a:extLst>
            </p:cNvPr>
            <p:cNvSpPr/>
            <p:nvPr/>
          </p:nvSpPr>
          <p:spPr>
            <a:xfrm>
              <a:off x="6168008" y="4873226"/>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0" name="Google Shape;327;p12">
              <a:extLst>
                <a:ext uri="{FF2B5EF4-FFF2-40B4-BE49-F238E27FC236}">
                  <a16:creationId xmlns:a16="http://schemas.microsoft.com/office/drawing/2014/main" id="{6E88BE6D-6445-5251-9441-AD4244A2FE68}"/>
                </a:ext>
              </a:extLst>
            </p:cNvPr>
            <p:cNvSpPr/>
            <p:nvPr/>
          </p:nvSpPr>
          <p:spPr>
            <a:xfrm>
              <a:off x="5724586" y="4674307"/>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1" name="Google Shape;328;p12">
              <a:extLst>
                <a:ext uri="{FF2B5EF4-FFF2-40B4-BE49-F238E27FC236}">
                  <a16:creationId xmlns:a16="http://schemas.microsoft.com/office/drawing/2014/main" id="{D8C0F348-DE09-0551-08BB-39394C62256C}"/>
                </a:ext>
              </a:extLst>
            </p:cNvPr>
            <p:cNvSpPr/>
            <p:nvPr/>
          </p:nvSpPr>
          <p:spPr>
            <a:xfrm>
              <a:off x="3796783" y="4623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2" name="Google Shape;329;p12">
              <a:extLst>
                <a:ext uri="{FF2B5EF4-FFF2-40B4-BE49-F238E27FC236}">
                  <a16:creationId xmlns:a16="http://schemas.microsoft.com/office/drawing/2014/main" id="{1146E303-0F4F-FB9C-A6E1-D367B0887143}"/>
                </a:ext>
              </a:extLst>
            </p:cNvPr>
            <p:cNvSpPr/>
            <p:nvPr/>
          </p:nvSpPr>
          <p:spPr>
            <a:xfrm>
              <a:off x="5663952" y="531352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3" name="Google Shape;330;p12">
              <a:extLst>
                <a:ext uri="{FF2B5EF4-FFF2-40B4-BE49-F238E27FC236}">
                  <a16:creationId xmlns:a16="http://schemas.microsoft.com/office/drawing/2014/main" id="{746CA601-D690-6E79-D828-5D9C3BD71D42}"/>
                </a:ext>
              </a:extLst>
            </p:cNvPr>
            <p:cNvSpPr/>
            <p:nvPr/>
          </p:nvSpPr>
          <p:spPr>
            <a:xfrm>
              <a:off x="4176439" y="506370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4" name="Google Shape;331;p12">
              <a:extLst>
                <a:ext uri="{FF2B5EF4-FFF2-40B4-BE49-F238E27FC236}">
                  <a16:creationId xmlns:a16="http://schemas.microsoft.com/office/drawing/2014/main" id="{EBAF6736-4B78-2426-166E-00FDCBC99907}"/>
                </a:ext>
              </a:extLst>
            </p:cNvPr>
            <p:cNvSpPr/>
            <p:nvPr/>
          </p:nvSpPr>
          <p:spPr>
            <a:xfrm>
              <a:off x="2094352" y="1164249"/>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5" name="Google Shape;332;p12">
              <a:extLst>
                <a:ext uri="{FF2B5EF4-FFF2-40B4-BE49-F238E27FC236}">
                  <a16:creationId xmlns:a16="http://schemas.microsoft.com/office/drawing/2014/main" id="{9E9AE049-3583-EDC2-2523-DFEC0FF04E51}"/>
                </a:ext>
              </a:extLst>
            </p:cNvPr>
            <p:cNvSpPr/>
            <p:nvPr/>
          </p:nvSpPr>
          <p:spPr>
            <a:xfrm>
              <a:off x="2794330" y="136130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6" name="Google Shape;333;p12">
              <a:extLst>
                <a:ext uri="{FF2B5EF4-FFF2-40B4-BE49-F238E27FC236}">
                  <a16:creationId xmlns:a16="http://schemas.microsoft.com/office/drawing/2014/main" id="{58B90307-8273-7461-93CA-434B2B7ED037}"/>
                </a:ext>
              </a:extLst>
            </p:cNvPr>
            <p:cNvSpPr/>
            <p:nvPr/>
          </p:nvSpPr>
          <p:spPr>
            <a:xfrm>
              <a:off x="2000042" y="1779335"/>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37" name="Google Shape;334;p12">
              <a:extLst>
                <a:ext uri="{FF2B5EF4-FFF2-40B4-BE49-F238E27FC236}">
                  <a16:creationId xmlns:a16="http://schemas.microsoft.com/office/drawing/2014/main" id="{B1A30550-9B1C-4291-003D-08ABE10A56FE}"/>
                </a:ext>
              </a:extLst>
            </p:cNvPr>
            <p:cNvSpPr/>
            <p:nvPr/>
          </p:nvSpPr>
          <p:spPr>
            <a:xfrm>
              <a:off x="1986340" y="2996288"/>
              <a:ext cx="360040" cy="375056"/>
            </a:xfrm>
            <a:prstGeom prst="donut">
              <a:avLst>
                <a:gd name="adj" fmla="val 18844"/>
              </a:avLst>
            </a:prstGeom>
            <a:solidFill>
              <a:srgbClr val="4A7CA2"/>
            </a:solidFill>
            <a:ln w="9525" cap="flat" cmpd="sng">
              <a:solidFill>
                <a:srgbClr val="4A7C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Roboto"/>
                <a:ea typeface="Roboto"/>
                <a:cs typeface="Roboto"/>
                <a:sym typeface="Roboto"/>
              </a:endParaRPr>
            </a:p>
          </p:txBody>
        </p:sp>
        <p:sp>
          <p:nvSpPr>
            <p:cNvPr id="38" name="Google Shape;335;p12">
              <a:extLst>
                <a:ext uri="{FF2B5EF4-FFF2-40B4-BE49-F238E27FC236}">
                  <a16:creationId xmlns:a16="http://schemas.microsoft.com/office/drawing/2014/main" id="{53185920-D96E-0B6E-300E-86EFEBE0559D}"/>
                </a:ext>
              </a:extLst>
            </p:cNvPr>
            <p:cNvSpPr/>
            <p:nvPr/>
          </p:nvSpPr>
          <p:spPr>
            <a:xfrm>
              <a:off x="3000944" y="2068162"/>
              <a:ext cx="468930" cy="473340"/>
            </a:xfrm>
            <a:prstGeom prst="donut">
              <a:avLst>
                <a:gd name="adj" fmla="val 17128"/>
              </a:avLst>
            </a:prstGeom>
            <a:solidFill>
              <a:srgbClr val="4A7CA2"/>
            </a:solidFill>
            <a:ln w="9525" cap="flat" cmpd="sng">
              <a:solidFill>
                <a:srgbClr val="4A7C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Roboto"/>
                <a:ea typeface="Roboto"/>
                <a:cs typeface="Roboto"/>
                <a:sym typeface="Roboto"/>
              </a:endParaRPr>
            </a:p>
          </p:txBody>
        </p:sp>
        <p:sp>
          <p:nvSpPr>
            <p:cNvPr id="40" name="Google Shape;337;p12">
              <a:extLst>
                <a:ext uri="{FF2B5EF4-FFF2-40B4-BE49-F238E27FC236}">
                  <a16:creationId xmlns:a16="http://schemas.microsoft.com/office/drawing/2014/main" id="{9CDF3A02-87DD-A0F1-029D-366592469ACF}"/>
                </a:ext>
              </a:extLst>
            </p:cNvPr>
            <p:cNvSpPr txBox="1"/>
            <p:nvPr/>
          </p:nvSpPr>
          <p:spPr>
            <a:xfrm>
              <a:off x="1663718" y="5124269"/>
              <a:ext cx="1337226"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Roboto"/>
                  <a:ea typeface="Roboto"/>
                  <a:cs typeface="Roboto"/>
                  <a:sym typeface="Roboto"/>
                </a:rPr>
                <a:t>Ribosomes</a:t>
              </a:r>
              <a:endParaRPr sz="1400" b="0" i="0" u="none" strike="noStrike" cap="none">
                <a:solidFill>
                  <a:srgbClr val="000000"/>
                </a:solidFill>
                <a:latin typeface="Arial"/>
                <a:ea typeface="Arial"/>
                <a:cs typeface="Arial"/>
                <a:sym typeface="Arial"/>
              </a:endParaRPr>
            </a:p>
          </p:txBody>
        </p:sp>
        <p:cxnSp>
          <p:nvCxnSpPr>
            <p:cNvPr id="45" name="Google Shape;342;p12">
              <a:extLst>
                <a:ext uri="{FF2B5EF4-FFF2-40B4-BE49-F238E27FC236}">
                  <a16:creationId xmlns:a16="http://schemas.microsoft.com/office/drawing/2014/main" id="{6C99E7BD-075F-614E-8C43-DD594CCA6130}"/>
                </a:ext>
              </a:extLst>
            </p:cNvPr>
            <p:cNvCxnSpPr/>
            <p:nvPr/>
          </p:nvCxnSpPr>
          <p:spPr>
            <a:xfrm rot="10800000" flipH="1">
              <a:off x="2676668" y="4088085"/>
              <a:ext cx="366835" cy="1063045"/>
            </a:xfrm>
            <a:prstGeom prst="straightConnector1">
              <a:avLst/>
            </a:prstGeom>
            <a:noFill/>
            <a:ln w="9525" cap="flat" cmpd="sng">
              <a:solidFill>
                <a:schemeClr val="dk1"/>
              </a:solidFill>
              <a:prstDash val="solid"/>
              <a:miter lim="800000"/>
              <a:headEnd type="none" w="sm" len="sm"/>
              <a:tailEnd type="none" w="sm" len="sm"/>
            </a:ln>
          </p:spPr>
        </p:cxnSp>
        <p:cxnSp>
          <p:nvCxnSpPr>
            <p:cNvPr id="46" name="Google Shape;343;p12">
              <a:extLst>
                <a:ext uri="{FF2B5EF4-FFF2-40B4-BE49-F238E27FC236}">
                  <a16:creationId xmlns:a16="http://schemas.microsoft.com/office/drawing/2014/main" id="{B866C8A1-2307-FDD8-9695-899D4A2A4BF8}"/>
                </a:ext>
              </a:extLst>
            </p:cNvPr>
            <p:cNvCxnSpPr/>
            <p:nvPr/>
          </p:nvCxnSpPr>
          <p:spPr>
            <a:xfrm rot="10800000" flipH="1">
              <a:off x="2967221" y="4945234"/>
              <a:ext cx="676377" cy="414885"/>
            </a:xfrm>
            <a:prstGeom prst="straightConnector1">
              <a:avLst/>
            </a:prstGeom>
            <a:noFill/>
            <a:ln w="9525" cap="flat" cmpd="sng">
              <a:solidFill>
                <a:schemeClr val="dk1"/>
              </a:solidFill>
              <a:prstDash val="solid"/>
              <a:miter lim="800000"/>
              <a:headEnd type="none" w="sm" len="sm"/>
              <a:tailEnd type="none" w="sm" len="sm"/>
            </a:ln>
          </p:spPr>
        </p:cxnSp>
      </p:grpSp>
      <p:sp>
        <p:nvSpPr>
          <p:cNvPr id="357" name="Google Shape;357;p13"/>
          <p:cNvSpPr txBox="1"/>
          <p:nvPr/>
        </p:nvSpPr>
        <p:spPr>
          <a:xfrm>
            <a:off x="8246649" y="589865"/>
            <a:ext cx="3873900" cy="48936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US" sz="2400" b="1" dirty="0">
                <a:solidFill>
                  <a:schemeClr val="accent6">
                    <a:lumMod val="75000"/>
                  </a:schemeClr>
                </a:solidFill>
                <a:latin typeface="Roboto"/>
                <a:ea typeface="Roboto"/>
                <a:cs typeface="Roboto"/>
                <a:sym typeface="Roboto"/>
              </a:rPr>
              <a:t>Ribosomes are like tiny factories, where the instructions from my DNA are carried out and transformed into proteins.</a:t>
            </a:r>
          </a:p>
          <a:p>
            <a:pPr marL="0" marR="0" lvl="0" indent="0" algn="l" rtl="0">
              <a:lnSpc>
                <a:spcPct val="100000"/>
              </a:lnSpc>
              <a:spcBef>
                <a:spcPts val="0"/>
              </a:spcBef>
              <a:spcAft>
                <a:spcPts val="0"/>
              </a:spcAft>
              <a:buClr>
                <a:schemeClr val="dk1"/>
              </a:buClr>
              <a:buSzPts val="1100"/>
              <a:buFont typeface="Arial"/>
              <a:buNone/>
            </a:pPr>
            <a:endParaRPr lang="en-US" sz="2400" b="1" dirty="0">
              <a:solidFill>
                <a:schemeClr val="accent6">
                  <a:lumMod val="75000"/>
                </a:schemeClr>
              </a:solidFill>
              <a:latin typeface="Roboto"/>
              <a:ea typeface="Roboto"/>
              <a:cs typeface="Roboto"/>
              <a:sym typeface="Roboto"/>
            </a:endParaRPr>
          </a:p>
          <a:p>
            <a:pPr marL="0" marR="0" lvl="0" indent="0" algn="l" rtl="0">
              <a:lnSpc>
                <a:spcPct val="100000"/>
              </a:lnSpc>
              <a:spcBef>
                <a:spcPts val="0"/>
              </a:spcBef>
              <a:spcAft>
                <a:spcPts val="0"/>
              </a:spcAft>
              <a:buClr>
                <a:schemeClr val="dk1"/>
              </a:buClr>
              <a:buSzPts val="1100"/>
              <a:buFont typeface="Arial"/>
              <a:buNone/>
            </a:pPr>
            <a:r>
              <a:rPr lang="en-US" sz="2400" b="1" dirty="0">
                <a:solidFill>
                  <a:schemeClr val="accent6">
                    <a:lumMod val="75000"/>
                  </a:schemeClr>
                </a:solidFill>
                <a:latin typeface="Roboto"/>
                <a:ea typeface="Roboto"/>
                <a:cs typeface="Roboto"/>
                <a:sym typeface="Roboto"/>
              </a:rPr>
              <a:t>Proteins carry out all kinds of important functions, like giving my cell its shape, controlling what flows into and out of my cell, and sensing what’s going on outside my cell.</a:t>
            </a:r>
            <a:endParaRPr sz="2400" b="1" dirty="0">
              <a:solidFill>
                <a:schemeClr val="accent6">
                  <a:lumMod val="75000"/>
                </a:schemeClr>
              </a:solidFill>
              <a:latin typeface="Roboto"/>
              <a:ea typeface="Roboto"/>
              <a:cs typeface="Roboto"/>
              <a:sym typeface="Roboto"/>
            </a:endParaRPr>
          </a:p>
        </p:txBody>
      </p:sp>
    </p:spTree>
    <p:extLst>
      <p:ext uri="{BB962C8B-B14F-4D97-AF65-F5344CB8AC3E}">
        <p14:creationId xmlns:p14="http://schemas.microsoft.com/office/powerpoint/2010/main" val="27518532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tructure of a protein&#10;&#10;Description automatically generated">
            <a:extLst>
              <a:ext uri="{FF2B5EF4-FFF2-40B4-BE49-F238E27FC236}">
                <a16:creationId xmlns:a16="http://schemas.microsoft.com/office/drawing/2014/main" id="{600F9995-C061-066C-8D78-21CB1FF10D60}"/>
              </a:ext>
            </a:extLst>
          </p:cNvPr>
          <p:cNvPicPr>
            <a:picLocks noChangeAspect="1"/>
          </p:cNvPicPr>
          <p:nvPr/>
        </p:nvPicPr>
        <p:blipFill>
          <a:blip r:embed="rId3"/>
          <a:stretch>
            <a:fillRect/>
          </a:stretch>
        </p:blipFill>
        <p:spPr>
          <a:xfrm>
            <a:off x="0" y="0"/>
            <a:ext cx="6495068" cy="6831020"/>
          </a:xfrm>
          <a:prstGeom prst="rect">
            <a:avLst/>
          </a:prstGeom>
        </p:spPr>
      </p:pic>
      <p:sp>
        <p:nvSpPr>
          <p:cNvPr id="5" name="Text Placeholder 4">
            <a:extLst>
              <a:ext uri="{FF2B5EF4-FFF2-40B4-BE49-F238E27FC236}">
                <a16:creationId xmlns:a16="http://schemas.microsoft.com/office/drawing/2014/main" id="{91850119-9747-6241-4D73-EF1F82100C49}"/>
              </a:ext>
            </a:extLst>
          </p:cNvPr>
          <p:cNvSpPr>
            <a:spLocks noGrp="1"/>
          </p:cNvSpPr>
          <p:nvPr>
            <p:ph type="body" idx="1"/>
          </p:nvPr>
        </p:nvSpPr>
        <p:spPr>
          <a:xfrm>
            <a:off x="367842" y="4913330"/>
            <a:ext cx="11456316" cy="1019553"/>
          </a:xfrm>
          <a:solidFill>
            <a:srgbClr val="FFFFFF">
              <a:alpha val="74902"/>
            </a:srgbClr>
          </a:solidFill>
        </p:spPr>
        <p:txBody>
          <a:bodyPr>
            <a:normAutofit/>
          </a:bodyPr>
          <a:lstStyle/>
          <a:p>
            <a:r>
              <a:rPr lang="fr-CH" dirty="0" err="1"/>
              <a:t>Proteins</a:t>
            </a:r>
            <a:r>
              <a:rPr lang="fr-CH" dirty="0"/>
              <a:t> are made of </a:t>
            </a:r>
            <a:r>
              <a:rPr lang="fr-CH" dirty="0" err="1"/>
              <a:t>molecules</a:t>
            </a:r>
            <a:r>
              <a:rPr lang="fr-CH" dirty="0"/>
              <a:t> </a:t>
            </a:r>
            <a:r>
              <a:rPr lang="fr-CH" dirty="0" err="1"/>
              <a:t>called</a:t>
            </a:r>
            <a:r>
              <a:rPr lang="fr-CH" dirty="0"/>
              <a:t> </a:t>
            </a:r>
            <a:r>
              <a:rPr lang="fr-CH" dirty="0" err="1"/>
              <a:t>amino</a:t>
            </a:r>
            <a:r>
              <a:rPr lang="fr-CH" dirty="0"/>
              <a:t> </a:t>
            </a:r>
            <a:r>
              <a:rPr lang="fr-CH" dirty="0" err="1"/>
              <a:t>acids</a:t>
            </a:r>
            <a:r>
              <a:rPr lang="fr-CH" dirty="0"/>
              <a:t>.</a:t>
            </a:r>
            <a:endParaRPr lang="en-US" dirty="0"/>
          </a:p>
        </p:txBody>
      </p:sp>
      <p:sp>
        <p:nvSpPr>
          <p:cNvPr id="8" name="TextBox 7">
            <a:extLst>
              <a:ext uri="{FF2B5EF4-FFF2-40B4-BE49-F238E27FC236}">
                <a16:creationId xmlns:a16="http://schemas.microsoft.com/office/drawing/2014/main" id="{C0C49621-756B-9993-36C2-E4109A21F6C4}"/>
              </a:ext>
            </a:extLst>
          </p:cNvPr>
          <p:cNvSpPr txBox="1"/>
          <p:nvPr/>
        </p:nvSpPr>
        <p:spPr>
          <a:xfrm>
            <a:off x="273377" y="6268825"/>
            <a:ext cx="4722768" cy="307777"/>
          </a:xfrm>
          <a:prstGeom prst="rect">
            <a:avLst/>
          </a:prstGeom>
          <a:noFill/>
        </p:spPr>
        <p:txBody>
          <a:bodyPr wrap="none" rtlCol="0">
            <a:spAutoFit/>
          </a:bodyPr>
          <a:lstStyle/>
          <a:p>
            <a:r>
              <a:rPr lang="en-US" dirty="0"/>
              <a:t>Jawahar Swaminathan, </a:t>
            </a:r>
            <a:r>
              <a:rPr lang="en-US" dirty="0">
                <a:hlinkClick r:id="rId4" tooltip="fr:Institut européen de bio-informatique"/>
              </a:rPr>
              <a:t>European Bioinformatics Institute</a:t>
            </a:r>
            <a:endParaRPr lang="en-US" dirty="0"/>
          </a:p>
        </p:txBody>
      </p:sp>
      <p:sp>
        <p:nvSpPr>
          <p:cNvPr id="11" name="Rectangle 10">
            <a:extLst>
              <a:ext uri="{FF2B5EF4-FFF2-40B4-BE49-F238E27FC236}">
                <a16:creationId xmlns:a16="http://schemas.microsoft.com/office/drawing/2014/main" id="{6F3553B0-5636-D53F-D109-1DB198862DB1}"/>
              </a:ext>
            </a:extLst>
          </p:cNvPr>
          <p:cNvSpPr/>
          <p:nvPr/>
        </p:nvSpPr>
        <p:spPr>
          <a:xfrm>
            <a:off x="5372100" y="2428875"/>
            <a:ext cx="333375" cy="361950"/>
          </a:xfrm>
          <a:prstGeom prst="rect">
            <a:avLst/>
          </a:prstGeom>
          <a:noFill/>
          <a:ln>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6D602C2-9D6B-7422-A6AC-5233C627C48D}"/>
              </a:ext>
            </a:extLst>
          </p:cNvPr>
          <p:cNvSpPr/>
          <p:nvPr/>
        </p:nvSpPr>
        <p:spPr>
          <a:xfrm>
            <a:off x="6734175" y="771525"/>
            <a:ext cx="4562475" cy="3681614"/>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4C070066-4F8E-F20F-2C3F-6C7591976167}"/>
              </a:ext>
            </a:extLst>
          </p:cNvPr>
          <p:cNvCxnSpPr/>
          <p:nvPr/>
        </p:nvCxnSpPr>
        <p:spPr>
          <a:xfrm flipV="1">
            <a:off x="5372100" y="771525"/>
            <a:ext cx="1362075" cy="1657350"/>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cxnSp>
        <p:nvCxnSpPr>
          <p:cNvPr id="15" name="Straight Connector 14">
            <a:extLst>
              <a:ext uri="{FF2B5EF4-FFF2-40B4-BE49-F238E27FC236}">
                <a16:creationId xmlns:a16="http://schemas.microsoft.com/office/drawing/2014/main" id="{F55274D4-0BFA-C026-929C-A8E200349AC9}"/>
              </a:ext>
            </a:extLst>
          </p:cNvPr>
          <p:cNvCxnSpPr>
            <a:cxnSpLocks/>
          </p:cNvCxnSpPr>
          <p:nvPr/>
        </p:nvCxnSpPr>
        <p:spPr>
          <a:xfrm>
            <a:off x="5372100" y="2811371"/>
            <a:ext cx="1362075" cy="1641768"/>
          </a:xfrm>
          <a:prstGeom prst="line">
            <a:avLst/>
          </a:prstGeom>
          <a:ln w="19050">
            <a:solidFill>
              <a:schemeClr val="tx1"/>
            </a:solidFill>
          </a:ln>
        </p:spPr>
        <p:style>
          <a:lnRef idx="1">
            <a:schemeClr val="dk1"/>
          </a:lnRef>
          <a:fillRef idx="0">
            <a:schemeClr val="dk1"/>
          </a:fillRef>
          <a:effectRef idx="0">
            <a:schemeClr val="dk1"/>
          </a:effectRef>
          <a:fontRef idx="minor">
            <a:schemeClr val="tx1"/>
          </a:fontRef>
        </p:style>
      </p:cxnSp>
      <p:pic>
        <p:nvPicPr>
          <p:cNvPr id="18" name="Picture 17" descr="A group of circles in a circle&#10;&#10;Description automatically generated">
            <a:extLst>
              <a:ext uri="{FF2B5EF4-FFF2-40B4-BE49-F238E27FC236}">
                <a16:creationId xmlns:a16="http://schemas.microsoft.com/office/drawing/2014/main" id="{D9A23D12-CED1-A80A-36AF-1461CBC0BE97}"/>
              </a:ext>
            </a:extLst>
          </p:cNvPr>
          <p:cNvPicPr>
            <a:picLocks noChangeAspect="1"/>
          </p:cNvPicPr>
          <p:nvPr/>
        </p:nvPicPr>
        <p:blipFill>
          <a:blip r:embed="rId5"/>
          <a:stretch>
            <a:fillRect/>
          </a:stretch>
        </p:blipFill>
        <p:spPr>
          <a:xfrm>
            <a:off x="5717381" y="709316"/>
            <a:ext cx="6596063" cy="3710285"/>
          </a:xfrm>
          <a:prstGeom prst="rect">
            <a:avLst/>
          </a:prstGeom>
        </p:spPr>
      </p:pic>
      <p:sp>
        <p:nvSpPr>
          <p:cNvPr id="19" name="TextBox 18">
            <a:extLst>
              <a:ext uri="{FF2B5EF4-FFF2-40B4-BE49-F238E27FC236}">
                <a16:creationId xmlns:a16="http://schemas.microsoft.com/office/drawing/2014/main" id="{8B2B4169-4F31-F4DA-0CE9-807B27E1CD2A}"/>
              </a:ext>
            </a:extLst>
          </p:cNvPr>
          <p:cNvSpPr txBox="1"/>
          <p:nvPr/>
        </p:nvSpPr>
        <p:spPr>
          <a:xfrm>
            <a:off x="8086725" y="2148888"/>
            <a:ext cx="314510" cy="307777"/>
          </a:xfrm>
          <a:prstGeom prst="rect">
            <a:avLst/>
          </a:prstGeom>
          <a:noFill/>
        </p:spPr>
        <p:txBody>
          <a:bodyPr wrap="none" rtlCol="0">
            <a:spAutoFit/>
          </a:bodyPr>
          <a:lstStyle/>
          <a:p>
            <a:r>
              <a:rPr lang="en-US" dirty="0">
                <a:solidFill>
                  <a:schemeClr val="bg1"/>
                </a:solidFill>
              </a:rPr>
              <a:t>C</a:t>
            </a:r>
          </a:p>
        </p:txBody>
      </p:sp>
      <p:sp>
        <p:nvSpPr>
          <p:cNvPr id="20" name="TextBox 19">
            <a:extLst>
              <a:ext uri="{FF2B5EF4-FFF2-40B4-BE49-F238E27FC236}">
                <a16:creationId xmlns:a16="http://schemas.microsoft.com/office/drawing/2014/main" id="{6F8CF7AD-E256-A083-FCEA-808FD5B9EA33}"/>
              </a:ext>
            </a:extLst>
          </p:cNvPr>
          <p:cNvSpPr txBox="1"/>
          <p:nvPr/>
        </p:nvSpPr>
        <p:spPr>
          <a:xfrm>
            <a:off x="8805769" y="2582771"/>
            <a:ext cx="314510" cy="307777"/>
          </a:xfrm>
          <a:prstGeom prst="rect">
            <a:avLst/>
          </a:prstGeom>
          <a:noFill/>
        </p:spPr>
        <p:txBody>
          <a:bodyPr wrap="none" rtlCol="0">
            <a:spAutoFit/>
          </a:bodyPr>
          <a:lstStyle/>
          <a:p>
            <a:r>
              <a:rPr lang="en-US" dirty="0">
                <a:solidFill>
                  <a:schemeClr val="bg1"/>
                </a:solidFill>
              </a:rPr>
              <a:t>C</a:t>
            </a:r>
          </a:p>
        </p:txBody>
      </p:sp>
      <p:sp>
        <p:nvSpPr>
          <p:cNvPr id="21" name="TextBox 20">
            <a:extLst>
              <a:ext uri="{FF2B5EF4-FFF2-40B4-BE49-F238E27FC236}">
                <a16:creationId xmlns:a16="http://schemas.microsoft.com/office/drawing/2014/main" id="{491D9295-2CCF-06E9-9EF6-C050865F293A}"/>
              </a:ext>
            </a:extLst>
          </p:cNvPr>
          <p:cNvSpPr txBox="1"/>
          <p:nvPr/>
        </p:nvSpPr>
        <p:spPr>
          <a:xfrm>
            <a:off x="9534432" y="2148888"/>
            <a:ext cx="314510" cy="307777"/>
          </a:xfrm>
          <a:prstGeom prst="rect">
            <a:avLst/>
          </a:prstGeom>
          <a:noFill/>
        </p:spPr>
        <p:txBody>
          <a:bodyPr wrap="none" rtlCol="0">
            <a:spAutoFit/>
          </a:bodyPr>
          <a:lstStyle/>
          <a:p>
            <a:r>
              <a:rPr lang="en-US" dirty="0">
                <a:solidFill>
                  <a:schemeClr val="bg1"/>
                </a:solidFill>
              </a:rPr>
              <a:t>C</a:t>
            </a:r>
          </a:p>
        </p:txBody>
      </p:sp>
      <p:sp>
        <p:nvSpPr>
          <p:cNvPr id="22" name="TextBox 21">
            <a:extLst>
              <a:ext uri="{FF2B5EF4-FFF2-40B4-BE49-F238E27FC236}">
                <a16:creationId xmlns:a16="http://schemas.microsoft.com/office/drawing/2014/main" id="{0F1B1211-A4DB-E7EB-E46E-E37EEECB7663}"/>
              </a:ext>
            </a:extLst>
          </p:cNvPr>
          <p:cNvSpPr txBox="1"/>
          <p:nvPr/>
        </p:nvSpPr>
        <p:spPr>
          <a:xfrm>
            <a:off x="8810624" y="3432230"/>
            <a:ext cx="314510" cy="307777"/>
          </a:xfrm>
          <a:prstGeom prst="rect">
            <a:avLst/>
          </a:prstGeom>
          <a:noFill/>
        </p:spPr>
        <p:txBody>
          <a:bodyPr wrap="none" rtlCol="0">
            <a:spAutoFit/>
          </a:bodyPr>
          <a:lstStyle/>
          <a:p>
            <a:r>
              <a:rPr lang="en-US" dirty="0"/>
              <a:t>N</a:t>
            </a:r>
          </a:p>
        </p:txBody>
      </p:sp>
      <p:sp>
        <p:nvSpPr>
          <p:cNvPr id="23" name="TextBox 22">
            <a:extLst>
              <a:ext uri="{FF2B5EF4-FFF2-40B4-BE49-F238E27FC236}">
                <a16:creationId xmlns:a16="http://schemas.microsoft.com/office/drawing/2014/main" id="{80BB4944-DABF-FFE2-A5C3-B6D5279409EC}"/>
              </a:ext>
            </a:extLst>
          </p:cNvPr>
          <p:cNvSpPr txBox="1"/>
          <p:nvPr/>
        </p:nvSpPr>
        <p:spPr>
          <a:xfrm>
            <a:off x="9534432" y="1326761"/>
            <a:ext cx="324128" cy="307777"/>
          </a:xfrm>
          <a:prstGeom prst="rect">
            <a:avLst/>
          </a:prstGeom>
          <a:noFill/>
        </p:spPr>
        <p:txBody>
          <a:bodyPr wrap="none" rtlCol="0">
            <a:spAutoFit/>
          </a:bodyPr>
          <a:lstStyle/>
          <a:p>
            <a:r>
              <a:rPr lang="en-US" dirty="0"/>
              <a:t>O</a:t>
            </a:r>
          </a:p>
        </p:txBody>
      </p:sp>
      <p:sp>
        <p:nvSpPr>
          <p:cNvPr id="24" name="TextBox 23">
            <a:extLst>
              <a:ext uri="{FF2B5EF4-FFF2-40B4-BE49-F238E27FC236}">
                <a16:creationId xmlns:a16="http://schemas.microsoft.com/office/drawing/2014/main" id="{658488F2-43FC-91DC-3B76-90DE96F15A46}"/>
              </a:ext>
            </a:extLst>
          </p:cNvPr>
          <p:cNvSpPr txBox="1"/>
          <p:nvPr/>
        </p:nvSpPr>
        <p:spPr>
          <a:xfrm>
            <a:off x="10277382" y="2585967"/>
            <a:ext cx="324128" cy="307777"/>
          </a:xfrm>
          <a:prstGeom prst="rect">
            <a:avLst/>
          </a:prstGeom>
          <a:noFill/>
        </p:spPr>
        <p:txBody>
          <a:bodyPr wrap="none" rtlCol="0">
            <a:spAutoFit/>
          </a:bodyPr>
          <a:lstStyle/>
          <a:p>
            <a:r>
              <a:rPr lang="en-US" dirty="0"/>
              <a:t>O</a:t>
            </a:r>
          </a:p>
        </p:txBody>
      </p:sp>
      <p:sp>
        <p:nvSpPr>
          <p:cNvPr id="25" name="TextBox 24">
            <a:extLst>
              <a:ext uri="{FF2B5EF4-FFF2-40B4-BE49-F238E27FC236}">
                <a16:creationId xmlns:a16="http://schemas.microsoft.com/office/drawing/2014/main" id="{4C1BD105-622E-925F-29EE-4C6CFFAD4F42}"/>
              </a:ext>
            </a:extLst>
          </p:cNvPr>
          <p:cNvSpPr txBox="1"/>
          <p:nvPr/>
        </p:nvSpPr>
        <p:spPr>
          <a:xfrm>
            <a:off x="7366605" y="2582771"/>
            <a:ext cx="304892" cy="307777"/>
          </a:xfrm>
          <a:prstGeom prst="rect">
            <a:avLst/>
          </a:prstGeom>
          <a:noFill/>
        </p:spPr>
        <p:txBody>
          <a:bodyPr wrap="none" rtlCol="0">
            <a:spAutoFit/>
          </a:bodyPr>
          <a:lstStyle/>
          <a:p>
            <a:r>
              <a:rPr lang="en-US" dirty="0"/>
              <a:t>S</a:t>
            </a:r>
          </a:p>
        </p:txBody>
      </p:sp>
      <p:sp>
        <p:nvSpPr>
          <p:cNvPr id="26" name="TextBox 25">
            <a:extLst>
              <a:ext uri="{FF2B5EF4-FFF2-40B4-BE49-F238E27FC236}">
                <a16:creationId xmlns:a16="http://schemas.microsoft.com/office/drawing/2014/main" id="{25A4B7C0-5BF0-BBD9-0D72-FF4110FE4109}"/>
              </a:ext>
            </a:extLst>
          </p:cNvPr>
          <p:cNvSpPr txBox="1"/>
          <p:nvPr/>
        </p:nvSpPr>
        <p:spPr>
          <a:xfrm>
            <a:off x="485775" y="4015193"/>
            <a:ext cx="915635" cy="369332"/>
          </a:xfrm>
          <a:prstGeom prst="rect">
            <a:avLst/>
          </a:prstGeom>
          <a:noFill/>
        </p:spPr>
        <p:txBody>
          <a:bodyPr wrap="none" rtlCol="0">
            <a:spAutoFit/>
          </a:bodyPr>
          <a:lstStyle/>
          <a:p>
            <a:r>
              <a:rPr lang="en-US" sz="1800" dirty="0"/>
              <a:t>Protein</a:t>
            </a:r>
          </a:p>
        </p:txBody>
      </p:sp>
      <p:sp>
        <p:nvSpPr>
          <p:cNvPr id="27" name="TextBox 26">
            <a:extLst>
              <a:ext uri="{FF2B5EF4-FFF2-40B4-BE49-F238E27FC236}">
                <a16:creationId xmlns:a16="http://schemas.microsoft.com/office/drawing/2014/main" id="{25E9F040-6673-6FBE-BC78-53273A8EDED6}"/>
              </a:ext>
            </a:extLst>
          </p:cNvPr>
          <p:cNvSpPr txBox="1"/>
          <p:nvPr/>
        </p:nvSpPr>
        <p:spPr>
          <a:xfrm>
            <a:off x="6812427" y="4015193"/>
            <a:ext cx="1326004" cy="369332"/>
          </a:xfrm>
          <a:prstGeom prst="rect">
            <a:avLst/>
          </a:prstGeom>
          <a:noFill/>
        </p:spPr>
        <p:txBody>
          <a:bodyPr wrap="none" rtlCol="0">
            <a:spAutoFit/>
          </a:bodyPr>
          <a:lstStyle/>
          <a:p>
            <a:r>
              <a:rPr lang="en-US" sz="1800" dirty="0"/>
              <a:t>Amino acid</a:t>
            </a:r>
          </a:p>
        </p:txBody>
      </p:sp>
    </p:spTree>
    <p:extLst>
      <p:ext uri="{BB962C8B-B14F-4D97-AF65-F5344CB8AC3E}">
        <p14:creationId xmlns:p14="http://schemas.microsoft.com/office/powerpoint/2010/main" val="9637077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0AF397-13FD-A3FF-2000-43F72C5CBC05}"/>
              </a:ext>
            </a:extLst>
          </p:cNvPr>
          <p:cNvSpPr>
            <a:spLocks noGrp="1"/>
          </p:cNvSpPr>
          <p:nvPr>
            <p:ph type="body" idx="1"/>
          </p:nvPr>
        </p:nvSpPr>
        <p:spPr>
          <a:xfrm>
            <a:off x="2220434" y="552469"/>
            <a:ext cx="9148010" cy="1581132"/>
          </a:xfrm>
        </p:spPr>
        <p:txBody>
          <a:bodyPr>
            <a:normAutofit fontScale="92500"/>
          </a:bodyPr>
          <a:lstStyle/>
          <a:p>
            <a:pPr marL="0"/>
            <a:r>
              <a:rPr lang="fr-CH" sz="2400" dirty="0"/>
              <a:t>So </a:t>
            </a:r>
            <a:r>
              <a:rPr lang="fr-CH" sz="2400" dirty="0" err="1"/>
              <a:t>let’s</a:t>
            </a:r>
            <a:r>
              <a:rPr lang="fr-CH" sz="2400" dirty="0"/>
              <a:t> </a:t>
            </a:r>
            <a:r>
              <a:rPr lang="fr-CH" sz="2400" dirty="0" err="1"/>
              <a:t>add</a:t>
            </a:r>
            <a:r>
              <a:rPr lang="fr-CH" sz="2400" dirty="0"/>
              <a:t> </a:t>
            </a:r>
            <a:r>
              <a:rPr lang="fr-CH" sz="2400" dirty="0" err="1"/>
              <a:t>sulfur</a:t>
            </a:r>
            <a:r>
              <a:rPr lang="fr-CH" sz="2400" dirty="0"/>
              <a:t> (S) to </a:t>
            </a:r>
            <a:r>
              <a:rPr lang="fr-CH" sz="2400" dirty="0" err="1"/>
              <a:t>our</a:t>
            </a:r>
            <a:r>
              <a:rPr lang="fr-CH" sz="2400" dirty="0"/>
              <a:t> </a:t>
            </a:r>
            <a:r>
              <a:rPr lang="fr-CH" sz="2400" dirty="0" err="1"/>
              <a:t>list</a:t>
            </a:r>
            <a:r>
              <a:rPr lang="fr-CH" sz="2400" dirty="0"/>
              <a:t>, </a:t>
            </a:r>
            <a:r>
              <a:rPr lang="fr-CH" sz="2400" dirty="0" err="1"/>
              <a:t>because</a:t>
            </a:r>
            <a:r>
              <a:rPr lang="fr-CH" sz="2400" dirty="0"/>
              <a:t> </a:t>
            </a:r>
            <a:r>
              <a:rPr lang="fr-CH" sz="2400" dirty="0" err="1"/>
              <a:t>it’s</a:t>
            </a:r>
            <a:r>
              <a:rPr lang="fr-CH" sz="2400" dirty="0"/>
              <a:t> part of certain </a:t>
            </a:r>
            <a:r>
              <a:rPr lang="fr-CH" sz="2400" dirty="0" err="1"/>
              <a:t>amino</a:t>
            </a:r>
            <a:r>
              <a:rPr lang="fr-CH" sz="2400" dirty="0"/>
              <a:t> </a:t>
            </a:r>
            <a:r>
              <a:rPr lang="fr-CH" sz="2400" dirty="0" err="1"/>
              <a:t>acids</a:t>
            </a:r>
            <a:r>
              <a:rPr lang="fr-CH" sz="2400" dirty="0"/>
              <a:t>.</a:t>
            </a:r>
          </a:p>
          <a:p>
            <a:pPr marL="0"/>
            <a:r>
              <a:rPr lang="fr-CH" sz="2400" dirty="0" err="1"/>
              <a:t>These</a:t>
            </a:r>
            <a:r>
              <a:rPr lang="fr-CH" sz="2400" dirty="0"/>
              <a:t> </a:t>
            </a:r>
            <a:r>
              <a:rPr lang="fr-CH" sz="2400" dirty="0" err="1"/>
              <a:t>elements</a:t>
            </a:r>
            <a:r>
              <a:rPr lang="fr-CH" sz="2400" dirty="0"/>
              <a:t> are the </a:t>
            </a:r>
            <a:r>
              <a:rPr lang="fr-CH" sz="2400" dirty="0" err="1"/>
              <a:t>most</a:t>
            </a:r>
            <a:r>
              <a:rPr lang="fr-CH" sz="2400" dirty="0"/>
              <a:t> important </a:t>
            </a:r>
            <a:r>
              <a:rPr lang="fr-CH" sz="2400" dirty="0" err="1"/>
              <a:t>nutrients</a:t>
            </a:r>
            <a:r>
              <a:rPr lang="fr-CH" sz="2400" dirty="0"/>
              <a:t> for living </a:t>
            </a:r>
            <a:r>
              <a:rPr lang="fr-CH" sz="2400" dirty="0" err="1"/>
              <a:t>things</a:t>
            </a:r>
            <a:r>
              <a:rPr lang="fr-CH" sz="2400" dirty="0"/>
              <a:t>. </a:t>
            </a:r>
            <a:endParaRPr lang="en-US" sz="2400" dirty="0"/>
          </a:p>
        </p:txBody>
      </p:sp>
      <p:graphicFrame>
        <p:nvGraphicFramePr>
          <p:cNvPr id="5" name="Table 4">
            <a:extLst>
              <a:ext uri="{FF2B5EF4-FFF2-40B4-BE49-F238E27FC236}">
                <a16:creationId xmlns:a16="http://schemas.microsoft.com/office/drawing/2014/main" id="{0707ED5C-D9A8-5395-7214-79679A8016D0}"/>
              </a:ext>
            </a:extLst>
          </p:cNvPr>
          <p:cNvGraphicFramePr>
            <a:graphicFrameLocks noGrp="1"/>
          </p:cNvGraphicFramePr>
          <p:nvPr>
            <p:extLst>
              <p:ext uri="{D42A27DB-BD31-4B8C-83A1-F6EECF244321}">
                <p14:modId xmlns:p14="http://schemas.microsoft.com/office/powerpoint/2010/main" val="372573379"/>
              </p:ext>
            </p:extLst>
          </p:nvPr>
        </p:nvGraphicFramePr>
        <p:xfrm>
          <a:off x="2220434" y="2433028"/>
          <a:ext cx="5453321" cy="4053840"/>
        </p:xfrm>
        <a:graphic>
          <a:graphicData uri="http://schemas.openxmlformats.org/drawingml/2006/table">
            <a:tbl>
              <a:tblPr firstRow="1" bandRow="1">
                <a:tableStyleId>{5EFE41A3-DD61-44C7-AFF8-3DEED947FFAF}</a:tableStyleId>
              </a:tblPr>
              <a:tblGrid>
                <a:gridCol w="2103916">
                  <a:extLst>
                    <a:ext uri="{9D8B030D-6E8A-4147-A177-3AD203B41FA5}">
                      <a16:colId xmlns:a16="http://schemas.microsoft.com/office/drawing/2014/main" val="4267841613"/>
                    </a:ext>
                  </a:extLst>
                </a:gridCol>
                <a:gridCol w="3349405">
                  <a:extLst>
                    <a:ext uri="{9D8B030D-6E8A-4147-A177-3AD203B41FA5}">
                      <a16:colId xmlns:a16="http://schemas.microsoft.com/office/drawing/2014/main" val="1653181410"/>
                    </a:ext>
                  </a:extLst>
                </a:gridCol>
              </a:tblGrid>
              <a:tr h="370840">
                <a:tc>
                  <a:txBody>
                    <a:bodyPr/>
                    <a:lstStyle/>
                    <a:p>
                      <a:r>
                        <a:rPr lang="en-US" sz="2800" dirty="0"/>
                        <a:t>Chemical symbol</a:t>
                      </a:r>
                    </a:p>
                  </a:txBody>
                  <a:tcPr/>
                </a:tc>
                <a:tc>
                  <a:txBody>
                    <a:bodyPr/>
                    <a:lstStyle/>
                    <a:p>
                      <a:r>
                        <a:rPr lang="en-US" sz="2800" dirty="0"/>
                        <a:t>Element</a:t>
                      </a:r>
                    </a:p>
                  </a:txBody>
                  <a:tcPr/>
                </a:tc>
                <a:extLst>
                  <a:ext uri="{0D108BD9-81ED-4DB2-BD59-A6C34878D82A}">
                    <a16:rowId xmlns:a16="http://schemas.microsoft.com/office/drawing/2014/main" val="286305774"/>
                  </a:ext>
                </a:extLst>
              </a:tr>
              <a:tr h="370840">
                <a:tc>
                  <a:txBody>
                    <a:bodyPr/>
                    <a:lstStyle/>
                    <a:p>
                      <a:r>
                        <a:rPr lang="en-US" sz="2800" dirty="0">
                          <a:solidFill>
                            <a:schemeClr val="tx1"/>
                          </a:solidFill>
                        </a:rPr>
                        <a:t>C</a:t>
                      </a:r>
                    </a:p>
                  </a:txBody>
                  <a:tcPr/>
                </a:tc>
                <a:tc>
                  <a:txBody>
                    <a:bodyPr/>
                    <a:lstStyle/>
                    <a:p>
                      <a:pPr lvl="0">
                        <a:buNone/>
                      </a:pPr>
                      <a:r>
                        <a:rPr lang="en-US" sz="2800" dirty="0">
                          <a:solidFill>
                            <a:schemeClr val="tx1"/>
                          </a:solidFill>
                        </a:rPr>
                        <a:t>Carbon</a:t>
                      </a:r>
                    </a:p>
                  </a:txBody>
                  <a:tcPr/>
                </a:tc>
                <a:extLst>
                  <a:ext uri="{0D108BD9-81ED-4DB2-BD59-A6C34878D82A}">
                    <a16:rowId xmlns:a16="http://schemas.microsoft.com/office/drawing/2014/main" val="2283922130"/>
                  </a:ext>
                </a:extLst>
              </a:tr>
              <a:tr h="370840">
                <a:tc>
                  <a:txBody>
                    <a:bodyPr/>
                    <a:lstStyle/>
                    <a:p>
                      <a:r>
                        <a:rPr lang="en-US" sz="2800" dirty="0">
                          <a:solidFill>
                            <a:schemeClr val="tx1"/>
                          </a:solidFill>
                        </a:rPr>
                        <a:t>H</a:t>
                      </a:r>
                    </a:p>
                  </a:txBody>
                  <a:tcPr/>
                </a:tc>
                <a:tc>
                  <a:txBody>
                    <a:bodyPr/>
                    <a:lstStyle/>
                    <a:p>
                      <a:pPr lvl="0">
                        <a:buNone/>
                      </a:pPr>
                      <a:r>
                        <a:rPr lang="en-US" sz="2800" dirty="0">
                          <a:solidFill>
                            <a:schemeClr val="tx1"/>
                          </a:solidFill>
                        </a:rPr>
                        <a:t>Hydrogen</a:t>
                      </a:r>
                    </a:p>
                  </a:txBody>
                  <a:tcPr/>
                </a:tc>
                <a:extLst>
                  <a:ext uri="{0D108BD9-81ED-4DB2-BD59-A6C34878D82A}">
                    <a16:rowId xmlns:a16="http://schemas.microsoft.com/office/drawing/2014/main" val="1990404881"/>
                  </a:ext>
                </a:extLst>
              </a:tr>
              <a:tr h="370840">
                <a:tc>
                  <a:txBody>
                    <a:bodyPr/>
                    <a:lstStyle/>
                    <a:p>
                      <a:r>
                        <a:rPr lang="en-US" sz="2800" dirty="0">
                          <a:solidFill>
                            <a:schemeClr val="tx1"/>
                          </a:solidFill>
                        </a:rPr>
                        <a:t>O</a:t>
                      </a:r>
                    </a:p>
                  </a:txBody>
                  <a:tcPr/>
                </a:tc>
                <a:tc>
                  <a:txBody>
                    <a:bodyPr/>
                    <a:lstStyle/>
                    <a:p>
                      <a:pPr lvl="0">
                        <a:buNone/>
                      </a:pPr>
                      <a:r>
                        <a:rPr lang="en-US" sz="2800" dirty="0">
                          <a:solidFill>
                            <a:schemeClr val="tx1"/>
                          </a:solidFill>
                        </a:rPr>
                        <a:t>Oxygen</a:t>
                      </a:r>
                    </a:p>
                  </a:txBody>
                  <a:tcPr/>
                </a:tc>
                <a:extLst>
                  <a:ext uri="{0D108BD9-81ED-4DB2-BD59-A6C34878D82A}">
                    <a16:rowId xmlns:a16="http://schemas.microsoft.com/office/drawing/2014/main" val="331075837"/>
                  </a:ext>
                </a:extLst>
              </a:tr>
              <a:tr h="370840">
                <a:tc>
                  <a:txBody>
                    <a:bodyPr/>
                    <a:lstStyle/>
                    <a:p>
                      <a:r>
                        <a:rPr lang="en-US" sz="2800" dirty="0">
                          <a:solidFill>
                            <a:schemeClr val="tx1"/>
                          </a:solidFill>
                        </a:rPr>
                        <a:t>P</a:t>
                      </a:r>
                    </a:p>
                  </a:txBody>
                  <a:tcPr/>
                </a:tc>
                <a:tc>
                  <a:txBody>
                    <a:bodyPr/>
                    <a:lstStyle/>
                    <a:p>
                      <a:pPr lvl="0">
                        <a:buNone/>
                      </a:pPr>
                      <a:r>
                        <a:rPr lang="en-US" sz="2800" dirty="0">
                          <a:solidFill>
                            <a:schemeClr val="tx1"/>
                          </a:solidFill>
                        </a:rPr>
                        <a:t>Phosphorus</a:t>
                      </a:r>
                    </a:p>
                  </a:txBody>
                  <a:tcPr/>
                </a:tc>
                <a:extLst>
                  <a:ext uri="{0D108BD9-81ED-4DB2-BD59-A6C34878D82A}">
                    <a16:rowId xmlns:a16="http://schemas.microsoft.com/office/drawing/2014/main" val="2966761122"/>
                  </a:ext>
                </a:extLst>
              </a:tr>
              <a:tr h="370840">
                <a:tc>
                  <a:txBody>
                    <a:bodyPr/>
                    <a:lstStyle/>
                    <a:p>
                      <a:r>
                        <a:rPr lang="en-US" sz="2800" dirty="0"/>
                        <a:t>N</a:t>
                      </a:r>
                    </a:p>
                  </a:txBody>
                  <a:tcPr/>
                </a:tc>
                <a:tc>
                  <a:txBody>
                    <a:bodyPr/>
                    <a:lstStyle/>
                    <a:p>
                      <a:r>
                        <a:rPr lang="en-US" sz="2800" dirty="0"/>
                        <a:t>Nitrogen</a:t>
                      </a:r>
                    </a:p>
                  </a:txBody>
                  <a:tcPr/>
                </a:tc>
                <a:extLst>
                  <a:ext uri="{0D108BD9-81ED-4DB2-BD59-A6C34878D82A}">
                    <a16:rowId xmlns:a16="http://schemas.microsoft.com/office/drawing/2014/main" val="384759226"/>
                  </a:ext>
                </a:extLst>
              </a:tr>
              <a:tr h="370840">
                <a:tc>
                  <a:txBody>
                    <a:bodyPr/>
                    <a:lstStyle/>
                    <a:p>
                      <a:r>
                        <a:rPr lang="en-US" sz="2800" dirty="0"/>
                        <a:t>S</a:t>
                      </a:r>
                    </a:p>
                  </a:txBody>
                  <a:tcPr/>
                </a:tc>
                <a:tc>
                  <a:txBody>
                    <a:bodyPr/>
                    <a:lstStyle/>
                    <a:p>
                      <a:r>
                        <a:rPr lang="en-US" sz="2800" dirty="0"/>
                        <a:t>Sulfur</a:t>
                      </a:r>
                    </a:p>
                  </a:txBody>
                  <a:tcPr/>
                </a:tc>
                <a:extLst>
                  <a:ext uri="{0D108BD9-81ED-4DB2-BD59-A6C34878D82A}">
                    <a16:rowId xmlns:a16="http://schemas.microsoft.com/office/drawing/2014/main" val="146133433"/>
                  </a:ext>
                </a:extLst>
              </a:tr>
            </a:tbl>
          </a:graphicData>
        </a:graphic>
      </p:graphicFrame>
      <p:pic>
        <p:nvPicPr>
          <p:cNvPr id="6" name="Google Shape;842;p51" descr="A picture containing toy&#10;&#10;Description automatically generated">
            <a:extLst>
              <a:ext uri="{FF2B5EF4-FFF2-40B4-BE49-F238E27FC236}">
                <a16:creationId xmlns:a16="http://schemas.microsoft.com/office/drawing/2014/main" id="{82328669-1780-F184-9E58-DFD4574F1A07}"/>
              </a:ext>
            </a:extLst>
          </p:cNvPr>
          <p:cNvPicPr preferRelativeResize="0"/>
          <p:nvPr/>
        </p:nvPicPr>
        <p:blipFill rotWithShape="1">
          <a:blip r:embed="rId2">
            <a:alphaModFix/>
          </a:blip>
          <a:srcRect/>
          <a:stretch/>
        </p:blipFill>
        <p:spPr>
          <a:xfrm>
            <a:off x="271375" y="298215"/>
            <a:ext cx="1514895" cy="1488055"/>
          </a:xfrm>
          <a:prstGeom prst="rect">
            <a:avLst/>
          </a:prstGeom>
          <a:noFill/>
          <a:ln>
            <a:noFill/>
          </a:ln>
        </p:spPr>
      </p:pic>
    </p:spTree>
    <p:extLst>
      <p:ext uri="{BB962C8B-B14F-4D97-AF65-F5344CB8AC3E}">
        <p14:creationId xmlns:p14="http://schemas.microsoft.com/office/powerpoint/2010/main" val="26365046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ADAFCC-9E0F-FB75-EB9E-D08A94D92FC9}"/>
              </a:ext>
            </a:extLst>
          </p:cNvPr>
          <p:cNvSpPr txBox="1"/>
          <p:nvPr/>
        </p:nvSpPr>
        <p:spPr>
          <a:xfrm>
            <a:off x="4963886" y="1536174"/>
            <a:ext cx="6447453" cy="2677656"/>
          </a:xfrm>
          <a:prstGeom prst="rect">
            <a:avLst/>
          </a:prstGeom>
          <a:noFill/>
        </p:spPr>
        <p:txBody>
          <a:bodyPr wrap="square" rtlCol="0">
            <a:spAutoFit/>
          </a:bodyPr>
          <a:lstStyle/>
          <a:p>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So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where</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do I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get</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the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nutrients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I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need</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to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build</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and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take</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care of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my</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cell</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a:t>
            </a:r>
          </a:p>
          <a:p>
            <a:endPar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endParaRPr>
          </a:p>
          <a:p>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Where</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do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you</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get</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the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nutrients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you</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need</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a:t>
            </a:r>
          </a:p>
          <a:p>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endParaRPr lang="en-US" sz="2800" b="1" dirty="0">
              <a:solidFill>
                <a:srgbClr val="5E6C77"/>
              </a:solidFill>
              <a:latin typeface="Roboto" panose="02000000000000000000" pitchFamily="2" charset="0"/>
              <a:ea typeface="Roboto" panose="02000000000000000000" pitchFamily="2" charset="0"/>
              <a:cs typeface="Roboto" panose="02000000000000000000" pitchFamily="2" charset="0"/>
            </a:endParaRPr>
          </a:p>
        </p:txBody>
      </p:sp>
      <p:pic>
        <p:nvPicPr>
          <p:cNvPr id="3" name="Google Shape;842;p51" descr="A picture containing toy&#10;&#10;Description automatically generated">
            <a:extLst>
              <a:ext uri="{FF2B5EF4-FFF2-40B4-BE49-F238E27FC236}">
                <a16:creationId xmlns:a16="http://schemas.microsoft.com/office/drawing/2014/main" id="{72A306BA-75EA-F90B-414B-275B8F6E7AD1}"/>
              </a:ext>
            </a:extLst>
          </p:cNvPr>
          <p:cNvPicPr preferRelativeResize="0"/>
          <p:nvPr/>
        </p:nvPicPr>
        <p:blipFill rotWithShape="1">
          <a:blip r:embed="rId3">
            <a:alphaModFix/>
          </a:blip>
          <a:srcRect/>
          <a:stretch/>
        </p:blipFill>
        <p:spPr>
          <a:xfrm>
            <a:off x="780661" y="1232349"/>
            <a:ext cx="3527513" cy="3527513"/>
          </a:xfrm>
          <a:prstGeom prst="rect">
            <a:avLst/>
          </a:prstGeom>
          <a:noFill/>
          <a:ln>
            <a:noFill/>
          </a:ln>
        </p:spPr>
      </p:pic>
    </p:spTree>
    <p:extLst>
      <p:ext uri="{BB962C8B-B14F-4D97-AF65-F5344CB8AC3E}">
        <p14:creationId xmlns:p14="http://schemas.microsoft.com/office/powerpoint/2010/main" val="5391410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6F9CCC4-7BE9-ECF3-F4A2-77562995008F}"/>
              </a:ext>
            </a:extLst>
          </p:cNvPr>
          <p:cNvSpPr>
            <a:spLocks noGrp="1"/>
          </p:cNvSpPr>
          <p:nvPr>
            <p:ph type="ctrTitle"/>
          </p:nvPr>
        </p:nvSpPr>
        <p:spPr/>
        <p:txBody>
          <a:bodyPr/>
          <a:lstStyle/>
          <a:p>
            <a:r>
              <a:rPr lang="en-US" dirty="0"/>
              <a:t>Heterotrophs and autotrophs</a:t>
            </a:r>
          </a:p>
        </p:txBody>
      </p:sp>
      <p:sp>
        <p:nvSpPr>
          <p:cNvPr id="5" name="Subtitle 4">
            <a:extLst>
              <a:ext uri="{FF2B5EF4-FFF2-40B4-BE49-F238E27FC236}">
                <a16:creationId xmlns:a16="http://schemas.microsoft.com/office/drawing/2014/main" id="{83C1AFBD-97F1-4AE4-D82B-C4A78DCF3DA5}"/>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1853168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232F25B-D014-0D1B-96B6-850C909532F0}"/>
              </a:ext>
            </a:extLst>
          </p:cNvPr>
          <p:cNvSpPr/>
          <p:nvPr/>
        </p:nvSpPr>
        <p:spPr>
          <a:xfrm>
            <a:off x="0" y="0"/>
            <a:ext cx="12192000" cy="6858000"/>
          </a:xfrm>
          <a:prstGeom prst="rect">
            <a:avLst/>
          </a:prstGeom>
          <a:solidFill>
            <a:srgbClr val="88929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erson holding an apple&#10;&#10;Description automatically generated">
            <a:extLst>
              <a:ext uri="{FF2B5EF4-FFF2-40B4-BE49-F238E27FC236}">
                <a16:creationId xmlns:a16="http://schemas.microsoft.com/office/drawing/2014/main" id="{E2DE7353-C449-927C-61C1-A83722444B43}"/>
              </a:ext>
            </a:extLst>
          </p:cNvPr>
          <p:cNvPicPr>
            <a:picLocks noChangeAspect="1"/>
          </p:cNvPicPr>
          <p:nvPr/>
        </p:nvPicPr>
        <p:blipFill rotWithShape="1">
          <a:blip r:embed="rId2"/>
          <a:srcRect r="8704"/>
          <a:stretch/>
        </p:blipFill>
        <p:spPr>
          <a:xfrm>
            <a:off x="2800350" y="0"/>
            <a:ext cx="9391650" cy="6858000"/>
          </a:xfrm>
          <a:prstGeom prst="rect">
            <a:avLst/>
          </a:prstGeom>
        </p:spPr>
      </p:pic>
      <p:sp>
        <p:nvSpPr>
          <p:cNvPr id="6" name="Text Placeholder 5">
            <a:extLst>
              <a:ext uri="{FF2B5EF4-FFF2-40B4-BE49-F238E27FC236}">
                <a16:creationId xmlns:a16="http://schemas.microsoft.com/office/drawing/2014/main" id="{C461BF3A-8CB9-FE9C-3718-1D172E30478C}"/>
              </a:ext>
            </a:extLst>
          </p:cNvPr>
          <p:cNvSpPr>
            <a:spLocks noGrp="1"/>
          </p:cNvSpPr>
          <p:nvPr>
            <p:ph type="body" idx="1"/>
          </p:nvPr>
        </p:nvSpPr>
        <p:spPr>
          <a:xfrm>
            <a:off x="571500" y="700714"/>
            <a:ext cx="5305425" cy="5747711"/>
          </a:xfrm>
        </p:spPr>
        <p:txBody>
          <a:bodyPr>
            <a:noAutofit/>
          </a:bodyPr>
          <a:lstStyle/>
          <a:p>
            <a:pPr marL="0"/>
            <a:r>
              <a:rPr lang="fr-CH" sz="2400" dirty="0">
                <a:solidFill>
                  <a:schemeClr val="bg1"/>
                </a:solidFill>
              </a:rPr>
              <a:t>You and I are </a:t>
            </a:r>
            <a:r>
              <a:rPr lang="fr-CH" sz="2400" dirty="0" err="1">
                <a:solidFill>
                  <a:schemeClr val="bg1"/>
                </a:solidFill>
              </a:rPr>
              <a:t>both</a:t>
            </a:r>
            <a:r>
              <a:rPr lang="fr-CH" sz="2400" dirty="0">
                <a:solidFill>
                  <a:schemeClr val="bg1"/>
                </a:solidFill>
              </a:rPr>
              <a:t> </a:t>
            </a:r>
            <a:r>
              <a:rPr lang="fr-CH" sz="2400" dirty="0" err="1">
                <a:solidFill>
                  <a:schemeClr val="bg1"/>
                </a:solidFill>
              </a:rPr>
              <a:t>heterotrophs</a:t>
            </a:r>
            <a:r>
              <a:rPr lang="fr-CH" sz="2400" dirty="0">
                <a:solidFill>
                  <a:schemeClr val="bg1"/>
                </a:solidFill>
              </a:rPr>
              <a:t>.</a:t>
            </a:r>
          </a:p>
          <a:p>
            <a:pPr marL="0"/>
            <a:r>
              <a:rPr lang="fr-CH" sz="2400" dirty="0" err="1">
                <a:solidFill>
                  <a:schemeClr val="bg1"/>
                </a:solidFill>
              </a:rPr>
              <a:t>We</a:t>
            </a:r>
            <a:r>
              <a:rPr lang="fr-CH" sz="2400" dirty="0">
                <a:solidFill>
                  <a:schemeClr val="bg1"/>
                </a:solidFill>
              </a:rPr>
              <a:t> consume </a:t>
            </a:r>
            <a:r>
              <a:rPr lang="fr-CH" sz="2400" dirty="0" err="1">
                <a:solidFill>
                  <a:schemeClr val="bg1"/>
                </a:solidFill>
              </a:rPr>
              <a:t>what’s</a:t>
            </a:r>
            <a:r>
              <a:rPr lang="fr-CH" sz="2400" dirty="0">
                <a:solidFill>
                  <a:schemeClr val="bg1"/>
                </a:solidFill>
              </a:rPr>
              <a:t> </a:t>
            </a:r>
            <a:r>
              <a:rPr lang="fr-CH" sz="2400" dirty="0" err="1">
                <a:solidFill>
                  <a:schemeClr val="bg1"/>
                </a:solidFill>
              </a:rPr>
              <a:t>called</a:t>
            </a:r>
            <a:r>
              <a:rPr lang="fr-CH" sz="2400" dirty="0">
                <a:solidFill>
                  <a:schemeClr val="bg1"/>
                </a:solidFill>
              </a:rPr>
              <a:t> </a:t>
            </a:r>
            <a:r>
              <a:rPr lang="fr-CH" sz="2400" dirty="0" err="1">
                <a:solidFill>
                  <a:schemeClr val="bg1"/>
                </a:solidFill>
              </a:rPr>
              <a:t>organic</a:t>
            </a:r>
            <a:r>
              <a:rPr lang="fr-CH" sz="2400" dirty="0">
                <a:solidFill>
                  <a:schemeClr val="bg1"/>
                </a:solidFill>
              </a:rPr>
              <a:t> </a:t>
            </a:r>
            <a:r>
              <a:rPr lang="fr-CH" sz="2400" dirty="0" err="1">
                <a:solidFill>
                  <a:schemeClr val="bg1"/>
                </a:solidFill>
              </a:rPr>
              <a:t>carbon</a:t>
            </a:r>
            <a:r>
              <a:rPr lang="fr-CH" sz="2400" dirty="0">
                <a:solidFill>
                  <a:schemeClr val="bg1"/>
                </a:solidFill>
              </a:rPr>
              <a:t>. </a:t>
            </a:r>
          </a:p>
          <a:p>
            <a:pPr marL="0"/>
            <a:r>
              <a:rPr lang="fr-CH" sz="2400" dirty="0" err="1">
                <a:solidFill>
                  <a:schemeClr val="bg1"/>
                </a:solidFill>
              </a:rPr>
              <a:t>Organic</a:t>
            </a:r>
            <a:r>
              <a:rPr lang="fr-CH" sz="2400" dirty="0">
                <a:solidFill>
                  <a:schemeClr val="bg1"/>
                </a:solidFill>
              </a:rPr>
              <a:t> </a:t>
            </a:r>
            <a:r>
              <a:rPr lang="fr-CH" sz="2400" dirty="0" err="1">
                <a:solidFill>
                  <a:schemeClr val="bg1"/>
                </a:solidFill>
              </a:rPr>
              <a:t>carbon</a:t>
            </a:r>
            <a:r>
              <a:rPr lang="fr-CH" sz="2400" dirty="0">
                <a:solidFill>
                  <a:schemeClr val="bg1"/>
                </a:solidFill>
              </a:rPr>
              <a:t> </a:t>
            </a:r>
            <a:r>
              <a:rPr lang="fr-CH" sz="2400" dirty="0" err="1">
                <a:solidFill>
                  <a:schemeClr val="bg1"/>
                </a:solidFill>
              </a:rPr>
              <a:t>comes</a:t>
            </a:r>
            <a:r>
              <a:rPr lang="fr-CH" sz="2400" dirty="0">
                <a:solidFill>
                  <a:schemeClr val="bg1"/>
                </a:solidFill>
              </a:rPr>
              <a:t> </a:t>
            </a:r>
            <a:r>
              <a:rPr lang="fr-CH" sz="2400" dirty="0" err="1">
                <a:solidFill>
                  <a:schemeClr val="bg1"/>
                </a:solidFill>
              </a:rPr>
              <a:t>from</a:t>
            </a:r>
            <a:r>
              <a:rPr lang="fr-CH" sz="2400" dirty="0">
                <a:solidFill>
                  <a:schemeClr val="bg1"/>
                </a:solidFill>
              </a:rPr>
              <a:t> </a:t>
            </a:r>
            <a:r>
              <a:rPr lang="fr-CH" sz="2400" dirty="0" err="1">
                <a:solidFill>
                  <a:schemeClr val="bg1"/>
                </a:solidFill>
              </a:rPr>
              <a:t>other</a:t>
            </a:r>
            <a:r>
              <a:rPr lang="fr-CH" sz="2400" dirty="0">
                <a:solidFill>
                  <a:schemeClr val="bg1"/>
                </a:solidFill>
              </a:rPr>
              <a:t> </a:t>
            </a:r>
            <a:r>
              <a:rPr lang="fr-CH" sz="2400" dirty="0" err="1">
                <a:solidFill>
                  <a:schemeClr val="bg1"/>
                </a:solidFill>
              </a:rPr>
              <a:t>organisms</a:t>
            </a:r>
            <a:r>
              <a:rPr lang="fr-CH" sz="2400" dirty="0">
                <a:solidFill>
                  <a:schemeClr val="bg1"/>
                </a:solidFill>
              </a:rPr>
              <a:t>. You </a:t>
            </a:r>
            <a:r>
              <a:rPr lang="fr-CH" sz="2400" dirty="0" err="1">
                <a:solidFill>
                  <a:schemeClr val="bg1"/>
                </a:solidFill>
              </a:rPr>
              <a:t>eat</a:t>
            </a:r>
            <a:r>
              <a:rPr lang="fr-CH" sz="2400" dirty="0">
                <a:solidFill>
                  <a:schemeClr val="bg1"/>
                </a:solidFill>
              </a:rPr>
              <a:t> plants and </a:t>
            </a:r>
            <a:r>
              <a:rPr lang="fr-CH" sz="2400" dirty="0" err="1">
                <a:solidFill>
                  <a:schemeClr val="bg1"/>
                </a:solidFill>
              </a:rPr>
              <a:t>animals</a:t>
            </a:r>
            <a:r>
              <a:rPr lang="fr-CH" sz="2400" dirty="0">
                <a:solidFill>
                  <a:schemeClr val="bg1"/>
                </a:solidFill>
              </a:rPr>
              <a:t>. </a:t>
            </a:r>
          </a:p>
          <a:p>
            <a:pPr marL="0"/>
            <a:r>
              <a:rPr lang="fr-CH" sz="2400" dirty="0">
                <a:solidFill>
                  <a:schemeClr val="bg1"/>
                </a:solidFill>
              </a:rPr>
              <a:t>I </a:t>
            </a:r>
            <a:r>
              <a:rPr lang="fr-CH" sz="2400" dirty="0" err="1">
                <a:solidFill>
                  <a:schemeClr val="bg1"/>
                </a:solidFill>
              </a:rPr>
              <a:t>don’t</a:t>
            </a:r>
            <a:r>
              <a:rPr lang="fr-CH" sz="2400" dirty="0">
                <a:solidFill>
                  <a:schemeClr val="bg1"/>
                </a:solidFill>
              </a:rPr>
              <a:t> have a </a:t>
            </a:r>
            <a:r>
              <a:rPr lang="fr-CH" sz="2400" dirty="0" err="1">
                <a:solidFill>
                  <a:schemeClr val="bg1"/>
                </a:solidFill>
              </a:rPr>
              <a:t>mouth</a:t>
            </a:r>
            <a:r>
              <a:rPr lang="fr-CH" sz="2400" dirty="0">
                <a:solidFill>
                  <a:schemeClr val="bg1"/>
                </a:solidFill>
              </a:rPr>
              <a:t>, and I </a:t>
            </a:r>
            <a:r>
              <a:rPr lang="fr-CH" sz="2400" dirty="0" err="1">
                <a:solidFill>
                  <a:schemeClr val="bg1"/>
                </a:solidFill>
              </a:rPr>
              <a:t>can’t</a:t>
            </a:r>
            <a:r>
              <a:rPr lang="fr-CH" sz="2400" dirty="0">
                <a:solidFill>
                  <a:schemeClr val="bg1"/>
                </a:solidFill>
              </a:rPr>
              <a:t> </a:t>
            </a:r>
            <a:r>
              <a:rPr lang="fr-CH" sz="2400" dirty="0" err="1">
                <a:solidFill>
                  <a:schemeClr val="bg1"/>
                </a:solidFill>
              </a:rPr>
              <a:t>chew</a:t>
            </a:r>
            <a:r>
              <a:rPr lang="fr-CH" sz="2400" dirty="0">
                <a:solidFill>
                  <a:schemeClr val="bg1"/>
                </a:solidFill>
              </a:rPr>
              <a:t>.</a:t>
            </a:r>
          </a:p>
          <a:p>
            <a:pPr marL="0"/>
            <a:r>
              <a:rPr lang="fr-CH" sz="2400" dirty="0">
                <a:solidFill>
                  <a:schemeClr val="bg1"/>
                </a:solidFill>
              </a:rPr>
              <a:t>I </a:t>
            </a:r>
            <a:r>
              <a:rPr lang="fr-CH" sz="2400" dirty="0" err="1">
                <a:solidFill>
                  <a:schemeClr val="bg1"/>
                </a:solidFill>
              </a:rPr>
              <a:t>absorb</a:t>
            </a:r>
            <a:r>
              <a:rPr lang="fr-CH" sz="2400" dirty="0">
                <a:solidFill>
                  <a:schemeClr val="bg1"/>
                </a:solidFill>
              </a:rPr>
              <a:t> the </a:t>
            </a:r>
            <a:r>
              <a:rPr lang="fr-CH" sz="2400" dirty="0" err="1">
                <a:solidFill>
                  <a:schemeClr val="bg1"/>
                </a:solidFill>
              </a:rPr>
              <a:t>organic</a:t>
            </a:r>
            <a:r>
              <a:rPr lang="fr-CH" sz="2400" dirty="0">
                <a:solidFill>
                  <a:schemeClr val="bg1"/>
                </a:solidFill>
              </a:rPr>
              <a:t> </a:t>
            </a:r>
            <a:r>
              <a:rPr lang="fr-CH" sz="2400" dirty="0" err="1">
                <a:solidFill>
                  <a:schemeClr val="bg1"/>
                </a:solidFill>
              </a:rPr>
              <a:t>carbon</a:t>
            </a:r>
            <a:r>
              <a:rPr lang="fr-CH" sz="2400" dirty="0">
                <a:solidFill>
                  <a:schemeClr val="bg1"/>
                </a:solidFill>
              </a:rPr>
              <a:t> </a:t>
            </a:r>
            <a:r>
              <a:rPr lang="fr-CH" sz="2400" dirty="0" err="1">
                <a:solidFill>
                  <a:schemeClr val="bg1"/>
                </a:solidFill>
              </a:rPr>
              <a:t>that</a:t>
            </a:r>
            <a:r>
              <a:rPr lang="fr-CH" sz="2400" dirty="0">
                <a:solidFill>
                  <a:schemeClr val="bg1"/>
                </a:solidFill>
              </a:rPr>
              <a:t> </a:t>
            </a:r>
            <a:r>
              <a:rPr lang="fr-CH" sz="2400" dirty="0" err="1">
                <a:solidFill>
                  <a:schemeClr val="bg1"/>
                </a:solidFill>
              </a:rPr>
              <a:t>surrounds</a:t>
            </a:r>
            <a:r>
              <a:rPr lang="fr-CH" sz="2400" dirty="0">
                <a:solidFill>
                  <a:schemeClr val="bg1"/>
                </a:solidFill>
              </a:rPr>
              <a:t> me.</a:t>
            </a:r>
            <a:endParaRPr lang="en-US" sz="2400" dirty="0">
              <a:solidFill>
                <a:schemeClr val="bg1"/>
              </a:solidFill>
            </a:endParaRPr>
          </a:p>
        </p:txBody>
      </p:sp>
    </p:spTree>
    <p:extLst>
      <p:ext uri="{BB962C8B-B14F-4D97-AF65-F5344CB8AC3E}">
        <p14:creationId xmlns:p14="http://schemas.microsoft.com/office/powerpoint/2010/main" val="23656044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120E730-3F18-6CF1-67C0-89CF4D0E965E}"/>
              </a:ext>
            </a:extLst>
          </p:cNvPr>
          <p:cNvSpPr>
            <a:spLocks noGrp="1"/>
          </p:cNvSpPr>
          <p:nvPr>
            <p:ph type="body" idx="1"/>
          </p:nvPr>
        </p:nvSpPr>
        <p:spPr>
          <a:xfrm>
            <a:off x="766434" y="638176"/>
            <a:ext cx="5177166" cy="5921610"/>
          </a:xfrm>
        </p:spPr>
        <p:txBody>
          <a:bodyPr>
            <a:normAutofit/>
          </a:bodyPr>
          <a:lstStyle/>
          <a:p>
            <a:pPr marL="0"/>
            <a:r>
              <a:rPr lang="fr-CH" dirty="0"/>
              <a:t>That </a:t>
            </a:r>
            <a:r>
              <a:rPr lang="fr-CH" dirty="0" err="1"/>
              <a:t>apple</a:t>
            </a:r>
            <a:r>
              <a:rPr lang="fr-CH" dirty="0"/>
              <a:t> </a:t>
            </a:r>
            <a:r>
              <a:rPr lang="fr-CH" dirty="0" err="1"/>
              <a:t>contains</a:t>
            </a:r>
            <a:r>
              <a:rPr lang="fr-CH" dirty="0"/>
              <a:t> glucose, </a:t>
            </a:r>
            <a:r>
              <a:rPr lang="fr-CH" dirty="0" err="1"/>
              <a:t>also</a:t>
            </a:r>
            <a:r>
              <a:rPr lang="fr-CH" dirty="0"/>
              <a:t> </a:t>
            </a:r>
            <a:r>
              <a:rPr lang="fr-CH" dirty="0" err="1"/>
              <a:t>called</a:t>
            </a:r>
            <a:r>
              <a:rPr lang="fr-CH" dirty="0"/>
              <a:t> </a:t>
            </a:r>
            <a:r>
              <a:rPr lang="fr-CH" dirty="0" err="1"/>
              <a:t>sugar</a:t>
            </a:r>
            <a:r>
              <a:rPr lang="fr-CH" dirty="0"/>
              <a:t>. </a:t>
            </a:r>
          </a:p>
          <a:p>
            <a:pPr marL="0"/>
            <a:r>
              <a:rPr lang="fr-CH" dirty="0" err="1"/>
              <a:t>We</a:t>
            </a:r>
            <a:r>
              <a:rPr lang="fr-CH" dirty="0"/>
              <a:t> can zoom in on glucose to </a:t>
            </a:r>
            <a:r>
              <a:rPr lang="fr-CH" dirty="0" err="1"/>
              <a:t>see</a:t>
            </a:r>
            <a:r>
              <a:rPr lang="fr-CH" dirty="0"/>
              <a:t> the </a:t>
            </a:r>
            <a:r>
              <a:rPr lang="fr-CH" dirty="0" err="1"/>
              <a:t>atoms</a:t>
            </a:r>
            <a:r>
              <a:rPr lang="fr-CH" dirty="0"/>
              <a:t> </a:t>
            </a:r>
            <a:r>
              <a:rPr lang="fr-CH" dirty="0" err="1"/>
              <a:t>it’s</a:t>
            </a:r>
            <a:r>
              <a:rPr lang="fr-CH" dirty="0"/>
              <a:t> </a:t>
            </a:r>
            <a:r>
              <a:rPr lang="fr-CH" dirty="0" err="1"/>
              <a:t>composed</a:t>
            </a:r>
            <a:r>
              <a:rPr lang="fr-CH" dirty="0"/>
              <a:t> of. </a:t>
            </a:r>
          </a:p>
          <a:p>
            <a:pPr marL="0"/>
            <a:r>
              <a:rPr lang="fr-CH" dirty="0" err="1"/>
              <a:t>We</a:t>
            </a:r>
            <a:r>
              <a:rPr lang="fr-CH" dirty="0"/>
              <a:t> break up the </a:t>
            </a:r>
            <a:r>
              <a:rPr lang="fr-CH" dirty="0" err="1"/>
              <a:t>sugar</a:t>
            </a:r>
            <a:r>
              <a:rPr lang="fr-CH" dirty="0"/>
              <a:t> and </a:t>
            </a:r>
            <a:r>
              <a:rPr lang="fr-CH" dirty="0" err="1"/>
              <a:t>rearrange</a:t>
            </a:r>
            <a:r>
              <a:rPr lang="fr-CH" dirty="0"/>
              <a:t> the </a:t>
            </a:r>
            <a:r>
              <a:rPr lang="fr-CH" dirty="0" err="1"/>
              <a:t>atoms</a:t>
            </a:r>
            <a:r>
              <a:rPr lang="fr-CH" dirty="0"/>
              <a:t> to </a:t>
            </a:r>
            <a:r>
              <a:rPr lang="fr-CH" dirty="0" err="1"/>
              <a:t>make</a:t>
            </a:r>
            <a:r>
              <a:rPr lang="fr-CH" dirty="0"/>
              <a:t> </a:t>
            </a:r>
            <a:r>
              <a:rPr lang="fr-CH" dirty="0" err="1"/>
              <a:t>it</a:t>
            </a:r>
            <a:r>
              <a:rPr lang="fr-CH" dirty="0"/>
              <a:t> </a:t>
            </a:r>
            <a:r>
              <a:rPr lang="fr-CH" dirty="0" err="1"/>
              <a:t>into</a:t>
            </a:r>
            <a:r>
              <a:rPr lang="fr-CH" dirty="0"/>
              <a:t> the </a:t>
            </a:r>
            <a:r>
              <a:rPr lang="fr-CH" dirty="0" err="1"/>
              <a:t>different</a:t>
            </a:r>
            <a:r>
              <a:rPr lang="fr-CH" dirty="0"/>
              <a:t> parts of </a:t>
            </a:r>
            <a:r>
              <a:rPr lang="fr-CH" dirty="0" err="1"/>
              <a:t>our</a:t>
            </a:r>
            <a:r>
              <a:rPr lang="fr-CH" dirty="0"/>
              <a:t> </a:t>
            </a:r>
            <a:r>
              <a:rPr lang="fr-CH" dirty="0" err="1"/>
              <a:t>cells</a:t>
            </a:r>
            <a:r>
              <a:rPr lang="fr-CH" dirty="0"/>
              <a:t>. </a:t>
            </a:r>
            <a:endParaRPr lang="en-US" dirty="0"/>
          </a:p>
        </p:txBody>
      </p:sp>
      <p:pic>
        <p:nvPicPr>
          <p:cNvPr id="4" name="Picture 3" descr="A picture containing calculator&#10;&#10;Description automatically generated">
            <a:extLst>
              <a:ext uri="{FF2B5EF4-FFF2-40B4-BE49-F238E27FC236}">
                <a16:creationId xmlns:a16="http://schemas.microsoft.com/office/drawing/2014/main" id="{A5AEC880-F71B-F99F-4B13-3E41EF8E2BA3}"/>
              </a:ext>
            </a:extLst>
          </p:cNvPr>
          <p:cNvPicPr>
            <a:picLocks noChangeAspect="1"/>
          </p:cNvPicPr>
          <p:nvPr/>
        </p:nvPicPr>
        <p:blipFill>
          <a:blip r:embed="rId2"/>
          <a:stretch>
            <a:fillRect/>
          </a:stretch>
        </p:blipFill>
        <p:spPr>
          <a:xfrm>
            <a:off x="6391331" y="1175010"/>
            <a:ext cx="5623929" cy="5083387"/>
          </a:xfrm>
          <a:prstGeom prst="rect">
            <a:avLst/>
          </a:prstGeom>
        </p:spPr>
      </p:pic>
      <p:sp>
        <p:nvSpPr>
          <p:cNvPr id="5" name="TextBox 4">
            <a:extLst>
              <a:ext uri="{FF2B5EF4-FFF2-40B4-BE49-F238E27FC236}">
                <a16:creationId xmlns:a16="http://schemas.microsoft.com/office/drawing/2014/main" id="{CA496232-FA1F-9366-DFBB-48FB6099E4E5}"/>
              </a:ext>
            </a:extLst>
          </p:cNvPr>
          <p:cNvSpPr txBox="1"/>
          <p:nvPr/>
        </p:nvSpPr>
        <p:spPr>
          <a:xfrm>
            <a:off x="9765492" y="2129589"/>
            <a:ext cx="941283" cy="369332"/>
          </a:xfrm>
          <a:prstGeom prst="rect">
            <a:avLst/>
          </a:prstGeom>
          <a:noFill/>
        </p:spPr>
        <p:txBody>
          <a:bodyPr wrap="none" rtlCol="0">
            <a:spAutoFit/>
          </a:bodyPr>
          <a:lstStyle/>
          <a:p>
            <a:r>
              <a:rPr lang="en-US" sz="1800" dirty="0"/>
              <a:t>Carbon</a:t>
            </a:r>
            <a:endParaRPr lang="fr-CH" sz="1800" dirty="0"/>
          </a:p>
        </p:txBody>
      </p:sp>
      <p:sp>
        <p:nvSpPr>
          <p:cNvPr id="6" name="TextBox 5">
            <a:extLst>
              <a:ext uri="{FF2B5EF4-FFF2-40B4-BE49-F238E27FC236}">
                <a16:creationId xmlns:a16="http://schemas.microsoft.com/office/drawing/2014/main" id="{59BAE53B-7387-CC2A-4CD2-75AF0749D8C7}"/>
              </a:ext>
            </a:extLst>
          </p:cNvPr>
          <p:cNvSpPr txBox="1"/>
          <p:nvPr/>
        </p:nvSpPr>
        <p:spPr>
          <a:xfrm>
            <a:off x="9192258" y="3429000"/>
            <a:ext cx="979755" cy="369332"/>
          </a:xfrm>
          <a:prstGeom prst="rect">
            <a:avLst/>
          </a:prstGeom>
          <a:noFill/>
        </p:spPr>
        <p:txBody>
          <a:bodyPr wrap="none" rtlCol="0">
            <a:spAutoFit/>
          </a:bodyPr>
          <a:lstStyle/>
          <a:p>
            <a:r>
              <a:rPr lang="en-US" sz="1800" dirty="0"/>
              <a:t>Oxygen</a:t>
            </a:r>
            <a:endParaRPr lang="fr-CH" sz="1800" dirty="0"/>
          </a:p>
        </p:txBody>
      </p:sp>
      <p:sp>
        <p:nvSpPr>
          <p:cNvPr id="7" name="TextBox 6">
            <a:extLst>
              <a:ext uri="{FF2B5EF4-FFF2-40B4-BE49-F238E27FC236}">
                <a16:creationId xmlns:a16="http://schemas.microsoft.com/office/drawing/2014/main" id="{BEEFC498-2218-47FF-2912-45586BF918E8}"/>
              </a:ext>
            </a:extLst>
          </p:cNvPr>
          <p:cNvSpPr txBox="1"/>
          <p:nvPr/>
        </p:nvSpPr>
        <p:spPr>
          <a:xfrm>
            <a:off x="6714516" y="2904308"/>
            <a:ext cx="1310547" cy="369332"/>
          </a:xfrm>
          <a:prstGeom prst="rect">
            <a:avLst/>
          </a:prstGeom>
          <a:noFill/>
        </p:spPr>
        <p:txBody>
          <a:bodyPr wrap="square" rtlCol="0">
            <a:spAutoFit/>
          </a:bodyPr>
          <a:lstStyle/>
          <a:p>
            <a:r>
              <a:rPr lang="en-US" sz="1800" dirty="0"/>
              <a:t>Hydrogen</a:t>
            </a:r>
            <a:endParaRPr lang="fr-CH" sz="1800" dirty="0"/>
          </a:p>
        </p:txBody>
      </p:sp>
      <p:sp>
        <p:nvSpPr>
          <p:cNvPr id="3" name="TextBox 2">
            <a:extLst>
              <a:ext uri="{FF2B5EF4-FFF2-40B4-BE49-F238E27FC236}">
                <a16:creationId xmlns:a16="http://schemas.microsoft.com/office/drawing/2014/main" id="{252A44A4-58BC-8DE0-1B86-22C0C4A78A83}"/>
              </a:ext>
            </a:extLst>
          </p:cNvPr>
          <p:cNvSpPr txBox="1"/>
          <p:nvPr/>
        </p:nvSpPr>
        <p:spPr>
          <a:xfrm>
            <a:off x="8333080" y="345788"/>
            <a:ext cx="1740429" cy="584775"/>
          </a:xfrm>
          <a:prstGeom prst="rect">
            <a:avLst/>
          </a:prstGeom>
          <a:noFill/>
        </p:spPr>
        <p:txBody>
          <a:bodyPr wrap="square" rtlCol="0">
            <a:spAutoFit/>
          </a:bodyPr>
          <a:lstStyle/>
          <a:p>
            <a:r>
              <a:rPr lang="en-US" sz="3200" dirty="0"/>
              <a:t>Glucose</a:t>
            </a:r>
          </a:p>
        </p:txBody>
      </p:sp>
    </p:spTree>
    <p:extLst>
      <p:ext uri="{BB962C8B-B14F-4D97-AF65-F5344CB8AC3E}">
        <p14:creationId xmlns:p14="http://schemas.microsoft.com/office/powerpoint/2010/main" val="33376424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15"/>
        <p:cNvGrpSpPr/>
        <p:nvPr/>
      </p:nvGrpSpPr>
      <p:grpSpPr>
        <a:xfrm>
          <a:off x="0" y="0"/>
          <a:ext cx="0" cy="0"/>
          <a:chOff x="0" y="0"/>
          <a:chExt cx="0" cy="0"/>
        </a:xfrm>
      </p:grpSpPr>
      <p:pic>
        <p:nvPicPr>
          <p:cNvPr id="3" name="Picture 2" descr="A close-up of a microscope&#10;&#10;Description automatically generated with low confidence">
            <a:extLst>
              <a:ext uri="{FF2B5EF4-FFF2-40B4-BE49-F238E27FC236}">
                <a16:creationId xmlns:a16="http://schemas.microsoft.com/office/drawing/2014/main" id="{606E94A4-AC48-C3E9-52C2-B262C48AFBB3}"/>
              </a:ext>
            </a:extLst>
          </p:cNvPr>
          <p:cNvPicPr>
            <a:picLocks noChangeAspect="1"/>
          </p:cNvPicPr>
          <p:nvPr/>
        </p:nvPicPr>
        <p:blipFill rotWithShape="1">
          <a:blip r:embed="rId3"/>
          <a:srcRect l="-126" t="4030" r="-156" b="20891"/>
          <a:stretch/>
        </p:blipFill>
        <p:spPr>
          <a:xfrm>
            <a:off x="0" y="0"/>
            <a:ext cx="12226734" cy="6858000"/>
          </a:xfrm>
          <a:prstGeom prst="rect">
            <a:avLst/>
          </a:prstGeom>
        </p:spPr>
      </p:pic>
      <p:sp>
        <p:nvSpPr>
          <p:cNvPr id="4" name="TextBox 3">
            <a:extLst>
              <a:ext uri="{FF2B5EF4-FFF2-40B4-BE49-F238E27FC236}">
                <a16:creationId xmlns:a16="http://schemas.microsoft.com/office/drawing/2014/main" id="{3D75D932-39C5-82A1-3D3C-7F88FEC0984A}"/>
              </a:ext>
            </a:extLst>
          </p:cNvPr>
          <p:cNvSpPr txBox="1"/>
          <p:nvPr/>
        </p:nvSpPr>
        <p:spPr>
          <a:xfrm>
            <a:off x="10270359" y="6225371"/>
            <a:ext cx="1600118" cy="307777"/>
          </a:xfrm>
          <a:prstGeom prst="rect">
            <a:avLst/>
          </a:prstGeom>
          <a:solidFill>
            <a:srgbClr val="FFFFFF">
              <a:alpha val="69804"/>
            </a:srgbClr>
          </a:solidFill>
        </p:spPr>
        <p:txBody>
          <a:bodyPr wrap="none" rtlCol="0">
            <a:spAutoFit/>
          </a:bodyPr>
          <a:lstStyle/>
          <a:p>
            <a:r>
              <a:rPr lang="en-US" i="1" dirty="0" err="1"/>
              <a:t>elif</a:t>
            </a:r>
            <a:r>
              <a:rPr lang="en-US" i="1" dirty="0"/>
              <a:t> / Adobe Stock</a:t>
            </a:r>
            <a:endParaRPr lang="fr-CH" i="1" dirty="0"/>
          </a:p>
        </p:txBody>
      </p:sp>
      <p:sp>
        <p:nvSpPr>
          <p:cNvPr id="816" name="Google Shape;816;p19"/>
          <p:cNvSpPr txBox="1"/>
          <p:nvPr/>
        </p:nvSpPr>
        <p:spPr>
          <a:xfrm>
            <a:off x="356257" y="591152"/>
            <a:ext cx="11514220" cy="2246729"/>
          </a:xfrm>
          <a:prstGeom prst="rect">
            <a:avLst/>
          </a:prstGeom>
          <a:solidFill>
            <a:srgbClr val="284E27">
              <a:alpha val="69804"/>
            </a:srgbClr>
          </a:solidFill>
          <a:ln>
            <a:noFill/>
          </a:ln>
        </p:spPr>
        <p:txBody>
          <a:bodyPr spcFirstLastPara="1" wrap="square" lIns="91425" tIns="45700" rIns="91425" bIns="45700" anchor="t" anchorCtr="0">
            <a:spAutoFit/>
          </a:bodyPr>
          <a:lstStyle/>
          <a:p>
            <a:pPr>
              <a:buClr>
                <a:schemeClr val="dk1"/>
              </a:buClr>
              <a:buSzPts val="1100"/>
            </a:pPr>
            <a:r>
              <a:rPr lang="fr-CH" sz="2800" b="1" dirty="0">
                <a:solidFill>
                  <a:schemeClr val="bg1"/>
                </a:solidFill>
                <a:latin typeface="Roboto"/>
                <a:ea typeface="Roboto"/>
                <a:cs typeface="Roboto"/>
                <a:sym typeface="Roboto"/>
              </a:rPr>
              <a:t>There are </a:t>
            </a:r>
            <a:r>
              <a:rPr lang="fr-CH" sz="2800" b="1" dirty="0" err="1">
                <a:solidFill>
                  <a:schemeClr val="bg1"/>
                </a:solidFill>
                <a:latin typeface="Roboto"/>
                <a:ea typeface="Roboto"/>
                <a:cs typeface="Roboto"/>
                <a:sym typeface="Roboto"/>
              </a:rPr>
              <a:t>other</a:t>
            </a:r>
            <a:r>
              <a:rPr lang="fr-CH" sz="2800" b="1" dirty="0">
                <a:solidFill>
                  <a:schemeClr val="bg1"/>
                </a:solidFill>
                <a:latin typeface="Roboto"/>
                <a:ea typeface="Roboto"/>
                <a:cs typeface="Roboto"/>
                <a:sym typeface="Roboto"/>
              </a:rPr>
              <a:t> </a:t>
            </a:r>
            <a:r>
              <a:rPr lang="fr-CH" sz="2800" b="1" dirty="0" err="1">
                <a:solidFill>
                  <a:schemeClr val="bg1"/>
                </a:solidFill>
                <a:latin typeface="Roboto"/>
                <a:ea typeface="Roboto"/>
                <a:cs typeface="Roboto"/>
                <a:sym typeface="Roboto"/>
              </a:rPr>
              <a:t>organisms</a:t>
            </a:r>
            <a:r>
              <a:rPr lang="fr-CH" sz="2800" b="1" dirty="0">
                <a:solidFill>
                  <a:schemeClr val="bg1"/>
                </a:solidFill>
                <a:latin typeface="Roboto"/>
                <a:ea typeface="Roboto"/>
                <a:cs typeface="Roboto"/>
                <a:sym typeface="Roboto"/>
              </a:rPr>
              <a:t> </a:t>
            </a:r>
            <a:r>
              <a:rPr lang="fr-CH" sz="2800" b="1" dirty="0" err="1">
                <a:solidFill>
                  <a:schemeClr val="bg1"/>
                </a:solidFill>
                <a:latin typeface="Roboto"/>
                <a:ea typeface="Roboto"/>
                <a:cs typeface="Roboto"/>
                <a:sym typeface="Roboto"/>
              </a:rPr>
              <a:t>that</a:t>
            </a:r>
            <a:r>
              <a:rPr lang="fr-CH" sz="2800" b="1" dirty="0">
                <a:solidFill>
                  <a:schemeClr val="bg1"/>
                </a:solidFill>
                <a:latin typeface="Roboto"/>
                <a:ea typeface="Roboto"/>
                <a:cs typeface="Roboto"/>
                <a:sym typeface="Roboto"/>
              </a:rPr>
              <a:t> can </a:t>
            </a:r>
            <a:r>
              <a:rPr lang="fr-CH" sz="2800" b="1" dirty="0" err="1">
                <a:solidFill>
                  <a:schemeClr val="bg1"/>
                </a:solidFill>
                <a:latin typeface="Roboto"/>
                <a:ea typeface="Roboto"/>
                <a:cs typeface="Roboto"/>
                <a:sym typeface="Roboto"/>
              </a:rPr>
              <a:t>build</a:t>
            </a:r>
            <a:r>
              <a:rPr lang="fr-CH" sz="2800" b="1" dirty="0">
                <a:solidFill>
                  <a:schemeClr val="bg1"/>
                </a:solidFill>
                <a:latin typeface="Roboto"/>
                <a:ea typeface="Roboto"/>
                <a:cs typeface="Roboto"/>
                <a:sym typeface="Roboto"/>
              </a:rPr>
              <a:t> </a:t>
            </a:r>
            <a:r>
              <a:rPr lang="fr-CH" sz="2800" b="1" dirty="0" err="1">
                <a:solidFill>
                  <a:schemeClr val="bg1"/>
                </a:solidFill>
                <a:latin typeface="Roboto"/>
                <a:ea typeface="Roboto"/>
                <a:cs typeface="Roboto"/>
                <a:sym typeface="Roboto"/>
              </a:rPr>
              <a:t>themselves</a:t>
            </a:r>
            <a:r>
              <a:rPr lang="fr-CH" sz="2800" b="1" dirty="0">
                <a:solidFill>
                  <a:schemeClr val="bg1"/>
                </a:solidFill>
                <a:latin typeface="Roboto"/>
                <a:ea typeface="Roboto"/>
                <a:cs typeface="Roboto"/>
                <a:sym typeface="Roboto"/>
              </a:rPr>
              <a:t> </a:t>
            </a:r>
            <a:r>
              <a:rPr lang="fr-CH" sz="2800" b="1" dirty="0" err="1">
                <a:solidFill>
                  <a:schemeClr val="bg1"/>
                </a:solidFill>
                <a:latin typeface="Roboto"/>
                <a:ea typeface="Roboto"/>
                <a:cs typeface="Roboto"/>
                <a:sym typeface="Roboto"/>
              </a:rPr>
              <a:t>from</a:t>
            </a:r>
            <a:r>
              <a:rPr lang="fr-CH" sz="2800" b="1" dirty="0">
                <a:solidFill>
                  <a:schemeClr val="bg1"/>
                </a:solidFill>
                <a:latin typeface="Roboto"/>
                <a:ea typeface="Roboto"/>
                <a:cs typeface="Roboto"/>
                <a:sym typeface="Roboto"/>
              </a:rPr>
              <a:t> </a:t>
            </a:r>
            <a:r>
              <a:rPr lang="fr-CH" sz="2800" b="1" dirty="0" err="1">
                <a:solidFill>
                  <a:schemeClr val="bg1"/>
                </a:solidFill>
                <a:latin typeface="Roboto"/>
                <a:ea typeface="Roboto"/>
                <a:cs typeface="Roboto"/>
                <a:sym typeface="Roboto"/>
              </a:rPr>
              <a:t>inorganic</a:t>
            </a:r>
            <a:r>
              <a:rPr lang="fr-CH" sz="2800" b="1" dirty="0">
                <a:solidFill>
                  <a:schemeClr val="bg1"/>
                </a:solidFill>
                <a:latin typeface="Roboto"/>
                <a:ea typeface="Roboto"/>
                <a:cs typeface="Roboto"/>
                <a:sym typeface="Roboto"/>
              </a:rPr>
              <a:t> </a:t>
            </a:r>
            <a:r>
              <a:rPr lang="fr-CH" sz="2800" b="1" dirty="0" err="1">
                <a:solidFill>
                  <a:schemeClr val="bg1"/>
                </a:solidFill>
                <a:latin typeface="Roboto"/>
                <a:ea typeface="Roboto"/>
                <a:cs typeface="Roboto"/>
                <a:sym typeface="Roboto"/>
              </a:rPr>
              <a:t>carbon</a:t>
            </a:r>
            <a:r>
              <a:rPr lang="fr-CH" sz="2800" b="1" dirty="0">
                <a:solidFill>
                  <a:schemeClr val="bg1"/>
                </a:solidFill>
                <a:latin typeface="Roboto"/>
                <a:ea typeface="Roboto"/>
                <a:cs typeface="Roboto"/>
                <a:sym typeface="Roboto"/>
              </a:rPr>
              <a:t>. </a:t>
            </a:r>
          </a:p>
          <a:p>
            <a:pPr>
              <a:buClr>
                <a:schemeClr val="dk1"/>
              </a:buClr>
              <a:buSzPts val="1100"/>
            </a:pPr>
            <a:endParaRPr lang="en-US" sz="2800" b="1" u="sng" dirty="0">
              <a:solidFill>
                <a:schemeClr val="bg1"/>
              </a:solidFill>
              <a:latin typeface="Roboto"/>
              <a:ea typeface="Roboto"/>
              <a:cs typeface="Roboto"/>
              <a:sym typeface="Roboto"/>
            </a:endParaRPr>
          </a:p>
          <a:p>
            <a:pPr>
              <a:buClr>
                <a:schemeClr val="dk1"/>
              </a:buClr>
              <a:buSzPts val="1100"/>
            </a:pPr>
            <a:r>
              <a:rPr lang="fr-CH" sz="2800" b="1" dirty="0" err="1">
                <a:solidFill>
                  <a:schemeClr val="bg1"/>
                </a:solidFill>
                <a:latin typeface="Roboto"/>
                <a:ea typeface="Roboto"/>
                <a:cs typeface="Roboto"/>
                <a:sym typeface="Roboto"/>
              </a:rPr>
              <a:t>They’re</a:t>
            </a:r>
            <a:r>
              <a:rPr lang="fr-CH" sz="2800" b="1" dirty="0">
                <a:solidFill>
                  <a:schemeClr val="bg1"/>
                </a:solidFill>
                <a:latin typeface="Roboto"/>
                <a:ea typeface="Roboto"/>
                <a:cs typeface="Roboto"/>
                <a:sym typeface="Roboto"/>
              </a:rPr>
              <a:t> </a:t>
            </a:r>
            <a:r>
              <a:rPr lang="fr-CH" sz="2800" b="1" dirty="0" err="1">
                <a:solidFill>
                  <a:schemeClr val="bg1"/>
                </a:solidFill>
                <a:latin typeface="Roboto"/>
                <a:ea typeface="Roboto"/>
                <a:cs typeface="Roboto"/>
                <a:sym typeface="Roboto"/>
              </a:rPr>
              <a:t>called</a:t>
            </a:r>
            <a:r>
              <a:rPr lang="fr-CH" sz="2800" b="1" dirty="0">
                <a:solidFill>
                  <a:schemeClr val="bg1"/>
                </a:solidFill>
                <a:latin typeface="Roboto"/>
                <a:ea typeface="Roboto"/>
                <a:cs typeface="Roboto"/>
                <a:sym typeface="Roboto"/>
              </a:rPr>
              <a:t> </a:t>
            </a:r>
            <a:r>
              <a:rPr lang="fr-CH" sz="2800" b="1" dirty="0" err="1">
                <a:solidFill>
                  <a:schemeClr val="bg1"/>
                </a:solidFill>
                <a:latin typeface="Roboto"/>
                <a:ea typeface="Roboto"/>
                <a:cs typeface="Roboto"/>
                <a:sym typeface="Roboto"/>
              </a:rPr>
              <a:t>autotrophs</a:t>
            </a:r>
            <a:r>
              <a:rPr lang="fr-CH" sz="2800" b="1" dirty="0">
                <a:solidFill>
                  <a:schemeClr val="bg1"/>
                </a:solidFill>
                <a:latin typeface="Roboto"/>
                <a:ea typeface="Roboto"/>
                <a:cs typeface="Roboto"/>
                <a:sym typeface="Roboto"/>
              </a:rPr>
              <a:t>, and </a:t>
            </a:r>
            <a:r>
              <a:rPr lang="fr-CH" sz="2800" b="1" dirty="0" err="1">
                <a:solidFill>
                  <a:schemeClr val="bg1"/>
                </a:solidFill>
                <a:latin typeface="Roboto"/>
                <a:ea typeface="Roboto"/>
                <a:cs typeface="Roboto"/>
                <a:sym typeface="Roboto"/>
              </a:rPr>
              <a:t>they</a:t>
            </a:r>
            <a:r>
              <a:rPr lang="fr-CH" sz="2800" b="1" dirty="0">
                <a:solidFill>
                  <a:schemeClr val="bg1"/>
                </a:solidFill>
                <a:latin typeface="Roboto"/>
                <a:ea typeface="Roboto"/>
                <a:cs typeface="Roboto"/>
                <a:sym typeface="Roboto"/>
              </a:rPr>
              <a:t> </a:t>
            </a:r>
            <a:r>
              <a:rPr lang="fr-CH" sz="2800" b="1" dirty="0" err="1">
                <a:solidFill>
                  <a:schemeClr val="bg1"/>
                </a:solidFill>
                <a:latin typeface="Roboto"/>
                <a:ea typeface="Roboto"/>
                <a:cs typeface="Roboto"/>
                <a:sym typeface="Roboto"/>
              </a:rPr>
              <a:t>simply</a:t>
            </a:r>
            <a:r>
              <a:rPr lang="fr-CH" sz="2800" b="1" dirty="0">
                <a:solidFill>
                  <a:schemeClr val="bg1"/>
                </a:solidFill>
                <a:latin typeface="Roboto"/>
                <a:ea typeface="Roboto"/>
                <a:cs typeface="Roboto"/>
                <a:sym typeface="Roboto"/>
              </a:rPr>
              <a:t> pull </a:t>
            </a:r>
            <a:r>
              <a:rPr lang="fr-CH" sz="2800" b="1" dirty="0" err="1">
                <a:solidFill>
                  <a:schemeClr val="bg1"/>
                </a:solidFill>
                <a:latin typeface="Roboto"/>
                <a:ea typeface="Roboto"/>
                <a:cs typeface="Roboto"/>
                <a:sym typeface="Roboto"/>
              </a:rPr>
              <a:t>carbon</a:t>
            </a:r>
            <a:r>
              <a:rPr lang="fr-CH" sz="2800" b="1" dirty="0">
                <a:solidFill>
                  <a:schemeClr val="bg1"/>
                </a:solidFill>
                <a:latin typeface="Roboto"/>
                <a:ea typeface="Roboto"/>
                <a:cs typeface="Roboto"/>
                <a:sym typeface="Roboto"/>
              </a:rPr>
              <a:t> </a:t>
            </a:r>
            <a:r>
              <a:rPr lang="fr-CH" sz="2800" b="1" dirty="0" err="1">
                <a:solidFill>
                  <a:schemeClr val="bg1"/>
                </a:solidFill>
                <a:latin typeface="Roboto"/>
                <a:ea typeface="Roboto"/>
                <a:cs typeface="Roboto"/>
                <a:sym typeface="Roboto"/>
              </a:rPr>
              <a:t>dioxide</a:t>
            </a:r>
            <a:r>
              <a:rPr lang="fr-CH" sz="2800" b="1" dirty="0">
                <a:solidFill>
                  <a:schemeClr val="bg1"/>
                </a:solidFill>
                <a:latin typeface="Roboto"/>
                <a:ea typeface="Roboto"/>
                <a:cs typeface="Roboto"/>
                <a:sym typeface="Roboto"/>
              </a:rPr>
              <a:t> (</a:t>
            </a:r>
            <a:r>
              <a:rPr lang="en-US" sz="2800" b="1" dirty="0">
                <a:solidFill>
                  <a:schemeClr val="bg1"/>
                </a:solidFill>
                <a:latin typeface="Roboto"/>
                <a:ea typeface="Roboto"/>
                <a:cs typeface="Roboto"/>
                <a:sym typeface="Roboto"/>
              </a:rPr>
              <a:t>CO</a:t>
            </a:r>
            <a:r>
              <a:rPr lang="en-US" sz="2800" b="1" baseline="-25000" dirty="0">
                <a:solidFill>
                  <a:schemeClr val="bg1"/>
                </a:solidFill>
                <a:latin typeface="Roboto"/>
                <a:ea typeface="Roboto"/>
                <a:cs typeface="Roboto"/>
                <a:sym typeface="Roboto"/>
              </a:rPr>
              <a:t>2</a:t>
            </a:r>
            <a:r>
              <a:rPr lang="en-US" sz="2800" b="1" dirty="0">
                <a:solidFill>
                  <a:schemeClr val="bg1"/>
                </a:solidFill>
                <a:latin typeface="Roboto"/>
                <a:ea typeface="Roboto"/>
                <a:cs typeface="Roboto"/>
                <a:sym typeface="Roboto"/>
              </a:rPr>
              <a:t> ) </a:t>
            </a:r>
            <a:r>
              <a:rPr lang="fr-CH" sz="2800" b="1" dirty="0">
                <a:solidFill>
                  <a:schemeClr val="bg1"/>
                </a:solidFill>
                <a:latin typeface="Roboto"/>
                <a:ea typeface="Roboto"/>
                <a:cs typeface="Roboto"/>
                <a:sym typeface="Roboto"/>
              </a:rPr>
              <a:t>out of the air.</a:t>
            </a:r>
            <a:endParaRPr lang="fr-CH" sz="2800" b="1" dirty="0">
              <a:solidFill>
                <a:schemeClr val="bg1"/>
              </a:solidFill>
              <a:latin typeface="Roboto"/>
              <a:ea typeface="Roboto"/>
              <a:cs typeface="Roboto"/>
            </a:endParaRPr>
          </a:p>
        </p:txBody>
      </p:sp>
    </p:spTree>
    <p:extLst>
      <p:ext uri="{BB962C8B-B14F-4D97-AF65-F5344CB8AC3E}">
        <p14:creationId xmlns:p14="http://schemas.microsoft.com/office/powerpoint/2010/main" val="25351066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3" name="Picture 2" descr="A picture containing text, design, steel file&#10;&#10;Description automatically generated">
            <a:extLst>
              <a:ext uri="{FF2B5EF4-FFF2-40B4-BE49-F238E27FC236}">
                <a16:creationId xmlns:a16="http://schemas.microsoft.com/office/drawing/2014/main" id="{2DB42354-676C-F265-CF09-CBA643BA7426}"/>
              </a:ext>
            </a:extLst>
          </p:cNvPr>
          <p:cNvPicPr>
            <a:picLocks noChangeAspect="1"/>
          </p:cNvPicPr>
          <p:nvPr/>
        </p:nvPicPr>
        <p:blipFill rotWithShape="1">
          <a:blip r:embed="rId3"/>
          <a:srcRect l="6081" t="7092" r="618" b="14570"/>
          <a:stretch/>
        </p:blipFill>
        <p:spPr>
          <a:xfrm>
            <a:off x="-1" y="0"/>
            <a:ext cx="5696551" cy="6768445"/>
          </a:xfrm>
          <a:prstGeom prst="rect">
            <a:avLst/>
          </a:prstGeom>
        </p:spPr>
      </p:pic>
      <p:sp>
        <p:nvSpPr>
          <p:cNvPr id="108" name="Google Shape;108;p1"/>
          <p:cNvSpPr txBox="1"/>
          <p:nvPr/>
        </p:nvSpPr>
        <p:spPr>
          <a:xfrm>
            <a:off x="1787062" y="2637578"/>
            <a:ext cx="9693600" cy="1015622"/>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6000"/>
              <a:buFont typeface="Arial"/>
              <a:buNone/>
            </a:pPr>
            <a:r>
              <a:rPr lang="en-US" sz="6000" b="1" dirty="0">
                <a:solidFill>
                  <a:srgbClr val="595959"/>
                </a:solidFill>
                <a:latin typeface="Roboto"/>
                <a:ea typeface="Roboto"/>
                <a:cs typeface="Roboto"/>
                <a:sym typeface="Roboto"/>
              </a:rPr>
              <a:t>Nutrients</a:t>
            </a:r>
            <a:endParaRPr sz="3200" b="1" i="0" u="none" strike="noStrike" cap="none" dirty="0">
              <a:solidFill>
                <a:srgbClr val="595959"/>
              </a:solidFill>
              <a:latin typeface="Roboto"/>
              <a:ea typeface="Roboto"/>
              <a:cs typeface="Roboto"/>
              <a:sym typeface="Roboto"/>
            </a:endParaRPr>
          </a:p>
        </p:txBody>
      </p:sp>
      <p:pic>
        <p:nvPicPr>
          <p:cNvPr id="5" name="Graphic 4">
            <a:extLst>
              <a:ext uri="{FF2B5EF4-FFF2-40B4-BE49-F238E27FC236}">
                <a16:creationId xmlns:a16="http://schemas.microsoft.com/office/drawing/2014/main" id="{42625BD6-3536-D335-0F9C-76ABAC66F0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11582" y="4796470"/>
            <a:ext cx="2548571" cy="1800000"/>
          </a:xfrm>
          <a:prstGeom prst="rect">
            <a:avLst/>
          </a:prstGeom>
        </p:spPr>
      </p:pic>
      <p:pic>
        <p:nvPicPr>
          <p:cNvPr id="7" name="Picture 6" descr="A picture containing text, screenshot, font, graphics&#10;&#10;Description automatically generated">
            <a:extLst>
              <a:ext uri="{FF2B5EF4-FFF2-40B4-BE49-F238E27FC236}">
                <a16:creationId xmlns:a16="http://schemas.microsoft.com/office/drawing/2014/main" id="{F375CC09-90F1-C4D9-3490-3B42796EFAFA}"/>
              </a:ext>
            </a:extLst>
          </p:cNvPr>
          <p:cNvPicPr>
            <a:picLocks noChangeAspect="1"/>
          </p:cNvPicPr>
          <p:nvPr/>
        </p:nvPicPr>
        <p:blipFill>
          <a:blip r:embed="rId6"/>
          <a:stretch>
            <a:fillRect/>
          </a:stretch>
        </p:blipFill>
        <p:spPr>
          <a:xfrm>
            <a:off x="9691705" y="4649843"/>
            <a:ext cx="1788957" cy="1620000"/>
          </a:xfrm>
          <a:prstGeom prst="rect">
            <a:avLst/>
          </a:prstGeom>
        </p:spPr>
      </p:pic>
    </p:spTree>
    <p:extLst>
      <p:ext uri="{BB962C8B-B14F-4D97-AF65-F5344CB8AC3E}">
        <p14:creationId xmlns:p14="http://schemas.microsoft.com/office/powerpoint/2010/main" val="34966222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C3B810E-FD65-B4E4-6018-73924810FB85}"/>
              </a:ext>
            </a:extLst>
          </p:cNvPr>
          <p:cNvSpPr>
            <a:spLocks noGrp="1"/>
          </p:cNvSpPr>
          <p:nvPr>
            <p:ph type="body" idx="1"/>
          </p:nvPr>
        </p:nvSpPr>
        <p:spPr/>
        <p:txBody>
          <a:bodyPr/>
          <a:lstStyle/>
          <a:p>
            <a:pPr marL="0"/>
            <a:r>
              <a:rPr lang="en-US" dirty="0"/>
              <a:t>Play level 3.</a:t>
            </a:r>
          </a:p>
          <a:p>
            <a:pPr marL="0"/>
            <a:r>
              <a:rPr lang="fr-CH" dirty="0" err="1"/>
              <a:t>Lighty</a:t>
            </a:r>
            <a:r>
              <a:rPr lang="fr-CH" dirty="0"/>
              <a:t> </a:t>
            </a:r>
            <a:r>
              <a:rPr lang="fr-CH" dirty="0" err="1"/>
              <a:t>is</a:t>
            </a:r>
            <a:r>
              <a:rPr lang="fr-CH" dirty="0"/>
              <a:t> an </a:t>
            </a:r>
            <a:r>
              <a:rPr lang="fr-CH" dirty="0" err="1"/>
              <a:t>autotroph</a:t>
            </a:r>
            <a:r>
              <a:rPr lang="fr-CH" dirty="0"/>
              <a:t>.</a:t>
            </a:r>
          </a:p>
          <a:p>
            <a:r>
              <a:rPr lang="fr-CH" dirty="0" err="1"/>
              <a:t>Lighty</a:t>
            </a:r>
            <a:r>
              <a:rPr lang="fr-CH" dirty="0"/>
              <a:t> uses CO</a:t>
            </a:r>
            <a:r>
              <a:rPr lang="fr-CH" baseline="-25000" dirty="0"/>
              <a:t>2</a:t>
            </a:r>
            <a:r>
              <a:rPr lang="fr-CH" dirty="0"/>
              <a:t> (</a:t>
            </a:r>
            <a:r>
              <a:rPr lang="fr-CH" dirty="0" err="1"/>
              <a:t>inorganic</a:t>
            </a:r>
            <a:r>
              <a:rPr lang="fr-CH" dirty="0"/>
              <a:t> </a:t>
            </a:r>
            <a:r>
              <a:rPr lang="fr-CH" dirty="0" err="1"/>
              <a:t>carbon</a:t>
            </a:r>
            <a:r>
              <a:rPr lang="fr-CH" dirty="0"/>
              <a:t>) </a:t>
            </a:r>
            <a:r>
              <a:rPr lang="fr-CH" dirty="0" err="1"/>
              <a:t>from</a:t>
            </a:r>
            <a:r>
              <a:rPr lang="fr-CH" dirty="0"/>
              <a:t> the </a:t>
            </a:r>
            <a:r>
              <a:rPr lang="fr-CH" dirty="0" err="1"/>
              <a:t>atmosphere</a:t>
            </a:r>
            <a:r>
              <a:rPr lang="fr-CH" dirty="0"/>
              <a:t>. </a:t>
            </a:r>
          </a:p>
          <a:p>
            <a:pPr marL="0"/>
            <a:r>
              <a:rPr lang="fr-CH" dirty="0" err="1"/>
              <a:t>What</a:t>
            </a:r>
            <a:r>
              <a:rPr lang="fr-CH" dirty="0"/>
              <a:t> </a:t>
            </a:r>
            <a:r>
              <a:rPr lang="fr-CH" dirty="0" err="1"/>
              <a:t>else</a:t>
            </a:r>
            <a:r>
              <a:rPr lang="fr-CH" dirty="0"/>
              <a:t> </a:t>
            </a:r>
            <a:r>
              <a:rPr lang="fr-CH" dirty="0" err="1"/>
              <a:t>does</a:t>
            </a:r>
            <a:r>
              <a:rPr lang="fr-CH" dirty="0"/>
              <a:t> </a:t>
            </a:r>
            <a:r>
              <a:rPr lang="fr-CH" dirty="0" err="1"/>
              <a:t>Lighty</a:t>
            </a:r>
            <a:r>
              <a:rPr lang="fr-CH" dirty="0"/>
              <a:t> </a:t>
            </a:r>
            <a:r>
              <a:rPr lang="fr-CH" dirty="0" err="1"/>
              <a:t>need</a:t>
            </a:r>
            <a:r>
              <a:rPr lang="fr-CH" dirty="0"/>
              <a:t> to </a:t>
            </a:r>
            <a:r>
              <a:rPr lang="fr-CH" dirty="0" err="1"/>
              <a:t>feed</a:t>
            </a:r>
            <a:r>
              <a:rPr lang="fr-CH" dirty="0"/>
              <a:t> </a:t>
            </a:r>
            <a:r>
              <a:rPr lang="fr-CH" dirty="0" err="1"/>
              <a:t>himself</a:t>
            </a:r>
            <a:r>
              <a:rPr lang="fr-CH" dirty="0"/>
              <a:t> and </a:t>
            </a:r>
            <a:r>
              <a:rPr lang="fr-CH" dirty="0" err="1"/>
              <a:t>produce</a:t>
            </a:r>
            <a:r>
              <a:rPr lang="fr-CH" dirty="0"/>
              <a:t> </a:t>
            </a:r>
            <a:r>
              <a:rPr lang="fr-CH" dirty="0" err="1"/>
              <a:t>food</a:t>
            </a:r>
            <a:r>
              <a:rPr lang="fr-CH" dirty="0"/>
              <a:t> for me?</a:t>
            </a:r>
          </a:p>
          <a:p>
            <a:pPr marL="0"/>
            <a:endParaRPr lang="en-US" dirty="0"/>
          </a:p>
        </p:txBody>
      </p:sp>
      <p:sp>
        <p:nvSpPr>
          <p:cNvPr id="3" name="Title 2">
            <a:extLst>
              <a:ext uri="{FF2B5EF4-FFF2-40B4-BE49-F238E27FC236}">
                <a16:creationId xmlns:a16="http://schemas.microsoft.com/office/drawing/2014/main" id="{F02D502B-CF3D-9209-A5FF-40C7F6AD36F9}"/>
              </a:ext>
            </a:extLst>
          </p:cNvPr>
          <p:cNvSpPr>
            <a:spLocks noGrp="1"/>
          </p:cNvSpPr>
          <p:nvPr>
            <p:ph type="title"/>
          </p:nvPr>
        </p:nvSpPr>
        <p:spPr/>
        <p:txBody>
          <a:bodyPr/>
          <a:lstStyle/>
          <a:p>
            <a:r>
              <a:rPr lang="en-US" dirty="0"/>
              <a:t>Microbiomes game</a:t>
            </a:r>
          </a:p>
        </p:txBody>
      </p:sp>
      <p:pic>
        <p:nvPicPr>
          <p:cNvPr id="9" name="Picture 8" descr="Icon&#10;&#10;Description automatically generated">
            <a:extLst>
              <a:ext uri="{FF2B5EF4-FFF2-40B4-BE49-F238E27FC236}">
                <a16:creationId xmlns:a16="http://schemas.microsoft.com/office/drawing/2014/main" id="{45DE19CF-339D-C747-6683-1223F1FFD701}"/>
              </a:ext>
            </a:extLst>
          </p:cNvPr>
          <p:cNvPicPr>
            <a:picLocks noChangeAspect="1"/>
          </p:cNvPicPr>
          <p:nvPr/>
        </p:nvPicPr>
        <p:blipFill>
          <a:blip r:embed="rId2"/>
          <a:stretch>
            <a:fillRect/>
          </a:stretch>
        </p:blipFill>
        <p:spPr>
          <a:xfrm>
            <a:off x="9663149" y="1325935"/>
            <a:ext cx="1690651" cy="1690651"/>
          </a:xfrm>
          <a:prstGeom prst="rect">
            <a:avLst/>
          </a:prstGeom>
        </p:spPr>
      </p:pic>
    </p:spTree>
    <p:extLst>
      <p:ext uri="{BB962C8B-B14F-4D97-AF65-F5344CB8AC3E}">
        <p14:creationId xmlns:p14="http://schemas.microsoft.com/office/powerpoint/2010/main" val="10521192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C3B810E-FD65-B4E4-6018-73924810FB85}"/>
              </a:ext>
            </a:extLst>
          </p:cNvPr>
          <p:cNvSpPr>
            <a:spLocks noGrp="1"/>
          </p:cNvSpPr>
          <p:nvPr>
            <p:ph type="body" idx="1"/>
          </p:nvPr>
        </p:nvSpPr>
        <p:spPr/>
        <p:txBody>
          <a:bodyPr/>
          <a:lstStyle/>
          <a:p>
            <a:pPr marL="0"/>
            <a:r>
              <a:rPr lang="en-US" dirty="0"/>
              <a:t>Play level 3.</a:t>
            </a:r>
          </a:p>
          <a:p>
            <a:pPr marL="0"/>
            <a:r>
              <a:rPr lang="fr-CH" dirty="0" err="1"/>
              <a:t>Lighty</a:t>
            </a:r>
            <a:r>
              <a:rPr lang="fr-CH" dirty="0"/>
              <a:t> </a:t>
            </a:r>
            <a:r>
              <a:rPr lang="fr-CH" dirty="0" err="1"/>
              <a:t>is</a:t>
            </a:r>
            <a:r>
              <a:rPr lang="fr-CH" dirty="0"/>
              <a:t> an </a:t>
            </a:r>
            <a:r>
              <a:rPr lang="fr-CH" dirty="0" err="1"/>
              <a:t>autotroph</a:t>
            </a:r>
            <a:r>
              <a:rPr lang="fr-CH" dirty="0"/>
              <a:t>.</a:t>
            </a:r>
          </a:p>
          <a:p>
            <a:r>
              <a:rPr lang="fr-CH" dirty="0" err="1"/>
              <a:t>Lighty</a:t>
            </a:r>
            <a:r>
              <a:rPr lang="fr-CH" dirty="0"/>
              <a:t> uses CO</a:t>
            </a:r>
            <a:r>
              <a:rPr lang="fr-CH" baseline="-25000" dirty="0"/>
              <a:t>2</a:t>
            </a:r>
            <a:r>
              <a:rPr lang="fr-CH" dirty="0"/>
              <a:t> (</a:t>
            </a:r>
            <a:r>
              <a:rPr lang="fr-CH" dirty="0" err="1"/>
              <a:t>inorganic</a:t>
            </a:r>
            <a:r>
              <a:rPr lang="fr-CH" dirty="0"/>
              <a:t> </a:t>
            </a:r>
            <a:r>
              <a:rPr lang="fr-CH" dirty="0" err="1"/>
              <a:t>carbon</a:t>
            </a:r>
            <a:r>
              <a:rPr lang="fr-CH" dirty="0"/>
              <a:t>) </a:t>
            </a:r>
            <a:r>
              <a:rPr lang="fr-CH" dirty="0" err="1"/>
              <a:t>from</a:t>
            </a:r>
            <a:r>
              <a:rPr lang="fr-CH" dirty="0"/>
              <a:t> the </a:t>
            </a:r>
            <a:r>
              <a:rPr lang="fr-CH" dirty="0" err="1"/>
              <a:t>atmosphere</a:t>
            </a:r>
            <a:r>
              <a:rPr lang="fr-CH" dirty="0"/>
              <a:t>. </a:t>
            </a:r>
          </a:p>
          <a:p>
            <a:pPr marL="0"/>
            <a:r>
              <a:rPr lang="fr-CH" dirty="0" err="1"/>
              <a:t>What</a:t>
            </a:r>
            <a:r>
              <a:rPr lang="fr-CH" dirty="0"/>
              <a:t> </a:t>
            </a:r>
            <a:r>
              <a:rPr lang="fr-CH" dirty="0" err="1"/>
              <a:t>else</a:t>
            </a:r>
            <a:r>
              <a:rPr lang="fr-CH" dirty="0"/>
              <a:t> </a:t>
            </a:r>
            <a:r>
              <a:rPr lang="fr-CH" dirty="0" err="1"/>
              <a:t>does</a:t>
            </a:r>
            <a:r>
              <a:rPr lang="fr-CH" dirty="0"/>
              <a:t> </a:t>
            </a:r>
            <a:r>
              <a:rPr lang="fr-CH" dirty="0" err="1"/>
              <a:t>Lighty</a:t>
            </a:r>
            <a:r>
              <a:rPr lang="fr-CH" dirty="0"/>
              <a:t> </a:t>
            </a:r>
            <a:r>
              <a:rPr lang="fr-CH" dirty="0" err="1"/>
              <a:t>need</a:t>
            </a:r>
            <a:r>
              <a:rPr lang="fr-CH" dirty="0"/>
              <a:t> to </a:t>
            </a:r>
            <a:r>
              <a:rPr lang="fr-CH" dirty="0" err="1"/>
              <a:t>feed</a:t>
            </a:r>
            <a:r>
              <a:rPr lang="fr-CH" dirty="0"/>
              <a:t> </a:t>
            </a:r>
            <a:r>
              <a:rPr lang="fr-CH" dirty="0" err="1"/>
              <a:t>himself</a:t>
            </a:r>
            <a:r>
              <a:rPr lang="fr-CH" dirty="0"/>
              <a:t> and </a:t>
            </a:r>
            <a:r>
              <a:rPr lang="fr-CH" dirty="0" err="1"/>
              <a:t>produce</a:t>
            </a:r>
            <a:r>
              <a:rPr lang="fr-CH" dirty="0"/>
              <a:t> </a:t>
            </a:r>
            <a:r>
              <a:rPr lang="fr-CH" dirty="0" err="1"/>
              <a:t>food</a:t>
            </a:r>
            <a:r>
              <a:rPr lang="fr-CH" dirty="0"/>
              <a:t> for me?</a:t>
            </a:r>
          </a:p>
          <a:p>
            <a:pPr marL="0"/>
            <a:r>
              <a:rPr lang="fr-CH" i="1" dirty="0"/>
              <a:t>He </a:t>
            </a:r>
            <a:r>
              <a:rPr lang="fr-CH" i="1" dirty="0" err="1"/>
              <a:t>needs</a:t>
            </a:r>
            <a:r>
              <a:rPr lang="fr-CH" i="1" dirty="0"/>
              <a:t> sunlight.</a:t>
            </a:r>
          </a:p>
          <a:p>
            <a:pPr marL="0"/>
            <a:endParaRPr lang="en-US" dirty="0"/>
          </a:p>
        </p:txBody>
      </p:sp>
      <p:sp>
        <p:nvSpPr>
          <p:cNvPr id="3" name="Title 2">
            <a:extLst>
              <a:ext uri="{FF2B5EF4-FFF2-40B4-BE49-F238E27FC236}">
                <a16:creationId xmlns:a16="http://schemas.microsoft.com/office/drawing/2014/main" id="{F02D502B-CF3D-9209-A5FF-40C7F6AD36F9}"/>
              </a:ext>
            </a:extLst>
          </p:cNvPr>
          <p:cNvSpPr>
            <a:spLocks noGrp="1"/>
          </p:cNvSpPr>
          <p:nvPr>
            <p:ph type="title"/>
          </p:nvPr>
        </p:nvSpPr>
        <p:spPr/>
        <p:txBody>
          <a:bodyPr/>
          <a:lstStyle/>
          <a:p>
            <a:r>
              <a:rPr lang="en-US" dirty="0"/>
              <a:t>Microbiomes game</a:t>
            </a:r>
          </a:p>
        </p:txBody>
      </p:sp>
      <p:pic>
        <p:nvPicPr>
          <p:cNvPr id="9" name="Picture 8" descr="Icon&#10;&#10;Description automatically generated">
            <a:extLst>
              <a:ext uri="{FF2B5EF4-FFF2-40B4-BE49-F238E27FC236}">
                <a16:creationId xmlns:a16="http://schemas.microsoft.com/office/drawing/2014/main" id="{45DE19CF-339D-C747-6683-1223F1FFD701}"/>
              </a:ext>
            </a:extLst>
          </p:cNvPr>
          <p:cNvPicPr>
            <a:picLocks noChangeAspect="1"/>
          </p:cNvPicPr>
          <p:nvPr/>
        </p:nvPicPr>
        <p:blipFill>
          <a:blip r:embed="rId2"/>
          <a:stretch>
            <a:fillRect/>
          </a:stretch>
        </p:blipFill>
        <p:spPr>
          <a:xfrm>
            <a:off x="9663149" y="1325935"/>
            <a:ext cx="1690651" cy="1690651"/>
          </a:xfrm>
          <a:prstGeom prst="rect">
            <a:avLst/>
          </a:prstGeom>
        </p:spPr>
      </p:pic>
    </p:spTree>
    <p:extLst>
      <p:ext uri="{BB962C8B-B14F-4D97-AF65-F5344CB8AC3E}">
        <p14:creationId xmlns:p14="http://schemas.microsoft.com/office/powerpoint/2010/main" val="20595095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5140ADA-0668-E917-D716-94B4C2CC0C51}"/>
              </a:ext>
            </a:extLst>
          </p:cNvPr>
          <p:cNvSpPr>
            <a:spLocks noGrp="1"/>
          </p:cNvSpPr>
          <p:nvPr>
            <p:ph type="body" idx="1"/>
          </p:nvPr>
        </p:nvSpPr>
        <p:spPr/>
        <p:txBody>
          <a:bodyPr/>
          <a:lstStyle/>
          <a:p>
            <a:r>
              <a:rPr lang="en-US" dirty="0"/>
              <a:t>Now play level 15.</a:t>
            </a:r>
          </a:p>
          <a:p>
            <a:r>
              <a:rPr lang="fr-CH" dirty="0" err="1"/>
              <a:t>What</a:t>
            </a:r>
            <a:r>
              <a:rPr lang="fr-CH" dirty="0"/>
              <a:t> </a:t>
            </a:r>
            <a:r>
              <a:rPr lang="fr-CH" dirty="0" err="1"/>
              <a:t>would</a:t>
            </a:r>
            <a:r>
              <a:rPr lang="fr-CH" dirty="0"/>
              <a:t> </a:t>
            </a:r>
            <a:r>
              <a:rPr lang="fr-CH" dirty="0" err="1"/>
              <a:t>happen</a:t>
            </a:r>
            <a:r>
              <a:rPr lang="fr-CH" dirty="0"/>
              <a:t> to </a:t>
            </a:r>
            <a:r>
              <a:rPr lang="fr-CH" dirty="0" err="1"/>
              <a:t>Foodie</a:t>
            </a:r>
            <a:r>
              <a:rPr lang="fr-CH" dirty="0"/>
              <a:t> and me </a:t>
            </a:r>
            <a:r>
              <a:rPr lang="fr-CH" dirty="0" err="1"/>
              <a:t>without</a:t>
            </a:r>
            <a:r>
              <a:rPr lang="fr-CH" dirty="0"/>
              <a:t> </a:t>
            </a:r>
            <a:r>
              <a:rPr lang="fr-CH" dirty="0" err="1"/>
              <a:t>Lighty</a:t>
            </a:r>
            <a:r>
              <a:rPr lang="fr-CH" dirty="0"/>
              <a:t>?</a:t>
            </a:r>
            <a:endParaRPr lang="en-US" dirty="0"/>
          </a:p>
        </p:txBody>
      </p:sp>
      <p:sp>
        <p:nvSpPr>
          <p:cNvPr id="3" name="Title 2">
            <a:extLst>
              <a:ext uri="{FF2B5EF4-FFF2-40B4-BE49-F238E27FC236}">
                <a16:creationId xmlns:a16="http://schemas.microsoft.com/office/drawing/2014/main" id="{23612A7F-63FA-84FE-AE16-81B9C93B04D8}"/>
              </a:ext>
            </a:extLst>
          </p:cNvPr>
          <p:cNvSpPr>
            <a:spLocks noGrp="1"/>
          </p:cNvSpPr>
          <p:nvPr>
            <p:ph type="title"/>
          </p:nvPr>
        </p:nvSpPr>
        <p:spPr/>
        <p:txBody>
          <a:bodyPr/>
          <a:lstStyle/>
          <a:p>
            <a:r>
              <a:rPr lang="en-US" dirty="0"/>
              <a:t>Microbiomes game</a:t>
            </a:r>
          </a:p>
        </p:txBody>
      </p:sp>
      <p:pic>
        <p:nvPicPr>
          <p:cNvPr id="7" name="Picture 6" descr="A screenshot of a video game&#10;&#10;Description automatically generated">
            <a:extLst>
              <a:ext uri="{FF2B5EF4-FFF2-40B4-BE49-F238E27FC236}">
                <a16:creationId xmlns:a16="http://schemas.microsoft.com/office/drawing/2014/main" id="{D6C103FC-B00D-DAF5-3C70-F7B8C1DF7947}"/>
              </a:ext>
            </a:extLst>
          </p:cNvPr>
          <p:cNvPicPr>
            <a:picLocks noChangeAspect="1"/>
          </p:cNvPicPr>
          <p:nvPr/>
        </p:nvPicPr>
        <p:blipFill>
          <a:blip r:embed="rId2"/>
          <a:stretch>
            <a:fillRect/>
          </a:stretch>
        </p:blipFill>
        <p:spPr>
          <a:xfrm>
            <a:off x="2574925" y="3604149"/>
            <a:ext cx="7042150" cy="3253851"/>
          </a:xfrm>
          <a:prstGeom prst="rect">
            <a:avLst/>
          </a:prstGeom>
        </p:spPr>
      </p:pic>
    </p:spTree>
    <p:extLst>
      <p:ext uri="{BB962C8B-B14F-4D97-AF65-F5344CB8AC3E}">
        <p14:creationId xmlns:p14="http://schemas.microsoft.com/office/powerpoint/2010/main" val="17263346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holding a bowl of salad&#10;&#10;Description automatically generated">
            <a:extLst>
              <a:ext uri="{FF2B5EF4-FFF2-40B4-BE49-F238E27FC236}">
                <a16:creationId xmlns:a16="http://schemas.microsoft.com/office/drawing/2014/main" id="{9E4B8B60-1C58-EBB7-DE3B-03C9C5402C9B}"/>
              </a:ext>
            </a:extLst>
          </p:cNvPr>
          <p:cNvPicPr>
            <a:picLocks noChangeAspect="1"/>
          </p:cNvPicPr>
          <p:nvPr/>
        </p:nvPicPr>
        <p:blipFill rotWithShape="1">
          <a:blip r:embed="rId2"/>
          <a:srcRect b="15625"/>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D673EFCA-3EF5-2FD4-9080-3BE336A6EC0A}"/>
              </a:ext>
            </a:extLst>
          </p:cNvPr>
          <p:cNvSpPr>
            <a:spLocks noGrp="1"/>
          </p:cNvSpPr>
          <p:nvPr>
            <p:ph type="body" idx="1"/>
          </p:nvPr>
        </p:nvSpPr>
        <p:spPr>
          <a:xfrm>
            <a:off x="415688" y="559084"/>
            <a:ext cx="2750593" cy="2441291"/>
          </a:xfrm>
          <a:solidFill>
            <a:srgbClr val="747E87">
              <a:alpha val="50196"/>
            </a:srgbClr>
          </a:solidFill>
        </p:spPr>
        <p:txBody>
          <a:bodyPr>
            <a:noAutofit/>
          </a:bodyPr>
          <a:lstStyle/>
          <a:p>
            <a:pPr marL="0"/>
            <a:r>
              <a:rPr lang="fr-CH" dirty="0" err="1">
                <a:solidFill>
                  <a:schemeClr val="bg1"/>
                </a:solidFill>
              </a:rPr>
              <a:t>Which</a:t>
            </a:r>
            <a:r>
              <a:rPr lang="fr-CH" dirty="0">
                <a:solidFill>
                  <a:schemeClr val="bg1"/>
                </a:solidFill>
              </a:rPr>
              <a:t> </a:t>
            </a:r>
            <a:r>
              <a:rPr lang="fr-CH" dirty="0" err="1">
                <a:solidFill>
                  <a:schemeClr val="bg1"/>
                </a:solidFill>
              </a:rPr>
              <a:t>autotrophs</a:t>
            </a:r>
            <a:r>
              <a:rPr lang="fr-CH" dirty="0">
                <a:solidFill>
                  <a:schemeClr val="bg1"/>
                </a:solidFill>
              </a:rPr>
              <a:t> do </a:t>
            </a:r>
            <a:r>
              <a:rPr lang="fr-CH" dirty="0" err="1">
                <a:solidFill>
                  <a:schemeClr val="bg1"/>
                </a:solidFill>
              </a:rPr>
              <a:t>you</a:t>
            </a:r>
            <a:r>
              <a:rPr lang="fr-CH" dirty="0">
                <a:solidFill>
                  <a:schemeClr val="bg1"/>
                </a:solidFill>
              </a:rPr>
              <a:t> </a:t>
            </a:r>
            <a:r>
              <a:rPr lang="fr-CH" dirty="0" err="1">
                <a:solidFill>
                  <a:schemeClr val="bg1"/>
                </a:solidFill>
              </a:rPr>
              <a:t>rely</a:t>
            </a:r>
            <a:r>
              <a:rPr lang="fr-CH" dirty="0">
                <a:solidFill>
                  <a:schemeClr val="bg1"/>
                </a:solidFill>
              </a:rPr>
              <a:t> on for </a:t>
            </a:r>
            <a:r>
              <a:rPr lang="fr-CH" dirty="0" err="1">
                <a:solidFill>
                  <a:schemeClr val="bg1"/>
                </a:solidFill>
              </a:rPr>
              <a:t>food</a:t>
            </a:r>
            <a:r>
              <a:rPr lang="fr-CH" dirty="0">
                <a:solidFill>
                  <a:schemeClr val="bg1"/>
                </a:solidFill>
              </a:rPr>
              <a:t>?</a:t>
            </a:r>
          </a:p>
        </p:txBody>
      </p:sp>
    </p:spTree>
    <p:extLst>
      <p:ext uri="{BB962C8B-B14F-4D97-AF65-F5344CB8AC3E}">
        <p14:creationId xmlns:p14="http://schemas.microsoft.com/office/powerpoint/2010/main" val="9296401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hicken standing in grass&#10;&#10;Description automatically generated">
            <a:extLst>
              <a:ext uri="{FF2B5EF4-FFF2-40B4-BE49-F238E27FC236}">
                <a16:creationId xmlns:a16="http://schemas.microsoft.com/office/drawing/2014/main" id="{FFC43201-479C-A03F-FC69-05DD595792FE}"/>
              </a:ext>
            </a:extLst>
          </p:cNvPr>
          <p:cNvPicPr>
            <a:picLocks noChangeAspect="1"/>
          </p:cNvPicPr>
          <p:nvPr/>
        </p:nvPicPr>
        <p:blipFill rotWithShape="1">
          <a:blip r:embed="rId2"/>
          <a:srcRect b="15625"/>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D673EFCA-3EF5-2FD4-9080-3BE336A6EC0A}"/>
              </a:ext>
            </a:extLst>
          </p:cNvPr>
          <p:cNvSpPr>
            <a:spLocks noGrp="1"/>
          </p:cNvSpPr>
          <p:nvPr>
            <p:ph type="body" idx="1"/>
          </p:nvPr>
        </p:nvSpPr>
        <p:spPr>
          <a:xfrm>
            <a:off x="5786652" y="3589361"/>
            <a:ext cx="6114196" cy="3166281"/>
          </a:xfrm>
        </p:spPr>
        <p:txBody>
          <a:bodyPr/>
          <a:lstStyle/>
          <a:p>
            <a:pPr marL="0"/>
            <a:r>
              <a:rPr lang="fr-CH" dirty="0">
                <a:solidFill>
                  <a:schemeClr val="bg1"/>
                </a:solidFill>
              </a:rPr>
              <a:t>If </a:t>
            </a:r>
            <a:r>
              <a:rPr lang="fr-CH" dirty="0" err="1">
                <a:solidFill>
                  <a:schemeClr val="bg1"/>
                </a:solidFill>
              </a:rPr>
              <a:t>you</a:t>
            </a:r>
            <a:r>
              <a:rPr lang="fr-CH" dirty="0">
                <a:solidFill>
                  <a:schemeClr val="bg1"/>
                </a:solidFill>
              </a:rPr>
              <a:t> </a:t>
            </a:r>
            <a:r>
              <a:rPr lang="fr-CH" dirty="0" err="1">
                <a:solidFill>
                  <a:schemeClr val="bg1"/>
                </a:solidFill>
              </a:rPr>
              <a:t>eat</a:t>
            </a:r>
            <a:r>
              <a:rPr lang="fr-CH" dirty="0">
                <a:solidFill>
                  <a:schemeClr val="bg1"/>
                </a:solidFill>
              </a:rPr>
              <a:t> </a:t>
            </a:r>
            <a:r>
              <a:rPr lang="fr-CH" dirty="0" err="1">
                <a:solidFill>
                  <a:schemeClr val="bg1"/>
                </a:solidFill>
              </a:rPr>
              <a:t>animals</a:t>
            </a:r>
            <a:r>
              <a:rPr lang="fr-CH" dirty="0">
                <a:solidFill>
                  <a:schemeClr val="bg1"/>
                </a:solidFill>
              </a:rPr>
              <a:t>, </a:t>
            </a:r>
            <a:r>
              <a:rPr lang="fr-CH" dirty="0" err="1">
                <a:solidFill>
                  <a:schemeClr val="bg1"/>
                </a:solidFill>
              </a:rPr>
              <a:t>what</a:t>
            </a:r>
            <a:r>
              <a:rPr lang="fr-CH" dirty="0">
                <a:solidFill>
                  <a:schemeClr val="bg1"/>
                </a:solidFill>
              </a:rPr>
              <a:t> </a:t>
            </a:r>
            <a:r>
              <a:rPr lang="fr-CH" dirty="0" err="1">
                <a:solidFill>
                  <a:schemeClr val="bg1"/>
                </a:solidFill>
              </a:rPr>
              <a:t>autotrophs</a:t>
            </a:r>
            <a:r>
              <a:rPr lang="fr-CH" dirty="0">
                <a:solidFill>
                  <a:schemeClr val="bg1"/>
                </a:solidFill>
              </a:rPr>
              <a:t> do </a:t>
            </a:r>
            <a:r>
              <a:rPr lang="fr-CH" dirty="0" err="1">
                <a:solidFill>
                  <a:schemeClr val="bg1"/>
                </a:solidFill>
              </a:rPr>
              <a:t>they</a:t>
            </a:r>
            <a:r>
              <a:rPr lang="fr-CH" dirty="0">
                <a:solidFill>
                  <a:schemeClr val="bg1"/>
                </a:solidFill>
              </a:rPr>
              <a:t> </a:t>
            </a:r>
            <a:r>
              <a:rPr lang="fr-CH" dirty="0" err="1">
                <a:solidFill>
                  <a:schemeClr val="bg1"/>
                </a:solidFill>
              </a:rPr>
              <a:t>rely</a:t>
            </a:r>
            <a:r>
              <a:rPr lang="fr-CH" dirty="0">
                <a:solidFill>
                  <a:schemeClr val="bg1"/>
                </a:solidFill>
              </a:rPr>
              <a:t> on?</a:t>
            </a:r>
            <a:endParaRPr lang="en-US" dirty="0">
              <a:solidFill>
                <a:schemeClr val="bg1"/>
              </a:solidFill>
            </a:endParaRPr>
          </a:p>
        </p:txBody>
      </p:sp>
    </p:spTree>
    <p:extLst>
      <p:ext uri="{BB962C8B-B14F-4D97-AF65-F5344CB8AC3E}">
        <p14:creationId xmlns:p14="http://schemas.microsoft.com/office/powerpoint/2010/main" val="39462476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ADAFCC-9E0F-FB75-EB9E-D08A94D92FC9}"/>
              </a:ext>
            </a:extLst>
          </p:cNvPr>
          <p:cNvSpPr txBox="1"/>
          <p:nvPr/>
        </p:nvSpPr>
        <p:spPr>
          <a:xfrm>
            <a:off x="4963886" y="1536174"/>
            <a:ext cx="6447453" cy="2677656"/>
          </a:xfrm>
          <a:prstGeom prst="rect">
            <a:avLst/>
          </a:prstGeom>
          <a:noFill/>
        </p:spPr>
        <p:txBody>
          <a:bodyPr wrap="square" rtlCol="0">
            <a:spAutoFit/>
          </a:bodyPr>
          <a:lstStyle/>
          <a:p>
            <a:r>
              <a:rPr lang="fr-CH" sz="2800" b="1" dirty="0">
                <a:solidFill>
                  <a:srgbClr val="5E6C77"/>
                </a:solidFill>
                <a:latin typeface="Roboto"/>
                <a:ea typeface="Roboto"/>
                <a:cs typeface="Roboto"/>
                <a:sym typeface="Roboto"/>
              </a:rPr>
              <a:t>There are </a:t>
            </a:r>
            <a:r>
              <a:rPr lang="fr-CH" sz="2800" b="1" dirty="0" err="1">
                <a:solidFill>
                  <a:srgbClr val="5E6C77"/>
                </a:solidFill>
                <a:latin typeface="Roboto"/>
                <a:ea typeface="Roboto"/>
                <a:cs typeface="Roboto"/>
                <a:sym typeface="Roboto"/>
              </a:rPr>
              <a:t>also</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autotrophs</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that</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don’t</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need</a:t>
            </a:r>
            <a:r>
              <a:rPr lang="fr-CH" sz="2800" b="1" dirty="0">
                <a:solidFill>
                  <a:srgbClr val="5E6C77"/>
                </a:solidFill>
                <a:latin typeface="Roboto"/>
                <a:ea typeface="Roboto"/>
                <a:cs typeface="Roboto"/>
                <a:sym typeface="Roboto"/>
              </a:rPr>
              <a:t> sunlight to </a:t>
            </a:r>
            <a:r>
              <a:rPr lang="fr-CH" sz="2800" b="1" dirty="0" err="1">
                <a:solidFill>
                  <a:srgbClr val="5E6C77"/>
                </a:solidFill>
                <a:latin typeface="Roboto"/>
                <a:ea typeface="Roboto"/>
                <a:cs typeface="Roboto"/>
                <a:sym typeface="Roboto"/>
              </a:rPr>
              <a:t>feed</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themselves</a:t>
            </a:r>
            <a:r>
              <a:rPr lang="fr-CH" sz="2800" b="1" dirty="0">
                <a:solidFill>
                  <a:srgbClr val="5E6C77"/>
                </a:solidFill>
                <a:latin typeface="Roboto"/>
                <a:ea typeface="Roboto"/>
                <a:cs typeface="Roboto"/>
                <a:sym typeface="Roboto"/>
              </a:rPr>
              <a:t>.</a:t>
            </a:r>
          </a:p>
          <a:p>
            <a:endParaRPr lang="fr-CH" sz="2800" b="1" dirty="0">
              <a:solidFill>
                <a:srgbClr val="5E6C77"/>
              </a:solidFill>
              <a:latin typeface="Roboto"/>
              <a:ea typeface="Roboto"/>
              <a:cs typeface="Roboto"/>
              <a:sym typeface="Roboto"/>
            </a:endParaRPr>
          </a:p>
          <a:p>
            <a:r>
              <a:rPr lang="fr-CH" sz="2800" b="1" dirty="0" err="1">
                <a:solidFill>
                  <a:srgbClr val="5E6C77"/>
                </a:solidFill>
                <a:latin typeface="Roboto"/>
                <a:ea typeface="Roboto"/>
                <a:cs typeface="Roboto"/>
                <a:sym typeface="Roboto"/>
              </a:rPr>
              <a:t>They</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also</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build</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their</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cells</a:t>
            </a:r>
            <a:r>
              <a:rPr lang="fr-CH" sz="2800" b="1" dirty="0">
                <a:solidFill>
                  <a:srgbClr val="5E6C77"/>
                </a:solidFill>
                <a:latin typeface="Roboto"/>
                <a:ea typeface="Roboto"/>
                <a:cs typeface="Roboto"/>
                <a:sym typeface="Roboto"/>
              </a:rPr>
              <a:t> out of CO</a:t>
            </a:r>
            <a:r>
              <a:rPr lang="fr-CH" sz="2800" b="1" baseline="-25000" dirty="0">
                <a:solidFill>
                  <a:srgbClr val="5E6C77"/>
                </a:solidFill>
                <a:latin typeface="Roboto"/>
                <a:ea typeface="Roboto"/>
                <a:cs typeface="Roboto"/>
                <a:sym typeface="Roboto"/>
              </a:rPr>
              <a:t>2</a:t>
            </a:r>
            <a:r>
              <a:rPr lang="fr-CH" sz="2800" b="1" dirty="0">
                <a:solidFill>
                  <a:srgbClr val="5E6C77"/>
                </a:solidFill>
                <a:latin typeface="Roboto"/>
                <a:ea typeface="Roboto"/>
                <a:cs typeface="Roboto"/>
                <a:sym typeface="Roboto"/>
              </a:rPr>
              <a:t>, but by </a:t>
            </a:r>
            <a:r>
              <a:rPr lang="fr-CH" sz="2800" b="1" dirty="0" err="1">
                <a:solidFill>
                  <a:srgbClr val="5E6C77"/>
                </a:solidFill>
                <a:latin typeface="Roboto"/>
                <a:ea typeface="Roboto"/>
                <a:cs typeface="Roboto"/>
                <a:sym typeface="Roboto"/>
              </a:rPr>
              <a:t>using</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energy</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from</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chemical</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reactions</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rather</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than</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from</a:t>
            </a:r>
            <a:r>
              <a:rPr lang="fr-CH" sz="2800" b="1" dirty="0">
                <a:solidFill>
                  <a:srgbClr val="5E6C77"/>
                </a:solidFill>
                <a:latin typeface="Roboto"/>
                <a:ea typeface="Roboto"/>
                <a:cs typeface="Roboto"/>
                <a:sym typeface="Roboto"/>
              </a:rPr>
              <a:t> sunlight.</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endParaRPr lang="en-US" sz="2800" b="1" dirty="0">
              <a:solidFill>
                <a:srgbClr val="5E6C77"/>
              </a:solidFill>
              <a:latin typeface="Roboto" panose="02000000000000000000" pitchFamily="2" charset="0"/>
              <a:ea typeface="Roboto" panose="02000000000000000000" pitchFamily="2" charset="0"/>
              <a:cs typeface="Roboto" panose="02000000000000000000" pitchFamily="2" charset="0"/>
            </a:endParaRPr>
          </a:p>
        </p:txBody>
      </p:sp>
      <p:pic>
        <p:nvPicPr>
          <p:cNvPr id="3" name="Google Shape;842;p51" descr="A picture containing toy&#10;&#10;Description automatically generated">
            <a:extLst>
              <a:ext uri="{FF2B5EF4-FFF2-40B4-BE49-F238E27FC236}">
                <a16:creationId xmlns:a16="http://schemas.microsoft.com/office/drawing/2014/main" id="{72A306BA-75EA-F90B-414B-275B8F6E7AD1}"/>
              </a:ext>
            </a:extLst>
          </p:cNvPr>
          <p:cNvPicPr preferRelativeResize="0"/>
          <p:nvPr/>
        </p:nvPicPr>
        <p:blipFill rotWithShape="1">
          <a:blip r:embed="rId3">
            <a:alphaModFix/>
          </a:blip>
          <a:srcRect/>
          <a:stretch/>
        </p:blipFill>
        <p:spPr>
          <a:xfrm>
            <a:off x="780661" y="1232349"/>
            <a:ext cx="3527513" cy="3527513"/>
          </a:xfrm>
          <a:prstGeom prst="rect">
            <a:avLst/>
          </a:prstGeom>
          <a:noFill/>
          <a:ln>
            <a:noFill/>
          </a:ln>
        </p:spPr>
      </p:pic>
    </p:spTree>
    <p:extLst>
      <p:ext uri="{BB962C8B-B14F-4D97-AF65-F5344CB8AC3E}">
        <p14:creationId xmlns:p14="http://schemas.microsoft.com/office/powerpoint/2010/main" val="35927386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3" name="Google Shape;843;p51"/>
          <p:cNvSpPr txBox="1">
            <a:spLocks noGrp="1"/>
          </p:cNvSpPr>
          <p:nvPr>
            <p:ph type="body" idx="1"/>
          </p:nvPr>
        </p:nvSpPr>
        <p:spPr>
          <a:xfrm>
            <a:off x="2205791" y="1489116"/>
            <a:ext cx="9148010" cy="4561221"/>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1200"/>
              </a:spcBef>
              <a:spcAft>
                <a:spcPts val="0"/>
              </a:spcAft>
              <a:buSzPts val="2800"/>
              <a:buNone/>
            </a:pPr>
            <a:r>
              <a:rPr lang="fr-CH" dirty="0" err="1">
                <a:solidFill>
                  <a:srgbClr val="5E6C77"/>
                </a:solidFill>
              </a:rPr>
              <a:t>I’m</a:t>
            </a:r>
            <a:r>
              <a:rPr lang="fr-CH" dirty="0">
                <a:solidFill>
                  <a:srgbClr val="5E6C77"/>
                </a:solidFill>
              </a:rPr>
              <a:t> </a:t>
            </a:r>
            <a:r>
              <a:rPr lang="fr-CH" dirty="0" err="1">
                <a:solidFill>
                  <a:srgbClr val="5E6C77"/>
                </a:solidFill>
              </a:rPr>
              <a:t>curious</a:t>
            </a:r>
            <a:r>
              <a:rPr lang="fr-CH" dirty="0">
                <a:solidFill>
                  <a:srgbClr val="5E6C77"/>
                </a:solidFill>
              </a:rPr>
              <a:t> to know if </a:t>
            </a:r>
            <a:r>
              <a:rPr lang="fr-CH" dirty="0" err="1">
                <a:solidFill>
                  <a:srgbClr val="5E6C77"/>
                </a:solidFill>
              </a:rPr>
              <a:t>Extremo</a:t>
            </a:r>
            <a:r>
              <a:rPr lang="fr-CH" dirty="0">
                <a:solidFill>
                  <a:srgbClr val="5E6C77"/>
                </a:solidFill>
              </a:rPr>
              <a:t> </a:t>
            </a:r>
            <a:r>
              <a:rPr lang="fr-CH" dirty="0" err="1">
                <a:solidFill>
                  <a:srgbClr val="5E6C77"/>
                </a:solidFill>
              </a:rPr>
              <a:t>is</a:t>
            </a:r>
            <a:r>
              <a:rPr lang="fr-CH" dirty="0">
                <a:solidFill>
                  <a:srgbClr val="5E6C77"/>
                </a:solidFill>
              </a:rPr>
              <a:t> an </a:t>
            </a:r>
            <a:r>
              <a:rPr lang="fr-CH" dirty="0" err="1">
                <a:solidFill>
                  <a:srgbClr val="5E6C77"/>
                </a:solidFill>
              </a:rPr>
              <a:t>autotroph</a:t>
            </a:r>
            <a:r>
              <a:rPr lang="fr-CH" dirty="0">
                <a:solidFill>
                  <a:srgbClr val="5E6C77"/>
                </a:solidFill>
              </a:rPr>
              <a:t>.</a:t>
            </a:r>
            <a:endParaRPr lang="en-US" dirty="0">
              <a:solidFill>
                <a:srgbClr val="5E6C77"/>
              </a:solidFill>
            </a:endParaRPr>
          </a:p>
          <a:p>
            <a:pPr marL="0" marR="0" lvl="0" indent="0" algn="l" rtl="0">
              <a:lnSpc>
                <a:spcPct val="120000"/>
              </a:lnSpc>
              <a:spcBef>
                <a:spcPts val="1200"/>
              </a:spcBef>
              <a:spcAft>
                <a:spcPts val="0"/>
              </a:spcAft>
              <a:buSzPts val="2800"/>
              <a:buNone/>
            </a:pPr>
            <a:r>
              <a:rPr lang="en-US" dirty="0">
                <a:solidFill>
                  <a:srgbClr val="5E6C77"/>
                </a:solidFill>
              </a:rPr>
              <a:t>Let’s play 34 and write a short explanation about each microbe’s relationship to carbon. </a:t>
            </a:r>
            <a:endParaRPr sz="2800" dirty="0">
              <a:solidFill>
                <a:schemeClr val="dk1"/>
              </a:solidFill>
              <a:latin typeface="Roboto"/>
              <a:ea typeface="Roboto"/>
              <a:cs typeface="Roboto"/>
              <a:sym typeface="Roboto"/>
            </a:endParaRPr>
          </a:p>
          <a:p>
            <a:pPr marL="457200" lvl="0" indent="-228600" algn="l" rtl="0">
              <a:lnSpc>
                <a:spcPct val="120000"/>
              </a:lnSpc>
              <a:spcBef>
                <a:spcPts val="1000"/>
              </a:spcBef>
              <a:spcAft>
                <a:spcPts val="0"/>
              </a:spcAft>
              <a:buClr>
                <a:schemeClr val="dk2"/>
              </a:buClr>
              <a:buSzPts val="2800"/>
              <a:buNone/>
            </a:pPr>
            <a:endParaRPr dirty="0"/>
          </a:p>
        </p:txBody>
      </p:sp>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graphicFrame>
        <p:nvGraphicFramePr>
          <p:cNvPr id="845" name="Google Shape;845;p51"/>
          <p:cNvGraphicFramePr/>
          <p:nvPr>
            <p:extLst>
              <p:ext uri="{D42A27DB-BD31-4B8C-83A1-F6EECF244321}">
                <p14:modId xmlns:p14="http://schemas.microsoft.com/office/powerpoint/2010/main" val="1215578425"/>
              </p:ext>
            </p:extLst>
          </p:nvPr>
        </p:nvGraphicFramePr>
        <p:xfrm>
          <a:off x="2205791" y="3842419"/>
          <a:ext cx="8144157" cy="2066807"/>
        </p:xfrm>
        <a:graphic>
          <a:graphicData uri="http://schemas.openxmlformats.org/drawingml/2006/table">
            <a:tbl>
              <a:tblPr firstRow="1" bandRow="1">
                <a:noFill/>
                <a:tableStyleId>{5EFE41A3-DD61-44C7-AFF8-3DEED947FFAF}</a:tableStyleId>
              </a:tblPr>
              <a:tblGrid>
                <a:gridCol w="1903223">
                  <a:extLst>
                    <a:ext uri="{9D8B030D-6E8A-4147-A177-3AD203B41FA5}">
                      <a16:colId xmlns:a16="http://schemas.microsoft.com/office/drawing/2014/main" val="20000"/>
                    </a:ext>
                  </a:extLst>
                </a:gridCol>
                <a:gridCol w="1932972">
                  <a:extLst>
                    <a:ext uri="{9D8B030D-6E8A-4147-A177-3AD203B41FA5}">
                      <a16:colId xmlns:a16="http://schemas.microsoft.com/office/drawing/2014/main" val="3644444159"/>
                    </a:ext>
                  </a:extLst>
                </a:gridCol>
                <a:gridCol w="4307962">
                  <a:extLst>
                    <a:ext uri="{9D8B030D-6E8A-4147-A177-3AD203B41FA5}">
                      <a16:colId xmlns:a16="http://schemas.microsoft.com/office/drawing/2014/main" val="20002"/>
                    </a:ext>
                  </a:extLst>
                </a:gridCol>
              </a:tblGrid>
              <a:tr h="786627">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Microbe</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fr-CH" sz="1800" u="none" strike="noStrike" cap="none" dirty="0" err="1"/>
                        <a:t>Autotroph</a:t>
                      </a:r>
                      <a:r>
                        <a:rPr lang="fr-CH" sz="1800" u="none" strike="noStrike" cap="none" dirty="0"/>
                        <a:t> or </a:t>
                      </a:r>
                      <a:r>
                        <a:rPr lang="fr-CH" sz="1800" u="none" strike="noStrike" cap="none" dirty="0" err="1"/>
                        <a:t>heterotroph</a:t>
                      </a:r>
                      <a:r>
                        <a:rPr lang="fr-CH" sz="1800" u="none" strike="noStrike" cap="none" dirty="0"/>
                        <a:t>?</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Explanation about carbon</a:t>
                      </a:r>
                      <a:endParaRPr sz="1800" u="none" strike="noStrike" cap="none" dirty="0"/>
                    </a:p>
                  </a:txBody>
                  <a:tcPr marL="91450" marR="91450" marT="45725" marB="45725"/>
                </a:tc>
                <a:extLst>
                  <a:ext uri="{0D108BD9-81ED-4DB2-BD59-A6C34878D82A}">
                    <a16:rowId xmlns:a16="http://schemas.microsoft.com/office/drawing/2014/main" val="10000"/>
                  </a:ext>
                </a:extLst>
              </a:tr>
              <a:tr h="455068">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Foodie</a:t>
                      </a:r>
                    </a:p>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extLst>
                  <a:ext uri="{0D108BD9-81ED-4DB2-BD59-A6C34878D82A}">
                    <a16:rowId xmlns:a16="http://schemas.microsoft.com/office/drawing/2014/main" val="10003"/>
                  </a:ext>
                </a:extLst>
              </a:tr>
              <a:tr h="455068">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err="1"/>
                        <a:t>Extremo</a:t>
                      </a:r>
                      <a:endParaRPr lang="en-US" sz="1800" u="none" strike="noStrike" cap="none" dirty="0"/>
                    </a:p>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extLst>
                  <a:ext uri="{0D108BD9-81ED-4DB2-BD59-A6C34878D82A}">
                    <a16:rowId xmlns:a16="http://schemas.microsoft.com/office/drawing/2014/main" val="10006"/>
                  </a:ext>
                </a:extLst>
              </a:tr>
            </a:tbl>
          </a:graphicData>
        </a:graphic>
      </p:graphicFrame>
      <p:pic>
        <p:nvPicPr>
          <p:cNvPr id="5" name="Picture 4" descr="Icon&#10;&#10;Description automatically generated">
            <a:extLst>
              <a:ext uri="{FF2B5EF4-FFF2-40B4-BE49-F238E27FC236}">
                <a16:creationId xmlns:a16="http://schemas.microsoft.com/office/drawing/2014/main" id="{E0ACFC03-1612-EB26-37DF-BED828091F94}"/>
              </a:ext>
            </a:extLst>
          </p:cNvPr>
          <p:cNvPicPr>
            <a:picLocks noChangeAspect="1"/>
          </p:cNvPicPr>
          <p:nvPr/>
        </p:nvPicPr>
        <p:blipFill>
          <a:blip r:embed="rId4"/>
          <a:stretch>
            <a:fillRect/>
          </a:stretch>
        </p:blipFill>
        <p:spPr>
          <a:xfrm>
            <a:off x="3266003" y="5274582"/>
            <a:ext cx="775755" cy="775755"/>
          </a:xfrm>
          <a:prstGeom prst="rect">
            <a:avLst/>
          </a:prstGeom>
        </p:spPr>
      </p:pic>
      <p:pic>
        <p:nvPicPr>
          <p:cNvPr id="7" name="Picture 6" descr="Logo&#10;&#10;Description automatically generated">
            <a:extLst>
              <a:ext uri="{FF2B5EF4-FFF2-40B4-BE49-F238E27FC236}">
                <a16:creationId xmlns:a16="http://schemas.microsoft.com/office/drawing/2014/main" id="{09C8B76D-56EE-BEA2-4B9D-0F7837F659BC}"/>
              </a:ext>
            </a:extLst>
          </p:cNvPr>
          <p:cNvPicPr>
            <a:picLocks noChangeAspect="1"/>
          </p:cNvPicPr>
          <p:nvPr/>
        </p:nvPicPr>
        <p:blipFill>
          <a:blip r:embed="rId5"/>
          <a:stretch>
            <a:fillRect/>
          </a:stretch>
        </p:blipFill>
        <p:spPr>
          <a:xfrm>
            <a:off x="3266003" y="4688380"/>
            <a:ext cx="691782" cy="691782"/>
          </a:xfrm>
          <a:prstGeom prst="rect">
            <a:avLst/>
          </a:prstGeom>
        </p:spPr>
      </p:pic>
    </p:spTree>
    <p:extLst>
      <p:ext uri="{BB962C8B-B14F-4D97-AF65-F5344CB8AC3E}">
        <p14:creationId xmlns:p14="http://schemas.microsoft.com/office/powerpoint/2010/main" val="16996471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3" name="Google Shape;843;p51"/>
          <p:cNvSpPr txBox="1">
            <a:spLocks noGrp="1"/>
          </p:cNvSpPr>
          <p:nvPr>
            <p:ph type="body" idx="1"/>
          </p:nvPr>
        </p:nvSpPr>
        <p:spPr>
          <a:xfrm>
            <a:off x="2205791" y="1489116"/>
            <a:ext cx="9148010" cy="4561221"/>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1200"/>
              </a:spcBef>
              <a:spcAft>
                <a:spcPts val="0"/>
              </a:spcAft>
              <a:buSzPts val="2800"/>
              <a:buNone/>
            </a:pPr>
            <a:r>
              <a:rPr lang="fr-CH" dirty="0" err="1">
                <a:solidFill>
                  <a:srgbClr val="5E6C77"/>
                </a:solidFill>
              </a:rPr>
              <a:t>I’m</a:t>
            </a:r>
            <a:r>
              <a:rPr lang="fr-CH" dirty="0">
                <a:solidFill>
                  <a:srgbClr val="5E6C77"/>
                </a:solidFill>
              </a:rPr>
              <a:t> </a:t>
            </a:r>
            <a:r>
              <a:rPr lang="fr-CH" dirty="0" err="1">
                <a:solidFill>
                  <a:srgbClr val="5E6C77"/>
                </a:solidFill>
              </a:rPr>
              <a:t>curious</a:t>
            </a:r>
            <a:r>
              <a:rPr lang="fr-CH" dirty="0">
                <a:solidFill>
                  <a:srgbClr val="5E6C77"/>
                </a:solidFill>
              </a:rPr>
              <a:t> to know if </a:t>
            </a:r>
            <a:r>
              <a:rPr lang="fr-CH" dirty="0" err="1">
                <a:solidFill>
                  <a:srgbClr val="5E6C77"/>
                </a:solidFill>
              </a:rPr>
              <a:t>Extremo</a:t>
            </a:r>
            <a:r>
              <a:rPr lang="fr-CH" dirty="0">
                <a:solidFill>
                  <a:srgbClr val="5E6C77"/>
                </a:solidFill>
              </a:rPr>
              <a:t> </a:t>
            </a:r>
            <a:r>
              <a:rPr lang="fr-CH" dirty="0" err="1">
                <a:solidFill>
                  <a:srgbClr val="5E6C77"/>
                </a:solidFill>
              </a:rPr>
              <a:t>is</a:t>
            </a:r>
            <a:r>
              <a:rPr lang="fr-CH" dirty="0">
                <a:solidFill>
                  <a:srgbClr val="5E6C77"/>
                </a:solidFill>
              </a:rPr>
              <a:t> an </a:t>
            </a:r>
            <a:r>
              <a:rPr lang="fr-CH" dirty="0" err="1">
                <a:solidFill>
                  <a:srgbClr val="5E6C77"/>
                </a:solidFill>
              </a:rPr>
              <a:t>autotroph</a:t>
            </a:r>
            <a:r>
              <a:rPr lang="fr-CH" dirty="0">
                <a:solidFill>
                  <a:srgbClr val="5E6C77"/>
                </a:solidFill>
              </a:rPr>
              <a:t>.</a:t>
            </a:r>
            <a:endParaRPr lang="en-US" dirty="0">
              <a:solidFill>
                <a:srgbClr val="5E6C77"/>
              </a:solidFill>
            </a:endParaRPr>
          </a:p>
          <a:p>
            <a:pPr marL="0" marR="0" lvl="0" indent="0" algn="l" rtl="0">
              <a:lnSpc>
                <a:spcPct val="120000"/>
              </a:lnSpc>
              <a:spcBef>
                <a:spcPts val="1200"/>
              </a:spcBef>
              <a:spcAft>
                <a:spcPts val="0"/>
              </a:spcAft>
              <a:buSzPts val="2800"/>
              <a:buNone/>
            </a:pPr>
            <a:r>
              <a:rPr lang="en-US" dirty="0">
                <a:solidFill>
                  <a:srgbClr val="5E6C77"/>
                </a:solidFill>
              </a:rPr>
              <a:t>Let’s play 34 and write a short explanation about each microbe’s relationship to carbon. </a:t>
            </a:r>
            <a:endParaRPr sz="2800" dirty="0">
              <a:solidFill>
                <a:schemeClr val="dk1"/>
              </a:solidFill>
              <a:latin typeface="Roboto"/>
              <a:ea typeface="Roboto"/>
              <a:cs typeface="Roboto"/>
              <a:sym typeface="Roboto"/>
            </a:endParaRPr>
          </a:p>
          <a:p>
            <a:pPr marL="457200" lvl="0" indent="-228600" algn="l" rtl="0">
              <a:lnSpc>
                <a:spcPct val="120000"/>
              </a:lnSpc>
              <a:spcBef>
                <a:spcPts val="1000"/>
              </a:spcBef>
              <a:spcAft>
                <a:spcPts val="0"/>
              </a:spcAft>
              <a:buClr>
                <a:schemeClr val="dk2"/>
              </a:buClr>
              <a:buSzPts val="2800"/>
              <a:buNone/>
            </a:pPr>
            <a:endParaRPr dirty="0"/>
          </a:p>
        </p:txBody>
      </p:sp>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graphicFrame>
        <p:nvGraphicFramePr>
          <p:cNvPr id="845" name="Google Shape;845;p51"/>
          <p:cNvGraphicFramePr/>
          <p:nvPr>
            <p:extLst>
              <p:ext uri="{D42A27DB-BD31-4B8C-83A1-F6EECF244321}">
                <p14:modId xmlns:p14="http://schemas.microsoft.com/office/powerpoint/2010/main" val="3899640307"/>
              </p:ext>
            </p:extLst>
          </p:nvPr>
        </p:nvGraphicFramePr>
        <p:xfrm>
          <a:off x="2205791" y="3842419"/>
          <a:ext cx="8144157" cy="2066807"/>
        </p:xfrm>
        <a:graphic>
          <a:graphicData uri="http://schemas.openxmlformats.org/drawingml/2006/table">
            <a:tbl>
              <a:tblPr firstRow="1" bandRow="1">
                <a:noFill/>
                <a:tableStyleId>{5EFE41A3-DD61-44C7-AFF8-3DEED947FFAF}</a:tableStyleId>
              </a:tblPr>
              <a:tblGrid>
                <a:gridCol w="1903223">
                  <a:extLst>
                    <a:ext uri="{9D8B030D-6E8A-4147-A177-3AD203B41FA5}">
                      <a16:colId xmlns:a16="http://schemas.microsoft.com/office/drawing/2014/main" val="20000"/>
                    </a:ext>
                  </a:extLst>
                </a:gridCol>
                <a:gridCol w="1932972">
                  <a:extLst>
                    <a:ext uri="{9D8B030D-6E8A-4147-A177-3AD203B41FA5}">
                      <a16:colId xmlns:a16="http://schemas.microsoft.com/office/drawing/2014/main" val="3644444159"/>
                    </a:ext>
                  </a:extLst>
                </a:gridCol>
                <a:gridCol w="4307962">
                  <a:extLst>
                    <a:ext uri="{9D8B030D-6E8A-4147-A177-3AD203B41FA5}">
                      <a16:colId xmlns:a16="http://schemas.microsoft.com/office/drawing/2014/main" val="20002"/>
                    </a:ext>
                  </a:extLst>
                </a:gridCol>
              </a:tblGrid>
              <a:tr h="786627">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Microbe</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fr-CH" sz="1800" u="none" strike="noStrike" cap="none" dirty="0" err="1"/>
                        <a:t>Autotroph</a:t>
                      </a:r>
                      <a:r>
                        <a:rPr lang="fr-CH" sz="1800" u="none" strike="noStrike" cap="none" dirty="0"/>
                        <a:t> or </a:t>
                      </a:r>
                      <a:r>
                        <a:rPr lang="fr-CH" sz="1800" u="none" strike="noStrike" cap="none" dirty="0" err="1"/>
                        <a:t>heterotroph</a:t>
                      </a:r>
                      <a:r>
                        <a:rPr lang="fr-CH" sz="1800" u="none" strike="noStrike" cap="none" dirty="0"/>
                        <a:t>?</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Explanation about carbon</a:t>
                      </a:r>
                      <a:endParaRPr sz="1800" u="none" strike="noStrike" cap="none" dirty="0"/>
                    </a:p>
                  </a:txBody>
                  <a:tcPr marL="91450" marR="91450" marT="45725" marB="45725"/>
                </a:tc>
                <a:extLst>
                  <a:ext uri="{0D108BD9-81ED-4DB2-BD59-A6C34878D82A}">
                    <a16:rowId xmlns:a16="http://schemas.microsoft.com/office/drawing/2014/main" val="10000"/>
                  </a:ext>
                </a:extLst>
              </a:tr>
              <a:tr h="455068">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Foodie</a:t>
                      </a:r>
                    </a:p>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Heterotroph</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Foodie needs organic carbon to survive and to reproduce.</a:t>
                      </a:r>
                      <a:endParaRPr sz="1800" u="none" strike="noStrike" cap="none" dirty="0"/>
                    </a:p>
                  </a:txBody>
                  <a:tcPr marL="91450" marR="91450" marT="45725" marB="45725"/>
                </a:tc>
                <a:extLst>
                  <a:ext uri="{0D108BD9-81ED-4DB2-BD59-A6C34878D82A}">
                    <a16:rowId xmlns:a16="http://schemas.microsoft.com/office/drawing/2014/main" val="10003"/>
                  </a:ext>
                </a:extLst>
              </a:tr>
              <a:tr h="455068">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err="1"/>
                        <a:t>Extremo</a:t>
                      </a:r>
                      <a:endParaRPr lang="en-US" sz="1800" u="none" strike="noStrike" cap="none" dirty="0"/>
                    </a:p>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err="1"/>
                        <a:t>Extremo</a:t>
                      </a:r>
                      <a:r>
                        <a:rPr lang="en-US" sz="1800" u="none" strike="noStrike" cap="none" dirty="0"/>
                        <a:t> doesn’t reproduce in the presence of organic carbon.</a:t>
                      </a:r>
                      <a:endParaRPr sz="1800" u="none" strike="noStrike" cap="none" dirty="0"/>
                    </a:p>
                  </a:txBody>
                  <a:tcPr marL="91450" marR="91450" marT="45725" marB="45725"/>
                </a:tc>
                <a:extLst>
                  <a:ext uri="{0D108BD9-81ED-4DB2-BD59-A6C34878D82A}">
                    <a16:rowId xmlns:a16="http://schemas.microsoft.com/office/drawing/2014/main" val="10006"/>
                  </a:ext>
                </a:extLst>
              </a:tr>
            </a:tbl>
          </a:graphicData>
        </a:graphic>
      </p:graphicFrame>
      <p:pic>
        <p:nvPicPr>
          <p:cNvPr id="5" name="Picture 4" descr="Icon&#10;&#10;Description automatically generated">
            <a:extLst>
              <a:ext uri="{FF2B5EF4-FFF2-40B4-BE49-F238E27FC236}">
                <a16:creationId xmlns:a16="http://schemas.microsoft.com/office/drawing/2014/main" id="{E0ACFC03-1612-EB26-37DF-BED828091F94}"/>
              </a:ext>
            </a:extLst>
          </p:cNvPr>
          <p:cNvPicPr>
            <a:picLocks noChangeAspect="1"/>
          </p:cNvPicPr>
          <p:nvPr/>
        </p:nvPicPr>
        <p:blipFill>
          <a:blip r:embed="rId4"/>
          <a:stretch>
            <a:fillRect/>
          </a:stretch>
        </p:blipFill>
        <p:spPr>
          <a:xfrm>
            <a:off x="3266003" y="5274582"/>
            <a:ext cx="775755" cy="775755"/>
          </a:xfrm>
          <a:prstGeom prst="rect">
            <a:avLst/>
          </a:prstGeom>
        </p:spPr>
      </p:pic>
      <p:pic>
        <p:nvPicPr>
          <p:cNvPr id="7" name="Picture 6" descr="Logo&#10;&#10;Description automatically generated">
            <a:extLst>
              <a:ext uri="{FF2B5EF4-FFF2-40B4-BE49-F238E27FC236}">
                <a16:creationId xmlns:a16="http://schemas.microsoft.com/office/drawing/2014/main" id="{09C8B76D-56EE-BEA2-4B9D-0F7837F659BC}"/>
              </a:ext>
            </a:extLst>
          </p:cNvPr>
          <p:cNvPicPr>
            <a:picLocks noChangeAspect="1"/>
          </p:cNvPicPr>
          <p:nvPr/>
        </p:nvPicPr>
        <p:blipFill>
          <a:blip r:embed="rId5"/>
          <a:stretch>
            <a:fillRect/>
          </a:stretch>
        </p:blipFill>
        <p:spPr>
          <a:xfrm>
            <a:off x="3266003" y="4688380"/>
            <a:ext cx="691782" cy="691782"/>
          </a:xfrm>
          <a:prstGeom prst="rect">
            <a:avLst/>
          </a:prstGeom>
        </p:spPr>
      </p:pic>
      <p:sp>
        <p:nvSpPr>
          <p:cNvPr id="2" name="TextBox 1">
            <a:extLst>
              <a:ext uri="{FF2B5EF4-FFF2-40B4-BE49-F238E27FC236}">
                <a16:creationId xmlns:a16="http://schemas.microsoft.com/office/drawing/2014/main" id="{24C62D6C-1BE1-E290-FC73-4D78BBE4FB66}"/>
              </a:ext>
            </a:extLst>
          </p:cNvPr>
          <p:cNvSpPr txBox="1"/>
          <p:nvPr/>
        </p:nvSpPr>
        <p:spPr>
          <a:xfrm>
            <a:off x="2205791" y="6050337"/>
            <a:ext cx="6327373" cy="824841"/>
          </a:xfrm>
          <a:prstGeom prst="rect">
            <a:avLst/>
          </a:prstGeom>
          <a:noFill/>
        </p:spPr>
        <p:txBody>
          <a:bodyPr wrap="none" rtlCol="0">
            <a:spAutoFit/>
          </a:bodyPr>
          <a:lstStyle/>
          <a:p>
            <a:pPr>
              <a:lnSpc>
                <a:spcPct val="120000"/>
              </a:lnSpc>
              <a:buClr>
                <a:schemeClr val="dk2"/>
              </a:buClr>
              <a:buSzPts val="2800"/>
            </a:pPr>
            <a:r>
              <a:rPr lang="fr-CH" sz="2800" b="1" dirty="0">
                <a:solidFill>
                  <a:srgbClr val="5E6C77"/>
                </a:solidFill>
                <a:latin typeface="Roboto"/>
                <a:ea typeface="Roboto"/>
                <a:cs typeface="Roboto"/>
                <a:sym typeface="Roboto"/>
              </a:rPr>
              <a:t>Do </a:t>
            </a:r>
            <a:r>
              <a:rPr lang="fr-CH" sz="2800" b="1" dirty="0" err="1">
                <a:solidFill>
                  <a:srgbClr val="5E6C77"/>
                </a:solidFill>
                <a:latin typeface="Roboto"/>
                <a:ea typeface="Roboto"/>
                <a:cs typeface="Roboto"/>
                <a:sym typeface="Roboto"/>
              </a:rPr>
              <a:t>you</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think</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Extremo</a:t>
            </a:r>
            <a:r>
              <a:rPr lang="fr-CH" sz="2800" b="1" dirty="0">
                <a:solidFill>
                  <a:srgbClr val="5E6C77"/>
                </a:solidFill>
                <a:latin typeface="Roboto"/>
                <a:ea typeface="Roboto"/>
                <a:cs typeface="Roboto"/>
                <a:sym typeface="Roboto"/>
              </a:rPr>
              <a:t> </a:t>
            </a:r>
            <a:r>
              <a:rPr lang="fr-CH" sz="2800" b="1" dirty="0" err="1">
                <a:solidFill>
                  <a:srgbClr val="5E6C77"/>
                </a:solidFill>
                <a:latin typeface="Roboto"/>
                <a:ea typeface="Roboto"/>
                <a:cs typeface="Roboto"/>
                <a:sym typeface="Roboto"/>
              </a:rPr>
              <a:t>is</a:t>
            </a:r>
            <a:r>
              <a:rPr lang="fr-CH" sz="2800" b="1" dirty="0">
                <a:solidFill>
                  <a:srgbClr val="5E6C77"/>
                </a:solidFill>
                <a:latin typeface="Roboto"/>
                <a:ea typeface="Roboto"/>
                <a:cs typeface="Roboto"/>
                <a:sym typeface="Roboto"/>
              </a:rPr>
              <a:t> an </a:t>
            </a:r>
            <a:r>
              <a:rPr lang="fr-CH" sz="2800" b="1" dirty="0" err="1">
                <a:solidFill>
                  <a:srgbClr val="5E6C77"/>
                </a:solidFill>
                <a:latin typeface="Roboto"/>
                <a:ea typeface="Roboto"/>
                <a:cs typeface="Roboto"/>
                <a:sym typeface="Roboto"/>
              </a:rPr>
              <a:t>autotroph</a:t>
            </a:r>
            <a:r>
              <a:rPr lang="fr-CH" sz="2800" b="1" dirty="0">
                <a:solidFill>
                  <a:srgbClr val="5E6C77"/>
                </a:solidFill>
                <a:latin typeface="Roboto"/>
                <a:ea typeface="Roboto"/>
                <a:cs typeface="Roboto"/>
                <a:sym typeface="Roboto"/>
              </a:rPr>
              <a:t>?</a:t>
            </a:r>
          </a:p>
          <a:p>
            <a:endParaRPr lang="en-US" dirty="0"/>
          </a:p>
        </p:txBody>
      </p:sp>
    </p:spTree>
    <p:extLst>
      <p:ext uri="{BB962C8B-B14F-4D97-AF65-F5344CB8AC3E}">
        <p14:creationId xmlns:p14="http://schemas.microsoft.com/office/powerpoint/2010/main" val="42371433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EA79721-34B3-F459-10EC-C2D38A48BAEA}"/>
              </a:ext>
            </a:extLst>
          </p:cNvPr>
          <p:cNvSpPr>
            <a:spLocks noGrp="1"/>
          </p:cNvSpPr>
          <p:nvPr>
            <p:ph type="body" idx="1"/>
          </p:nvPr>
        </p:nvSpPr>
        <p:spPr>
          <a:xfrm>
            <a:off x="2209801" y="1855621"/>
            <a:ext cx="9143999" cy="4561221"/>
          </a:xfrm>
        </p:spPr>
        <p:txBody>
          <a:bodyPr/>
          <a:lstStyle/>
          <a:p>
            <a:pPr marL="0"/>
            <a:r>
              <a:rPr lang="fr-CH" dirty="0" err="1"/>
              <a:t>Does</a:t>
            </a:r>
            <a:r>
              <a:rPr lang="fr-CH" dirty="0"/>
              <a:t> </a:t>
            </a:r>
            <a:r>
              <a:rPr lang="fr-CH" dirty="0" err="1"/>
              <a:t>Extremo</a:t>
            </a:r>
            <a:r>
              <a:rPr lang="fr-CH" dirty="0"/>
              <a:t> consume </a:t>
            </a:r>
            <a:r>
              <a:rPr lang="fr-CH" dirty="0" err="1"/>
              <a:t>food</a:t>
            </a:r>
            <a:r>
              <a:rPr lang="fr-CH" dirty="0"/>
              <a:t>?</a:t>
            </a:r>
          </a:p>
          <a:p>
            <a:pPr marL="0"/>
            <a:r>
              <a:rPr lang="fr-CH" dirty="0" err="1"/>
              <a:t>Does</a:t>
            </a:r>
            <a:r>
              <a:rPr lang="fr-CH" dirty="0"/>
              <a:t> </a:t>
            </a:r>
            <a:r>
              <a:rPr lang="fr-CH" dirty="0" err="1"/>
              <a:t>Extremo</a:t>
            </a:r>
            <a:r>
              <a:rPr lang="fr-CH" dirty="0"/>
              <a:t> </a:t>
            </a:r>
            <a:r>
              <a:rPr lang="fr-CH" dirty="0" err="1"/>
              <a:t>seem</a:t>
            </a:r>
            <a:r>
              <a:rPr lang="fr-CH" dirty="0"/>
              <a:t> to </a:t>
            </a:r>
            <a:r>
              <a:rPr lang="fr-CH" dirty="0" err="1"/>
              <a:t>build</a:t>
            </a:r>
            <a:r>
              <a:rPr lang="fr-CH" dirty="0"/>
              <a:t> new </a:t>
            </a:r>
            <a:r>
              <a:rPr lang="fr-CH" dirty="0" err="1"/>
              <a:t>cells</a:t>
            </a:r>
            <a:r>
              <a:rPr lang="fr-CH" dirty="0"/>
              <a:t>?</a:t>
            </a:r>
          </a:p>
          <a:p>
            <a:pPr marL="0"/>
            <a:r>
              <a:rPr lang="fr-CH" dirty="0" err="1"/>
              <a:t>What</a:t>
            </a:r>
            <a:r>
              <a:rPr lang="fr-CH" dirty="0"/>
              <a:t> are </a:t>
            </a:r>
            <a:r>
              <a:rPr lang="fr-CH" dirty="0" err="1"/>
              <a:t>two</a:t>
            </a:r>
            <a:r>
              <a:rPr lang="fr-CH" dirty="0"/>
              <a:t> </a:t>
            </a:r>
            <a:r>
              <a:rPr lang="fr-CH" dirty="0" err="1"/>
              <a:t>differences</a:t>
            </a:r>
            <a:r>
              <a:rPr lang="fr-CH" dirty="0"/>
              <a:t> </a:t>
            </a:r>
            <a:r>
              <a:rPr lang="fr-CH" dirty="0" err="1"/>
              <a:t>between</a:t>
            </a:r>
            <a:r>
              <a:rPr lang="fr-CH" dirty="0"/>
              <a:t> </a:t>
            </a:r>
            <a:r>
              <a:rPr lang="fr-CH" dirty="0" err="1"/>
              <a:t>Extremo</a:t>
            </a:r>
            <a:r>
              <a:rPr lang="fr-CH" dirty="0"/>
              <a:t> and </a:t>
            </a:r>
            <a:r>
              <a:rPr lang="fr-CH" dirty="0" err="1"/>
              <a:t>Lighty</a:t>
            </a:r>
            <a:r>
              <a:rPr lang="fr-CH" dirty="0"/>
              <a:t>?</a:t>
            </a:r>
            <a:endParaRPr lang="en-US" dirty="0"/>
          </a:p>
        </p:txBody>
      </p:sp>
      <p:sp>
        <p:nvSpPr>
          <p:cNvPr id="3" name="Title 2">
            <a:extLst>
              <a:ext uri="{FF2B5EF4-FFF2-40B4-BE49-F238E27FC236}">
                <a16:creationId xmlns:a16="http://schemas.microsoft.com/office/drawing/2014/main" id="{CC1422B6-F7C9-39E6-AAE4-D91A19AB90A8}"/>
              </a:ext>
            </a:extLst>
          </p:cNvPr>
          <p:cNvSpPr>
            <a:spLocks noGrp="1"/>
          </p:cNvSpPr>
          <p:nvPr>
            <p:ph type="title"/>
          </p:nvPr>
        </p:nvSpPr>
        <p:spPr/>
        <p:txBody>
          <a:bodyPr/>
          <a:lstStyle/>
          <a:p>
            <a:r>
              <a:rPr lang="en-US" dirty="0"/>
              <a:t>Microbiomes game</a:t>
            </a:r>
          </a:p>
        </p:txBody>
      </p:sp>
      <p:pic>
        <p:nvPicPr>
          <p:cNvPr id="4" name="Picture 3" descr="Icon&#10;&#10;Description automatically generated">
            <a:extLst>
              <a:ext uri="{FF2B5EF4-FFF2-40B4-BE49-F238E27FC236}">
                <a16:creationId xmlns:a16="http://schemas.microsoft.com/office/drawing/2014/main" id="{98D1B76E-998E-91D5-39A2-0262C1F547EA}"/>
              </a:ext>
            </a:extLst>
          </p:cNvPr>
          <p:cNvPicPr>
            <a:picLocks noChangeAspect="1"/>
          </p:cNvPicPr>
          <p:nvPr/>
        </p:nvPicPr>
        <p:blipFill>
          <a:blip r:embed="rId2"/>
          <a:stretch>
            <a:fillRect/>
          </a:stretch>
        </p:blipFill>
        <p:spPr>
          <a:xfrm>
            <a:off x="8242934" y="3583581"/>
            <a:ext cx="3110866" cy="3110866"/>
          </a:xfrm>
          <a:prstGeom prst="rect">
            <a:avLst/>
          </a:prstGeom>
        </p:spPr>
      </p:pic>
    </p:spTree>
    <p:extLst>
      <p:ext uri="{BB962C8B-B14F-4D97-AF65-F5344CB8AC3E}">
        <p14:creationId xmlns:p14="http://schemas.microsoft.com/office/powerpoint/2010/main" val="26007829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EA79721-34B3-F459-10EC-C2D38A48BAEA}"/>
              </a:ext>
            </a:extLst>
          </p:cNvPr>
          <p:cNvSpPr>
            <a:spLocks noGrp="1"/>
          </p:cNvSpPr>
          <p:nvPr>
            <p:ph type="body" idx="1"/>
          </p:nvPr>
        </p:nvSpPr>
        <p:spPr/>
        <p:txBody>
          <a:bodyPr>
            <a:normAutofit lnSpcReduction="10000"/>
          </a:bodyPr>
          <a:lstStyle/>
          <a:p>
            <a:pPr marL="0"/>
            <a:r>
              <a:rPr lang="fr-CH" dirty="0" err="1"/>
              <a:t>Does</a:t>
            </a:r>
            <a:r>
              <a:rPr lang="fr-CH" dirty="0"/>
              <a:t> </a:t>
            </a:r>
            <a:r>
              <a:rPr lang="fr-CH" dirty="0" err="1"/>
              <a:t>Extremo</a:t>
            </a:r>
            <a:r>
              <a:rPr lang="fr-CH" dirty="0"/>
              <a:t> consume </a:t>
            </a:r>
            <a:r>
              <a:rPr lang="fr-CH" dirty="0" err="1"/>
              <a:t>food</a:t>
            </a:r>
            <a:r>
              <a:rPr lang="fr-CH" dirty="0"/>
              <a:t>?</a:t>
            </a:r>
          </a:p>
          <a:p>
            <a:pPr marL="0"/>
            <a:r>
              <a:rPr lang="fr-CH" i="1" dirty="0"/>
              <a:t>No.</a:t>
            </a:r>
          </a:p>
          <a:p>
            <a:pPr marL="0"/>
            <a:r>
              <a:rPr lang="fr-CH" dirty="0" err="1"/>
              <a:t>Does</a:t>
            </a:r>
            <a:r>
              <a:rPr lang="fr-CH" dirty="0"/>
              <a:t> </a:t>
            </a:r>
            <a:r>
              <a:rPr lang="fr-CH" dirty="0" err="1"/>
              <a:t>Extremo</a:t>
            </a:r>
            <a:r>
              <a:rPr lang="fr-CH" dirty="0"/>
              <a:t> </a:t>
            </a:r>
            <a:r>
              <a:rPr lang="fr-CH" dirty="0" err="1"/>
              <a:t>seem</a:t>
            </a:r>
            <a:r>
              <a:rPr lang="fr-CH" dirty="0"/>
              <a:t> to </a:t>
            </a:r>
            <a:r>
              <a:rPr lang="fr-CH" dirty="0" err="1"/>
              <a:t>build</a:t>
            </a:r>
            <a:r>
              <a:rPr lang="fr-CH" dirty="0"/>
              <a:t> new </a:t>
            </a:r>
            <a:r>
              <a:rPr lang="fr-CH" dirty="0" err="1"/>
              <a:t>cells</a:t>
            </a:r>
            <a:r>
              <a:rPr lang="fr-CH" dirty="0"/>
              <a:t>?</a:t>
            </a:r>
          </a:p>
          <a:p>
            <a:pPr marL="0"/>
            <a:r>
              <a:rPr lang="fr-CH" i="1" dirty="0"/>
              <a:t>Yes, </a:t>
            </a:r>
            <a:r>
              <a:rPr lang="fr-CH" i="1" dirty="0" err="1"/>
              <a:t>because</a:t>
            </a:r>
            <a:r>
              <a:rPr lang="fr-CH" i="1" dirty="0"/>
              <a:t> </a:t>
            </a:r>
            <a:r>
              <a:rPr lang="fr-CH" i="1" dirty="0" err="1"/>
              <a:t>Extremo</a:t>
            </a:r>
            <a:r>
              <a:rPr lang="fr-CH" i="1" dirty="0"/>
              <a:t> </a:t>
            </a:r>
            <a:r>
              <a:rPr lang="fr-CH" i="1" dirty="0" err="1"/>
              <a:t>divides</a:t>
            </a:r>
            <a:r>
              <a:rPr lang="fr-CH" i="1" dirty="0"/>
              <a:t>.</a:t>
            </a:r>
          </a:p>
          <a:p>
            <a:pPr marL="0"/>
            <a:r>
              <a:rPr lang="fr-CH" dirty="0" err="1"/>
              <a:t>What</a:t>
            </a:r>
            <a:r>
              <a:rPr lang="fr-CH" dirty="0"/>
              <a:t> are </a:t>
            </a:r>
            <a:r>
              <a:rPr lang="fr-CH" dirty="0" err="1"/>
              <a:t>two</a:t>
            </a:r>
            <a:r>
              <a:rPr lang="fr-CH" dirty="0"/>
              <a:t> </a:t>
            </a:r>
            <a:r>
              <a:rPr lang="fr-CH" dirty="0" err="1"/>
              <a:t>differences</a:t>
            </a:r>
            <a:r>
              <a:rPr lang="fr-CH" dirty="0"/>
              <a:t> </a:t>
            </a:r>
            <a:r>
              <a:rPr lang="fr-CH" dirty="0" err="1"/>
              <a:t>between</a:t>
            </a:r>
            <a:r>
              <a:rPr lang="fr-CH" dirty="0"/>
              <a:t> </a:t>
            </a:r>
            <a:r>
              <a:rPr lang="fr-CH" dirty="0" err="1"/>
              <a:t>Extremo</a:t>
            </a:r>
            <a:r>
              <a:rPr lang="fr-CH" dirty="0"/>
              <a:t> and </a:t>
            </a:r>
            <a:r>
              <a:rPr lang="fr-CH" dirty="0" err="1"/>
              <a:t>Lighty</a:t>
            </a:r>
            <a:r>
              <a:rPr lang="fr-CH" dirty="0"/>
              <a:t>?</a:t>
            </a:r>
          </a:p>
          <a:p>
            <a:pPr marL="0"/>
            <a:r>
              <a:rPr lang="fr-CH" i="1" dirty="0" err="1"/>
              <a:t>Extremo</a:t>
            </a:r>
            <a:r>
              <a:rPr lang="fr-CH" i="1" dirty="0"/>
              <a:t> </a:t>
            </a:r>
            <a:r>
              <a:rPr lang="fr-CH" i="1" dirty="0" err="1"/>
              <a:t>doesn’t</a:t>
            </a:r>
            <a:r>
              <a:rPr lang="fr-CH" i="1" dirty="0"/>
              <a:t> use sunlight.</a:t>
            </a:r>
          </a:p>
          <a:p>
            <a:pPr marL="0"/>
            <a:r>
              <a:rPr lang="fr-CH" i="1" dirty="0" err="1"/>
              <a:t>Extremo</a:t>
            </a:r>
            <a:r>
              <a:rPr lang="fr-CH" i="1" dirty="0"/>
              <a:t> </a:t>
            </a:r>
            <a:r>
              <a:rPr lang="fr-CH" i="1" dirty="0" err="1"/>
              <a:t>doesn’t</a:t>
            </a:r>
            <a:r>
              <a:rPr lang="fr-CH" i="1" dirty="0"/>
              <a:t> </a:t>
            </a:r>
            <a:r>
              <a:rPr lang="fr-CH" i="1" dirty="0" err="1"/>
              <a:t>make</a:t>
            </a:r>
            <a:r>
              <a:rPr lang="fr-CH" i="1" dirty="0"/>
              <a:t> </a:t>
            </a:r>
            <a:r>
              <a:rPr lang="fr-CH" i="1" dirty="0" err="1"/>
              <a:t>food</a:t>
            </a:r>
            <a:r>
              <a:rPr lang="fr-CH" i="1" dirty="0"/>
              <a:t> for </a:t>
            </a:r>
            <a:r>
              <a:rPr lang="fr-CH" i="1" dirty="0" err="1"/>
              <a:t>others</a:t>
            </a:r>
            <a:r>
              <a:rPr lang="fr-CH" i="1" dirty="0"/>
              <a:t>.</a:t>
            </a:r>
            <a:endParaRPr lang="en-US" i="1" dirty="0"/>
          </a:p>
        </p:txBody>
      </p:sp>
      <p:sp>
        <p:nvSpPr>
          <p:cNvPr id="3" name="Title 2">
            <a:extLst>
              <a:ext uri="{FF2B5EF4-FFF2-40B4-BE49-F238E27FC236}">
                <a16:creationId xmlns:a16="http://schemas.microsoft.com/office/drawing/2014/main" id="{CC1422B6-F7C9-39E6-AAE4-D91A19AB90A8}"/>
              </a:ext>
            </a:extLst>
          </p:cNvPr>
          <p:cNvSpPr>
            <a:spLocks noGrp="1"/>
          </p:cNvSpPr>
          <p:nvPr>
            <p:ph type="title"/>
          </p:nvPr>
        </p:nvSpPr>
        <p:spPr/>
        <p:txBody>
          <a:bodyPr/>
          <a:lstStyle/>
          <a:p>
            <a:r>
              <a:rPr lang="en-US" dirty="0"/>
              <a:t>Microbiomes game</a:t>
            </a:r>
          </a:p>
        </p:txBody>
      </p:sp>
      <p:pic>
        <p:nvPicPr>
          <p:cNvPr id="4" name="Picture 3" descr="Icon&#10;&#10;Description automatically generated">
            <a:extLst>
              <a:ext uri="{FF2B5EF4-FFF2-40B4-BE49-F238E27FC236}">
                <a16:creationId xmlns:a16="http://schemas.microsoft.com/office/drawing/2014/main" id="{98D1B76E-998E-91D5-39A2-0262C1F547EA}"/>
              </a:ext>
            </a:extLst>
          </p:cNvPr>
          <p:cNvPicPr>
            <a:picLocks noChangeAspect="1"/>
          </p:cNvPicPr>
          <p:nvPr/>
        </p:nvPicPr>
        <p:blipFill>
          <a:blip r:embed="rId2"/>
          <a:stretch>
            <a:fillRect/>
          </a:stretch>
        </p:blipFill>
        <p:spPr>
          <a:xfrm>
            <a:off x="8426766" y="1602381"/>
            <a:ext cx="3110866" cy="3110866"/>
          </a:xfrm>
          <a:prstGeom prst="rect">
            <a:avLst/>
          </a:prstGeom>
        </p:spPr>
      </p:pic>
    </p:spTree>
    <p:extLst>
      <p:ext uri="{BB962C8B-B14F-4D97-AF65-F5344CB8AC3E}">
        <p14:creationId xmlns:p14="http://schemas.microsoft.com/office/powerpoint/2010/main" val="3915336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ADAFCC-9E0F-FB75-EB9E-D08A94D92FC9}"/>
              </a:ext>
            </a:extLst>
          </p:cNvPr>
          <p:cNvSpPr txBox="1"/>
          <p:nvPr/>
        </p:nvSpPr>
        <p:spPr>
          <a:xfrm>
            <a:off x="4963886" y="1536174"/>
            <a:ext cx="6447453" cy="2246769"/>
          </a:xfrm>
          <a:prstGeom prst="rect">
            <a:avLst/>
          </a:prstGeom>
          <a:noFill/>
        </p:spPr>
        <p:txBody>
          <a:bodyPr wrap="square" rtlCol="0">
            <a:spAutoFit/>
          </a:bodyPr>
          <a:lstStyle/>
          <a:p>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Hey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there</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Splitter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here</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a:t>
            </a:r>
          </a:p>
          <a:p>
            <a:endPar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endParaRPr>
          </a:p>
          <a:p>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Good to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see</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you</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again</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a:t>
            </a:r>
          </a:p>
          <a:p>
            <a:endParaRPr lang="fr-CH" sz="2800" b="1" dirty="0">
              <a:solidFill>
                <a:schemeClr val="accent6"/>
              </a:solidFill>
              <a:latin typeface="Roboto" panose="02000000000000000000" pitchFamily="2" charset="0"/>
              <a:ea typeface="Roboto" panose="02000000000000000000" pitchFamily="2" charset="0"/>
              <a:cs typeface="Roboto" panose="02000000000000000000" pitchFamily="2" charset="0"/>
            </a:endParaRPr>
          </a:p>
          <a:p>
            <a:r>
              <a:rPr lang="fr-CH" sz="2800" b="1" dirty="0">
                <a:solidFill>
                  <a:schemeClr val="accent6"/>
                </a:solidFill>
                <a:latin typeface="Roboto" panose="02000000000000000000" pitchFamily="2" charset="0"/>
                <a:ea typeface="Roboto" panose="02000000000000000000" pitchFamily="2" charset="0"/>
                <a:cs typeface="Roboto" panose="02000000000000000000" pitchFamily="2" charset="0"/>
              </a:rPr>
              <a:t> </a:t>
            </a:r>
            <a:endParaRPr lang="en-US" sz="2800" b="1" dirty="0">
              <a:solidFill>
                <a:schemeClr val="accent6"/>
              </a:solidFill>
              <a:latin typeface="Roboto" panose="02000000000000000000" pitchFamily="2" charset="0"/>
              <a:ea typeface="Roboto" panose="02000000000000000000" pitchFamily="2" charset="0"/>
              <a:cs typeface="Roboto" panose="02000000000000000000" pitchFamily="2" charset="0"/>
            </a:endParaRPr>
          </a:p>
        </p:txBody>
      </p:sp>
      <p:pic>
        <p:nvPicPr>
          <p:cNvPr id="3" name="Google Shape;842;p51" descr="A picture containing toy&#10;&#10;Description automatically generated">
            <a:extLst>
              <a:ext uri="{FF2B5EF4-FFF2-40B4-BE49-F238E27FC236}">
                <a16:creationId xmlns:a16="http://schemas.microsoft.com/office/drawing/2014/main" id="{72A306BA-75EA-F90B-414B-275B8F6E7AD1}"/>
              </a:ext>
            </a:extLst>
          </p:cNvPr>
          <p:cNvPicPr preferRelativeResize="0"/>
          <p:nvPr/>
        </p:nvPicPr>
        <p:blipFill rotWithShape="1">
          <a:blip r:embed="rId3">
            <a:alphaModFix/>
          </a:blip>
          <a:srcRect/>
          <a:stretch/>
        </p:blipFill>
        <p:spPr>
          <a:xfrm>
            <a:off x="780661" y="1232349"/>
            <a:ext cx="3527513" cy="3527513"/>
          </a:xfrm>
          <a:prstGeom prst="rect">
            <a:avLst/>
          </a:prstGeom>
          <a:noFill/>
          <a:ln>
            <a:noFill/>
          </a:ln>
        </p:spPr>
      </p:pic>
    </p:spTree>
    <p:extLst>
      <p:ext uri="{BB962C8B-B14F-4D97-AF65-F5344CB8AC3E}">
        <p14:creationId xmlns:p14="http://schemas.microsoft.com/office/powerpoint/2010/main" val="11500770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pic>
        <p:nvPicPr>
          <p:cNvPr id="842" name="Google Shape;842;p51" descr="A picture containing toy&#10;&#10;Description automatically generated"/>
          <p:cNvPicPr preferRelativeResize="0"/>
          <p:nvPr/>
        </p:nvPicPr>
        <p:blipFill rotWithShape="1">
          <a:blip r:embed="rId3">
            <a:alphaModFix/>
          </a:blip>
          <a:srcRect/>
          <a:stretch/>
        </p:blipFill>
        <p:spPr>
          <a:xfrm>
            <a:off x="335360" y="224644"/>
            <a:ext cx="1512168" cy="1512168"/>
          </a:xfrm>
          <a:prstGeom prst="rect">
            <a:avLst/>
          </a:prstGeom>
          <a:noFill/>
          <a:ln>
            <a:noFill/>
          </a:ln>
        </p:spPr>
      </p:pic>
      <p:sp>
        <p:nvSpPr>
          <p:cNvPr id="843" name="Google Shape;843;p51"/>
          <p:cNvSpPr txBox="1">
            <a:spLocks noGrp="1"/>
          </p:cNvSpPr>
          <p:nvPr>
            <p:ph type="body" idx="1"/>
          </p:nvPr>
        </p:nvSpPr>
        <p:spPr>
          <a:xfrm>
            <a:off x="2205791" y="1489116"/>
            <a:ext cx="9148010" cy="4561221"/>
          </a:xfrm>
          <a:prstGeom prst="rect">
            <a:avLst/>
          </a:prstGeom>
          <a:noFill/>
          <a:ln>
            <a:noFill/>
          </a:ln>
        </p:spPr>
        <p:txBody>
          <a:bodyPr spcFirstLastPara="1" wrap="square" lIns="91425" tIns="45700" rIns="91425" bIns="45700" anchor="t" anchorCtr="0">
            <a:normAutofit/>
          </a:bodyPr>
          <a:lstStyle/>
          <a:p>
            <a:pPr marL="0" marR="0" lvl="0" indent="0" algn="l" rtl="0">
              <a:lnSpc>
                <a:spcPct val="120000"/>
              </a:lnSpc>
              <a:spcBef>
                <a:spcPts val="0"/>
              </a:spcBef>
              <a:spcAft>
                <a:spcPts val="0"/>
              </a:spcAft>
              <a:buSzPts val="2800"/>
              <a:buNone/>
            </a:pPr>
            <a:r>
              <a:rPr lang="fr-CH" dirty="0">
                <a:solidFill>
                  <a:srgbClr val="5E6C77"/>
                </a:solidFill>
              </a:rPr>
              <a:t>So yes </a:t>
            </a:r>
            <a:r>
              <a:rPr lang="fr-CH" dirty="0" err="1">
                <a:solidFill>
                  <a:srgbClr val="5E6C77"/>
                </a:solidFill>
              </a:rPr>
              <a:t>indeed</a:t>
            </a:r>
            <a:r>
              <a:rPr lang="fr-CH" dirty="0">
                <a:solidFill>
                  <a:srgbClr val="5E6C77"/>
                </a:solidFill>
              </a:rPr>
              <a:t>, </a:t>
            </a:r>
            <a:r>
              <a:rPr lang="fr-CH" dirty="0" err="1">
                <a:solidFill>
                  <a:srgbClr val="5E6C77"/>
                </a:solidFill>
              </a:rPr>
              <a:t>Extremo</a:t>
            </a:r>
            <a:r>
              <a:rPr lang="fr-CH" dirty="0">
                <a:solidFill>
                  <a:srgbClr val="5E6C77"/>
                </a:solidFill>
              </a:rPr>
              <a:t> </a:t>
            </a:r>
            <a:r>
              <a:rPr lang="fr-CH" dirty="0" err="1">
                <a:solidFill>
                  <a:srgbClr val="5E6C77"/>
                </a:solidFill>
              </a:rPr>
              <a:t>is</a:t>
            </a:r>
            <a:r>
              <a:rPr lang="fr-CH" dirty="0">
                <a:solidFill>
                  <a:srgbClr val="5E6C77"/>
                </a:solidFill>
              </a:rPr>
              <a:t> an </a:t>
            </a:r>
            <a:r>
              <a:rPr lang="fr-CH" dirty="0" err="1">
                <a:solidFill>
                  <a:srgbClr val="5E6C77"/>
                </a:solidFill>
              </a:rPr>
              <a:t>autotroph</a:t>
            </a:r>
            <a:r>
              <a:rPr lang="fr-CH" dirty="0">
                <a:solidFill>
                  <a:srgbClr val="5E6C77"/>
                </a:solidFill>
              </a:rPr>
              <a:t>. </a:t>
            </a:r>
          </a:p>
          <a:p>
            <a:pPr indent="0">
              <a:spcBef>
                <a:spcPts val="0"/>
              </a:spcBef>
            </a:pPr>
            <a:r>
              <a:rPr lang="fr-CH" dirty="0" err="1"/>
              <a:t>Extremo</a:t>
            </a:r>
            <a:r>
              <a:rPr lang="fr-CH" dirty="0"/>
              <a:t> must </a:t>
            </a:r>
            <a:r>
              <a:rPr lang="fr-CH" dirty="0" err="1"/>
              <a:t>be</a:t>
            </a:r>
            <a:r>
              <a:rPr lang="fr-CH" dirty="0"/>
              <a:t> </a:t>
            </a:r>
            <a:r>
              <a:rPr lang="fr-CH" dirty="0" err="1"/>
              <a:t>obtaining</a:t>
            </a:r>
            <a:r>
              <a:rPr lang="fr-CH" dirty="0"/>
              <a:t> </a:t>
            </a:r>
            <a:r>
              <a:rPr lang="fr-CH" dirty="0" err="1"/>
              <a:t>nutrients</a:t>
            </a:r>
            <a:r>
              <a:rPr lang="fr-CH" dirty="0"/>
              <a:t>; </a:t>
            </a:r>
            <a:r>
              <a:rPr lang="fr-CH" dirty="0" err="1"/>
              <a:t>otherwise</a:t>
            </a:r>
            <a:r>
              <a:rPr lang="fr-CH" dirty="0"/>
              <a:t> </a:t>
            </a:r>
            <a:r>
              <a:rPr lang="fr-CH" dirty="0" err="1"/>
              <a:t>Extremo</a:t>
            </a:r>
            <a:r>
              <a:rPr lang="fr-CH" dirty="0"/>
              <a:t> </a:t>
            </a:r>
            <a:r>
              <a:rPr lang="fr-CH" dirty="0" err="1"/>
              <a:t>wouldn’t</a:t>
            </a:r>
            <a:r>
              <a:rPr lang="fr-CH" dirty="0"/>
              <a:t> </a:t>
            </a:r>
            <a:r>
              <a:rPr lang="fr-CH" dirty="0" err="1"/>
              <a:t>build</a:t>
            </a:r>
            <a:r>
              <a:rPr lang="fr-CH" dirty="0"/>
              <a:t> new </a:t>
            </a:r>
            <a:r>
              <a:rPr lang="fr-CH" dirty="0" err="1"/>
              <a:t>cells</a:t>
            </a:r>
            <a:r>
              <a:rPr lang="fr-CH" dirty="0"/>
              <a:t>.</a:t>
            </a:r>
          </a:p>
          <a:p>
            <a:pPr indent="0">
              <a:spcBef>
                <a:spcPts val="0"/>
              </a:spcBef>
            </a:pPr>
            <a:r>
              <a:rPr lang="fr-CH" dirty="0"/>
              <a:t>So </a:t>
            </a:r>
            <a:r>
              <a:rPr lang="fr-CH" dirty="0" err="1"/>
              <a:t>Extremo</a:t>
            </a:r>
            <a:r>
              <a:rPr lang="fr-CH" dirty="0"/>
              <a:t> must </a:t>
            </a:r>
            <a:r>
              <a:rPr lang="fr-CH" dirty="0" err="1"/>
              <a:t>be</a:t>
            </a:r>
            <a:r>
              <a:rPr lang="fr-CH" dirty="0"/>
              <a:t> </a:t>
            </a:r>
            <a:r>
              <a:rPr lang="fr-CH" dirty="0" err="1"/>
              <a:t>making</a:t>
            </a:r>
            <a:r>
              <a:rPr lang="fr-CH" dirty="0"/>
              <a:t> </a:t>
            </a:r>
            <a:r>
              <a:rPr lang="fr-CH" dirty="0" err="1"/>
              <a:t>food</a:t>
            </a:r>
            <a:r>
              <a:rPr lang="fr-CH" dirty="0"/>
              <a:t>.</a:t>
            </a:r>
          </a:p>
          <a:p>
            <a:pPr marL="0" marR="0" lvl="0" indent="0" algn="l" rtl="0">
              <a:lnSpc>
                <a:spcPct val="120000"/>
              </a:lnSpc>
              <a:spcBef>
                <a:spcPts val="0"/>
              </a:spcBef>
              <a:spcAft>
                <a:spcPts val="0"/>
              </a:spcAft>
              <a:buSzPts val="2800"/>
              <a:buNone/>
            </a:pPr>
            <a:endParaRPr lang="fr-CH" dirty="0">
              <a:solidFill>
                <a:srgbClr val="5E6C77"/>
              </a:solidFill>
            </a:endParaRPr>
          </a:p>
          <a:p>
            <a:pPr marL="457200" lvl="0" indent="-228600" algn="l" rtl="0">
              <a:lnSpc>
                <a:spcPct val="120000"/>
              </a:lnSpc>
              <a:spcBef>
                <a:spcPts val="1000"/>
              </a:spcBef>
              <a:spcAft>
                <a:spcPts val="0"/>
              </a:spcAft>
              <a:buClr>
                <a:schemeClr val="dk2"/>
              </a:buClr>
              <a:buSzPts val="2800"/>
              <a:buNone/>
            </a:pPr>
            <a:endParaRPr dirty="0"/>
          </a:p>
        </p:txBody>
      </p:sp>
      <p:sp>
        <p:nvSpPr>
          <p:cNvPr id="844" name="Google Shape;844;p51"/>
          <p:cNvSpPr txBox="1">
            <a:spLocks noGrp="1"/>
          </p:cNvSpPr>
          <p:nvPr>
            <p:ph type="title"/>
          </p:nvPr>
        </p:nvSpPr>
        <p:spPr>
          <a:xfrm>
            <a:off x="2205791" y="163553"/>
            <a:ext cx="9148009" cy="1325563"/>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chemeClr val="dk2"/>
              </a:buClr>
              <a:buSzPts val="4800"/>
              <a:buFont typeface="Oswald SemiBold"/>
              <a:buNone/>
            </a:pPr>
            <a:r>
              <a:rPr lang="en-US" dirty="0"/>
              <a:t>Microbiomes game</a:t>
            </a:r>
            <a:endParaRPr dirty="0"/>
          </a:p>
        </p:txBody>
      </p:sp>
      <p:graphicFrame>
        <p:nvGraphicFramePr>
          <p:cNvPr id="2" name="Google Shape;845;p51">
            <a:extLst>
              <a:ext uri="{FF2B5EF4-FFF2-40B4-BE49-F238E27FC236}">
                <a16:creationId xmlns:a16="http://schemas.microsoft.com/office/drawing/2014/main" id="{6C45F0ED-F6EB-23B4-32B6-C41C8B43938A}"/>
              </a:ext>
            </a:extLst>
          </p:cNvPr>
          <p:cNvGraphicFramePr/>
          <p:nvPr>
            <p:extLst>
              <p:ext uri="{D42A27DB-BD31-4B8C-83A1-F6EECF244321}">
                <p14:modId xmlns:p14="http://schemas.microsoft.com/office/powerpoint/2010/main" val="1669663941"/>
              </p:ext>
            </p:extLst>
          </p:nvPr>
        </p:nvGraphicFramePr>
        <p:xfrm>
          <a:off x="2205791" y="3842419"/>
          <a:ext cx="8144157" cy="2066807"/>
        </p:xfrm>
        <a:graphic>
          <a:graphicData uri="http://schemas.openxmlformats.org/drawingml/2006/table">
            <a:tbl>
              <a:tblPr firstRow="1" bandRow="1">
                <a:noFill/>
                <a:tableStyleId>{5EFE41A3-DD61-44C7-AFF8-3DEED947FFAF}</a:tableStyleId>
              </a:tblPr>
              <a:tblGrid>
                <a:gridCol w="1903223">
                  <a:extLst>
                    <a:ext uri="{9D8B030D-6E8A-4147-A177-3AD203B41FA5}">
                      <a16:colId xmlns:a16="http://schemas.microsoft.com/office/drawing/2014/main" val="20000"/>
                    </a:ext>
                  </a:extLst>
                </a:gridCol>
                <a:gridCol w="1932972">
                  <a:extLst>
                    <a:ext uri="{9D8B030D-6E8A-4147-A177-3AD203B41FA5}">
                      <a16:colId xmlns:a16="http://schemas.microsoft.com/office/drawing/2014/main" val="3644444159"/>
                    </a:ext>
                  </a:extLst>
                </a:gridCol>
                <a:gridCol w="4307962">
                  <a:extLst>
                    <a:ext uri="{9D8B030D-6E8A-4147-A177-3AD203B41FA5}">
                      <a16:colId xmlns:a16="http://schemas.microsoft.com/office/drawing/2014/main" val="20002"/>
                    </a:ext>
                  </a:extLst>
                </a:gridCol>
              </a:tblGrid>
              <a:tr h="786627">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Microbe</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fr-CH" sz="1800" u="none" strike="noStrike" cap="none" dirty="0" err="1"/>
                        <a:t>Autotroph</a:t>
                      </a:r>
                      <a:r>
                        <a:rPr lang="fr-CH" sz="1800" u="none" strike="noStrike" cap="none" dirty="0"/>
                        <a:t> or </a:t>
                      </a:r>
                      <a:r>
                        <a:rPr lang="fr-CH" sz="1800" u="none" strike="noStrike" cap="none" dirty="0" err="1"/>
                        <a:t>heterotroph</a:t>
                      </a:r>
                      <a:r>
                        <a:rPr lang="fr-CH" sz="1800" u="none" strike="noStrike" cap="none" dirty="0"/>
                        <a:t>?</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Explanation about carbon</a:t>
                      </a:r>
                      <a:endParaRPr sz="1800" u="none" strike="noStrike" cap="none" dirty="0"/>
                    </a:p>
                  </a:txBody>
                  <a:tcPr marL="91450" marR="91450" marT="45725" marB="45725"/>
                </a:tc>
                <a:extLst>
                  <a:ext uri="{0D108BD9-81ED-4DB2-BD59-A6C34878D82A}">
                    <a16:rowId xmlns:a16="http://schemas.microsoft.com/office/drawing/2014/main" val="10000"/>
                  </a:ext>
                </a:extLst>
              </a:tr>
              <a:tr h="455068">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Foodie</a:t>
                      </a:r>
                    </a:p>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Heterotroph</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Foodie needs organic carbon to survive and to reproduce.</a:t>
                      </a:r>
                      <a:endParaRPr sz="1800" u="none" strike="noStrike" cap="none" dirty="0"/>
                    </a:p>
                  </a:txBody>
                  <a:tcPr marL="91450" marR="91450" marT="45725" marB="45725"/>
                </a:tc>
                <a:extLst>
                  <a:ext uri="{0D108BD9-81ED-4DB2-BD59-A6C34878D82A}">
                    <a16:rowId xmlns:a16="http://schemas.microsoft.com/office/drawing/2014/main" val="10003"/>
                  </a:ext>
                </a:extLst>
              </a:tr>
              <a:tr h="455068">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err="1"/>
                        <a:t>Extremo</a:t>
                      </a:r>
                      <a:endParaRPr lang="en-US" sz="1800" u="none" strike="noStrike" cap="none" dirty="0"/>
                    </a:p>
                    <a:p>
                      <a:pPr marL="0" marR="0" lvl="0" indent="0" algn="l" rtl="0">
                        <a:lnSpc>
                          <a:spcPct val="100000"/>
                        </a:lnSpc>
                        <a:spcBef>
                          <a:spcPts val="0"/>
                        </a:spcBef>
                        <a:spcAft>
                          <a:spcPts val="0"/>
                        </a:spcAft>
                        <a:buClr>
                          <a:srgbClr val="000000"/>
                        </a:buClr>
                        <a:buSzPts val="1400"/>
                        <a:buFont typeface="Arial"/>
                        <a:buNone/>
                      </a:pP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t>Autotroph</a:t>
                      </a:r>
                      <a:endParaRPr sz="1800" u="none" strike="noStrike" cap="none" dirty="0"/>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err="1"/>
                        <a:t>Extremo</a:t>
                      </a:r>
                      <a:r>
                        <a:rPr lang="en-US" sz="1800" u="none" strike="noStrike" cap="none" dirty="0"/>
                        <a:t> doesn’t reproduce in the presence of organic carbon.</a:t>
                      </a:r>
                      <a:endParaRPr sz="1800" u="none" strike="noStrike" cap="none" dirty="0"/>
                    </a:p>
                  </a:txBody>
                  <a:tcPr marL="91450" marR="91450" marT="45725" marB="45725"/>
                </a:tc>
                <a:extLst>
                  <a:ext uri="{0D108BD9-81ED-4DB2-BD59-A6C34878D82A}">
                    <a16:rowId xmlns:a16="http://schemas.microsoft.com/office/drawing/2014/main" val="10006"/>
                  </a:ext>
                </a:extLst>
              </a:tr>
            </a:tbl>
          </a:graphicData>
        </a:graphic>
      </p:graphicFrame>
      <p:pic>
        <p:nvPicPr>
          <p:cNvPr id="3" name="Picture 2" descr="Icon&#10;&#10;Description automatically generated">
            <a:extLst>
              <a:ext uri="{FF2B5EF4-FFF2-40B4-BE49-F238E27FC236}">
                <a16:creationId xmlns:a16="http://schemas.microsoft.com/office/drawing/2014/main" id="{665A56FD-00AF-C4DA-5642-573767CCA77E}"/>
              </a:ext>
            </a:extLst>
          </p:cNvPr>
          <p:cNvPicPr>
            <a:picLocks noChangeAspect="1"/>
          </p:cNvPicPr>
          <p:nvPr/>
        </p:nvPicPr>
        <p:blipFill>
          <a:blip r:embed="rId4"/>
          <a:stretch>
            <a:fillRect/>
          </a:stretch>
        </p:blipFill>
        <p:spPr>
          <a:xfrm>
            <a:off x="3266003" y="5274582"/>
            <a:ext cx="775755" cy="775755"/>
          </a:xfrm>
          <a:prstGeom prst="rect">
            <a:avLst/>
          </a:prstGeom>
        </p:spPr>
      </p:pic>
      <p:pic>
        <p:nvPicPr>
          <p:cNvPr id="4" name="Picture 3" descr="Logo&#10;&#10;Description automatically generated">
            <a:extLst>
              <a:ext uri="{FF2B5EF4-FFF2-40B4-BE49-F238E27FC236}">
                <a16:creationId xmlns:a16="http://schemas.microsoft.com/office/drawing/2014/main" id="{EB951728-6672-DBEB-41BE-773FBE8929FA}"/>
              </a:ext>
            </a:extLst>
          </p:cNvPr>
          <p:cNvPicPr>
            <a:picLocks noChangeAspect="1"/>
          </p:cNvPicPr>
          <p:nvPr/>
        </p:nvPicPr>
        <p:blipFill>
          <a:blip r:embed="rId5"/>
          <a:stretch>
            <a:fillRect/>
          </a:stretch>
        </p:blipFill>
        <p:spPr>
          <a:xfrm>
            <a:off x="3266003" y="4688380"/>
            <a:ext cx="691782" cy="691782"/>
          </a:xfrm>
          <a:prstGeom prst="rect">
            <a:avLst/>
          </a:prstGeom>
        </p:spPr>
      </p:pic>
    </p:spTree>
    <p:extLst>
      <p:ext uri="{BB962C8B-B14F-4D97-AF65-F5344CB8AC3E}">
        <p14:creationId xmlns:p14="http://schemas.microsoft.com/office/powerpoint/2010/main" val="15728361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15"/>
        <p:cNvGrpSpPr/>
        <p:nvPr/>
      </p:nvGrpSpPr>
      <p:grpSpPr>
        <a:xfrm>
          <a:off x="0" y="0"/>
          <a:ext cx="0" cy="0"/>
          <a:chOff x="0" y="0"/>
          <a:chExt cx="0" cy="0"/>
        </a:xfrm>
      </p:grpSpPr>
      <p:sp>
        <p:nvSpPr>
          <p:cNvPr id="7" name="Text Placeholder 6">
            <a:extLst>
              <a:ext uri="{FF2B5EF4-FFF2-40B4-BE49-F238E27FC236}">
                <a16:creationId xmlns:a16="http://schemas.microsoft.com/office/drawing/2014/main" id="{2479743B-0910-0C62-4AA0-9060D3DE7919}"/>
              </a:ext>
            </a:extLst>
          </p:cNvPr>
          <p:cNvSpPr>
            <a:spLocks noGrp="1"/>
          </p:cNvSpPr>
          <p:nvPr>
            <p:ph type="body" idx="1"/>
          </p:nvPr>
        </p:nvSpPr>
        <p:spPr>
          <a:xfrm>
            <a:off x="2209801" y="1333500"/>
            <a:ext cx="9148010" cy="4092742"/>
          </a:xfrm>
        </p:spPr>
        <p:txBody>
          <a:bodyPr/>
          <a:lstStyle/>
          <a:p>
            <a:pPr marL="0" marR="0" lvl="0" indent="0" algn="l" rtl="0">
              <a:lnSpc>
                <a:spcPct val="120000"/>
              </a:lnSpc>
              <a:spcBef>
                <a:spcPts val="0"/>
              </a:spcBef>
              <a:spcAft>
                <a:spcPts val="0"/>
              </a:spcAft>
              <a:buSzPts val="2800"/>
              <a:buNone/>
            </a:pPr>
            <a:r>
              <a:rPr lang="fr-CH" dirty="0" err="1">
                <a:solidFill>
                  <a:srgbClr val="5E6C77"/>
                </a:solidFill>
              </a:rPr>
              <a:t>Extremo</a:t>
            </a:r>
            <a:r>
              <a:rPr lang="fr-CH" dirty="0">
                <a:solidFill>
                  <a:srgbClr val="5E6C77"/>
                </a:solidFill>
              </a:rPr>
              <a:t> </a:t>
            </a:r>
            <a:r>
              <a:rPr lang="fr-CH" dirty="0" err="1">
                <a:solidFill>
                  <a:srgbClr val="5E6C77"/>
                </a:solidFill>
              </a:rPr>
              <a:t>seems</a:t>
            </a:r>
            <a:r>
              <a:rPr lang="fr-CH" dirty="0">
                <a:solidFill>
                  <a:srgbClr val="5E6C77"/>
                </a:solidFill>
              </a:rPr>
              <a:t> to use </a:t>
            </a:r>
            <a:r>
              <a:rPr lang="fr-CH" dirty="0" err="1">
                <a:solidFill>
                  <a:srgbClr val="5E6C77"/>
                </a:solidFill>
              </a:rPr>
              <a:t>inorganic</a:t>
            </a:r>
            <a:r>
              <a:rPr lang="fr-CH" dirty="0">
                <a:solidFill>
                  <a:srgbClr val="5E6C77"/>
                </a:solidFill>
              </a:rPr>
              <a:t> </a:t>
            </a:r>
            <a:r>
              <a:rPr lang="fr-CH" dirty="0" err="1">
                <a:solidFill>
                  <a:srgbClr val="5E6C77"/>
                </a:solidFill>
              </a:rPr>
              <a:t>carbon</a:t>
            </a:r>
            <a:r>
              <a:rPr lang="fr-CH" dirty="0">
                <a:solidFill>
                  <a:srgbClr val="5E6C77"/>
                </a:solidFill>
              </a:rPr>
              <a:t>, but </a:t>
            </a:r>
            <a:r>
              <a:rPr lang="fr-CH" dirty="0" err="1">
                <a:solidFill>
                  <a:srgbClr val="5E6C77"/>
                </a:solidFill>
              </a:rPr>
              <a:t>using</a:t>
            </a:r>
            <a:r>
              <a:rPr lang="fr-CH" dirty="0">
                <a:solidFill>
                  <a:srgbClr val="5E6C77"/>
                </a:solidFill>
              </a:rPr>
              <a:t> </a:t>
            </a:r>
            <a:r>
              <a:rPr lang="fr-CH" dirty="0" err="1">
                <a:solidFill>
                  <a:srgbClr val="5E6C77"/>
                </a:solidFill>
              </a:rPr>
              <a:t>energy</a:t>
            </a:r>
            <a:r>
              <a:rPr lang="fr-CH" dirty="0">
                <a:solidFill>
                  <a:srgbClr val="5E6C77"/>
                </a:solidFill>
              </a:rPr>
              <a:t> </a:t>
            </a:r>
            <a:r>
              <a:rPr lang="fr-CH" dirty="0" err="1">
                <a:solidFill>
                  <a:srgbClr val="5E6C77"/>
                </a:solidFill>
              </a:rPr>
              <a:t>from</a:t>
            </a:r>
            <a:r>
              <a:rPr lang="fr-CH" dirty="0">
                <a:solidFill>
                  <a:srgbClr val="5E6C77"/>
                </a:solidFill>
              </a:rPr>
              <a:t> </a:t>
            </a:r>
            <a:r>
              <a:rPr lang="fr-CH" dirty="0" err="1">
                <a:solidFill>
                  <a:srgbClr val="5E6C77"/>
                </a:solidFill>
              </a:rPr>
              <a:t>chemical</a:t>
            </a:r>
            <a:r>
              <a:rPr lang="fr-CH" dirty="0">
                <a:solidFill>
                  <a:srgbClr val="5E6C77"/>
                </a:solidFill>
              </a:rPr>
              <a:t> </a:t>
            </a:r>
            <a:r>
              <a:rPr lang="fr-CH" dirty="0" err="1">
                <a:solidFill>
                  <a:srgbClr val="5E6C77"/>
                </a:solidFill>
              </a:rPr>
              <a:t>reactions</a:t>
            </a:r>
            <a:r>
              <a:rPr lang="fr-CH" dirty="0">
                <a:solidFill>
                  <a:srgbClr val="5E6C77"/>
                </a:solidFill>
              </a:rPr>
              <a:t> </a:t>
            </a:r>
            <a:r>
              <a:rPr lang="fr-CH" dirty="0" err="1">
                <a:solidFill>
                  <a:srgbClr val="5E6C77"/>
                </a:solidFill>
              </a:rPr>
              <a:t>rather</a:t>
            </a:r>
            <a:r>
              <a:rPr lang="fr-CH" dirty="0">
                <a:solidFill>
                  <a:srgbClr val="5E6C77"/>
                </a:solidFill>
              </a:rPr>
              <a:t> </a:t>
            </a:r>
            <a:r>
              <a:rPr lang="fr-CH" dirty="0" err="1">
                <a:solidFill>
                  <a:srgbClr val="5E6C77"/>
                </a:solidFill>
              </a:rPr>
              <a:t>than</a:t>
            </a:r>
            <a:r>
              <a:rPr lang="fr-CH" dirty="0">
                <a:solidFill>
                  <a:srgbClr val="5E6C77"/>
                </a:solidFill>
              </a:rPr>
              <a:t> </a:t>
            </a:r>
            <a:r>
              <a:rPr lang="fr-CH" dirty="0" err="1">
                <a:solidFill>
                  <a:srgbClr val="5E6C77"/>
                </a:solidFill>
              </a:rPr>
              <a:t>from</a:t>
            </a:r>
            <a:r>
              <a:rPr lang="fr-CH" dirty="0">
                <a:solidFill>
                  <a:srgbClr val="5E6C77"/>
                </a:solidFill>
              </a:rPr>
              <a:t> sunlight.</a:t>
            </a:r>
            <a:endParaRPr lang="fr-CH" sz="2800" dirty="0">
              <a:solidFill>
                <a:srgbClr val="5E6C77"/>
              </a:solidFill>
              <a:latin typeface="Roboto"/>
              <a:ea typeface="Roboto"/>
              <a:cs typeface="Roboto"/>
              <a:sym typeface="Roboto"/>
            </a:endParaRPr>
          </a:p>
          <a:p>
            <a:endParaRPr lang="en-US" dirty="0"/>
          </a:p>
        </p:txBody>
      </p:sp>
      <p:pic>
        <p:nvPicPr>
          <p:cNvPr id="8" name="Google Shape;842;p51" descr="A picture containing toy&#10;&#10;Description automatically generated">
            <a:extLst>
              <a:ext uri="{FF2B5EF4-FFF2-40B4-BE49-F238E27FC236}">
                <a16:creationId xmlns:a16="http://schemas.microsoft.com/office/drawing/2014/main" id="{D34A0607-816A-B82F-8513-17CCB0AC53D7}"/>
              </a:ext>
            </a:extLst>
          </p:cNvPr>
          <p:cNvPicPr preferRelativeResize="0"/>
          <p:nvPr/>
        </p:nvPicPr>
        <p:blipFill rotWithShape="1">
          <a:blip r:embed="rId3">
            <a:alphaModFix/>
          </a:blip>
          <a:srcRect/>
          <a:stretch/>
        </p:blipFill>
        <p:spPr>
          <a:xfrm>
            <a:off x="335360" y="224644"/>
            <a:ext cx="1512168" cy="1512168"/>
          </a:xfrm>
          <a:prstGeom prst="rect">
            <a:avLst/>
          </a:prstGeom>
          <a:noFill/>
          <a:ln>
            <a:noFill/>
          </a:ln>
        </p:spPr>
      </p:pic>
      <p:pic>
        <p:nvPicPr>
          <p:cNvPr id="2" name="Picture 1" descr="Icon&#10;&#10;Description automatically generated">
            <a:extLst>
              <a:ext uri="{FF2B5EF4-FFF2-40B4-BE49-F238E27FC236}">
                <a16:creationId xmlns:a16="http://schemas.microsoft.com/office/drawing/2014/main" id="{9F9C3870-1B79-0B09-B8C0-35F80C2DFCD5}"/>
              </a:ext>
            </a:extLst>
          </p:cNvPr>
          <p:cNvPicPr>
            <a:picLocks noChangeAspect="1"/>
          </p:cNvPicPr>
          <p:nvPr/>
        </p:nvPicPr>
        <p:blipFill>
          <a:blip r:embed="rId4"/>
          <a:stretch>
            <a:fillRect/>
          </a:stretch>
        </p:blipFill>
        <p:spPr>
          <a:xfrm>
            <a:off x="7667087" y="2945023"/>
            <a:ext cx="2398810" cy="2398810"/>
          </a:xfrm>
          <a:prstGeom prst="rect">
            <a:avLst/>
          </a:prstGeom>
        </p:spPr>
      </p:pic>
    </p:spTree>
    <p:extLst>
      <p:ext uri="{BB962C8B-B14F-4D97-AF65-F5344CB8AC3E}">
        <p14:creationId xmlns:p14="http://schemas.microsoft.com/office/powerpoint/2010/main" val="20257172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ADAFCC-9E0F-FB75-EB9E-D08A94D92FC9}"/>
              </a:ext>
            </a:extLst>
          </p:cNvPr>
          <p:cNvSpPr txBox="1"/>
          <p:nvPr/>
        </p:nvSpPr>
        <p:spPr>
          <a:xfrm>
            <a:off x="4963886" y="1536174"/>
            <a:ext cx="6447453" cy="3539430"/>
          </a:xfrm>
          <a:prstGeom prst="rect">
            <a:avLst/>
          </a:prstGeom>
          <a:noFill/>
        </p:spPr>
        <p:txBody>
          <a:bodyPr wrap="square" rtlCol="0">
            <a:spAutoFit/>
          </a:bodyPr>
          <a:lstStyle/>
          <a:p>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That’s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all for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today</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a:t>
            </a:r>
          </a:p>
          <a:p>
            <a:endPar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endParaRPr>
          </a:p>
          <a:p>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I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think</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it’s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time for me to have a snack! All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this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talk of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carbon</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has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worked</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up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my</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appetite</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a:t>
            </a:r>
          </a:p>
          <a:p>
            <a:endPar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endParaRPr>
          </a:p>
          <a:p>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Bye!</a:t>
            </a:r>
            <a:endParaRPr lang="fr-CH" sz="2800" b="1" dirty="0">
              <a:solidFill>
                <a:schemeClr val="accent6"/>
              </a:solidFill>
              <a:latin typeface="Roboto" panose="02000000000000000000" pitchFamily="2" charset="0"/>
              <a:ea typeface="Roboto" panose="02000000000000000000" pitchFamily="2" charset="0"/>
              <a:cs typeface="Roboto" panose="02000000000000000000" pitchFamily="2" charset="0"/>
            </a:endParaRPr>
          </a:p>
          <a:p>
            <a:r>
              <a:rPr lang="fr-CH" sz="2800" b="1" dirty="0">
                <a:solidFill>
                  <a:schemeClr val="accent6"/>
                </a:solidFill>
                <a:latin typeface="Roboto" panose="02000000000000000000" pitchFamily="2" charset="0"/>
                <a:ea typeface="Roboto" panose="02000000000000000000" pitchFamily="2" charset="0"/>
                <a:cs typeface="Roboto" panose="02000000000000000000" pitchFamily="2" charset="0"/>
              </a:rPr>
              <a:t> </a:t>
            </a:r>
            <a:endParaRPr lang="en-US" sz="2800" b="1" dirty="0">
              <a:solidFill>
                <a:schemeClr val="accent6"/>
              </a:solidFill>
              <a:latin typeface="Roboto" panose="02000000000000000000" pitchFamily="2" charset="0"/>
              <a:ea typeface="Roboto" panose="02000000000000000000" pitchFamily="2" charset="0"/>
              <a:cs typeface="Roboto" panose="02000000000000000000" pitchFamily="2" charset="0"/>
            </a:endParaRPr>
          </a:p>
        </p:txBody>
      </p:sp>
      <p:pic>
        <p:nvPicPr>
          <p:cNvPr id="3" name="Google Shape;842;p51" descr="A picture containing toy&#10;&#10;Description automatically generated">
            <a:extLst>
              <a:ext uri="{FF2B5EF4-FFF2-40B4-BE49-F238E27FC236}">
                <a16:creationId xmlns:a16="http://schemas.microsoft.com/office/drawing/2014/main" id="{72A306BA-75EA-F90B-414B-275B8F6E7AD1}"/>
              </a:ext>
            </a:extLst>
          </p:cNvPr>
          <p:cNvPicPr preferRelativeResize="0"/>
          <p:nvPr/>
        </p:nvPicPr>
        <p:blipFill rotWithShape="1">
          <a:blip r:embed="rId3">
            <a:alphaModFix/>
          </a:blip>
          <a:srcRect/>
          <a:stretch/>
        </p:blipFill>
        <p:spPr>
          <a:xfrm>
            <a:off x="780661" y="1232349"/>
            <a:ext cx="3527513" cy="3527513"/>
          </a:xfrm>
          <a:prstGeom prst="rect">
            <a:avLst/>
          </a:prstGeom>
          <a:noFill/>
          <a:ln>
            <a:noFill/>
          </a:ln>
        </p:spPr>
      </p:pic>
    </p:spTree>
    <p:extLst>
      <p:ext uri="{BB962C8B-B14F-4D97-AF65-F5344CB8AC3E}">
        <p14:creationId xmlns:p14="http://schemas.microsoft.com/office/powerpoint/2010/main" val="23874408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4D57F-AB79-A727-BBAF-CE25C0514898}"/>
              </a:ext>
            </a:extLst>
          </p:cNvPr>
          <p:cNvSpPr>
            <a:spLocks noGrp="1"/>
          </p:cNvSpPr>
          <p:nvPr>
            <p:ph type="title"/>
          </p:nvPr>
        </p:nvSpPr>
        <p:spPr/>
        <p:txBody>
          <a:bodyPr/>
          <a:lstStyle/>
          <a:p>
            <a:r>
              <a:rPr lang="en-US" dirty="0"/>
              <a:t>For the teacher</a:t>
            </a:r>
          </a:p>
        </p:txBody>
      </p:sp>
      <p:sp>
        <p:nvSpPr>
          <p:cNvPr id="3" name="Text Placeholder 2">
            <a:extLst>
              <a:ext uri="{FF2B5EF4-FFF2-40B4-BE49-F238E27FC236}">
                <a16:creationId xmlns:a16="http://schemas.microsoft.com/office/drawing/2014/main" id="{558E1A03-9D41-63DE-019E-C24DF5D3425E}"/>
              </a:ext>
            </a:extLst>
          </p:cNvPr>
          <p:cNvSpPr>
            <a:spLocks noGrp="1"/>
          </p:cNvSpPr>
          <p:nvPr>
            <p:ph type="body" idx="1"/>
          </p:nvPr>
        </p:nvSpPr>
        <p:spPr/>
        <p:txBody>
          <a:bodyPr/>
          <a:lstStyle/>
          <a:p>
            <a:r>
              <a:rPr lang="fr-CH" dirty="0" err="1"/>
              <a:t>Additional</a:t>
            </a:r>
            <a:r>
              <a:rPr lang="fr-CH" dirty="0"/>
              <a:t> </a:t>
            </a:r>
            <a:r>
              <a:rPr lang="fr-CH" dirty="0" err="1"/>
              <a:t>levels</a:t>
            </a:r>
            <a:r>
              <a:rPr lang="fr-CH" dirty="0"/>
              <a:t> </a:t>
            </a:r>
            <a:r>
              <a:rPr lang="fr-CH" dirty="0" err="1"/>
              <a:t>related</a:t>
            </a:r>
            <a:r>
              <a:rPr lang="fr-CH" dirty="0"/>
              <a:t> to nutrition:</a:t>
            </a:r>
          </a:p>
          <a:p>
            <a:r>
              <a:rPr lang="fr-CH" dirty="0"/>
              <a:t>12</a:t>
            </a:r>
          </a:p>
          <a:p>
            <a:r>
              <a:rPr lang="fr-CH" dirty="0"/>
              <a:t>17</a:t>
            </a:r>
          </a:p>
        </p:txBody>
      </p:sp>
    </p:spTree>
    <p:extLst>
      <p:ext uri="{BB962C8B-B14F-4D97-AF65-F5344CB8AC3E}">
        <p14:creationId xmlns:p14="http://schemas.microsoft.com/office/powerpoint/2010/main" val="5309726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7" name="Picture 6" descr="A blue text on a black background&#10;&#10;Description automatically generated with low confidence">
            <a:extLst>
              <a:ext uri="{FF2B5EF4-FFF2-40B4-BE49-F238E27FC236}">
                <a16:creationId xmlns:a16="http://schemas.microsoft.com/office/drawing/2014/main" id="{BC3472CB-BCFF-3DA1-D2F4-66A43F2A5D35}"/>
              </a:ext>
            </a:extLst>
          </p:cNvPr>
          <p:cNvPicPr>
            <a:picLocks noChangeAspect="1"/>
          </p:cNvPicPr>
          <p:nvPr/>
        </p:nvPicPr>
        <p:blipFill>
          <a:blip r:embed="rId3"/>
          <a:stretch>
            <a:fillRect/>
          </a:stretch>
        </p:blipFill>
        <p:spPr>
          <a:xfrm>
            <a:off x="2941650" y="5376974"/>
            <a:ext cx="1839724" cy="684000"/>
          </a:xfrm>
          <a:prstGeom prst="rect">
            <a:avLst/>
          </a:prstGeom>
        </p:spPr>
      </p:pic>
      <p:pic>
        <p:nvPicPr>
          <p:cNvPr id="10" name="Graphic 9">
            <a:extLst>
              <a:ext uri="{FF2B5EF4-FFF2-40B4-BE49-F238E27FC236}">
                <a16:creationId xmlns:a16="http://schemas.microsoft.com/office/drawing/2014/main" id="{B982495B-8EB4-F988-9974-2D9C4559015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06302" y="5460996"/>
            <a:ext cx="2492102" cy="468000"/>
          </a:xfrm>
          <a:prstGeom prst="rect">
            <a:avLst/>
          </a:prstGeom>
        </p:spPr>
      </p:pic>
      <p:pic>
        <p:nvPicPr>
          <p:cNvPr id="12" name="Graphic 11">
            <a:extLst>
              <a:ext uri="{FF2B5EF4-FFF2-40B4-BE49-F238E27FC236}">
                <a16:creationId xmlns:a16="http://schemas.microsoft.com/office/drawing/2014/main" id="{B2DC0BF3-2B48-C411-1FD4-1825AEFE3EC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83935" y="1910121"/>
            <a:ext cx="3353803" cy="2368718"/>
          </a:xfrm>
          <a:prstGeom prst="rect">
            <a:avLst/>
          </a:prstGeom>
        </p:spPr>
      </p:pic>
      <p:pic>
        <p:nvPicPr>
          <p:cNvPr id="14" name="Picture 13" descr="A picture containing text, screenshot, font, graphics&#10;&#10;Description automatically generated">
            <a:extLst>
              <a:ext uri="{FF2B5EF4-FFF2-40B4-BE49-F238E27FC236}">
                <a16:creationId xmlns:a16="http://schemas.microsoft.com/office/drawing/2014/main" id="{8AC0E4C1-6BA0-783E-8869-6A59B5A19BE0}"/>
              </a:ext>
            </a:extLst>
          </p:cNvPr>
          <p:cNvPicPr>
            <a:picLocks noChangeAspect="1"/>
          </p:cNvPicPr>
          <p:nvPr/>
        </p:nvPicPr>
        <p:blipFill>
          <a:blip r:embed="rId8"/>
          <a:stretch>
            <a:fillRect/>
          </a:stretch>
        </p:blipFill>
        <p:spPr>
          <a:xfrm>
            <a:off x="5411443" y="1931560"/>
            <a:ext cx="2584049" cy="2340000"/>
          </a:xfrm>
          <a:prstGeom prst="rect">
            <a:avLst/>
          </a:prstGeom>
        </p:spPr>
      </p:pic>
      <p:pic>
        <p:nvPicPr>
          <p:cNvPr id="16" name="Picture 15" descr="A picture containing font, screenshot, graphics, logo&#10;&#10;Description automatically generated">
            <a:extLst>
              <a:ext uri="{FF2B5EF4-FFF2-40B4-BE49-F238E27FC236}">
                <a16:creationId xmlns:a16="http://schemas.microsoft.com/office/drawing/2014/main" id="{5AD2F557-2076-93F3-C74F-DEF079A6C5E1}"/>
              </a:ext>
            </a:extLst>
          </p:cNvPr>
          <p:cNvPicPr>
            <a:picLocks noChangeAspect="1"/>
          </p:cNvPicPr>
          <p:nvPr/>
        </p:nvPicPr>
        <p:blipFill>
          <a:blip r:embed="rId9"/>
          <a:stretch>
            <a:fillRect/>
          </a:stretch>
        </p:blipFill>
        <p:spPr>
          <a:xfrm>
            <a:off x="7694807" y="5142664"/>
            <a:ext cx="2002287" cy="1152000"/>
          </a:xfrm>
          <a:prstGeom prst="rect">
            <a:avLst/>
          </a:prstGeom>
        </p:spPr>
      </p:pic>
      <p:pic>
        <p:nvPicPr>
          <p:cNvPr id="18" name="Picture 17" descr="A blue text on a black background&#10;&#10;Description automatically generated with low confidence">
            <a:extLst>
              <a:ext uri="{FF2B5EF4-FFF2-40B4-BE49-F238E27FC236}">
                <a16:creationId xmlns:a16="http://schemas.microsoft.com/office/drawing/2014/main" id="{931F6816-7172-E014-34E3-A99034A2738C}"/>
              </a:ext>
            </a:extLst>
          </p:cNvPr>
          <p:cNvPicPr>
            <a:picLocks noChangeAspect="1"/>
          </p:cNvPicPr>
          <p:nvPr/>
        </p:nvPicPr>
        <p:blipFill>
          <a:blip r:embed="rId10"/>
          <a:stretch>
            <a:fillRect/>
          </a:stretch>
        </p:blipFill>
        <p:spPr>
          <a:xfrm>
            <a:off x="9750454" y="5376974"/>
            <a:ext cx="1997244" cy="948412"/>
          </a:xfrm>
          <a:prstGeom prst="rect">
            <a:avLst/>
          </a:prstGeom>
        </p:spPr>
      </p:pic>
      <p:sp>
        <p:nvSpPr>
          <p:cNvPr id="19" name="TextBox 18">
            <a:extLst>
              <a:ext uri="{FF2B5EF4-FFF2-40B4-BE49-F238E27FC236}">
                <a16:creationId xmlns:a16="http://schemas.microsoft.com/office/drawing/2014/main" id="{779D3A7C-1663-5125-D620-952A7BDEE063}"/>
              </a:ext>
            </a:extLst>
          </p:cNvPr>
          <p:cNvSpPr txBox="1"/>
          <p:nvPr/>
        </p:nvSpPr>
        <p:spPr>
          <a:xfrm>
            <a:off x="5449866" y="1589977"/>
            <a:ext cx="2727029" cy="615553"/>
          </a:xfrm>
          <a:prstGeom prst="rect">
            <a:avLst/>
          </a:prstGeom>
          <a:noFill/>
        </p:spPr>
        <p:txBody>
          <a:bodyPr wrap="none" rtlCol="0">
            <a:spAutoFit/>
          </a:bodyPr>
          <a:lstStyle/>
          <a:p>
            <a:r>
              <a:rPr lang="en-US" sz="2000" b="1" dirty="0">
                <a:latin typeface="Roboto" panose="02000000000000000000" pitchFamily="2" charset="0"/>
                <a:ea typeface="Roboto" panose="02000000000000000000" pitchFamily="2" charset="0"/>
              </a:rPr>
              <a:t>A game developed by:</a:t>
            </a:r>
            <a:endParaRPr lang="en-CH" sz="2000" b="1" dirty="0">
              <a:latin typeface="Roboto" panose="02000000000000000000" pitchFamily="2" charset="0"/>
              <a:ea typeface="Roboto" panose="02000000000000000000" pitchFamily="2" charset="0"/>
            </a:endParaRPr>
          </a:p>
          <a:p>
            <a:endParaRPr lang="en-CH" dirty="0"/>
          </a:p>
        </p:txBody>
      </p:sp>
      <p:sp>
        <p:nvSpPr>
          <p:cNvPr id="20" name="TextBox 19">
            <a:extLst>
              <a:ext uri="{FF2B5EF4-FFF2-40B4-BE49-F238E27FC236}">
                <a16:creationId xmlns:a16="http://schemas.microsoft.com/office/drawing/2014/main" id="{B902ABA5-ADBE-67AC-8275-0EA2B5D923B3}"/>
              </a:ext>
            </a:extLst>
          </p:cNvPr>
          <p:cNvSpPr txBox="1"/>
          <p:nvPr/>
        </p:nvSpPr>
        <p:spPr>
          <a:xfrm>
            <a:off x="225955" y="4816962"/>
            <a:ext cx="2464136" cy="400110"/>
          </a:xfrm>
          <a:prstGeom prst="rect">
            <a:avLst/>
          </a:prstGeom>
          <a:noFill/>
        </p:spPr>
        <p:txBody>
          <a:bodyPr wrap="none" rtlCol="0">
            <a:spAutoFit/>
          </a:bodyPr>
          <a:lstStyle/>
          <a:p>
            <a:r>
              <a:rPr lang="en-US" sz="2000" b="1" dirty="0">
                <a:latin typeface="Roboto" panose="02000000000000000000" pitchFamily="2" charset="0"/>
                <a:ea typeface="Roboto" panose="02000000000000000000" pitchFamily="2" charset="0"/>
              </a:rPr>
              <a:t>With the support of:</a:t>
            </a:r>
            <a:endParaRPr lang="en-CH" sz="2000" dirty="0"/>
          </a:p>
        </p:txBody>
      </p:sp>
      <p:sp>
        <p:nvSpPr>
          <p:cNvPr id="21" name="TextBox 20">
            <a:extLst>
              <a:ext uri="{FF2B5EF4-FFF2-40B4-BE49-F238E27FC236}">
                <a16:creationId xmlns:a16="http://schemas.microsoft.com/office/drawing/2014/main" id="{4EE9CCA0-AA69-1379-6BFB-4AB3905F484C}"/>
              </a:ext>
            </a:extLst>
          </p:cNvPr>
          <p:cNvSpPr txBox="1"/>
          <p:nvPr/>
        </p:nvSpPr>
        <p:spPr>
          <a:xfrm>
            <a:off x="8871334" y="1589977"/>
            <a:ext cx="2603598" cy="400110"/>
          </a:xfrm>
          <a:prstGeom prst="rect">
            <a:avLst/>
          </a:prstGeom>
          <a:noFill/>
        </p:spPr>
        <p:txBody>
          <a:bodyPr wrap="none" rtlCol="0">
            <a:spAutoFit/>
          </a:bodyPr>
          <a:lstStyle/>
          <a:p>
            <a:r>
              <a:rPr lang="en-US" sz="2000" b="1" dirty="0">
                <a:latin typeface="Roboto" panose="02000000000000000000" pitchFamily="2" charset="0"/>
                <a:ea typeface="Roboto" panose="02000000000000000000" pitchFamily="2" charset="0"/>
              </a:rPr>
              <a:t>In collaboration with:</a:t>
            </a:r>
            <a:endParaRPr lang="en-CH" sz="2000" b="1" dirty="0">
              <a:latin typeface="Roboto" panose="02000000000000000000" pitchFamily="2" charset="0"/>
              <a:ea typeface="Roboto" panose="02000000000000000000" pitchFamily="2" charset="0"/>
            </a:endParaRPr>
          </a:p>
        </p:txBody>
      </p:sp>
      <p:pic>
        <p:nvPicPr>
          <p:cNvPr id="23" name="Picture 22">
            <a:extLst>
              <a:ext uri="{FF2B5EF4-FFF2-40B4-BE49-F238E27FC236}">
                <a16:creationId xmlns:a16="http://schemas.microsoft.com/office/drawing/2014/main" id="{689F0035-0720-E23E-C4C0-1BAD404C40A7}"/>
              </a:ext>
            </a:extLst>
          </p:cNvPr>
          <p:cNvPicPr>
            <a:picLocks noChangeAspect="1"/>
          </p:cNvPicPr>
          <p:nvPr/>
        </p:nvPicPr>
        <p:blipFill>
          <a:blip r:embed="rId11"/>
          <a:stretch>
            <a:fillRect/>
          </a:stretch>
        </p:blipFill>
        <p:spPr>
          <a:xfrm>
            <a:off x="428069" y="5365754"/>
            <a:ext cx="2238277" cy="630000"/>
          </a:xfrm>
          <a:prstGeom prst="rect">
            <a:avLst/>
          </a:prstGeom>
        </p:spPr>
      </p:pic>
      <p:pic>
        <p:nvPicPr>
          <p:cNvPr id="3" name="Google Shape;837;p21" descr="A picture containing toy&#10;&#10;Description automatically generated">
            <a:extLst>
              <a:ext uri="{FF2B5EF4-FFF2-40B4-BE49-F238E27FC236}">
                <a16:creationId xmlns:a16="http://schemas.microsoft.com/office/drawing/2014/main" id="{877DB8F1-76EA-FB25-9302-B2A7A2804880}"/>
              </a:ext>
            </a:extLst>
          </p:cNvPr>
          <p:cNvPicPr preferRelativeResize="0"/>
          <p:nvPr/>
        </p:nvPicPr>
        <p:blipFill rotWithShape="1">
          <a:blip r:embed="rId12">
            <a:alphaModFix/>
          </a:blip>
          <a:srcRect/>
          <a:stretch/>
        </p:blipFill>
        <p:spPr>
          <a:xfrm>
            <a:off x="1686909" y="929004"/>
            <a:ext cx="2424873" cy="2340000"/>
          </a:xfrm>
          <a:prstGeom prst="rect">
            <a:avLst/>
          </a:prstGeom>
          <a:noFill/>
          <a:ln>
            <a:noFill/>
          </a:ln>
        </p:spPr>
      </p:pic>
      <p:pic>
        <p:nvPicPr>
          <p:cNvPr id="2" name="Picture 1">
            <a:extLst>
              <a:ext uri="{FF2B5EF4-FFF2-40B4-BE49-F238E27FC236}">
                <a16:creationId xmlns:a16="http://schemas.microsoft.com/office/drawing/2014/main" id="{64FADFDD-F35C-2E5A-10C8-8202AEE4486C}"/>
              </a:ext>
            </a:extLst>
          </p:cNvPr>
          <p:cNvPicPr>
            <a:picLocks noChangeAspect="1"/>
          </p:cNvPicPr>
          <p:nvPr/>
        </p:nvPicPr>
        <p:blipFill rotWithShape="1">
          <a:blip r:embed="rId13">
            <a:alphaModFix amt="80000"/>
          </a:blip>
          <a:srcRect l="55530" t="31895" r="5682" b="50000"/>
          <a:stretch/>
        </p:blipFill>
        <p:spPr>
          <a:xfrm rot="20921537">
            <a:off x="310475" y="660448"/>
            <a:ext cx="4875996" cy="840442"/>
          </a:xfrm>
          <a:prstGeom prst="rect">
            <a:avLst/>
          </a:prstGeom>
        </p:spPr>
      </p:pic>
    </p:spTree>
    <p:extLst>
      <p:ext uri="{BB962C8B-B14F-4D97-AF65-F5344CB8AC3E}">
        <p14:creationId xmlns:p14="http://schemas.microsoft.com/office/powerpoint/2010/main" val="1491914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ADAFCC-9E0F-FB75-EB9E-D08A94D92FC9}"/>
              </a:ext>
            </a:extLst>
          </p:cNvPr>
          <p:cNvSpPr txBox="1"/>
          <p:nvPr/>
        </p:nvSpPr>
        <p:spPr>
          <a:xfrm>
            <a:off x="4963886" y="1536174"/>
            <a:ext cx="6447453" cy="3108543"/>
          </a:xfrm>
          <a:prstGeom prst="rect">
            <a:avLst/>
          </a:prstGeom>
          <a:noFill/>
        </p:spPr>
        <p:txBody>
          <a:bodyPr wrap="square" rtlCol="0">
            <a:spAutoFit/>
          </a:bodyPr>
          <a:lstStyle/>
          <a:p>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We’ve</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talked</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 lot about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ecosystems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and the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diversity</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of life.</a:t>
            </a:r>
          </a:p>
          <a:p>
            <a:endPar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endParaRPr>
          </a:p>
          <a:p>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But I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realize</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we</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haven’t</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even</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talked</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about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what</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life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is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yet</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a:t>
            </a:r>
          </a:p>
          <a:p>
            <a:endPar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endParaRPr>
          </a:p>
          <a:p>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Let’s</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do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that</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 </a:t>
            </a:r>
            <a:r>
              <a:rPr lang="fr-CH" sz="2800" b="1" dirty="0" err="1">
                <a:solidFill>
                  <a:srgbClr val="5E6C77"/>
                </a:solidFill>
                <a:latin typeface="Roboto" panose="02000000000000000000" pitchFamily="2" charset="0"/>
                <a:ea typeface="Roboto" panose="02000000000000000000" pitchFamily="2" charset="0"/>
                <a:cs typeface="Roboto" panose="02000000000000000000" pitchFamily="2" charset="0"/>
              </a:rPr>
              <a:t>now</a:t>
            </a:r>
            <a:r>
              <a:rPr lang="fr-CH" sz="2800" b="1" dirty="0">
                <a:solidFill>
                  <a:srgbClr val="5E6C77"/>
                </a:solidFill>
                <a:latin typeface="Roboto" panose="02000000000000000000" pitchFamily="2" charset="0"/>
                <a:ea typeface="Roboto" panose="02000000000000000000" pitchFamily="2" charset="0"/>
                <a:cs typeface="Roboto" panose="02000000000000000000" pitchFamily="2" charset="0"/>
              </a:rPr>
              <a:t>.</a:t>
            </a:r>
          </a:p>
        </p:txBody>
      </p:sp>
      <p:pic>
        <p:nvPicPr>
          <p:cNvPr id="3" name="Google Shape;842;p51" descr="A picture containing toy&#10;&#10;Description automatically generated">
            <a:extLst>
              <a:ext uri="{FF2B5EF4-FFF2-40B4-BE49-F238E27FC236}">
                <a16:creationId xmlns:a16="http://schemas.microsoft.com/office/drawing/2014/main" id="{72A306BA-75EA-F90B-414B-275B8F6E7AD1}"/>
              </a:ext>
            </a:extLst>
          </p:cNvPr>
          <p:cNvPicPr preferRelativeResize="0"/>
          <p:nvPr/>
        </p:nvPicPr>
        <p:blipFill rotWithShape="1">
          <a:blip r:embed="rId3">
            <a:alphaModFix/>
          </a:blip>
          <a:srcRect/>
          <a:stretch/>
        </p:blipFill>
        <p:spPr>
          <a:xfrm>
            <a:off x="780661" y="1232349"/>
            <a:ext cx="3527513" cy="3527513"/>
          </a:xfrm>
          <a:prstGeom prst="rect">
            <a:avLst/>
          </a:prstGeom>
          <a:noFill/>
          <a:ln>
            <a:noFill/>
          </a:ln>
        </p:spPr>
      </p:pic>
    </p:spTree>
    <p:extLst>
      <p:ext uri="{BB962C8B-B14F-4D97-AF65-F5344CB8AC3E}">
        <p14:creationId xmlns:p14="http://schemas.microsoft.com/office/powerpoint/2010/main" val="379709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9681517-1A4A-E363-B3D1-CB0AA295B5F5}"/>
              </a:ext>
            </a:extLst>
          </p:cNvPr>
          <p:cNvSpPr>
            <a:spLocks noGrp="1"/>
          </p:cNvSpPr>
          <p:nvPr>
            <p:ph type="body" idx="4294967295"/>
          </p:nvPr>
        </p:nvSpPr>
        <p:spPr>
          <a:xfrm>
            <a:off x="2141316" y="1308284"/>
            <a:ext cx="9382346" cy="4476467"/>
          </a:xfrm>
          <a:solidFill>
            <a:srgbClr val="FFFFFF">
              <a:alpha val="50196"/>
            </a:srgbClr>
          </a:solidFill>
        </p:spPr>
        <p:txBody>
          <a:bodyPr>
            <a:normAutofit/>
          </a:bodyPr>
          <a:lstStyle/>
          <a:p>
            <a:pPr>
              <a:lnSpc>
                <a:spcPct val="109999"/>
              </a:lnSpc>
            </a:pPr>
            <a:r>
              <a:rPr lang="en-US" dirty="0">
                <a:solidFill>
                  <a:srgbClr val="5E6C77"/>
                </a:solidFill>
              </a:rPr>
              <a:t>A living thing:</a:t>
            </a:r>
            <a:endParaRPr lang="en-US" dirty="0"/>
          </a:p>
          <a:p>
            <a:pPr marL="228600" indent="-457200">
              <a:lnSpc>
                <a:spcPct val="109999"/>
              </a:lnSpc>
              <a:buChar char="•"/>
            </a:pPr>
            <a:r>
              <a:rPr lang="en-US" dirty="0">
                <a:solidFill>
                  <a:srgbClr val="5E6C77"/>
                </a:solidFill>
              </a:rPr>
              <a:t>Is born and dies</a:t>
            </a:r>
          </a:p>
          <a:p>
            <a:pPr marL="228600" indent="-457200">
              <a:lnSpc>
                <a:spcPct val="109999"/>
              </a:lnSpc>
              <a:buChar char="•"/>
            </a:pPr>
            <a:r>
              <a:rPr lang="en-US" dirty="0">
                <a:solidFill>
                  <a:srgbClr val="5E6C77"/>
                </a:solidFill>
              </a:rPr>
              <a:t>Is composed of cells</a:t>
            </a:r>
          </a:p>
          <a:p>
            <a:pPr marL="228600" indent="-457200">
              <a:lnSpc>
                <a:spcPct val="109999"/>
              </a:lnSpc>
              <a:buChar char="•"/>
            </a:pPr>
            <a:r>
              <a:rPr lang="en-US" dirty="0">
                <a:solidFill>
                  <a:srgbClr val="5E6C77"/>
                </a:solidFill>
              </a:rPr>
              <a:t>Maintains itself and develops by taking matter and energy from its environment </a:t>
            </a:r>
          </a:p>
          <a:p>
            <a:pPr marL="228600" indent="-457200">
              <a:lnSpc>
                <a:spcPct val="109999"/>
              </a:lnSpc>
              <a:buChar char="•"/>
            </a:pPr>
            <a:r>
              <a:rPr lang="en-US" dirty="0">
                <a:solidFill>
                  <a:srgbClr val="5E6C77"/>
                </a:solidFill>
              </a:rPr>
              <a:t>Can make new living things</a:t>
            </a:r>
          </a:p>
        </p:txBody>
      </p:sp>
      <p:pic>
        <p:nvPicPr>
          <p:cNvPr id="8" name="Google Shape;842;p51" descr="A picture containing toy&#10;&#10;Description automatically generated">
            <a:extLst>
              <a:ext uri="{FF2B5EF4-FFF2-40B4-BE49-F238E27FC236}">
                <a16:creationId xmlns:a16="http://schemas.microsoft.com/office/drawing/2014/main" id="{C678D793-22D0-CCBE-5004-F1B222A61C91}"/>
              </a:ext>
            </a:extLst>
          </p:cNvPr>
          <p:cNvPicPr preferRelativeResize="0"/>
          <p:nvPr/>
        </p:nvPicPr>
        <p:blipFill rotWithShape="1">
          <a:blip r:embed="rId2">
            <a:alphaModFix/>
          </a:blip>
          <a:srcRect/>
          <a:stretch/>
        </p:blipFill>
        <p:spPr>
          <a:xfrm>
            <a:off x="271375" y="298215"/>
            <a:ext cx="2020137" cy="2020137"/>
          </a:xfrm>
          <a:prstGeom prst="rect">
            <a:avLst/>
          </a:prstGeom>
          <a:noFill/>
          <a:ln>
            <a:noFill/>
          </a:ln>
        </p:spPr>
      </p:pic>
    </p:spTree>
    <p:extLst>
      <p:ext uri="{BB962C8B-B14F-4D97-AF65-F5344CB8AC3E}">
        <p14:creationId xmlns:p14="http://schemas.microsoft.com/office/powerpoint/2010/main" val="3778422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ee on a yellow flower&#10;&#10;Description automatically generated">
            <a:extLst>
              <a:ext uri="{FF2B5EF4-FFF2-40B4-BE49-F238E27FC236}">
                <a16:creationId xmlns:a16="http://schemas.microsoft.com/office/drawing/2014/main" id="{7ED8F38A-F0A9-C142-2492-76E001DA2254}"/>
              </a:ext>
            </a:extLst>
          </p:cNvPr>
          <p:cNvPicPr>
            <a:picLocks noChangeAspect="1"/>
          </p:cNvPicPr>
          <p:nvPr/>
        </p:nvPicPr>
        <p:blipFill rotWithShape="1">
          <a:blip r:embed="rId2"/>
          <a:srcRect t="15650"/>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39681517-1A4A-E363-B3D1-CB0AA295B5F5}"/>
              </a:ext>
            </a:extLst>
          </p:cNvPr>
          <p:cNvSpPr>
            <a:spLocks noGrp="1"/>
          </p:cNvSpPr>
          <p:nvPr>
            <p:ph type="body" idx="4294967295"/>
          </p:nvPr>
        </p:nvSpPr>
        <p:spPr>
          <a:xfrm>
            <a:off x="514230" y="4329668"/>
            <a:ext cx="10809027" cy="1902525"/>
          </a:xfrm>
          <a:solidFill>
            <a:srgbClr val="FFFFFF">
              <a:alpha val="25098"/>
            </a:srgbClr>
          </a:solidFill>
        </p:spPr>
        <p:txBody>
          <a:bodyPr>
            <a:normAutofit fontScale="85000" lnSpcReduction="20000"/>
          </a:bodyPr>
          <a:lstStyle/>
          <a:p>
            <a:pPr>
              <a:lnSpc>
                <a:spcPct val="109999"/>
              </a:lnSpc>
            </a:pPr>
            <a:r>
              <a:rPr lang="fr-CH" dirty="0" err="1">
                <a:solidFill>
                  <a:schemeClr val="tx1"/>
                </a:solidFill>
              </a:rPr>
              <a:t>Today</a:t>
            </a:r>
            <a:r>
              <a:rPr lang="fr-CH" dirty="0">
                <a:solidFill>
                  <a:schemeClr val="tx1"/>
                </a:solidFill>
              </a:rPr>
              <a:t> </a:t>
            </a:r>
            <a:r>
              <a:rPr lang="fr-CH" dirty="0" err="1">
                <a:solidFill>
                  <a:schemeClr val="tx1"/>
                </a:solidFill>
              </a:rPr>
              <a:t>we’ll</a:t>
            </a:r>
            <a:r>
              <a:rPr lang="fr-CH" dirty="0">
                <a:solidFill>
                  <a:schemeClr val="tx1"/>
                </a:solidFill>
              </a:rPr>
              <a:t> focus on </a:t>
            </a:r>
            <a:r>
              <a:rPr lang="fr-CH" dirty="0" err="1">
                <a:solidFill>
                  <a:schemeClr val="tx1"/>
                </a:solidFill>
              </a:rPr>
              <a:t>these</a:t>
            </a:r>
            <a:r>
              <a:rPr lang="fr-CH" dirty="0">
                <a:solidFill>
                  <a:schemeClr val="tx1"/>
                </a:solidFill>
              </a:rPr>
              <a:t> </a:t>
            </a:r>
            <a:r>
              <a:rPr lang="fr-CH" dirty="0" err="1">
                <a:solidFill>
                  <a:schemeClr val="tx1"/>
                </a:solidFill>
              </a:rPr>
              <a:t>two</a:t>
            </a:r>
            <a:r>
              <a:rPr lang="fr-CH" dirty="0">
                <a:solidFill>
                  <a:schemeClr val="tx1"/>
                </a:solidFill>
              </a:rPr>
              <a:t> </a:t>
            </a:r>
            <a:r>
              <a:rPr lang="fr-CH" dirty="0" err="1">
                <a:solidFill>
                  <a:schemeClr val="tx1"/>
                </a:solidFill>
              </a:rPr>
              <a:t>elements</a:t>
            </a:r>
            <a:r>
              <a:rPr lang="fr-CH" dirty="0">
                <a:solidFill>
                  <a:schemeClr val="tx1"/>
                </a:solidFill>
              </a:rPr>
              <a:t>:</a:t>
            </a:r>
          </a:p>
          <a:p>
            <a:pPr marL="685800" indent="-457200">
              <a:lnSpc>
                <a:spcPct val="109999"/>
              </a:lnSpc>
              <a:buClrTx/>
              <a:buFont typeface="Arial" panose="020B0604020202020204" pitchFamily="34" charset="0"/>
              <a:buChar char="•"/>
            </a:pPr>
            <a:r>
              <a:rPr lang="fr-CH" dirty="0">
                <a:solidFill>
                  <a:schemeClr val="tx1"/>
                </a:solidFill>
              </a:rPr>
              <a:t>Is </a:t>
            </a:r>
            <a:r>
              <a:rPr lang="fr-CH" dirty="0" err="1">
                <a:solidFill>
                  <a:schemeClr val="tx1"/>
                </a:solidFill>
              </a:rPr>
              <a:t>composed</a:t>
            </a:r>
            <a:r>
              <a:rPr lang="fr-CH" dirty="0">
                <a:solidFill>
                  <a:schemeClr val="tx1"/>
                </a:solidFill>
              </a:rPr>
              <a:t> of </a:t>
            </a:r>
            <a:r>
              <a:rPr lang="fr-CH" dirty="0" err="1">
                <a:solidFill>
                  <a:schemeClr val="tx1"/>
                </a:solidFill>
              </a:rPr>
              <a:t>cells</a:t>
            </a:r>
            <a:endParaRPr lang="fr-CH" dirty="0">
              <a:solidFill>
                <a:schemeClr val="tx1"/>
              </a:solidFill>
            </a:endParaRPr>
          </a:p>
          <a:p>
            <a:pPr marL="685800" indent="-457200">
              <a:lnSpc>
                <a:spcPct val="109999"/>
              </a:lnSpc>
              <a:buClrTx/>
              <a:buFont typeface="Arial" panose="020B0604020202020204" pitchFamily="34" charset="0"/>
              <a:buChar char="•"/>
            </a:pPr>
            <a:r>
              <a:rPr lang="en-US" dirty="0">
                <a:solidFill>
                  <a:schemeClr val="tx1"/>
                </a:solidFill>
              </a:rPr>
              <a:t>Maintains itself and develops by taking matter and energy from its environment </a:t>
            </a:r>
          </a:p>
        </p:txBody>
      </p:sp>
    </p:spTree>
    <p:extLst>
      <p:ext uri="{BB962C8B-B14F-4D97-AF65-F5344CB8AC3E}">
        <p14:creationId xmlns:p14="http://schemas.microsoft.com/office/powerpoint/2010/main" val="909584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C3A9A-5D55-4AD9-93A2-2465EB985B26}"/>
              </a:ext>
            </a:extLst>
          </p:cNvPr>
          <p:cNvSpPr>
            <a:spLocks noGrp="1"/>
          </p:cNvSpPr>
          <p:nvPr>
            <p:ph type="ctrTitle"/>
          </p:nvPr>
        </p:nvSpPr>
        <p:spPr/>
        <p:txBody>
          <a:bodyPr/>
          <a:lstStyle/>
          <a:p>
            <a:r>
              <a:rPr lang="fr-CH" dirty="0"/>
              <a:t>The </a:t>
            </a:r>
            <a:r>
              <a:rPr lang="fr-CH" dirty="0" err="1"/>
              <a:t>bacterial</a:t>
            </a:r>
            <a:r>
              <a:rPr lang="fr-CH" dirty="0"/>
              <a:t> </a:t>
            </a:r>
            <a:r>
              <a:rPr lang="fr-CH" dirty="0" err="1"/>
              <a:t>cell</a:t>
            </a:r>
            <a:endParaRPr lang="fr-CH" dirty="0"/>
          </a:p>
        </p:txBody>
      </p:sp>
      <p:sp>
        <p:nvSpPr>
          <p:cNvPr id="3" name="Subtitle 2">
            <a:extLst>
              <a:ext uri="{FF2B5EF4-FFF2-40B4-BE49-F238E27FC236}">
                <a16:creationId xmlns:a16="http://schemas.microsoft.com/office/drawing/2014/main" id="{599AE3B5-1739-3938-C027-FF4DC6368C9D}"/>
              </a:ext>
            </a:extLst>
          </p:cNvPr>
          <p:cNvSpPr>
            <a:spLocks noGrp="1"/>
          </p:cNvSpPr>
          <p:nvPr>
            <p:ph type="subTitle" idx="1"/>
          </p:nvPr>
        </p:nvSpPr>
        <p:spPr/>
        <p:txBody>
          <a:bodyPr/>
          <a:lstStyle/>
          <a:p>
            <a:endParaRPr lang="fr-CH"/>
          </a:p>
        </p:txBody>
      </p:sp>
    </p:spTree>
    <p:extLst>
      <p:ext uri="{BB962C8B-B14F-4D97-AF65-F5344CB8AC3E}">
        <p14:creationId xmlns:p14="http://schemas.microsoft.com/office/powerpoint/2010/main" val="25267545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9"/>
          <p:cNvSpPr/>
          <p:nvPr/>
        </p:nvSpPr>
        <p:spPr>
          <a:xfrm>
            <a:off x="1257727" y="915307"/>
            <a:ext cx="6134417" cy="4857136"/>
          </a:xfrm>
          <a:custGeom>
            <a:avLst/>
            <a:gdLst/>
            <a:ahLst/>
            <a:cxnLst/>
            <a:rect l="l" t="t" r="r" b="b"/>
            <a:pathLst>
              <a:path w="6212541" h="4854388" extrusionOk="0">
                <a:moveTo>
                  <a:pt x="228600" y="497541"/>
                </a:moveTo>
                <a:lnTo>
                  <a:pt x="228600" y="497541"/>
                </a:lnTo>
                <a:cubicBezTo>
                  <a:pt x="219635" y="515470"/>
                  <a:pt x="212019" y="534140"/>
                  <a:pt x="201706" y="551329"/>
                </a:cubicBezTo>
                <a:cubicBezTo>
                  <a:pt x="198445" y="556765"/>
                  <a:pt x="191521" y="559341"/>
                  <a:pt x="188259" y="564777"/>
                </a:cubicBezTo>
                <a:cubicBezTo>
                  <a:pt x="184613" y="570854"/>
                  <a:pt x="184977" y="578752"/>
                  <a:pt x="181535" y="584947"/>
                </a:cubicBezTo>
                <a:cubicBezTo>
                  <a:pt x="173686" y="599074"/>
                  <a:pt x="163606" y="611841"/>
                  <a:pt x="154641" y="625288"/>
                </a:cubicBezTo>
                <a:lnTo>
                  <a:pt x="141194" y="645459"/>
                </a:lnTo>
                <a:lnTo>
                  <a:pt x="121024" y="705971"/>
                </a:lnTo>
                <a:cubicBezTo>
                  <a:pt x="118783" y="712694"/>
                  <a:pt x="118231" y="720244"/>
                  <a:pt x="114300" y="726141"/>
                </a:cubicBezTo>
                <a:lnTo>
                  <a:pt x="100853" y="746312"/>
                </a:lnTo>
                <a:cubicBezTo>
                  <a:pt x="96371" y="759759"/>
                  <a:pt x="93745" y="773975"/>
                  <a:pt x="87406" y="786653"/>
                </a:cubicBezTo>
                <a:cubicBezTo>
                  <a:pt x="82924" y="795618"/>
                  <a:pt x="77681" y="804241"/>
                  <a:pt x="73959" y="813547"/>
                </a:cubicBezTo>
                <a:cubicBezTo>
                  <a:pt x="68695" y="826708"/>
                  <a:pt x="64994" y="840441"/>
                  <a:pt x="60512" y="853888"/>
                </a:cubicBezTo>
                <a:lnTo>
                  <a:pt x="53788" y="874059"/>
                </a:lnTo>
                <a:cubicBezTo>
                  <a:pt x="51547" y="880782"/>
                  <a:pt x="50996" y="888332"/>
                  <a:pt x="47065" y="894229"/>
                </a:cubicBezTo>
                <a:cubicBezTo>
                  <a:pt x="32943" y="915413"/>
                  <a:pt x="33318" y="911018"/>
                  <a:pt x="26894" y="934571"/>
                </a:cubicBezTo>
                <a:cubicBezTo>
                  <a:pt x="22031" y="952401"/>
                  <a:pt x="16485" y="970129"/>
                  <a:pt x="13447" y="988359"/>
                </a:cubicBezTo>
                <a:lnTo>
                  <a:pt x="0" y="1069041"/>
                </a:lnTo>
                <a:cubicBezTo>
                  <a:pt x="2241" y="1134035"/>
                  <a:pt x="4361" y="1199034"/>
                  <a:pt x="6724" y="1264024"/>
                </a:cubicBezTo>
                <a:cubicBezTo>
                  <a:pt x="17699" y="1565835"/>
                  <a:pt x="1263" y="1359003"/>
                  <a:pt x="20171" y="1472453"/>
                </a:cubicBezTo>
                <a:cubicBezTo>
                  <a:pt x="30472" y="1534261"/>
                  <a:pt x="20730" y="1501028"/>
                  <a:pt x="33618" y="1539688"/>
                </a:cubicBezTo>
                <a:cubicBezTo>
                  <a:pt x="35859" y="1557618"/>
                  <a:pt x="37593" y="1575618"/>
                  <a:pt x="40341" y="1593477"/>
                </a:cubicBezTo>
                <a:cubicBezTo>
                  <a:pt x="42079" y="1604772"/>
                  <a:pt x="46599" y="1615676"/>
                  <a:pt x="47065" y="1627094"/>
                </a:cubicBezTo>
                <a:cubicBezTo>
                  <a:pt x="51088" y="1725649"/>
                  <a:pt x="49765" y="1824374"/>
                  <a:pt x="53788" y="1922929"/>
                </a:cubicBezTo>
                <a:cubicBezTo>
                  <a:pt x="54672" y="1944586"/>
                  <a:pt x="67590" y="1977781"/>
                  <a:pt x="73959" y="1996888"/>
                </a:cubicBezTo>
                <a:lnTo>
                  <a:pt x="87406" y="2037229"/>
                </a:lnTo>
                <a:cubicBezTo>
                  <a:pt x="89647" y="2043953"/>
                  <a:pt x="92411" y="2050524"/>
                  <a:pt x="94130" y="2057400"/>
                </a:cubicBezTo>
                <a:cubicBezTo>
                  <a:pt x="96371" y="2066365"/>
                  <a:pt x="97213" y="2075801"/>
                  <a:pt x="100853" y="2084294"/>
                </a:cubicBezTo>
                <a:cubicBezTo>
                  <a:pt x="104036" y="2091721"/>
                  <a:pt x="110686" y="2097237"/>
                  <a:pt x="114300" y="2104465"/>
                </a:cubicBezTo>
                <a:cubicBezTo>
                  <a:pt x="117470" y="2110804"/>
                  <a:pt x="118232" y="2118121"/>
                  <a:pt x="121024" y="2124635"/>
                </a:cubicBezTo>
                <a:cubicBezTo>
                  <a:pt x="124972" y="2133847"/>
                  <a:pt x="129989" y="2142564"/>
                  <a:pt x="134471" y="2151529"/>
                </a:cubicBezTo>
                <a:cubicBezTo>
                  <a:pt x="137326" y="2162949"/>
                  <a:pt x="142556" y="2186799"/>
                  <a:pt x="147918" y="2198594"/>
                </a:cubicBezTo>
                <a:cubicBezTo>
                  <a:pt x="156213" y="2216843"/>
                  <a:pt x="174812" y="2252382"/>
                  <a:pt x="174812" y="2252382"/>
                </a:cubicBezTo>
                <a:cubicBezTo>
                  <a:pt x="177053" y="2263588"/>
                  <a:pt x="177522" y="2275300"/>
                  <a:pt x="181535" y="2286000"/>
                </a:cubicBezTo>
                <a:cubicBezTo>
                  <a:pt x="184372" y="2293566"/>
                  <a:pt x="192146" y="2298605"/>
                  <a:pt x="194983" y="2306171"/>
                </a:cubicBezTo>
                <a:cubicBezTo>
                  <a:pt x="198996" y="2316871"/>
                  <a:pt x="197604" y="2329122"/>
                  <a:pt x="201706" y="2339788"/>
                </a:cubicBezTo>
                <a:cubicBezTo>
                  <a:pt x="208902" y="2358498"/>
                  <a:pt x="223738" y="2374130"/>
                  <a:pt x="228600" y="2393577"/>
                </a:cubicBezTo>
                <a:cubicBezTo>
                  <a:pt x="240998" y="2443163"/>
                  <a:pt x="227675" y="2398139"/>
                  <a:pt x="248771" y="2447365"/>
                </a:cubicBezTo>
                <a:cubicBezTo>
                  <a:pt x="251563" y="2453879"/>
                  <a:pt x="252702" y="2461021"/>
                  <a:pt x="255494" y="2467535"/>
                </a:cubicBezTo>
                <a:cubicBezTo>
                  <a:pt x="259442" y="2476747"/>
                  <a:pt x="265422" y="2485044"/>
                  <a:pt x="268941" y="2494429"/>
                </a:cubicBezTo>
                <a:cubicBezTo>
                  <a:pt x="272186" y="2503082"/>
                  <a:pt x="272111" y="2512794"/>
                  <a:pt x="275665" y="2521324"/>
                </a:cubicBezTo>
                <a:cubicBezTo>
                  <a:pt x="283375" y="2539828"/>
                  <a:pt x="296219" y="2556095"/>
                  <a:pt x="302559" y="2575112"/>
                </a:cubicBezTo>
                <a:cubicBezTo>
                  <a:pt x="304800" y="2581835"/>
                  <a:pt x="305712" y="2589160"/>
                  <a:pt x="309283" y="2595282"/>
                </a:cubicBezTo>
                <a:cubicBezTo>
                  <a:pt x="321498" y="2616222"/>
                  <a:pt x="349624" y="2655794"/>
                  <a:pt x="349624" y="2655794"/>
                </a:cubicBezTo>
                <a:cubicBezTo>
                  <a:pt x="364045" y="2699062"/>
                  <a:pt x="345041" y="2652068"/>
                  <a:pt x="376518" y="2696135"/>
                </a:cubicBezTo>
                <a:cubicBezTo>
                  <a:pt x="382344" y="2704291"/>
                  <a:pt x="384808" y="2714434"/>
                  <a:pt x="389965" y="2723029"/>
                </a:cubicBezTo>
                <a:cubicBezTo>
                  <a:pt x="398280" y="2736887"/>
                  <a:pt x="408293" y="2749666"/>
                  <a:pt x="416859" y="2763371"/>
                </a:cubicBezTo>
                <a:lnTo>
                  <a:pt x="450477" y="2817159"/>
                </a:lnTo>
                <a:cubicBezTo>
                  <a:pt x="452718" y="2823882"/>
                  <a:pt x="453758" y="2831134"/>
                  <a:pt x="457200" y="2837329"/>
                </a:cubicBezTo>
                <a:cubicBezTo>
                  <a:pt x="483828" y="2885261"/>
                  <a:pt x="481855" y="2866467"/>
                  <a:pt x="504265" y="2911288"/>
                </a:cubicBezTo>
                <a:cubicBezTo>
                  <a:pt x="507435" y="2917627"/>
                  <a:pt x="507472" y="2925305"/>
                  <a:pt x="510988" y="2931459"/>
                </a:cubicBezTo>
                <a:cubicBezTo>
                  <a:pt x="516548" y="2941189"/>
                  <a:pt x="525220" y="2948850"/>
                  <a:pt x="531159" y="2958353"/>
                </a:cubicBezTo>
                <a:cubicBezTo>
                  <a:pt x="570553" y="3021383"/>
                  <a:pt x="521040" y="2953600"/>
                  <a:pt x="558053" y="3005418"/>
                </a:cubicBezTo>
                <a:cubicBezTo>
                  <a:pt x="564566" y="3014537"/>
                  <a:pt x="571711" y="3023193"/>
                  <a:pt x="578224" y="3032312"/>
                </a:cubicBezTo>
                <a:cubicBezTo>
                  <a:pt x="582921" y="3038887"/>
                  <a:pt x="586974" y="3045907"/>
                  <a:pt x="591671" y="3052482"/>
                </a:cubicBezTo>
                <a:cubicBezTo>
                  <a:pt x="598184" y="3061601"/>
                  <a:pt x="605902" y="3069874"/>
                  <a:pt x="611841" y="3079377"/>
                </a:cubicBezTo>
                <a:cubicBezTo>
                  <a:pt x="617153" y="3087876"/>
                  <a:pt x="619274" y="3098253"/>
                  <a:pt x="625288" y="3106271"/>
                </a:cubicBezTo>
                <a:cubicBezTo>
                  <a:pt x="632895" y="3116413"/>
                  <a:pt x="643932" y="3123539"/>
                  <a:pt x="652183" y="3133165"/>
                </a:cubicBezTo>
                <a:cubicBezTo>
                  <a:pt x="657442" y="3139300"/>
                  <a:pt x="660933" y="3146760"/>
                  <a:pt x="665630" y="3153335"/>
                </a:cubicBezTo>
                <a:cubicBezTo>
                  <a:pt x="672143" y="3162453"/>
                  <a:pt x="678626" y="3171620"/>
                  <a:pt x="685800" y="3180229"/>
                </a:cubicBezTo>
                <a:cubicBezTo>
                  <a:pt x="689858" y="3185099"/>
                  <a:pt x="695287" y="3188727"/>
                  <a:pt x="699247" y="3193677"/>
                </a:cubicBezTo>
                <a:cubicBezTo>
                  <a:pt x="704295" y="3199987"/>
                  <a:pt x="707521" y="3207639"/>
                  <a:pt x="712694" y="3213847"/>
                </a:cubicBezTo>
                <a:cubicBezTo>
                  <a:pt x="718781" y="3221152"/>
                  <a:pt x="726677" y="3226798"/>
                  <a:pt x="732865" y="3234018"/>
                </a:cubicBezTo>
                <a:cubicBezTo>
                  <a:pt x="740158" y="3242526"/>
                  <a:pt x="745861" y="3252304"/>
                  <a:pt x="753035" y="3260912"/>
                </a:cubicBezTo>
                <a:cubicBezTo>
                  <a:pt x="757093" y="3265782"/>
                  <a:pt x="762425" y="3269489"/>
                  <a:pt x="766483" y="3274359"/>
                </a:cubicBezTo>
                <a:cubicBezTo>
                  <a:pt x="788185" y="3300401"/>
                  <a:pt x="795493" y="3320594"/>
                  <a:pt x="826994" y="3341594"/>
                </a:cubicBezTo>
                <a:cubicBezTo>
                  <a:pt x="838450" y="3349231"/>
                  <a:pt x="865716" y="3366869"/>
                  <a:pt x="874059" y="3375212"/>
                </a:cubicBezTo>
                <a:cubicBezTo>
                  <a:pt x="904471" y="3405624"/>
                  <a:pt x="868409" y="3389016"/>
                  <a:pt x="907677" y="3402106"/>
                </a:cubicBezTo>
                <a:cubicBezTo>
                  <a:pt x="912159" y="3408830"/>
                  <a:pt x="915951" y="3416069"/>
                  <a:pt x="921124" y="3422277"/>
                </a:cubicBezTo>
                <a:cubicBezTo>
                  <a:pt x="927211" y="3429581"/>
                  <a:pt x="936020" y="3434536"/>
                  <a:pt x="941294" y="3442447"/>
                </a:cubicBezTo>
                <a:cubicBezTo>
                  <a:pt x="967275" y="3481418"/>
                  <a:pt x="923079" y="3445992"/>
                  <a:pt x="968188" y="3476065"/>
                </a:cubicBezTo>
                <a:cubicBezTo>
                  <a:pt x="978175" y="3491045"/>
                  <a:pt x="981394" y="3498731"/>
                  <a:pt x="995083" y="3509682"/>
                </a:cubicBezTo>
                <a:cubicBezTo>
                  <a:pt x="1001393" y="3514730"/>
                  <a:pt x="1008943" y="3518081"/>
                  <a:pt x="1015253" y="3523129"/>
                </a:cubicBezTo>
                <a:cubicBezTo>
                  <a:pt x="1020203" y="3527089"/>
                  <a:pt x="1023629" y="3532773"/>
                  <a:pt x="1028700" y="3536577"/>
                </a:cubicBezTo>
                <a:cubicBezTo>
                  <a:pt x="1041629" y="3546274"/>
                  <a:pt x="1055594" y="3554506"/>
                  <a:pt x="1069041" y="3563471"/>
                </a:cubicBezTo>
                <a:cubicBezTo>
                  <a:pt x="1075765" y="3567953"/>
                  <a:pt x="1081709" y="3573917"/>
                  <a:pt x="1089212" y="3576918"/>
                </a:cubicBezTo>
                <a:cubicBezTo>
                  <a:pt x="1100418" y="3581400"/>
                  <a:pt x="1112234" y="3584586"/>
                  <a:pt x="1122830" y="3590365"/>
                </a:cubicBezTo>
                <a:cubicBezTo>
                  <a:pt x="1137018" y="3598104"/>
                  <a:pt x="1149724" y="3608294"/>
                  <a:pt x="1163171" y="3617259"/>
                </a:cubicBezTo>
                <a:cubicBezTo>
                  <a:pt x="1169894" y="3621741"/>
                  <a:pt x="1177627" y="3624992"/>
                  <a:pt x="1183341" y="3630706"/>
                </a:cubicBezTo>
                <a:cubicBezTo>
                  <a:pt x="1198211" y="3645576"/>
                  <a:pt x="1204961" y="3654963"/>
                  <a:pt x="1223683" y="3664324"/>
                </a:cubicBezTo>
                <a:cubicBezTo>
                  <a:pt x="1230022" y="3667493"/>
                  <a:pt x="1237130" y="3668806"/>
                  <a:pt x="1243853" y="3671047"/>
                </a:cubicBezTo>
                <a:cubicBezTo>
                  <a:pt x="1291377" y="3702729"/>
                  <a:pt x="1232558" y="3662979"/>
                  <a:pt x="1290918" y="3704665"/>
                </a:cubicBezTo>
                <a:cubicBezTo>
                  <a:pt x="1297493" y="3709362"/>
                  <a:pt x="1304880" y="3712939"/>
                  <a:pt x="1311088" y="3718112"/>
                </a:cubicBezTo>
                <a:cubicBezTo>
                  <a:pt x="1318393" y="3724199"/>
                  <a:pt x="1323196" y="3733243"/>
                  <a:pt x="1331259" y="3738282"/>
                </a:cubicBezTo>
                <a:cubicBezTo>
                  <a:pt x="1341494" y="3744679"/>
                  <a:pt x="1353671" y="3747247"/>
                  <a:pt x="1364877" y="3751729"/>
                </a:cubicBezTo>
                <a:cubicBezTo>
                  <a:pt x="1392904" y="3779759"/>
                  <a:pt x="1361747" y="3750357"/>
                  <a:pt x="1398494" y="3778624"/>
                </a:cubicBezTo>
                <a:cubicBezTo>
                  <a:pt x="1421243" y="3796123"/>
                  <a:pt x="1443318" y="3814483"/>
                  <a:pt x="1465730" y="3832412"/>
                </a:cubicBezTo>
                <a:cubicBezTo>
                  <a:pt x="1476936" y="3841377"/>
                  <a:pt x="1487407" y="3851346"/>
                  <a:pt x="1499347" y="3859306"/>
                </a:cubicBezTo>
                <a:lnTo>
                  <a:pt x="1559859" y="3899647"/>
                </a:lnTo>
                <a:lnTo>
                  <a:pt x="1580030" y="3913094"/>
                </a:lnTo>
                <a:cubicBezTo>
                  <a:pt x="1586753" y="3917576"/>
                  <a:pt x="1592534" y="3923986"/>
                  <a:pt x="1600200" y="3926541"/>
                </a:cubicBezTo>
                <a:cubicBezTo>
                  <a:pt x="1606924" y="3928782"/>
                  <a:pt x="1614176" y="3929823"/>
                  <a:pt x="1620371" y="3933265"/>
                </a:cubicBezTo>
                <a:cubicBezTo>
                  <a:pt x="1634498" y="3941114"/>
                  <a:pt x="1646854" y="3951844"/>
                  <a:pt x="1660712" y="3960159"/>
                </a:cubicBezTo>
                <a:cubicBezTo>
                  <a:pt x="1671918" y="3966882"/>
                  <a:pt x="1683696" y="3972733"/>
                  <a:pt x="1694330" y="3980329"/>
                </a:cubicBezTo>
                <a:cubicBezTo>
                  <a:pt x="1699488" y="3984014"/>
                  <a:pt x="1702619" y="3990092"/>
                  <a:pt x="1707777" y="3993777"/>
                </a:cubicBezTo>
                <a:cubicBezTo>
                  <a:pt x="1718411" y="4001373"/>
                  <a:pt x="1731079" y="4005924"/>
                  <a:pt x="1741394" y="4013947"/>
                </a:cubicBezTo>
                <a:cubicBezTo>
                  <a:pt x="1751401" y="4021730"/>
                  <a:pt x="1758146" y="4033234"/>
                  <a:pt x="1768288" y="4040841"/>
                </a:cubicBezTo>
                <a:cubicBezTo>
                  <a:pt x="1776307" y="4046855"/>
                  <a:pt x="1786480" y="4049315"/>
                  <a:pt x="1795183" y="4054288"/>
                </a:cubicBezTo>
                <a:cubicBezTo>
                  <a:pt x="1802199" y="4058297"/>
                  <a:pt x="1808630" y="4063253"/>
                  <a:pt x="1815353" y="4067735"/>
                </a:cubicBezTo>
                <a:cubicBezTo>
                  <a:pt x="1819835" y="4074459"/>
                  <a:pt x="1822719" y="4082585"/>
                  <a:pt x="1828800" y="4087906"/>
                </a:cubicBezTo>
                <a:cubicBezTo>
                  <a:pt x="1857253" y="4112803"/>
                  <a:pt x="1861609" y="4112289"/>
                  <a:pt x="1889312" y="4121524"/>
                </a:cubicBezTo>
                <a:cubicBezTo>
                  <a:pt x="1895405" y="4126093"/>
                  <a:pt x="1926544" y="4150225"/>
                  <a:pt x="1936377" y="4155141"/>
                </a:cubicBezTo>
                <a:cubicBezTo>
                  <a:pt x="1942716" y="4158311"/>
                  <a:pt x="1949824" y="4159624"/>
                  <a:pt x="1956547" y="4161865"/>
                </a:cubicBezTo>
                <a:cubicBezTo>
                  <a:pt x="2001311" y="4206627"/>
                  <a:pt x="1953103" y="4164434"/>
                  <a:pt x="1996888" y="4188759"/>
                </a:cubicBezTo>
                <a:cubicBezTo>
                  <a:pt x="2011016" y="4196608"/>
                  <a:pt x="2023783" y="4206688"/>
                  <a:pt x="2037230" y="4215653"/>
                </a:cubicBezTo>
                <a:cubicBezTo>
                  <a:pt x="2043953" y="4220135"/>
                  <a:pt x="2049734" y="4226545"/>
                  <a:pt x="2057400" y="4229100"/>
                </a:cubicBezTo>
                <a:lnTo>
                  <a:pt x="2077571" y="4235824"/>
                </a:lnTo>
                <a:cubicBezTo>
                  <a:pt x="2098021" y="4252184"/>
                  <a:pt x="2128289" y="4277992"/>
                  <a:pt x="2151530" y="4289612"/>
                </a:cubicBezTo>
                <a:cubicBezTo>
                  <a:pt x="2160495" y="4294094"/>
                  <a:pt x="2169925" y="4297747"/>
                  <a:pt x="2178424" y="4303059"/>
                </a:cubicBezTo>
                <a:cubicBezTo>
                  <a:pt x="2187926" y="4308998"/>
                  <a:pt x="2195816" y="4317290"/>
                  <a:pt x="2205318" y="4323229"/>
                </a:cubicBezTo>
                <a:cubicBezTo>
                  <a:pt x="2213817" y="4328541"/>
                  <a:pt x="2223450" y="4331809"/>
                  <a:pt x="2232212" y="4336677"/>
                </a:cubicBezTo>
                <a:cubicBezTo>
                  <a:pt x="2243636" y="4343024"/>
                  <a:pt x="2254957" y="4349598"/>
                  <a:pt x="2265830" y="4356847"/>
                </a:cubicBezTo>
                <a:cubicBezTo>
                  <a:pt x="2275154" y="4363063"/>
                  <a:pt x="2282928" y="4371576"/>
                  <a:pt x="2292724" y="4377018"/>
                </a:cubicBezTo>
                <a:cubicBezTo>
                  <a:pt x="2303274" y="4382879"/>
                  <a:pt x="2315692" y="4384786"/>
                  <a:pt x="2326341" y="4390465"/>
                </a:cubicBezTo>
                <a:cubicBezTo>
                  <a:pt x="2349403" y="4402765"/>
                  <a:pt x="2371165" y="4417359"/>
                  <a:pt x="2393577" y="4430806"/>
                </a:cubicBezTo>
                <a:cubicBezTo>
                  <a:pt x="2404783" y="4437529"/>
                  <a:pt x="2416739" y="4443136"/>
                  <a:pt x="2427194" y="4450977"/>
                </a:cubicBezTo>
                <a:cubicBezTo>
                  <a:pt x="2445124" y="4464424"/>
                  <a:pt x="2460174" y="4482994"/>
                  <a:pt x="2480983" y="4491318"/>
                </a:cubicBezTo>
                <a:cubicBezTo>
                  <a:pt x="2498693" y="4498402"/>
                  <a:pt x="2524743" y="4507743"/>
                  <a:pt x="2541494" y="4518212"/>
                </a:cubicBezTo>
                <a:cubicBezTo>
                  <a:pt x="2588014" y="4547287"/>
                  <a:pt x="2548930" y="4531896"/>
                  <a:pt x="2588559" y="4545106"/>
                </a:cubicBezTo>
                <a:cubicBezTo>
                  <a:pt x="2597524" y="4551830"/>
                  <a:pt x="2605430" y="4560265"/>
                  <a:pt x="2615453" y="4565277"/>
                </a:cubicBezTo>
                <a:cubicBezTo>
                  <a:pt x="2628131" y="4571616"/>
                  <a:pt x="2642347" y="4574242"/>
                  <a:pt x="2655794" y="4578724"/>
                </a:cubicBezTo>
                <a:lnTo>
                  <a:pt x="2675965" y="4585447"/>
                </a:lnTo>
                <a:cubicBezTo>
                  <a:pt x="2682688" y="4587688"/>
                  <a:pt x="2689259" y="4590452"/>
                  <a:pt x="2696135" y="4592171"/>
                </a:cubicBezTo>
                <a:cubicBezTo>
                  <a:pt x="2705100" y="4594412"/>
                  <a:pt x="2714179" y="4596239"/>
                  <a:pt x="2723030" y="4598894"/>
                </a:cubicBezTo>
                <a:cubicBezTo>
                  <a:pt x="2750012" y="4606988"/>
                  <a:pt x="2764044" y="4614298"/>
                  <a:pt x="2790265" y="4619065"/>
                </a:cubicBezTo>
                <a:cubicBezTo>
                  <a:pt x="2805857" y="4621900"/>
                  <a:pt x="2821642" y="4623547"/>
                  <a:pt x="2837330" y="4625788"/>
                </a:cubicBezTo>
                <a:cubicBezTo>
                  <a:pt x="2878754" y="4639597"/>
                  <a:pt x="2836577" y="4626874"/>
                  <a:pt x="2904565" y="4639235"/>
                </a:cubicBezTo>
                <a:cubicBezTo>
                  <a:pt x="2913657" y="4640888"/>
                  <a:pt x="2922424" y="4644023"/>
                  <a:pt x="2931459" y="4645959"/>
                </a:cubicBezTo>
                <a:cubicBezTo>
                  <a:pt x="2953807" y="4650748"/>
                  <a:pt x="2976149" y="4655649"/>
                  <a:pt x="2998694" y="4659406"/>
                </a:cubicBezTo>
                <a:cubicBezTo>
                  <a:pt x="3012141" y="4661647"/>
                  <a:pt x="3025667" y="4663455"/>
                  <a:pt x="3039035" y="4666129"/>
                </a:cubicBezTo>
                <a:cubicBezTo>
                  <a:pt x="3048096" y="4667941"/>
                  <a:pt x="3056926" y="4670775"/>
                  <a:pt x="3065930" y="4672853"/>
                </a:cubicBezTo>
                <a:lnTo>
                  <a:pt x="3126441" y="4686300"/>
                </a:lnTo>
                <a:cubicBezTo>
                  <a:pt x="3135445" y="4688378"/>
                  <a:pt x="3144293" y="4691120"/>
                  <a:pt x="3153335" y="4693024"/>
                </a:cubicBezTo>
                <a:cubicBezTo>
                  <a:pt x="3261296" y="4715752"/>
                  <a:pt x="3227687" y="4710249"/>
                  <a:pt x="3314700" y="4719918"/>
                </a:cubicBezTo>
                <a:cubicBezTo>
                  <a:pt x="3380288" y="4736314"/>
                  <a:pt x="3298390" y="4716294"/>
                  <a:pt x="3375212" y="4733365"/>
                </a:cubicBezTo>
                <a:cubicBezTo>
                  <a:pt x="3423748" y="4744151"/>
                  <a:pt x="3379991" y="4736679"/>
                  <a:pt x="3435724" y="4746812"/>
                </a:cubicBezTo>
                <a:cubicBezTo>
                  <a:pt x="3449137" y="4749251"/>
                  <a:pt x="3462440" y="4753076"/>
                  <a:pt x="3476065" y="4753535"/>
                </a:cubicBezTo>
                <a:lnTo>
                  <a:pt x="4034118" y="4766982"/>
                </a:lnTo>
                <a:cubicBezTo>
                  <a:pt x="4052047" y="4769223"/>
                  <a:pt x="4070047" y="4770959"/>
                  <a:pt x="4087906" y="4773706"/>
                </a:cubicBezTo>
                <a:cubicBezTo>
                  <a:pt x="4099201" y="4775444"/>
                  <a:pt x="4110270" y="4778443"/>
                  <a:pt x="4121524" y="4780429"/>
                </a:cubicBezTo>
                <a:cubicBezTo>
                  <a:pt x="4189785" y="4792475"/>
                  <a:pt x="4191521" y="4792351"/>
                  <a:pt x="4249271" y="4800600"/>
                </a:cubicBezTo>
                <a:cubicBezTo>
                  <a:pt x="4376652" y="4836995"/>
                  <a:pt x="4216972" y="4793679"/>
                  <a:pt x="4343400" y="4820771"/>
                </a:cubicBezTo>
                <a:cubicBezTo>
                  <a:pt x="4359354" y="4824190"/>
                  <a:pt x="4374567" y="4830549"/>
                  <a:pt x="4390465" y="4834218"/>
                </a:cubicBezTo>
                <a:cubicBezTo>
                  <a:pt x="4468434" y="4852210"/>
                  <a:pt x="4395345" y="4830395"/>
                  <a:pt x="4464424" y="4847665"/>
                </a:cubicBezTo>
                <a:cubicBezTo>
                  <a:pt x="4471299" y="4849384"/>
                  <a:pt x="4477871" y="4852147"/>
                  <a:pt x="4484594" y="4854388"/>
                </a:cubicBezTo>
                <a:cubicBezTo>
                  <a:pt x="4618118" y="4841037"/>
                  <a:pt x="4501881" y="4854869"/>
                  <a:pt x="4585447" y="4840941"/>
                </a:cubicBezTo>
                <a:cubicBezTo>
                  <a:pt x="4619181" y="4835319"/>
                  <a:pt x="4668829" y="4831077"/>
                  <a:pt x="4699747" y="4820771"/>
                </a:cubicBezTo>
                <a:cubicBezTo>
                  <a:pt x="4742693" y="4806455"/>
                  <a:pt x="4693995" y="4821523"/>
                  <a:pt x="4760259" y="4807324"/>
                </a:cubicBezTo>
                <a:cubicBezTo>
                  <a:pt x="4778330" y="4803452"/>
                  <a:pt x="4795925" y="4797502"/>
                  <a:pt x="4814047" y="4793877"/>
                </a:cubicBezTo>
                <a:lnTo>
                  <a:pt x="4847665" y="4787153"/>
                </a:lnTo>
                <a:cubicBezTo>
                  <a:pt x="4880002" y="4781273"/>
                  <a:pt x="4890797" y="4780820"/>
                  <a:pt x="4921624" y="4773706"/>
                </a:cubicBezTo>
                <a:cubicBezTo>
                  <a:pt x="5005924" y="4754253"/>
                  <a:pt x="4944136" y="4764727"/>
                  <a:pt x="5022477" y="4753535"/>
                </a:cubicBezTo>
                <a:cubicBezTo>
                  <a:pt x="5033683" y="4749053"/>
                  <a:pt x="5045065" y="4744990"/>
                  <a:pt x="5056094" y="4740088"/>
                </a:cubicBezTo>
                <a:cubicBezTo>
                  <a:pt x="5065253" y="4736017"/>
                  <a:pt x="5073776" y="4730589"/>
                  <a:pt x="5082988" y="4726641"/>
                </a:cubicBezTo>
                <a:cubicBezTo>
                  <a:pt x="5089502" y="4723849"/>
                  <a:pt x="5096645" y="4722710"/>
                  <a:pt x="5103159" y="4719918"/>
                </a:cubicBezTo>
                <a:cubicBezTo>
                  <a:pt x="5112371" y="4715970"/>
                  <a:pt x="5120841" y="4710419"/>
                  <a:pt x="5130053" y="4706471"/>
                </a:cubicBezTo>
                <a:cubicBezTo>
                  <a:pt x="5136567" y="4703679"/>
                  <a:pt x="5143710" y="4702539"/>
                  <a:pt x="5150224" y="4699747"/>
                </a:cubicBezTo>
                <a:cubicBezTo>
                  <a:pt x="5159436" y="4695799"/>
                  <a:pt x="5167959" y="4690371"/>
                  <a:pt x="5177118" y="4686300"/>
                </a:cubicBezTo>
                <a:cubicBezTo>
                  <a:pt x="5188147" y="4681398"/>
                  <a:pt x="5199285" y="4676670"/>
                  <a:pt x="5210735" y="4672853"/>
                </a:cubicBezTo>
                <a:cubicBezTo>
                  <a:pt x="5219502" y="4669931"/>
                  <a:pt x="5229100" y="4669683"/>
                  <a:pt x="5237630" y="4666129"/>
                </a:cubicBezTo>
                <a:cubicBezTo>
                  <a:pt x="5330705" y="4627347"/>
                  <a:pt x="5257670" y="4647671"/>
                  <a:pt x="5318312" y="4632512"/>
                </a:cubicBezTo>
                <a:cubicBezTo>
                  <a:pt x="5327277" y="4625788"/>
                  <a:pt x="5335703" y="4618280"/>
                  <a:pt x="5345206" y="4612341"/>
                </a:cubicBezTo>
                <a:cubicBezTo>
                  <a:pt x="5400078" y="4578045"/>
                  <a:pt x="5347030" y="4618349"/>
                  <a:pt x="5392271" y="4585447"/>
                </a:cubicBezTo>
                <a:cubicBezTo>
                  <a:pt x="5410396" y="4572265"/>
                  <a:pt x="5424798" y="4552194"/>
                  <a:pt x="5446059" y="4545106"/>
                </a:cubicBezTo>
                <a:cubicBezTo>
                  <a:pt x="5465667" y="4538570"/>
                  <a:pt x="5474134" y="4536804"/>
                  <a:pt x="5493124" y="4524935"/>
                </a:cubicBezTo>
                <a:cubicBezTo>
                  <a:pt x="5539645" y="4495860"/>
                  <a:pt x="5500560" y="4511252"/>
                  <a:pt x="5540188" y="4498041"/>
                </a:cubicBezTo>
                <a:cubicBezTo>
                  <a:pt x="5549153" y="4491318"/>
                  <a:pt x="5557580" y="4483810"/>
                  <a:pt x="5567083" y="4477871"/>
                </a:cubicBezTo>
                <a:cubicBezTo>
                  <a:pt x="5575582" y="4472559"/>
                  <a:pt x="5585736" y="4470129"/>
                  <a:pt x="5593977" y="4464424"/>
                </a:cubicBezTo>
                <a:cubicBezTo>
                  <a:pt x="5614987" y="4449879"/>
                  <a:pt x="5634318" y="4433047"/>
                  <a:pt x="5654488" y="4417359"/>
                </a:cubicBezTo>
                <a:cubicBezTo>
                  <a:pt x="5661994" y="4411521"/>
                  <a:pt x="5666921" y="4402715"/>
                  <a:pt x="5674659" y="4397188"/>
                </a:cubicBezTo>
                <a:cubicBezTo>
                  <a:pt x="5682815" y="4391362"/>
                  <a:pt x="5693054" y="4389053"/>
                  <a:pt x="5701553" y="4383741"/>
                </a:cubicBezTo>
                <a:cubicBezTo>
                  <a:pt x="5711055" y="4377802"/>
                  <a:pt x="5719267" y="4369997"/>
                  <a:pt x="5728447" y="4363571"/>
                </a:cubicBezTo>
                <a:cubicBezTo>
                  <a:pt x="5741687" y="4354303"/>
                  <a:pt x="5755859" y="4346374"/>
                  <a:pt x="5768788" y="4336677"/>
                </a:cubicBezTo>
                <a:cubicBezTo>
                  <a:pt x="5777753" y="4329953"/>
                  <a:pt x="5786564" y="4323019"/>
                  <a:pt x="5795683" y="4316506"/>
                </a:cubicBezTo>
                <a:cubicBezTo>
                  <a:pt x="5802258" y="4311809"/>
                  <a:pt x="5809645" y="4308232"/>
                  <a:pt x="5815853" y="4303059"/>
                </a:cubicBezTo>
                <a:cubicBezTo>
                  <a:pt x="5823158" y="4296972"/>
                  <a:pt x="5828719" y="4288975"/>
                  <a:pt x="5836024" y="4282888"/>
                </a:cubicBezTo>
                <a:cubicBezTo>
                  <a:pt x="5846058" y="4274526"/>
                  <a:pt x="5883242" y="4253651"/>
                  <a:pt x="5889812" y="4249271"/>
                </a:cubicBezTo>
                <a:cubicBezTo>
                  <a:pt x="5899136" y="4243055"/>
                  <a:pt x="5907587" y="4235613"/>
                  <a:pt x="5916706" y="4229100"/>
                </a:cubicBezTo>
                <a:cubicBezTo>
                  <a:pt x="5923282" y="4224403"/>
                  <a:pt x="5930153" y="4220135"/>
                  <a:pt x="5936877" y="4215653"/>
                </a:cubicBezTo>
                <a:cubicBezTo>
                  <a:pt x="5941359" y="4208929"/>
                  <a:pt x="5945151" y="4201690"/>
                  <a:pt x="5950324" y="4195482"/>
                </a:cubicBezTo>
                <a:cubicBezTo>
                  <a:pt x="5956411" y="4188178"/>
                  <a:pt x="5964967" y="4183049"/>
                  <a:pt x="5970494" y="4175312"/>
                </a:cubicBezTo>
                <a:cubicBezTo>
                  <a:pt x="5976320" y="4167156"/>
                  <a:pt x="5978968" y="4157120"/>
                  <a:pt x="5983941" y="4148418"/>
                </a:cubicBezTo>
                <a:cubicBezTo>
                  <a:pt x="6000114" y="4120115"/>
                  <a:pt x="5997289" y="4135217"/>
                  <a:pt x="6010835" y="4101353"/>
                </a:cubicBezTo>
                <a:cubicBezTo>
                  <a:pt x="6016099" y="4088192"/>
                  <a:pt x="6020845" y="4074763"/>
                  <a:pt x="6024283" y="4061012"/>
                </a:cubicBezTo>
                <a:cubicBezTo>
                  <a:pt x="6026524" y="4052047"/>
                  <a:pt x="6027762" y="4042770"/>
                  <a:pt x="6031006" y="4034118"/>
                </a:cubicBezTo>
                <a:cubicBezTo>
                  <a:pt x="6034525" y="4024733"/>
                  <a:pt x="6039480" y="4015926"/>
                  <a:pt x="6044453" y="4007224"/>
                </a:cubicBezTo>
                <a:cubicBezTo>
                  <a:pt x="6048462" y="4000208"/>
                  <a:pt x="6053891" y="3994069"/>
                  <a:pt x="6057900" y="3987053"/>
                </a:cubicBezTo>
                <a:cubicBezTo>
                  <a:pt x="6062873" y="3978351"/>
                  <a:pt x="6066374" y="3968861"/>
                  <a:pt x="6071347" y="3960159"/>
                </a:cubicBezTo>
                <a:cubicBezTo>
                  <a:pt x="6075356" y="3953143"/>
                  <a:pt x="6080785" y="3947004"/>
                  <a:pt x="6084794" y="3939988"/>
                </a:cubicBezTo>
                <a:cubicBezTo>
                  <a:pt x="6089767" y="3931286"/>
                  <a:pt x="6093268" y="3921796"/>
                  <a:pt x="6098241" y="3913094"/>
                </a:cubicBezTo>
                <a:cubicBezTo>
                  <a:pt x="6102250" y="3906078"/>
                  <a:pt x="6108074" y="3900151"/>
                  <a:pt x="6111688" y="3892924"/>
                </a:cubicBezTo>
                <a:cubicBezTo>
                  <a:pt x="6114858" y="3886585"/>
                  <a:pt x="6115620" y="3879267"/>
                  <a:pt x="6118412" y="3872753"/>
                </a:cubicBezTo>
                <a:cubicBezTo>
                  <a:pt x="6122360" y="3863541"/>
                  <a:pt x="6127911" y="3855071"/>
                  <a:pt x="6131859" y="3845859"/>
                </a:cubicBezTo>
                <a:cubicBezTo>
                  <a:pt x="6148561" y="3806889"/>
                  <a:pt x="6126189" y="3844278"/>
                  <a:pt x="6152030" y="3805518"/>
                </a:cubicBezTo>
                <a:lnTo>
                  <a:pt x="6165477" y="3765177"/>
                </a:lnTo>
                <a:cubicBezTo>
                  <a:pt x="6167718" y="3758453"/>
                  <a:pt x="6171035" y="3751997"/>
                  <a:pt x="6172200" y="3745006"/>
                </a:cubicBezTo>
                <a:cubicBezTo>
                  <a:pt x="6176271" y="3720584"/>
                  <a:pt x="6186999" y="3653545"/>
                  <a:pt x="6192371" y="3637429"/>
                </a:cubicBezTo>
                <a:cubicBezTo>
                  <a:pt x="6194612" y="3630706"/>
                  <a:pt x="6197375" y="3624134"/>
                  <a:pt x="6199094" y="3617259"/>
                </a:cubicBezTo>
                <a:cubicBezTo>
                  <a:pt x="6205650" y="3591034"/>
                  <a:pt x="6208745" y="3563153"/>
                  <a:pt x="6212541" y="3536577"/>
                </a:cubicBezTo>
                <a:cubicBezTo>
                  <a:pt x="6210300" y="3368489"/>
                  <a:pt x="6209772" y="3200369"/>
                  <a:pt x="6205818" y="3032312"/>
                </a:cubicBezTo>
                <a:cubicBezTo>
                  <a:pt x="6204969" y="2996250"/>
                  <a:pt x="6199953" y="2965577"/>
                  <a:pt x="6192371" y="2931459"/>
                </a:cubicBezTo>
                <a:cubicBezTo>
                  <a:pt x="6190366" y="2922438"/>
                  <a:pt x="6187652" y="2913586"/>
                  <a:pt x="6185647" y="2904565"/>
                </a:cubicBezTo>
                <a:cubicBezTo>
                  <a:pt x="6174828" y="2855881"/>
                  <a:pt x="6184216" y="2886822"/>
                  <a:pt x="6172200" y="2850777"/>
                </a:cubicBezTo>
                <a:cubicBezTo>
                  <a:pt x="6159025" y="2771717"/>
                  <a:pt x="6172128" y="2843726"/>
                  <a:pt x="6158753" y="2783541"/>
                </a:cubicBezTo>
                <a:cubicBezTo>
                  <a:pt x="6156274" y="2772386"/>
                  <a:pt x="6154600" y="2761059"/>
                  <a:pt x="6152030" y="2749924"/>
                </a:cubicBezTo>
                <a:cubicBezTo>
                  <a:pt x="6147874" y="2731916"/>
                  <a:pt x="6140876" y="2714474"/>
                  <a:pt x="6138583" y="2696135"/>
                </a:cubicBezTo>
                <a:cubicBezTo>
                  <a:pt x="6136342" y="2678206"/>
                  <a:pt x="6134830" y="2660170"/>
                  <a:pt x="6131859" y="2642347"/>
                </a:cubicBezTo>
                <a:cubicBezTo>
                  <a:pt x="6127657" y="2617137"/>
                  <a:pt x="6124804" y="2617655"/>
                  <a:pt x="6118412" y="2595282"/>
                </a:cubicBezTo>
                <a:cubicBezTo>
                  <a:pt x="6115873" y="2586397"/>
                  <a:pt x="6113624" y="2577423"/>
                  <a:pt x="6111688" y="2568388"/>
                </a:cubicBezTo>
                <a:cubicBezTo>
                  <a:pt x="6108906" y="2555405"/>
                  <a:pt x="6098739" y="2497729"/>
                  <a:pt x="6091518" y="2474259"/>
                </a:cubicBezTo>
                <a:cubicBezTo>
                  <a:pt x="6085265" y="2453937"/>
                  <a:pt x="6071347" y="2413747"/>
                  <a:pt x="6071347" y="2413747"/>
                </a:cubicBezTo>
                <a:cubicBezTo>
                  <a:pt x="6066803" y="2386478"/>
                  <a:pt x="6065424" y="2371592"/>
                  <a:pt x="6057900" y="2346512"/>
                </a:cubicBezTo>
                <a:cubicBezTo>
                  <a:pt x="6053827" y="2332935"/>
                  <a:pt x="6052315" y="2317965"/>
                  <a:pt x="6044453" y="2306171"/>
                </a:cubicBezTo>
                <a:cubicBezTo>
                  <a:pt x="6035488" y="2292724"/>
                  <a:pt x="6022670" y="2281161"/>
                  <a:pt x="6017559" y="2265829"/>
                </a:cubicBezTo>
                <a:cubicBezTo>
                  <a:pt x="5994080" y="2195393"/>
                  <a:pt x="6016237" y="2250068"/>
                  <a:pt x="5990665" y="2205318"/>
                </a:cubicBezTo>
                <a:cubicBezTo>
                  <a:pt x="5985692" y="2196616"/>
                  <a:pt x="5983044" y="2186580"/>
                  <a:pt x="5977218" y="2178424"/>
                </a:cubicBezTo>
                <a:cubicBezTo>
                  <a:pt x="5971691" y="2170686"/>
                  <a:pt x="5963771" y="2164977"/>
                  <a:pt x="5957047" y="2158253"/>
                </a:cubicBezTo>
                <a:cubicBezTo>
                  <a:pt x="5945214" y="2122750"/>
                  <a:pt x="5954255" y="2143978"/>
                  <a:pt x="5923430" y="2097741"/>
                </a:cubicBezTo>
                <a:cubicBezTo>
                  <a:pt x="5918948" y="2091018"/>
                  <a:pt x="5912538" y="2085237"/>
                  <a:pt x="5909983" y="2077571"/>
                </a:cubicBezTo>
                <a:cubicBezTo>
                  <a:pt x="5903245" y="2057357"/>
                  <a:pt x="5904293" y="2054606"/>
                  <a:pt x="5889812" y="2037229"/>
                </a:cubicBezTo>
                <a:cubicBezTo>
                  <a:pt x="5883725" y="2029924"/>
                  <a:pt x="5875829" y="2024278"/>
                  <a:pt x="5869641" y="2017059"/>
                </a:cubicBezTo>
                <a:cubicBezTo>
                  <a:pt x="5862348" y="2008551"/>
                  <a:pt x="5855984" y="1999284"/>
                  <a:pt x="5849471" y="1990165"/>
                </a:cubicBezTo>
                <a:cubicBezTo>
                  <a:pt x="5844774" y="1983589"/>
                  <a:pt x="5841197" y="1976202"/>
                  <a:pt x="5836024" y="1969994"/>
                </a:cubicBezTo>
                <a:cubicBezTo>
                  <a:pt x="5829937" y="1962689"/>
                  <a:pt x="5823158" y="1955911"/>
                  <a:pt x="5815853" y="1949824"/>
                </a:cubicBezTo>
                <a:cubicBezTo>
                  <a:pt x="5809645" y="1944651"/>
                  <a:pt x="5801891" y="1941550"/>
                  <a:pt x="5795683" y="1936377"/>
                </a:cubicBezTo>
                <a:cubicBezTo>
                  <a:pt x="5788378" y="1930290"/>
                  <a:pt x="5783330" y="1921618"/>
                  <a:pt x="5775512" y="1916206"/>
                </a:cubicBezTo>
                <a:cubicBezTo>
                  <a:pt x="5678554" y="1849081"/>
                  <a:pt x="5741336" y="1898511"/>
                  <a:pt x="5667935" y="1855694"/>
                </a:cubicBezTo>
                <a:cubicBezTo>
                  <a:pt x="5653975" y="1847551"/>
                  <a:pt x="5642926" y="1833910"/>
                  <a:pt x="5627594" y="1828800"/>
                </a:cubicBezTo>
                <a:cubicBezTo>
                  <a:pt x="5620871" y="1826559"/>
                  <a:pt x="5614238" y="1824024"/>
                  <a:pt x="5607424" y="1822077"/>
                </a:cubicBezTo>
                <a:cubicBezTo>
                  <a:pt x="5597370" y="1819205"/>
                  <a:pt x="5571106" y="1814003"/>
                  <a:pt x="5560359" y="1808629"/>
                </a:cubicBezTo>
                <a:cubicBezTo>
                  <a:pt x="5553131" y="1805015"/>
                  <a:pt x="5547416" y="1798796"/>
                  <a:pt x="5540188" y="1795182"/>
                </a:cubicBezTo>
                <a:cubicBezTo>
                  <a:pt x="5533849" y="1792013"/>
                  <a:pt x="5526271" y="1791794"/>
                  <a:pt x="5520018" y="1788459"/>
                </a:cubicBezTo>
                <a:cubicBezTo>
                  <a:pt x="5411513" y="1730590"/>
                  <a:pt x="5473812" y="1752886"/>
                  <a:pt x="5419165" y="1734671"/>
                </a:cubicBezTo>
                <a:cubicBezTo>
                  <a:pt x="5412441" y="1730189"/>
                  <a:pt x="5406588" y="1723986"/>
                  <a:pt x="5398994" y="1721224"/>
                </a:cubicBezTo>
                <a:cubicBezTo>
                  <a:pt x="5381626" y="1714908"/>
                  <a:pt x="5345206" y="1707777"/>
                  <a:pt x="5345206" y="1707777"/>
                </a:cubicBezTo>
                <a:cubicBezTo>
                  <a:pt x="5321874" y="1684445"/>
                  <a:pt x="5324833" y="1684143"/>
                  <a:pt x="5291418" y="1667435"/>
                </a:cubicBezTo>
                <a:cubicBezTo>
                  <a:pt x="5280623" y="1662037"/>
                  <a:pt x="5268350" y="1659849"/>
                  <a:pt x="5257800" y="1653988"/>
                </a:cubicBezTo>
                <a:cubicBezTo>
                  <a:pt x="5248004" y="1648546"/>
                  <a:pt x="5240408" y="1639757"/>
                  <a:pt x="5230906" y="1633818"/>
                </a:cubicBezTo>
                <a:cubicBezTo>
                  <a:pt x="5222407" y="1628506"/>
                  <a:pt x="5212511" y="1625683"/>
                  <a:pt x="5204012" y="1620371"/>
                </a:cubicBezTo>
                <a:cubicBezTo>
                  <a:pt x="5194509" y="1614432"/>
                  <a:pt x="5186621" y="1606139"/>
                  <a:pt x="5177118" y="1600200"/>
                </a:cubicBezTo>
                <a:cubicBezTo>
                  <a:pt x="5160367" y="1589731"/>
                  <a:pt x="5134316" y="1580390"/>
                  <a:pt x="5116606" y="1573306"/>
                </a:cubicBezTo>
                <a:cubicBezTo>
                  <a:pt x="5099203" y="1555903"/>
                  <a:pt x="5080220" y="1534283"/>
                  <a:pt x="5056094" y="1526241"/>
                </a:cubicBezTo>
                <a:lnTo>
                  <a:pt x="5035924" y="1519518"/>
                </a:lnTo>
                <a:cubicBezTo>
                  <a:pt x="5026959" y="1512794"/>
                  <a:pt x="5018760" y="1504907"/>
                  <a:pt x="5009030" y="1499347"/>
                </a:cubicBezTo>
                <a:cubicBezTo>
                  <a:pt x="5002876" y="1495831"/>
                  <a:pt x="4995373" y="1495416"/>
                  <a:pt x="4988859" y="1492624"/>
                </a:cubicBezTo>
                <a:cubicBezTo>
                  <a:pt x="4979647" y="1488676"/>
                  <a:pt x="4970421" y="1484558"/>
                  <a:pt x="4961965" y="1479177"/>
                </a:cubicBezTo>
                <a:cubicBezTo>
                  <a:pt x="4895546" y="1436910"/>
                  <a:pt x="4938184" y="1453321"/>
                  <a:pt x="4894730" y="1438835"/>
                </a:cubicBezTo>
                <a:cubicBezTo>
                  <a:pt x="4863273" y="1407380"/>
                  <a:pt x="4887489" y="1427343"/>
                  <a:pt x="4847665" y="1405218"/>
                </a:cubicBezTo>
                <a:cubicBezTo>
                  <a:pt x="4836241" y="1398871"/>
                  <a:pt x="4825129" y="1391973"/>
                  <a:pt x="4814047" y="1385047"/>
                </a:cubicBezTo>
                <a:cubicBezTo>
                  <a:pt x="4807195" y="1380764"/>
                  <a:pt x="4801104" y="1375214"/>
                  <a:pt x="4793877" y="1371600"/>
                </a:cubicBezTo>
                <a:cubicBezTo>
                  <a:pt x="4787538" y="1368431"/>
                  <a:pt x="4780342" y="1367366"/>
                  <a:pt x="4773706" y="1364877"/>
                </a:cubicBezTo>
                <a:cubicBezTo>
                  <a:pt x="4762405" y="1360639"/>
                  <a:pt x="4751046" y="1356487"/>
                  <a:pt x="4740088" y="1351429"/>
                </a:cubicBezTo>
                <a:cubicBezTo>
                  <a:pt x="4721887" y="1343029"/>
                  <a:pt x="4702979" y="1335654"/>
                  <a:pt x="4686300" y="1324535"/>
                </a:cubicBezTo>
                <a:cubicBezTo>
                  <a:pt x="4679577" y="1320053"/>
                  <a:pt x="4673514" y="1314370"/>
                  <a:pt x="4666130" y="1311088"/>
                </a:cubicBezTo>
                <a:cubicBezTo>
                  <a:pt x="4666123" y="1311085"/>
                  <a:pt x="4615707" y="1294281"/>
                  <a:pt x="4605618" y="1290918"/>
                </a:cubicBezTo>
                <a:cubicBezTo>
                  <a:pt x="4598894" y="1288677"/>
                  <a:pt x="4591786" y="1287364"/>
                  <a:pt x="4585447" y="1284194"/>
                </a:cubicBezTo>
                <a:cubicBezTo>
                  <a:pt x="4562016" y="1272479"/>
                  <a:pt x="4550689" y="1265884"/>
                  <a:pt x="4524935" y="1257300"/>
                </a:cubicBezTo>
                <a:cubicBezTo>
                  <a:pt x="4516169" y="1254378"/>
                  <a:pt x="4507006" y="1252818"/>
                  <a:pt x="4498041" y="1250577"/>
                </a:cubicBezTo>
                <a:cubicBezTo>
                  <a:pt x="4489076" y="1246094"/>
                  <a:pt x="4480359" y="1241077"/>
                  <a:pt x="4471147" y="1237129"/>
                </a:cubicBezTo>
                <a:cubicBezTo>
                  <a:pt x="4464633" y="1234337"/>
                  <a:pt x="4457613" y="1232894"/>
                  <a:pt x="4450977" y="1230406"/>
                </a:cubicBezTo>
                <a:cubicBezTo>
                  <a:pt x="4439676" y="1226168"/>
                  <a:pt x="4428388" y="1221861"/>
                  <a:pt x="4417359" y="1216959"/>
                </a:cubicBezTo>
                <a:cubicBezTo>
                  <a:pt x="4408200" y="1212888"/>
                  <a:pt x="4399771" y="1207234"/>
                  <a:pt x="4390465" y="1203512"/>
                </a:cubicBezTo>
                <a:cubicBezTo>
                  <a:pt x="4377304" y="1198248"/>
                  <a:pt x="4350124" y="1190065"/>
                  <a:pt x="4350124" y="1190065"/>
                </a:cubicBezTo>
                <a:cubicBezTo>
                  <a:pt x="4343400" y="1185583"/>
                  <a:pt x="4337337" y="1179900"/>
                  <a:pt x="4329953" y="1176618"/>
                </a:cubicBezTo>
                <a:cubicBezTo>
                  <a:pt x="4317000" y="1170861"/>
                  <a:pt x="4303059" y="1167653"/>
                  <a:pt x="4289612" y="1163171"/>
                </a:cubicBezTo>
                <a:lnTo>
                  <a:pt x="4269441" y="1156447"/>
                </a:lnTo>
                <a:cubicBezTo>
                  <a:pt x="4262718" y="1154206"/>
                  <a:pt x="4255851" y="1152356"/>
                  <a:pt x="4249271" y="1149724"/>
                </a:cubicBezTo>
                <a:cubicBezTo>
                  <a:pt x="4223500" y="1139416"/>
                  <a:pt x="4202430" y="1130225"/>
                  <a:pt x="4175312" y="1122829"/>
                </a:cubicBezTo>
                <a:cubicBezTo>
                  <a:pt x="4164287" y="1119822"/>
                  <a:pt x="4152781" y="1118878"/>
                  <a:pt x="4141694" y="1116106"/>
                </a:cubicBezTo>
                <a:cubicBezTo>
                  <a:pt x="4134819" y="1114387"/>
                  <a:pt x="4128399" y="1111101"/>
                  <a:pt x="4121524" y="1109382"/>
                </a:cubicBezTo>
                <a:cubicBezTo>
                  <a:pt x="4092707" y="1102178"/>
                  <a:pt x="4077504" y="1101923"/>
                  <a:pt x="4047565" y="1095935"/>
                </a:cubicBezTo>
                <a:cubicBezTo>
                  <a:pt x="4038504" y="1094123"/>
                  <a:pt x="4029706" y="1091148"/>
                  <a:pt x="4020671" y="1089212"/>
                </a:cubicBezTo>
                <a:cubicBezTo>
                  <a:pt x="3998322" y="1084423"/>
                  <a:pt x="3975608" y="1081309"/>
                  <a:pt x="3953435" y="1075765"/>
                </a:cubicBezTo>
                <a:cubicBezTo>
                  <a:pt x="3887846" y="1059366"/>
                  <a:pt x="3969745" y="1079390"/>
                  <a:pt x="3892924" y="1062318"/>
                </a:cubicBezTo>
                <a:cubicBezTo>
                  <a:pt x="3832739" y="1048943"/>
                  <a:pt x="3904748" y="1062046"/>
                  <a:pt x="3825688" y="1048871"/>
                </a:cubicBezTo>
                <a:lnTo>
                  <a:pt x="3745006" y="1021977"/>
                </a:lnTo>
                <a:cubicBezTo>
                  <a:pt x="3745005" y="1021977"/>
                  <a:pt x="3704666" y="1008530"/>
                  <a:pt x="3704665" y="1008529"/>
                </a:cubicBezTo>
                <a:cubicBezTo>
                  <a:pt x="3672701" y="987220"/>
                  <a:pt x="3692159" y="997637"/>
                  <a:pt x="3644153" y="981635"/>
                </a:cubicBezTo>
                <a:cubicBezTo>
                  <a:pt x="3644149" y="981634"/>
                  <a:pt x="3603815" y="968190"/>
                  <a:pt x="3603812" y="968188"/>
                </a:cubicBezTo>
                <a:cubicBezTo>
                  <a:pt x="3597088" y="963706"/>
                  <a:pt x="3591025" y="958023"/>
                  <a:pt x="3583641" y="954741"/>
                </a:cubicBezTo>
                <a:cubicBezTo>
                  <a:pt x="3570688" y="948984"/>
                  <a:pt x="3543300" y="941294"/>
                  <a:pt x="3543300" y="941294"/>
                </a:cubicBezTo>
                <a:cubicBezTo>
                  <a:pt x="3498013" y="896007"/>
                  <a:pt x="3550414" y="941490"/>
                  <a:pt x="3496235" y="914400"/>
                </a:cubicBezTo>
                <a:cubicBezTo>
                  <a:pt x="3486212" y="909388"/>
                  <a:pt x="3478460" y="900742"/>
                  <a:pt x="3469341" y="894229"/>
                </a:cubicBezTo>
                <a:cubicBezTo>
                  <a:pt x="3436582" y="870829"/>
                  <a:pt x="3461669" y="889844"/>
                  <a:pt x="3422277" y="867335"/>
                </a:cubicBezTo>
                <a:cubicBezTo>
                  <a:pt x="3345294" y="823345"/>
                  <a:pt x="3465360" y="889335"/>
                  <a:pt x="3381935" y="833718"/>
                </a:cubicBezTo>
                <a:cubicBezTo>
                  <a:pt x="3376038" y="829787"/>
                  <a:pt x="3368488" y="829235"/>
                  <a:pt x="3361765" y="826994"/>
                </a:cubicBezTo>
                <a:cubicBezTo>
                  <a:pt x="3297411" y="762643"/>
                  <a:pt x="3379811" y="839026"/>
                  <a:pt x="3321424" y="800100"/>
                </a:cubicBezTo>
                <a:cubicBezTo>
                  <a:pt x="3313512" y="794825"/>
                  <a:pt x="3308612" y="785950"/>
                  <a:pt x="3301253" y="779929"/>
                </a:cubicBezTo>
                <a:cubicBezTo>
                  <a:pt x="3283907" y="765737"/>
                  <a:pt x="3263312" y="755435"/>
                  <a:pt x="3247465" y="739588"/>
                </a:cubicBezTo>
                <a:cubicBezTo>
                  <a:pt x="3234018" y="726141"/>
                  <a:pt x="3223431" y="709031"/>
                  <a:pt x="3207124" y="699247"/>
                </a:cubicBezTo>
                <a:cubicBezTo>
                  <a:pt x="3195918" y="692524"/>
                  <a:pt x="3183961" y="686918"/>
                  <a:pt x="3173506" y="679077"/>
                </a:cubicBezTo>
                <a:cubicBezTo>
                  <a:pt x="3165899" y="673372"/>
                  <a:pt x="3160841" y="664744"/>
                  <a:pt x="3153335" y="658906"/>
                </a:cubicBezTo>
                <a:cubicBezTo>
                  <a:pt x="3140578" y="648984"/>
                  <a:pt x="3124421" y="643440"/>
                  <a:pt x="3112994" y="632012"/>
                </a:cubicBezTo>
                <a:cubicBezTo>
                  <a:pt x="3106271" y="625288"/>
                  <a:pt x="3100329" y="617679"/>
                  <a:pt x="3092824" y="611841"/>
                </a:cubicBezTo>
                <a:cubicBezTo>
                  <a:pt x="3080067" y="601919"/>
                  <a:pt x="3063911" y="596375"/>
                  <a:pt x="3052483" y="584947"/>
                </a:cubicBezTo>
                <a:cubicBezTo>
                  <a:pt x="3025255" y="557719"/>
                  <a:pt x="3019964" y="547155"/>
                  <a:pt x="2991971" y="531159"/>
                </a:cubicBezTo>
                <a:cubicBezTo>
                  <a:pt x="2983269" y="526186"/>
                  <a:pt x="2973779" y="522685"/>
                  <a:pt x="2965077" y="517712"/>
                </a:cubicBezTo>
                <a:cubicBezTo>
                  <a:pt x="2958061" y="513703"/>
                  <a:pt x="2952290" y="507547"/>
                  <a:pt x="2944906" y="504265"/>
                </a:cubicBezTo>
                <a:cubicBezTo>
                  <a:pt x="2931953" y="498508"/>
                  <a:pt x="2904565" y="490818"/>
                  <a:pt x="2904565" y="490818"/>
                </a:cubicBezTo>
                <a:cubicBezTo>
                  <a:pt x="2855013" y="453653"/>
                  <a:pt x="2901131" y="482806"/>
                  <a:pt x="2850777" y="463924"/>
                </a:cubicBezTo>
                <a:cubicBezTo>
                  <a:pt x="2841392" y="460405"/>
                  <a:pt x="2833189" y="454199"/>
                  <a:pt x="2823883" y="450477"/>
                </a:cubicBezTo>
                <a:cubicBezTo>
                  <a:pt x="2796594" y="439561"/>
                  <a:pt x="2783069" y="436911"/>
                  <a:pt x="2756647" y="430306"/>
                </a:cubicBezTo>
                <a:cubicBezTo>
                  <a:pt x="2749924" y="425824"/>
                  <a:pt x="2743704" y="420473"/>
                  <a:pt x="2736477" y="416859"/>
                </a:cubicBezTo>
                <a:cubicBezTo>
                  <a:pt x="2730138" y="413689"/>
                  <a:pt x="2723212" y="411729"/>
                  <a:pt x="2716306" y="410135"/>
                </a:cubicBezTo>
                <a:cubicBezTo>
                  <a:pt x="2674388" y="400461"/>
                  <a:pt x="2648542" y="396600"/>
                  <a:pt x="2608730" y="389965"/>
                </a:cubicBezTo>
                <a:cubicBezTo>
                  <a:pt x="2568342" y="376502"/>
                  <a:pt x="2607165" y="388107"/>
                  <a:pt x="2541494" y="376518"/>
                </a:cubicBezTo>
                <a:cubicBezTo>
                  <a:pt x="2518986" y="372546"/>
                  <a:pt x="2496432" y="368614"/>
                  <a:pt x="2474259" y="363071"/>
                </a:cubicBezTo>
                <a:cubicBezTo>
                  <a:pt x="2456330" y="358589"/>
                  <a:pt x="2438593" y="353248"/>
                  <a:pt x="2420471" y="349624"/>
                </a:cubicBezTo>
                <a:lnTo>
                  <a:pt x="2353235" y="336177"/>
                </a:lnTo>
                <a:cubicBezTo>
                  <a:pt x="2342029" y="333936"/>
                  <a:pt x="2330890" y="331332"/>
                  <a:pt x="2319618" y="329453"/>
                </a:cubicBezTo>
                <a:cubicBezTo>
                  <a:pt x="2306171" y="327212"/>
                  <a:pt x="2292676" y="325241"/>
                  <a:pt x="2279277" y="322729"/>
                </a:cubicBezTo>
                <a:cubicBezTo>
                  <a:pt x="2256813" y="318517"/>
                  <a:pt x="2234214" y="314825"/>
                  <a:pt x="2212041" y="309282"/>
                </a:cubicBezTo>
                <a:cubicBezTo>
                  <a:pt x="2194112" y="304800"/>
                  <a:pt x="2176375" y="299459"/>
                  <a:pt x="2158253" y="295835"/>
                </a:cubicBezTo>
                <a:cubicBezTo>
                  <a:pt x="2147047" y="293594"/>
                  <a:pt x="2135791" y="291591"/>
                  <a:pt x="2124635" y="289112"/>
                </a:cubicBezTo>
                <a:cubicBezTo>
                  <a:pt x="2077366" y="278608"/>
                  <a:pt x="2116861" y="286891"/>
                  <a:pt x="2077571" y="275665"/>
                </a:cubicBezTo>
                <a:cubicBezTo>
                  <a:pt x="2068686" y="273126"/>
                  <a:pt x="2059329" y="272186"/>
                  <a:pt x="2050677" y="268941"/>
                </a:cubicBezTo>
                <a:cubicBezTo>
                  <a:pt x="2041292" y="265422"/>
                  <a:pt x="2033168" y="259013"/>
                  <a:pt x="2023783" y="255494"/>
                </a:cubicBezTo>
                <a:cubicBezTo>
                  <a:pt x="1998498" y="246013"/>
                  <a:pt x="1982092" y="250652"/>
                  <a:pt x="1956547" y="235324"/>
                </a:cubicBezTo>
                <a:cubicBezTo>
                  <a:pt x="1945341" y="228600"/>
                  <a:pt x="1934827" y="220561"/>
                  <a:pt x="1922930" y="215153"/>
                </a:cubicBezTo>
                <a:cubicBezTo>
                  <a:pt x="1910026" y="209287"/>
                  <a:pt x="1882588" y="201706"/>
                  <a:pt x="1882588" y="201706"/>
                </a:cubicBezTo>
                <a:cubicBezTo>
                  <a:pt x="1850624" y="180396"/>
                  <a:pt x="1870085" y="190815"/>
                  <a:pt x="1822077" y="174812"/>
                </a:cubicBezTo>
                <a:lnTo>
                  <a:pt x="1741394" y="147918"/>
                </a:lnTo>
                <a:cubicBezTo>
                  <a:pt x="1734671" y="145677"/>
                  <a:pt x="1727121" y="145125"/>
                  <a:pt x="1721224" y="141194"/>
                </a:cubicBezTo>
                <a:cubicBezTo>
                  <a:pt x="1714500" y="136712"/>
                  <a:pt x="1708480" y="130930"/>
                  <a:pt x="1701053" y="127747"/>
                </a:cubicBezTo>
                <a:cubicBezTo>
                  <a:pt x="1692560" y="124107"/>
                  <a:pt x="1683124" y="123265"/>
                  <a:pt x="1674159" y="121024"/>
                </a:cubicBezTo>
                <a:cubicBezTo>
                  <a:pt x="1612106" y="89996"/>
                  <a:pt x="1639818" y="98990"/>
                  <a:pt x="1593477" y="87406"/>
                </a:cubicBezTo>
                <a:cubicBezTo>
                  <a:pt x="1586753" y="82924"/>
                  <a:pt x="1580733" y="77142"/>
                  <a:pt x="1573306" y="73959"/>
                </a:cubicBezTo>
                <a:cubicBezTo>
                  <a:pt x="1564813" y="70319"/>
                  <a:pt x="1555263" y="69890"/>
                  <a:pt x="1546412" y="67235"/>
                </a:cubicBezTo>
                <a:cubicBezTo>
                  <a:pt x="1532835" y="63162"/>
                  <a:pt x="1519518" y="58270"/>
                  <a:pt x="1506071" y="53788"/>
                </a:cubicBezTo>
                <a:cubicBezTo>
                  <a:pt x="1486855" y="47383"/>
                  <a:pt x="1480100" y="44560"/>
                  <a:pt x="1459006" y="40341"/>
                </a:cubicBezTo>
                <a:cubicBezTo>
                  <a:pt x="1445638" y="37667"/>
                  <a:pt x="1432078" y="36057"/>
                  <a:pt x="1418665" y="33618"/>
                </a:cubicBezTo>
                <a:cubicBezTo>
                  <a:pt x="1407421" y="31574"/>
                  <a:pt x="1396203" y="29373"/>
                  <a:pt x="1385047" y="26894"/>
                </a:cubicBezTo>
                <a:cubicBezTo>
                  <a:pt x="1376027" y="24889"/>
                  <a:pt x="1367244" y="21824"/>
                  <a:pt x="1358153" y="20171"/>
                </a:cubicBezTo>
                <a:cubicBezTo>
                  <a:pt x="1342561" y="17336"/>
                  <a:pt x="1326694" y="16201"/>
                  <a:pt x="1311088" y="13447"/>
                </a:cubicBezTo>
                <a:cubicBezTo>
                  <a:pt x="1288580" y="9475"/>
                  <a:pt x="1243853" y="0"/>
                  <a:pt x="1243853" y="0"/>
                </a:cubicBezTo>
                <a:lnTo>
                  <a:pt x="914400" y="6724"/>
                </a:lnTo>
                <a:cubicBezTo>
                  <a:pt x="905166" y="7072"/>
                  <a:pt x="896526" y="11442"/>
                  <a:pt x="887506" y="13447"/>
                </a:cubicBezTo>
                <a:cubicBezTo>
                  <a:pt x="822551" y="27881"/>
                  <a:pt x="886596" y="12284"/>
                  <a:pt x="813547" y="26894"/>
                </a:cubicBezTo>
                <a:cubicBezTo>
                  <a:pt x="804486" y="28706"/>
                  <a:pt x="795674" y="31613"/>
                  <a:pt x="786653" y="33618"/>
                </a:cubicBezTo>
                <a:cubicBezTo>
                  <a:pt x="775497" y="36097"/>
                  <a:pt x="764191" y="37862"/>
                  <a:pt x="753035" y="40341"/>
                </a:cubicBezTo>
                <a:cubicBezTo>
                  <a:pt x="744014" y="42346"/>
                  <a:pt x="735162" y="45060"/>
                  <a:pt x="726141" y="47065"/>
                </a:cubicBezTo>
                <a:cubicBezTo>
                  <a:pt x="714986" y="49544"/>
                  <a:pt x="703679" y="51309"/>
                  <a:pt x="692524" y="53788"/>
                </a:cubicBezTo>
                <a:cubicBezTo>
                  <a:pt x="683503" y="55793"/>
                  <a:pt x="674665" y="58576"/>
                  <a:pt x="665630" y="60512"/>
                </a:cubicBezTo>
                <a:cubicBezTo>
                  <a:pt x="643282" y="65301"/>
                  <a:pt x="620567" y="68416"/>
                  <a:pt x="598394" y="73959"/>
                </a:cubicBezTo>
                <a:cubicBezTo>
                  <a:pt x="591221" y="75752"/>
                  <a:pt x="515840" y="93137"/>
                  <a:pt x="504265" y="100853"/>
                </a:cubicBezTo>
                <a:cubicBezTo>
                  <a:pt x="402314" y="168820"/>
                  <a:pt x="506946" y="95257"/>
                  <a:pt x="443753" y="147918"/>
                </a:cubicBezTo>
                <a:cubicBezTo>
                  <a:pt x="437545" y="153091"/>
                  <a:pt x="429893" y="156317"/>
                  <a:pt x="423583" y="161365"/>
                </a:cubicBezTo>
                <a:cubicBezTo>
                  <a:pt x="405812" y="175582"/>
                  <a:pt x="395537" y="196709"/>
                  <a:pt x="383241" y="215153"/>
                </a:cubicBezTo>
                <a:lnTo>
                  <a:pt x="369794" y="235324"/>
                </a:lnTo>
                <a:cubicBezTo>
                  <a:pt x="357979" y="270770"/>
                  <a:pt x="370880" y="242090"/>
                  <a:pt x="342900" y="275665"/>
                </a:cubicBezTo>
                <a:cubicBezTo>
                  <a:pt x="337727" y="281873"/>
                  <a:pt x="334626" y="289627"/>
                  <a:pt x="329453" y="295835"/>
                </a:cubicBezTo>
                <a:cubicBezTo>
                  <a:pt x="286310" y="347607"/>
                  <a:pt x="329225" y="286094"/>
                  <a:pt x="295835" y="336177"/>
                </a:cubicBezTo>
                <a:cubicBezTo>
                  <a:pt x="293594" y="342900"/>
                  <a:pt x="292554" y="350152"/>
                  <a:pt x="289112" y="356347"/>
                </a:cubicBezTo>
                <a:cubicBezTo>
                  <a:pt x="281263" y="370475"/>
                  <a:pt x="267329" y="381356"/>
                  <a:pt x="262218" y="396688"/>
                </a:cubicBezTo>
                <a:cubicBezTo>
                  <a:pt x="257736" y="410135"/>
                  <a:pt x="252209" y="423278"/>
                  <a:pt x="248771" y="437029"/>
                </a:cubicBezTo>
                <a:cubicBezTo>
                  <a:pt x="244522" y="454024"/>
                  <a:pt x="241753" y="468023"/>
                  <a:pt x="235324" y="484094"/>
                </a:cubicBezTo>
                <a:cubicBezTo>
                  <a:pt x="233463" y="488747"/>
                  <a:pt x="229721" y="495300"/>
                  <a:pt x="228600" y="497541"/>
                </a:cubicBezTo>
                <a:close/>
              </a:path>
            </a:pathLst>
          </a:custGeom>
          <a:noFill/>
          <a:ln w="2540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63" name="Google Shape;163;p9"/>
          <p:cNvSpPr/>
          <p:nvPr/>
        </p:nvSpPr>
        <p:spPr>
          <a:xfrm>
            <a:off x="1192693" y="4515709"/>
            <a:ext cx="995083" cy="188629"/>
          </a:xfrm>
          <a:custGeom>
            <a:avLst/>
            <a:gdLst/>
            <a:ahLst/>
            <a:cxnLst/>
            <a:rect l="l" t="t" r="r" b="b"/>
            <a:pathLst>
              <a:path w="995083" h="188629" extrusionOk="0">
                <a:moveTo>
                  <a:pt x="995083" y="0"/>
                </a:moveTo>
                <a:cubicBezTo>
                  <a:pt x="983877" y="6724"/>
                  <a:pt x="973362" y="14763"/>
                  <a:pt x="961465" y="20171"/>
                </a:cubicBezTo>
                <a:cubicBezTo>
                  <a:pt x="934420" y="32464"/>
                  <a:pt x="920493" y="32838"/>
                  <a:pt x="894230" y="40341"/>
                </a:cubicBezTo>
                <a:cubicBezTo>
                  <a:pt x="887415" y="42288"/>
                  <a:pt x="880965" y="45471"/>
                  <a:pt x="874059" y="47065"/>
                </a:cubicBezTo>
                <a:cubicBezTo>
                  <a:pt x="851789" y="52204"/>
                  <a:pt x="829236" y="56030"/>
                  <a:pt x="806824" y="60512"/>
                </a:cubicBezTo>
                <a:cubicBezTo>
                  <a:pt x="795618" y="62753"/>
                  <a:pt x="784293" y="64463"/>
                  <a:pt x="773206" y="67235"/>
                </a:cubicBezTo>
                <a:cubicBezTo>
                  <a:pt x="653257" y="97224"/>
                  <a:pt x="776695" y="67882"/>
                  <a:pt x="679077" y="87406"/>
                </a:cubicBezTo>
                <a:cubicBezTo>
                  <a:pt x="670016" y="89218"/>
                  <a:pt x="661204" y="92125"/>
                  <a:pt x="652183" y="94130"/>
                </a:cubicBezTo>
                <a:cubicBezTo>
                  <a:pt x="641027" y="96609"/>
                  <a:pt x="629721" y="98374"/>
                  <a:pt x="618565" y="100853"/>
                </a:cubicBezTo>
                <a:cubicBezTo>
                  <a:pt x="609544" y="102858"/>
                  <a:pt x="600732" y="105765"/>
                  <a:pt x="591671" y="107577"/>
                </a:cubicBezTo>
                <a:cubicBezTo>
                  <a:pt x="578303" y="110251"/>
                  <a:pt x="564660" y="111444"/>
                  <a:pt x="551330" y="114300"/>
                </a:cubicBezTo>
                <a:cubicBezTo>
                  <a:pt x="447573" y="136533"/>
                  <a:pt x="545500" y="120895"/>
                  <a:pt x="450477" y="134471"/>
                </a:cubicBezTo>
                <a:cubicBezTo>
                  <a:pt x="411222" y="147555"/>
                  <a:pt x="449128" y="136085"/>
                  <a:pt x="389965" y="147918"/>
                </a:cubicBezTo>
                <a:cubicBezTo>
                  <a:pt x="366461" y="152619"/>
                  <a:pt x="354229" y="158757"/>
                  <a:pt x="329453" y="161365"/>
                </a:cubicBezTo>
                <a:cubicBezTo>
                  <a:pt x="271179" y="167499"/>
                  <a:pt x="142640" y="172502"/>
                  <a:pt x="94130" y="174812"/>
                </a:cubicBezTo>
                <a:lnTo>
                  <a:pt x="53789" y="181535"/>
                </a:lnTo>
                <a:cubicBezTo>
                  <a:pt x="42545" y="183579"/>
                  <a:pt x="31511" y="186841"/>
                  <a:pt x="20171" y="188259"/>
                </a:cubicBezTo>
                <a:cubicBezTo>
                  <a:pt x="13499" y="189093"/>
                  <a:pt x="6724" y="188259"/>
                  <a:pt x="0" y="188259"/>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64" name="Google Shape;164;p9"/>
          <p:cNvSpPr/>
          <p:nvPr/>
        </p:nvSpPr>
        <p:spPr>
          <a:xfrm>
            <a:off x="876209" y="3657904"/>
            <a:ext cx="591671" cy="61395"/>
          </a:xfrm>
          <a:custGeom>
            <a:avLst/>
            <a:gdLst/>
            <a:ahLst/>
            <a:cxnLst/>
            <a:rect l="l" t="t" r="r" b="b"/>
            <a:pathLst>
              <a:path w="591671" h="61395" extrusionOk="0">
                <a:moveTo>
                  <a:pt x="591671" y="0"/>
                </a:moveTo>
                <a:cubicBezTo>
                  <a:pt x="580465" y="6724"/>
                  <a:pt x="569950" y="14763"/>
                  <a:pt x="558053" y="20171"/>
                </a:cubicBezTo>
                <a:cubicBezTo>
                  <a:pt x="516778" y="38932"/>
                  <a:pt x="515979" y="31275"/>
                  <a:pt x="470647" y="40341"/>
                </a:cubicBezTo>
                <a:cubicBezTo>
                  <a:pt x="435215" y="47427"/>
                  <a:pt x="406231" y="59924"/>
                  <a:pt x="369795" y="60512"/>
                </a:cubicBezTo>
                <a:cubicBezTo>
                  <a:pt x="246546" y="62500"/>
                  <a:pt x="123265" y="60512"/>
                  <a:pt x="0" y="60512"/>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65" name="Google Shape;165;p9"/>
          <p:cNvSpPr/>
          <p:nvPr/>
        </p:nvSpPr>
        <p:spPr>
          <a:xfrm>
            <a:off x="4248447" y="5751683"/>
            <a:ext cx="295835" cy="531159"/>
          </a:xfrm>
          <a:custGeom>
            <a:avLst/>
            <a:gdLst/>
            <a:ahLst/>
            <a:cxnLst/>
            <a:rect l="l" t="t" r="r" b="b"/>
            <a:pathLst>
              <a:path w="295835" h="531159" extrusionOk="0">
                <a:moveTo>
                  <a:pt x="295835" y="0"/>
                </a:moveTo>
                <a:cubicBezTo>
                  <a:pt x="285941" y="49464"/>
                  <a:pt x="295450" y="24110"/>
                  <a:pt x="262217" y="73959"/>
                </a:cubicBezTo>
                <a:lnTo>
                  <a:pt x="248770" y="94129"/>
                </a:lnTo>
                <a:cubicBezTo>
                  <a:pt x="232785" y="142088"/>
                  <a:pt x="255451" y="84110"/>
                  <a:pt x="221876" y="134470"/>
                </a:cubicBezTo>
                <a:cubicBezTo>
                  <a:pt x="217945" y="140367"/>
                  <a:pt x="218322" y="148302"/>
                  <a:pt x="215152" y="154641"/>
                </a:cubicBezTo>
                <a:cubicBezTo>
                  <a:pt x="206671" y="171602"/>
                  <a:pt x="200764" y="175752"/>
                  <a:pt x="188258" y="188259"/>
                </a:cubicBezTo>
                <a:cubicBezTo>
                  <a:pt x="176424" y="223761"/>
                  <a:pt x="185466" y="202532"/>
                  <a:pt x="154641" y="248770"/>
                </a:cubicBezTo>
                <a:cubicBezTo>
                  <a:pt x="150159" y="255494"/>
                  <a:pt x="143749" y="261275"/>
                  <a:pt x="141194" y="268941"/>
                </a:cubicBezTo>
                <a:cubicBezTo>
                  <a:pt x="130533" y="300925"/>
                  <a:pt x="132564" y="306623"/>
                  <a:pt x="114300" y="329453"/>
                </a:cubicBezTo>
                <a:cubicBezTo>
                  <a:pt x="110340" y="334403"/>
                  <a:pt x="105335" y="338418"/>
                  <a:pt x="100852" y="342900"/>
                </a:cubicBezTo>
                <a:cubicBezTo>
                  <a:pt x="98611" y="349623"/>
                  <a:pt x="97571" y="356875"/>
                  <a:pt x="94129" y="363070"/>
                </a:cubicBezTo>
                <a:cubicBezTo>
                  <a:pt x="86280" y="377198"/>
                  <a:pt x="76200" y="389964"/>
                  <a:pt x="67235" y="403411"/>
                </a:cubicBezTo>
                <a:lnTo>
                  <a:pt x="53788" y="423582"/>
                </a:lnTo>
                <a:cubicBezTo>
                  <a:pt x="49306" y="430306"/>
                  <a:pt x="42897" y="436087"/>
                  <a:pt x="40341" y="443753"/>
                </a:cubicBezTo>
                <a:cubicBezTo>
                  <a:pt x="31061" y="471589"/>
                  <a:pt x="37548" y="458026"/>
                  <a:pt x="20170" y="484094"/>
                </a:cubicBezTo>
                <a:cubicBezTo>
                  <a:pt x="5721" y="527442"/>
                  <a:pt x="16745" y="514411"/>
                  <a:pt x="0" y="531159"/>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66" name="Google Shape;166;p9"/>
          <p:cNvSpPr/>
          <p:nvPr/>
        </p:nvSpPr>
        <p:spPr>
          <a:xfrm>
            <a:off x="6403498" y="1029866"/>
            <a:ext cx="147917" cy="1418665"/>
          </a:xfrm>
          <a:custGeom>
            <a:avLst/>
            <a:gdLst/>
            <a:ahLst/>
            <a:cxnLst/>
            <a:rect l="l" t="t" r="r" b="b"/>
            <a:pathLst>
              <a:path w="147917" h="1418665" extrusionOk="0">
                <a:moveTo>
                  <a:pt x="100853" y="1418665"/>
                </a:moveTo>
                <a:cubicBezTo>
                  <a:pt x="114525" y="1350300"/>
                  <a:pt x="100514" y="1413127"/>
                  <a:pt x="114300" y="1364877"/>
                </a:cubicBezTo>
                <a:cubicBezTo>
                  <a:pt x="131185" y="1305780"/>
                  <a:pt x="111625" y="1366172"/>
                  <a:pt x="127747" y="1317812"/>
                </a:cubicBezTo>
                <a:cubicBezTo>
                  <a:pt x="129988" y="1304365"/>
                  <a:pt x="132031" y="1290884"/>
                  <a:pt x="134470" y="1277471"/>
                </a:cubicBezTo>
                <a:cubicBezTo>
                  <a:pt x="136514" y="1266227"/>
                  <a:pt x="139777" y="1255193"/>
                  <a:pt x="141194" y="1243853"/>
                </a:cubicBezTo>
                <a:cubicBezTo>
                  <a:pt x="144264" y="1219290"/>
                  <a:pt x="145676" y="1194547"/>
                  <a:pt x="147917" y="1169894"/>
                </a:cubicBezTo>
                <a:cubicBezTo>
                  <a:pt x="142116" y="891409"/>
                  <a:pt x="149031" y="934498"/>
                  <a:pt x="134470" y="759759"/>
                </a:cubicBezTo>
                <a:cubicBezTo>
                  <a:pt x="132414" y="735090"/>
                  <a:pt x="131248" y="710306"/>
                  <a:pt x="127747" y="685800"/>
                </a:cubicBezTo>
                <a:cubicBezTo>
                  <a:pt x="126745" y="678784"/>
                  <a:pt x="122742" y="672505"/>
                  <a:pt x="121023" y="665629"/>
                </a:cubicBezTo>
                <a:cubicBezTo>
                  <a:pt x="118251" y="654543"/>
                  <a:pt x="116779" y="643167"/>
                  <a:pt x="114300" y="632012"/>
                </a:cubicBezTo>
                <a:cubicBezTo>
                  <a:pt x="112295" y="622991"/>
                  <a:pt x="109229" y="614210"/>
                  <a:pt x="107576" y="605118"/>
                </a:cubicBezTo>
                <a:cubicBezTo>
                  <a:pt x="104741" y="589526"/>
                  <a:pt x="103458" y="573685"/>
                  <a:pt x="100853" y="558053"/>
                </a:cubicBezTo>
                <a:cubicBezTo>
                  <a:pt x="98974" y="546781"/>
                  <a:pt x="96008" y="535707"/>
                  <a:pt x="94129" y="524435"/>
                </a:cubicBezTo>
                <a:cubicBezTo>
                  <a:pt x="82083" y="452160"/>
                  <a:pt x="93592" y="502111"/>
                  <a:pt x="80682" y="450477"/>
                </a:cubicBezTo>
                <a:cubicBezTo>
                  <a:pt x="78441" y="416859"/>
                  <a:pt x="77973" y="383076"/>
                  <a:pt x="73959" y="349624"/>
                </a:cubicBezTo>
                <a:cubicBezTo>
                  <a:pt x="71236" y="326931"/>
                  <a:pt x="66056" y="304561"/>
                  <a:pt x="60512" y="282388"/>
                </a:cubicBezTo>
                <a:cubicBezTo>
                  <a:pt x="56029" y="264459"/>
                  <a:pt x="49677" y="246896"/>
                  <a:pt x="47064" y="228600"/>
                </a:cubicBezTo>
                <a:cubicBezTo>
                  <a:pt x="41622" y="190500"/>
                  <a:pt x="42676" y="186348"/>
                  <a:pt x="33617" y="154641"/>
                </a:cubicBezTo>
                <a:cubicBezTo>
                  <a:pt x="31670" y="147827"/>
                  <a:pt x="28431" y="141389"/>
                  <a:pt x="26894" y="134471"/>
                </a:cubicBezTo>
                <a:cubicBezTo>
                  <a:pt x="23937" y="121163"/>
                  <a:pt x="22609" y="107542"/>
                  <a:pt x="20170" y="94129"/>
                </a:cubicBezTo>
                <a:cubicBezTo>
                  <a:pt x="18126" y="82886"/>
                  <a:pt x="15926" y="71667"/>
                  <a:pt x="13447" y="60512"/>
                </a:cubicBezTo>
                <a:cubicBezTo>
                  <a:pt x="11442" y="51491"/>
                  <a:pt x="8728" y="42639"/>
                  <a:pt x="6723" y="33618"/>
                </a:cubicBezTo>
                <a:cubicBezTo>
                  <a:pt x="4244" y="22462"/>
                  <a:pt x="0" y="0"/>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67" name="Google Shape;167;p9"/>
          <p:cNvSpPr/>
          <p:nvPr/>
        </p:nvSpPr>
        <p:spPr>
          <a:xfrm>
            <a:off x="7553604" y="4328591"/>
            <a:ext cx="598394" cy="174830"/>
          </a:xfrm>
          <a:custGeom>
            <a:avLst/>
            <a:gdLst/>
            <a:ahLst/>
            <a:cxnLst/>
            <a:rect l="l" t="t" r="r" b="b"/>
            <a:pathLst>
              <a:path w="598394" h="174830" extrusionOk="0">
                <a:moveTo>
                  <a:pt x="0" y="0"/>
                </a:moveTo>
                <a:cubicBezTo>
                  <a:pt x="11206" y="6724"/>
                  <a:pt x="21721" y="14763"/>
                  <a:pt x="33618" y="20171"/>
                </a:cubicBezTo>
                <a:cubicBezTo>
                  <a:pt x="88953" y="45324"/>
                  <a:pt x="70844" y="23617"/>
                  <a:pt x="141194" y="47065"/>
                </a:cubicBezTo>
                <a:cubicBezTo>
                  <a:pt x="147918" y="49306"/>
                  <a:pt x="154415" y="52398"/>
                  <a:pt x="161365" y="53788"/>
                </a:cubicBezTo>
                <a:cubicBezTo>
                  <a:pt x="188101" y="59135"/>
                  <a:pt x="215596" y="60622"/>
                  <a:pt x="242047" y="67235"/>
                </a:cubicBezTo>
                <a:cubicBezTo>
                  <a:pt x="326121" y="88255"/>
                  <a:pt x="221592" y="61391"/>
                  <a:pt x="289112" y="80682"/>
                </a:cubicBezTo>
                <a:cubicBezTo>
                  <a:pt x="297997" y="83221"/>
                  <a:pt x="307155" y="84751"/>
                  <a:pt x="316006" y="87406"/>
                </a:cubicBezTo>
                <a:cubicBezTo>
                  <a:pt x="329583" y="91479"/>
                  <a:pt x="342900" y="96371"/>
                  <a:pt x="356347" y="100853"/>
                </a:cubicBezTo>
                <a:cubicBezTo>
                  <a:pt x="363071" y="103094"/>
                  <a:pt x="369642" y="105857"/>
                  <a:pt x="376518" y="107576"/>
                </a:cubicBezTo>
                <a:cubicBezTo>
                  <a:pt x="394447" y="112059"/>
                  <a:pt x="412773" y="115180"/>
                  <a:pt x="430306" y="121024"/>
                </a:cubicBezTo>
                <a:lnTo>
                  <a:pt x="551329" y="161365"/>
                </a:lnTo>
                <a:lnTo>
                  <a:pt x="571500" y="168088"/>
                </a:lnTo>
                <a:cubicBezTo>
                  <a:pt x="593799" y="175521"/>
                  <a:pt x="584583" y="174812"/>
                  <a:pt x="598394" y="174812"/>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68" name="Google Shape;168;p9"/>
          <p:cNvSpPr/>
          <p:nvPr/>
        </p:nvSpPr>
        <p:spPr>
          <a:xfrm>
            <a:off x="3099785" y="158310"/>
            <a:ext cx="430306" cy="948018"/>
          </a:xfrm>
          <a:custGeom>
            <a:avLst/>
            <a:gdLst/>
            <a:ahLst/>
            <a:cxnLst/>
            <a:rect l="l" t="t" r="r" b="b"/>
            <a:pathLst>
              <a:path w="430306" h="948018" extrusionOk="0">
                <a:moveTo>
                  <a:pt x="403412" y="948018"/>
                </a:moveTo>
                <a:cubicBezTo>
                  <a:pt x="410513" y="930266"/>
                  <a:pt x="418315" y="912669"/>
                  <a:pt x="423583" y="894229"/>
                </a:cubicBezTo>
                <a:cubicBezTo>
                  <a:pt x="426122" y="885344"/>
                  <a:pt x="428065" y="876300"/>
                  <a:pt x="430306" y="867335"/>
                </a:cubicBezTo>
                <a:cubicBezTo>
                  <a:pt x="428065" y="826994"/>
                  <a:pt x="427414" y="786533"/>
                  <a:pt x="423583" y="746312"/>
                </a:cubicBezTo>
                <a:cubicBezTo>
                  <a:pt x="422911" y="739257"/>
                  <a:pt x="418578" y="733017"/>
                  <a:pt x="416859" y="726141"/>
                </a:cubicBezTo>
                <a:cubicBezTo>
                  <a:pt x="414087" y="715054"/>
                  <a:pt x="412615" y="703679"/>
                  <a:pt x="410136" y="692523"/>
                </a:cubicBezTo>
                <a:cubicBezTo>
                  <a:pt x="408131" y="683502"/>
                  <a:pt x="405417" y="674650"/>
                  <a:pt x="403412" y="665629"/>
                </a:cubicBezTo>
                <a:cubicBezTo>
                  <a:pt x="397924" y="640934"/>
                  <a:pt x="396997" y="628557"/>
                  <a:pt x="389965" y="605118"/>
                </a:cubicBezTo>
                <a:cubicBezTo>
                  <a:pt x="389941" y="605040"/>
                  <a:pt x="373169" y="554731"/>
                  <a:pt x="369794" y="544606"/>
                </a:cubicBezTo>
                <a:lnTo>
                  <a:pt x="356347" y="504265"/>
                </a:lnTo>
                <a:cubicBezTo>
                  <a:pt x="354106" y="497541"/>
                  <a:pt x="353555" y="489991"/>
                  <a:pt x="349624" y="484094"/>
                </a:cubicBezTo>
                <a:cubicBezTo>
                  <a:pt x="345142" y="477370"/>
                  <a:pt x="339791" y="471151"/>
                  <a:pt x="336177" y="463923"/>
                </a:cubicBezTo>
                <a:cubicBezTo>
                  <a:pt x="333007" y="457584"/>
                  <a:pt x="332623" y="450092"/>
                  <a:pt x="329453" y="443753"/>
                </a:cubicBezTo>
                <a:cubicBezTo>
                  <a:pt x="315035" y="414917"/>
                  <a:pt x="316657" y="430182"/>
                  <a:pt x="295836" y="403412"/>
                </a:cubicBezTo>
                <a:cubicBezTo>
                  <a:pt x="285914" y="390655"/>
                  <a:pt x="280370" y="374498"/>
                  <a:pt x="268942" y="363070"/>
                </a:cubicBezTo>
                <a:cubicBezTo>
                  <a:pt x="257736" y="351864"/>
                  <a:pt x="244115" y="342639"/>
                  <a:pt x="235324" y="329453"/>
                </a:cubicBezTo>
                <a:cubicBezTo>
                  <a:pt x="226359" y="316006"/>
                  <a:pt x="219858" y="300540"/>
                  <a:pt x="208430" y="289112"/>
                </a:cubicBezTo>
                <a:cubicBezTo>
                  <a:pt x="201706" y="282388"/>
                  <a:pt x="194097" y="276447"/>
                  <a:pt x="188259" y="268941"/>
                </a:cubicBezTo>
                <a:cubicBezTo>
                  <a:pt x="178337" y="256184"/>
                  <a:pt x="172793" y="240028"/>
                  <a:pt x="161365" y="228600"/>
                </a:cubicBezTo>
                <a:cubicBezTo>
                  <a:pt x="129766" y="197001"/>
                  <a:pt x="146469" y="216342"/>
                  <a:pt x="114300" y="168088"/>
                </a:cubicBezTo>
                <a:lnTo>
                  <a:pt x="100853" y="147918"/>
                </a:lnTo>
                <a:cubicBezTo>
                  <a:pt x="89417" y="113607"/>
                  <a:pt x="101431" y="139627"/>
                  <a:pt x="73959" y="107576"/>
                </a:cubicBezTo>
                <a:cubicBezTo>
                  <a:pt x="17141" y="41288"/>
                  <a:pt x="82936" y="113751"/>
                  <a:pt x="40342" y="60512"/>
                </a:cubicBezTo>
                <a:cubicBezTo>
                  <a:pt x="36382" y="55562"/>
                  <a:pt x="31377" y="51547"/>
                  <a:pt x="26894" y="47065"/>
                </a:cubicBezTo>
                <a:cubicBezTo>
                  <a:pt x="24653" y="40341"/>
                  <a:pt x="23340" y="33233"/>
                  <a:pt x="20171" y="26894"/>
                </a:cubicBezTo>
                <a:cubicBezTo>
                  <a:pt x="12568" y="11686"/>
                  <a:pt x="9457" y="9455"/>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69" name="Google Shape;169;p9"/>
          <p:cNvSpPr/>
          <p:nvPr/>
        </p:nvSpPr>
        <p:spPr>
          <a:xfrm>
            <a:off x="3854227" y="430692"/>
            <a:ext cx="13447" cy="679076"/>
          </a:xfrm>
          <a:custGeom>
            <a:avLst/>
            <a:gdLst/>
            <a:ahLst/>
            <a:cxnLst/>
            <a:rect l="l" t="t" r="r" b="b"/>
            <a:pathLst>
              <a:path w="13447" h="679076" extrusionOk="0">
                <a:moveTo>
                  <a:pt x="13447" y="679076"/>
                </a:moveTo>
                <a:cubicBezTo>
                  <a:pt x="11206" y="560294"/>
                  <a:pt x="9173" y="441507"/>
                  <a:pt x="6724" y="322729"/>
                </a:cubicBezTo>
                <a:cubicBezTo>
                  <a:pt x="-204" y="-13266"/>
                  <a:pt x="0" y="128367"/>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70" name="Google Shape;170;p9"/>
          <p:cNvSpPr/>
          <p:nvPr/>
        </p:nvSpPr>
        <p:spPr>
          <a:xfrm>
            <a:off x="4337939" y="491062"/>
            <a:ext cx="107576" cy="988359"/>
          </a:xfrm>
          <a:custGeom>
            <a:avLst/>
            <a:gdLst/>
            <a:ahLst/>
            <a:cxnLst/>
            <a:rect l="l" t="t" r="r" b="b"/>
            <a:pathLst>
              <a:path w="107576" h="988359" extrusionOk="0">
                <a:moveTo>
                  <a:pt x="107576" y="988359"/>
                </a:moveTo>
                <a:cubicBezTo>
                  <a:pt x="105335" y="921124"/>
                  <a:pt x="104923" y="853802"/>
                  <a:pt x="100853" y="786653"/>
                </a:cubicBezTo>
                <a:cubicBezTo>
                  <a:pt x="100424" y="779579"/>
                  <a:pt x="95666" y="773401"/>
                  <a:pt x="94129" y="766483"/>
                </a:cubicBezTo>
                <a:cubicBezTo>
                  <a:pt x="91172" y="753175"/>
                  <a:pt x="89647" y="739589"/>
                  <a:pt x="87406" y="726142"/>
                </a:cubicBezTo>
                <a:cubicBezTo>
                  <a:pt x="84080" y="682902"/>
                  <a:pt x="81348" y="629282"/>
                  <a:pt x="73959" y="584947"/>
                </a:cubicBezTo>
                <a:cubicBezTo>
                  <a:pt x="70202" y="562402"/>
                  <a:pt x="64993" y="540124"/>
                  <a:pt x="60511" y="517712"/>
                </a:cubicBezTo>
                <a:cubicBezTo>
                  <a:pt x="51971" y="475014"/>
                  <a:pt x="56564" y="495196"/>
                  <a:pt x="47064" y="457200"/>
                </a:cubicBezTo>
                <a:cubicBezTo>
                  <a:pt x="44823" y="437030"/>
                  <a:pt x="43023" y="416805"/>
                  <a:pt x="40341" y="396689"/>
                </a:cubicBezTo>
                <a:cubicBezTo>
                  <a:pt x="38539" y="383176"/>
                  <a:pt x="35690" y="369821"/>
                  <a:pt x="33617" y="356347"/>
                </a:cubicBezTo>
                <a:cubicBezTo>
                  <a:pt x="31207" y="340684"/>
                  <a:pt x="29135" y="324971"/>
                  <a:pt x="26894" y="309283"/>
                </a:cubicBezTo>
                <a:cubicBezTo>
                  <a:pt x="24653" y="239806"/>
                  <a:pt x="23641" y="170279"/>
                  <a:pt x="20170" y="100853"/>
                </a:cubicBezTo>
                <a:cubicBezTo>
                  <a:pt x="19157" y="80584"/>
                  <a:pt x="17427" y="60242"/>
                  <a:pt x="13447" y="40342"/>
                </a:cubicBezTo>
                <a:cubicBezTo>
                  <a:pt x="10667" y="26443"/>
                  <a:pt x="0" y="0"/>
                  <a:pt x="0"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71" name="Google Shape;171;p9"/>
          <p:cNvSpPr/>
          <p:nvPr/>
        </p:nvSpPr>
        <p:spPr>
          <a:xfrm>
            <a:off x="4755781" y="1396298"/>
            <a:ext cx="121063" cy="342900"/>
          </a:xfrm>
          <a:custGeom>
            <a:avLst/>
            <a:gdLst/>
            <a:ahLst/>
            <a:cxnLst/>
            <a:rect l="l" t="t" r="r" b="b"/>
            <a:pathLst>
              <a:path w="121063" h="342900" extrusionOk="0">
                <a:moveTo>
                  <a:pt x="121063" y="342900"/>
                </a:moveTo>
                <a:cubicBezTo>
                  <a:pt x="118822" y="331694"/>
                  <a:pt x="117111" y="320369"/>
                  <a:pt x="114339" y="309282"/>
                </a:cubicBezTo>
                <a:cubicBezTo>
                  <a:pt x="112620" y="302407"/>
                  <a:pt x="109210" y="296017"/>
                  <a:pt x="107616" y="289112"/>
                </a:cubicBezTo>
                <a:cubicBezTo>
                  <a:pt x="102408" y="266543"/>
                  <a:pt x="95649" y="222327"/>
                  <a:pt x="87445" y="194982"/>
                </a:cubicBezTo>
                <a:cubicBezTo>
                  <a:pt x="83372" y="181405"/>
                  <a:pt x="78480" y="168088"/>
                  <a:pt x="73998" y="154641"/>
                </a:cubicBezTo>
                <a:lnTo>
                  <a:pt x="60551" y="114300"/>
                </a:lnTo>
                <a:cubicBezTo>
                  <a:pt x="58310" y="107577"/>
                  <a:pt x="58839" y="99141"/>
                  <a:pt x="53828" y="94130"/>
                </a:cubicBezTo>
                <a:lnTo>
                  <a:pt x="40380" y="80682"/>
                </a:lnTo>
                <a:lnTo>
                  <a:pt x="26933" y="40341"/>
                </a:lnTo>
                <a:cubicBezTo>
                  <a:pt x="24692" y="33618"/>
                  <a:pt x="26107" y="24102"/>
                  <a:pt x="20210" y="20171"/>
                </a:cubicBezTo>
                <a:cubicBezTo>
                  <a:pt x="-1826" y="5481"/>
                  <a:pt x="39" y="14805"/>
                  <a:pt x="39" y="0"/>
                </a:cubicBezTo>
              </a:path>
            </a:pathLst>
          </a:custGeom>
          <a:noFill/>
          <a:ln w="254000" cap="rnd" cmpd="sng">
            <a:solidFill>
              <a:srgbClr val="8A76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72" name="Google Shape;172;p9"/>
          <p:cNvSpPr/>
          <p:nvPr/>
        </p:nvSpPr>
        <p:spPr>
          <a:xfrm>
            <a:off x="1105327" y="762907"/>
            <a:ext cx="6413485" cy="5101956"/>
          </a:xfrm>
          <a:custGeom>
            <a:avLst/>
            <a:gdLst/>
            <a:ahLst/>
            <a:cxnLst/>
            <a:rect l="l" t="t" r="r" b="b"/>
            <a:pathLst>
              <a:path w="6212541" h="4854388" extrusionOk="0">
                <a:moveTo>
                  <a:pt x="228600" y="497541"/>
                </a:moveTo>
                <a:lnTo>
                  <a:pt x="228600" y="497541"/>
                </a:lnTo>
                <a:cubicBezTo>
                  <a:pt x="219635" y="515470"/>
                  <a:pt x="212019" y="534140"/>
                  <a:pt x="201706" y="551329"/>
                </a:cubicBezTo>
                <a:cubicBezTo>
                  <a:pt x="198445" y="556765"/>
                  <a:pt x="191521" y="559341"/>
                  <a:pt x="188259" y="564777"/>
                </a:cubicBezTo>
                <a:cubicBezTo>
                  <a:pt x="184613" y="570854"/>
                  <a:pt x="184977" y="578752"/>
                  <a:pt x="181535" y="584947"/>
                </a:cubicBezTo>
                <a:cubicBezTo>
                  <a:pt x="173686" y="599074"/>
                  <a:pt x="163606" y="611841"/>
                  <a:pt x="154641" y="625288"/>
                </a:cubicBezTo>
                <a:lnTo>
                  <a:pt x="141194" y="645459"/>
                </a:lnTo>
                <a:lnTo>
                  <a:pt x="121024" y="705971"/>
                </a:lnTo>
                <a:cubicBezTo>
                  <a:pt x="118783" y="712694"/>
                  <a:pt x="118231" y="720244"/>
                  <a:pt x="114300" y="726141"/>
                </a:cubicBezTo>
                <a:lnTo>
                  <a:pt x="100853" y="746312"/>
                </a:lnTo>
                <a:cubicBezTo>
                  <a:pt x="96371" y="759759"/>
                  <a:pt x="93745" y="773975"/>
                  <a:pt x="87406" y="786653"/>
                </a:cubicBezTo>
                <a:cubicBezTo>
                  <a:pt x="82924" y="795618"/>
                  <a:pt x="77681" y="804241"/>
                  <a:pt x="73959" y="813547"/>
                </a:cubicBezTo>
                <a:cubicBezTo>
                  <a:pt x="68695" y="826708"/>
                  <a:pt x="64994" y="840441"/>
                  <a:pt x="60512" y="853888"/>
                </a:cubicBezTo>
                <a:lnTo>
                  <a:pt x="53788" y="874059"/>
                </a:lnTo>
                <a:cubicBezTo>
                  <a:pt x="51547" y="880782"/>
                  <a:pt x="50996" y="888332"/>
                  <a:pt x="47065" y="894229"/>
                </a:cubicBezTo>
                <a:cubicBezTo>
                  <a:pt x="32943" y="915413"/>
                  <a:pt x="33318" y="911018"/>
                  <a:pt x="26894" y="934571"/>
                </a:cubicBezTo>
                <a:cubicBezTo>
                  <a:pt x="22031" y="952401"/>
                  <a:pt x="16485" y="970129"/>
                  <a:pt x="13447" y="988359"/>
                </a:cubicBezTo>
                <a:lnTo>
                  <a:pt x="0" y="1069041"/>
                </a:lnTo>
                <a:cubicBezTo>
                  <a:pt x="2241" y="1134035"/>
                  <a:pt x="4361" y="1199034"/>
                  <a:pt x="6724" y="1264024"/>
                </a:cubicBezTo>
                <a:cubicBezTo>
                  <a:pt x="17699" y="1565835"/>
                  <a:pt x="1263" y="1359003"/>
                  <a:pt x="20171" y="1472453"/>
                </a:cubicBezTo>
                <a:cubicBezTo>
                  <a:pt x="30472" y="1534261"/>
                  <a:pt x="20730" y="1501028"/>
                  <a:pt x="33618" y="1539688"/>
                </a:cubicBezTo>
                <a:cubicBezTo>
                  <a:pt x="35859" y="1557618"/>
                  <a:pt x="37593" y="1575618"/>
                  <a:pt x="40341" y="1593477"/>
                </a:cubicBezTo>
                <a:cubicBezTo>
                  <a:pt x="42079" y="1604772"/>
                  <a:pt x="46599" y="1615676"/>
                  <a:pt x="47065" y="1627094"/>
                </a:cubicBezTo>
                <a:cubicBezTo>
                  <a:pt x="51088" y="1725649"/>
                  <a:pt x="49765" y="1824374"/>
                  <a:pt x="53788" y="1922929"/>
                </a:cubicBezTo>
                <a:cubicBezTo>
                  <a:pt x="54672" y="1944586"/>
                  <a:pt x="67590" y="1977781"/>
                  <a:pt x="73959" y="1996888"/>
                </a:cubicBezTo>
                <a:lnTo>
                  <a:pt x="87406" y="2037229"/>
                </a:lnTo>
                <a:cubicBezTo>
                  <a:pt x="89647" y="2043953"/>
                  <a:pt x="92411" y="2050524"/>
                  <a:pt x="94130" y="2057400"/>
                </a:cubicBezTo>
                <a:cubicBezTo>
                  <a:pt x="96371" y="2066365"/>
                  <a:pt x="97213" y="2075801"/>
                  <a:pt x="100853" y="2084294"/>
                </a:cubicBezTo>
                <a:cubicBezTo>
                  <a:pt x="104036" y="2091721"/>
                  <a:pt x="110686" y="2097237"/>
                  <a:pt x="114300" y="2104465"/>
                </a:cubicBezTo>
                <a:cubicBezTo>
                  <a:pt x="117470" y="2110804"/>
                  <a:pt x="118232" y="2118121"/>
                  <a:pt x="121024" y="2124635"/>
                </a:cubicBezTo>
                <a:cubicBezTo>
                  <a:pt x="124972" y="2133847"/>
                  <a:pt x="129989" y="2142564"/>
                  <a:pt x="134471" y="2151529"/>
                </a:cubicBezTo>
                <a:cubicBezTo>
                  <a:pt x="137326" y="2162949"/>
                  <a:pt x="142556" y="2186799"/>
                  <a:pt x="147918" y="2198594"/>
                </a:cubicBezTo>
                <a:cubicBezTo>
                  <a:pt x="156213" y="2216843"/>
                  <a:pt x="174812" y="2252382"/>
                  <a:pt x="174812" y="2252382"/>
                </a:cubicBezTo>
                <a:cubicBezTo>
                  <a:pt x="177053" y="2263588"/>
                  <a:pt x="177522" y="2275300"/>
                  <a:pt x="181535" y="2286000"/>
                </a:cubicBezTo>
                <a:cubicBezTo>
                  <a:pt x="184372" y="2293566"/>
                  <a:pt x="192146" y="2298605"/>
                  <a:pt x="194983" y="2306171"/>
                </a:cubicBezTo>
                <a:cubicBezTo>
                  <a:pt x="198996" y="2316871"/>
                  <a:pt x="197604" y="2329122"/>
                  <a:pt x="201706" y="2339788"/>
                </a:cubicBezTo>
                <a:cubicBezTo>
                  <a:pt x="208902" y="2358498"/>
                  <a:pt x="223738" y="2374130"/>
                  <a:pt x="228600" y="2393577"/>
                </a:cubicBezTo>
                <a:cubicBezTo>
                  <a:pt x="240998" y="2443163"/>
                  <a:pt x="227675" y="2398139"/>
                  <a:pt x="248771" y="2447365"/>
                </a:cubicBezTo>
                <a:cubicBezTo>
                  <a:pt x="251563" y="2453879"/>
                  <a:pt x="252702" y="2461021"/>
                  <a:pt x="255494" y="2467535"/>
                </a:cubicBezTo>
                <a:cubicBezTo>
                  <a:pt x="259442" y="2476747"/>
                  <a:pt x="265422" y="2485044"/>
                  <a:pt x="268941" y="2494429"/>
                </a:cubicBezTo>
                <a:cubicBezTo>
                  <a:pt x="272186" y="2503082"/>
                  <a:pt x="272111" y="2512794"/>
                  <a:pt x="275665" y="2521324"/>
                </a:cubicBezTo>
                <a:cubicBezTo>
                  <a:pt x="283375" y="2539828"/>
                  <a:pt x="296219" y="2556095"/>
                  <a:pt x="302559" y="2575112"/>
                </a:cubicBezTo>
                <a:cubicBezTo>
                  <a:pt x="304800" y="2581835"/>
                  <a:pt x="305712" y="2589160"/>
                  <a:pt x="309283" y="2595282"/>
                </a:cubicBezTo>
                <a:cubicBezTo>
                  <a:pt x="321498" y="2616222"/>
                  <a:pt x="349624" y="2655794"/>
                  <a:pt x="349624" y="2655794"/>
                </a:cubicBezTo>
                <a:cubicBezTo>
                  <a:pt x="364045" y="2699062"/>
                  <a:pt x="345041" y="2652068"/>
                  <a:pt x="376518" y="2696135"/>
                </a:cubicBezTo>
                <a:cubicBezTo>
                  <a:pt x="382344" y="2704291"/>
                  <a:pt x="384808" y="2714434"/>
                  <a:pt x="389965" y="2723029"/>
                </a:cubicBezTo>
                <a:cubicBezTo>
                  <a:pt x="398280" y="2736887"/>
                  <a:pt x="408293" y="2749666"/>
                  <a:pt x="416859" y="2763371"/>
                </a:cubicBezTo>
                <a:lnTo>
                  <a:pt x="450477" y="2817159"/>
                </a:lnTo>
                <a:cubicBezTo>
                  <a:pt x="452718" y="2823882"/>
                  <a:pt x="453758" y="2831134"/>
                  <a:pt x="457200" y="2837329"/>
                </a:cubicBezTo>
                <a:cubicBezTo>
                  <a:pt x="483828" y="2885261"/>
                  <a:pt x="481855" y="2866467"/>
                  <a:pt x="504265" y="2911288"/>
                </a:cubicBezTo>
                <a:cubicBezTo>
                  <a:pt x="507435" y="2917627"/>
                  <a:pt x="507472" y="2925305"/>
                  <a:pt x="510988" y="2931459"/>
                </a:cubicBezTo>
                <a:cubicBezTo>
                  <a:pt x="516548" y="2941189"/>
                  <a:pt x="525220" y="2948850"/>
                  <a:pt x="531159" y="2958353"/>
                </a:cubicBezTo>
                <a:cubicBezTo>
                  <a:pt x="570553" y="3021383"/>
                  <a:pt x="521040" y="2953600"/>
                  <a:pt x="558053" y="3005418"/>
                </a:cubicBezTo>
                <a:cubicBezTo>
                  <a:pt x="564566" y="3014537"/>
                  <a:pt x="571711" y="3023193"/>
                  <a:pt x="578224" y="3032312"/>
                </a:cubicBezTo>
                <a:cubicBezTo>
                  <a:pt x="582921" y="3038887"/>
                  <a:pt x="586974" y="3045907"/>
                  <a:pt x="591671" y="3052482"/>
                </a:cubicBezTo>
                <a:cubicBezTo>
                  <a:pt x="598184" y="3061601"/>
                  <a:pt x="605902" y="3069874"/>
                  <a:pt x="611841" y="3079377"/>
                </a:cubicBezTo>
                <a:cubicBezTo>
                  <a:pt x="617153" y="3087876"/>
                  <a:pt x="619274" y="3098253"/>
                  <a:pt x="625288" y="3106271"/>
                </a:cubicBezTo>
                <a:cubicBezTo>
                  <a:pt x="632895" y="3116413"/>
                  <a:pt x="643932" y="3123539"/>
                  <a:pt x="652183" y="3133165"/>
                </a:cubicBezTo>
                <a:cubicBezTo>
                  <a:pt x="657442" y="3139300"/>
                  <a:pt x="660933" y="3146760"/>
                  <a:pt x="665630" y="3153335"/>
                </a:cubicBezTo>
                <a:cubicBezTo>
                  <a:pt x="672143" y="3162453"/>
                  <a:pt x="678626" y="3171620"/>
                  <a:pt x="685800" y="3180229"/>
                </a:cubicBezTo>
                <a:cubicBezTo>
                  <a:pt x="689858" y="3185099"/>
                  <a:pt x="695287" y="3188727"/>
                  <a:pt x="699247" y="3193677"/>
                </a:cubicBezTo>
                <a:cubicBezTo>
                  <a:pt x="704295" y="3199987"/>
                  <a:pt x="707521" y="3207639"/>
                  <a:pt x="712694" y="3213847"/>
                </a:cubicBezTo>
                <a:cubicBezTo>
                  <a:pt x="718781" y="3221152"/>
                  <a:pt x="726677" y="3226798"/>
                  <a:pt x="732865" y="3234018"/>
                </a:cubicBezTo>
                <a:cubicBezTo>
                  <a:pt x="740158" y="3242526"/>
                  <a:pt x="745861" y="3252304"/>
                  <a:pt x="753035" y="3260912"/>
                </a:cubicBezTo>
                <a:cubicBezTo>
                  <a:pt x="757093" y="3265782"/>
                  <a:pt x="762425" y="3269489"/>
                  <a:pt x="766483" y="3274359"/>
                </a:cubicBezTo>
                <a:cubicBezTo>
                  <a:pt x="788185" y="3300401"/>
                  <a:pt x="795493" y="3320594"/>
                  <a:pt x="826994" y="3341594"/>
                </a:cubicBezTo>
                <a:cubicBezTo>
                  <a:pt x="838450" y="3349231"/>
                  <a:pt x="865716" y="3366869"/>
                  <a:pt x="874059" y="3375212"/>
                </a:cubicBezTo>
                <a:cubicBezTo>
                  <a:pt x="904471" y="3405624"/>
                  <a:pt x="868409" y="3389016"/>
                  <a:pt x="907677" y="3402106"/>
                </a:cubicBezTo>
                <a:cubicBezTo>
                  <a:pt x="912159" y="3408830"/>
                  <a:pt x="915951" y="3416069"/>
                  <a:pt x="921124" y="3422277"/>
                </a:cubicBezTo>
                <a:cubicBezTo>
                  <a:pt x="927211" y="3429581"/>
                  <a:pt x="936020" y="3434536"/>
                  <a:pt x="941294" y="3442447"/>
                </a:cubicBezTo>
                <a:cubicBezTo>
                  <a:pt x="967275" y="3481418"/>
                  <a:pt x="923079" y="3445992"/>
                  <a:pt x="968188" y="3476065"/>
                </a:cubicBezTo>
                <a:cubicBezTo>
                  <a:pt x="978175" y="3491045"/>
                  <a:pt x="981394" y="3498731"/>
                  <a:pt x="995083" y="3509682"/>
                </a:cubicBezTo>
                <a:cubicBezTo>
                  <a:pt x="1001393" y="3514730"/>
                  <a:pt x="1008943" y="3518081"/>
                  <a:pt x="1015253" y="3523129"/>
                </a:cubicBezTo>
                <a:cubicBezTo>
                  <a:pt x="1020203" y="3527089"/>
                  <a:pt x="1023629" y="3532773"/>
                  <a:pt x="1028700" y="3536577"/>
                </a:cubicBezTo>
                <a:cubicBezTo>
                  <a:pt x="1041629" y="3546274"/>
                  <a:pt x="1055594" y="3554506"/>
                  <a:pt x="1069041" y="3563471"/>
                </a:cubicBezTo>
                <a:cubicBezTo>
                  <a:pt x="1075765" y="3567953"/>
                  <a:pt x="1081709" y="3573917"/>
                  <a:pt x="1089212" y="3576918"/>
                </a:cubicBezTo>
                <a:cubicBezTo>
                  <a:pt x="1100418" y="3581400"/>
                  <a:pt x="1112234" y="3584586"/>
                  <a:pt x="1122830" y="3590365"/>
                </a:cubicBezTo>
                <a:cubicBezTo>
                  <a:pt x="1137018" y="3598104"/>
                  <a:pt x="1149724" y="3608294"/>
                  <a:pt x="1163171" y="3617259"/>
                </a:cubicBezTo>
                <a:cubicBezTo>
                  <a:pt x="1169894" y="3621741"/>
                  <a:pt x="1177627" y="3624992"/>
                  <a:pt x="1183341" y="3630706"/>
                </a:cubicBezTo>
                <a:cubicBezTo>
                  <a:pt x="1198211" y="3645576"/>
                  <a:pt x="1204961" y="3654963"/>
                  <a:pt x="1223683" y="3664324"/>
                </a:cubicBezTo>
                <a:cubicBezTo>
                  <a:pt x="1230022" y="3667493"/>
                  <a:pt x="1237130" y="3668806"/>
                  <a:pt x="1243853" y="3671047"/>
                </a:cubicBezTo>
                <a:cubicBezTo>
                  <a:pt x="1291377" y="3702729"/>
                  <a:pt x="1232558" y="3662979"/>
                  <a:pt x="1290918" y="3704665"/>
                </a:cubicBezTo>
                <a:cubicBezTo>
                  <a:pt x="1297493" y="3709362"/>
                  <a:pt x="1304880" y="3712939"/>
                  <a:pt x="1311088" y="3718112"/>
                </a:cubicBezTo>
                <a:cubicBezTo>
                  <a:pt x="1318393" y="3724199"/>
                  <a:pt x="1323196" y="3733243"/>
                  <a:pt x="1331259" y="3738282"/>
                </a:cubicBezTo>
                <a:cubicBezTo>
                  <a:pt x="1341494" y="3744679"/>
                  <a:pt x="1353671" y="3747247"/>
                  <a:pt x="1364877" y="3751729"/>
                </a:cubicBezTo>
                <a:cubicBezTo>
                  <a:pt x="1392904" y="3779759"/>
                  <a:pt x="1361747" y="3750357"/>
                  <a:pt x="1398494" y="3778624"/>
                </a:cubicBezTo>
                <a:cubicBezTo>
                  <a:pt x="1421243" y="3796123"/>
                  <a:pt x="1443318" y="3814483"/>
                  <a:pt x="1465730" y="3832412"/>
                </a:cubicBezTo>
                <a:cubicBezTo>
                  <a:pt x="1476936" y="3841377"/>
                  <a:pt x="1487407" y="3851346"/>
                  <a:pt x="1499347" y="3859306"/>
                </a:cubicBezTo>
                <a:lnTo>
                  <a:pt x="1559859" y="3899647"/>
                </a:lnTo>
                <a:lnTo>
                  <a:pt x="1580030" y="3913094"/>
                </a:lnTo>
                <a:cubicBezTo>
                  <a:pt x="1586753" y="3917576"/>
                  <a:pt x="1592534" y="3923986"/>
                  <a:pt x="1600200" y="3926541"/>
                </a:cubicBezTo>
                <a:cubicBezTo>
                  <a:pt x="1606924" y="3928782"/>
                  <a:pt x="1614176" y="3929823"/>
                  <a:pt x="1620371" y="3933265"/>
                </a:cubicBezTo>
                <a:cubicBezTo>
                  <a:pt x="1634498" y="3941114"/>
                  <a:pt x="1646854" y="3951844"/>
                  <a:pt x="1660712" y="3960159"/>
                </a:cubicBezTo>
                <a:cubicBezTo>
                  <a:pt x="1671918" y="3966882"/>
                  <a:pt x="1683696" y="3972733"/>
                  <a:pt x="1694330" y="3980329"/>
                </a:cubicBezTo>
                <a:cubicBezTo>
                  <a:pt x="1699488" y="3984014"/>
                  <a:pt x="1702619" y="3990092"/>
                  <a:pt x="1707777" y="3993777"/>
                </a:cubicBezTo>
                <a:cubicBezTo>
                  <a:pt x="1718411" y="4001373"/>
                  <a:pt x="1731079" y="4005924"/>
                  <a:pt x="1741394" y="4013947"/>
                </a:cubicBezTo>
                <a:cubicBezTo>
                  <a:pt x="1751401" y="4021730"/>
                  <a:pt x="1758146" y="4033234"/>
                  <a:pt x="1768288" y="4040841"/>
                </a:cubicBezTo>
                <a:cubicBezTo>
                  <a:pt x="1776307" y="4046855"/>
                  <a:pt x="1786480" y="4049315"/>
                  <a:pt x="1795183" y="4054288"/>
                </a:cubicBezTo>
                <a:cubicBezTo>
                  <a:pt x="1802199" y="4058297"/>
                  <a:pt x="1808630" y="4063253"/>
                  <a:pt x="1815353" y="4067735"/>
                </a:cubicBezTo>
                <a:cubicBezTo>
                  <a:pt x="1819835" y="4074459"/>
                  <a:pt x="1822719" y="4082585"/>
                  <a:pt x="1828800" y="4087906"/>
                </a:cubicBezTo>
                <a:cubicBezTo>
                  <a:pt x="1857253" y="4112803"/>
                  <a:pt x="1861609" y="4112289"/>
                  <a:pt x="1889312" y="4121524"/>
                </a:cubicBezTo>
                <a:cubicBezTo>
                  <a:pt x="1895405" y="4126093"/>
                  <a:pt x="1926544" y="4150225"/>
                  <a:pt x="1936377" y="4155141"/>
                </a:cubicBezTo>
                <a:cubicBezTo>
                  <a:pt x="1942716" y="4158311"/>
                  <a:pt x="1949824" y="4159624"/>
                  <a:pt x="1956547" y="4161865"/>
                </a:cubicBezTo>
                <a:cubicBezTo>
                  <a:pt x="2001311" y="4206627"/>
                  <a:pt x="1953103" y="4164434"/>
                  <a:pt x="1996888" y="4188759"/>
                </a:cubicBezTo>
                <a:cubicBezTo>
                  <a:pt x="2011016" y="4196608"/>
                  <a:pt x="2023783" y="4206688"/>
                  <a:pt x="2037230" y="4215653"/>
                </a:cubicBezTo>
                <a:cubicBezTo>
                  <a:pt x="2043953" y="4220135"/>
                  <a:pt x="2049734" y="4226545"/>
                  <a:pt x="2057400" y="4229100"/>
                </a:cubicBezTo>
                <a:lnTo>
                  <a:pt x="2077571" y="4235824"/>
                </a:lnTo>
                <a:cubicBezTo>
                  <a:pt x="2098021" y="4252184"/>
                  <a:pt x="2128289" y="4277992"/>
                  <a:pt x="2151530" y="4289612"/>
                </a:cubicBezTo>
                <a:cubicBezTo>
                  <a:pt x="2160495" y="4294094"/>
                  <a:pt x="2169925" y="4297747"/>
                  <a:pt x="2178424" y="4303059"/>
                </a:cubicBezTo>
                <a:cubicBezTo>
                  <a:pt x="2187926" y="4308998"/>
                  <a:pt x="2195816" y="4317290"/>
                  <a:pt x="2205318" y="4323229"/>
                </a:cubicBezTo>
                <a:cubicBezTo>
                  <a:pt x="2213817" y="4328541"/>
                  <a:pt x="2223450" y="4331809"/>
                  <a:pt x="2232212" y="4336677"/>
                </a:cubicBezTo>
                <a:cubicBezTo>
                  <a:pt x="2243636" y="4343024"/>
                  <a:pt x="2254957" y="4349598"/>
                  <a:pt x="2265830" y="4356847"/>
                </a:cubicBezTo>
                <a:cubicBezTo>
                  <a:pt x="2275154" y="4363063"/>
                  <a:pt x="2282928" y="4371576"/>
                  <a:pt x="2292724" y="4377018"/>
                </a:cubicBezTo>
                <a:cubicBezTo>
                  <a:pt x="2303274" y="4382879"/>
                  <a:pt x="2315692" y="4384786"/>
                  <a:pt x="2326341" y="4390465"/>
                </a:cubicBezTo>
                <a:cubicBezTo>
                  <a:pt x="2349403" y="4402765"/>
                  <a:pt x="2371165" y="4417359"/>
                  <a:pt x="2393577" y="4430806"/>
                </a:cubicBezTo>
                <a:cubicBezTo>
                  <a:pt x="2404783" y="4437529"/>
                  <a:pt x="2416739" y="4443136"/>
                  <a:pt x="2427194" y="4450977"/>
                </a:cubicBezTo>
                <a:cubicBezTo>
                  <a:pt x="2445124" y="4464424"/>
                  <a:pt x="2460174" y="4482994"/>
                  <a:pt x="2480983" y="4491318"/>
                </a:cubicBezTo>
                <a:cubicBezTo>
                  <a:pt x="2498693" y="4498402"/>
                  <a:pt x="2524743" y="4507743"/>
                  <a:pt x="2541494" y="4518212"/>
                </a:cubicBezTo>
                <a:cubicBezTo>
                  <a:pt x="2588014" y="4547287"/>
                  <a:pt x="2548930" y="4531896"/>
                  <a:pt x="2588559" y="4545106"/>
                </a:cubicBezTo>
                <a:cubicBezTo>
                  <a:pt x="2597524" y="4551830"/>
                  <a:pt x="2605430" y="4560265"/>
                  <a:pt x="2615453" y="4565277"/>
                </a:cubicBezTo>
                <a:cubicBezTo>
                  <a:pt x="2628131" y="4571616"/>
                  <a:pt x="2642347" y="4574242"/>
                  <a:pt x="2655794" y="4578724"/>
                </a:cubicBezTo>
                <a:lnTo>
                  <a:pt x="2675965" y="4585447"/>
                </a:lnTo>
                <a:cubicBezTo>
                  <a:pt x="2682688" y="4587688"/>
                  <a:pt x="2689259" y="4590452"/>
                  <a:pt x="2696135" y="4592171"/>
                </a:cubicBezTo>
                <a:cubicBezTo>
                  <a:pt x="2705100" y="4594412"/>
                  <a:pt x="2714179" y="4596239"/>
                  <a:pt x="2723030" y="4598894"/>
                </a:cubicBezTo>
                <a:cubicBezTo>
                  <a:pt x="2750012" y="4606988"/>
                  <a:pt x="2764044" y="4614298"/>
                  <a:pt x="2790265" y="4619065"/>
                </a:cubicBezTo>
                <a:cubicBezTo>
                  <a:pt x="2805857" y="4621900"/>
                  <a:pt x="2821642" y="4623547"/>
                  <a:pt x="2837330" y="4625788"/>
                </a:cubicBezTo>
                <a:cubicBezTo>
                  <a:pt x="2878754" y="4639597"/>
                  <a:pt x="2836577" y="4626874"/>
                  <a:pt x="2904565" y="4639235"/>
                </a:cubicBezTo>
                <a:cubicBezTo>
                  <a:pt x="2913657" y="4640888"/>
                  <a:pt x="2922424" y="4644023"/>
                  <a:pt x="2931459" y="4645959"/>
                </a:cubicBezTo>
                <a:cubicBezTo>
                  <a:pt x="2953807" y="4650748"/>
                  <a:pt x="2976149" y="4655649"/>
                  <a:pt x="2998694" y="4659406"/>
                </a:cubicBezTo>
                <a:cubicBezTo>
                  <a:pt x="3012141" y="4661647"/>
                  <a:pt x="3025667" y="4663455"/>
                  <a:pt x="3039035" y="4666129"/>
                </a:cubicBezTo>
                <a:cubicBezTo>
                  <a:pt x="3048096" y="4667941"/>
                  <a:pt x="3056926" y="4670775"/>
                  <a:pt x="3065930" y="4672853"/>
                </a:cubicBezTo>
                <a:lnTo>
                  <a:pt x="3126441" y="4686300"/>
                </a:lnTo>
                <a:cubicBezTo>
                  <a:pt x="3135445" y="4688378"/>
                  <a:pt x="3144293" y="4691120"/>
                  <a:pt x="3153335" y="4693024"/>
                </a:cubicBezTo>
                <a:cubicBezTo>
                  <a:pt x="3261296" y="4715752"/>
                  <a:pt x="3227687" y="4710249"/>
                  <a:pt x="3314700" y="4719918"/>
                </a:cubicBezTo>
                <a:cubicBezTo>
                  <a:pt x="3380288" y="4736314"/>
                  <a:pt x="3298390" y="4716294"/>
                  <a:pt x="3375212" y="4733365"/>
                </a:cubicBezTo>
                <a:cubicBezTo>
                  <a:pt x="3423748" y="4744151"/>
                  <a:pt x="3379991" y="4736679"/>
                  <a:pt x="3435724" y="4746812"/>
                </a:cubicBezTo>
                <a:cubicBezTo>
                  <a:pt x="3449137" y="4749251"/>
                  <a:pt x="3462440" y="4753076"/>
                  <a:pt x="3476065" y="4753535"/>
                </a:cubicBezTo>
                <a:lnTo>
                  <a:pt x="4034118" y="4766982"/>
                </a:lnTo>
                <a:cubicBezTo>
                  <a:pt x="4052047" y="4769223"/>
                  <a:pt x="4070047" y="4770959"/>
                  <a:pt x="4087906" y="4773706"/>
                </a:cubicBezTo>
                <a:cubicBezTo>
                  <a:pt x="4099201" y="4775444"/>
                  <a:pt x="4110270" y="4778443"/>
                  <a:pt x="4121524" y="4780429"/>
                </a:cubicBezTo>
                <a:cubicBezTo>
                  <a:pt x="4189785" y="4792475"/>
                  <a:pt x="4191521" y="4792351"/>
                  <a:pt x="4249271" y="4800600"/>
                </a:cubicBezTo>
                <a:cubicBezTo>
                  <a:pt x="4376652" y="4836995"/>
                  <a:pt x="4216972" y="4793679"/>
                  <a:pt x="4343400" y="4820771"/>
                </a:cubicBezTo>
                <a:cubicBezTo>
                  <a:pt x="4359354" y="4824190"/>
                  <a:pt x="4374567" y="4830549"/>
                  <a:pt x="4390465" y="4834218"/>
                </a:cubicBezTo>
                <a:cubicBezTo>
                  <a:pt x="4468434" y="4852210"/>
                  <a:pt x="4395345" y="4830395"/>
                  <a:pt x="4464424" y="4847665"/>
                </a:cubicBezTo>
                <a:cubicBezTo>
                  <a:pt x="4471299" y="4849384"/>
                  <a:pt x="4477871" y="4852147"/>
                  <a:pt x="4484594" y="4854388"/>
                </a:cubicBezTo>
                <a:cubicBezTo>
                  <a:pt x="4618118" y="4841037"/>
                  <a:pt x="4501881" y="4854869"/>
                  <a:pt x="4585447" y="4840941"/>
                </a:cubicBezTo>
                <a:cubicBezTo>
                  <a:pt x="4619181" y="4835319"/>
                  <a:pt x="4668829" y="4831077"/>
                  <a:pt x="4699747" y="4820771"/>
                </a:cubicBezTo>
                <a:cubicBezTo>
                  <a:pt x="4742693" y="4806455"/>
                  <a:pt x="4693995" y="4821523"/>
                  <a:pt x="4760259" y="4807324"/>
                </a:cubicBezTo>
                <a:cubicBezTo>
                  <a:pt x="4778330" y="4803452"/>
                  <a:pt x="4795925" y="4797502"/>
                  <a:pt x="4814047" y="4793877"/>
                </a:cubicBezTo>
                <a:lnTo>
                  <a:pt x="4847665" y="4787153"/>
                </a:lnTo>
                <a:cubicBezTo>
                  <a:pt x="4880002" y="4781273"/>
                  <a:pt x="4890797" y="4780820"/>
                  <a:pt x="4921624" y="4773706"/>
                </a:cubicBezTo>
                <a:cubicBezTo>
                  <a:pt x="5005924" y="4754253"/>
                  <a:pt x="4944136" y="4764727"/>
                  <a:pt x="5022477" y="4753535"/>
                </a:cubicBezTo>
                <a:cubicBezTo>
                  <a:pt x="5033683" y="4749053"/>
                  <a:pt x="5045065" y="4744990"/>
                  <a:pt x="5056094" y="4740088"/>
                </a:cubicBezTo>
                <a:cubicBezTo>
                  <a:pt x="5065253" y="4736017"/>
                  <a:pt x="5073776" y="4730589"/>
                  <a:pt x="5082988" y="4726641"/>
                </a:cubicBezTo>
                <a:cubicBezTo>
                  <a:pt x="5089502" y="4723849"/>
                  <a:pt x="5096645" y="4722710"/>
                  <a:pt x="5103159" y="4719918"/>
                </a:cubicBezTo>
                <a:cubicBezTo>
                  <a:pt x="5112371" y="4715970"/>
                  <a:pt x="5120841" y="4710419"/>
                  <a:pt x="5130053" y="4706471"/>
                </a:cubicBezTo>
                <a:cubicBezTo>
                  <a:pt x="5136567" y="4703679"/>
                  <a:pt x="5143710" y="4702539"/>
                  <a:pt x="5150224" y="4699747"/>
                </a:cubicBezTo>
                <a:cubicBezTo>
                  <a:pt x="5159436" y="4695799"/>
                  <a:pt x="5167959" y="4690371"/>
                  <a:pt x="5177118" y="4686300"/>
                </a:cubicBezTo>
                <a:cubicBezTo>
                  <a:pt x="5188147" y="4681398"/>
                  <a:pt x="5199285" y="4676670"/>
                  <a:pt x="5210735" y="4672853"/>
                </a:cubicBezTo>
                <a:cubicBezTo>
                  <a:pt x="5219502" y="4669931"/>
                  <a:pt x="5229100" y="4669683"/>
                  <a:pt x="5237630" y="4666129"/>
                </a:cubicBezTo>
                <a:cubicBezTo>
                  <a:pt x="5330705" y="4627347"/>
                  <a:pt x="5257670" y="4647671"/>
                  <a:pt x="5318312" y="4632512"/>
                </a:cubicBezTo>
                <a:cubicBezTo>
                  <a:pt x="5327277" y="4625788"/>
                  <a:pt x="5335703" y="4618280"/>
                  <a:pt x="5345206" y="4612341"/>
                </a:cubicBezTo>
                <a:cubicBezTo>
                  <a:pt x="5400078" y="4578045"/>
                  <a:pt x="5347030" y="4618349"/>
                  <a:pt x="5392271" y="4585447"/>
                </a:cubicBezTo>
                <a:cubicBezTo>
                  <a:pt x="5410396" y="4572265"/>
                  <a:pt x="5424798" y="4552194"/>
                  <a:pt x="5446059" y="4545106"/>
                </a:cubicBezTo>
                <a:cubicBezTo>
                  <a:pt x="5465667" y="4538570"/>
                  <a:pt x="5474134" y="4536804"/>
                  <a:pt x="5493124" y="4524935"/>
                </a:cubicBezTo>
                <a:cubicBezTo>
                  <a:pt x="5539645" y="4495860"/>
                  <a:pt x="5500560" y="4511252"/>
                  <a:pt x="5540188" y="4498041"/>
                </a:cubicBezTo>
                <a:cubicBezTo>
                  <a:pt x="5549153" y="4491318"/>
                  <a:pt x="5557580" y="4483810"/>
                  <a:pt x="5567083" y="4477871"/>
                </a:cubicBezTo>
                <a:cubicBezTo>
                  <a:pt x="5575582" y="4472559"/>
                  <a:pt x="5585736" y="4470129"/>
                  <a:pt x="5593977" y="4464424"/>
                </a:cubicBezTo>
                <a:cubicBezTo>
                  <a:pt x="5614987" y="4449879"/>
                  <a:pt x="5634318" y="4433047"/>
                  <a:pt x="5654488" y="4417359"/>
                </a:cubicBezTo>
                <a:cubicBezTo>
                  <a:pt x="5661994" y="4411521"/>
                  <a:pt x="5666921" y="4402715"/>
                  <a:pt x="5674659" y="4397188"/>
                </a:cubicBezTo>
                <a:cubicBezTo>
                  <a:pt x="5682815" y="4391362"/>
                  <a:pt x="5693054" y="4389053"/>
                  <a:pt x="5701553" y="4383741"/>
                </a:cubicBezTo>
                <a:cubicBezTo>
                  <a:pt x="5711055" y="4377802"/>
                  <a:pt x="5719267" y="4369997"/>
                  <a:pt x="5728447" y="4363571"/>
                </a:cubicBezTo>
                <a:cubicBezTo>
                  <a:pt x="5741687" y="4354303"/>
                  <a:pt x="5755859" y="4346374"/>
                  <a:pt x="5768788" y="4336677"/>
                </a:cubicBezTo>
                <a:cubicBezTo>
                  <a:pt x="5777753" y="4329953"/>
                  <a:pt x="5786564" y="4323019"/>
                  <a:pt x="5795683" y="4316506"/>
                </a:cubicBezTo>
                <a:cubicBezTo>
                  <a:pt x="5802258" y="4311809"/>
                  <a:pt x="5809645" y="4308232"/>
                  <a:pt x="5815853" y="4303059"/>
                </a:cubicBezTo>
                <a:cubicBezTo>
                  <a:pt x="5823158" y="4296972"/>
                  <a:pt x="5828719" y="4288975"/>
                  <a:pt x="5836024" y="4282888"/>
                </a:cubicBezTo>
                <a:cubicBezTo>
                  <a:pt x="5846058" y="4274526"/>
                  <a:pt x="5883242" y="4253651"/>
                  <a:pt x="5889812" y="4249271"/>
                </a:cubicBezTo>
                <a:cubicBezTo>
                  <a:pt x="5899136" y="4243055"/>
                  <a:pt x="5907587" y="4235613"/>
                  <a:pt x="5916706" y="4229100"/>
                </a:cubicBezTo>
                <a:cubicBezTo>
                  <a:pt x="5923282" y="4224403"/>
                  <a:pt x="5930153" y="4220135"/>
                  <a:pt x="5936877" y="4215653"/>
                </a:cubicBezTo>
                <a:cubicBezTo>
                  <a:pt x="5941359" y="4208929"/>
                  <a:pt x="5945151" y="4201690"/>
                  <a:pt x="5950324" y="4195482"/>
                </a:cubicBezTo>
                <a:cubicBezTo>
                  <a:pt x="5956411" y="4188178"/>
                  <a:pt x="5964967" y="4183049"/>
                  <a:pt x="5970494" y="4175312"/>
                </a:cubicBezTo>
                <a:cubicBezTo>
                  <a:pt x="5976320" y="4167156"/>
                  <a:pt x="5978968" y="4157120"/>
                  <a:pt x="5983941" y="4148418"/>
                </a:cubicBezTo>
                <a:cubicBezTo>
                  <a:pt x="6000114" y="4120115"/>
                  <a:pt x="5997289" y="4135217"/>
                  <a:pt x="6010835" y="4101353"/>
                </a:cubicBezTo>
                <a:cubicBezTo>
                  <a:pt x="6016099" y="4088192"/>
                  <a:pt x="6020845" y="4074763"/>
                  <a:pt x="6024283" y="4061012"/>
                </a:cubicBezTo>
                <a:cubicBezTo>
                  <a:pt x="6026524" y="4052047"/>
                  <a:pt x="6027762" y="4042770"/>
                  <a:pt x="6031006" y="4034118"/>
                </a:cubicBezTo>
                <a:cubicBezTo>
                  <a:pt x="6034525" y="4024733"/>
                  <a:pt x="6039480" y="4015926"/>
                  <a:pt x="6044453" y="4007224"/>
                </a:cubicBezTo>
                <a:cubicBezTo>
                  <a:pt x="6048462" y="4000208"/>
                  <a:pt x="6053891" y="3994069"/>
                  <a:pt x="6057900" y="3987053"/>
                </a:cubicBezTo>
                <a:cubicBezTo>
                  <a:pt x="6062873" y="3978351"/>
                  <a:pt x="6066374" y="3968861"/>
                  <a:pt x="6071347" y="3960159"/>
                </a:cubicBezTo>
                <a:cubicBezTo>
                  <a:pt x="6075356" y="3953143"/>
                  <a:pt x="6080785" y="3947004"/>
                  <a:pt x="6084794" y="3939988"/>
                </a:cubicBezTo>
                <a:cubicBezTo>
                  <a:pt x="6089767" y="3931286"/>
                  <a:pt x="6093268" y="3921796"/>
                  <a:pt x="6098241" y="3913094"/>
                </a:cubicBezTo>
                <a:cubicBezTo>
                  <a:pt x="6102250" y="3906078"/>
                  <a:pt x="6108074" y="3900151"/>
                  <a:pt x="6111688" y="3892924"/>
                </a:cubicBezTo>
                <a:cubicBezTo>
                  <a:pt x="6114858" y="3886585"/>
                  <a:pt x="6115620" y="3879267"/>
                  <a:pt x="6118412" y="3872753"/>
                </a:cubicBezTo>
                <a:cubicBezTo>
                  <a:pt x="6122360" y="3863541"/>
                  <a:pt x="6127911" y="3855071"/>
                  <a:pt x="6131859" y="3845859"/>
                </a:cubicBezTo>
                <a:cubicBezTo>
                  <a:pt x="6148561" y="3806889"/>
                  <a:pt x="6126189" y="3844278"/>
                  <a:pt x="6152030" y="3805518"/>
                </a:cubicBezTo>
                <a:lnTo>
                  <a:pt x="6165477" y="3765177"/>
                </a:lnTo>
                <a:cubicBezTo>
                  <a:pt x="6167718" y="3758453"/>
                  <a:pt x="6171035" y="3751997"/>
                  <a:pt x="6172200" y="3745006"/>
                </a:cubicBezTo>
                <a:cubicBezTo>
                  <a:pt x="6176271" y="3720584"/>
                  <a:pt x="6186999" y="3653545"/>
                  <a:pt x="6192371" y="3637429"/>
                </a:cubicBezTo>
                <a:cubicBezTo>
                  <a:pt x="6194612" y="3630706"/>
                  <a:pt x="6197375" y="3624134"/>
                  <a:pt x="6199094" y="3617259"/>
                </a:cubicBezTo>
                <a:cubicBezTo>
                  <a:pt x="6205650" y="3591034"/>
                  <a:pt x="6208745" y="3563153"/>
                  <a:pt x="6212541" y="3536577"/>
                </a:cubicBezTo>
                <a:cubicBezTo>
                  <a:pt x="6210300" y="3368489"/>
                  <a:pt x="6209772" y="3200369"/>
                  <a:pt x="6205818" y="3032312"/>
                </a:cubicBezTo>
                <a:cubicBezTo>
                  <a:pt x="6204969" y="2996250"/>
                  <a:pt x="6199953" y="2965577"/>
                  <a:pt x="6192371" y="2931459"/>
                </a:cubicBezTo>
                <a:cubicBezTo>
                  <a:pt x="6190366" y="2922438"/>
                  <a:pt x="6187652" y="2913586"/>
                  <a:pt x="6185647" y="2904565"/>
                </a:cubicBezTo>
                <a:cubicBezTo>
                  <a:pt x="6174828" y="2855881"/>
                  <a:pt x="6184216" y="2886822"/>
                  <a:pt x="6172200" y="2850777"/>
                </a:cubicBezTo>
                <a:cubicBezTo>
                  <a:pt x="6159025" y="2771717"/>
                  <a:pt x="6172128" y="2843726"/>
                  <a:pt x="6158753" y="2783541"/>
                </a:cubicBezTo>
                <a:cubicBezTo>
                  <a:pt x="6156274" y="2772386"/>
                  <a:pt x="6154600" y="2761059"/>
                  <a:pt x="6152030" y="2749924"/>
                </a:cubicBezTo>
                <a:cubicBezTo>
                  <a:pt x="6147874" y="2731916"/>
                  <a:pt x="6140876" y="2714474"/>
                  <a:pt x="6138583" y="2696135"/>
                </a:cubicBezTo>
                <a:cubicBezTo>
                  <a:pt x="6136342" y="2678206"/>
                  <a:pt x="6134830" y="2660170"/>
                  <a:pt x="6131859" y="2642347"/>
                </a:cubicBezTo>
                <a:cubicBezTo>
                  <a:pt x="6127657" y="2617137"/>
                  <a:pt x="6124804" y="2617655"/>
                  <a:pt x="6118412" y="2595282"/>
                </a:cubicBezTo>
                <a:cubicBezTo>
                  <a:pt x="6115873" y="2586397"/>
                  <a:pt x="6113624" y="2577423"/>
                  <a:pt x="6111688" y="2568388"/>
                </a:cubicBezTo>
                <a:cubicBezTo>
                  <a:pt x="6108906" y="2555405"/>
                  <a:pt x="6098739" y="2497729"/>
                  <a:pt x="6091518" y="2474259"/>
                </a:cubicBezTo>
                <a:cubicBezTo>
                  <a:pt x="6085265" y="2453937"/>
                  <a:pt x="6071347" y="2413747"/>
                  <a:pt x="6071347" y="2413747"/>
                </a:cubicBezTo>
                <a:cubicBezTo>
                  <a:pt x="6066803" y="2386478"/>
                  <a:pt x="6065424" y="2371592"/>
                  <a:pt x="6057900" y="2346512"/>
                </a:cubicBezTo>
                <a:cubicBezTo>
                  <a:pt x="6053827" y="2332935"/>
                  <a:pt x="6052315" y="2317965"/>
                  <a:pt x="6044453" y="2306171"/>
                </a:cubicBezTo>
                <a:cubicBezTo>
                  <a:pt x="6035488" y="2292724"/>
                  <a:pt x="6022670" y="2281161"/>
                  <a:pt x="6017559" y="2265829"/>
                </a:cubicBezTo>
                <a:cubicBezTo>
                  <a:pt x="5994080" y="2195393"/>
                  <a:pt x="6016237" y="2250068"/>
                  <a:pt x="5990665" y="2205318"/>
                </a:cubicBezTo>
                <a:cubicBezTo>
                  <a:pt x="5985692" y="2196616"/>
                  <a:pt x="5983044" y="2186580"/>
                  <a:pt x="5977218" y="2178424"/>
                </a:cubicBezTo>
                <a:cubicBezTo>
                  <a:pt x="5971691" y="2170686"/>
                  <a:pt x="5963771" y="2164977"/>
                  <a:pt x="5957047" y="2158253"/>
                </a:cubicBezTo>
                <a:cubicBezTo>
                  <a:pt x="5945214" y="2122750"/>
                  <a:pt x="5954255" y="2143978"/>
                  <a:pt x="5923430" y="2097741"/>
                </a:cubicBezTo>
                <a:cubicBezTo>
                  <a:pt x="5918948" y="2091018"/>
                  <a:pt x="5912538" y="2085237"/>
                  <a:pt x="5909983" y="2077571"/>
                </a:cubicBezTo>
                <a:cubicBezTo>
                  <a:pt x="5903245" y="2057357"/>
                  <a:pt x="5904293" y="2054606"/>
                  <a:pt x="5889812" y="2037229"/>
                </a:cubicBezTo>
                <a:cubicBezTo>
                  <a:pt x="5883725" y="2029924"/>
                  <a:pt x="5875829" y="2024278"/>
                  <a:pt x="5869641" y="2017059"/>
                </a:cubicBezTo>
                <a:cubicBezTo>
                  <a:pt x="5862348" y="2008551"/>
                  <a:pt x="5855984" y="1999284"/>
                  <a:pt x="5849471" y="1990165"/>
                </a:cubicBezTo>
                <a:cubicBezTo>
                  <a:pt x="5844774" y="1983589"/>
                  <a:pt x="5841197" y="1976202"/>
                  <a:pt x="5836024" y="1969994"/>
                </a:cubicBezTo>
                <a:cubicBezTo>
                  <a:pt x="5829937" y="1962689"/>
                  <a:pt x="5823158" y="1955911"/>
                  <a:pt x="5815853" y="1949824"/>
                </a:cubicBezTo>
                <a:cubicBezTo>
                  <a:pt x="5809645" y="1944651"/>
                  <a:pt x="5801891" y="1941550"/>
                  <a:pt x="5795683" y="1936377"/>
                </a:cubicBezTo>
                <a:cubicBezTo>
                  <a:pt x="5788378" y="1930290"/>
                  <a:pt x="5783330" y="1921618"/>
                  <a:pt x="5775512" y="1916206"/>
                </a:cubicBezTo>
                <a:cubicBezTo>
                  <a:pt x="5678554" y="1849081"/>
                  <a:pt x="5741336" y="1898511"/>
                  <a:pt x="5667935" y="1855694"/>
                </a:cubicBezTo>
                <a:cubicBezTo>
                  <a:pt x="5653975" y="1847551"/>
                  <a:pt x="5642926" y="1833910"/>
                  <a:pt x="5627594" y="1828800"/>
                </a:cubicBezTo>
                <a:cubicBezTo>
                  <a:pt x="5620871" y="1826559"/>
                  <a:pt x="5614238" y="1824024"/>
                  <a:pt x="5607424" y="1822077"/>
                </a:cubicBezTo>
                <a:cubicBezTo>
                  <a:pt x="5597370" y="1819205"/>
                  <a:pt x="5571106" y="1814003"/>
                  <a:pt x="5560359" y="1808629"/>
                </a:cubicBezTo>
                <a:cubicBezTo>
                  <a:pt x="5553131" y="1805015"/>
                  <a:pt x="5547416" y="1798796"/>
                  <a:pt x="5540188" y="1795182"/>
                </a:cubicBezTo>
                <a:cubicBezTo>
                  <a:pt x="5533849" y="1792013"/>
                  <a:pt x="5526271" y="1791794"/>
                  <a:pt x="5520018" y="1788459"/>
                </a:cubicBezTo>
                <a:cubicBezTo>
                  <a:pt x="5411513" y="1730590"/>
                  <a:pt x="5473812" y="1752886"/>
                  <a:pt x="5419165" y="1734671"/>
                </a:cubicBezTo>
                <a:cubicBezTo>
                  <a:pt x="5412441" y="1730189"/>
                  <a:pt x="5406588" y="1723986"/>
                  <a:pt x="5398994" y="1721224"/>
                </a:cubicBezTo>
                <a:cubicBezTo>
                  <a:pt x="5381626" y="1714908"/>
                  <a:pt x="5345206" y="1707777"/>
                  <a:pt x="5345206" y="1707777"/>
                </a:cubicBezTo>
                <a:cubicBezTo>
                  <a:pt x="5321874" y="1684445"/>
                  <a:pt x="5324833" y="1684143"/>
                  <a:pt x="5291418" y="1667435"/>
                </a:cubicBezTo>
                <a:cubicBezTo>
                  <a:pt x="5280623" y="1662037"/>
                  <a:pt x="5268350" y="1659849"/>
                  <a:pt x="5257800" y="1653988"/>
                </a:cubicBezTo>
                <a:cubicBezTo>
                  <a:pt x="5248004" y="1648546"/>
                  <a:pt x="5240408" y="1639757"/>
                  <a:pt x="5230906" y="1633818"/>
                </a:cubicBezTo>
                <a:cubicBezTo>
                  <a:pt x="5222407" y="1628506"/>
                  <a:pt x="5212511" y="1625683"/>
                  <a:pt x="5204012" y="1620371"/>
                </a:cubicBezTo>
                <a:cubicBezTo>
                  <a:pt x="5194509" y="1614432"/>
                  <a:pt x="5186621" y="1606139"/>
                  <a:pt x="5177118" y="1600200"/>
                </a:cubicBezTo>
                <a:cubicBezTo>
                  <a:pt x="5160367" y="1589731"/>
                  <a:pt x="5134316" y="1580390"/>
                  <a:pt x="5116606" y="1573306"/>
                </a:cubicBezTo>
                <a:cubicBezTo>
                  <a:pt x="5099203" y="1555903"/>
                  <a:pt x="5080220" y="1534283"/>
                  <a:pt x="5056094" y="1526241"/>
                </a:cubicBezTo>
                <a:lnTo>
                  <a:pt x="5035924" y="1519518"/>
                </a:lnTo>
                <a:cubicBezTo>
                  <a:pt x="5026959" y="1512794"/>
                  <a:pt x="5018760" y="1504907"/>
                  <a:pt x="5009030" y="1499347"/>
                </a:cubicBezTo>
                <a:cubicBezTo>
                  <a:pt x="5002876" y="1495831"/>
                  <a:pt x="4995373" y="1495416"/>
                  <a:pt x="4988859" y="1492624"/>
                </a:cubicBezTo>
                <a:cubicBezTo>
                  <a:pt x="4979647" y="1488676"/>
                  <a:pt x="4970421" y="1484558"/>
                  <a:pt x="4961965" y="1479177"/>
                </a:cubicBezTo>
                <a:cubicBezTo>
                  <a:pt x="4895546" y="1436910"/>
                  <a:pt x="4938184" y="1453321"/>
                  <a:pt x="4894730" y="1438835"/>
                </a:cubicBezTo>
                <a:cubicBezTo>
                  <a:pt x="4863273" y="1407380"/>
                  <a:pt x="4887489" y="1427343"/>
                  <a:pt x="4847665" y="1405218"/>
                </a:cubicBezTo>
                <a:cubicBezTo>
                  <a:pt x="4836241" y="1398871"/>
                  <a:pt x="4825129" y="1391973"/>
                  <a:pt x="4814047" y="1385047"/>
                </a:cubicBezTo>
                <a:cubicBezTo>
                  <a:pt x="4807195" y="1380764"/>
                  <a:pt x="4801104" y="1375214"/>
                  <a:pt x="4793877" y="1371600"/>
                </a:cubicBezTo>
                <a:cubicBezTo>
                  <a:pt x="4787538" y="1368431"/>
                  <a:pt x="4780342" y="1367366"/>
                  <a:pt x="4773706" y="1364877"/>
                </a:cubicBezTo>
                <a:cubicBezTo>
                  <a:pt x="4762405" y="1360639"/>
                  <a:pt x="4751046" y="1356487"/>
                  <a:pt x="4740088" y="1351429"/>
                </a:cubicBezTo>
                <a:cubicBezTo>
                  <a:pt x="4721887" y="1343029"/>
                  <a:pt x="4702979" y="1335654"/>
                  <a:pt x="4686300" y="1324535"/>
                </a:cubicBezTo>
                <a:cubicBezTo>
                  <a:pt x="4679577" y="1320053"/>
                  <a:pt x="4673514" y="1314370"/>
                  <a:pt x="4666130" y="1311088"/>
                </a:cubicBezTo>
                <a:cubicBezTo>
                  <a:pt x="4666123" y="1311085"/>
                  <a:pt x="4615707" y="1294281"/>
                  <a:pt x="4605618" y="1290918"/>
                </a:cubicBezTo>
                <a:cubicBezTo>
                  <a:pt x="4598894" y="1288677"/>
                  <a:pt x="4591786" y="1287364"/>
                  <a:pt x="4585447" y="1284194"/>
                </a:cubicBezTo>
                <a:cubicBezTo>
                  <a:pt x="4562016" y="1272479"/>
                  <a:pt x="4550689" y="1265884"/>
                  <a:pt x="4524935" y="1257300"/>
                </a:cubicBezTo>
                <a:cubicBezTo>
                  <a:pt x="4516169" y="1254378"/>
                  <a:pt x="4507006" y="1252818"/>
                  <a:pt x="4498041" y="1250577"/>
                </a:cubicBezTo>
                <a:cubicBezTo>
                  <a:pt x="4489076" y="1246094"/>
                  <a:pt x="4480359" y="1241077"/>
                  <a:pt x="4471147" y="1237129"/>
                </a:cubicBezTo>
                <a:cubicBezTo>
                  <a:pt x="4464633" y="1234337"/>
                  <a:pt x="4457613" y="1232894"/>
                  <a:pt x="4450977" y="1230406"/>
                </a:cubicBezTo>
                <a:cubicBezTo>
                  <a:pt x="4439676" y="1226168"/>
                  <a:pt x="4428388" y="1221861"/>
                  <a:pt x="4417359" y="1216959"/>
                </a:cubicBezTo>
                <a:cubicBezTo>
                  <a:pt x="4408200" y="1212888"/>
                  <a:pt x="4399771" y="1207234"/>
                  <a:pt x="4390465" y="1203512"/>
                </a:cubicBezTo>
                <a:cubicBezTo>
                  <a:pt x="4377304" y="1198248"/>
                  <a:pt x="4350124" y="1190065"/>
                  <a:pt x="4350124" y="1190065"/>
                </a:cubicBezTo>
                <a:cubicBezTo>
                  <a:pt x="4343400" y="1185583"/>
                  <a:pt x="4337337" y="1179900"/>
                  <a:pt x="4329953" y="1176618"/>
                </a:cubicBezTo>
                <a:cubicBezTo>
                  <a:pt x="4317000" y="1170861"/>
                  <a:pt x="4303059" y="1167653"/>
                  <a:pt x="4289612" y="1163171"/>
                </a:cubicBezTo>
                <a:lnTo>
                  <a:pt x="4269441" y="1156447"/>
                </a:lnTo>
                <a:cubicBezTo>
                  <a:pt x="4262718" y="1154206"/>
                  <a:pt x="4255851" y="1152356"/>
                  <a:pt x="4249271" y="1149724"/>
                </a:cubicBezTo>
                <a:cubicBezTo>
                  <a:pt x="4223500" y="1139416"/>
                  <a:pt x="4202430" y="1130225"/>
                  <a:pt x="4175312" y="1122829"/>
                </a:cubicBezTo>
                <a:cubicBezTo>
                  <a:pt x="4164287" y="1119822"/>
                  <a:pt x="4152781" y="1118878"/>
                  <a:pt x="4141694" y="1116106"/>
                </a:cubicBezTo>
                <a:cubicBezTo>
                  <a:pt x="4134819" y="1114387"/>
                  <a:pt x="4128399" y="1111101"/>
                  <a:pt x="4121524" y="1109382"/>
                </a:cubicBezTo>
                <a:cubicBezTo>
                  <a:pt x="4092707" y="1102178"/>
                  <a:pt x="4077504" y="1101923"/>
                  <a:pt x="4047565" y="1095935"/>
                </a:cubicBezTo>
                <a:cubicBezTo>
                  <a:pt x="4038504" y="1094123"/>
                  <a:pt x="4029706" y="1091148"/>
                  <a:pt x="4020671" y="1089212"/>
                </a:cubicBezTo>
                <a:cubicBezTo>
                  <a:pt x="3998322" y="1084423"/>
                  <a:pt x="3975608" y="1081309"/>
                  <a:pt x="3953435" y="1075765"/>
                </a:cubicBezTo>
                <a:cubicBezTo>
                  <a:pt x="3887846" y="1059366"/>
                  <a:pt x="3969745" y="1079390"/>
                  <a:pt x="3892924" y="1062318"/>
                </a:cubicBezTo>
                <a:cubicBezTo>
                  <a:pt x="3832739" y="1048943"/>
                  <a:pt x="3904748" y="1062046"/>
                  <a:pt x="3825688" y="1048871"/>
                </a:cubicBezTo>
                <a:lnTo>
                  <a:pt x="3745006" y="1021977"/>
                </a:lnTo>
                <a:cubicBezTo>
                  <a:pt x="3745005" y="1021977"/>
                  <a:pt x="3704666" y="1008530"/>
                  <a:pt x="3704665" y="1008529"/>
                </a:cubicBezTo>
                <a:cubicBezTo>
                  <a:pt x="3672701" y="987220"/>
                  <a:pt x="3692159" y="997637"/>
                  <a:pt x="3644153" y="981635"/>
                </a:cubicBezTo>
                <a:cubicBezTo>
                  <a:pt x="3644149" y="981634"/>
                  <a:pt x="3603815" y="968190"/>
                  <a:pt x="3603812" y="968188"/>
                </a:cubicBezTo>
                <a:cubicBezTo>
                  <a:pt x="3597088" y="963706"/>
                  <a:pt x="3591025" y="958023"/>
                  <a:pt x="3583641" y="954741"/>
                </a:cubicBezTo>
                <a:cubicBezTo>
                  <a:pt x="3570688" y="948984"/>
                  <a:pt x="3543300" y="941294"/>
                  <a:pt x="3543300" y="941294"/>
                </a:cubicBezTo>
                <a:cubicBezTo>
                  <a:pt x="3498013" y="896007"/>
                  <a:pt x="3550414" y="941490"/>
                  <a:pt x="3496235" y="914400"/>
                </a:cubicBezTo>
                <a:cubicBezTo>
                  <a:pt x="3486212" y="909388"/>
                  <a:pt x="3478460" y="900742"/>
                  <a:pt x="3469341" y="894229"/>
                </a:cubicBezTo>
                <a:cubicBezTo>
                  <a:pt x="3436582" y="870829"/>
                  <a:pt x="3461669" y="889844"/>
                  <a:pt x="3422277" y="867335"/>
                </a:cubicBezTo>
                <a:cubicBezTo>
                  <a:pt x="3345294" y="823345"/>
                  <a:pt x="3465360" y="889335"/>
                  <a:pt x="3381935" y="833718"/>
                </a:cubicBezTo>
                <a:cubicBezTo>
                  <a:pt x="3376038" y="829787"/>
                  <a:pt x="3368488" y="829235"/>
                  <a:pt x="3361765" y="826994"/>
                </a:cubicBezTo>
                <a:cubicBezTo>
                  <a:pt x="3297411" y="762643"/>
                  <a:pt x="3379811" y="839026"/>
                  <a:pt x="3321424" y="800100"/>
                </a:cubicBezTo>
                <a:cubicBezTo>
                  <a:pt x="3313512" y="794825"/>
                  <a:pt x="3308612" y="785950"/>
                  <a:pt x="3301253" y="779929"/>
                </a:cubicBezTo>
                <a:cubicBezTo>
                  <a:pt x="3283907" y="765737"/>
                  <a:pt x="3263312" y="755435"/>
                  <a:pt x="3247465" y="739588"/>
                </a:cubicBezTo>
                <a:cubicBezTo>
                  <a:pt x="3234018" y="726141"/>
                  <a:pt x="3223431" y="709031"/>
                  <a:pt x="3207124" y="699247"/>
                </a:cubicBezTo>
                <a:cubicBezTo>
                  <a:pt x="3195918" y="692524"/>
                  <a:pt x="3183961" y="686918"/>
                  <a:pt x="3173506" y="679077"/>
                </a:cubicBezTo>
                <a:cubicBezTo>
                  <a:pt x="3165899" y="673372"/>
                  <a:pt x="3160841" y="664744"/>
                  <a:pt x="3153335" y="658906"/>
                </a:cubicBezTo>
                <a:cubicBezTo>
                  <a:pt x="3140578" y="648984"/>
                  <a:pt x="3124421" y="643440"/>
                  <a:pt x="3112994" y="632012"/>
                </a:cubicBezTo>
                <a:cubicBezTo>
                  <a:pt x="3106271" y="625288"/>
                  <a:pt x="3100329" y="617679"/>
                  <a:pt x="3092824" y="611841"/>
                </a:cubicBezTo>
                <a:cubicBezTo>
                  <a:pt x="3080067" y="601919"/>
                  <a:pt x="3063911" y="596375"/>
                  <a:pt x="3052483" y="584947"/>
                </a:cubicBezTo>
                <a:cubicBezTo>
                  <a:pt x="3025255" y="557719"/>
                  <a:pt x="3019964" y="547155"/>
                  <a:pt x="2991971" y="531159"/>
                </a:cubicBezTo>
                <a:cubicBezTo>
                  <a:pt x="2983269" y="526186"/>
                  <a:pt x="2973779" y="522685"/>
                  <a:pt x="2965077" y="517712"/>
                </a:cubicBezTo>
                <a:cubicBezTo>
                  <a:pt x="2958061" y="513703"/>
                  <a:pt x="2952290" y="507547"/>
                  <a:pt x="2944906" y="504265"/>
                </a:cubicBezTo>
                <a:cubicBezTo>
                  <a:pt x="2931953" y="498508"/>
                  <a:pt x="2904565" y="490818"/>
                  <a:pt x="2904565" y="490818"/>
                </a:cubicBezTo>
                <a:cubicBezTo>
                  <a:pt x="2855013" y="453653"/>
                  <a:pt x="2901131" y="482806"/>
                  <a:pt x="2850777" y="463924"/>
                </a:cubicBezTo>
                <a:cubicBezTo>
                  <a:pt x="2841392" y="460405"/>
                  <a:pt x="2833189" y="454199"/>
                  <a:pt x="2823883" y="450477"/>
                </a:cubicBezTo>
                <a:cubicBezTo>
                  <a:pt x="2796594" y="439561"/>
                  <a:pt x="2783069" y="436911"/>
                  <a:pt x="2756647" y="430306"/>
                </a:cubicBezTo>
                <a:cubicBezTo>
                  <a:pt x="2749924" y="425824"/>
                  <a:pt x="2743704" y="420473"/>
                  <a:pt x="2736477" y="416859"/>
                </a:cubicBezTo>
                <a:cubicBezTo>
                  <a:pt x="2730138" y="413689"/>
                  <a:pt x="2723212" y="411729"/>
                  <a:pt x="2716306" y="410135"/>
                </a:cubicBezTo>
                <a:cubicBezTo>
                  <a:pt x="2674388" y="400461"/>
                  <a:pt x="2648542" y="396600"/>
                  <a:pt x="2608730" y="389965"/>
                </a:cubicBezTo>
                <a:cubicBezTo>
                  <a:pt x="2568342" y="376502"/>
                  <a:pt x="2607165" y="388107"/>
                  <a:pt x="2541494" y="376518"/>
                </a:cubicBezTo>
                <a:cubicBezTo>
                  <a:pt x="2518986" y="372546"/>
                  <a:pt x="2496432" y="368614"/>
                  <a:pt x="2474259" y="363071"/>
                </a:cubicBezTo>
                <a:cubicBezTo>
                  <a:pt x="2456330" y="358589"/>
                  <a:pt x="2438593" y="353248"/>
                  <a:pt x="2420471" y="349624"/>
                </a:cubicBezTo>
                <a:lnTo>
                  <a:pt x="2353235" y="336177"/>
                </a:lnTo>
                <a:cubicBezTo>
                  <a:pt x="2342029" y="333936"/>
                  <a:pt x="2330890" y="331332"/>
                  <a:pt x="2319618" y="329453"/>
                </a:cubicBezTo>
                <a:cubicBezTo>
                  <a:pt x="2306171" y="327212"/>
                  <a:pt x="2292676" y="325241"/>
                  <a:pt x="2279277" y="322729"/>
                </a:cubicBezTo>
                <a:cubicBezTo>
                  <a:pt x="2256813" y="318517"/>
                  <a:pt x="2234214" y="314825"/>
                  <a:pt x="2212041" y="309282"/>
                </a:cubicBezTo>
                <a:cubicBezTo>
                  <a:pt x="2194112" y="304800"/>
                  <a:pt x="2176375" y="299459"/>
                  <a:pt x="2158253" y="295835"/>
                </a:cubicBezTo>
                <a:cubicBezTo>
                  <a:pt x="2147047" y="293594"/>
                  <a:pt x="2135791" y="291591"/>
                  <a:pt x="2124635" y="289112"/>
                </a:cubicBezTo>
                <a:cubicBezTo>
                  <a:pt x="2077366" y="278608"/>
                  <a:pt x="2116861" y="286891"/>
                  <a:pt x="2077571" y="275665"/>
                </a:cubicBezTo>
                <a:cubicBezTo>
                  <a:pt x="2068686" y="273126"/>
                  <a:pt x="2059329" y="272186"/>
                  <a:pt x="2050677" y="268941"/>
                </a:cubicBezTo>
                <a:cubicBezTo>
                  <a:pt x="2041292" y="265422"/>
                  <a:pt x="2033168" y="259013"/>
                  <a:pt x="2023783" y="255494"/>
                </a:cubicBezTo>
                <a:cubicBezTo>
                  <a:pt x="1998498" y="246013"/>
                  <a:pt x="1982092" y="250652"/>
                  <a:pt x="1956547" y="235324"/>
                </a:cubicBezTo>
                <a:cubicBezTo>
                  <a:pt x="1945341" y="228600"/>
                  <a:pt x="1934827" y="220561"/>
                  <a:pt x="1922930" y="215153"/>
                </a:cubicBezTo>
                <a:cubicBezTo>
                  <a:pt x="1910026" y="209287"/>
                  <a:pt x="1882588" y="201706"/>
                  <a:pt x="1882588" y="201706"/>
                </a:cubicBezTo>
                <a:cubicBezTo>
                  <a:pt x="1850624" y="180396"/>
                  <a:pt x="1870085" y="190815"/>
                  <a:pt x="1822077" y="174812"/>
                </a:cubicBezTo>
                <a:lnTo>
                  <a:pt x="1741394" y="147918"/>
                </a:lnTo>
                <a:cubicBezTo>
                  <a:pt x="1734671" y="145677"/>
                  <a:pt x="1727121" y="145125"/>
                  <a:pt x="1721224" y="141194"/>
                </a:cubicBezTo>
                <a:cubicBezTo>
                  <a:pt x="1714500" y="136712"/>
                  <a:pt x="1708480" y="130930"/>
                  <a:pt x="1701053" y="127747"/>
                </a:cubicBezTo>
                <a:cubicBezTo>
                  <a:pt x="1692560" y="124107"/>
                  <a:pt x="1683124" y="123265"/>
                  <a:pt x="1674159" y="121024"/>
                </a:cubicBezTo>
                <a:cubicBezTo>
                  <a:pt x="1612106" y="89996"/>
                  <a:pt x="1639818" y="98990"/>
                  <a:pt x="1593477" y="87406"/>
                </a:cubicBezTo>
                <a:cubicBezTo>
                  <a:pt x="1586753" y="82924"/>
                  <a:pt x="1580733" y="77142"/>
                  <a:pt x="1573306" y="73959"/>
                </a:cubicBezTo>
                <a:cubicBezTo>
                  <a:pt x="1564813" y="70319"/>
                  <a:pt x="1555263" y="69890"/>
                  <a:pt x="1546412" y="67235"/>
                </a:cubicBezTo>
                <a:cubicBezTo>
                  <a:pt x="1532835" y="63162"/>
                  <a:pt x="1519518" y="58270"/>
                  <a:pt x="1506071" y="53788"/>
                </a:cubicBezTo>
                <a:cubicBezTo>
                  <a:pt x="1486855" y="47383"/>
                  <a:pt x="1480100" y="44560"/>
                  <a:pt x="1459006" y="40341"/>
                </a:cubicBezTo>
                <a:cubicBezTo>
                  <a:pt x="1445638" y="37667"/>
                  <a:pt x="1432078" y="36057"/>
                  <a:pt x="1418665" y="33618"/>
                </a:cubicBezTo>
                <a:cubicBezTo>
                  <a:pt x="1407421" y="31574"/>
                  <a:pt x="1396203" y="29373"/>
                  <a:pt x="1385047" y="26894"/>
                </a:cubicBezTo>
                <a:cubicBezTo>
                  <a:pt x="1376027" y="24889"/>
                  <a:pt x="1367244" y="21824"/>
                  <a:pt x="1358153" y="20171"/>
                </a:cubicBezTo>
                <a:cubicBezTo>
                  <a:pt x="1342561" y="17336"/>
                  <a:pt x="1326694" y="16201"/>
                  <a:pt x="1311088" y="13447"/>
                </a:cubicBezTo>
                <a:cubicBezTo>
                  <a:pt x="1288580" y="9475"/>
                  <a:pt x="1243853" y="0"/>
                  <a:pt x="1243853" y="0"/>
                </a:cubicBezTo>
                <a:lnTo>
                  <a:pt x="914400" y="6724"/>
                </a:lnTo>
                <a:cubicBezTo>
                  <a:pt x="905166" y="7072"/>
                  <a:pt x="896526" y="11442"/>
                  <a:pt x="887506" y="13447"/>
                </a:cubicBezTo>
                <a:cubicBezTo>
                  <a:pt x="822551" y="27881"/>
                  <a:pt x="886596" y="12284"/>
                  <a:pt x="813547" y="26894"/>
                </a:cubicBezTo>
                <a:cubicBezTo>
                  <a:pt x="804486" y="28706"/>
                  <a:pt x="795674" y="31613"/>
                  <a:pt x="786653" y="33618"/>
                </a:cubicBezTo>
                <a:cubicBezTo>
                  <a:pt x="775497" y="36097"/>
                  <a:pt x="764191" y="37862"/>
                  <a:pt x="753035" y="40341"/>
                </a:cubicBezTo>
                <a:cubicBezTo>
                  <a:pt x="744014" y="42346"/>
                  <a:pt x="735162" y="45060"/>
                  <a:pt x="726141" y="47065"/>
                </a:cubicBezTo>
                <a:cubicBezTo>
                  <a:pt x="714986" y="49544"/>
                  <a:pt x="703679" y="51309"/>
                  <a:pt x="692524" y="53788"/>
                </a:cubicBezTo>
                <a:cubicBezTo>
                  <a:pt x="683503" y="55793"/>
                  <a:pt x="674665" y="58576"/>
                  <a:pt x="665630" y="60512"/>
                </a:cubicBezTo>
                <a:cubicBezTo>
                  <a:pt x="643282" y="65301"/>
                  <a:pt x="620567" y="68416"/>
                  <a:pt x="598394" y="73959"/>
                </a:cubicBezTo>
                <a:cubicBezTo>
                  <a:pt x="591221" y="75752"/>
                  <a:pt x="515840" y="93137"/>
                  <a:pt x="504265" y="100853"/>
                </a:cubicBezTo>
                <a:cubicBezTo>
                  <a:pt x="402314" y="168820"/>
                  <a:pt x="506946" y="95257"/>
                  <a:pt x="443753" y="147918"/>
                </a:cubicBezTo>
                <a:cubicBezTo>
                  <a:pt x="437545" y="153091"/>
                  <a:pt x="429893" y="156317"/>
                  <a:pt x="423583" y="161365"/>
                </a:cubicBezTo>
                <a:cubicBezTo>
                  <a:pt x="405812" y="175582"/>
                  <a:pt x="395537" y="196709"/>
                  <a:pt x="383241" y="215153"/>
                </a:cubicBezTo>
                <a:lnTo>
                  <a:pt x="369794" y="235324"/>
                </a:lnTo>
                <a:cubicBezTo>
                  <a:pt x="357979" y="270770"/>
                  <a:pt x="370880" y="242090"/>
                  <a:pt x="342900" y="275665"/>
                </a:cubicBezTo>
                <a:cubicBezTo>
                  <a:pt x="337727" y="281873"/>
                  <a:pt x="334626" y="289627"/>
                  <a:pt x="329453" y="295835"/>
                </a:cubicBezTo>
                <a:cubicBezTo>
                  <a:pt x="286310" y="347607"/>
                  <a:pt x="329225" y="286094"/>
                  <a:pt x="295835" y="336177"/>
                </a:cubicBezTo>
                <a:cubicBezTo>
                  <a:pt x="293594" y="342900"/>
                  <a:pt x="292554" y="350152"/>
                  <a:pt x="289112" y="356347"/>
                </a:cubicBezTo>
                <a:cubicBezTo>
                  <a:pt x="281263" y="370475"/>
                  <a:pt x="267329" y="381356"/>
                  <a:pt x="262218" y="396688"/>
                </a:cubicBezTo>
                <a:cubicBezTo>
                  <a:pt x="257736" y="410135"/>
                  <a:pt x="252209" y="423278"/>
                  <a:pt x="248771" y="437029"/>
                </a:cubicBezTo>
                <a:cubicBezTo>
                  <a:pt x="244522" y="454024"/>
                  <a:pt x="241753" y="468023"/>
                  <a:pt x="235324" y="484094"/>
                </a:cubicBezTo>
                <a:cubicBezTo>
                  <a:pt x="233463" y="488747"/>
                  <a:pt x="229721" y="495300"/>
                  <a:pt x="228600" y="497541"/>
                </a:cubicBezTo>
                <a:close/>
              </a:path>
            </a:pathLst>
          </a:custGeom>
          <a:noFill/>
          <a:ln w="254000" cap="flat" cmpd="sng">
            <a:solidFill>
              <a:srgbClr val="37373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73" name="Google Shape;173;p9"/>
          <p:cNvSpPr/>
          <p:nvPr/>
        </p:nvSpPr>
        <p:spPr>
          <a:xfrm>
            <a:off x="3337119" y="2621896"/>
            <a:ext cx="3195483" cy="2064774"/>
          </a:xfrm>
          <a:custGeom>
            <a:avLst/>
            <a:gdLst/>
            <a:ahLst/>
            <a:cxnLst/>
            <a:rect l="l" t="t" r="r" b="b"/>
            <a:pathLst>
              <a:path w="3195483" h="2064774" extrusionOk="0">
                <a:moveTo>
                  <a:pt x="757083" y="0"/>
                </a:moveTo>
                <a:lnTo>
                  <a:pt x="757083" y="0"/>
                </a:lnTo>
                <a:cubicBezTo>
                  <a:pt x="806244" y="36051"/>
                  <a:pt x="850518" y="79954"/>
                  <a:pt x="904567" y="108154"/>
                </a:cubicBezTo>
                <a:cubicBezTo>
                  <a:pt x="927994" y="120377"/>
                  <a:pt x="957228" y="113260"/>
                  <a:pt x="983225" y="117987"/>
                </a:cubicBezTo>
                <a:cubicBezTo>
                  <a:pt x="993422" y="119841"/>
                  <a:pt x="1002559" y="125786"/>
                  <a:pt x="1012722" y="127819"/>
                </a:cubicBezTo>
                <a:cubicBezTo>
                  <a:pt x="1035447" y="132364"/>
                  <a:pt x="1058606" y="134374"/>
                  <a:pt x="1081548" y="137651"/>
                </a:cubicBezTo>
                <a:cubicBezTo>
                  <a:pt x="1136061" y="155821"/>
                  <a:pt x="1094010" y="143759"/>
                  <a:pt x="1179871" y="157316"/>
                </a:cubicBezTo>
                <a:lnTo>
                  <a:pt x="1297858" y="176980"/>
                </a:lnTo>
                <a:cubicBezTo>
                  <a:pt x="1465733" y="232938"/>
                  <a:pt x="1295600" y="179446"/>
                  <a:pt x="1759974" y="196645"/>
                </a:cubicBezTo>
                <a:cubicBezTo>
                  <a:pt x="1792889" y="197864"/>
                  <a:pt x="1825647" y="202124"/>
                  <a:pt x="1858296" y="206477"/>
                </a:cubicBezTo>
                <a:cubicBezTo>
                  <a:pt x="1874861" y="208686"/>
                  <a:pt x="1890795" y="215027"/>
                  <a:pt x="1907458" y="216309"/>
                </a:cubicBezTo>
                <a:cubicBezTo>
                  <a:pt x="1976159" y="221594"/>
                  <a:pt x="2045109" y="222864"/>
                  <a:pt x="2113935" y="226141"/>
                </a:cubicBezTo>
                <a:cubicBezTo>
                  <a:pt x="2140154" y="229419"/>
                  <a:pt x="2166529" y="231630"/>
                  <a:pt x="2192593" y="235974"/>
                </a:cubicBezTo>
                <a:cubicBezTo>
                  <a:pt x="2266053" y="248218"/>
                  <a:pt x="2200636" y="241611"/>
                  <a:pt x="2261419" y="255638"/>
                </a:cubicBezTo>
                <a:cubicBezTo>
                  <a:pt x="2293986" y="263154"/>
                  <a:pt x="2328033" y="264734"/>
                  <a:pt x="2359741" y="275303"/>
                </a:cubicBezTo>
                <a:cubicBezTo>
                  <a:pt x="2402058" y="289408"/>
                  <a:pt x="2379183" y="282621"/>
                  <a:pt x="2428567" y="294967"/>
                </a:cubicBezTo>
                <a:cubicBezTo>
                  <a:pt x="2441677" y="301522"/>
                  <a:pt x="2454424" y="308858"/>
                  <a:pt x="2467896" y="314632"/>
                </a:cubicBezTo>
                <a:cubicBezTo>
                  <a:pt x="2477422" y="318715"/>
                  <a:pt x="2487689" y="320825"/>
                  <a:pt x="2497393" y="324464"/>
                </a:cubicBezTo>
                <a:cubicBezTo>
                  <a:pt x="2513919" y="330661"/>
                  <a:pt x="2530426" y="336961"/>
                  <a:pt x="2546554" y="344129"/>
                </a:cubicBezTo>
                <a:cubicBezTo>
                  <a:pt x="2619444" y="376525"/>
                  <a:pt x="2554802" y="353433"/>
                  <a:pt x="2615380" y="373625"/>
                </a:cubicBezTo>
                <a:cubicBezTo>
                  <a:pt x="2653588" y="402282"/>
                  <a:pt x="2696730" y="431741"/>
                  <a:pt x="2723535" y="471948"/>
                </a:cubicBezTo>
                <a:lnTo>
                  <a:pt x="2743200" y="501445"/>
                </a:lnTo>
                <a:lnTo>
                  <a:pt x="2762864" y="580103"/>
                </a:lnTo>
                <a:cubicBezTo>
                  <a:pt x="2766141" y="593213"/>
                  <a:pt x="2770046" y="606181"/>
                  <a:pt x="2772696" y="619432"/>
                </a:cubicBezTo>
                <a:lnTo>
                  <a:pt x="2792361" y="717754"/>
                </a:lnTo>
                <a:cubicBezTo>
                  <a:pt x="2789084" y="773470"/>
                  <a:pt x="2788083" y="829367"/>
                  <a:pt x="2782529" y="884903"/>
                </a:cubicBezTo>
                <a:cubicBezTo>
                  <a:pt x="2779475" y="915441"/>
                  <a:pt x="2745944" y="954528"/>
                  <a:pt x="2733367" y="973393"/>
                </a:cubicBezTo>
                <a:cubicBezTo>
                  <a:pt x="2726812" y="983225"/>
                  <a:pt x="2723157" y="995800"/>
                  <a:pt x="2713703" y="1002890"/>
                </a:cubicBezTo>
                <a:cubicBezTo>
                  <a:pt x="2561935" y="1116715"/>
                  <a:pt x="2691811" y="1026637"/>
                  <a:pt x="2595716" y="1081548"/>
                </a:cubicBezTo>
                <a:cubicBezTo>
                  <a:pt x="2585456" y="1087411"/>
                  <a:pt x="2577283" y="1097063"/>
                  <a:pt x="2566219" y="1101212"/>
                </a:cubicBezTo>
                <a:cubicBezTo>
                  <a:pt x="2550571" y="1107080"/>
                  <a:pt x="2533445" y="1107767"/>
                  <a:pt x="2517058" y="1111045"/>
                </a:cubicBezTo>
                <a:cubicBezTo>
                  <a:pt x="2490839" y="1124155"/>
                  <a:pt x="2467420" y="1146228"/>
                  <a:pt x="2438400" y="1150374"/>
                </a:cubicBezTo>
                <a:cubicBezTo>
                  <a:pt x="2415458" y="1153651"/>
                  <a:pt x="2392434" y="1156396"/>
                  <a:pt x="2369574" y="1160206"/>
                </a:cubicBezTo>
                <a:cubicBezTo>
                  <a:pt x="2310276" y="1170089"/>
                  <a:pt x="2334106" y="1168087"/>
                  <a:pt x="2281083" y="1179870"/>
                </a:cubicBezTo>
                <a:cubicBezTo>
                  <a:pt x="2264769" y="1183495"/>
                  <a:pt x="2248309" y="1186425"/>
                  <a:pt x="2231922" y="1189703"/>
                </a:cubicBezTo>
                <a:lnTo>
                  <a:pt x="1789471" y="1179870"/>
                </a:lnTo>
                <a:cubicBezTo>
                  <a:pt x="1769550" y="1179089"/>
                  <a:pt x="1749970" y="1174215"/>
                  <a:pt x="1730477" y="1170038"/>
                </a:cubicBezTo>
                <a:cubicBezTo>
                  <a:pt x="1720433" y="1167886"/>
                  <a:pt x="1647290" y="1151241"/>
                  <a:pt x="1622322" y="1140541"/>
                </a:cubicBezTo>
                <a:cubicBezTo>
                  <a:pt x="1429398" y="1057859"/>
                  <a:pt x="1762545" y="1192700"/>
                  <a:pt x="1533832" y="1101212"/>
                </a:cubicBezTo>
                <a:cubicBezTo>
                  <a:pt x="1472294" y="1039676"/>
                  <a:pt x="1542073" y="1101708"/>
                  <a:pt x="1455174" y="1052051"/>
                </a:cubicBezTo>
                <a:cubicBezTo>
                  <a:pt x="1424394" y="1034463"/>
                  <a:pt x="1396180" y="1012723"/>
                  <a:pt x="1366683" y="993058"/>
                </a:cubicBezTo>
                <a:lnTo>
                  <a:pt x="1337187" y="973393"/>
                </a:lnTo>
                <a:cubicBezTo>
                  <a:pt x="1327355" y="966838"/>
                  <a:pt x="1316046" y="962085"/>
                  <a:pt x="1307690" y="953729"/>
                </a:cubicBezTo>
                <a:cubicBezTo>
                  <a:pt x="1283500" y="929539"/>
                  <a:pt x="1268812" y="909709"/>
                  <a:pt x="1238864" y="894735"/>
                </a:cubicBezTo>
                <a:cubicBezTo>
                  <a:pt x="1229594" y="890100"/>
                  <a:pt x="1219199" y="888180"/>
                  <a:pt x="1209367" y="884903"/>
                </a:cubicBezTo>
                <a:cubicBezTo>
                  <a:pt x="1196257" y="875071"/>
                  <a:pt x="1184424" y="863253"/>
                  <a:pt x="1170038" y="855406"/>
                </a:cubicBezTo>
                <a:cubicBezTo>
                  <a:pt x="1021670" y="774478"/>
                  <a:pt x="1153963" y="853462"/>
                  <a:pt x="1071716" y="816077"/>
                </a:cubicBezTo>
                <a:cubicBezTo>
                  <a:pt x="1045029" y="803947"/>
                  <a:pt x="1021497" y="783858"/>
                  <a:pt x="993058" y="776748"/>
                </a:cubicBezTo>
                <a:cubicBezTo>
                  <a:pt x="979948" y="773471"/>
                  <a:pt x="966549" y="771189"/>
                  <a:pt x="953729" y="766916"/>
                </a:cubicBezTo>
                <a:cubicBezTo>
                  <a:pt x="885134" y="744051"/>
                  <a:pt x="925190" y="753281"/>
                  <a:pt x="865238" y="727587"/>
                </a:cubicBezTo>
                <a:cubicBezTo>
                  <a:pt x="832087" y="713379"/>
                  <a:pt x="833846" y="720400"/>
                  <a:pt x="796412" y="707922"/>
                </a:cubicBezTo>
                <a:cubicBezTo>
                  <a:pt x="779668" y="702341"/>
                  <a:pt x="764509" y="691956"/>
                  <a:pt x="747251" y="688258"/>
                </a:cubicBezTo>
                <a:cubicBezTo>
                  <a:pt x="718232" y="682039"/>
                  <a:pt x="688258" y="681703"/>
                  <a:pt x="658761" y="678425"/>
                </a:cubicBezTo>
                <a:cubicBezTo>
                  <a:pt x="586602" y="642346"/>
                  <a:pt x="646725" y="666742"/>
                  <a:pt x="530941" y="648929"/>
                </a:cubicBezTo>
                <a:cubicBezTo>
                  <a:pt x="517585" y="646874"/>
                  <a:pt x="504803" y="642028"/>
                  <a:pt x="491612" y="639096"/>
                </a:cubicBezTo>
                <a:cubicBezTo>
                  <a:pt x="475298" y="635471"/>
                  <a:pt x="458735" y="633022"/>
                  <a:pt x="442451" y="629264"/>
                </a:cubicBezTo>
                <a:cubicBezTo>
                  <a:pt x="416117" y="623187"/>
                  <a:pt x="390451" y="614043"/>
                  <a:pt x="363793" y="609600"/>
                </a:cubicBezTo>
                <a:cubicBezTo>
                  <a:pt x="288316" y="597019"/>
                  <a:pt x="324349" y="603677"/>
                  <a:pt x="255638" y="589935"/>
                </a:cubicBezTo>
                <a:cubicBezTo>
                  <a:pt x="252454" y="590253"/>
                  <a:pt x="144721" y="596233"/>
                  <a:pt x="117987" y="609600"/>
                </a:cubicBezTo>
                <a:cubicBezTo>
                  <a:pt x="86667" y="625260"/>
                  <a:pt x="52616" y="650681"/>
                  <a:pt x="29496" y="678425"/>
                </a:cubicBezTo>
                <a:cubicBezTo>
                  <a:pt x="21931" y="687503"/>
                  <a:pt x="16387" y="698090"/>
                  <a:pt x="9832" y="707922"/>
                </a:cubicBezTo>
                <a:cubicBezTo>
                  <a:pt x="6555" y="724309"/>
                  <a:pt x="0" y="740371"/>
                  <a:pt x="0" y="757083"/>
                </a:cubicBezTo>
                <a:cubicBezTo>
                  <a:pt x="0" y="791374"/>
                  <a:pt x="7970" y="871523"/>
                  <a:pt x="19664" y="914400"/>
                </a:cubicBezTo>
                <a:cubicBezTo>
                  <a:pt x="25118" y="934398"/>
                  <a:pt x="34302" y="953284"/>
                  <a:pt x="39329" y="973393"/>
                </a:cubicBezTo>
                <a:cubicBezTo>
                  <a:pt x="42606" y="986503"/>
                  <a:pt x="44416" y="1000069"/>
                  <a:pt x="49161" y="1012722"/>
                </a:cubicBezTo>
                <a:cubicBezTo>
                  <a:pt x="54307" y="1026446"/>
                  <a:pt x="63051" y="1038579"/>
                  <a:pt x="68825" y="1052051"/>
                </a:cubicBezTo>
                <a:cubicBezTo>
                  <a:pt x="72908" y="1061577"/>
                  <a:pt x="74023" y="1072278"/>
                  <a:pt x="78658" y="1081548"/>
                </a:cubicBezTo>
                <a:cubicBezTo>
                  <a:pt x="83943" y="1092117"/>
                  <a:pt x="93037" y="1100476"/>
                  <a:pt x="98322" y="1111045"/>
                </a:cubicBezTo>
                <a:cubicBezTo>
                  <a:pt x="102957" y="1120315"/>
                  <a:pt x="102405" y="1131918"/>
                  <a:pt x="108154" y="1140541"/>
                </a:cubicBezTo>
                <a:cubicBezTo>
                  <a:pt x="115867" y="1152111"/>
                  <a:pt x="129114" y="1159062"/>
                  <a:pt x="137651" y="1170038"/>
                </a:cubicBezTo>
                <a:cubicBezTo>
                  <a:pt x="152161" y="1188694"/>
                  <a:pt x="160268" y="1212320"/>
                  <a:pt x="176980" y="1229032"/>
                </a:cubicBezTo>
                <a:cubicBezTo>
                  <a:pt x="260875" y="1312927"/>
                  <a:pt x="147681" y="1196952"/>
                  <a:pt x="235974" y="1297858"/>
                </a:cubicBezTo>
                <a:cubicBezTo>
                  <a:pt x="248183" y="1311811"/>
                  <a:pt x="263921" y="1322553"/>
                  <a:pt x="275303" y="1337187"/>
                </a:cubicBezTo>
                <a:cubicBezTo>
                  <a:pt x="308063" y="1379306"/>
                  <a:pt x="297766" y="1389147"/>
                  <a:pt x="334296" y="1425677"/>
                </a:cubicBezTo>
                <a:cubicBezTo>
                  <a:pt x="342652" y="1434033"/>
                  <a:pt x="354715" y="1437776"/>
                  <a:pt x="363793" y="1445341"/>
                </a:cubicBezTo>
                <a:cubicBezTo>
                  <a:pt x="374475" y="1454243"/>
                  <a:pt x="382733" y="1465789"/>
                  <a:pt x="393290" y="1474838"/>
                </a:cubicBezTo>
                <a:cubicBezTo>
                  <a:pt x="405732" y="1485503"/>
                  <a:pt x="420177" y="1493670"/>
                  <a:pt x="432619" y="1504335"/>
                </a:cubicBezTo>
                <a:cubicBezTo>
                  <a:pt x="443176" y="1513384"/>
                  <a:pt x="451140" y="1525295"/>
                  <a:pt x="462116" y="1533832"/>
                </a:cubicBezTo>
                <a:cubicBezTo>
                  <a:pt x="480771" y="1548342"/>
                  <a:pt x="502654" y="1558397"/>
                  <a:pt x="521109" y="1573161"/>
                </a:cubicBezTo>
                <a:cubicBezTo>
                  <a:pt x="537496" y="1586271"/>
                  <a:pt x="553482" y="1599899"/>
                  <a:pt x="570271" y="1612490"/>
                </a:cubicBezTo>
                <a:cubicBezTo>
                  <a:pt x="579724" y="1619580"/>
                  <a:pt x="590314" y="1625064"/>
                  <a:pt x="599767" y="1632154"/>
                </a:cubicBezTo>
                <a:cubicBezTo>
                  <a:pt x="616556" y="1644745"/>
                  <a:pt x="633136" y="1657664"/>
                  <a:pt x="648929" y="1671483"/>
                </a:cubicBezTo>
                <a:cubicBezTo>
                  <a:pt x="659393" y="1680639"/>
                  <a:pt x="666993" y="1693065"/>
                  <a:pt x="678425" y="1700980"/>
                </a:cubicBezTo>
                <a:cubicBezTo>
                  <a:pt x="709850" y="1722736"/>
                  <a:pt x="744946" y="1738773"/>
                  <a:pt x="776748" y="1759974"/>
                </a:cubicBezTo>
                <a:cubicBezTo>
                  <a:pt x="786580" y="1766529"/>
                  <a:pt x="795985" y="1773775"/>
                  <a:pt x="806245" y="1779638"/>
                </a:cubicBezTo>
                <a:cubicBezTo>
                  <a:pt x="818971" y="1786910"/>
                  <a:pt x="832848" y="1792031"/>
                  <a:pt x="845574" y="1799303"/>
                </a:cubicBezTo>
                <a:cubicBezTo>
                  <a:pt x="855834" y="1805166"/>
                  <a:pt x="864811" y="1813104"/>
                  <a:pt x="875071" y="1818967"/>
                </a:cubicBezTo>
                <a:cubicBezTo>
                  <a:pt x="909093" y="1838408"/>
                  <a:pt x="910802" y="1837433"/>
                  <a:pt x="943896" y="1848464"/>
                </a:cubicBezTo>
                <a:cubicBezTo>
                  <a:pt x="968348" y="1864766"/>
                  <a:pt x="984206" y="1877100"/>
                  <a:pt x="1012722" y="1887793"/>
                </a:cubicBezTo>
                <a:cubicBezTo>
                  <a:pt x="1025375" y="1892538"/>
                  <a:pt x="1038941" y="1894348"/>
                  <a:pt x="1052051" y="1897625"/>
                </a:cubicBezTo>
                <a:cubicBezTo>
                  <a:pt x="1216283" y="1979741"/>
                  <a:pt x="1068394" y="1912906"/>
                  <a:pt x="1170038" y="1946787"/>
                </a:cubicBezTo>
                <a:cubicBezTo>
                  <a:pt x="1186782" y="1952368"/>
                  <a:pt x="1202146" y="1961903"/>
                  <a:pt x="1219200" y="1966451"/>
                </a:cubicBezTo>
                <a:cubicBezTo>
                  <a:pt x="1251495" y="1975063"/>
                  <a:pt x="1286489" y="1973703"/>
                  <a:pt x="1317522" y="1986116"/>
                </a:cubicBezTo>
                <a:cubicBezTo>
                  <a:pt x="1333909" y="1992671"/>
                  <a:pt x="1349425" y="2002082"/>
                  <a:pt x="1366683" y="2005780"/>
                </a:cubicBezTo>
                <a:cubicBezTo>
                  <a:pt x="1395703" y="2011998"/>
                  <a:pt x="1425794" y="2011415"/>
                  <a:pt x="1455174" y="2015612"/>
                </a:cubicBezTo>
                <a:cubicBezTo>
                  <a:pt x="1471718" y="2017975"/>
                  <a:pt x="1487851" y="2022698"/>
                  <a:pt x="1504335" y="2025445"/>
                </a:cubicBezTo>
                <a:cubicBezTo>
                  <a:pt x="1527195" y="2029255"/>
                  <a:pt x="1550360" y="2031131"/>
                  <a:pt x="1573161" y="2035277"/>
                </a:cubicBezTo>
                <a:cubicBezTo>
                  <a:pt x="1640579" y="2047535"/>
                  <a:pt x="1585838" y="2040903"/>
                  <a:pt x="1641987" y="2054941"/>
                </a:cubicBezTo>
                <a:cubicBezTo>
                  <a:pt x="1658200" y="2058994"/>
                  <a:pt x="1674761" y="2061496"/>
                  <a:pt x="1691148" y="2064774"/>
                </a:cubicBezTo>
                <a:cubicBezTo>
                  <a:pt x="1769806" y="2061496"/>
                  <a:pt x="1848596" y="2060550"/>
                  <a:pt x="1927122" y="2054941"/>
                </a:cubicBezTo>
                <a:cubicBezTo>
                  <a:pt x="1940601" y="2053978"/>
                  <a:pt x="1953200" y="2047759"/>
                  <a:pt x="1966451" y="2045109"/>
                </a:cubicBezTo>
                <a:cubicBezTo>
                  <a:pt x="1986000" y="2041199"/>
                  <a:pt x="2005831" y="2038843"/>
                  <a:pt x="2025445" y="2035277"/>
                </a:cubicBezTo>
                <a:cubicBezTo>
                  <a:pt x="2130893" y="2016105"/>
                  <a:pt x="2011520" y="2034458"/>
                  <a:pt x="2143432" y="2015612"/>
                </a:cubicBezTo>
                <a:cubicBezTo>
                  <a:pt x="2180610" y="2003219"/>
                  <a:pt x="2216012" y="1992702"/>
                  <a:pt x="2251587" y="1976283"/>
                </a:cubicBezTo>
                <a:cubicBezTo>
                  <a:pt x="2278203" y="1963999"/>
                  <a:pt x="2301806" y="1944064"/>
                  <a:pt x="2330245" y="1936954"/>
                </a:cubicBezTo>
                <a:cubicBezTo>
                  <a:pt x="2367991" y="1927518"/>
                  <a:pt x="2374627" y="1928880"/>
                  <a:pt x="2408903" y="1907458"/>
                </a:cubicBezTo>
                <a:cubicBezTo>
                  <a:pt x="2422799" y="1898773"/>
                  <a:pt x="2434336" y="1886646"/>
                  <a:pt x="2448232" y="1877961"/>
                </a:cubicBezTo>
                <a:cubicBezTo>
                  <a:pt x="2460661" y="1870193"/>
                  <a:pt x="2474835" y="1865568"/>
                  <a:pt x="2487561" y="1858296"/>
                </a:cubicBezTo>
                <a:cubicBezTo>
                  <a:pt x="2497821" y="1852433"/>
                  <a:pt x="2506329" y="1843584"/>
                  <a:pt x="2517058" y="1838632"/>
                </a:cubicBezTo>
                <a:cubicBezTo>
                  <a:pt x="2549108" y="1823840"/>
                  <a:pt x="2582606" y="1812413"/>
                  <a:pt x="2615380" y="1799303"/>
                </a:cubicBezTo>
                <a:cubicBezTo>
                  <a:pt x="2631767" y="1792748"/>
                  <a:pt x="2648755" y="1787531"/>
                  <a:pt x="2664541" y="1779638"/>
                </a:cubicBezTo>
                <a:cubicBezTo>
                  <a:pt x="2677651" y="1773083"/>
                  <a:pt x="2690399" y="1765748"/>
                  <a:pt x="2703871" y="1759974"/>
                </a:cubicBezTo>
                <a:cubicBezTo>
                  <a:pt x="2763413" y="1734456"/>
                  <a:pt x="2701091" y="1771196"/>
                  <a:pt x="2782529" y="1730477"/>
                </a:cubicBezTo>
                <a:cubicBezTo>
                  <a:pt x="2799622" y="1721931"/>
                  <a:pt x="2814293" y="1708888"/>
                  <a:pt x="2831690" y="1700980"/>
                </a:cubicBezTo>
                <a:cubicBezTo>
                  <a:pt x="2850560" y="1692403"/>
                  <a:pt x="2890683" y="1681316"/>
                  <a:pt x="2890683" y="1681316"/>
                </a:cubicBezTo>
                <a:cubicBezTo>
                  <a:pt x="2910348" y="1668206"/>
                  <a:pt x="2926749" y="1647719"/>
                  <a:pt x="2949677" y="1641987"/>
                </a:cubicBezTo>
                <a:cubicBezTo>
                  <a:pt x="2999061" y="1629640"/>
                  <a:pt x="2976186" y="1636427"/>
                  <a:pt x="3018503" y="1622322"/>
                </a:cubicBezTo>
                <a:cubicBezTo>
                  <a:pt x="3028335" y="1612490"/>
                  <a:pt x="3037442" y="1601874"/>
                  <a:pt x="3048000" y="1592825"/>
                </a:cubicBezTo>
                <a:cubicBezTo>
                  <a:pt x="3089852" y="1556952"/>
                  <a:pt x="3083040" y="1573248"/>
                  <a:pt x="3116825" y="1533832"/>
                </a:cubicBezTo>
                <a:cubicBezTo>
                  <a:pt x="3135119" y="1512488"/>
                  <a:pt x="3150423" y="1488351"/>
                  <a:pt x="3165987" y="1465006"/>
                </a:cubicBezTo>
                <a:cubicBezTo>
                  <a:pt x="3169264" y="1455174"/>
                  <a:pt x="3172972" y="1445474"/>
                  <a:pt x="3175819" y="1435509"/>
                </a:cubicBezTo>
                <a:cubicBezTo>
                  <a:pt x="3185076" y="1403110"/>
                  <a:pt x="3188725" y="1380811"/>
                  <a:pt x="3195483" y="1347019"/>
                </a:cubicBezTo>
                <a:cubicBezTo>
                  <a:pt x="3192206" y="1301135"/>
                  <a:pt x="3191026" y="1255053"/>
                  <a:pt x="3185651" y="1209367"/>
                </a:cubicBezTo>
                <a:cubicBezTo>
                  <a:pt x="3184440" y="1199074"/>
                  <a:pt x="3181568" y="1188493"/>
                  <a:pt x="3175819" y="1179870"/>
                </a:cubicBezTo>
                <a:cubicBezTo>
                  <a:pt x="3161899" y="1158990"/>
                  <a:pt x="3137552" y="1143663"/>
                  <a:pt x="3116825" y="1130709"/>
                </a:cubicBezTo>
                <a:cubicBezTo>
                  <a:pt x="3100619" y="1120580"/>
                  <a:pt x="3085061" y="1109120"/>
                  <a:pt x="3067664" y="1101212"/>
                </a:cubicBezTo>
                <a:cubicBezTo>
                  <a:pt x="3031596" y="1084817"/>
                  <a:pt x="3011957" y="1084829"/>
                  <a:pt x="2979174" y="1071716"/>
                </a:cubicBezTo>
                <a:cubicBezTo>
                  <a:pt x="2969606" y="1067889"/>
                  <a:pt x="2917856" y="1046072"/>
                  <a:pt x="2900516" y="1042219"/>
                </a:cubicBezTo>
                <a:cubicBezTo>
                  <a:pt x="2881055" y="1037894"/>
                  <a:pt x="2861187" y="1035664"/>
                  <a:pt x="2841522" y="1032387"/>
                </a:cubicBezTo>
                <a:cubicBezTo>
                  <a:pt x="2796589" y="1017408"/>
                  <a:pt x="2795473" y="1016198"/>
                  <a:pt x="2733367" y="1002890"/>
                </a:cubicBezTo>
                <a:cubicBezTo>
                  <a:pt x="2713874" y="998713"/>
                  <a:pt x="2693922" y="996968"/>
                  <a:pt x="2674374" y="993058"/>
                </a:cubicBezTo>
                <a:cubicBezTo>
                  <a:pt x="2661123" y="990408"/>
                  <a:pt x="2648296" y="985875"/>
                  <a:pt x="2635045" y="983225"/>
                </a:cubicBezTo>
                <a:cubicBezTo>
                  <a:pt x="2615496" y="979315"/>
                  <a:pt x="2595600" y="977303"/>
                  <a:pt x="2576051" y="973393"/>
                </a:cubicBezTo>
                <a:cubicBezTo>
                  <a:pt x="2562800" y="970743"/>
                  <a:pt x="2549973" y="966211"/>
                  <a:pt x="2536722" y="963561"/>
                </a:cubicBezTo>
                <a:cubicBezTo>
                  <a:pt x="2502627" y="956742"/>
                  <a:pt x="2441946" y="948617"/>
                  <a:pt x="2408903" y="943896"/>
                </a:cubicBezTo>
                <a:cubicBezTo>
                  <a:pt x="2172929" y="947174"/>
                  <a:pt x="1936827" y="945306"/>
                  <a:pt x="1700980" y="953729"/>
                </a:cubicBezTo>
                <a:cubicBezTo>
                  <a:pt x="1550420" y="959106"/>
                  <a:pt x="1626628" y="964942"/>
                  <a:pt x="1553496" y="983225"/>
                </a:cubicBezTo>
                <a:cubicBezTo>
                  <a:pt x="1525998" y="990100"/>
                  <a:pt x="1471656" y="998504"/>
                  <a:pt x="1445341" y="1002890"/>
                </a:cubicBezTo>
                <a:cubicBezTo>
                  <a:pt x="1435509" y="1006167"/>
                  <a:pt x="1425518" y="1009002"/>
                  <a:pt x="1415845" y="1012722"/>
                </a:cubicBezTo>
                <a:cubicBezTo>
                  <a:pt x="1382899" y="1025394"/>
                  <a:pt x="1351010" y="1040889"/>
                  <a:pt x="1317522" y="1052051"/>
                </a:cubicBezTo>
                <a:cubicBezTo>
                  <a:pt x="1307690" y="1055328"/>
                  <a:pt x="1297551" y="1057800"/>
                  <a:pt x="1288025" y="1061883"/>
                </a:cubicBezTo>
                <a:cubicBezTo>
                  <a:pt x="1274553" y="1067657"/>
                  <a:pt x="1262090" y="1075595"/>
                  <a:pt x="1248696" y="1081548"/>
                </a:cubicBezTo>
                <a:cubicBezTo>
                  <a:pt x="1232568" y="1088716"/>
                  <a:pt x="1216061" y="1095015"/>
                  <a:pt x="1199535" y="1101212"/>
                </a:cubicBezTo>
                <a:cubicBezTo>
                  <a:pt x="1163375" y="1114772"/>
                  <a:pt x="1169067" y="1107694"/>
                  <a:pt x="1130709" y="1130709"/>
                </a:cubicBezTo>
                <a:cubicBezTo>
                  <a:pt x="1110443" y="1142868"/>
                  <a:pt x="1088428" y="1153326"/>
                  <a:pt x="1071716" y="1170038"/>
                </a:cubicBezTo>
                <a:lnTo>
                  <a:pt x="1012722" y="1229032"/>
                </a:lnTo>
                <a:cubicBezTo>
                  <a:pt x="990151" y="1296749"/>
                  <a:pt x="994132" y="1272250"/>
                  <a:pt x="1012722" y="1396180"/>
                </a:cubicBezTo>
                <a:cubicBezTo>
                  <a:pt x="1015797" y="1416679"/>
                  <a:pt x="1015140" y="1443676"/>
                  <a:pt x="1032387" y="1455174"/>
                </a:cubicBezTo>
                <a:cubicBezTo>
                  <a:pt x="1063152" y="1475684"/>
                  <a:pt x="1108673" y="1507793"/>
                  <a:pt x="1140541" y="1514167"/>
                </a:cubicBezTo>
                <a:cubicBezTo>
                  <a:pt x="1156928" y="1517445"/>
                  <a:pt x="1173490" y="1519947"/>
                  <a:pt x="1189703" y="1524000"/>
                </a:cubicBezTo>
                <a:cubicBezTo>
                  <a:pt x="1199758" y="1526514"/>
                  <a:pt x="1209003" y="1531978"/>
                  <a:pt x="1219200" y="1533832"/>
                </a:cubicBezTo>
                <a:cubicBezTo>
                  <a:pt x="1245197" y="1538559"/>
                  <a:pt x="1271639" y="1540387"/>
                  <a:pt x="1297858" y="1543664"/>
                </a:cubicBezTo>
                <a:cubicBezTo>
                  <a:pt x="1307690" y="1546941"/>
                  <a:pt x="1317389" y="1550649"/>
                  <a:pt x="1327354" y="1553496"/>
                </a:cubicBezTo>
                <a:cubicBezTo>
                  <a:pt x="1360061" y="1562841"/>
                  <a:pt x="1403220" y="1571895"/>
                  <a:pt x="1435509" y="1573161"/>
                </a:cubicBezTo>
                <a:cubicBezTo>
                  <a:pt x="1579642" y="1578813"/>
                  <a:pt x="1723922" y="1579716"/>
                  <a:pt x="1868129" y="1582993"/>
                </a:cubicBezTo>
                <a:cubicBezTo>
                  <a:pt x="2209909" y="1614063"/>
                  <a:pt x="2016096" y="1600217"/>
                  <a:pt x="2713703" y="1582993"/>
                </a:cubicBezTo>
                <a:cubicBezTo>
                  <a:pt x="2733632" y="1582501"/>
                  <a:pt x="2753082" y="1576727"/>
                  <a:pt x="2772696" y="1573161"/>
                </a:cubicBezTo>
                <a:cubicBezTo>
                  <a:pt x="2789138" y="1570172"/>
                  <a:pt x="2805645" y="1567382"/>
                  <a:pt x="2821858" y="1563329"/>
                </a:cubicBezTo>
                <a:cubicBezTo>
                  <a:pt x="2844155" y="1557755"/>
                  <a:pt x="2871930" y="1545553"/>
                  <a:pt x="2890683" y="1533832"/>
                </a:cubicBezTo>
                <a:cubicBezTo>
                  <a:pt x="2904579" y="1525147"/>
                  <a:pt x="2916902" y="1514167"/>
                  <a:pt x="2930012" y="1504335"/>
                </a:cubicBezTo>
                <a:cubicBezTo>
                  <a:pt x="2957618" y="1421524"/>
                  <a:pt x="2945623" y="1469577"/>
                  <a:pt x="2930012" y="1297858"/>
                </a:cubicBezTo>
                <a:cubicBezTo>
                  <a:pt x="2928789" y="1284400"/>
                  <a:pt x="2927262" y="1270038"/>
                  <a:pt x="2920180" y="1258529"/>
                </a:cubicBezTo>
                <a:cubicBezTo>
                  <a:pt x="2900595" y="1226704"/>
                  <a:pt x="2877777" y="1196462"/>
                  <a:pt x="2851354" y="1170038"/>
                </a:cubicBezTo>
                <a:cubicBezTo>
                  <a:pt x="2841522" y="1160206"/>
                  <a:pt x="2829940" y="1151856"/>
                  <a:pt x="2821858" y="1140541"/>
                </a:cubicBezTo>
                <a:cubicBezTo>
                  <a:pt x="2813339" y="1128614"/>
                  <a:pt x="2811732" y="1112340"/>
                  <a:pt x="2802193" y="1101212"/>
                </a:cubicBezTo>
                <a:cubicBezTo>
                  <a:pt x="2791528" y="1088770"/>
                  <a:pt x="2775306" y="1082380"/>
                  <a:pt x="2762864" y="1071716"/>
                </a:cubicBezTo>
                <a:cubicBezTo>
                  <a:pt x="2681756" y="1002196"/>
                  <a:pt x="2789282" y="1079701"/>
                  <a:pt x="2694038" y="1022554"/>
                </a:cubicBezTo>
                <a:cubicBezTo>
                  <a:pt x="2673772" y="1010394"/>
                  <a:pt x="2654709" y="996335"/>
                  <a:pt x="2635045" y="983225"/>
                </a:cubicBezTo>
                <a:cubicBezTo>
                  <a:pt x="2625213" y="976670"/>
                  <a:pt x="2616117" y="968846"/>
                  <a:pt x="2605548" y="963561"/>
                </a:cubicBezTo>
                <a:cubicBezTo>
                  <a:pt x="2592438" y="957006"/>
                  <a:pt x="2579691" y="949670"/>
                  <a:pt x="2566219" y="943896"/>
                </a:cubicBezTo>
                <a:cubicBezTo>
                  <a:pt x="2556693" y="939813"/>
                  <a:pt x="2546248" y="938147"/>
                  <a:pt x="2536722" y="934064"/>
                </a:cubicBezTo>
                <a:cubicBezTo>
                  <a:pt x="2523250" y="928290"/>
                  <a:pt x="2511002" y="919843"/>
                  <a:pt x="2497393" y="914400"/>
                </a:cubicBezTo>
                <a:cubicBezTo>
                  <a:pt x="2478147" y="906702"/>
                  <a:pt x="2457746" y="902176"/>
                  <a:pt x="2438400" y="894735"/>
                </a:cubicBezTo>
                <a:cubicBezTo>
                  <a:pt x="2415104" y="885775"/>
                  <a:pt x="2393031" y="873768"/>
                  <a:pt x="2369574" y="865238"/>
                </a:cubicBezTo>
                <a:cubicBezTo>
                  <a:pt x="2259712" y="825288"/>
                  <a:pt x="2412552" y="894171"/>
                  <a:pt x="2281083" y="835741"/>
                </a:cubicBezTo>
                <a:cubicBezTo>
                  <a:pt x="2267689" y="829788"/>
                  <a:pt x="2255363" y="821520"/>
                  <a:pt x="2241754" y="816077"/>
                </a:cubicBezTo>
                <a:cubicBezTo>
                  <a:pt x="2222508" y="808379"/>
                  <a:pt x="2202425" y="802967"/>
                  <a:pt x="2182761" y="796412"/>
                </a:cubicBezTo>
                <a:cubicBezTo>
                  <a:pt x="2128287" y="778254"/>
                  <a:pt x="2141719" y="781379"/>
                  <a:pt x="2054941" y="766916"/>
                </a:cubicBezTo>
                <a:lnTo>
                  <a:pt x="1936954" y="747251"/>
                </a:lnTo>
                <a:cubicBezTo>
                  <a:pt x="1879547" y="728115"/>
                  <a:pt x="1934991" y="744893"/>
                  <a:pt x="1848464" y="727587"/>
                </a:cubicBezTo>
                <a:cubicBezTo>
                  <a:pt x="1835213" y="724937"/>
                  <a:pt x="1822128" y="721466"/>
                  <a:pt x="1809135" y="717754"/>
                </a:cubicBezTo>
                <a:cubicBezTo>
                  <a:pt x="1799170" y="714907"/>
                  <a:pt x="1789875" y="709538"/>
                  <a:pt x="1779638" y="707922"/>
                </a:cubicBezTo>
                <a:cubicBezTo>
                  <a:pt x="1727438" y="699680"/>
                  <a:pt x="1622322" y="688258"/>
                  <a:pt x="1622322" y="688258"/>
                </a:cubicBezTo>
                <a:cubicBezTo>
                  <a:pt x="1609212" y="684980"/>
                  <a:pt x="1595986" y="682137"/>
                  <a:pt x="1582993" y="678425"/>
                </a:cubicBezTo>
                <a:cubicBezTo>
                  <a:pt x="1573028" y="675578"/>
                  <a:pt x="1563613" y="670841"/>
                  <a:pt x="1553496" y="668593"/>
                </a:cubicBezTo>
                <a:cubicBezTo>
                  <a:pt x="1534035" y="664268"/>
                  <a:pt x="1514117" y="662327"/>
                  <a:pt x="1494503" y="658761"/>
                </a:cubicBezTo>
                <a:cubicBezTo>
                  <a:pt x="1478061" y="655772"/>
                  <a:pt x="1461728" y="652206"/>
                  <a:pt x="1445341" y="648929"/>
                </a:cubicBezTo>
                <a:cubicBezTo>
                  <a:pt x="1334551" y="604612"/>
                  <a:pt x="1471683" y="654197"/>
                  <a:pt x="1297858" y="619432"/>
                </a:cubicBezTo>
                <a:cubicBezTo>
                  <a:pt x="1280551" y="615971"/>
                  <a:pt x="1265601" y="604839"/>
                  <a:pt x="1248696" y="599767"/>
                </a:cubicBezTo>
                <a:cubicBezTo>
                  <a:pt x="1232689" y="594965"/>
                  <a:pt x="1216062" y="592414"/>
                  <a:pt x="1199535" y="589935"/>
                </a:cubicBezTo>
                <a:cubicBezTo>
                  <a:pt x="1150487" y="582578"/>
                  <a:pt x="1101099" y="577627"/>
                  <a:pt x="1052051" y="570270"/>
                </a:cubicBezTo>
                <a:cubicBezTo>
                  <a:pt x="1006427" y="563426"/>
                  <a:pt x="1005528" y="559932"/>
                  <a:pt x="963561" y="550606"/>
                </a:cubicBezTo>
                <a:cubicBezTo>
                  <a:pt x="947247" y="546981"/>
                  <a:pt x="930714" y="544399"/>
                  <a:pt x="914400" y="540774"/>
                </a:cubicBezTo>
                <a:cubicBezTo>
                  <a:pt x="901209" y="537842"/>
                  <a:pt x="888322" y="533591"/>
                  <a:pt x="875071" y="530941"/>
                </a:cubicBezTo>
                <a:cubicBezTo>
                  <a:pt x="855522" y="527031"/>
                  <a:pt x="835626" y="525019"/>
                  <a:pt x="816077" y="521109"/>
                </a:cubicBezTo>
                <a:cubicBezTo>
                  <a:pt x="669402" y="491775"/>
                  <a:pt x="919911" y="535137"/>
                  <a:pt x="717754" y="501445"/>
                </a:cubicBezTo>
                <a:cubicBezTo>
                  <a:pt x="707922" y="498167"/>
                  <a:pt x="698312" y="494126"/>
                  <a:pt x="688258" y="491612"/>
                </a:cubicBezTo>
                <a:cubicBezTo>
                  <a:pt x="638175" y="479091"/>
                  <a:pt x="605659" y="478065"/>
                  <a:pt x="550606" y="471948"/>
                </a:cubicBezTo>
                <a:cubicBezTo>
                  <a:pt x="537496" y="468671"/>
                  <a:pt x="524270" y="465828"/>
                  <a:pt x="511277" y="462116"/>
                </a:cubicBezTo>
                <a:cubicBezTo>
                  <a:pt x="501312" y="459269"/>
                  <a:pt x="491879" y="454614"/>
                  <a:pt x="481780" y="452283"/>
                </a:cubicBezTo>
                <a:cubicBezTo>
                  <a:pt x="449213" y="444767"/>
                  <a:pt x="415883" y="440725"/>
                  <a:pt x="383458" y="432619"/>
                </a:cubicBezTo>
                <a:cubicBezTo>
                  <a:pt x="370348" y="429342"/>
                  <a:pt x="357072" y="426670"/>
                  <a:pt x="344129" y="422787"/>
                </a:cubicBezTo>
                <a:cubicBezTo>
                  <a:pt x="324275" y="416831"/>
                  <a:pt x="285135" y="403122"/>
                  <a:pt x="285135" y="403122"/>
                </a:cubicBezTo>
                <a:cubicBezTo>
                  <a:pt x="240980" y="358967"/>
                  <a:pt x="260036" y="386818"/>
                  <a:pt x="235974" y="314632"/>
                </a:cubicBezTo>
                <a:lnTo>
                  <a:pt x="226141" y="285135"/>
                </a:lnTo>
                <a:cubicBezTo>
                  <a:pt x="234000" y="245843"/>
                  <a:pt x="236051" y="203147"/>
                  <a:pt x="275303" y="176980"/>
                </a:cubicBezTo>
                <a:cubicBezTo>
                  <a:pt x="285135" y="170425"/>
                  <a:pt x="295722" y="164881"/>
                  <a:pt x="304800" y="157316"/>
                </a:cubicBezTo>
                <a:cubicBezTo>
                  <a:pt x="353901" y="116398"/>
                  <a:pt x="311954" y="135266"/>
                  <a:pt x="363793" y="117987"/>
                </a:cubicBezTo>
                <a:cubicBezTo>
                  <a:pt x="448332" y="61626"/>
                  <a:pt x="341367" y="129200"/>
                  <a:pt x="422787" y="88490"/>
                </a:cubicBezTo>
                <a:cubicBezTo>
                  <a:pt x="433356" y="83205"/>
                  <a:pt x="441485" y="73624"/>
                  <a:pt x="452283" y="68825"/>
                </a:cubicBezTo>
                <a:cubicBezTo>
                  <a:pt x="452288" y="68823"/>
                  <a:pt x="526023" y="44246"/>
                  <a:pt x="540774" y="39329"/>
                </a:cubicBezTo>
                <a:lnTo>
                  <a:pt x="570271" y="29496"/>
                </a:lnTo>
                <a:cubicBezTo>
                  <a:pt x="597962" y="20265"/>
                  <a:pt x="618081" y="12205"/>
                  <a:pt x="648929" y="9832"/>
                </a:cubicBezTo>
                <a:cubicBezTo>
                  <a:pt x="675071" y="7821"/>
                  <a:pt x="739057" y="1639"/>
                  <a:pt x="757083" y="0"/>
                </a:cubicBezTo>
                <a:close/>
              </a:path>
            </a:pathLst>
          </a:cu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74" name="Google Shape;174;p9"/>
          <p:cNvSpPr/>
          <p:nvPr/>
        </p:nvSpPr>
        <p:spPr>
          <a:xfrm>
            <a:off x="2772770" y="1794889"/>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75" name="Google Shape;175;p9"/>
          <p:cNvSpPr/>
          <p:nvPr/>
        </p:nvSpPr>
        <p:spPr>
          <a:xfrm>
            <a:off x="3473624" y="184869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76" name="Google Shape;176;p9"/>
          <p:cNvSpPr/>
          <p:nvPr/>
        </p:nvSpPr>
        <p:spPr>
          <a:xfrm>
            <a:off x="2083740" y="241445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77" name="Google Shape;177;p9"/>
          <p:cNvSpPr/>
          <p:nvPr/>
        </p:nvSpPr>
        <p:spPr>
          <a:xfrm>
            <a:off x="4248447" y="224558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78" name="Google Shape;178;p9"/>
          <p:cNvSpPr/>
          <p:nvPr/>
        </p:nvSpPr>
        <p:spPr>
          <a:xfrm>
            <a:off x="2732446" y="2518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79" name="Google Shape;179;p9"/>
          <p:cNvSpPr/>
          <p:nvPr/>
        </p:nvSpPr>
        <p:spPr>
          <a:xfrm>
            <a:off x="3725553" y="238959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80" name="Google Shape;180;p9"/>
          <p:cNvSpPr/>
          <p:nvPr/>
        </p:nvSpPr>
        <p:spPr>
          <a:xfrm>
            <a:off x="3312840" y="266206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81" name="Google Shape;181;p9"/>
          <p:cNvSpPr/>
          <p:nvPr/>
        </p:nvSpPr>
        <p:spPr>
          <a:xfrm>
            <a:off x="4816313" y="506370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82" name="Google Shape;182;p9"/>
          <p:cNvSpPr/>
          <p:nvPr/>
        </p:nvSpPr>
        <p:spPr>
          <a:xfrm>
            <a:off x="2495600" y="3241877"/>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83" name="Google Shape;183;p9"/>
          <p:cNvSpPr/>
          <p:nvPr/>
        </p:nvSpPr>
        <p:spPr>
          <a:xfrm>
            <a:off x="3678390" y="478619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84" name="Google Shape;184;p9"/>
          <p:cNvSpPr/>
          <p:nvPr/>
        </p:nvSpPr>
        <p:spPr>
          <a:xfrm>
            <a:off x="3034783" y="3861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85" name="Google Shape;185;p9"/>
          <p:cNvSpPr/>
          <p:nvPr/>
        </p:nvSpPr>
        <p:spPr>
          <a:xfrm>
            <a:off x="5367366" y="2446040"/>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86" name="Google Shape;186;p9"/>
          <p:cNvSpPr/>
          <p:nvPr/>
        </p:nvSpPr>
        <p:spPr>
          <a:xfrm>
            <a:off x="7064724" y="4328591"/>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87" name="Google Shape;187;p9"/>
          <p:cNvSpPr/>
          <p:nvPr/>
        </p:nvSpPr>
        <p:spPr>
          <a:xfrm>
            <a:off x="6312024" y="3370053"/>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88" name="Google Shape;188;p9"/>
          <p:cNvSpPr/>
          <p:nvPr/>
        </p:nvSpPr>
        <p:spPr>
          <a:xfrm>
            <a:off x="6168008" y="4873226"/>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89" name="Google Shape;189;p9"/>
          <p:cNvSpPr/>
          <p:nvPr/>
        </p:nvSpPr>
        <p:spPr>
          <a:xfrm>
            <a:off x="5724586" y="4674307"/>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90" name="Google Shape;190;p9"/>
          <p:cNvSpPr/>
          <p:nvPr/>
        </p:nvSpPr>
        <p:spPr>
          <a:xfrm>
            <a:off x="3796783" y="4623048"/>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91" name="Google Shape;191;p9"/>
          <p:cNvSpPr/>
          <p:nvPr/>
        </p:nvSpPr>
        <p:spPr>
          <a:xfrm>
            <a:off x="5663952" y="531352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92" name="Google Shape;192;p9"/>
          <p:cNvSpPr/>
          <p:nvPr/>
        </p:nvSpPr>
        <p:spPr>
          <a:xfrm>
            <a:off x="4176439" y="5063704"/>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93" name="Google Shape;193;p9"/>
          <p:cNvSpPr/>
          <p:nvPr/>
        </p:nvSpPr>
        <p:spPr>
          <a:xfrm>
            <a:off x="2094352" y="1164249"/>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94" name="Google Shape;194;p9"/>
          <p:cNvSpPr/>
          <p:nvPr/>
        </p:nvSpPr>
        <p:spPr>
          <a:xfrm>
            <a:off x="2794330" y="1361302"/>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95" name="Google Shape;195;p9"/>
          <p:cNvSpPr/>
          <p:nvPr/>
        </p:nvSpPr>
        <p:spPr>
          <a:xfrm>
            <a:off x="2000042" y="1779335"/>
            <a:ext cx="144016" cy="144016"/>
          </a:xfrm>
          <a:prstGeom prst="ellipse">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Roboto"/>
              <a:ea typeface="Roboto"/>
              <a:cs typeface="Roboto"/>
              <a:sym typeface="Roboto"/>
            </a:endParaRPr>
          </a:p>
        </p:txBody>
      </p:sp>
      <p:sp>
        <p:nvSpPr>
          <p:cNvPr id="196" name="Google Shape;196;p9"/>
          <p:cNvSpPr/>
          <p:nvPr/>
        </p:nvSpPr>
        <p:spPr>
          <a:xfrm>
            <a:off x="1986340" y="2996288"/>
            <a:ext cx="360040" cy="375056"/>
          </a:xfrm>
          <a:prstGeom prst="donut">
            <a:avLst>
              <a:gd name="adj" fmla="val 18844"/>
            </a:avLst>
          </a:prstGeom>
          <a:solidFill>
            <a:srgbClr val="4A7CA2"/>
          </a:solidFill>
          <a:ln w="9525" cap="flat" cmpd="sng">
            <a:solidFill>
              <a:srgbClr val="4A7C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Roboto"/>
              <a:ea typeface="Roboto"/>
              <a:cs typeface="Roboto"/>
              <a:sym typeface="Roboto"/>
            </a:endParaRPr>
          </a:p>
        </p:txBody>
      </p:sp>
      <p:sp>
        <p:nvSpPr>
          <p:cNvPr id="197" name="Google Shape;197;p9"/>
          <p:cNvSpPr/>
          <p:nvPr/>
        </p:nvSpPr>
        <p:spPr>
          <a:xfrm>
            <a:off x="3000944" y="2068162"/>
            <a:ext cx="468930" cy="473340"/>
          </a:xfrm>
          <a:prstGeom prst="donut">
            <a:avLst>
              <a:gd name="adj" fmla="val 17128"/>
            </a:avLst>
          </a:prstGeom>
          <a:solidFill>
            <a:srgbClr val="4A7CA2"/>
          </a:solidFill>
          <a:ln w="9525" cap="flat" cmpd="sng">
            <a:solidFill>
              <a:srgbClr val="4A7CA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Roboto"/>
              <a:ea typeface="Roboto"/>
              <a:cs typeface="Roboto"/>
              <a:sym typeface="Roboto"/>
            </a:endParaRPr>
          </a:p>
        </p:txBody>
      </p:sp>
      <p:pic>
        <p:nvPicPr>
          <p:cNvPr id="198" name="Google Shape;198;p9" descr="A picture containing toy&#10;&#10;Description automatically generated"/>
          <p:cNvPicPr preferRelativeResize="0"/>
          <p:nvPr/>
        </p:nvPicPr>
        <p:blipFill rotWithShape="1">
          <a:blip r:embed="rId3">
            <a:alphaModFix/>
          </a:blip>
          <a:srcRect/>
          <a:stretch/>
        </p:blipFill>
        <p:spPr>
          <a:xfrm>
            <a:off x="384405" y="-694173"/>
            <a:ext cx="8303883" cy="8303883"/>
          </a:xfrm>
          <a:prstGeom prst="rect">
            <a:avLst/>
          </a:prstGeom>
          <a:noFill/>
          <a:ln>
            <a:noFill/>
          </a:ln>
        </p:spPr>
      </p:pic>
      <p:sp>
        <p:nvSpPr>
          <p:cNvPr id="162" name="Google Shape;162;p9"/>
          <p:cNvSpPr txBox="1"/>
          <p:nvPr/>
        </p:nvSpPr>
        <p:spPr>
          <a:xfrm>
            <a:off x="8101123" y="425257"/>
            <a:ext cx="3873900" cy="4401164"/>
          </a:xfrm>
          <a:prstGeom prst="rect">
            <a:avLst/>
          </a:prstGeom>
          <a:solidFill>
            <a:srgbClr val="FFFFFF">
              <a:alpha val="49804"/>
            </a:srgbClr>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fr-CH" sz="2800" b="1" dirty="0">
                <a:solidFill>
                  <a:schemeClr val="accent6">
                    <a:lumMod val="75000"/>
                  </a:schemeClr>
                </a:solidFill>
                <a:latin typeface="Roboto"/>
                <a:ea typeface="Roboto"/>
                <a:cs typeface="Roboto"/>
                <a:sym typeface="Roboto"/>
              </a:rPr>
              <a:t>As a living </a:t>
            </a:r>
            <a:r>
              <a:rPr lang="fr-CH" sz="2800" b="1" dirty="0" err="1">
                <a:solidFill>
                  <a:schemeClr val="accent6">
                    <a:lumMod val="75000"/>
                  </a:schemeClr>
                </a:solidFill>
                <a:latin typeface="Roboto"/>
                <a:ea typeface="Roboto"/>
                <a:cs typeface="Roboto"/>
                <a:sym typeface="Roboto"/>
              </a:rPr>
              <a:t>thing</a:t>
            </a:r>
            <a:r>
              <a:rPr lang="fr-CH" sz="2800" b="1" dirty="0">
                <a:solidFill>
                  <a:schemeClr val="accent6">
                    <a:lumMod val="75000"/>
                  </a:schemeClr>
                </a:solidFill>
                <a:latin typeface="Roboto"/>
                <a:ea typeface="Roboto"/>
                <a:cs typeface="Roboto"/>
                <a:sym typeface="Roboto"/>
              </a:rPr>
              <a:t>, I have to </a:t>
            </a:r>
            <a:r>
              <a:rPr lang="fr-CH" sz="2800" b="1" dirty="0" err="1">
                <a:solidFill>
                  <a:schemeClr val="accent6">
                    <a:lumMod val="75000"/>
                  </a:schemeClr>
                </a:solidFill>
                <a:latin typeface="Roboto"/>
                <a:ea typeface="Roboto"/>
                <a:cs typeface="Roboto"/>
                <a:sym typeface="Roboto"/>
              </a:rPr>
              <a:t>build</a:t>
            </a:r>
            <a:r>
              <a:rPr lang="fr-CH" sz="2800" b="1" dirty="0">
                <a:solidFill>
                  <a:schemeClr val="accent6">
                    <a:lumMod val="75000"/>
                  </a:schemeClr>
                </a:solidFill>
                <a:latin typeface="Roboto"/>
                <a:ea typeface="Roboto"/>
                <a:cs typeface="Roboto"/>
                <a:sym typeface="Roboto"/>
              </a:rPr>
              <a:t> and </a:t>
            </a:r>
            <a:r>
              <a:rPr lang="fr-CH" sz="2800" b="1" dirty="0" err="1">
                <a:solidFill>
                  <a:schemeClr val="accent6">
                    <a:lumMod val="75000"/>
                  </a:schemeClr>
                </a:solidFill>
                <a:latin typeface="Roboto"/>
                <a:ea typeface="Roboto"/>
                <a:cs typeface="Roboto"/>
                <a:sym typeface="Roboto"/>
              </a:rPr>
              <a:t>maintain</a:t>
            </a:r>
            <a:r>
              <a:rPr lang="fr-CH" sz="2800" b="1" dirty="0">
                <a:solidFill>
                  <a:schemeClr val="accent6">
                    <a:lumMod val="75000"/>
                  </a:schemeClr>
                </a:solidFill>
                <a:latin typeface="Roboto"/>
                <a:ea typeface="Roboto"/>
                <a:cs typeface="Roboto"/>
                <a:sym typeface="Roboto"/>
              </a:rPr>
              <a:t> the parts of </a:t>
            </a:r>
            <a:r>
              <a:rPr lang="fr-CH" sz="2800" b="1" dirty="0" err="1">
                <a:solidFill>
                  <a:schemeClr val="accent6">
                    <a:lumMod val="75000"/>
                  </a:schemeClr>
                </a:solidFill>
                <a:latin typeface="Roboto"/>
                <a:ea typeface="Roboto"/>
                <a:cs typeface="Roboto"/>
                <a:sym typeface="Roboto"/>
              </a:rPr>
              <a:t>my</a:t>
            </a:r>
            <a:r>
              <a:rPr lang="fr-CH" sz="2800" b="1" dirty="0">
                <a:solidFill>
                  <a:schemeClr val="accent6">
                    <a:lumMod val="75000"/>
                  </a:schemeClr>
                </a:solidFill>
                <a:latin typeface="Roboto"/>
                <a:ea typeface="Roboto"/>
                <a:cs typeface="Roboto"/>
                <a:sym typeface="Roboto"/>
              </a:rPr>
              <a:t> </a:t>
            </a:r>
            <a:r>
              <a:rPr lang="fr-CH" sz="2800" b="1" dirty="0" err="1">
                <a:solidFill>
                  <a:schemeClr val="accent6">
                    <a:lumMod val="75000"/>
                  </a:schemeClr>
                </a:solidFill>
                <a:latin typeface="Roboto"/>
                <a:ea typeface="Roboto"/>
                <a:cs typeface="Roboto"/>
                <a:sym typeface="Roboto"/>
              </a:rPr>
              <a:t>cell</a:t>
            </a:r>
            <a:r>
              <a:rPr lang="fr-CH" sz="2800" b="1" dirty="0">
                <a:solidFill>
                  <a:schemeClr val="accent6">
                    <a:lumMod val="75000"/>
                  </a:schemeClr>
                </a:solidFill>
                <a:latin typeface="Roboto"/>
                <a:ea typeface="Roboto"/>
                <a:cs typeface="Roboto"/>
                <a:sym typeface="Roboto"/>
              </a:rPr>
              <a:t>. </a:t>
            </a:r>
          </a:p>
          <a:p>
            <a:pPr marL="0" marR="0" lvl="0" indent="0" algn="l" rtl="0">
              <a:lnSpc>
                <a:spcPct val="100000"/>
              </a:lnSpc>
              <a:spcBef>
                <a:spcPts val="0"/>
              </a:spcBef>
              <a:spcAft>
                <a:spcPts val="0"/>
              </a:spcAft>
              <a:buClr>
                <a:schemeClr val="dk1"/>
              </a:buClr>
              <a:buSzPts val="1100"/>
              <a:buFont typeface="Arial"/>
              <a:buNone/>
            </a:pPr>
            <a:endParaRPr sz="2800" b="1" dirty="0">
              <a:solidFill>
                <a:schemeClr val="accent6">
                  <a:lumMod val="75000"/>
                </a:schemeClr>
              </a:solidFill>
              <a:latin typeface="Roboto"/>
              <a:ea typeface="Roboto"/>
              <a:cs typeface="Roboto"/>
              <a:sym typeface="Roboto"/>
            </a:endParaRPr>
          </a:p>
          <a:p>
            <a:pPr marL="0" marR="0" lvl="0" indent="0" algn="l" rtl="0">
              <a:lnSpc>
                <a:spcPct val="100000"/>
              </a:lnSpc>
              <a:spcBef>
                <a:spcPts val="0"/>
              </a:spcBef>
              <a:spcAft>
                <a:spcPts val="0"/>
              </a:spcAft>
              <a:buClr>
                <a:schemeClr val="dk1"/>
              </a:buClr>
              <a:buSzPts val="1100"/>
              <a:buFont typeface="Arial"/>
              <a:buNone/>
            </a:pPr>
            <a:r>
              <a:rPr lang="fr-CH" sz="2800" b="1" dirty="0" err="1">
                <a:solidFill>
                  <a:schemeClr val="accent6">
                    <a:lumMod val="75000"/>
                  </a:schemeClr>
                </a:solidFill>
                <a:latin typeface="Roboto"/>
                <a:ea typeface="Roboto"/>
                <a:cs typeface="Roboto"/>
                <a:sym typeface="Roboto"/>
              </a:rPr>
              <a:t>That’s</a:t>
            </a:r>
            <a:r>
              <a:rPr lang="fr-CH" sz="2800" b="1" dirty="0">
                <a:solidFill>
                  <a:schemeClr val="accent6">
                    <a:lumMod val="75000"/>
                  </a:schemeClr>
                </a:solidFill>
                <a:latin typeface="Roboto"/>
                <a:ea typeface="Roboto"/>
                <a:cs typeface="Roboto"/>
                <a:sym typeface="Roboto"/>
              </a:rPr>
              <a:t> right, I have </a:t>
            </a:r>
            <a:r>
              <a:rPr lang="fr-CH" sz="2800" b="1" dirty="0" err="1">
                <a:solidFill>
                  <a:schemeClr val="accent6">
                    <a:lumMod val="75000"/>
                  </a:schemeClr>
                </a:solidFill>
                <a:latin typeface="Roboto"/>
                <a:ea typeface="Roboto"/>
                <a:cs typeface="Roboto"/>
                <a:sym typeface="Roboto"/>
              </a:rPr>
              <a:t>just</a:t>
            </a:r>
            <a:r>
              <a:rPr lang="fr-CH" sz="2800" b="1" dirty="0">
                <a:solidFill>
                  <a:schemeClr val="accent6">
                    <a:lumMod val="75000"/>
                  </a:schemeClr>
                </a:solidFill>
                <a:latin typeface="Roboto"/>
                <a:ea typeface="Roboto"/>
                <a:cs typeface="Roboto"/>
                <a:sym typeface="Roboto"/>
              </a:rPr>
              <a:t> one </a:t>
            </a:r>
            <a:r>
              <a:rPr lang="fr-CH" sz="2800" b="1" dirty="0" err="1">
                <a:solidFill>
                  <a:schemeClr val="accent6">
                    <a:lumMod val="75000"/>
                  </a:schemeClr>
                </a:solidFill>
                <a:latin typeface="Roboto"/>
                <a:ea typeface="Roboto"/>
                <a:cs typeface="Roboto"/>
                <a:sym typeface="Roboto"/>
              </a:rPr>
              <a:t>cell</a:t>
            </a:r>
            <a:r>
              <a:rPr lang="fr-CH" sz="2800" b="1" dirty="0">
                <a:solidFill>
                  <a:schemeClr val="accent6">
                    <a:lumMod val="75000"/>
                  </a:schemeClr>
                </a:solidFill>
                <a:latin typeface="Roboto"/>
                <a:ea typeface="Roboto"/>
                <a:cs typeface="Roboto"/>
                <a:sym typeface="Roboto"/>
              </a:rPr>
              <a:t>.</a:t>
            </a:r>
          </a:p>
          <a:p>
            <a:pPr marL="0" marR="0" lvl="0" indent="0" algn="l" rtl="0">
              <a:lnSpc>
                <a:spcPct val="100000"/>
              </a:lnSpc>
              <a:spcBef>
                <a:spcPts val="0"/>
              </a:spcBef>
              <a:spcAft>
                <a:spcPts val="0"/>
              </a:spcAft>
              <a:buClr>
                <a:schemeClr val="dk1"/>
              </a:buClr>
              <a:buSzPts val="1100"/>
              <a:buFont typeface="Arial"/>
              <a:buNone/>
            </a:pPr>
            <a:endParaRPr sz="2800" b="1" dirty="0">
              <a:solidFill>
                <a:schemeClr val="accent6">
                  <a:lumMod val="75000"/>
                </a:schemeClr>
              </a:solidFill>
              <a:latin typeface="Roboto"/>
              <a:ea typeface="Roboto"/>
              <a:cs typeface="Roboto"/>
              <a:sym typeface="Roboto"/>
            </a:endParaRPr>
          </a:p>
          <a:p>
            <a:pPr marL="0" marR="0" lvl="0" indent="0" algn="l" rtl="0">
              <a:lnSpc>
                <a:spcPct val="100000"/>
              </a:lnSpc>
              <a:spcBef>
                <a:spcPts val="0"/>
              </a:spcBef>
              <a:spcAft>
                <a:spcPts val="0"/>
              </a:spcAft>
              <a:buClr>
                <a:srgbClr val="000000"/>
              </a:buClr>
              <a:buSzPts val="2400"/>
              <a:buFont typeface="Arial"/>
              <a:buNone/>
            </a:pPr>
            <a:r>
              <a:rPr lang="en-US" sz="2800" b="1" dirty="0">
                <a:solidFill>
                  <a:schemeClr val="accent6">
                    <a:lumMod val="75000"/>
                  </a:schemeClr>
                </a:solidFill>
                <a:latin typeface="Roboto"/>
                <a:ea typeface="Roboto"/>
                <a:cs typeface="Roboto"/>
                <a:sym typeface="Roboto"/>
              </a:rPr>
              <a:t>That means my whole body is held in a single compartment!</a:t>
            </a:r>
            <a:endParaRPr sz="2800" b="1" i="0" u="none" strike="noStrike" cap="none" dirty="0">
              <a:solidFill>
                <a:schemeClr val="accent6">
                  <a:lumMod val="75000"/>
                </a:schemeClr>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name="Office Theme">
  <a:themeElements>
    <a:clrScheme name="NCCR Microbiomes">
      <a:dk1>
        <a:srgbClr val="000000"/>
      </a:dk1>
      <a:lt1>
        <a:srgbClr val="FFFFFF"/>
      </a:lt1>
      <a:dk2>
        <a:srgbClr val="5E6C77"/>
      </a:dk2>
      <a:lt2>
        <a:srgbClr val="879EB0"/>
      </a:lt2>
      <a:accent1>
        <a:srgbClr val="BEA2C6"/>
      </a:accent1>
      <a:accent2>
        <a:srgbClr val="CAB6C5"/>
      </a:accent2>
      <a:accent3>
        <a:srgbClr val="7993A5"/>
      </a:accent3>
      <a:accent4>
        <a:srgbClr val="327677"/>
      </a:accent4>
      <a:accent5>
        <a:srgbClr val="7AA3C2"/>
      </a:accent5>
      <a:accent6>
        <a:srgbClr val="7F7F7F"/>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73166937B21D43A8E4450292D241D8" ma:contentTypeVersion="14" ma:contentTypeDescription="Crée un document." ma:contentTypeScope="" ma:versionID="9c08987f3cbb1dc74b32c2bc6cb73779">
  <xsd:schema xmlns:xsd="http://www.w3.org/2001/XMLSchema" xmlns:xs="http://www.w3.org/2001/XMLSchema" xmlns:p="http://schemas.microsoft.com/office/2006/metadata/properties" xmlns:ns2="feed5515-d237-414a-86e5-8144fbec5281" xmlns:ns3="e0c7a892-c0ed-4217-bba8-227c3d375ae5" targetNamespace="http://schemas.microsoft.com/office/2006/metadata/properties" ma:root="true" ma:fieldsID="393aada71085d54afe2fc0b870fc9788" ns2:_="" ns3:_="">
    <xsd:import namespace="feed5515-d237-414a-86e5-8144fbec5281"/>
    <xsd:import namespace="e0c7a892-c0ed-4217-bba8-227c3d375ae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eed5515-d237-414a-86e5-8144fbec528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3bf8dbf1-8dcf-487f-977b-681a8a5f30a9"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21"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0c7a892-c0ed-4217-bba8-227c3d375ae5" elementFormDefault="qualified">
    <xsd:import namespace="http://schemas.microsoft.com/office/2006/documentManagement/types"/>
    <xsd:import namespace="http://schemas.microsoft.com/office/infopath/2007/PartnerControls"/>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eed5515-d237-414a-86e5-8144fbec528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BB26E4E-859A-4DF2-9396-986100B84F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eed5515-d237-414a-86e5-8144fbec5281"/>
    <ds:schemaRef ds:uri="e0c7a892-c0ed-4217-bba8-227c3d375a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547CFC-2422-406D-8D55-DCB30CABE1DB}">
  <ds:schemaRefs>
    <ds:schemaRef ds:uri="http://purl.org/dc/dcmitype/"/>
    <ds:schemaRef ds:uri="http://www.w3.org/XML/1998/namespace"/>
    <ds:schemaRef ds:uri="e0c7a892-c0ed-4217-bba8-227c3d375ae5"/>
    <ds:schemaRef ds:uri="http://schemas.microsoft.com/office/2006/metadata/properties"/>
    <ds:schemaRef ds:uri="http://schemas.microsoft.com/office/2006/documentManagement/types"/>
    <ds:schemaRef ds:uri="http://purl.org/dc/terms/"/>
    <ds:schemaRef ds:uri="http://purl.org/dc/elements/1.1/"/>
    <ds:schemaRef ds:uri="feed5515-d237-414a-86e5-8144fbec5281"/>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B8335444-CCD8-4021-A61F-B981EADFB6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1357</Words>
  <Application>Microsoft Office PowerPoint</Application>
  <PresentationFormat>Widescreen</PresentationFormat>
  <Paragraphs>236</Paragraphs>
  <Slides>44</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44</vt:i4>
      </vt:variant>
    </vt:vector>
  </HeadingPairs>
  <TitlesOfParts>
    <vt:vector size="50" baseType="lpstr">
      <vt:lpstr>Oswald SemiBold</vt:lpstr>
      <vt:lpstr>Roboto</vt:lpstr>
      <vt:lpstr>Arial</vt:lpstr>
      <vt:lpstr>Roboto Medium</vt:lpstr>
      <vt:lpstr>Calibri</vt:lpstr>
      <vt:lpstr>Office Theme</vt:lpstr>
      <vt:lpstr>Copyright notice</vt:lpstr>
      <vt:lpstr>For the teacher</vt:lpstr>
      <vt:lpstr>PowerPoint Presentation</vt:lpstr>
      <vt:lpstr>PowerPoint Presentation</vt:lpstr>
      <vt:lpstr>PowerPoint Presentation</vt:lpstr>
      <vt:lpstr>PowerPoint Presentation</vt:lpstr>
      <vt:lpstr>PowerPoint Presentation</vt:lpstr>
      <vt:lpstr>The bacterial cell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Heterotrophs and autotrophs</vt:lpstr>
      <vt:lpstr>PowerPoint Presentation</vt:lpstr>
      <vt:lpstr>PowerPoint Presentation</vt:lpstr>
      <vt:lpstr>PowerPoint Presentation</vt:lpstr>
      <vt:lpstr>Microbiomes game</vt:lpstr>
      <vt:lpstr>Microbiomes game</vt:lpstr>
      <vt:lpstr>Microbiomes game</vt:lpstr>
      <vt:lpstr>PowerPoint Presentation</vt:lpstr>
      <vt:lpstr>PowerPoint Presentation</vt:lpstr>
      <vt:lpstr>PowerPoint Presentation</vt:lpstr>
      <vt:lpstr>Microbiomes game</vt:lpstr>
      <vt:lpstr>Microbiomes game</vt:lpstr>
      <vt:lpstr>Microbiomes game</vt:lpstr>
      <vt:lpstr>Microbiomes game</vt:lpstr>
      <vt:lpstr>Microbiomes game</vt:lpstr>
      <vt:lpstr>PowerPoint Presentation</vt:lpstr>
      <vt:lpstr>PowerPoint Presentation</vt:lpstr>
      <vt:lpstr>For the teacher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 van der Meer</dc:creator>
  <cp:lastModifiedBy>Kendra Brown</cp:lastModifiedBy>
  <cp:revision>147</cp:revision>
  <dcterms:created xsi:type="dcterms:W3CDTF">2020-06-29T12:44:04Z</dcterms:created>
  <dcterms:modified xsi:type="dcterms:W3CDTF">2025-03-17T12:51:24Z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0x010100C273166937B21D43A8E4450292D241D8</vt:lpwstr>
  </property>
  <property fmtid="{D5CDD505-2E9C-101B-9397-08002B2CF9AE}" pid="3" name="MediaServiceImageTags">
    <vt:lpwstr/>
  </property>
</Properties>
</file>